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0" r:id="rId1"/>
  </p:sldMasterIdLst>
  <p:sldIdLst>
    <p:sldId id="256" r:id="rId2"/>
    <p:sldId id="267" r:id="rId3"/>
    <p:sldId id="257" r:id="rId4"/>
    <p:sldId id="263" r:id="rId5"/>
    <p:sldId id="258" r:id="rId6"/>
    <p:sldId id="265" r:id="rId7"/>
    <p:sldId id="268" r:id="rId8"/>
    <p:sldId id="269" r:id="rId9"/>
    <p:sldId id="260" r:id="rId10"/>
    <p:sldId id="264" r:id="rId11"/>
  </p:sldIdLst>
  <p:sldSz cx="12192000" cy="6858000"/>
  <p:notesSz cx="6858000" cy="9144000"/>
  <p:defaultTex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88E3E1-8DC0-6FFF-8C36-1F115A15CC58}" v="321" dt="2022-03-01T11:33:45.264"/>
    <p1510:client id="{010AE3EA-1F80-0142-856C-893595BD7F6E}" v="92" dt="2022-03-07T17:21:06.100"/>
    <p1510:client id="{06EE0621-99CA-54C6-D3F3-85E1FA0494A5}" v="91" dt="2022-03-01T13:58:12.281"/>
    <p1510:client id="{071D5EBC-5BB2-F775-503C-D344A4A05E01}" v="29" dt="2022-03-03T20:19:12.301"/>
    <p1510:client id="{378DD432-42F9-C2D5-11A2-24A14E5162DE}" v="401" dt="2022-03-06T20:45:56.588"/>
    <p1510:client id="{3DEA2870-FA59-E4C1-653F-3B96484226CA}" v="607" dt="2022-03-06T16:35:34.317"/>
    <p1510:client id="{3FBBC638-128A-B5F1-926E-E3B33B3B1662}" v="505" dt="2022-03-07T17:00:04.051"/>
    <p1510:client id="{4BB832DC-A89E-8C11-4E27-0B35DB45D555}" v="103" dt="2022-03-07T17:51:18.408"/>
    <p1510:client id="{572E3D96-2502-F3EA-3D85-76BF47994FFD}" v="70" dt="2022-03-01T10:56:15.685"/>
    <p1510:client id="{959C5962-E431-DE6B-B86F-CF033DF4F789}" v="5" dt="2022-03-07T17:08:52.458"/>
    <p1510:client id="{97027995-25E5-1DDE-B58B-5E2625F22975}" v="45" dt="2022-03-06T14:04:49.880"/>
    <p1510:client id="{97432D5C-B977-9FDF-EC41-61877D00FD96}" v="1" dt="2022-03-01T10:30:17.760"/>
    <p1510:client id="{9CBBDC71-3093-108E-8033-42F438E1417B}" v="152" dt="2022-03-07T17:26:13.850"/>
    <p1510:client id="{A0D2D211-7228-561F-23A3-CFEE8C99E809}" v="59" dt="2022-03-02T00:15:37.650"/>
    <p1510:client id="{BD9E9099-073A-D3AF-5485-BEAA3AEC1983}" v="1" dt="2022-03-01T11:14:47.717"/>
    <p1510:client id="{DE178F20-34FB-2B8C-9F36-E9B91D130CC8}" v="50" dt="2022-03-07T17:06:12.929"/>
    <p1510:client id="{F5F54797-BE1B-4245-ABE6-7057DDBD0791}" v="28" dt="2022-03-01T10:28:28.6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gdalena Przybylska (2104130)" userId="S::2104130@student.uwtsd.ac.uk::0ad1f595-0c78-4758-9ab4-f7feedf80bd9" providerId="AD" clId="Web-{3FBBC638-128A-B5F1-926E-E3B33B3B1662}"/>
    <pc:docChg chg="addSld delSld modSld">
      <pc:chgData name="Magdalena Przybylska (2104130)" userId="S::2104130@student.uwtsd.ac.uk::0ad1f595-0c78-4758-9ab4-f7feedf80bd9" providerId="AD" clId="Web-{3FBBC638-128A-B5F1-926E-E3B33B3B1662}" dt="2022-03-07T17:00:04.051" v="510" actId="20577"/>
      <pc:docMkLst>
        <pc:docMk/>
      </pc:docMkLst>
      <pc:sldChg chg="del">
        <pc:chgData name="Magdalena Przybylska (2104130)" userId="S::2104130@student.uwtsd.ac.uk::0ad1f595-0c78-4758-9ab4-f7feedf80bd9" providerId="AD" clId="Web-{3FBBC638-128A-B5F1-926E-E3B33B3B1662}" dt="2022-03-06T21:34:39.701" v="191"/>
        <pc:sldMkLst>
          <pc:docMk/>
          <pc:sldMk cId="3759341116" sldId="259"/>
        </pc:sldMkLst>
      </pc:sldChg>
      <pc:sldChg chg="addSp delSp modSp">
        <pc:chgData name="Magdalena Przybylska (2104130)" userId="S::2104130@student.uwtsd.ac.uk::0ad1f595-0c78-4758-9ab4-f7feedf80bd9" providerId="AD" clId="Web-{3FBBC638-128A-B5F1-926E-E3B33B3B1662}" dt="2022-03-07T17:00:04.051" v="510" actId="20577"/>
        <pc:sldMkLst>
          <pc:docMk/>
          <pc:sldMk cId="149233239" sldId="260"/>
        </pc:sldMkLst>
        <pc:spChg chg="mod">
          <ac:chgData name="Magdalena Przybylska (2104130)" userId="S::2104130@student.uwtsd.ac.uk::0ad1f595-0c78-4758-9ab4-f7feedf80bd9" providerId="AD" clId="Web-{3FBBC638-128A-B5F1-926E-E3B33B3B1662}" dt="2022-03-07T17:00:04.051" v="510" actId="20577"/>
          <ac:spMkLst>
            <pc:docMk/>
            <pc:sldMk cId="149233239" sldId="260"/>
            <ac:spMk id="3" creationId="{FDE3F9B8-62F0-4FBC-8D88-384F33E28036}"/>
          </ac:spMkLst>
        </pc:spChg>
        <pc:inkChg chg="add del">
          <ac:chgData name="Magdalena Przybylska (2104130)" userId="S::2104130@student.uwtsd.ac.uk::0ad1f595-0c78-4758-9ab4-f7feedf80bd9" providerId="AD" clId="Web-{3FBBC638-128A-B5F1-926E-E3B33B3B1662}" dt="2022-03-06T20:50:27.235" v="1"/>
          <ac:inkMkLst>
            <pc:docMk/>
            <pc:sldMk cId="149233239" sldId="260"/>
            <ac:inkMk id="4" creationId="{3F52C119-9F93-47CB-9030-EEAFF73A03FB}"/>
          </ac:inkMkLst>
        </pc:inkChg>
      </pc:sldChg>
      <pc:sldChg chg="del">
        <pc:chgData name="Magdalena Przybylska (2104130)" userId="S::2104130@student.uwtsd.ac.uk::0ad1f595-0c78-4758-9ab4-f7feedf80bd9" providerId="AD" clId="Web-{3FBBC638-128A-B5F1-926E-E3B33B3B1662}" dt="2022-03-06T21:23:37.687" v="184"/>
        <pc:sldMkLst>
          <pc:docMk/>
          <pc:sldMk cId="314275520" sldId="261"/>
        </pc:sldMkLst>
      </pc:sldChg>
      <pc:sldChg chg="del">
        <pc:chgData name="Magdalena Przybylska (2104130)" userId="S::2104130@student.uwtsd.ac.uk::0ad1f595-0c78-4758-9ab4-f7feedf80bd9" providerId="AD" clId="Web-{3FBBC638-128A-B5F1-926E-E3B33B3B1662}" dt="2022-03-06T21:23:33.984" v="183"/>
        <pc:sldMkLst>
          <pc:docMk/>
          <pc:sldMk cId="2455152295" sldId="262"/>
        </pc:sldMkLst>
      </pc:sldChg>
      <pc:sldChg chg="addSp modSp new mod setBg">
        <pc:chgData name="Magdalena Przybylska (2104130)" userId="S::2104130@student.uwtsd.ac.uk::0ad1f595-0c78-4758-9ab4-f7feedf80bd9" providerId="AD" clId="Web-{3FBBC638-128A-B5F1-926E-E3B33B3B1662}" dt="2022-03-06T21:19:42.110" v="117" actId="14100"/>
        <pc:sldMkLst>
          <pc:docMk/>
          <pc:sldMk cId="3087518371" sldId="263"/>
        </pc:sldMkLst>
        <pc:spChg chg="mod">
          <ac:chgData name="Magdalena Przybylska (2104130)" userId="S::2104130@student.uwtsd.ac.uk::0ad1f595-0c78-4758-9ab4-f7feedf80bd9" providerId="AD" clId="Web-{3FBBC638-128A-B5F1-926E-E3B33B3B1662}" dt="2022-03-06T21:19:21.296" v="115" actId="14100"/>
          <ac:spMkLst>
            <pc:docMk/>
            <pc:sldMk cId="3087518371" sldId="263"/>
            <ac:spMk id="2" creationId="{D15D749D-F846-42E4-8267-D61D9E970C0A}"/>
          </ac:spMkLst>
        </pc:spChg>
        <pc:spChg chg="mod">
          <ac:chgData name="Magdalena Przybylska (2104130)" userId="S::2104130@student.uwtsd.ac.uk::0ad1f595-0c78-4758-9ab4-f7feedf80bd9" providerId="AD" clId="Web-{3FBBC638-128A-B5F1-926E-E3B33B3B1662}" dt="2022-03-06T21:17:39.180" v="98" actId="20577"/>
          <ac:spMkLst>
            <pc:docMk/>
            <pc:sldMk cId="3087518371" sldId="263"/>
            <ac:spMk id="3" creationId="{A70B1B22-E772-4330-B3C8-676BA63ADF49}"/>
          </ac:spMkLst>
        </pc:spChg>
        <pc:spChg chg="add">
          <ac:chgData name="Magdalena Przybylska (2104130)" userId="S::2104130@student.uwtsd.ac.uk::0ad1f595-0c78-4758-9ab4-f7feedf80bd9" providerId="AD" clId="Web-{3FBBC638-128A-B5F1-926E-E3B33B3B1662}" dt="2022-03-06T21:13:38.196" v="73"/>
          <ac:spMkLst>
            <pc:docMk/>
            <pc:sldMk cId="3087518371" sldId="263"/>
            <ac:spMk id="9" creationId="{9B0F7D69-D93C-4C38-A23D-76E000D691CD}"/>
          </ac:spMkLst>
        </pc:spChg>
        <pc:spChg chg="add">
          <ac:chgData name="Magdalena Przybylska (2104130)" userId="S::2104130@student.uwtsd.ac.uk::0ad1f595-0c78-4758-9ab4-f7feedf80bd9" providerId="AD" clId="Web-{3FBBC638-128A-B5F1-926E-E3B33B3B1662}" dt="2022-03-06T21:13:38.196" v="73"/>
          <ac:spMkLst>
            <pc:docMk/>
            <pc:sldMk cId="3087518371" sldId="263"/>
            <ac:spMk id="11" creationId="{8CD419D4-EA9D-42D9-BF62-B07F0B7B672B}"/>
          </ac:spMkLst>
        </pc:spChg>
        <pc:spChg chg="add">
          <ac:chgData name="Magdalena Przybylska (2104130)" userId="S::2104130@student.uwtsd.ac.uk::0ad1f595-0c78-4758-9ab4-f7feedf80bd9" providerId="AD" clId="Web-{3FBBC638-128A-B5F1-926E-E3B33B3B1662}" dt="2022-03-06T21:13:38.196" v="73"/>
          <ac:spMkLst>
            <pc:docMk/>
            <pc:sldMk cId="3087518371" sldId="263"/>
            <ac:spMk id="13" creationId="{1C6FEC9B-9608-4181-A9E5-A1B80E72021C}"/>
          </ac:spMkLst>
        </pc:spChg>
        <pc:spChg chg="add">
          <ac:chgData name="Magdalena Przybylska (2104130)" userId="S::2104130@student.uwtsd.ac.uk::0ad1f595-0c78-4758-9ab4-f7feedf80bd9" providerId="AD" clId="Web-{3FBBC638-128A-B5F1-926E-E3B33B3B1662}" dt="2022-03-06T21:13:38.196" v="73"/>
          <ac:spMkLst>
            <pc:docMk/>
            <pc:sldMk cId="3087518371" sldId="263"/>
            <ac:spMk id="15" creationId="{AB1564ED-F26F-451D-97D6-A6EC3E83FD55}"/>
          </ac:spMkLst>
        </pc:spChg>
        <pc:spChg chg="add">
          <ac:chgData name="Magdalena Przybylska (2104130)" userId="S::2104130@student.uwtsd.ac.uk::0ad1f595-0c78-4758-9ab4-f7feedf80bd9" providerId="AD" clId="Web-{3FBBC638-128A-B5F1-926E-E3B33B3B1662}" dt="2022-03-06T21:13:38.196" v="73"/>
          <ac:spMkLst>
            <pc:docMk/>
            <pc:sldMk cId="3087518371" sldId="263"/>
            <ac:spMk id="17" creationId="{0CA184B6-3482-4F43-87F0-BC765DCFD8A8}"/>
          </ac:spMkLst>
        </pc:spChg>
        <pc:spChg chg="add">
          <ac:chgData name="Magdalena Przybylska (2104130)" userId="S::2104130@student.uwtsd.ac.uk::0ad1f595-0c78-4758-9ab4-f7feedf80bd9" providerId="AD" clId="Web-{3FBBC638-128A-B5F1-926E-E3B33B3B1662}" dt="2022-03-06T21:13:38.196" v="73"/>
          <ac:spMkLst>
            <pc:docMk/>
            <pc:sldMk cId="3087518371" sldId="263"/>
            <ac:spMk id="19" creationId="{6C869923-8380-4244-9548-802C330638A0}"/>
          </ac:spMkLst>
        </pc:spChg>
        <pc:spChg chg="add">
          <ac:chgData name="Magdalena Przybylska (2104130)" userId="S::2104130@student.uwtsd.ac.uk::0ad1f595-0c78-4758-9ab4-f7feedf80bd9" providerId="AD" clId="Web-{3FBBC638-128A-B5F1-926E-E3B33B3B1662}" dt="2022-03-06T21:13:38.196" v="73"/>
          <ac:spMkLst>
            <pc:docMk/>
            <pc:sldMk cId="3087518371" sldId="263"/>
            <ac:spMk id="21" creationId="{C06255F2-BC67-4DDE-B34E-AC4BA21838CC}"/>
          </ac:spMkLst>
        </pc:spChg>
        <pc:spChg chg="add">
          <ac:chgData name="Magdalena Przybylska (2104130)" userId="S::2104130@student.uwtsd.ac.uk::0ad1f595-0c78-4758-9ab4-f7feedf80bd9" providerId="AD" clId="Web-{3FBBC638-128A-B5F1-926E-E3B33B3B1662}" dt="2022-03-06T21:13:38.196" v="73"/>
          <ac:spMkLst>
            <pc:docMk/>
            <pc:sldMk cId="3087518371" sldId="263"/>
            <ac:spMk id="23" creationId="{55169443-FCCD-4C0A-8C69-18CD3FA0968D}"/>
          </ac:spMkLst>
        </pc:spChg>
        <pc:spChg chg="add">
          <ac:chgData name="Magdalena Przybylska (2104130)" userId="S::2104130@student.uwtsd.ac.uk::0ad1f595-0c78-4758-9ab4-f7feedf80bd9" providerId="AD" clId="Web-{3FBBC638-128A-B5F1-926E-E3B33B3B1662}" dt="2022-03-06T21:13:38.196" v="73"/>
          <ac:spMkLst>
            <pc:docMk/>
            <pc:sldMk cId="3087518371" sldId="263"/>
            <ac:spMk id="25" creationId="{0DBF1ABE-8590-450D-BB49-BDDCCF3EEA9E}"/>
          </ac:spMkLst>
        </pc:spChg>
        <pc:spChg chg="add">
          <ac:chgData name="Magdalena Przybylska (2104130)" userId="S::2104130@student.uwtsd.ac.uk::0ad1f595-0c78-4758-9ab4-f7feedf80bd9" providerId="AD" clId="Web-{3FBBC638-128A-B5F1-926E-E3B33B3B1662}" dt="2022-03-06T21:13:38.196" v="73"/>
          <ac:spMkLst>
            <pc:docMk/>
            <pc:sldMk cId="3087518371" sldId="263"/>
            <ac:spMk id="27" creationId="{391F8D69-709A-4575-A393-B4C26481AF3B}"/>
          </ac:spMkLst>
        </pc:spChg>
        <pc:spChg chg="add">
          <ac:chgData name="Magdalena Przybylska (2104130)" userId="S::2104130@student.uwtsd.ac.uk::0ad1f595-0c78-4758-9ab4-f7feedf80bd9" providerId="AD" clId="Web-{3FBBC638-128A-B5F1-926E-E3B33B3B1662}" dt="2022-03-06T21:13:38.196" v="73"/>
          <ac:spMkLst>
            <pc:docMk/>
            <pc:sldMk cId="3087518371" sldId="263"/>
            <ac:spMk id="29" creationId="{C87A50C4-1191-461A-9E09-C8057F2AF01F}"/>
          </ac:spMkLst>
        </pc:spChg>
        <pc:spChg chg="add">
          <ac:chgData name="Magdalena Przybylska (2104130)" userId="S::2104130@student.uwtsd.ac.uk::0ad1f595-0c78-4758-9ab4-f7feedf80bd9" providerId="AD" clId="Web-{3FBBC638-128A-B5F1-926E-E3B33B3B1662}" dt="2022-03-06T21:13:38.196" v="73"/>
          <ac:spMkLst>
            <pc:docMk/>
            <pc:sldMk cId="3087518371" sldId="263"/>
            <ac:spMk id="31" creationId="{BC87DA9F-8DB2-4D48-8716-A928FBB8A5D2}"/>
          </ac:spMkLst>
        </pc:spChg>
        <pc:spChg chg="add">
          <ac:chgData name="Magdalena Przybylska (2104130)" userId="S::2104130@student.uwtsd.ac.uk::0ad1f595-0c78-4758-9ab4-f7feedf80bd9" providerId="AD" clId="Web-{3FBBC638-128A-B5F1-926E-E3B33B3B1662}" dt="2022-03-06T21:13:38.196" v="73"/>
          <ac:spMkLst>
            <pc:docMk/>
            <pc:sldMk cId="3087518371" sldId="263"/>
            <ac:spMk id="33" creationId="{195EA065-AC5D-431D-927E-87FF05884866}"/>
          </ac:spMkLst>
        </pc:spChg>
        <pc:spChg chg="add">
          <ac:chgData name="Magdalena Przybylska (2104130)" userId="S::2104130@student.uwtsd.ac.uk::0ad1f595-0c78-4758-9ab4-f7feedf80bd9" providerId="AD" clId="Web-{3FBBC638-128A-B5F1-926E-E3B33B3B1662}" dt="2022-03-06T21:13:38.196" v="73"/>
          <ac:spMkLst>
            <pc:docMk/>
            <pc:sldMk cId="3087518371" sldId="263"/>
            <ac:spMk id="35" creationId="{46934B3C-D73F-4CD0-95B1-0244D662D1C7}"/>
          </ac:spMkLst>
        </pc:spChg>
        <pc:picChg chg="add mod">
          <ac:chgData name="Magdalena Przybylska (2104130)" userId="S::2104130@student.uwtsd.ac.uk::0ad1f595-0c78-4758-9ab4-f7feedf80bd9" providerId="AD" clId="Web-{3FBBC638-128A-B5F1-926E-E3B33B3B1662}" dt="2022-03-06T21:19:42.110" v="117" actId="14100"/>
          <ac:picMkLst>
            <pc:docMk/>
            <pc:sldMk cId="3087518371" sldId="263"/>
            <ac:picMk id="4" creationId="{5719FFDD-89A0-4465-B86A-3B36FFA3E451}"/>
          </ac:picMkLst>
        </pc:picChg>
      </pc:sldChg>
      <pc:sldChg chg="new">
        <pc:chgData name="Magdalena Przybylska (2104130)" userId="S::2104130@student.uwtsd.ac.uk::0ad1f595-0c78-4758-9ab4-f7feedf80bd9" providerId="AD" clId="Web-{3FBBC638-128A-B5F1-926E-E3B33B3B1662}" dt="2022-03-06T21:23:05.966" v="181"/>
        <pc:sldMkLst>
          <pc:docMk/>
          <pc:sldMk cId="1378973730" sldId="264"/>
        </pc:sldMkLst>
      </pc:sldChg>
      <pc:sldChg chg="addSp modSp new mod setBg">
        <pc:chgData name="Magdalena Przybylska (2104130)" userId="S::2104130@student.uwtsd.ac.uk::0ad1f595-0c78-4758-9ab4-f7feedf80bd9" providerId="AD" clId="Web-{3FBBC638-128A-B5F1-926E-E3B33B3B1662}" dt="2022-03-07T12:00:02.891" v="226" actId="14100"/>
        <pc:sldMkLst>
          <pc:docMk/>
          <pc:sldMk cId="4280265426" sldId="265"/>
        </pc:sldMkLst>
        <pc:spChg chg="mod">
          <ac:chgData name="Magdalena Przybylska (2104130)" userId="S::2104130@student.uwtsd.ac.uk::0ad1f595-0c78-4758-9ab4-f7feedf80bd9" providerId="AD" clId="Web-{3FBBC638-128A-B5F1-926E-E3B33B3B1662}" dt="2022-03-07T12:00:02.891" v="226" actId="14100"/>
          <ac:spMkLst>
            <pc:docMk/>
            <pc:sldMk cId="4280265426" sldId="265"/>
            <ac:spMk id="2" creationId="{5A69F21B-2F18-48C1-AF4A-F7168BE0B3CB}"/>
          </ac:spMkLst>
        </pc:spChg>
        <pc:spChg chg="mod">
          <ac:chgData name="Magdalena Przybylska (2104130)" userId="S::2104130@student.uwtsd.ac.uk::0ad1f595-0c78-4758-9ab4-f7feedf80bd9" providerId="AD" clId="Web-{3FBBC638-128A-B5F1-926E-E3B33B3B1662}" dt="2022-03-07T11:59:38.218" v="217" actId="20577"/>
          <ac:spMkLst>
            <pc:docMk/>
            <pc:sldMk cId="4280265426" sldId="265"/>
            <ac:spMk id="3" creationId="{C9FEB2DA-E82D-48AD-8EDC-72E8E8F36D69}"/>
          </ac:spMkLst>
        </pc:spChg>
        <pc:spChg chg="add">
          <ac:chgData name="Magdalena Przybylska (2104130)" userId="S::2104130@student.uwtsd.ac.uk::0ad1f595-0c78-4758-9ab4-f7feedf80bd9" providerId="AD" clId="Web-{3FBBC638-128A-B5F1-926E-E3B33B3B1662}" dt="2022-03-07T11:42:16.634" v="193"/>
          <ac:spMkLst>
            <pc:docMk/>
            <pc:sldMk cId="4280265426" sldId="265"/>
            <ac:spMk id="9" creationId="{9B0F7D69-D93C-4C38-A23D-76E000D691CD}"/>
          </ac:spMkLst>
        </pc:spChg>
        <pc:spChg chg="add">
          <ac:chgData name="Magdalena Przybylska (2104130)" userId="S::2104130@student.uwtsd.ac.uk::0ad1f595-0c78-4758-9ab4-f7feedf80bd9" providerId="AD" clId="Web-{3FBBC638-128A-B5F1-926E-E3B33B3B1662}" dt="2022-03-07T11:42:16.634" v="193"/>
          <ac:spMkLst>
            <pc:docMk/>
            <pc:sldMk cId="4280265426" sldId="265"/>
            <ac:spMk id="11" creationId="{8CD419D4-EA9D-42D9-BF62-B07F0B7B672B}"/>
          </ac:spMkLst>
        </pc:spChg>
        <pc:spChg chg="add">
          <ac:chgData name="Magdalena Przybylska (2104130)" userId="S::2104130@student.uwtsd.ac.uk::0ad1f595-0c78-4758-9ab4-f7feedf80bd9" providerId="AD" clId="Web-{3FBBC638-128A-B5F1-926E-E3B33B3B1662}" dt="2022-03-07T11:42:16.634" v="193"/>
          <ac:spMkLst>
            <pc:docMk/>
            <pc:sldMk cId="4280265426" sldId="265"/>
            <ac:spMk id="13" creationId="{1C6FEC9B-9608-4181-A9E5-A1B80E72021C}"/>
          </ac:spMkLst>
        </pc:spChg>
        <pc:spChg chg="add">
          <ac:chgData name="Magdalena Przybylska (2104130)" userId="S::2104130@student.uwtsd.ac.uk::0ad1f595-0c78-4758-9ab4-f7feedf80bd9" providerId="AD" clId="Web-{3FBBC638-128A-B5F1-926E-E3B33B3B1662}" dt="2022-03-07T11:42:16.634" v="193"/>
          <ac:spMkLst>
            <pc:docMk/>
            <pc:sldMk cId="4280265426" sldId="265"/>
            <ac:spMk id="15" creationId="{AB1564ED-F26F-451D-97D6-A6EC3E83FD55}"/>
          </ac:spMkLst>
        </pc:spChg>
        <pc:spChg chg="add">
          <ac:chgData name="Magdalena Przybylska (2104130)" userId="S::2104130@student.uwtsd.ac.uk::0ad1f595-0c78-4758-9ab4-f7feedf80bd9" providerId="AD" clId="Web-{3FBBC638-128A-B5F1-926E-E3B33B3B1662}" dt="2022-03-07T11:42:16.634" v="193"/>
          <ac:spMkLst>
            <pc:docMk/>
            <pc:sldMk cId="4280265426" sldId="265"/>
            <ac:spMk id="17" creationId="{0CA184B6-3482-4F43-87F0-BC765DCFD8A8}"/>
          </ac:spMkLst>
        </pc:spChg>
        <pc:spChg chg="add">
          <ac:chgData name="Magdalena Przybylska (2104130)" userId="S::2104130@student.uwtsd.ac.uk::0ad1f595-0c78-4758-9ab4-f7feedf80bd9" providerId="AD" clId="Web-{3FBBC638-128A-B5F1-926E-E3B33B3B1662}" dt="2022-03-07T11:42:16.634" v="193"/>
          <ac:spMkLst>
            <pc:docMk/>
            <pc:sldMk cId="4280265426" sldId="265"/>
            <ac:spMk id="19" creationId="{6C869923-8380-4244-9548-802C330638A0}"/>
          </ac:spMkLst>
        </pc:spChg>
        <pc:spChg chg="add">
          <ac:chgData name="Magdalena Przybylska (2104130)" userId="S::2104130@student.uwtsd.ac.uk::0ad1f595-0c78-4758-9ab4-f7feedf80bd9" providerId="AD" clId="Web-{3FBBC638-128A-B5F1-926E-E3B33B3B1662}" dt="2022-03-07T11:42:16.634" v="193"/>
          <ac:spMkLst>
            <pc:docMk/>
            <pc:sldMk cId="4280265426" sldId="265"/>
            <ac:spMk id="21" creationId="{C06255F2-BC67-4DDE-B34E-AC4BA21838CC}"/>
          </ac:spMkLst>
        </pc:spChg>
        <pc:spChg chg="add">
          <ac:chgData name="Magdalena Przybylska (2104130)" userId="S::2104130@student.uwtsd.ac.uk::0ad1f595-0c78-4758-9ab4-f7feedf80bd9" providerId="AD" clId="Web-{3FBBC638-128A-B5F1-926E-E3B33B3B1662}" dt="2022-03-07T11:42:16.634" v="193"/>
          <ac:spMkLst>
            <pc:docMk/>
            <pc:sldMk cId="4280265426" sldId="265"/>
            <ac:spMk id="23" creationId="{55169443-FCCD-4C0A-8C69-18CD3FA0968D}"/>
          </ac:spMkLst>
        </pc:spChg>
        <pc:spChg chg="add">
          <ac:chgData name="Magdalena Przybylska (2104130)" userId="S::2104130@student.uwtsd.ac.uk::0ad1f595-0c78-4758-9ab4-f7feedf80bd9" providerId="AD" clId="Web-{3FBBC638-128A-B5F1-926E-E3B33B3B1662}" dt="2022-03-07T11:42:16.634" v="193"/>
          <ac:spMkLst>
            <pc:docMk/>
            <pc:sldMk cId="4280265426" sldId="265"/>
            <ac:spMk id="25" creationId="{AC8EEB0F-BA72-49AC-956F-331B60FDE79E}"/>
          </ac:spMkLst>
        </pc:spChg>
        <pc:spChg chg="add">
          <ac:chgData name="Magdalena Przybylska (2104130)" userId="S::2104130@student.uwtsd.ac.uk::0ad1f595-0c78-4758-9ab4-f7feedf80bd9" providerId="AD" clId="Web-{3FBBC638-128A-B5F1-926E-E3B33B3B1662}" dt="2022-03-07T11:42:16.634" v="193"/>
          <ac:spMkLst>
            <pc:docMk/>
            <pc:sldMk cId="4280265426" sldId="265"/>
            <ac:spMk id="27" creationId="{8CC700D5-9809-43F4-89D5-7DBBCB0DCC10}"/>
          </ac:spMkLst>
        </pc:spChg>
        <pc:spChg chg="add">
          <ac:chgData name="Magdalena Przybylska (2104130)" userId="S::2104130@student.uwtsd.ac.uk::0ad1f595-0c78-4758-9ab4-f7feedf80bd9" providerId="AD" clId="Web-{3FBBC638-128A-B5F1-926E-E3B33B3B1662}" dt="2022-03-07T11:42:16.634" v="193"/>
          <ac:spMkLst>
            <pc:docMk/>
            <pc:sldMk cId="4280265426" sldId="265"/>
            <ac:spMk id="29" creationId="{C7163242-6303-46DC-BAC1-2A204F061321}"/>
          </ac:spMkLst>
        </pc:spChg>
        <pc:spChg chg="add">
          <ac:chgData name="Magdalena Przybylska (2104130)" userId="S::2104130@student.uwtsd.ac.uk::0ad1f595-0c78-4758-9ab4-f7feedf80bd9" providerId="AD" clId="Web-{3FBBC638-128A-B5F1-926E-E3B33B3B1662}" dt="2022-03-07T11:42:16.634" v="193"/>
          <ac:spMkLst>
            <pc:docMk/>
            <pc:sldMk cId="4280265426" sldId="265"/>
            <ac:spMk id="31" creationId="{805C4C40-D70E-4C4F-B228-98A0A6132603}"/>
          </ac:spMkLst>
        </pc:spChg>
        <pc:picChg chg="add mod">
          <ac:chgData name="Magdalena Przybylska (2104130)" userId="S::2104130@student.uwtsd.ac.uk::0ad1f595-0c78-4758-9ab4-f7feedf80bd9" providerId="AD" clId="Web-{3FBBC638-128A-B5F1-926E-E3B33B3B1662}" dt="2022-03-07T11:43:14.479" v="199" actId="14100"/>
          <ac:picMkLst>
            <pc:docMk/>
            <pc:sldMk cId="4280265426" sldId="265"/>
            <ac:picMk id="4" creationId="{4BF32DFF-8576-4193-BB58-73E8772E8BDC}"/>
          </ac:picMkLst>
        </pc:picChg>
      </pc:sldChg>
      <pc:sldChg chg="new del">
        <pc:chgData name="Magdalena Przybylska (2104130)" userId="S::2104130@student.uwtsd.ac.uk::0ad1f595-0c78-4758-9ab4-f7feedf80bd9" providerId="AD" clId="Web-{3FBBC638-128A-B5F1-926E-E3B33B3B1662}" dt="2022-03-06T21:34:19.669" v="190"/>
        <pc:sldMkLst>
          <pc:docMk/>
          <pc:sldMk cId="4035495720" sldId="266"/>
        </pc:sldMkLst>
      </pc:sldChg>
      <pc:sldChg chg="add replId">
        <pc:chgData name="Magdalena Przybylska (2104130)" userId="S::2104130@student.uwtsd.ac.uk::0ad1f595-0c78-4758-9ab4-f7feedf80bd9" providerId="AD" clId="Web-{3FBBC638-128A-B5F1-926E-E3B33B3B1662}" dt="2022-03-06T21:34:05.621" v="189"/>
        <pc:sldMkLst>
          <pc:docMk/>
          <pc:sldMk cId="843129090" sldId="267"/>
        </pc:sldMkLst>
      </pc:sldChg>
      <pc:sldChg chg="addSp delSp modSp new">
        <pc:chgData name="Magdalena Przybylska (2104130)" userId="S::2104130@student.uwtsd.ac.uk::0ad1f595-0c78-4758-9ab4-f7feedf80bd9" providerId="AD" clId="Web-{3FBBC638-128A-B5F1-926E-E3B33B3B1662}" dt="2022-03-07T16:41:50.328" v="418" actId="14100"/>
        <pc:sldMkLst>
          <pc:docMk/>
          <pc:sldMk cId="100454891" sldId="268"/>
        </pc:sldMkLst>
        <pc:spChg chg="mod">
          <ac:chgData name="Magdalena Przybylska (2104130)" userId="S::2104130@student.uwtsd.ac.uk::0ad1f595-0c78-4758-9ab4-f7feedf80bd9" providerId="AD" clId="Web-{3FBBC638-128A-B5F1-926E-E3B33B3B1662}" dt="2022-03-07T16:38:50.068" v="398" actId="14100"/>
          <ac:spMkLst>
            <pc:docMk/>
            <pc:sldMk cId="100454891" sldId="268"/>
            <ac:spMk id="2" creationId="{066BDF3A-9865-4D9B-9F3D-3F276B9253AE}"/>
          </ac:spMkLst>
        </pc:spChg>
        <pc:spChg chg="mod">
          <ac:chgData name="Magdalena Przybylska (2104130)" userId="S::2104130@student.uwtsd.ac.uk::0ad1f595-0c78-4758-9ab4-f7feedf80bd9" providerId="AD" clId="Web-{3FBBC638-128A-B5F1-926E-E3B33B3B1662}" dt="2022-03-07T16:38:30.629" v="392" actId="14100"/>
          <ac:spMkLst>
            <pc:docMk/>
            <pc:sldMk cId="100454891" sldId="268"/>
            <ac:spMk id="3" creationId="{2B5603E1-46DA-482E-B203-563933B22AFE}"/>
          </ac:spMkLst>
        </pc:spChg>
        <pc:picChg chg="add del mod">
          <ac:chgData name="Magdalena Przybylska (2104130)" userId="S::2104130@student.uwtsd.ac.uk::0ad1f595-0c78-4758-9ab4-f7feedf80bd9" providerId="AD" clId="Web-{3FBBC638-128A-B5F1-926E-E3B33B3B1662}" dt="2022-03-07T16:39:48.790" v="407"/>
          <ac:picMkLst>
            <pc:docMk/>
            <pc:sldMk cId="100454891" sldId="268"/>
            <ac:picMk id="4" creationId="{39C86579-3996-4491-8F4C-0F28DEA38E08}"/>
          </ac:picMkLst>
        </pc:picChg>
        <pc:picChg chg="add del mod">
          <ac:chgData name="Magdalena Przybylska (2104130)" userId="S::2104130@student.uwtsd.ac.uk::0ad1f595-0c78-4758-9ab4-f7feedf80bd9" providerId="AD" clId="Web-{3FBBC638-128A-B5F1-926E-E3B33B3B1662}" dt="2022-03-07T16:40:09.682" v="409"/>
          <ac:picMkLst>
            <pc:docMk/>
            <pc:sldMk cId="100454891" sldId="268"/>
            <ac:picMk id="5" creationId="{A8F6993E-7D32-4FA8-BEAE-E1F535253D12}"/>
          </ac:picMkLst>
        </pc:picChg>
        <pc:picChg chg="add del mod">
          <ac:chgData name="Magdalena Przybylska (2104130)" userId="S::2104130@student.uwtsd.ac.uk::0ad1f595-0c78-4758-9ab4-f7feedf80bd9" providerId="AD" clId="Web-{3FBBC638-128A-B5F1-926E-E3B33B3B1662}" dt="2022-03-07T16:41:29.312" v="412"/>
          <ac:picMkLst>
            <pc:docMk/>
            <pc:sldMk cId="100454891" sldId="268"/>
            <ac:picMk id="6" creationId="{9A653EBB-5543-476F-925C-E4C833E77F90}"/>
          </ac:picMkLst>
        </pc:picChg>
        <pc:picChg chg="add mod">
          <ac:chgData name="Magdalena Przybylska (2104130)" userId="S::2104130@student.uwtsd.ac.uk::0ad1f595-0c78-4758-9ab4-f7feedf80bd9" providerId="AD" clId="Web-{3FBBC638-128A-B5F1-926E-E3B33B3B1662}" dt="2022-03-07T16:41:50.328" v="418" actId="14100"/>
          <ac:picMkLst>
            <pc:docMk/>
            <pc:sldMk cId="100454891" sldId="268"/>
            <ac:picMk id="7" creationId="{4DC20240-1EAF-4B95-A63D-027933E5A50A}"/>
          </ac:picMkLst>
        </pc:picChg>
      </pc:sldChg>
    </pc:docChg>
  </pc:docChgLst>
  <pc:docChgLst>
    <pc:chgData name="Magdalena Przybylska (2104130)" userId="S::2104130@student.uwtsd.ac.uk::0ad1f595-0c78-4758-9ab4-f7feedf80bd9" providerId="AD" clId="Web-{97027995-25E5-1DDE-B58B-5E2625F22975}"/>
    <pc:docChg chg="modSld">
      <pc:chgData name="Magdalena Przybylska (2104130)" userId="S::2104130@student.uwtsd.ac.uk::0ad1f595-0c78-4758-9ab4-f7feedf80bd9" providerId="AD" clId="Web-{97027995-25E5-1DDE-B58B-5E2625F22975}" dt="2022-03-06T14:04:49.880" v="46" actId="20577"/>
      <pc:docMkLst>
        <pc:docMk/>
      </pc:docMkLst>
      <pc:sldChg chg="addSp delSp modSp">
        <pc:chgData name="Magdalena Przybylska (2104130)" userId="S::2104130@student.uwtsd.ac.uk::0ad1f595-0c78-4758-9ab4-f7feedf80bd9" providerId="AD" clId="Web-{97027995-25E5-1DDE-B58B-5E2625F22975}" dt="2022-03-06T14:04:49.880" v="46" actId="20577"/>
        <pc:sldMkLst>
          <pc:docMk/>
          <pc:sldMk cId="3896727433" sldId="257"/>
        </pc:sldMkLst>
        <pc:spChg chg="mod">
          <ac:chgData name="Magdalena Przybylska (2104130)" userId="S::2104130@student.uwtsd.ac.uk::0ad1f595-0c78-4758-9ab4-f7feedf80bd9" providerId="AD" clId="Web-{97027995-25E5-1DDE-B58B-5E2625F22975}" dt="2022-03-06T14:04:49.880" v="46" actId="20577"/>
          <ac:spMkLst>
            <pc:docMk/>
            <pc:sldMk cId="3896727433" sldId="257"/>
            <ac:spMk id="3" creationId="{DFC8F773-AF8B-4792-B5F0-1275B47C9596}"/>
          </ac:spMkLst>
        </pc:spChg>
        <pc:inkChg chg="add del">
          <ac:chgData name="Magdalena Przybylska (2104130)" userId="S::2104130@student.uwtsd.ac.uk::0ad1f595-0c78-4758-9ab4-f7feedf80bd9" providerId="AD" clId="Web-{97027995-25E5-1DDE-B58B-5E2625F22975}" dt="2022-03-06T13:52:32.592" v="1"/>
          <ac:inkMkLst>
            <pc:docMk/>
            <pc:sldMk cId="3896727433" sldId="257"/>
            <ac:inkMk id="4" creationId="{A9B175B0-61FF-4426-B3A2-7AA53C2A25A7}"/>
          </ac:inkMkLst>
        </pc:inkChg>
        <pc:inkChg chg="add del">
          <ac:chgData name="Magdalena Przybylska (2104130)" userId="S::2104130@student.uwtsd.ac.uk::0ad1f595-0c78-4758-9ab4-f7feedf80bd9" providerId="AD" clId="Web-{97027995-25E5-1DDE-B58B-5E2625F22975}" dt="2022-03-06T13:52:43.577" v="3"/>
          <ac:inkMkLst>
            <pc:docMk/>
            <pc:sldMk cId="3896727433" sldId="257"/>
            <ac:inkMk id="5" creationId="{FE424FA4-E951-48BB-8665-3B66D37DAF1C}"/>
          </ac:inkMkLst>
        </pc:inkChg>
      </pc:sldChg>
    </pc:docChg>
  </pc:docChgLst>
  <pc:docChgLst>
    <pc:chgData name="Magdalena Przybylska (2104130)" userId="S::2104130@student.uwtsd.ac.uk::0ad1f595-0c78-4758-9ab4-f7feedf80bd9" providerId="AD" clId="Web-{DE178F20-34FB-2B8C-9F36-E9B91D130CC8}"/>
    <pc:docChg chg="modSld">
      <pc:chgData name="Magdalena Przybylska (2104130)" userId="S::2104130@student.uwtsd.ac.uk::0ad1f595-0c78-4758-9ab4-f7feedf80bd9" providerId="AD" clId="Web-{DE178F20-34FB-2B8C-9F36-E9B91D130CC8}" dt="2022-03-07T17:06:12.929" v="51" actId="20577"/>
      <pc:docMkLst>
        <pc:docMk/>
      </pc:docMkLst>
      <pc:sldChg chg="addSp delSp modSp">
        <pc:chgData name="Magdalena Przybylska (2104130)" userId="S::2104130@student.uwtsd.ac.uk::0ad1f595-0c78-4758-9ab4-f7feedf80bd9" providerId="AD" clId="Web-{DE178F20-34FB-2B8C-9F36-E9B91D130CC8}" dt="2022-03-07T17:06:12.929" v="51" actId="20577"/>
        <pc:sldMkLst>
          <pc:docMk/>
          <pc:sldMk cId="149233239" sldId="260"/>
        </pc:sldMkLst>
        <pc:spChg chg="mod">
          <ac:chgData name="Magdalena Przybylska (2104130)" userId="S::2104130@student.uwtsd.ac.uk::0ad1f595-0c78-4758-9ab4-f7feedf80bd9" providerId="AD" clId="Web-{DE178F20-34FB-2B8C-9F36-E9B91D130CC8}" dt="2022-03-07T17:06:12.929" v="51" actId="20577"/>
          <ac:spMkLst>
            <pc:docMk/>
            <pc:sldMk cId="149233239" sldId="260"/>
            <ac:spMk id="3" creationId="{FDE3F9B8-62F0-4FBC-8D88-384F33E28036}"/>
          </ac:spMkLst>
        </pc:spChg>
        <pc:inkChg chg="add del">
          <ac:chgData name="Magdalena Przybylska (2104130)" userId="S::2104130@student.uwtsd.ac.uk::0ad1f595-0c78-4758-9ab4-f7feedf80bd9" providerId="AD" clId="Web-{DE178F20-34FB-2B8C-9F36-E9B91D130CC8}" dt="2022-03-07T17:05:27.459" v="1"/>
          <ac:inkMkLst>
            <pc:docMk/>
            <pc:sldMk cId="149233239" sldId="260"/>
            <ac:inkMk id="4" creationId="{03FB333C-512B-4F00-A500-AEF1234E5CE5}"/>
          </ac:inkMkLst>
        </pc:inkChg>
      </pc:sldChg>
    </pc:docChg>
  </pc:docChgLst>
  <pc:docChgLst>
    <pc:chgData name="Magdalena Przybylska (2104130)" userId="S::2104130@student.uwtsd.ac.uk::0ad1f595-0c78-4758-9ab4-f7feedf80bd9" providerId="AD" clId="Web-{378DD432-42F9-C2D5-11A2-24A14E5162DE}"/>
    <pc:docChg chg="modSld">
      <pc:chgData name="Magdalena Przybylska (2104130)" userId="S::2104130@student.uwtsd.ac.uk::0ad1f595-0c78-4758-9ab4-f7feedf80bd9" providerId="AD" clId="Web-{378DD432-42F9-C2D5-11A2-24A14E5162DE}" dt="2022-03-06T20:45:56.588" v="372" actId="20577"/>
      <pc:docMkLst>
        <pc:docMk/>
      </pc:docMkLst>
      <pc:sldChg chg="modSp">
        <pc:chgData name="Magdalena Przybylska (2104130)" userId="S::2104130@student.uwtsd.ac.uk::0ad1f595-0c78-4758-9ab4-f7feedf80bd9" providerId="AD" clId="Web-{378DD432-42F9-C2D5-11A2-24A14E5162DE}" dt="2022-03-06T20:42:27.278" v="364" actId="20577"/>
        <pc:sldMkLst>
          <pc:docMk/>
          <pc:sldMk cId="3896727433" sldId="257"/>
        </pc:sldMkLst>
        <pc:spChg chg="mod">
          <ac:chgData name="Magdalena Przybylska (2104130)" userId="S::2104130@student.uwtsd.ac.uk::0ad1f595-0c78-4758-9ab4-f7feedf80bd9" providerId="AD" clId="Web-{378DD432-42F9-C2D5-11A2-24A14E5162DE}" dt="2022-03-06T20:42:27.278" v="364" actId="20577"/>
          <ac:spMkLst>
            <pc:docMk/>
            <pc:sldMk cId="3896727433" sldId="257"/>
            <ac:spMk id="3" creationId="{DFC8F773-AF8B-4792-B5F0-1275B47C9596}"/>
          </ac:spMkLst>
        </pc:spChg>
      </pc:sldChg>
      <pc:sldChg chg="modSp">
        <pc:chgData name="Magdalena Przybylska (2104130)" userId="S::2104130@student.uwtsd.ac.uk::0ad1f595-0c78-4758-9ab4-f7feedf80bd9" providerId="AD" clId="Web-{378DD432-42F9-C2D5-11A2-24A14E5162DE}" dt="2022-03-06T20:43:09.031" v="370" actId="14100"/>
        <pc:sldMkLst>
          <pc:docMk/>
          <pc:sldMk cId="1828259799" sldId="258"/>
        </pc:sldMkLst>
        <pc:spChg chg="mod">
          <ac:chgData name="Magdalena Przybylska (2104130)" userId="S::2104130@student.uwtsd.ac.uk::0ad1f595-0c78-4758-9ab4-f7feedf80bd9" providerId="AD" clId="Web-{378DD432-42F9-C2D5-11A2-24A14E5162DE}" dt="2022-03-06T20:43:09.031" v="370" actId="14100"/>
          <ac:spMkLst>
            <pc:docMk/>
            <pc:sldMk cId="1828259799" sldId="258"/>
            <ac:spMk id="3" creationId="{2D92D4A5-6196-4EF9-AEF6-D14E14A9E556}"/>
          </ac:spMkLst>
        </pc:spChg>
      </pc:sldChg>
      <pc:sldChg chg="addSp delSp modSp">
        <pc:chgData name="Magdalena Przybylska (2104130)" userId="S::2104130@student.uwtsd.ac.uk::0ad1f595-0c78-4758-9ab4-f7feedf80bd9" providerId="AD" clId="Web-{378DD432-42F9-C2D5-11A2-24A14E5162DE}" dt="2022-03-06T20:41:32.900" v="361" actId="14100"/>
        <pc:sldMkLst>
          <pc:docMk/>
          <pc:sldMk cId="3759341116" sldId="259"/>
        </pc:sldMkLst>
        <pc:spChg chg="mod">
          <ac:chgData name="Magdalena Przybylska (2104130)" userId="S::2104130@student.uwtsd.ac.uk::0ad1f595-0c78-4758-9ab4-f7feedf80bd9" providerId="AD" clId="Web-{378DD432-42F9-C2D5-11A2-24A14E5162DE}" dt="2022-03-06T20:41:32.900" v="361" actId="14100"/>
          <ac:spMkLst>
            <pc:docMk/>
            <pc:sldMk cId="3759341116" sldId="259"/>
            <ac:spMk id="3" creationId="{D3D973E5-D1D0-41EA-BFEA-4D6317E25B02}"/>
          </ac:spMkLst>
        </pc:spChg>
        <pc:spChg chg="mod">
          <ac:chgData name="Magdalena Przybylska (2104130)" userId="S::2104130@student.uwtsd.ac.uk::0ad1f595-0c78-4758-9ab4-f7feedf80bd9" providerId="AD" clId="Web-{378DD432-42F9-C2D5-11A2-24A14E5162DE}" dt="2022-03-06T20:40:04.861" v="354" actId="20577"/>
          <ac:spMkLst>
            <pc:docMk/>
            <pc:sldMk cId="3759341116" sldId="259"/>
            <ac:spMk id="6" creationId="{3EF8B67F-8372-449D-992F-81FBD15B3772}"/>
          </ac:spMkLst>
        </pc:spChg>
        <pc:inkChg chg="add del">
          <ac:chgData name="Magdalena Przybylska (2104130)" userId="S::2104130@student.uwtsd.ac.uk::0ad1f595-0c78-4758-9ab4-f7feedf80bd9" providerId="AD" clId="Web-{378DD432-42F9-C2D5-11A2-24A14E5162DE}" dt="2022-03-06T20:38:55.732" v="341"/>
          <ac:inkMkLst>
            <pc:docMk/>
            <pc:sldMk cId="3759341116" sldId="259"/>
            <ac:inkMk id="7" creationId="{731F2001-3C16-4789-A1F7-58C57FF7FC1B}"/>
          </ac:inkMkLst>
        </pc:inkChg>
        <pc:inkChg chg="add del">
          <ac:chgData name="Magdalena Przybylska (2104130)" userId="S::2104130@student.uwtsd.ac.uk::0ad1f595-0c78-4758-9ab4-f7feedf80bd9" providerId="AD" clId="Web-{378DD432-42F9-C2D5-11A2-24A14E5162DE}" dt="2022-03-06T20:38:55.732" v="340"/>
          <ac:inkMkLst>
            <pc:docMk/>
            <pc:sldMk cId="3759341116" sldId="259"/>
            <ac:inkMk id="8" creationId="{27EDBDD9-41EA-45D6-8271-4EEFCA035C87}"/>
          </ac:inkMkLst>
        </pc:inkChg>
        <pc:inkChg chg="add del">
          <ac:chgData name="Magdalena Przybylska (2104130)" userId="S::2104130@student.uwtsd.ac.uk::0ad1f595-0c78-4758-9ab4-f7feedf80bd9" providerId="AD" clId="Web-{378DD432-42F9-C2D5-11A2-24A14E5162DE}" dt="2022-03-06T20:38:55.732" v="339"/>
          <ac:inkMkLst>
            <pc:docMk/>
            <pc:sldMk cId="3759341116" sldId="259"/>
            <ac:inkMk id="9" creationId="{45D222EF-0DFA-4361-9084-2EB5EED51F8B}"/>
          </ac:inkMkLst>
        </pc:inkChg>
      </pc:sldChg>
      <pc:sldChg chg="modSp">
        <pc:chgData name="Magdalena Przybylska (2104130)" userId="S::2104130@student.uwtsd.ac.uk::0ad1f595-0c78-4758-9ab4-f7feedf80bd9" providerId="AD" clId="Web-{378DD432-42F9-C2D5-11A2-24A14E5162DE}" dt="2022-03-06T20:45:56.588" v="372" actId="20577"/>
        <pc:sldMkLst>
          <pc:docMk/>
          <pc:sldMk cId="149233239" sldId="260"/>
        </pc:sldMkLst>
        <pc:spChg chg="mod">
          <ac:chgData name="Magdalena Przybylska (2104130)" userId="S::2104130@student.uwtsd.ac.uk::0ad1f595-0c78-4758-9ab4-f7feedf80bd9" providerId="AD" clId="Web-{378DD432-42F9-C2D5-11A2-24A14E5162DE}" dt="2022-03-06T20:33:30.182" v="311" actId="20577"/>
          <ac:spMkLst>
            <pc:docMk/>
            <pc:sldMk cId="149233239" sldId="260"/>
            <ac:spMk id="2" creationId="{FD33820B-82AB-4F18-A05D-E0BECC1D6C1D}"/>
          </ac:spMkLst>
        </pc:spChg>
        <pc:spChg chg="mod">
          <ac:chgData name="Magdalena Przybylska (2104130)" userId="S::2104130@student.uwtsd.ac.uk::0ad1f595-0c78-4758-9ab4-f7feedf80bd9" providerId="AD" clId="Web-{378DD432-42F9-C2D5-11A2-24A14E5162DE}" dt="2022-03-06T20:45:56.588" v="372" actId="20577"/>
          <ac:spMkLst>
            <pc:docMk/>
            <pc:sldMk cId="149233239" sldId="260"/>
            <ac:spMk id="3" creationId="{FDE3F9B8-62F0-4FBC-8D88-384F33E28036}"/>
          </ac:spMkLst>
        </pc:spChg>
      </pc:sldChg>
    </pc:docChg>
  </pc:docChgLst>
  <pc:docChgLst>
    <pc:chgData name="Magdalena Przybylska (2104130)" userId="S::2104130@student.uwtsd.ac.uk::0ad1f595-0c78-4758-9ab4-f7feedf80bd9" providerId="AD" clId="Web-{9CBBDC71-3093-108E-8033-42F438E1417B}"/>
    <pc:docChg chg="modSld">
      <pc:chgData name="Magdalena Przybylska (2104130)" userId="S::2104130@student.uwtsd.ac.uk::0ad1f595-0c78-4758-9ab4-f7feedf80bd9" providerId="AD" clId="Web-{9CBBDC71-3093-108E-8033-42F438E1417B}" dt="2022-03-07T17:26:13.850" v="154" actId="20577"/>
      <pc:docMkLst>
        <pc:docMk/>
      </pc:docMkLst>
      <pc:sldChg chg="modSp">
        <pc:chgData name="Magdalena Przybylska (2104130)" userId="S::2104130@student.uwtsd.ac.uk::0ad1f595-0c78-4758-9ab4-f7feedf80bd9" providerId="AD" clId="Web-{9CBBDC71-3093-108E-8033-42F438E1417B}" dt="2022-03-07T17:26:13.850" v="154" actId="20577"/>
        <pc:sldMkLst>
          <pc:docMk/>
          <pc:sldMk cId="149233239" sldId="260"/>
        </pc:sldMkLst>
        <pc:spChg chg="mod">
          <ac:chgData name="Magdalena Przybylska (2104130)" userId="S::2104130@student.uwtsd.ac.uk::0ad1f595-0c78-4758-9ab4-f7feedf80bd9" providerId="AD" clId="Web-{9CBBDC71-3093-108E-8033-42F438E1417B}" dt="2022-03-07T17:26:13.850" v="154" actId="20577"/>
          <ac:spMkLst>
            <pc:docMk/>
            <pc:sldMk cId="149233239" sldId="260"/>
            <ac:spMk id="3" creationId="{FDE3F9B8-62F0-4FBC-8D88-384F33E28036}"/>
          </ac:spMkLst>
        </pc:spChg>
      </pc:sldChg>
    </pc:docChg>
  </pc:docChgLst>
  <pc:docChgLst>
    <pc:chgData name="Magdalena Przybylska (2104130)" userId="S::2104130@student.uwtsd.ac.uk::0ad1f595-0c78-4758-9ab4-f7feedf80bd9" providerId="AD" clId="Web-{959C5962-E431-DE6B-B86F-CF033DF4F789}"/>
    <pc:docChg chg="modSld">
      <pc:chgData name="Magdalena Przybylska (2104130)" userId="S::2104130@student.uwtsd.ac.uk::0ad1f595-0c78-4758-9ab4-f7feedf80bd9" providerId="AD" clId="Web-{959C5962-E431-DE6B-B86F-CF033DF4F789}" dt="2022-03-07T17:08:52.458" v="5" actId="20577"/>
      <pc:docMkLst>
        <pc:docMk/>
      </pc:docMkLst>
      <pc:sldChg chg="modSp">
        <pc:chgData name="Magdalena Przybylska (2104130)" userId="S::2104130@student.uwtsd.ac.uk::0ad1f595-0c78-4758-9ab4-f7feedf80bd9" providerId="AD" clId="Web-{959C5962-E431-DE6B-B86F-CF033DF4F789}" dt="2022-03-07T17:07:57.454" v="2" actId="1076"/>
        <pc:sldMkLst>
          <pc:docMk/>
          <pc:sldMk cId="3896727433" sldId="257"/>
        </pc:sldMkLst>
        <pc:picChg chg="mod">
          <ac:chgData name="Magdalena Przybylska (2104130)" userId="S::2104130@student.uwtsd.ac.uk::0ad1f595-0c78-4758-9ab4-f7feedf80bd9" providerId="AD" clId="Web-{959C5962-E431-DE6B-B86F-CF033DF4F789}" dt="2022-03-07T17:07:57.454" v="2" actId="1076"/>
          <ac:picMkLst>
            <pc:docMk/>
            <pc:sldMk cId="3896727433" sldId="257"/>
            <ac:picMk id="8" creationId="{189DE94D-DCDE-4A0F-A1BF-1EBE77CE1526}"/>
          </ac:picMkLst>
        </pc:picChg>
      </pc:sldChg>
      <pc:sldChg chg="modSp">
        <pc:chgData name="Magdalena Przybylska (2104130)" userId="S::2104130@student.uwtsd.ac.uk::0ad1f595-0c78-4758-9ab4-f7feedf80bd9" providerId="AD" clId="Web-{959C5962-E431-DE6B-B86F-CF033DF4F789}" dt="2022-03-07T17:08:52.458" v="5" actId="20577"/>
        <pc:sldMkLst>
          <pc:docMk/>
          <pc:sldMk cId="149233239" sldId="260"/>
        </pc:sldMkLst>
        <pc:spChg chg="mod">
          <ac:chgData name="Magdalena Przybylska (2104130)" userId="S::2104130@student.uwtsd.ac.uk::0ad1f595-0c78-4758-9ab4-f7feedf80bd9" providerId="AD" clId="Web-{959C5962-E431-DE6B-B86F-CF033DF4F789}" dt="2022-03-07T17:08:52.458" v="5" actId="20577"/>
          <ac:spMkLst>
            <pc:docMk/>
            <pc:sldMk cId="149233239" sldId="260"/>
            <ac:spMk id="3" creationId="{FDE3F9B8-62F0-4FBC-8D88-384F33E28036}"/>
          </ac:spMkLst>
        </pc:spChg>
      </pc:sldChg>
    </pc:docChg>
  </pc:docChgLst>
  <pc:docChgLst>
    <pc:chgData name="Magdalena Przybylska (2104130)" userId="S::2104130@student.uwtsd.ac.uk::0ad1f595-0c78-4758-9ab4-f7feedf80bd9" providerId="AD" clId="Web-{97432D5C-B977-9FDF-EC41-61877D00FD96}"/>
    <pc:docChg chg="modSld">
      <pc:chgData name="Magdalena Przybylska (2104130)" userId="S::2104130@student.uwtsd.ac.uk::0ad1f595-0c78-4758-9ab4-f7feedf80bd9" providerId="AD" clId="Web-{97432D5C-B977-9FDF-EC41-61877D00FD96}" dt="2022-03-01T10:30:17.760" v="0" actId="1076"/>
      <pc:docMkLst>
        <pc:docMk/>
      </pc:docMkLst>
      <pc:sldChg chg="modSp">
        <pc:chgData name="Magdalena Przybylska (2104130)" userId="S::2104130@student.uwtsd.ac.uk::0ad1f595-0c78-4758-9ab4-f7feedf80bd9" providerId="AD" clId="Web-{97432D5C-B977-9FDF-EC41-61877D00FD96}" dt="2022-03-01T10:30:17.760" v="0" actId="1076"/>
        <pc:sldMkLst>
          <pc:docMk/>
          <pc:sldMk cId="650317164" sldId="256"/>
        </pc:sldMkLst>
        <pc:spChg chg="mod">
          <ac:chgData name="Magdalena Przybylska (2104130)" userId="S::2104130@student.uwtsd.ac.uk::0ad1f595-0c78-4758-9ab4-f7feedf80bd9" providerId="AD" clId="Web-{97432D5C-B977-9FDF-EC41-61877D00FD96}" dt="2022-03-01T10:30:17.760" v="0" actId="1076"/>
          <ac:spMkLst>
            <pc:docMk/>
            <pc:sldMk cId="650317164" sldId="256"/>
            <ac:spMk id="2" creationId="{00000000-0000-0000-0000-000000000000}"/>
          </ac:spMkLst>
        </pc:spChg>
      </pc:sldChg>
    </pc:docChg>
  </pc:docChgLst>
  <pc:docChgLst>
    <pc:chgData name="Magdalena Przybylska (2104130)" userId="S::2104130@student.uwtsd.ac.uk::0ad1f595-0c78-4758-9ab4-f7feedf80bd9" providerId="AD" clId="Web-{BD9E9099-073A-D3AF-5485-BEAA3AEC1983}"/>
    <pc:docChg chg="modSld">
      <pc:chgData name="Magdalena Przybylska (2104130)" userId="S::2104130@student.uwtsd.ac.uk::0ad1f595-0c78-4758-9ab4-f7feedf80bd9" providerId="AD" clId="Web-{BD9E9099-073A-D3AF-5485-BEAA3AEC1983}" dt="2022-03-01T11:14:47.717" v="2" actId="20577"/>
      <pc:docMkLst>
        <pc:docMk/>
      </pc:docMkLst>
      <pc:sldChg chg="modSp">
        <pc:chgData name="Magdalena Przybylska (2104130)" userId="S::2104130@student.uwtsd.ac.uk::0ad1f595-0c78-4758-9ab4-f7feedf80bd9" providerId="AD" clId="Web-{BD9E9099-073A-D3AF-5485-BEAA3AEC1983}" dt="2022-03-01T11:14:47.717" v="2" actId="20577"/>
        <pc:sldMkLst>
          <pc:docMk/>
          <pc:sldMk cId="3896727433" sldId="257"/>
        </pc:sldMkLst>
        <pc:spChg chg="mod">
          <ac:chgData name="Magdalena Przybylska (2104130)" userId="S::2104130@student.uwtsd.ac.uk::0ad1f595-0c78-4758-9ab4-f7feedf80bd9" providerId="AD" clId="Web-{BD9E9099-073A-D3AF-5485-BEAA3AEC1983}" dt="2022-03-01T11:14:47.717" v="2" actId="20577"/>
          <ac:spMkLst>
            <pc:docMk/>
            <pc:sldMk cId="3896727433" sldId="257"/>
            <ac:spMk id="2" creationId="{A666D6D1-C80C-4B3D-A9A4-775675CB7F85}"/>
          </ac:spMkLst>
        </pc:spChg>
      </pc:sldChg>
    </pc:docChg>
  </pc:docChgLst>
  <pc:docChgLst>
    <pc:chgData name="Magdalena Przybylska (2104130)" userId="S::2104130@student.uwtsd.ac.uk::0ad1f595-0c78-4758-9ab4-f7feedf80bd9" providerId="AD" clId="Web-{A0D2D211-7228-561F-23A3-CFEE8C99E809}"/>
    <pc:docChg chg="modSld">
      <pc:chgData name="Magdalena Przybylska (2104130)" userId="S::2104130@student.uwtsd.ac.uk::0ad1f595-0c78-4758-9ab4-f7feedf80bd9" providerId="AD" clId="Web-{A0D2D211-7228-561F-23A3-CFEE8C99E809}" dt="2022-03-02T00:15:37.650" v="90" actId="14100"/>
      <pc:docMkLst>
        <pc:docMk/>
      </pc:docMkLst>
      <pc:sldChg chg="addSp delSp modSp mod modShow">
        <pc:chgData name="Magdalena Przybylska (2104130)" userId="S::2104130@student.uwtsd.ac.uk::0ad1f595-0c78-4758-9ab4-f7feedf80bd9" providerId="AD" clId="Web-{A0D2D211-7228-561F-23A3-CFEE8C99E809}" dt="2022-03-02T00:15:37.650" v="90" actId="14100"/>
        <pc:sldMkLst>
          <pc:docMk/>
          <pc:sldMk cId="3896727433" sldId="257"/>
        </pc:sldMkLst>
        <pc:spChg chg="mod ord">
          <ac:chgData name="Magdalena Przybylska (2104130)" userId="S::2104130@student.uwtsd.ac.uk::0ad1f595-0c78-4758-9ab4-f7feedf80bd9" providerId="AD" clId="Web-{A0D2D211-7228-561F-23A3-CFEE8C99E809}" dt="2022-03-02T00:14:39.506" v="78" actId="1076"/>
          <ac:spMkLst>
            <pc:docMk/>
            <pc:sldMk cId="3896727433" sldId="257"/>
            <ac:spMk id="2" creationId="{A666D6D1-C80C-4B3D-A9A4-775675CB7F85}"/>
          </ac:spMkLst>
        </pc:spChg>
        <pc:spChg chg="mod ord">
          <ac:chgData name="Magdalena Przybylska (2104130)" userId="S::2104130@student.uwtsd.ac.uk::0ad1f595-0c78-4758-9ab4-f7feedf80bd9" providerId="AD" clId="Web-{A0D2D211-7228-561F-23A3-CFEE8C99E809}" dt="2022-03-02T00:15:37.650" v="90" actId="14100"/>
          <ac:spMkLst>
            <pc:docMk/>
            <pc:sldMk cId="3896727433" sldId="257"/>
            <ac:spMk id="3" creationId="{DFC8F773-AF8B-4792-B5F0-1275B47C9596}"/>
          </ac:spMkLst>
        </pc:spChg>
        <pc:spChg chg="add del">
          <ac:chgData name="Magdalena Przybylska (2104130)" userId="S::2104130@student.uwtsd.ac.uk::0ad1f595-0c78-4758-9ab4-f7feedf80bd9" providerId="AD" clId="Web-{A0D2D211-7228-561F-23A3-CFEE8C99E809}" dt="2022-03-02T00:12:33.139" v="52"/>
          <ac:spMkLst>
            <pc:docMk/>
            <pc:sldMk cId="3896727433" sldId="257"/>
            <ac:spMk id="113" creationId="{C87A50C4-1191-461A-9E09-C8057F2AF01F}"/>
          </ac:spMkLst>
        </pc:spChg>
        <pc:spChg chg="add del">
          <ac:chgData name="Magdalena Przybylska (2104130)" userId="S::2104130@student.uwtsd.ac.uk::0ad1f595-0c78-4758-9ab4-f7feedf80bd9" providerId="AD" clId="Web-{A0D2D211-7228-561F-23A3-CFEE8C99E809}" dt="2022-03-02T00:14:19.911" v="72"/>
          <ac:spMkLst>
            <pc:docMk/>
            <pc:sldMk cId="3896727433" sldId="257"/>
            <ac:spMk id="126" creationId="{1C6FEC9B-9608-4181-A9E5-A1B80E72021C}"/>
          </ac:spMkLst>
        </pc:spChg>
        <pc:spChg chg="add del">
          <ac:chgData name="Magdalena Przybylska (2104130)" userId="S::2104130@student.uwtsd.ac.uk::0ad1f595-0c78-4758-9ab4-f7feedf80bd9" providerId="AD" clId="Web-{A0D2D211-7228-561F-23A3-CFEE8C99E809}" dt="2022-03-02T00:13:33.017" v="61"/>
          <ac:spMkLst>
            <pc:docMk/>
            <pc:sldMk cId="3896727433" sldId="257"/>
            <ac:spMk id="127" creationId="{6B357D90-5835-41AD-A093-F73220E272A2}"/>
          </ac:spMkLst>
        </pc:spChg>
        <pc:spChg chg="add del">
          <ac:chgData name="Magdalena Przybylska (2104130)" userId="S::2104130@student.uwtsd.ac.uk::0ad1f595-0c78-4758-9ab4-f7feedf80bd9" providerId="AD" clId="Web-{A0D2D211-7228-561F-23A3-CFEE8C99E809}" dt="2022-03-02T00:14:19.911" v="72"/>
          <ac:spMkLst>
            <pc:docMk/>
            <pc:sldMk cId="3896727433" sldId="257"/>
            <ac:spMk id="128" creationId="{AB1564ED-F26F-451D-97D6-A6EC3E83FD55}"/>
          </ac:spMkLst>
        </pc:spChg>
        <pc:spChg chg="add del">
          <ac:chgData name="Magdalena Przybylska (2104130)" userId="S::2104130@student.uwtsd.ac.uk::0ad1f595-0c78-4758-9ab4-f7feedf80bd9" providerId="AD" clId="Web-{A0D2D211-7228-561F-23A3-CFEE8C99E809}" dt="2022-03-02T00:13:33.017" v="61"/>
          <ac:spMkLst>
            <pc:docMk/>
            <pc:sldMk cId="3896727433" sldId="257"/>
            <ac:spMk id="129" creationId="{E188EC29-E620-4E9C-9ABB-0CD603CCF1A3}"/>
          </ac:spMkLst>
        </pc:spChg>
        <pc:spChg chg="del">
          <ac:chgData name="Magdalena Przybylska (2104130)" userId="S::2104130@student.uwtsd.ac.uk::0ad1f595-0c78-4758-9ab4-f7feedf80bd9" providerId="AD" clId="Web-{A0D2D211-7228-561F-23A3-CFEE8C99E809}" dt="2022-03-02T00:07:25.621" v="22"/>
          <ac:spMkLst>
            <pc:docMk/>
            <pc:sldMk cId="3896727433" sldId="257"/>
            <ac:spMk id="130" creationId="{9B0F7D69-D93C-4C38-A23D-76E000D691CD}"/>
          </ac:spMkLst>
        </pc:spChg>
        <pc:spChg chg="del">
          <ac:chgData name="Magdalena Przybylska (2104130)" userId="S::2104130@student.uwtsd.ac.uk::0ad1f595-0c78-4758-9ab4-f7feedf80bd9" providerId="AD" clId="Web-{A0D2D211-7228-561F-23A3-CFEE8C99E809}" dt="2022-03-02T00:07:25.621" v="22"/>
          <ac:spMkLst>
            <pc:docMk/>
            <pc:sldMk cId="3896727433" sldId="257"/>
            <ac:spMk id="132" creationId="{8CD419D4-EA9D-42D9-BF62-B07F0B7B672B}"/>
          </ac:spMkLst>
        </pc:spChg>
        <pc:spChg chg="del">
          <ac:chgData name="Magdalena Przybylska (2104130)" userId="S::2104130@student.uwtsd.ac.uk::0ad1f595-0c78-4758-9ab4-f7feedf80bd9" providerId="AD" clId="Web-{A0D2D211-7228-561F-23A3-CFEE8C99E809}" dt="2022-03-02T00:07:25.621" v="22"/>
          <ac:spMkLst>
            <pc:docMk/>
            <pc:sldMk cId="3896727433" sldId="257"/>
            <ac:spMk id="134" creationId="{1C6FEC9B-9608-4181-A9E5-A1B80E72021C}"/>
          </ac:spMkLst>
        </pc:spChg>
        <pc:spChg chg="del">
          <ac:chgData name="Magdalena Przybylska (2104130)" userId="S::2104130@student.uwtsd.ac.uk::0ad1f595-0c78-4758-9ab4-f7feedf80bd9" providerId="AD" clId="Web-{A0D2D211-7228-561F-23A3-CFEE8C99E809}" dt="2022-03-02T00:07:25.621" v="22"/>
          <ac:spMkLst>
            <pc:docMk/>
            <pc:sldMk cId="3896727433" sldId="257"/>
            <ac:spMk id="136" creationId="{AB1564ED-F26F-451D-97D6-A6EC3E83FD55}"/>
          </ac:spMkLst>
        </pc:spChg>
        <pc:spChg chg="del">
          <ac:chgData name="Magdalena Przybylska (2104130)" userId="S::2104130@student.uwtsd.ac.uk::0ad1f595-0c78-4758-9ab4-f7feedf80bd9" providerId="AD" clId="Web-{A0D2D211-7228-561F-23A3-CFEE8C99E809}" dt="2022-03-02T00:07:25.621" v="22"/>
          <ac:spMkLst>
            <pc:docMk/>
            <pc:sldMk cId="3896727433" sldId="257"/>
            <ac:spMk id="138" creationId="{0CA184B6-3482-4F43-87F0-BC765DCFD8A8}"/>
          </ac:spMkLst>
        </pc:spChg>
        <pc:spChg chg="del">
          <ac:chgData name="Magdalena Przybylska (2104130)" userId="S::2104130@student.uwtsd.ac.uk::0ad1f595-0c78-4758-9ab4-f7feedf80bd9" providerId="AD" clId="Web-{A0D2D211-7228-561F-23A3-CFEE8C99E809}" dt="2022-03-02T00:07:25.621" v="22"/>
          <ac:spMkLst>
            <pc:docMk/>
            <pc:sldMk cId="3896727433" sldId="257"/>
            <ac:spMk id="140" creationId="{6C869923-8380-4244-9548-802C330638A0}"/>
          </ac:spMkLst>
        </pc:spChg>
        <pc:spChg chg="del">
          <ac:chgData name="Magdalena Przybylska (2104130)" userId="S::2104130@student.uwtsd.ac.uk::0ad1f595-0c78-4758-9ab4-f7feedf80bd9" providerId="AD" clId="Web-{A0D2D211-7228-561F-23A3-CFEE8C99E809}" dt="2022-03-02T00:07:25.621" v="22"/>
          <ac:spMkLst>
            <pc:docMk/>
            <pc:sldMk cId="3896727433" sldId="257"/>
            <ac:spMk id="142" creationId="{C06255F2-BC67-4DDE-B34E-AC4BA21838CC}"/>
          </ac:spMkLst>
        </pc:spChg>
        <pc:spChg chg="del">
          <ac:chgData name="Magdalena Przybylska (2104130)" userId="S::2104130@student.uwtsd.ac.uk::0ad1f595-0c78-4758-9ab4-f7feedf80bd9" providerId="AD" clId="Web-{A0D2D211-7228-561F-23A3-CFEE8C99E809}" dt="2022-03-02T00:07:25.621" v="22"/>
          <ac:spMkLst>
            <pc:docMk/>
            <pc:sldMk cId="3896727433" sldId="257"/>
            <ac:spMk id="144" creationId="{55169443-FCCD-4C0A-8C69-18CD3FA0968D}"/>
          </ac:spMkLst>
        </pc:spChg>
        <pc:spChg chg="del">
          <ac:chgData name="Magdalena Przybylska (2104130)" userId="S::2104130@student.uwtsd.ac.uk::0ad1f595-0c78-4758-9ab4-f7feedf80bd9" providerId="AD" clId="Web-{A0D2D211-7228-561F-23A3-CFEE8C99E809}" dt="2022-03-02T00:07:25.621" v="22"/>
          <ac:spMkLst>
            <pc:docMk/>
            <pc:sldMk cId="3896727433" sldId="257"/>
            <ac:spMk id="146" creationId="{0DBF1ABE-8590-450D-BB49-BDDCCF3EEA9E}"/>
          </ac:spMkLst>
        </pc:spChg>
        <pc:spChg chg="del">
          <ac:chgData name="Magdalena Przybylska (2104130)" userId="S::2104130@student.uwtsd.ac.uk::0ad1f595-0c78-4758-9ab4-f7feedf80bd9" providerId="AD" clId="Web-{A0D2D211-7228-561F-23A3-CFEE8C99E809}" dt="2022-03-02T00:07:25.621" v="22"/>
          <ac:spMkLst>
            <pc:docMk/>
            <pc:sldMk cId="3896727433" sldId="257"/>
            <ac:spMk id="148" creationId="{A896E309-9008-4FCF-B20E-4D66A8893375}"/>
          </ac:spMkLst>
        </pc:spChg>
        <pc:spChg chg="del">
          <ac:chgData name="Magdalena Przybylska (2104130)" userId="S::2104130@student.uwtsd.ac.uk::0ad1f595-0c78-4758-9ab4-f7feedf80bd9" providerId="AD" clId="Web-{A0D2D211-7228-561F-23A3-CFEE8C99E809}" dt="2022-03-02T00:07:25.621" v="22"/>
          <ac:spMkLst>
            <pc:docMk/>
            <pc:sldMk cId="3896727433" sldId="257"/>
            <ac:spMk id="150" creationId="{866FB43D-65CC-47CA-8035-FF8F6B4D1868}"/>
          </ac:spMkLst>
        </pc:spChg>
        <pc:spChg chg="del">
          <ac:chgData name="Magdalena Przybylska (2104130)" userId="S::2104130@student.uwtsd.ac.uk::0ad1f595-0c78-4758-9ab4-f7feedf80bd9" providerId="AD" clId="Web-{A0D2D211-7228-561F-23A3-CFEE8C99E809}" dt="2022-03-02T00:07:25.621" v="22"/>
          <ac:spMkLst>
            <pc:docMk/>
            <pc:sldMk cId="3896727433" sldId="257"/>
            <ac:spMk id="152" creationId="{E667A721-F18D-4002-9D70-BC20D791C0DC}"/>
          </ac:spMkLst>
        </pc:spChg>
        <pc:spChg chg="add del">
          <ac:chgData name="Magdalena Przybylska (2104130)" userId="S::2104130@student.uwtsd.ac.uk::0ad1f595-0c78-4758-9ab4-f7feedf80bd9" providerId="AD" clId="Web-{A0D2D211-7228-561F-23A3-CFEE8C99E809}" dt="2022-03-02T00:12:33.139" v="52"/>
          <ac:spMkLst>
            <pc:docMk/>
            <pc:sldMk cId="3896727433" sldId="257"/>
            <ac:spMk id="154" creationId="{9B0F7D69-D93C-4C38-A23D-76E000D691CD}"/>
          </ac:spMkLst>
        </pc:spChg>
        <pc:spChg chg="add del">
          <ac:chgData name="Magdalena Przybylska (2104130)" userId="S::2104130@student.uwtsd.ac.uk::0ad1f595-0c78-4758-9ab4-f7feedf80bd9" providerId="AD" clId="Web-{A0D2D211-7228-561F-23A3-CFEE8C99E809}" dt="2022-03-02T00:12:33.139" v="52"/>
          <ac:spMkLst>
            <pc:docMk/>
            <pc:sldMk cId="3896727433" sldId="257"/>
            <ac:spMk id="155" creationId="{8CD419D4-EA9D-42D9-BF62-B07F0B7B672B}"/>
          </ac:spMkLst>
        </pc:spChg>
        <pc:spChg chg="add del">
          <ac:chgData name="Magdalena Przybylska (2104130)" userId="S::2104130@student.uwtsd.ac.uk::0ad1f595-0c78-4758-9ab4-f7feedf80bd9" providerId="AD" clId="Web-{A0D2D211-7228-561F-23A3-CFEE8C99E809}" dt="2022-03-02T00:12:33.139" v="52"/>
          <ac:spMkLst>
            <pc:docMk/>
            <pc:sldMk cId="3896727433" sldId="257"/>
            <ac:spMk id="156" creationId="{1C6FEC9B-9608-4181-A9E5-A1B80E72021C}"/>
          </ac:spMkLst>
        </pc:spChg>
        <pc:spChg chg="add del">
          <ac:chgData name="Magdalena Przybylska (2104130)" userId="S::2104130@student.uwtsd.ac.uk::0ad1f595-0c78-4758-9ab4-f7feedf80bd9" providerId="AD" clId="Web-{A0D2D211-7228-561F-23A3-CFEE8C99E809}" dt="2022-03-02T00:12:33.139" v="52"/>
          <ac:spMkLst>
            <pc:docMk/>
            <pc:sldMk cId="3896727433" sldId="257"/>
            <ac:spMk id="157" creationId="{AB1564ED-F26F-451D-97D6-A6EC3E83FD55}"/>
          </ac:spMkLst>
        </pc:spChg>
        <pc:spChg chg="add del">
          <ac:chgData name="Magdalena Przybylska (2104130)" userId="S::2104130@student.uwtsd.ac.uk::0ad1f595-0c78-4758-9ab4-f7feedf80bd9" providerId="AD" clId="Web-{A0D2D211-7228-561F-23A3-CFEE8C99E809}" dt="2022-03-02T00:12:33.139" v="52"/>
          <ac:spMkLst>
            <pc:docMk/>
            <pc:sldMk cId="3896727433" sldId="257"/>
            <ac:spMk id="158" creationId="{0CA184B6-3482-4F43-87F0-BC765DCFD8A8}"/>
          </ac:spMkLst>
        </pc:spChg>
        <pc:spChg chg="add del">
          <ac:chgData name="Magdalena Przybylska (2104130)" userId="S::2104130@student.uwtsd.ac.uk::0ad1f595-0c78-4758-9ab4-f7feedf80bd9" providerId="AD" clId="Web-{A0D2D211-7228-561F-23A3-CFEE8C99E809}" dt="2022-03-02T00:12:33.139" v="52"/>
          <ac:spMkLst>
            <pc:docMk/>
            <pc:sldMk cId="3896727433" sldId="257"/>
            <ac:spMk id="159" creationId="{6C869923-8380-4244-9548-802C330638A0}"/>
          </ac:spMkLst>
        </pc:spChg>
        <pc:spChg chg="add del">
          <ac:chgData name="Magdalena Przybylska (2104130)" userId="S::2104130@student.uwtsd.ac.uk::0ad1f595-0c78-4758-9ab4-f7feedf80bd9" providerId="AD" clId="Web-{A0D2D211-7228-561F-23A3-CFEE8C99E809}" dt="2022-03-02T00:12:33.139" v="52"/>
          <ac:spMkLst>
            <pc:docMk/>
            <pc:sldMk cId="3896727433" sldId="257"/>
            <ac:spMk id="160" creationId="{C06255F2-BC67-4DDE-B34E-AC4BA21838CC}"/>
          </ac:spMkLst>
        </pc:spChg>
        <pc:spChg chg="add del">
          <ac:chgData name="Magdalena Przybylska (2104130)" userId="S::2104130@student.uwtsd.ac.uk::0ad1f595-0c78-4758-9ab4-f7feedf80bd9" providerId="AD" clId="Web-{A0D2D211-7228-561F-23A3-CFEE8C99E809}" dt="2022-03-02T00:12:33.139" v="52"/>
          <ac:spMkLst>
            <pc:docMk/>
            <pc:sldMk cId="3896727433" sldId="257"/>
            <ac:spMk id="161" creationId="{55169443-FCCD-4C0A-8C69-18CD3FA0968D}"/>
          </ac:spMkLst>
        </pc:spChg>
        <pc:spChg chg="add del">
          <ac:chgData name="Magdalena Przybylska (2104130)" userId="S::2104130@student.uwtsd.ac.uk::0ad1f595-0c78-4758-9ab4-f7feedf80bd9" providerId="AD" clId="Web-{A0D2D211-7228-561F-23A3-CFEE8C99E809}" dt="2022-03-02T00:12:33.139" v="52"/>
          <ac:spMkLst>
            <pc:docMk/>
            <pc:sldMk cId="3896727433" sldId="257"/>
            <ac:spMk id="162" creationId="{0DBF1ABE-8590-450D-BB49-BDDCCF3EEA9E}"/>
          </ac:spMkLst>
        </pc:spChg>
        <pc:spChg chg="add del">
          <ac:chgData name="Magdalena Przybylska (2104130)" userId="S::2104130@student.uwtsd.ac.uk::0ad1f595-0c78-4758-9ab4-f7feedf80bd9" providerId="AD" clId="Web-{A0D2D211-7228-561F-23A3-CFEE8C99E809}" dt="2022-03-02T00:12:33.139" v="52"/>
          <ac:spMkLst>
            <pc:docMk/>
            <pc:sldMk cId="3896727433" sldId="257"/>
            <ac:spMk id="163" creationId="{391F8D69-709A-4575-A393-B4C26481AF3B}"/>
          </ac:spMkLst>
        </pc:spChg>
        <pc:spChg chg="add del">
          <ac:chgData name="Magdalena Przybylska (2104130)" userId="S::2104130@student.uwtsd.ac.uk::0ad1f595-0c78-4758-9ab4-f7feedf80bd9" providerId="AD" clId="Web-{A0D2D211-7228-561F-23A3-CFEE8C99E809}" dt="2022-03-02T00:12:33.139" v="52"/>
          <ac:spMkLst>
            <pc:docMk/>
            <pc:sldMk cId="3896727433" sldId="257"/>
            <ac:spMk id="164" creationId="{BC87DA9F-8DB2-4D48-8716-A928FBB8A5D2}"/>
          </ac:spMkLst>
        </pc:spChg>
        <pc:spChg chg="add del">
          <ac:chgData name="Magdalena Przybylska (2104130)" userId="S::2104130@student.uwtsd.ac.uk::0ad1f595-0c78-4758-9ab4-f7feedf80bd9" providerId="AD" clId="Web-{A0D2D211-7228-561F-23A3-CFEE8C99E809}" dt="2022-03-02T00:12:33.139" v="52"/>
          <ac:spMkLst>
            <pc:docMk/>
            <pc:sldMk cId="3896727433" sldId="257"/>
            <ac:spMk id="165" creationId="{195EA065-AC5D-431D-927E-87FF05884866}"/>
          </ac:spMkLst>
        </pc:spChg>
        <pc:spChg chg="add del">
          <ac:chgData name="Magdalena Przybylska (2104130)" userId="S::2104130@student.uwtsd.ac.uk::0ad1f595-0c78-4758-9ab4-f7feedf80bd9" providerId="AD" clId="Web-{A0D2D211-7228-561F-23A3-CFEE8C99E809}" dt="2022-03-02T00:12:33.139" v="52"/>
          <ac:spMkLst>
            <pc:docMk/>
            <pc:sldMk cId="3896727433" sldId="257"/>
            <ac:spMk id="166" creationId="{46934B3C-D73F-4CD0-95B1-0244D662D1C7}"/>
          </ac:spMkLst>
        </pc:spChg>
        <pc:spChg chg="add del">
          <ac:chgData name="Magdalena Przybylska (2104130)" userId="S::2104130@student.uwtsd.ac.uk::0ad1f595-0c78-4758-9ab4-f7feedf80bd9" providerId="AD" clId="Web-{A0D2D211-7228-561F-23A3-CFEE8C99E809}" dt="2022-03-02T00:12:03.090" v="41"/>
          <ac:spMkLst>
            <pc:docMk/>
            <pc:sldMk cId="3896727433" sldId="257"/>
            <ac:spMk id="171" creationId="{9B0F7D69-D93C-4C38-A23D-76E000D691CD}"/>
          </ac:spMkLst>
        </pc:spChg>
        <pc:spChg chg="add del">
          <ac:chgData name="Magdalena Przybylska (2104130)" userId="S::2104130@student.uwtsd.ac.uk::0ad1f595-0c78-4758-9ab4-f7feedf80bd9" providerId="AD" clId="Web-{A0D2D211-7228-561F-23A3-CFEE8C99E809}" dt="2022-03-02T00:12:03.090" v="41"/>
          <ac:spMkLst>
            <pc:docMk/>
            <pc:sldMk cId="3896727433" sldId="257"/>
            <ac:spMk id="173" creationId="{29BA1798-17F7-4F80-A991-C449074B1886}"/>
          </ac:spMkLst>
        </pc:spChg>
        <pc:spChg chg="add del">
          <ac:chgData name="Magdalena Przybylska (2104130)" userId="S::2104130@student.uwtsd.ac.uk::0ad1f595-0c78-4758-9ab4-f7feedf80bd9" providerId="AD" clId="Web-{A0D2D211-7228-561F-23A3-CFEE8C99E809}" dt="2022-03-02T00:12:03.090" v="41"/>
          <ac:spMkLst>
            <pc:docMk/>
            <pc:sldMk cId="3896727433" sldId="257"/>
            <ac:spMk id="175" creationId="{8CD419D4-EA9D-42D9-BF62-B07F0B7B672B}"/>
          </ac:spMkLst>
        </pc:spChg>
        <pc:spChg chg="add del">
          <ac:chgData name="Magdalena Przybylska (2104130)" userId="S::2104130@student.uwtsd.ac.uk::0ad1f595-0c78-4758-9ab4-f7feedf80bd9" providerId="AD" clId="Web-{A0D2D211-7228-561F-23A3-CFEE8C99E809}" dt="2022-03-02T00:12:03.090" v="41"/>
          <ac:spMkLst>
            <pc:docMk/>
            <pc:sldMk cId="3896727433" sldId="257"/>
            <ac:spMk id="177" creationId="{1C6FEC9B-9608-4181-A9E5-A1B80E72021C}"/>
          </ac:spMkLst>
        </pc:spChg>
        <pc:spChg chg="add del">
          <ac:chgData name="Magdalena Przybylska (2104130)" userId="S::2104130@student.uwtsd.ac.uk::0ad1f595-0c78-4758-9ab4-f7feedf80bd9" providerId="AD" clId="Web-{A0D2D211-7228-561F-23A3-CFEE8C99E809}" dt="2022-03-02T00:12:03.090" v="41"/>
          <ac:spMkLst>
            <pc:docMk/>
            <pc:sldMk cId="3896727433" sldId="257"/>
            <ac:spMk id="179" creationId="{AB1564ED-F26F-451D-97D6-A6EC3E83FD55}"/>
          </ac:spMkLst>
        </pc:spChg>
        <pc:spChg chg="add del">
          <ac:chgData name="Magdalena Przybylska (2104130)" userId="S::2104130@student.uwtsd.ac.uk::0ad1f595-0c78-4758-9ab4-f7feedf80bd9" providerId="AD" clId="Web-{A0D2D211-7228-561F-23A3-CFEE8C99E809}" dt="2022-03-02T00:12:03.090" v="41"/>
          <ac:spMkLst>
            <pc:docMk/>
            <pc:sldMk cId="3896727433" sldId="257"/>
            <ac:spMk id="181" creationId="{AA4342DD-7680-4127-930E-CCB5085E335E}"/>
          </ac:spMkLst>
        </pc:spChg>
        <pc:spChg chg="add del">
          <ac:chgData name="Magdalena Przybylska (2104130)" userId="S::2104130@student.uwtsd.ac.uk::0ad1f595-0c78-4758-9ab4-f7feedf80bd9" providerId="AD" clId="Web-{A0D2D211-7228-561F-23A3-CFEE8C99E809}" dt="2022-03-02T00:12:03.090" v="41"/>
          <ac:spMkLst>
            <pc:docMk/>
            <pc:sldMk cId="3896727433" sldId="257"/>
            <ac:spMk id="183" creationId="{F1FF0434-7F50-41AF-93EE-7466DED915DE}"/>
          </ac:spMkLst>
        </pc:spChg>
        <pc:spChg chg="add del">
          <ac:chgData name="Magdalena Przybylska (2104130)" userId="S::2104130@student.uwtsd.ac.uk::0ad1f595-0c78-4758-9ab4-f7feedf80bd9" providerId="AD" clId="Web-{A0D2D211-7228-561F-23A3-CFEE8C99E809}" dt="2022-03-02T00:12:03.090" v="41"/>
          <ac:spMkLst>
            <pc:docMk/>
            <pc:sldMk cId="3896727433" sldId="257"/>
            <ac:spMk id="185" creationId="{217ADE80-AC1E-4A7D-916F-75AF3D3F3FD8}"/>
          </ac:spMkLst>
        </pc:spChg>
        <pc:spChg chg="add del">
          <ac:chgData name="Magdalena Przybylska (2104130)" userId="S::2104130@student.uwtsd.ac.uk::0ad1f595-0c78-4758-9ab4-f7feedf80bd9" providerId="AD" clId="Web-{A0D2D211-7228-561F-23A3-CFEE8C99E809}" dt="2022-03-02T00:12:03.090" v="41"/>
          <ac:spMkLst>
            <pc:docMk/>
            <pc:sldMk cId="3896727433" sldId="257"/>
            <ac:spMk id="187" creationId="{7D8DC9C7-2C47-4A29-8D99-5A642EC4A297}"/>
          </ac:spMkLst>
        </pc:spChg>
        <pc:spChg chg="add del">
          <ac:chgData name="Magdalena Przybylska (2104130)" userId="S::2104130@student.uwtsd.ac.uk::0ad1f595-0c78-4758-9ab4-f7feedf80bd9" providerId="AD" clId="Web-{A0D2D211-7228-561F-23A3-CFEE8C99E809}" dt="2022-03-02T00:12:03.090" v="41"/>
          <ac:spMkLst>
            <pc:docMk/>
            <pc:sldMk cId="3896727433" sldId="257"/>
            <ac:spMk id="189" creationId="{0DBF1ABE-8590-450D-BB49-BDDCCF3EEA9E}"/>
          </ac:spMkLst>
        </pc:spChg>
        <pc:spChg chg="add del">
          <ac:chgData name="Magdalena Przybylska (2104130)" userId="S::2104130@student.uwtsd.ac.uk::0ad1f595-0c78-4758-9ab4-f7feedf80bd9" providerId="AD" clId="Web-{A0D2D211-7228-561F-23A3-CFEE8C99E809}" dt="2022-03-02T00:12:03.090" v="41"/>
          <ac:spMkLst>
            <pc:docMk/>
            <pc:sldMk cId="3896727433" sldId="257"/>
            <ac:spMk id="191" creationId="{D00382C6-249C-4F5B-A1AB-9531B53983FF}"/>
          </ac:spMkLst>
        </pc:spChg>
        <pc:spChg chg="add del">
          <ac:chgData name="Magdalena Przybylska (2104130)" userId="S::2104130@student.uwtsd.ac.uk::0ad1f595-0c78-4758-9ab4-f7feedf80bd9" providerId="AD" clId="Web-{A0D2D211-7228-561F-23A3-CFEE8C99E809}" dt="2022-03-02T00:12:03.090" v="41"/>
          <ac:spMkLst>
            <pc:docMk/>
            <pc:sldMk cId="3896727433" sldId="257"/>
            <ac:spMk id="193" creationId="{EE4C8343-9B2C-4A33-AE54-5945E6E9D44F}"/>
          </ac:spMkLst>
        </pc:spChg>
        <pc:spChg chg="add del">
          <ac:chgData name="Magdalena Przybylska (2104130)" userId="S::2104130@student.uwtsd.ac.uk::0ad1f595-0c78-4758-9ab4-f7feedf80bd9" providerId="AD" clId="Web-{A0D2D211-7228-561F-23A3-CFEE8C99E809}" dt="2022-03-02T00:12:03.090" v="41"/>
          <ac:spMkLst>
            <pc:docMk/>
            <pc:sldMk cId="3896727433" sldId="257"/>
            <ac:spMk id="195" creationId="{B76FEFBE-09C1-441E-BB53-303E4CED5DA9}"/>
          </ac:spMkLst>
        </pc:spChg>
        <pc:spChg chg="add del">
          <ac:chgData name="Magdalena Przybylska (2104130)" userId="S::2104130@student.uwtsd.ac.uk::0ad1f595-0c78-4758-9ab4-f7feedf80bd9" providerId="AD" clId="Web-{A0D2D211-7228-561F-23A3-CFEE8C99E809}" dt="2022-03-02T00:12:03.090" v="41"/>
          <ac:spMkLst>
            <pc:docMk/>
            <pc:sldMk cId="3896727433" sldId="257"/>
            <ac:spMk id="197" creationId="{185FD2CF-35DE-4F7D-B04C-C7B7DC4DB00E}"/>
          </ac:spMkLst>
        </pc:spChg>
        <pc:spChg chg="add del">
          <ac:chgData name="Magdalena Przybylska (2104130)" userId="S::2104130@student.uwtsd.ac.uk::0ad1f595-0c78-4758-9ab4-f7feedf80bd9" providerId="AD" clId="Web-{A0D2D211-7228-561F-23A3-CFEE8C99E809}" dt="2022-03-02T00:12:03.090" v="41"/>
          <ac:spMkLst>
            <pc:docMk/>
            <pc:sldMk cId="3896727433" sldId="257"/>
            <ac:spMk id="199" creationId="{6B357D90-5835-41AD-A093-F73220E272A2}"/>
          </ac:spMkLst>
        </pc:spChg>
        <pc:spChg chg="add del">
          <ac:chgData name="Magdalena Przybylska (2104130)" userId="S::2104130@student.uwtsd.ac.uk::0ad1f595-0c78-4758-9ab4-f7feedf80bd9" providerId="AD" clId="Web-{A0D2D211-7228-561F-23A3-CFEE8C99E809}" dt="2022-03-02T00:12:03.090" v="41"/>
          <ac:spMkLst>
            <pc:docMk/>
            <pc:sldMk cId="3896727433" sldId="257"/>
            <ac:spMk id="201" creationId="{E188EC29-E620-4E9C-9ABB-0CD603CCF1A3}"/>
          </ac:spMkLst>
        </pc:spChg>
        <pc:spChg chg="add del">
          <ac:chgData name="Magdalena Przybylska (2104130)" userId="S::2104130@student.uwtsd.ac.uk::0ad1f595-0c78-4758-9ab4-f7feedf80bd9" providerId="AD" clId="Web-{A0D2D211-7228-561F-23A3-CFEE8C99E809}" dt="2022-03-02T00:12:09.841" v="43"/>
          <ac:spMkLst>
            <pc:docMk/>
            <pc:sldMk cId="3896727433" sldId="257"/>
            <ac:spMk id="203" creationId="{9B0F7D69-D93C-4C38-A23D-76E000D691CD}"/>
          </ac:spMkLst>
        </pc:spChg>
        <pc:spChg chg="add del">
          <ac:chgData name="Magdalena Przybylska (2104130)" userId="S::2104130@student.uwtsd.ac.uk::0ad1f595-0c78-4758-9ab4-f7feedf80bd9" providerId="AD" clId="Web-{A0D2D211-7228-561F-23A3-CFEE8C99E809}" dt="2022-03-02T00:12:09.841" v="43"/>
          <ac:spMkLst>
            <pc:docMk/>
            <pc:sldMk cId="3896727433" sldId="257"/>
            <ac:spMk id="204" creationId="{8CD419D4-EA9D-42D9-BF62-B07F0B7B672B}"/>
          </ac:spMkLst>
        </pc:spChg>
        <pc:spChg chg="add del">
          <ac:chgData name="Magdalena Przybylska (2104130)" userId="S::2104130@student.uwtsd.ac.uk::0ad1f595-0c78-4758-9ab4-f7feedf80bd9" providerId="AD" clId="Web-{A0D2D211-7228-561F-23A3-CFEE8C99E809}" dt="2022-03-02T00:12:09.841" v="43"/>
          <ac:spMkLst>
            <pc:docMk/>
            <pc:sldMk cId="3896727433" sldId="257"/>
            <ac:spMk id="205" creationId="{1C6FEC9B-9608-4181-A9E5-A1B80E72021C}"/>
          </ac:spMkLst>
        </pc:spChg>
        <pc:spChg chg="add del">
          <ac:chgData name="Magdalena Przybylska (2104130)" userId="S::2104130@student.uwtsd.ac.uk::0ad1f595-0c78-4758-9ab4-f7feedf80bd9" providerId="AD" clId="Web-{A0D2D211-7228-561F-23A3-CFEE8C99E809}" dt="2022-03-02T00:12:09.841" v="43"/>
          <ac:spMkLst>
            <pc:docMk/>
            <pc:sldMk cId="3896727433" sldId="257"/>
            <ac:spMk id="206" creationId="{AB1564ED-F26F-451D-97D6-A6EC3E83FD55}"/>
          </ac:spMkLst>
        </pc:spChg>
        <pc:spChg chg="add del">
          <ac:chgData name="Magdalena Przybylska (2104130)" userId="S::2104130@student.uwtsd.ac.uk::0ad1f595-0c78-4758-9ab4-f7feedf80bd9" providerId="AD" clId="Web-{A0D2D211-7228-561F-23A3-CFEE8C99E809}" dt="2022-03-02T00:12:09.841" v="43"/>
          <ac:spMkLst>
            <pc:docMk/>
            <pc:sldMk cId="3896727433" sldId="257"/>
            <ac:spMk id="207" creationId="{0CA184B6-3482-4F43-87F0-BC765DCFD8A8}"/>
          </ac:spMkLst>
        </pc:spChg>
        <pc:spChg chg="add del">
          <ac:chgData name="Magdalena Przybylska (2104130)" userId="S::2104130@student.uwtsd.ac.uk::0ad1f595-0c78-4758-9ab4-f7feedf80bd9" providerId="AD" clId="Web-{A0D2D211-7228-561F-23A3-CFEE8C99E809}" dt="2022-03-02T00:12:09.841" v="43"/>
          <ac:spMkLst>
            <pc:docMk/>
            <pc:sldMk cId="3896727433" sldId="257"/>
            <ac:spMk id="208" creationId="{6C869923-8380-4244-9548-802C330638A0}"/>
          </ac:spMkLst>
        </pc:spChg>
        <pc:spChg chg="add del">
          <ac:chgData name="Magdalena Przybylska (2104130)" userId="S::2104130@student.uwtsd.ac.uk::0ad1f595-0c78-4758-9ab4-f7feedf80bd9" providerId="AD" clId="Web-{A0D2D211-7228-561F-23A3-CFEE8C99E809}" dt="2022-03-02T00:12:09.841" v="43"/>
          <ac:spMkLst>
            <pc:docMk/>
            <pc:sldMk cId="3896727433" sldId="257"/>
            <ac:spMk id="209" creationId="{C06255F2-BC67-4DDE-B34E-AC4BA21838CC}"/>
          </ac:spMkLst>
        </pc:spChg>
        <pc:spChg chg="add del">
          <ac:chgData name="Magdalena Przybylska (2104130)" userId="S::2104130@student.uwtsd.ac.uk::0ad1f595-0c78-4758-9ab4-f7feedf80bd9" providerId="AD" clId="Web-{A0D2D211-7228-561F-23A3-CFEE8C99E809}" dt="2022-03-02T00:12:09.841" v="43"/>
          <ac:spMkLst>
            <pc:docMk/>
            <pc:sldMk cId="3896727433" sldId="257"/>
            <ac:spMk id="210" creationId="{55169443-FCCD-4C0A-8C69-18CD3FA0968D}"/>
          </ac:spMkLst>
        </pc:spChg>
        <pc:spChg chg="add del">
          <ac:chgData name="Magdalena Przybylska (2104130)" userId="S::2104130@student.uwtsd.ac.uk::0ad1f595-0c78-4758-9ab4-f7feedf80bd9" providerId="AD" clId="Web-{A0D2D211-7228-561F-23A3-CFEE8C99E809}" dt="2022-03-02T00:12:09.841" v="43"/>
          <ac:spMkLst>
            <pc:docMk/>
            <pc:sldMk cId="3896727433" sldId="257"/>
            <ac:spMk id="211" creationId="{0DBF1ABE-8590-450D-BB49-BDDCCF3EEA9E}"/>
          </ac:spMkLst>
        </pc:spChg>
        <pc:spChg chg="add del">
          <ac:chgData name="Magdalena Przybylska (2104130)" userId="S::2104130@student.uwtsd.ac.uk::0ad1f595-0c78-4758-9ab4-f7feedf80bd9" providerId="AD" clId="Web-{A0D2D211-7228-561F-23A3-CFEE8C99E809}" dt="2022-03-02T00:12:19.216" v="45"/>
          <ac:spMkLst>
            <pc:docMk/>
            <pc:sldMk cId="3896727433" sldId="257"/>
            <ac:spMk id="217" creationId="{9B0F7D69-D93C-4C38-A23D-76E000D691CD}"/>
          </ac:spMkLst>
        </pc:spChg>
        <pc:spChg chg="add del">
          <ac:chgData name="Magdalena Przybylska (2104130)" userId="S::2104130@student.uwtsd.ac.uk::0ad1f595-0c78-4758-9ab4-f7feedf80bd9" providerId="AD" clId="Web-{A0D2D211-7228-561F-23A3-CFEE8C99E809}" dt="2022-03-02T00:12:19.216" v="45"/>
          <ac:spMkLst>
            <pc:docMk/>
            <pc:sldMk cId="3896727433" sldId="257"/>
            <ac:spMk id="218" creationId="{29BA1798-17F7-4F80-A991-C449074B1886}"/>
          </ac:spMkLst>
        </pc:spChg>
        <pc:spChg chg="add del">
          <ac:chgData name="Magdalena Przybylska (2104130)" userId="S::2104130@student.uwtsd.ac.uk::0ad1f595-0c78-4758-9ab4-f7feedf80bd9" providerId="AD" clId="Web-{A0D2D211-7228-561F-23A3-CFEE8C99E809}" dt="2022-03-02T00:12:19.216" v="45"/>
          <ac:spMkLst>
            <pc:docMk/>
            <pc:sldMk cId="3896727433" sldId="257"/>
            <ac:spMk id="219" creationId="{8CD419D4-EA9D-42D9-BF62-B07F0B7B672B}"/>
          </ac:spMkLst>
        </pc:spChg>
        <pc:spChg chg="add del">
          <ac:chgData name="Magdalena Przybylska (2104130)" userId="S::2104130@student.uwtsd.ac.uk::0ad1f595-0c78-4758-9ab4-f7feedf80bd9" providerId="AD" clId="Web-{A0D2D211-7228-561F-23A3-CFEE8C99E809}" dt="2022-03-02T00:12:19.216" v="45"/>
          <ac:spMkLst>
            <pc:docMk/>
            <pc:sldMk cId="3896727433" sldId="257"/>
            <ac:spMk id="220" creationId="{1C6FEC9B-9608-4181-A9E5-A1B80E72021C}"/>
          </ac:spMkLst>
        </pc:spChg>
        <pc:spChg chg="add del">
          <ac:chgData name="Magdalena Przybylska (2104130)" userId="S::2104130@student.uwtsd.ac.uk::0ad1f595-0c78-4758-9ab4-f7feedf80bd9" providerId="AD" clId="Web-{A0D2D211-7228-561F-23A3-CFEE8C99E809}" dt="2022-03-02T00:12:19.216" v="45"/>
          <ac:spMkLst>
            <pc:docMk/>
            <pc:sldMk cId="3896727433" sldId="257"/>
            <ac:spMk id="221" creationId="{AB1564ED-F26F-451D-97D6-A6EC3E83FD55}"/>
          </ac:spMkLst>
        </pc:spChg>
        <pc:spChg chg="add del">
          <ac:chgData name="Magdalena Przybylska (2104130)" userId="S::2104130@student.uwtsd.ac.uk::0ad1f595-0c78-4758-9ab4-f7feedf80bd9" providerId="AD" clId="Web-{A0D2D211-7228-561F-23A3-CFEE8C99E809}" dt="2022-03-02T00:12:19.216" v="45"/>
          <ac:spMkLst>
            <pc:docMk/>
            <pc:sldMk cId="3896727433" sldId="257"/>
            <ac:spMk id="222" creationId="{AA4342DD-7680-4127-930E-CCB5085E335E}"/>
          </ac:spMkLst>
        </pc:spChg>
        <pc:spChg chg="add del">
          <ac:chgData name="Magdalena Przybylska (2104130)" userId="S::2104130@student.uwtsd.ac.uk::0ad1f595-0c78-4758-9ab4-f7feedf80bd9" providerId="AD" clId="Web-{A0D2D211-7228-561F-23A3-CFEE8C99E809}" dt="2022-03-02T00:12:19.216" v="45"/>
          <ac:spMkLst>
            <pc:docMk/>
            <pc:sldMk cId="3896727433" sldId="257"/>
            <ac:spMk id="223" creationId="{F1FF0434-7F50-41AF-93EE-7466DED915DE}"/>
          </ac:spMkLst>
        </pc:spChg>
        <pc:spChg chg="add del">
          <ac:chgData name="Magdalena Przybylska (2104130)" userId="S::2104130@student.uwtsd.ac.uk::0ad1f595-0c78-4758-9ab4-f7feedf80bd9" providerId="AD" clId="Web-{A0D2D211-7228-561F-23A3-CFEE8C99E809}" dt="2022-03-02T00:12:19.216" v="45"/>
          <ac:spMkLst>
            <pc:docMk/>
            <pc:sldMk cId="3896727433" sldId="257"/>
            <ac:spMk id="224" creationId="{217ADE80-AC1E-4A7D-916F-75AF3D3F3FD8}"/>
          </ac:spMkLst>
        </pc:spChg>
        <pc:spChg chg="add del">
          <ac:chgData name="Magdalena Przybylska (2104130)" userId="S::2104130@student.uwtsd.ac.uk::0ad1f595-0c78-4758-9ab4-f7feedf80bd9" providerId="AD" clId="Web-{A0D2D211-7228-561F-23A3-CFEE8C99E809}" dt="2022-03-02T00:12:19.216" v="45"/>
          <ac:spMkLst>
            <pc:docMk/>
            <pc:sldMk cId="3896727433" sldId="257"/>
            <ac:spMk id="225" creationId="{7D8DC9C7-2C47-4A29-8D99-5A642EC4A297}"/>
          </ac:spMkLst>
        </pc:spChg>
        <pc:spChg chg="add del">
          <ac:chgData name="Magdalena Przybylska (2104130)" userId="S::2104130@student.uwtsd.ac.uk::0ad1f595-0c78-4758-9ab4-f7feedf80bd9" providerId="AD" clId="Web-{A0D2D211-7228-561F-23A3-CFEE8C99E809}" dt="2022-03-02T00:12:19.216" v="45"/>
          <ac:spMkLst>
            <pc:docMk/>
            <pc:sldMk cId="3896727433" sldId="257"/>
            <ac:spMk id="226" creationId="{AC8EEB0F-BA72-49AC-956F-331B60FDE79E}"/>
          </ac:spMkLst>
        </pc:spChg>
        <pc:spChg chg="add del">
          <ac:chgData name="Magdalena Przybylska (2104130)" userId="S::2104130@student.uwtsd.ac.uk::0ad1f595-0c78-4758-9ab4-f7feedf80bd9" providerId="AD" clId="Web-{A0D2D211-7228-561F-23A3-CFEE8C99E809}" dt="2022-03-02T00:12:19.216" v="45"/>
          <ac:spMkLst>
            <pc:docMk/>
            <pc:sldMk cId="3896727433" sldId="257"/>
            <ac:spMk id="227" creationId="{8CC700D5-9809-43F4-89D5-7DBBCB0DCC10}"/>
          </ac:spMkLst>
        </pc:spChg>
        <pc:spChg chg="add del">
          <ac:chgData name="Magdalena Przybylska (2104130)" userId="S::2104130@student.uwtsd.ac.uk::0ad1f595-0c78-4758-9ab4-f7feedf80bd9" providerId="AD" clId="Web-{A0D2D211-7228-561F-23A3-CFEE8C99E809}" dt="2022-03-02T00:12:19.216" v="45"/>
          <ac:spMkLst>
            <pc:docMk/>
            <pc:sldMk cId="3896727433" sldId="257"/>
            <ac:spMk id="228" creationId="{C7163242-6303-46DC-BAC1-2A204F061321}"/>
          </ac:spMkLst>
        </pc:spChg>
        <pc:spChg chg="add del">
          <ac:chgData name="Magdalena Przybylska (2104130)" userId="S::2104130@student.uwtsd.ac.uk::0ad1f595-0c78-4758-9ab4-f7feedf80bd9" providerId="AD" clId="Web-{A0D2D211-7228-561F-23A3-CFEE8C99E809}" dt="2022-03-02T00:12:19.216" v="45"/>
          <ac:spMkLst>
            <pc:docMk/>
            <pc:sldMk cId="3896727433" sldId="257"/>
            <ac:spMk id="229" creationId="{805C4C40-D70E-4C4F-B228-98A0A6132603}"/>
          </ac:spMkLst>
        </pc:spChg>
        <pc:spChg chg="add del">
          <ac:chgData name="Magdalena Przybylska (2104130)" userId="S::2104130@student.uwtsd.ac.uk::0ad1f595-0c78-4758-9ab4-f7feedf80bd9" providerId="AD" clId="Web-{A0D2D211-7228-561F-23A3-CFEE8C99E809}" dt="2022-03-02T00:12:22.701" v="47"/>
          <ac:spMkLst>
            <pc:docMk/>
            <pc:sldMk cId="3896727433" sldId="257"/>
            <ac:spMk id="231" creationId="{9B0F7D69-D93C-4C38-A23D-76E000D691CD}"/>
          </ac:spMkLst>
        </pc:spChg>
        <pc:spChg chg="add del">
          <ac:chgData name="Magdalena Przybylska (2104130)" userId="S::2104130@student.uwtsd.ac.uk::0ad1f595-0c78-4758-9ab4-f7feedf80bd9" providerId="AD" clId="Web-{A0D2D211-7228-561F-23A3-CFEE8C99E809}" dt="2022-03-02T00:12:22.701" v="47"/>
          <ac:spMkLst>
            <pc:docMk/>
            <pc:sldMk cId="3896727433" sldId="257"/>
            <ac:spMk id="232" creationId="{8CD419D4-EA9D-42D9-BF62-B07F0B7B672B}"/>
          </ac:spMkLst>
        </pc:spChg>
        <pc:spChg chg="add del">
          <ac:chgData name="Magdalena Przybylska (2104130)" userId="S::2104130@student.uwtsd.ac.uk::0ad1f595-0c78-4758-9ab4-f7feedf80bd9" providerId="AD" clId="Web-{A0D2D211-7228-561F-23A3-CFEE8C99E809}" dt="2022-03-02T00:12:22.701" v="47"/>
          <ac:spMkLst>
            <pc:docMk/>
            <pc:sldMk cId="3896727433" sldId="257"/>
            <ac:spMk id="233" creationId="{1C6FEC9B-9608-4181-A9E5-A1B80E72021C}"/>
          </ac:spMkLst>
        </pc:spChg>
        <pc:spChg chg="add del">
          <ac:chgData name="Magdalena Przybylska (2104130)" userId="S::2104130@student.uwtsd.ac.uk::0ad1f595-0c78-4758-9ab4-f7feedf80bd9" providerId="AD" clId="Web-{A0D2D211-7228-561F-23A3-CFEE8C99E809}" dt="2022-03-02T00:12:22.701" v="47"/>
          <ac:spMkLst>
            <pc:docMk/>
            <pc:sldMk cId="3896727433" sldId="257"/>
            <ac:spMk id="234" creationId="{AB1564ED-F26F-451D-97D6-A6EC3E83FD55}"/>
          </ac:spMkLst>
        </pc:spChg>
        <pc:spChg chg="add del">
          <ac:chgData name="Magdalena Przybylska (2104130)" userId="S::2104130@student.uwtsd.ac.uk::0ad1f595-0c78-4758-9ab4-f7feedf80bd9" providerId="AD" clId="Web-{A0D2D211-7228-561F-23A3-CFEE8C99E809}" dt="2022-03-02T00:12:22.701" v="47"/>
          <ac:spMkLst>
            <pc:docMk/>
            <pc:sldMk cId="3896727433" sldId="257"/>
            <ac:spMk id="235" creationId="{0CA184B6-3482-4F43-87F0-BC765DCFD8A8}"/>
          </ac:spMkLst>
        </pc:spChg>
        <pc:spChg chg="add del">
          <ac:chgData name="Magdalena Przybylska (2104130)" userId="S::2104130@student.uwtsd.ac.uk::0ad1f595-0c78-4758-9ab4-f7feedf80bd9" providerId="AD" clId="Web-{A0D2D211-7228-561F-23A3-CFEE8C99E809}" dt="2022-03-02T00:12:22.701" v="47"/>
          <ac:spMkLst>
            <pc:docMk/>
            <pc:sldMk cId="3896727433" sldId="257"/>
            <ac:spMk id="236" creationId="{6C869923-8380-4244-9548-802C330638A0}"/>
          </ac:spMkLst>
        </pc:spChg>
        <pc:spChg chg="add del">
          <ac:chgData name="Magdalena Przybylska (2104130)" userId="S::2104130@student.uwtsd.ac.uk::0ad1f595-0c78-4758-9ab4-f7feedf80bd9" providerId="AD" clId="Web-{A0D2D211-7228-561F-23A3-CFEE8C99E809}" dt="2022-03-02T00:12:22.701" v="47"/>
          <ac:spMkLst>
            <pc:docMk/>
            <pc:sldMk cId="3896727433" sldId="257"/>
            <ac:spMk id="237" creationId="{C06255F2-BC67-4DDE-B34E-AC4BA21838CC}"/>
          </ac:spMkLst>
        </pc:spChg>
        <pc:spChg chg="add del">
          <ac:chgData name="Magdalena Przybylska (2104130)" userId="S::2104130@student.uwtsd.ac.uk::0ad1f595-0c78-4758-9ab4-f7feedf80bd9" providerId="AD" clId="Web-{A0D2D211-7228-561F-23A3-CFEE8C99E809}" dt="2022-03-02T00:12:22.701" v="47"/>
          <ac:spMkLst>
            <pc:docMk/>
            <pc:sldMk cId="3896727433" sldId="257"/>
            <ac:spMk id="238" creationId="{55169443-FCCD-4C0A-8C69-18CD3FA0968D}"/>
          </ac:spMkLst>
        </pc:spChg>
        <pc:spChg chg="add del">
          <ac:chgData name="Magdalena Przybylska (2104130)" userId="S::2104130@student.uwtsd.ac.uk::0ad1f595-0c78-4758-9ab4-f7feedf80bd9" providerId="AD" clId="Web-{A0D2D211-7228-561F-23A3-CFEE8C99E809}" dt="2022-03-02T00:12:22.701" v="47"/>
          <ac:spMkLst>
            <pc:docMk/>
            <pc:sldMk cId="3896727433" sldId="257"/>
            <ac:spMk id="239" creationId="{0DBF1ABE-8590-450D-BB49-BDDCCF3EEA9E}"/>
          </ac:spMkLst>
        </pc:spChg>
        <pc:spChg chg="add del">
          <ac:chgData name="Magdalena Przybylska (2104130)" userId="S::2104130@student.uwtsd.ac.uk::0ad1f595-0c78-4758-9ab4-f7feedf80bd9" providerId="AD" clId="Web-{A0D2D211-7228-561F-23A3-CFEE8C99E809}" dt="2022-03-02T00:12:22.701" v="47"/>
          <ac:spMkLst>
            <pc:docMk/>
            <pc:sldMk cId="3896727433" sldId="257"/>
            <ac:spMk id="240" creationId="{96CB0275-66F1-4491-93B8-121D0C7176BF}"/>
          </ac:spMkLst>
        </pc:spChg>
        <pc:spChg chg="add del">
          <ac:chgData name="Magdalena Przybylska (2104130)" userId="S::2104130@student.uwtsd.ac.uk::0ad1f595-0c78-4758-9ab4-f7feedf80bd9" providerId="AD" clId="Web-{A0D2D211-7228-561F-23A3-CFEE8C99E809}" dt="2022-03-02T00:12:22.701" v="47"/>
          <ac:spMkLst>
            <pc:docMk/>
            <pc:sldMk cId="3896727433" sldId="257"/>
            <ac:spMk id="241" creationId="{18D32C3D-8F76-4E99-BE56-0836CC38CC84}"/>
          </ac:spMkLst>
        </pc:spChg>
        <pc:spChg chg="add del">
          <ac:chgData name="Magdalena Przybylska (2104130)" userId="S::2104130@student.uwtsd.ac.uk::0ad1f595-0c78-4758-9ab4-f7feedf80bd9" providerId="AD" clId="Web-{A0D2D211-7228-561F-23A3-CFEE8C99E809}" dt="2022-03-02T00:12:22.701" v="47"/>
          <ac:spMkLst>
            <pc:docMk/>
            <pc:sldMk cId="3896727433" sldId="257"/>
            <ac:spMk id="242" creationId="{70766076-46F5-42D5-A773-2B3BEF2B8B74}"/>
          </ac:spMkLst>
        </pc:spChg>
        <pc:spChg chg="add del">
          <ac:chgData name="Magdalena Przybylska (2104130)" userId="S::2104130@student.uwtsd.ac.uk::0ad1f595-0c78-4758-9ab4-f7feedf80bd9" providerId="AD" clId="Web-{A0D2D211-7228-561F-23A3-CFEE8C99E809}" dt="2022-03-02T00:12:30.107" v="49"/>
          <ac:spMkLst>
            <pc:docMk/>
            <pc:sldMk cId="3896727433" sldId="257"/>
            <ac:spMk id="244" creationId="{9B0F7D69-D93C-4C38-A23D-76E000D691CD}"/>
          </ac:spMkLst>
        </pc:spChg>
        <pc:spChg chg="add del">
          <ac:chgData name="Magdalena Przybylska (2104130)" userId="S::2104130@student.uwtsd.ac.uk::0ad1f595-0c78-4758-9ab4-f7feedf80bd9" providerId="AD" clId="Web-{A0D2D211-7228-561F-23A3-CFEE8C99E809}" dt="2022-03-02T00:12:30.107" v="49"/>
          <ac:spMkLst>
            <pc:docMk/>
            <pc:sldMk cId="3896727433" sldId="257"/>
            <ac:spMk id="245" creationId="{8CD419D4-EA9D-42D9-BF62-B07F0B7B672B}"/>
          </ac:spMkLst>
        </pc:spChg>
        <pc:spChg chg="add del">
          <ac:chgData name="Magdalena Przybylska (2104130)" userId="S::2104130@student.uwtsd.ac.uk::0ad1f595-0c78-4758-9ab4-f7feedf80bd9" providerId="AD" clId="Web-{A0D2D211-7228-561F-23A3-CFEE8C99E809}" dt="2022-03-02T00:12:30.107" v="49"/>
          <ac:spMkLst>
            <pc:docMk/>
            <pc:sldMk cId="3896727433" sldId="257"/>
            <ac:spMk id="246" creationId="{1C6FEC9B-9608-4181-A9E5-A1B80E72021C}"/>
          </ac:spMkLst>
        </pc:spChg>
        <pc:spChg chg="add del">
          <ac:chgData name="Magdalena Przybylska (2104130)" userId="S::2104130@student.uwtsd.ac.uk::0ad1f595-0c78-4758-9ab4-f7feedf80bd9" providerId="AD" clId="Web-{A0D2D211-7228-561F-23A3-CFEE8C99E809}" dt="2022-03-02T00:12:30.107" v="49"/>
          <ac:spMkLst>
            <pc:docMk/>
            <pc:sldMk cId="3896727433" sldId="257"/>
            <ac:spMk id="247" creationId="{AB1564ED-F26F-451D-97D6-A6EC3E83FD55}"/>
          </ac:spMkLst>
        </pc:spChg>
        <pc:spChg chg="add del">
          <ac:chgData name="Magdalena Przybylska (2104130)" userId="S::2104130@student.uwtsd.ac.uk::0ad1f595-0c78-4758-9ab4-f7feedf80bd9" providerId="AD" clId="Web-{A0D2D211-7228-561F-23A3-CFEE8C99E809}" dt="2022-03-02T00:12:30.107" v="49"/>
          <ac:spMkLst>
            <pc:docMk/>
            <pc:sldMk cId="3896727433" sldId="257"/>
            <ac:spMk id="248" creationId="{0CA184B6-3482-4F43-87F0-BC765DCFD8A8}"/>
          </ac:spMkLst>
        </pc:spChg>
        <pc:spChg chg="add del">
          <ac:chgData name="Magdalena Przybylska (2104130)" userId="S::2104130@student.uwtsd.ac.uk::0ad1f595-0c78-4758-9ab4-f7feedf80bd9" providerId="AD" clId="Web-{A0D2D211-7228-561F-23A3-CFEE8C99E809}" dt="2022-03-02T00:12:30.107" v="49"/>
          <ac:spMkLst>
            <pc:docMk/>
            <pc:sldMk cId="3896727433" sldId="257"/>
            <ac:spMk id="249" creationId="{6C869923-8380-4244-9548-802C330638A0}"/>
          </ac:spMkLst>
        </pc:spChg>
        <pc:spChg chg="add del">
          <ac:chgData name="Magdalena Przybylska (2104130)" userId="S::2104130@student.uwtsd.ac.uk::0ad1f595-0c78-4758-9ab4-f7feedf80bd9" providerId="AD" clId="Web-{A0D2D211-7228-561F-23A3-CFEE8C99E809}" dt="2022-03-02T00:12:30.107" v="49"/>
          <ac:spMkLst>
            <pc:docMk/>
            <pc:sldMk cId="3896727433" sldId="257"/>
            <ac:spMk id="250" creationId="{C06255F2-BC67-4DDE-B34E-AC4BA21838CC}"/>
          </ac:spMkLst>
        </pc:spChg>
        <pc:spChg chg="add del">
          <ac:chgData name="Magdalena Przybylska (2104130)" userId="S::2104130@student.uwtsd.ac.uk::0ad1f595-0c78-4758-9ab4-f7feedf80bd9" providerId="AD" clId="Web-{A0D2D211-7228-561F-23A3-CFEE8C99E809}" dt="2022-03-02T00:12:30.107" v="49"/>
          <ac:spMkLst>
            <pc:docMk/>
            <pc:sldMk cId="3896727433" sldId="257"/>
            <ac:spMk id="251" creationId="{55169443-FCCD-4C0A-8C69-18CD3FA0968D}"/>
          </ac:spMkLst>
        </pc:spChg>
        <pc:spChg chg="add del">
          <ac:chgData name="Magdalena Przybylska (2104130)" userId="S::2104130@student.uwtsd.ac.uk::0ad1f595-0c78-4758-9ab4-f7feedf80bd9" providerId="AD" clId="Web-{A0D2D211-7228-561F-23A3-CFEE8C99E809}" dt="2022-03-02T00:12:30.107" v="49"/>
          <ac:spMkLst>
            <pc:docMk/>
            <pc:sldMk cId="3896727433" sldId="257"/>
            <ac:spMk id="252" creationId="{0DBF1ABE-8590-450D-BB49-BDDCCF3EEA9E}"/>
          </ac:spMkLst>
        </pc:spChg>
        <pc:spChg chg="add del">
          <ac:chgData name="Magdalena Przybylska (2104130)" userId="S::2104130@student.uwtsd.ac.uk::0ad1f595-0c78-4758-9ab4-f7feedf80bd9" providerId="AD" clId="Web-{A0D2D211-7228-561F-23A3-CFEE8C99E809}" dt="2022-03-02T00:12:30.107" v="49"/>
          <ac:spMkLst>
            <pc:docMk/>
            <pc:sldMk cId="3896727433" sldId="257"/>
            <ac:spMk id="253" creationId="{C7D887A3-61AD-4674-BC53-8DFA8CF7B410}"/>
          </ac:spMkLst>
        </pc:spChg>
        <pc:spChg chg="add del">
          <ac:chgData name="Magdalena Przybylska (2104130)" userId="S::2104130@student.uwtsd.ac.uk::0ad1f595-0c78-4758-9ab4-f7feedf80bd9" providerId="AD" clId="Web-{A0D2D211-7228-561F-23A3-CFEE8C99E809}" dt="2022-03-02T00:12:30.107" v="49"/>
          <ac:spMkLst>
            <pc:docMk/>
            <pc:sldMk cId="3896727433" sldId="257"/>
            <ac:spMk id="254" creationId="{479F0FB3-8461-462D-84A2-53106FBF4E5B}"/>
          </ac:spMkLst>
        </pc:spChg>
        <pc:spChg chg="add del">
          <ac:chgData name="Magdalena Przybylska (2104130)" userId="S::2104130@student.uwtsd.ac.uk::0ad1f595-0c78-4758-9ab4-f7feedf80bd9" providerId="AD" clId="Web-{A0D2D211-7228-561F-23A3-CFEE8C99E809}" dt="2022-03-02T00:12:30.107" v="49"/>
          <ac:spMkLst>
            <pc:docMk/>
            <pc:sldMk cId="3896727433" sldId="257"/>
            <ac:spMk id="255" creationId="{11E3C311-4E8A-45D9-97BF-07F5FD346974}"/>
          </ac:spMkLst>
        </pc:spChg>
        <pc:spChg chg="add del">
          <ac:chgData name="Magdalena Przybylska (2104130)" userId="S::2104130@student.uwtsd.ac.uk::0ad1f595-0c78-4758-9ab4-f7feedf80bd9" providerId="AD" clId="Web-{A0D2D211-7228-561F-23A3-CFEE8C99E809}" dt="2022-03-02T00:12:33.123" v="51"/>
          <ac:spMkLst>
            <pc:docMk/>
            <pc:sldMk cId="3896727433" sldId="257"/>
            <ac:spMk id="257" creationId="{9B0F7D69-D93C-4C38-A23D-76E000D691CD}"/>
          </ac:spMkLst>
        </pc:spChg>
        <pc:spChg chg="add del">
          <ac:chgData name="Magdalena Przybylska (2104130)" userId="S::2104130@student.uwtsd.ac.uk::0ad1f595-0c78-4758-9ab4-f7feedf80bd9" providerId="AD" clId="Web-{A0D2D211-7228-561F-23A3-CFEE8C99E809}" dt="2022-03-02T00:12:33.123" v="51"/>
          <ac:spMkLst>
            <pc:docMk/>
            <pc:sldMk cId="3896727433" sldId="257"/>
            <ac:spMk id="258" creationId="{8CD419D4-EA9D-42D9-BF62-B07F0B7B672B}"/>
          </ac:spMkLst>
        </pc:spChg>
        <pc:spChg chg="add del">
          <ac:chgData name="Magdalena Przybylska (2104130)" userId="S::2104130@student.uwtsd.ac.uk::0ad1f595-0c78-4758-9ab4-f7feedf80bd9" providerId="AD" clId="Web-{A0D2D211-7228-561F-23A3-CFEE8C99E809}" dt="2022-03-02T00:12:33.123" v="51"/>
          <ac:spMkLst>
            <pc:docMk/>
            <pc:sldMk cId="3896727433" sldId="257"/>
            <ac:spMk id="259" creationId="{1C6FEC9B-9608-4181-A9E5-A1B80E72021C}"/>
          </ac:spMkLst>
        </pc:spChg>
        <pc:spChg chg="add del">
          <ac:chgData name="Magdalena Przybylska (2104130)" userId="S::2104130@student.uwtsd.ac.uk::0ad1f595-0c78-4758-9ab4-f7feedf80bd9" providerId="AD" clId="Web-{A0D2D211-7228-561F-23A3-CFEE8C99E809}" dt="2022-03-02T00:12:33.123" v="51"/>
          <ac:spMkLst>
            <pc:docMk/>
            <pc:sldMk cId="3896727433" sldId="257"/>
            <ac:spMk id="260" creationId="{AB1564ED-F26F-451D-97D6-A6EC3E83FD55}"/>
          </ac:spMkLst>
        </pc:spChg>
        <pc:spChg chg="add del">
          <ac:chgData name="Magdalena Przybylska (2104130)" userId="S::2104130@student.uwtsd.ac.uk::0ad1f595-0c78-4758-9ab4-f7feedf80bd9" providerId="AD" clId="Web-{A0D2D211-7228-561F-23A3-CFEE8C99E809}" dt="2022-03-02T00:12:33.123" v="51"/>
          <ac:spMkLst>
            <pc:docMk/>
            <pc:sldMk cId="3896727433" sldId="257"/>
            <ac:spMk id="261" creationId="{0CA184B6-3482-4F43-87F0-BC765DCFD8A8}"/>
          </ac:spMkLst>
        </pc:spChg>
        <pc:spChg chg="add del">
          <ac:chgData name="Magdalena Przybylska (2104130)" userId="S::2104130@student.uwtsd.ac.uk::0ad1f595-0c78-4758-9ab4-f7feedf80bd9" providerId="AD" clId="Web-{A0D2D211-7228-561F-23A3-CFEE8C99E809}" dt="2022-03-02T00:12:33.123" v="51"/>
          <ac:spMkLst>
            <pc:docMk/>
            <pc:sldMk cId="3896727433" sldId="257"/>
            <ac:spMk id="262" creationId="{6C869923-8380-4244-9548-802C330638A0}"/>
          </ac:spMkLst>
        </pc:spChg>
        <pc:spChg chg="add del">
          <ac:chgData name="Magdalena Przybylska (2104130)" userId="S::2104130@student.uwtsd.ac.uk::0ad1f595-0c78-4758-9ab4-f7feedf80bd9" providerId="AD" clId="Web-{A0D2D211-7228-561F-23A3-CFEE8C99E809}" dt="2022-03-02T00:12:33.123" v="51"/>
          <ac:spMkLst>
            <pc:docMk/>
            <pc:sldMk cId="3896727433" sldId="257"/>
            <ac:spMk id="263" creationId="{C06255F2-BC67-4DDE-B34E-AC4BA21838CC}"/>
          </ac:spMkLst>
        </pc:spChg>
        <pc:spChg chg="add del">
          <ac:chgData name="Magdalena Przybylska (2104130)" userId="S::2104130@student.uwtsd.ac.uk::0ad1f595-0c78-4758-9ab4-f7feedf80bd9" providerId="AD" clId="Web-{A0D2D211-7228-561F-23A3-CFEE8C99E809}" dt="2022-03-02T00:12:33.123" v="51"/>
          <ac:spMkLst>
            <pc:docMk/>
            <pc:sldMk cId="3896727433" sldId="257"/>
            <ac:spMk id="264" creationId="{55169443-FCCD-4C0A-8C69-18CD3FA0968D}"/>
          </ac:spMkLst>
        </pc:spChg>
        <pc:spChg chg="add del">
          <ac:chgData name="Magdalena Przybylska (2104130)" userId="S::2104130@student.uwtsd.ac.uk::0ad1f595-0c78-4758-9ab4-f7feedf80bd9" providerId="AD" clId="Web-{A0D2D211-7228-561F-23A3-CFEE8C99E809}" dt="2022-03-02T00:12:33.123" v="51"/>
          <ac:spMkLst>
            <pc:docMk/>
            <pc:sldMk cId="3896727433" sldId="257"/>
            <ac:spMk id="265" creationId="{0DBF1ABE-8590-450D-BB49-BDDCCF3EEA9E}"/>
          </ac:spMkLst>
        </pc:spChg>
        <pc:spChg chg="add del">
          <ac:chgData name="Magdalena Przybylska (2104130)" userId="S::2104130@student.uwtsd.ac.uk::0ad1f595-0c78-4758-9ab4-f7feedf80bd9" providerId="AD" clId="Web-{A0D2D211-7228-561F-23A3-CFEE8C99E809}" dt="2022-03-02T00:12:33.123" v="51"/>
          <ac:spMkLst>
            <pc:docMk/>
            <pc:sldMk cId="3896727433" sldId="257"/>
            <ac:spMk id="266" creationId="{391F8D69-709A-4575-A393-B4C26481AF3B}"/>
          </ac:spMkLst>
        </pc:spChg>
        <pc:spChg chg="add del">
          <ac:chgData name="Magdalena Przybylska (2104130)" userId="S::2104130@student.uwtsd.ac.uk::0ad1f595-0c78-4758-9ab4-f7feedf80bd9" providerId="AD" clId="Web-{A0D2D211-7228-561F-23A3-CFEE8C99E809}" dt="2022-03-02T00:12:33.123" v="51"/>
          <ac:spMkLst>
            <pc:docMk/>
            <pc:sldMk cId="3896727433" sldId="257"/>
            <ac:spMk id="267" creationId="{C87A50C4-1191-461A-9E09-C8057F2AF01F}"/>
          </ac:spMkLst>
        </pc:spChg>
        <pc:spChg chg="add del">
          <ac:chgData name="Magdalena Przybylska (2104130)" userId="S::2104130@student.uwtsd.ac.uk::0ad1f595-0c78-4758-9ab4-f7feedf80bd9" providerId="AD" clId="Web-{A0D2D211-7228-561F-23A3-CFEE8C99E809}" dt="2022-03-02T00:12:33.123" v="51"/>
          <ac:spMkLst>
            <pc:docMk/>
            <pc:sldMk cId="3896727433" sldId="257"/>
            <ac:spMk id="268" creationId="{BC87DA9F-8DB2-4D48-8716-A928FBB8A5D2}"/>
          </ac:spMkLst>
        </pc:spChg>
        <pc:spChg chg="add del">
          <ac:chgData name="Magdalena Przybylska (2104130)" userId="S::2104130@student.uwtsd.ac.uk::0ad1f595-0c78-4758-9ab4-f7feedf80bd9" providerId="AD" clId="Web-{A0D2D211-7228-561F-23A3-CFEE8C99E809}" dt="2022-03-02T00:12:33.123" v="51"/>
          <ac:spMkLst>
            <pc:docMk/>
            <pc:sldMk cId="3896727433" sldId="257"/>
            <ac:spMk id="269" creationId="{195EA065-AC5D-431D-927E-87FF05884866}"/>
          </ac:spMkLst>
        </pc:spChg>
        <pc:spChg chg="add del">
          <ac:chgData name="Magdalena Przybylska (2104130)" userId="S::2104130@student.uwtsd.ac.uk::0ad1f595-0c78-4758-9ab4-f7feedf80bd9" providerId="AD" clId="Web-{A0D2D211-7228-561F-23A3-CFEE8C99E809}" dt="2022-03-02T00:12:33.123" v="51"/>
          <ac:spMkLst>
            <pc:docMk/>
            <pc:sldMk cId="3896727433" sldId="257"/>
            <ac:spMk id="270" creationId="{46934B3C-D73F-4CD0-95B1-0244D662D1C7}"/>
          </ac:spMkLst>
        </pc:spChg>
        <pc:spChg chg="add del">
          <ac:chgData name="Magdalena Przybylska (2104130)" userId="S::2104130@student.uwtsd.ac.uk::0ad1f595-0c78-4758-9ab4-f7feedf80bd9" providerId="AD" clId="Web-{A0D2D211-7228-561F-23A3-CFEE8C99E809}" dt="2022-03-02T00:13:38.486" v="64"/>
          <ac:spMkLst>
            <pc:docMk/>
            <pc:sldMk cId="3896727433" sldId="257"/>
            <ac:spMk id="272" creationId="{9B0F7D69-D93C-4C38-A23D-76E000D691CD}"/>
          </ac:spMkLst>
        </pc:spChg>
        <pc:spChg chg="add del">
          <ac:chgData name="Magdalena Przybylska (2104130)" userId="S::2104130@student.uwtsd.ac.uk::0ad1f595-0c78-4758-9ab4-f7feedf80bd9" providerId="AD" clId="Web-{A0D2D211-7228-561F-23A3-CFEE8C99E809}" dt="2022-03-02T00:13:38.486" v="64"/>
          <ac:spMkLst>
            <pc:docMk/>
            <pc:sldMk cId="3896727433" sldId="257"/>
            <ac:spMk id="273" creationId="{29BA1798-17F7-4F80-A991-C449074B1886}"/>
          </ac:spMkLst>
        </pc:spChg>
        <pc:spChg chg="add del">
          <ac:chgData name="Magdalena Przybylska (2104130)" userId="S::2104130@student.uwtsd.ac.uk::0ad1f595-0c78-4758-9ab4-f7feedf80bd9" providerId="AD" clId="Web-{A0D2D211-7228-561F-23A3-CFEE8C99E809}" dt="2022-03-02T00:13:38.486" v="64"/>
          <ac:spMkLst>
            <pc:docMk/>
            <pc:sldMk cId="3896727433" sldId="257"/>
            <ac:spMk id="274" creationId="{8CD419D4-EA9D-42D9-BF62-B07F0B7B672B}"/>
          </ac:spMkLst>
        </pc:spChg>
        <pc:spChg chg="add del">
          <ac:chgData name="Magdalena Przybylska (2104130)" userId="S::2104130@student.uwtsd.ac.uk::0ad1f595-0c78-4758-9ab4-f7feedf80bd9" providerId="AD" clId="Web-{A0D2D211-7228-561F-23A3-CFEE8C99E809}" dt="2022-03-02T00:13:38.486" v="64"/>
          <ac:spMkLst>
            <pc:docMk/>
            <pc:sldMk cId="3896727433" sldId="257"/>
            <ac:spMk id="275" creationId="{1C6FEC9B-9608-4181-A9E5-A1B80E72021C}"/>
          </ac:spMkLst>
        </pc:spChg>
        <pc:spChg chg="add del">
          <ac:chgData name="Magdalena Przybylska (2104130)" userId="S::2104130@student.uwtsd.ac.uk::0ad1f595-0c78-4758-9ab4-f7feedf80bd9" providerId="AD" clId="Web-{A0D2D211-7228-561F-23A3-CFEE8C99E809}" dt="2022-03-02T00:13:38.486" v="64"/>
          <ac:spMkLst>
            <pc:docMk/>
            <pc:sldMk cId="3896727433" sldId="257"/>
            <ac:spMk id="276" creationId="{AB1564ED-F26F-451D-97D6-A6EC3E83FD55}"/>
          </ac:spMkLst>
        </pc:spChg>
        <pc:spChg chg="add del">
          <ac:chgData name="Magdalena Przybylska (2104130)" userId="S::2104130@student.uwtsd.ac.uk::0ad1f595-0c78-4758-9ab4-f7feedf80bd9" providerId="AD" clId="Web-{A0D2D211-7228-561F-23A3-CFEE8C99E809}" dt="2022-03-02T00:13:38.486" v="64"/>
          <ac:spMkLst>
            <pc:docMk/>
            <pc:sldMk cId="3896727433" sldId="257"/>
            <ac:spMk id="277" creationId="{AA4342DD-7680-4127-930E-CCB5085E335E}"/>
          </ac:spMkLst>
        </pc:spChg>
        <pc:spChg chg="add del">
          <ac:chgData name="Magdalena Przybylska (2104130)" userId="S::2104130@student.uwtsd.ac.uk::0ad1f595-0c78-4758-9ab4-f7feedf80bd9" providerId="AD" clId="Web-{A0D2D211-7228-561F-23A3-CFEE8C99E809}" dt="2022-03-02T00:13:38.486" v="64"/>
          <ac:spMkLst>
            <pc:docMk/>
            <pc:sldMk cId="3896727433" sldId="257"/>
            <ac:spMk id="278" creationId="{F1FF0434-7F50-41AF-93EE-7466DED915DE}"/>
          </ac:spMkLst>
        </pc:spChg>
        <pc:spChg chg="add del">
          <ac:chgData name="Magdalena Przybylska (2104130)" userId="S::2104130@student.uwtsd.ac.uk::0ad1f595-0c78-4758-9ab4-f7feedf80bd9" providerId="AD" clId="Web-{A0D2D211-7228-561F-23A3-CFEE8C99E809}" dt="2022-03-02T00:13:38.486" v="64"/>
          <ac:spMkLst>
            <pc:docMk/>
            <pc:sldMk cId="3896727433" sldId="257"/>
            <ac:spMk id="279" creationId="{217ADE80-AC1E-4A7D-916F-75AF3D3F3FD8}"/>
          </ac:spMkLst>
        </pc:spChg>
        <pc:spChg chg="add del">
          <ac:chgData name="Magdalena Przybylska (2104130)" userId="S::2104130@student.uwtsd.ac.uk::0ad1f595-0c78-4758-9ab4-f7feedf80bd9" providerId="AD" clId="Web-{A0D2D211-7228-561F-23A3-CFEE8C99E809}" dt="2022-03-02T00:13:38.486" v="64"/>
          <ac:spMkLst>
            <pc:docMk/>
            <pc:sldMk cId="3896727433" sldId="257"/>
            <ac:spMk id="280" creationId="{7D8DC9C7-2C47-4A29-8D99-5A642EC4A297}"/>
          </ac:spMkLst>
        </pc:spChg>
        <pc:spChg chg="add del">
          <ac:chgData name="Magdalena Przybylska (2104130)" userId="S::2104130@student.uwtsd.ac.uk::0ad1f595-0c78-4758-9ab4-f7feedf80bd9" providerId="AD" clId="Web-{A0D2D211-7228-561F-23A3-CFEE8C99E809}" dt="2022-03-02T00:13:38.486" v="64"/>
          <ac:spMkLst>
            <pc:docMk/>
            <pc:sldMk cId="3896727433" sldId="257"/>
            <ac:spMk id="281" creationId="{9E85769A-34B7-4E26-8919-D5FA94CA16B4}"/>
          </ac:spMkLst>
        </pc:spChg>
        <pc:spChg chg="add del">
          <ac:chgData name="Magdalena Przybylska (2104130)" userId="S::2104130@student.uwtsd.ac.uk::0ad1f595-0c78-4758-9ab4-f7feedf80bd9" providerId="AD" clId="Web-{A0D2D211-7228-561F-23A3-CFEE8C99E809}" dt="2022-03-02T00:13:38.486" v="64"/>
          <ac:spMkLst>
            <pc:docMk/>
            <pc:sldMk cId="3896727433" sldId="257"/>
            <ac:spMk id="282" creationId="{36808283-A1DB-43B4-A966-F9598351A8C9}"/>
          </ac:spMkLst>
        </pc:spChg>
        <pc:spChg chg="add del">
          <ac:chgData name="Magdalena Przybylska (2104130)" userId="S::2104130@student.uwtsd.ac.uk::0ad1f595-0c78-4758-9ab4-f7feedf80bd9" providerId="AD" clId="Web-{A0D2D211-7228-561F-23A3-CFEE8C99E809}" dt="2022-03-02T00:13:38.486" v="64"/>
          <ac:spMkLst>
            <pc:docMk/>
            <pc:sldMk cId="3896727433" sldId="257"/>
            <ac:spMk id="283" creationId="{6B881382-2905-40A6-B674-0F8E1249E27B}"/>
          </ac:spMkLst>
        </pc:spChg>
        <pc:spChg chg="add del">
          <ac:chgData name="Magdalena Przybylska (2104130)" userId="S::2104130@student.uwtsd.ac.uk::0ad1f595-0c78-4758-9ab4-f7feedf80bd9" providerId="AD" clId="Web-{A0D2D211-7228-561F-23A3-CFEE8C99E809}" dt="2022-03-02T00:13:38.486" v="64"/>
          <ac:spMkLst>
            <pc:docMk/>
            <pc:sldMk cId="3896727433" sldId="257"/>
            <ac:spMk id="284" creationId="{F5631074-8AE6-4D14-80C0-3068E1D44B46}"/>
          </ac:spMkLst>
        </pc:spChg>
        <pc:spChg chg="add del">
          <ac:chgData name="Magdalena Przybylska (2104130)" userId="S::2104130@student.uwtsd.ac.uk::0ad1f595-0c78-4758-9ab4-f7feedf80bd9" providerId="AD" clId="Web-{A0D2D211-7228-561F-23A3-CFEE8C99E809}" dt="2022-03-02T00:13:38.486" v="64"/>
          <ac:spMkLst>
            <pc:docMk/>
            <pc:sldMk cId="3896727433" sldId="257"/>
            <ac:spMk id="285" creationId="{58E7DDC4-E7EF-41AA-BF97-1D1A65273783}"/>
          </ac:spMkLst>
        </pc:spChg>
        <pc:spChg chg="add del">
          <ac:chgData name="Magdalena Przybylska (2104130)" userId="S::2104130@student.uwtsd.ac.uk::0ad1f595-0c78-4758-9ab4-f7feedf80bd9" providerId="AD" clId="Web-{A0D2D211-7228-561F-23A3-CFEE8C99E809}" dt="2022-03-02T00:13:38.486" v="64"/>
          <ac:spMkLst>
            <pc:docMk/>
            <pc:sldMk cId="3896727433" sldId="257"/>
            <ac:spMk id="286" creationId="{D9CC255C-0586-4E56-B44A-BB42BFD8A7B1}"/>
          </ac:spMkLst>
        </pc:spChg>
        <pc:spChg chg="add del">
          <ac:chgData name="Magdalena Przybylska (2104130)" userId="S::2104130@student.uwtsd.ac.uk::0ad1f595-0c78-4758-9ab4-f7feedf80bd9" providerId="AD" clId="Web-{A0D2D211-7228-561F-23A3-CFEE8C99E809}" dt="2022-03-02T00:13:18.392" v="55"/>
          <ac:spMkLst>
            <pc:docMk/>
            <pc:sldMk cId="3896727433" sldId="257"/>
            <ac:spMk id="288" creationId="{9B0F7D69-D93C-4C38-A23D-76E000D691CD}"/>
          </ac:spMkLst>
        </pc:spChg>
        <pc:spChg chg="add del">
          <ac:chgData name="Magdalena Przybylska (2104130)" userId="S::2104130@student.uwtsd.ac.uk::0ad1f595-0c78-4758-9ab4-f7feedf80bd9" providerId="AD" clId="Web-{A0D2D211-7228-561F-23A3-CFEE8C99E809}" dt="2022-03-02T00:13:18.392" v="55"/>
          <ac:spMkLst>
            <pc:docMk/>
            <pc:sldMk cId="3896727433" sldId="257"/>
            <ac:spMk id="289" creationId="{29BA1798-17F7-4F80-A991-C449074B1886}"/>
          </ac:spMkLst>
        </pc:spChg>
        <pc:spChg chg="add del">
          <ac:chgData name="Magdalena Przybylska (2104130)" userId="S::2104130@student.uwtsd.ac.uk::0ad1f595-0c78-4758-9ab4-f7feedf80bd9" providerId="AD" clId="Web-{A0D2D211-7228-561F-23A3-CFEE8C99E809}" dt="2022-03-02T00:13:18.392" v="55"/>
          <ac:spMkLst>
            <pc:docMk/>
            <pc:sldMk cId="3896727433" sldId="257"/>
            <ac:spMk id="290" creationId="{8CD419D4-EA9D-42D9-BF62-B07F0B7B672B}"/>
          </ac:spMkLst>
        </pc:spChg>
        <pc:spChg chg="add del">
          <ac:chgData name="Magdalena Przybylska (2104130)" userId="S::2104130@student.uwtsd.ac.uk::0ad1f595-0c78-4758-9ab4-f7feedf80bd9" providerId="AD" clId="Web-{A0D2D211-7228-561F-23A3-CFEE8C99E809}" dt="2022-03-02T00:13:18.392" v="55"/>
          <ac:spMkLst>
            <pc:docMk/>
            <pc:sldMk cId="3896727433" sldId="257"/>
            <ac:spMk id="291" creationId="{1C6FEC9B-9608-4181-A9E5-A1B80E72021C}"/>
          </ac:spMkLst>
        </pc:spChg>
        <pc:spChg chg="add del">
          <ac:chgData name="Magdalena Przybylska (2104130)" userId="S::2104130@student.uwtsd.ac.uk::0ad1f595-0c78-4758-9ab4-f7feedf80bd9" providerId="AD" clId="Web-{A0D2D211-7228-561F-23A3-CFEE8C99E809}" dt="2022-03-02T00:13:18.392" v="55"/>
          <ac:spMkLst>
            <pc:docMk/>
            <pc:sldMk cId="3896727433" sldId="257"/>
            <ac:spMk id="292" creationId="{AB1564ED-F26F-451D-97D6-A6EC3E83FD55}"/>
          </ac:spMkLst>
        </pc:spChg>
        <pc:spChg chg="add del">
          <ac:chgData name="Magdalena Przybylska (2104130)" userId="S::2104130@student.uwtsd.ac.uk::0ad1f595-0c78-4758-9ab4-f7feedf80bd9" providerId="AD" clId="Web-{A0D2D211-7228-561F-23A3-CFEE8C99E809}" dt="2022-03-02T00:13:18.392" v="55"/>
          <ac:spMkLst>
            <pc:docMk/>
            <pc:sldMk cId="3896727433" sldId="257"/>
            <ac:spMk id="293" creationId="{AA4342DD-7680-4127-930E-CCB5085E335E}"/>
          </ac:spMkLst>
        </pc:spChg>
        <pc:spChg chg="add del">
          <ac:chgData name="Magdalena Przybylska (2104130)" userId="S::2104130@student.uwtsd.ac.uk::0ad1f595-0c78-4758-9ab4-f7feedf80bd9" providerId="AD" clId="Web-{A0D2D211-7228-561F-23A3-CFEE8C99E809}" dt="2022-03-02T00:13:18.392" v="55"/>
          <ac:spMkLst>
            <pc:docMk/>
            <pc:sldMk cId="3896727433" sldId="257"/>
            <ac:spMk id="294" creationId="{F1FF0434-7F50-41AF-93EE-7466DED915DE}"/>
          </ac:spMkLst>
        </pc:spChg>
        <pc:spChg chg="add del">
          <ac:chgData name="Magdalena Przybylska (2104130)" userId="S::2104130@student.uwtsd.ac.uk::0ad1f595-0c78-4758-9ab4-f7feedf80bd9" providerId="AD" clId="Web-{A0D2D211-7228-561F-23A3-CFEE8C99E809}" dt="2022-03-02T00:13:18.392" v="55"/>
          <ac:spMkLst>
            <pc:docMk/>
            <pc:sldMk cId="3896727433" sldId="257"/>
            <ac:spMk id="295" creationId="{217ADE80-AC1E-4A7D-916F-75AF3D3F3FD8}"/>
          </ac:spMkLst>
        </pc:spChg>
        <pc:spChg chg="add del">
          <ac:chgData name="Magdalena Przybylska (2104130)" userId="S::2104130@student.uwtsd.ac.uk::0ad1f595-0c78-4758-9ab4-f7feedf80bd9" providerId="AD" clId="Web-{A0D2D211-7228-561F-23A3-CFEE8C99E809}" dt="2022-03-02T00:13:18.392" v="55"/>
          <ac:spMkLst>
            <pc:docMk/>
            <pc:sldMk cId="3896727433" sldId="257"/>
            <ac:spMk id="296" creationId="{7D8DC9C7-2C47-4A29-8D99-5A642EC4A297}"/>
          </ac:spMkLst>
        </pc:spChg>
        <pc:spChg chg="add del">
          <ac:chgData name="Magdalena Przybylska (2104130)" userId="S::2104130@student.uwtsd.ac.uk::0ad1f595-0c78-4758-9ab4-f7feedf80bd9" providerId="AD" clId="Web-{A0D2D211-7228-561F-23A3-CFEE8C99E809}" dt="2022-03-02T00:13:18.392" v="55"/>
          <ac:spMkLst>
            <pc:docMk/>
            <pc:sldMk cId="3896727433" sldId="257"/>
            <ac:spMk id="297" creationId="{0DBF1ABE-8590-450D-BB49-BDDCCF3EEA9E}"/>
          </ac:spMkLst>
        </pc:spChg>
        <pc:spChg chg="add del">
          <ac:chgData name="Magdalena Przybylska (2104130)" userId="S::2104130@student.uwtsd.ac.uk::0ad1f595-0c78-4758-9ab4-f7feedf80bd9" providerId="AD" clId="Web-{A0D2D211-7228-561F-23A3-CFEE8C99E809}" dt="2022-03-02T00:13:18.392" v="55"/>
          <ac:spMkLst>
            <pc:docMk/>
            <pc:sldMk cId="3896727433" sldId="257"/>
            <ac:spMk id="298" creationId="{96CB0275-66F1-4491-93B8-121D0C7176BF}"/>
          </ac:spMkLst>
        </pc:spChg>
        <pc:spChg chg="add del">
          <ac:chgData name="Magdalena Przybylska (2104130)" userId="S::2104130@student.uwtsd.ac.uk::0ad1f595-0c78-4758-9ab4-f7feedf80bd9" providerId="AD" clId="Web-{A0D2D211-7228-561F-23A3-CFEE8C99E809}" dt="2022-03-02T00:13:18.392" v="55"/>
          <ac:spMkLst>
            <pc:docMk/>
            <pc:sldMk cId="3896727433" sldId="257"/>
            <ac:spMk id="299" creationId="{18D32C3D-8F76-4E99-BE56-0836CC38CC84}"/>
          </ac:spMkLst>
        </pc:spChg>
        <pc:spChg chg="add del">
          <ac:chgData name="Magdalena Przybylska (2104130)" userId="S::2104130@student.uwtsd.ac.uk::0ad1f595-0c78-4758-9ab4-f7feedf80bd9" providerId="AD" clId="Web-{A0D2D211-7228-561F-23A3-CFEE8C99E809}" dt="2022-03-02T00:13:18.392" v="55"/>
          <ac:spMkLst>
            <pc:docMk/>
            <pc:sldMk cId="3896727433" sldId="257"/>
            <ac:spMk id="300" creationId="{23C71129-3300-4933-9311-C991EE7792D8}"/>
          </ac:spMkLst>
        </pc:spChg>
        <pc:spChg chg="add del">
          <ac:chgData name="Magdalena Przybylska (2104130)" userId="S::2104130@student.uwtsd.ac.uk::0ad1f595-0c78-4758-9ab4-f7feedf80bd9" providerId="AD" clId="Web-{A0D2D211-7228-561F-23A3-CFEE8C99E809}" dt="2022-03-02T00:13:21.704" v="57"/>
          <ac:spMkLst>
            <pc:docMk/>
            <pc:sldMk cId="3896727433" sldId="257"/>
            <ac:spMk id="302" creationId="{9B0F7D69-D93C-4C38-A23D-76E000D691CD}"/>
          </ac:spMkLst>
        </pc:spChg>
        <pc:spChg chg="add del">
          <ac:chgData name="Magdalena Przybylska (2104130)" userId="S::2104130@student.uwtsd.ac.uk::0ad1f595-0c78-4758-9ab4-f7feedf80bd9" providerId="AD" clId="Web-{A0D2D211-7228-561F-23A3-CFEE8C99E809}" dt="2022-03-02T00:13:21.704" v="57"/>
          <ac:spMkLst>
            <pc:docMk/>
            <pc:sldMk cId="3896727433" sldId="257"/>
            <ac:spMk id="303" creationId="{8CD419D4-EA9D-42D9-BF62-B07F0B7B672B}"/>
          </ac:spMkLst>
        </pc:spChg>
        <pc:spChg chg="add del">
          <ac:chgData name="Magdalena Przybylska (2104130)" userId="S::2104130@student.uwtsd.ac.uk::0ad1f595-0c78-4758-9ab4-f7feedf80bd9" providerId="AD" clId="Web-{A0D2D211-7228-561F-23A3-CFEE8C99E809}" dt="2022-03-02T00:13:21.704" v="57"/>
          <ac:spMkLst>
            <pc:docMk/>
            <pc:sldMk cId="3896727433" sldId="257"/>
            <ac:spMk id="304" creationId="{1C6FEC9B-9608-4181-A9E5-A1B80E72021C}"/>
          </ac:spMkLst>
        </pc:spChg>
        <pc:spChg chg="add del">
          <ac:chgData name="Magdalena Przybylska (2104130)" userId="S::2104130@student.uwtsd.ac.uk::0ad1f595-0c78-4758-9ab4-f7feedf80bd9" providerId="AD" clId="Web-{A0D2D211-7228-561F-23A3-CFEE8C99E809}" dt="2022-03-02T00:13:21.704" v="57"/>
          <ac:spMkLst>
            <pc:docMk/>
            <pc:sldMk cId="3896727433" sldId="257"/>
            <ac:spMk id="305" creationId="{AB1564ED-F26F-451D-97D6-A6EC3E83FD55}"/>
          </ac:spMkLst>
        </pc:spChg>
        <pc:spChg chg="add del">
          <ac:chgData name="Magdalena Przybylska (2104130)" userId="S::2104130@student.uwtsd.ac.uk::0ad1f595-0c78-4758-9ab4-f7feedf80bd9" providerId="AD" clId="Web-{A0D2D211-7228-561F-23A3-CFEE8C99E809}" dt="2022-03-02T00:13:21.704" v="57"/>
          <ac:spMkLst>
            <pc:docMk/>
            <pc:sldMk cId="3896727433" sldId="257"/>
            <ac:spMk id="306" creationId="{0CA184B6-3482-4F43-87F0-BC765DCFD8A8}"/>
          </ac:spMkLst>
        </pc:spChg>
        <pc:spChg chg="add del">
          <ac:chgData name="Magdalena Przybylska (2104130)" userId="S::2104130@student.uwtsd.ac.uk::0ad1f595-0c78-4758-9ab4-f7feedf80bd9" providerId="AD" clId="Web-{A0D2D211-7228-561F-23A3-CFEE8C99E809}" dt="2022-03-02T00:13:21.704" v="57"/>
          <ac:spMkLst>
            <pc:docMk/>
            <pc:sldMk cId="3896727433" sldId="257"/>
            <ac:spMk id="307" creationId="{6C869923-8380-4244-9548-802C330638A0}"/>
          </ac:spMkLst>
        </pc:spChg>
        <pc:spChg chg="add del">
          <ac:chgData name="Magdalena Przybylska (2104130)" userId="S::2104130@student.uwtsd.ac.uk::0ad1f595-0c78-4758-9ab4-f7feedf80bd9" providerId="AD" clId="Web-{A0D2D211-7228-561F-23A3-CFEE8C99E809}" dt="2022-03-02T00:13:21.704" v="57"/>
          <ac:spMkLst>
            <pc:docMk/>
            <pc:sldMk cId="3896727433" sldId="257"/>
            <ac:spMk id="308" creationId="{C06255F2-BC67-4DDE-B34E-AC4BA21838CC}"/>
          </ac:spMkLst>
        </pc:spChg>
        <pc:spChg chg="add del">
          <ac:chgData name="Magdalena Przybylska (2104130)" userId="S::2104130@student.uwtsd.ac.uk::0ad1f595-0c78-4758-9ab4-f7feedf80bd9" providerId="AD" clId="Web-{A0D2D211-7228-561F-23A3-CFEE8C99E809}" dt="2022-03-02T00:13:21.704" v="57"/>
          <ac:spMkLst>
            <pc:docMk/>
            <pc:sldMk cId="3896727433" sldId="257"/>
            <ac:spMk id="309" creationId="{55169443-FCCD-4C0A-8C69-18CD3FA0968D}"/>
          </ac:spMkLst>
        </pc:spChg>
        <pc:spChg chg="add del">
          <ac:chgData name="Magdalena Przybylska (2104130)" userId="S::2104130@student.uwtsd.ac.uk::0ad1f595-0c78-4758-9ab4-f7feedf80bd9" providerId="AD" clId="Web-{A0D2D211-7228-561F-23A3-CFEE8C99E809}" dt="2022-03-02T00:13:21.704" v="57"/>
          <ac:spMkLst>
            <pc:docMk/>
            <pc:sldMk cId="3896727433" sldId="257"/>
            <ac:spMk id="310" creationId="{0DBF1ABE-8590-450D-BB49-BDDCCF3EEA9E}"/>
          </ac:spMkLst>
        </pc:spChg>
        <pc:spChg chg="add del">
          <ac:chgData name="Magdalena Przybylska (2104130)" userId="S::2104130@student.uwtsd.ac.uk::0ad1f595-0c78-4758-9ab4-f7feedf80bd9" providerId="AD" clId="Web-{A0D2D211-7228-561F-23A3-CFEE8C99E809}" dt="2022-03-02T00:13:21.704" v="57"/>
          <ac:spMkLst>
            <pc:docMk/>
            <pc:sldMk cId="3896727433" sldId="257"/>
            <ac:spMk id="311" creationId="{391F8D69-709A-4575-A393-B4C26481AF3B}"/>
          </ac:spMkLst>
        </pc:spChg>
        <pc:spChg chg="add del">
          <ac:chgData name="Magdalena Przybylska (2104130)" userId="S::2104130@student.uwtsd.ac.uk::0ad1f595-0c78-4758-9ab4-f7feedf80bd9" providerId="AD" clId="Web-{A0D2D211-7228-561F-23A3-CFEE8C99E809}" dt="2022-03-02T00:13:21.704" v="57"/>
          <ac:spMkLst>
            <pc:docMk/>
            <pc:sldMk cId="3896727433" sldId="257"/>
            <ac:spMk id="312" creationId="{C87A50C4-1191-461A-9E09-C8057F2AF01F}"/>
          </ac:spMkLst>
        </pc:spChg>
        <pc:spChg chg="add del">
          <ac:chgData name="Magdalena Przybylska (2104130)" userId="S::2104130@student.uwtsd.ac.uk::0ad1f595-0c78-4758-9ab4-f7feedf80bd9" providerId="AD" clId="Web-{A0D2D211-7228-561F-23A3-CFEE8C99E809}" dt="2022-03-02T00:13:21.704" v="57"/>
          <ac:spMkLst>
            <pc:docMk/>
            <pc:sldMk cId="3896727433" sldId="257"/>
            <ac:spMk id="313" creationId="{BC87DA9F-8DB2-4D48-8716-A928FBB8A5D2}"/>
          </ac:spMkLst>
        </pc:spChg>
        <pc:spChg chg="add del">
          <ac:chgData name="Magdalena Przybylska (2104130)" userId="S::2104130@student.uwtsd.ac.uk::0ad1f595-0c78-4758-9ab4-f7feedf80bd9" providerId="AD" clId="Web-{A0D2D211-7228-561F-23A3-CFEE8C99E809}" dt="2022-03-02T00:13:21.704" v="57"/>
          <ac:spMkLst>
            <pc:docMk/>
            <pc:sldMk cId="3896727433" sldId="257"/>
            <ac:spMk id="314" creationId="{195EA065-AC5D-431D-927E-87FF05884866}"/>
          </ac:spMkLst>
        </pc:spChg>
        <pc:spChg chg="add del">
          <ac:chgData name="Magdalena Przybylska (2104130)" userId="S::2104130@student.uwtsd.ac.uk::0ad1f595-0c78-4758-9ab4-f7feedf80bd9" providerId="AD" clId="Web-{A0D2D211-7228-561F-23A3-CFEE8C99E809}" dt="2022-03-02T00:13:21.704" v="57"/>
          <ac:spMkLst>
            <pc:docMk/>
            <pc:sldMk cId="3896727433" sldId="257"/>
            <ac:spMk id="315" creationId="{46934B3C-D73F-4CD0-95B1-0244D662D1C7}"/>
          </ac:spMkLst>
        </pc:spChg>
        <pc:spChg chg="add del">
          <ac:chgData name="Magdalena Przybylska (2104130)" userId="S::2104130@student.uwtsd.ac.uk::0ad1f595-0c78-4758-9ab4-f7feedf80bd9" providerId="AD" clId="Web-{A0D2D211-7228-561F-23A3-CFEE8C99E809}" dt="2022-03-02T00:13:28.673" v="59"/>
          <ac:spMkLst>
            <pc:docMk/>
            <pc:sldMk cId="3896727433" sldId="257"/>
            <ac:spMk id="317" creationId="{9B0F7D69-D93C-4C38-A23D-76E000D691CD}"/>
          </ac:spMkLst>
        </pc:spChg>
        <pc:spChg chg="add del">
          <ac:chgData name="Magdalena Przybylska (2104130)" userId="S::2104130@student.uwtsd.ac.uk::0ad1f595-0c78-4758-9ab4-f7feedf80bd9" providerId="AD" clId="Web-{A0D2D211-7228-561F-23A3-CFEE8C99E809}" dt="2022-03-02T00:13:28.673" v="59"/>
          <ac:spMkLst>
            <pc:docMk/>
            <pc:sldMk cId="3896727433" sldId="257"/>
            <ac:spMk id="318" creationId="{8CD419D4-EA9D-42D9-BF62-B07F0B7B672B}"/>
          </ac:spMkLst>
        </pc:spChg>
        <pc:spChg chg="add del">
          <ac:chgData name="Magdalena Przybylska (2104130)" userId="S::2104130@student.uwtsd.ac.uk::0ad1f595-0c78-4758-9ab4-f7feedf80bd9" providerId="AD" clId="Web-{A0D2D211-7228-561F-23A3-CFEE8C99E809}" dt="2022-03-02T00:13:28.673" v="59"/>
          <ac:spMkLst>
            <pc:docMk/>
            <pc:sldMk cId="3896727433" sldId="257"/>
            <ac:spMk id="319" creationId="{1C6FEC9B-9608-4181-A9E5-A1B80E72021C}"/>
          </ac:spMkLst>
        </pc:spChg>
        <pc:spChg chg="add del">
          <ac:chgData name="Magdalena Przybylska (2104130)" userId="S::2104130@student.uwtsd.ac.uk::0ad1f595-0c78-4758-9ab4-f7feedf80bd9" providerId="AD" clId="Web-{A0D2D211-7228-561F-23A3-CFEE8C99E809}" dt="2022-03-02T00:13:28.673" v="59"/>
          <ac:spMkLst>
            <pc:docMk/>
            <pc:sldMk cId="3896727433" sldId="257"/>
            <ac:spMk id="320" creationId="{AB1564ED-F26F-451D-97D6-A6EC3E83FD55}"/>
          </ac:spMkLst>
        </pc:spChg>
        <pc:spChg chg="add del">
          <ac:chgData name="Magdalena Przybylska (2104130)" userId="S::2104130@student.uwtsd.ac.uk::0ad1f595-0c78-4758-9ab4-f7feedf80bd9" providerId="AD" clId="Web-{A0D2D211-7228-561F-23A3-CFEE8C99E809}" dt="2022-03-02T00:13:28.673" v="59"/>
          <ac:spMkLst>
            <pc:docMk/>
            <pc:sldMk cId="3896727433" sldId="257"/>
            <ac:spMk id="321" creationId="{0CA184B6-3482-4F43-87F0-BC765DCFD8A8}"/>
          </ac:spMkLst>
        </pc:spChg>
        <pc:spChg chg="add del">
          <ac:chgData name="Magdalena Przybylska (2104130)" userId="S::2104130@student.uwtsd.ac.uk::0ad1f595-0c78-4758-9ab4-f7feedf80bd9" providerId="AD" clId="Web-{A0D2D211-7228-561F-23A3-CFEE8C99E809}" dt="2022-03-02T00:13:28.673" v="59"/>
          <ac:spMkLst>
            <pc:docMk/>
            <pc:sldMk cId="3896727433" sldId="257"/>
            <ac:spMk id="322" creationId="{6C869923-8380-4244-9548-802C330638A0}"/>
          </ac:spMkLst>
        </pc:spChg>
        <pc:spChg chg="add del">
          <ac:chgData name="Magdalena Przybylska (2104130)" userId="S::2104130@student.uwtsd.ac.uk::0ad1f595-0c78-4758-9ab4-f7feedf80bd9" providerId="AD" clId="Web-{A0D2D211-7228-561F-23A3-CFEE8C99E809}" dt="2022-03-02T00:13:28.673" v="59"/>
          <ac:spMkLst>
            <pc:docMk/>
            <pc:sldMk cId="3896727433" sldId="257"/>
            <ac:spMk id="323" creationId="{C06255F2-BC67-4DDE-B34E-AC4BA21838CC}"/>
          </ac:spMkLst>
        </pc:spChg>
        <pc:spChg chg="add del">
          <ac:chgData name="Magdalena Przybylska (2104130)" userId="S::2104130@student.uwtsd.ac.uk::0ad1f595-0c78-4758-9ab4-f7feedf80bd9" providerId="AD" clId="Web-{A0D2D211-7228-561F-23A3-CFEE8C99E809}" dt="2022-03-02T00:13:28.673" v="59"/>
          <ac:spMkLst>
            <pc:docMk/>
            <pc:sldMk cId="3896727433" sldId="257"/>
            <ac:spMk id="324" creationId="{55169443-FCCD-4C0A-8C69-18CD3FA0968D}"/>
          </ac:spMkLst>
        </pc:spChg>
        <pc:spChg chg="add del">
          <ac:chgData name="Magdalena Przybylska (2104130)" userId="S::2104130@student.uwtsd.ac.uk::0ad1f595-0c78-4758-9ab4-f7feedf80bd9" providerId="AD" clId="Web-{A0D2D211-7228-561F-23A3-CFEE8C99E809}" dt="2022-03-02T00:13:28.673" v="59"/>
          <ac:spMkLst>
            <pc:docMk/>
            <pc:sldMk cId="3896727433" sldId="257"/>
            <ac:spMk id="325" creationId="{0DBF1ABE-8590-450D-BB49-BDDCCF3EEA9E}"/>
          </ac:spMkLst>
        </pc:spChg>
        <pc:spChg chg="add del">
          <ac:chgData name="Magdalena Przybylska (2104130)" userId="S::2104130@student.uwtsd.ac.uk::0ad1f595-0c78-4758-9ab4-f7feedf80bd9" providerId="AD" clId="Web-{A0D2D211-7228-561F-23A3-CFEE8C99E809}" dt="2022-03-02T00:13:28.673" v="59"/>
          <ac:spMkLst>
            <pc:docMk/>
            <pc:sldMk cId="3896727433" sldId="257"/>
            <ac:spMk id="326" creationId="{96CB0275-66F1-4491-93B8-121D0C7176BF}"/>
          </ac:spMkLst>
        </pc:spChg>
        <pc:spChg chg="add del">
          <ac:chgData name="Magdalena Przybylska (2104130)" userId="S::2104130@student.uwtsd.ac.uk::0ad1f595-0c78-4758-9ab4-f7feedf80bd9" providerId="AD" clId="Web-{A0D2D211-7228-561F-23A3-CFEE8C99E809}" dt="2022-03-02T00:13:28.673" v="59"/>
          <ac:spMkLst>
            <pc:docMk/>
            <pc:sldMk cId="3896727433" sldId="257"/>
            <ac:spMk id="327" creationId="{18D32C3D-8F76-4E99-BE56-0836CC38CC84}"/>
          </ac:spMkLst>
        </pc:spChg>
        <pc:spChg chg="add del">
          <ac:chgData name="Magdalena Przybylska (2104130)" userId="S::2104130@student.uwtsd.ac.uk::0ad1f595-0c78-4758-9ab4-f7feedf80bd9" providerId="AD" clId="Web-{A0D2D211-7228-561F-23A3-CFEE8C99E809}" dt="2022-03-02T00:13:28.673" v="59"/>
          <ac:spMkLst>
            <pc:docMk/>
            <pc:sldMk cId="3896727433" sldId="257"/>
            <ac:spMk id="328" creationId="{70766076-46F5-42D5-A773-2B3BEF2B8B74}"/>
          </ac:spMkLst>
        </pc:spChg>
        <pc:spChg chg="add del">
          <ac:chgData name="Magdalena Przybylska (2104130)" userId="S::2104130@student.uwtsd.ac.uk::0ad1f595-0c78-4758-9ab4-f7feedf80bd9" providerId="AD" clId="Web-{A0D2D211-7228-561F-23A3-CFEE8C99E809}" dt="2022-03-02T00:13:33.017" v="61"/>
          <ac:spMkLst>
            <pc:docMk/>
            <pc:sldMk cId="3896727433" sldId="257"/>
            <ac:spMk id="330" creationId="{9B0F7D69-D93C-4C38-A23D-76E000D691CD}"/>
          </ac:spMkLst>
        </pc:spChg>
        <pc:spChg chg="add del">
          <ac:chgData name="Magdalena Przybylska (2104130)" userId="S::2104130@student.uwtsd.ac.uk::0ad1f595-0c78-4758-9ab4-f7feedf80bd9" providerId="AD" clId="Web-{A0D2D211-7228-561F-23A3-CFEE8C99E809}" dt="2022-03-02T00:13:33.017" v="61"/>
          <ac:spMkLst>
            <pc:docMk/>
            <pc:sldMk cId="3896727433" sldId="257"/>
            <ac:spMk id="331" creationId="{29BA1798-17F7-4F80-A991-C449074B1886}"/>
          </ac:spMkLst>
        </pc:spChg>
        <pc:spChg chg="add del">
          <ac:chgData name="Magdalena Przybylska (2104130)" userId="S::2104130@student.uwtsd.ac.uk::0ad1f595-0c78-4758-9ab4-f7feedf80bd9" providerId="AD" clId="Web-{A0D2D211-7228-561F-23A3-CFEE8C99E809}" dt="2022-03-02T00:13:33.017" v="61"/>
          <ac:spMkLst>
            <pc:docMk/>
            <pc:sldMk cId="3896727433" sldId="257"/>
            <ac:spMk id="332" creationId="{8CD419D4-EA9D-42D9-BF62-B07F0B7B672B}"/>
          </ac:spMkLst>
        </pc:spChg>
        <pc:spChg chg="add del">
          <ac:chgData name="Magdalena Przybylska (2104130)" userId="S::2104130@student.uwtsd.ac.uk::0ad1f595-0c78-4758-9ab4-f7feedf80bd9" providerId="AD" clId="Web-{A0D2D211-7228-561F-23A3-CFEE8C99E809}" dt="2022-03-02T00:13:33.017" v="61"/>
          <ac:spMkLst>
            <pc:docMk/>
            <pc:sldMk cId="3896727433" sldId="257"/>
            <ac:spMk id="333" creationId="{1C6FEC9B-9608-4181-A9E5-A1B80E72021C}"/>
          </ac:spMkLst>
        </pc:spChg>
        <pc:spChg chg="add del">
          <ac:chgData name="Magdalena Przybylska (2104130)" userId="S::2104130@student.uwtsd.ac.uk::0ad1f595-0c78-4758-9ab4-f7feedf80bd9" providerId="AD" clId="Web-{A0D2D211-7228-561F-23A3-CFEE8C99E809}" dt="2022-03-02T00:13:33.017" v="61"/>
          <ac:spMkLst>
            <pc:docMk/>
            <pc:sldMk cId="3896727433" sldId="257"/>
            <ac:spMk id="334" creationId="{AB1564ED-F26F-451D-97D6-A6EC3E83FD55}"/>
          </ac:spMkLst>
        </pc:spChg>
        <pc:spChg chg="add del">
          <ac:chgData name="Magdalena Przybylska (2104130)" userId="S::2104130@student.uwtsd.ac.uk::0ad1f595-0c78-4758-9ab4-f7feedf80bd9" providerId="AD" clId="Web-{A0D2D211-7228-561F-23A3-CFEE8C99E809}" dt="2022-03-02T00:13:33.017" v="61"/>
          <ac:spMkLst>
            <pc:docMk/>
            <pc:sldMk cId="3896727433" sldId="257"/>
            <ac:spMk id="335" creationId="{AA4342DD-7680-4127-930E-CCB5085E335E}"/>
          </ac:spMkLst>
        </pc:spChg>
        <pc:spChg chg="add del">
          <ac:chgData name="Magdalena Przybylska (2104130)" userId="S::2104130@student.uwtsd.ac.uk::0ad1f595-0c78-4758-9ab4-f7feedf80bd9" providerId="AD" clId="Web-{A0D2D211-7228-561F-23A3-CFEE8C99E809}" dt="2022-03-02T00:13:33.017" v="61"/>
          <ac:spMkLst>
            <pc:docMk/>
            <pc:sldMk cId="3896727433" sldId="257"/>
            <ac:spMk id="336" creationId="{F1FF0434-7F50-41AF-93EE-7466DED915DE}"/>
          </ac:spMkLst>
        </pc:spChg>
        <pc:spChg chg="add del">
          <ac:chgData name="Magdalena Przybylska (2104130)" userId="S::2104130@student.uwtsd.ac.uk::0ad1f595-0c78-4758-9ab4-f7feedf80bd9" providerId="AD" clId="Web-{A0D2D211-7228-561F-23A3-CFEE8C99E809}" dt="2022-03-02T00:13:33.017" v="61"/>
          <ac:spMkLst>
            <pc:docMk/>
            <pc:sldMk cId="3896727433" sldId="257"/>
            <ac:spMk id="337" creationId="{217ADE80-AC1E-4A7D-916F-75AF3D3F3FD8}"/>
          </ac:spMkLst>
        </pc:spChg>
        <pc:spChg chg="add del">
          <ac:chgData name="Magdalena Przybylska (2104130)" userId="S::2104130@student.uwtsd.ac.uk::0ad1f595-0c78-4758-9ab4-f7feedf80bd9" providerId="AD" clId="Web-{A0D2D211-7228-561F-23A3-CFEE8C99E809}" dt="2022-03-02T00:13:33.017" v="61"/>
          <ac:spMkLst>
            <pc:docMk/>
            <pc:sldMk cId="3896727433" sldId="257"/>
            <ac:spMk id="338" creationId="{7D8DC9C7-2C47-4A29-8D99-5A642EC4A297}"/>
          </ac:spMkLst>
        </pc:spChg>
        <pc:spChg chg="add del">
          <ac:chgData name="Magdalena Przybylska (2104130)" userId="S::2104130@student.uwtsd.ac.uk::0ad1f595-0c78-4758-9ab4-f7feedf80bd9" providerId="AD" clId="Web-{A0D2D211-7228-561F-23A3-CFEE8C99E809}" dt="2022-03-02T00:13:33.017" v="61"/>
          <ac:spMkLst>
            <pc:docMk/>
            <pc:sldMk cId="3896727433" sldId="257"/>
            <ac:spMk id="339" creationId="{0DBF1ABE-8590-450D-BB49-BDDCCF3EEA9E}"/>
          </ac:spMkLst>
        </pc:spChg>
        <pc:spChg chg="add del">
          <ac:chgData name="Magdalena Przybylska (2104130)" userId="S::2104130@student.uwtsd.ac.uk::0ad1f595-0c78-4758-9ab4-f7feedf80bd9" providerId="AD" clId="Web-{A0D2D211-7228-561F-23A3-CFEE8C99E809}" dt="2022-03-02T00:13:33.017" v="61"/>
          <ac:spMkLst>
            <pc:docMk/>
            <pc:sldMk cId="3896727433" sldId="257"/>
            <ac:spMk id="340" creationId="{D00382C6-249C-4F5B-A1AB-9531B53983FF}"/>
          </ac:spMkLst>
        </pc:spChg>
        <pc:spChg chg="add del">
          <ac:chgData name="Magdalena Przybylska (2104130)" userId="S::2104130@student.uwtsd.ac.uk::0ad1f595-0c78-4758-9ab4-f7feedf80bd9" providerId="AD" clId="Web-{A0D2D211-7228-561F-23A3-CFEE8C99E809}" dt="2022-03-02T00:13:33.017" v="61"/>
          <ac:spMkLst>
            <pc:docMk/>
            <pc:sldMk cId="3896727433" sldId="257"/>
            <ac:spMk id="341" creationId="{EE4C8343-9B2C-4A33-AE54-5945E6E9D44F}"/>
          </ac:spMkLst>
        </pc:spChg>
        <pc:spChg chg="add del">
          <ac:chgData name="Magdalena Przybylska (2104130)" userId="S::2104130@student.uwtsd.ac.uk::0ad1f595-0c78-4758-9ab4-f7feedf80bd9" providerId="AD" clId="Web-{A0D2D211-7228-561F-23A3-CFEE8C99E809}" dt="2022-03-02T00:13:33.017" v="61"/>
          <ac:spMkLst>
            <pc:docMk/>
            <pc:sldMk cId="3896727433" sldId="257"/>
            <ac:spMk id="342" creationId="{B76FEFBE-09C1-441E-BB53-303E4CED5DA9}"/>
          </ac:spMkLst>
        </pc:spChg>
        <pc:spChg chg="add del">
          <ac:chgData name="Magdalena Przybylska (2104130)" userId="S::2104130@student.uwtsd.ac.uk::0ad1f595-0c78-4758-9ab4-f7feedf80bd9" providerId="AD" clId="Web-{A0D2D211-7228-561F-23A3-CFEE8C99E809}" dt="2022-03-02T00:13:33.017" v="61"/>
          <ac:spMkLst>
            <pc:docMk/>
            <pc:sldMk cId="3896727433" sldId="257"/>
            <ac:spMk id="343" creationId="{185FD2CF-35DE-4F7D-B04C-C7B7DC4DB00E}"/>
          </ac:spMkLst>
        </pc:spChg>
        <pc:spChg chg="add del">
          <ac:chgData name="Magdalena Przybylska (2104130)" userId="S::2104130@student.uwtsd.ac.uk::0ad1f595-0c78-4758-9ab4-f7feedf80bd9" providerId="AD" clId="Web-{A0D2D211-7228-561F-23A3-CFEE8C99E809}" dt="2022-03-02T00:13:38.471" v="63"/>
          <ac:spMkLst>
            <pc:docMk/>
            <pc:sldMk cId="3896727433" sldId="257"/>
            <ac:spMk id="345" creationId="{9B0F7D69-D93C-4C38-A23D-76E000D691CD}"/>
          </ac:spMkLst>
        </pc:spChg>
        <pc:spChg chg="add del">
          <ac:chgData name="Magdalena Przybylska (2104130)" userId="S::2104130@student.uwtsd.ac.uk::0ad1f595-0c78-4758-9ab4-f7feedf80bd9" providerId="AD" clId="Web-{A0D2D211-7228-561F-23A3-CFEE8C99E809}" dt="2022-03-02T00:13:38.471" v="63"/>
          <ac:spMkLst>
            <pc:docMk/>
            <pc:sldMk cId="3896727433" sldId="257"/>
            <ac:spMk id="346" creationId="{29BA1798-17F7-4F80-A991-C449074B1886}"/>
          </ac:spMkLst>
        </pc:spChg>
        <pc:spChg chg="add del">
          <ac:chgData name="Magdalena Przybylska (2104130)" userId="S::2104130@student.uwtsd.ac.uk::0ad1f595-0c78-4758-9ab4-f7feedf80bd9" providerId="AD" clId="Web-{A0D2D211-7228-561F-23A3-CFEE8C99E809}" dt="2022-03-02T00:13:38.471" v="63"/>
          <ac:spMkLst>
            <pc:docMk/>
            <pc:sldMk cId="3896727433" sldId="257"/>
            <ac:spMk id="347" creationId="{8CD419D4-EA9D-42D9-BF62-B07F0B7B672B}"/>
          </ac:spMkLst>
        </pc:spChg>
        <pc:spChg chg="add del">
          <ac:chgData name="Magdalena Przybylska (2104130)" userId="S::2104130@student.uwtsd.ac.uk::0ad1f595-0c78-4758-9ab4-f7feedf80bd9" providerId="AD" clId="Web-{A0D2D211-7228-561F-23A3-CFEE8C99E809}" dt="2022-03-02T00:13:38.471" v="63"/>
          <ac:spMkLst>
            <pc:docMk/>
            <pc:sldMk cId="3896727433" sldId="257"/>
            <ac:spMk id="348" creationId="{1C6FEC9B-9608-4181-A9E5-A1B80E72021C}"/>
          </ac:spMkLst>
        </pc:spChg>
        <pc:spChg chg="add del">
          <ac:chgData name="Magdalena Przybylska (2104130)" userId="S::2104130@student.uwtsd.ac.uk::0ad1f595-0c78-4758-9ab4-f7feedf80bd9" providerId="AD" clId="Web-{A0D2D211-7228-561F-23A3-CFEE8C99E809}" dt="2022-03-02T00:13:38.471" v="63"/>
          <ac:spMkLst>
            <pc:docMk/>
            <pc:sldMk cId="3896727433" sldId="257"/>
            <ac:spMk id="349" creationId="{AB1564ED-F26F-451D-97D6-A6EC3E83FD55}"/>
          </ac:spMkLst>
        </pc:spChg>
        <pc:spChg chg="add del">
          <ac:chgData name="Magdalena Przybylska (2104130)" userId="S::2104130@student.uwtsd.ac.uk::0ad1f595-0c78-4758-9ab4-f7feedf80bd9" providerId="AD" clId="Web-{A0D2D211-7228-561F-23A3-CFEE8C99E809}" dt="2022-03-02T00:13:38.471" v="63"/>
          <ac:spMkLst>
            <pc:docMk/>
            <pc:sldMk cId="3896727433" sldId="257"/>
            <ac:spMk id="350" creationId="{AA4342DD-7680-4127-930E-CCB5085E335E}"/>
          </ac:spMkLst>
        </pc:spChg>
        <pc:spChg chg="add del">
          <ac:chgData name="Magdalena Przybylska (2104130)" userId="S::2104130@student.uwtsd.ac.uk::0ad1f595-0c78-4758-9ab4-f7feedf80bd9" providerId="AD" clId="Web-{A0D2D211-7228-561F-23A3-CFEE8C99E809}" dt="2022-03-02T00:13:38.471" v="63"/>
          <ac:spMkLst>
            <pc:docMk/>
            <pc:sldMk cId="3896727433" sldId="257"/>
            <ac:spMk id="351" creationId="{F1FF0434-7F50-41AF-93EE-7466DED915DE}"/>
          </ac:spMkLst>
        </pc:spChg>
        <pc:spChg chg="add del">
          <ac:chgData name="Magdalena Przybylska (2104130)" userId="S::2104130@student.uwtsd.ac.uk::0ad1f595-0c78-4758-9ab4-f7feedf80bd9" providerId="AD" clId="Web-{A0D2D211-7228-561F-23A3-CFEE8C99E809}" dt="2022-03-02T00:13:38.471" v="63"/>
          <ac:spMkLst>
            <pc:docMk/>
            <pc:sldMk cId="3896727433" sldId="257"/>
            <ac:spMk id="352" creationId="{217ADE80-AC1E-4A7D-916F-75AF3D3F3FD8}"/>
          </ac:spMkLst>
        </pc:spChg>
        <pc:spChg chg="add del">
          <ac:chgData name="Magdalena Przybylska (2104130)" userId="S::2104130@student.uwtsd.ac.uk::0ad1f595-0c78-4758-9ab4-f7feedf80bd9" providerId="AD" clId="Web-{A0D2D211-7228-561F-23A3-CFEE8C99E809}" dt="2022-03-02T00:13:38.471" v="63"/>
          <ac:spMkLst>
            <pc:docMk/>
            <pc:sldMk cId="3896727433" sldId="257"/>
            <ac:spMk id="353" creationId="{7D8DC9C7-2C47-4A29-8D99-5A642EC4A297}"/>
          </ac:spMkLst>
        </pc:spChg>
        <pc:spChg chg="add del">
          <ac:chgData name="Magdalena Przybylska (2104130)" userId="S::2104130@student.uwtsd.ac.uk::0ad1f595-0c78-4758-9ab4-f7feedf80bd9" providerId="AD" clId="Web-{A0D2D211-7228-561F-23A3-CFEE8C99E809}" dt="2022-03-02T00:13:38.471" v="63"/>
          <ac:spMkLst>
            <pc:docMk/>
            <pc:sldMk cId="3896727433" sldId="257"/>
            <ac:spMk id="354" creationId="{AC8EEB0F-BA72-49AC-956F-331B60FDE79E}"/>
          </ac:spMkLst>
        </pc:spChg>
        <pc:spChg chg="add del">
          <ac:chgData name="Magdalena Przybylska (2104130)" userId="S::2104130@student.uwtsd.ac.uk::0ad1f595-0c78-4758-9ab4-f7feedf80bd9" providerId="AD" clId="Web-{A0D2D211-7228-561F-23A3-CFEE8C99E809}" dt="2022-03-02T00:13:38.471" v="63"/>
          <ac:spMkLst>
            <pc:docMk/>
            <pc:sldMk cId="3896727433" sldId="257"/>
            <ac:spMk id="355" creationId="{8CC700D5-9809-43F4-89D5-7DBBCB0DCC10}"/>
          </ac:spMkLst>
        </pc:spChg>
        <pc:spChg chg="add del">
          <ac:chgData name="Magdalena Przybylska (2104130)" userId="S::2104130@student.uwtsd.ac.uk::0ad1f595-0c78-4758-9ab4-f7feedf80bd9" providerId="AD" clId="Web-{A0D2D211-7228-561F-23A3-CFEE8C99E809}" dt="2022-03-02T00:13:38.471" v="63"/>
          <ac:spMkLst>
            <pc:docMk/>
            <pc:sldMk cId="3896727433" sldId="257"/>
            <ac:spMk id="356" creationId="{C7163242-6303-46DC-BAC1-2A204F061321}"/>
          </ac:spMkLst>
        </pc:spChg>
        <pc:spChg chg="add del">
          <ac:chgData name="Magdalena Przybylska (2104130)" userId="S::2104130@student.uwtsd.ac.uk::0ad1f595-0c78-4758-9ab4-f7feedf80bd9" providerId="AD" clId="Web-{A0D2D211-7228-561F-23A3-CFEE8C99E809}" dt="2022-03-02T00:13:38.471" v="63"/>
          <ac:spMkLst>
            <pc:docMk/>
            <pc:sldMk cId="3896727433" sldId="257"/>
            <ac:spMk id="357" creationId="{805C4C40-D70E-4C4F-B228-98A0A6132603}"/>
          </ac:spMkLst>
        </pc:spChg>
        <pc:spChg chg="add del">
          <ac:chgData name="Magdalena Przybylska (2104130)" userId="S::2104130@student.uwtsd.ac.uk::0ad1f595-0c78-4758-9ab4-f7feedf80bd9" providerId="AD" clId="Web-{A0D2D211-7228-561F-23A3-CFEE8C99E809}" dt="2022-03-02T00:14:32.036" v="77"/>
          <ac:spMkLst>
            <pc:docMk/>
            <pc:sldMk cId="3896727433" sldId="257"/>
            <ac:spMk id="359" creationId="{9B0F7D69-D93C-4C38-A23D-76E000D691CD}"/>
          </ac:spMkLst>
        </pc:spChg>
        <pc:spChg chg="add del">
          <ac:chgData name="Magdalena Przybylska (2104130)" userId="S::2104130@student.uwtsd.ac.uk::0ad1f595-0c78-4758-9ab4-f7feedf80bd9" providerId="AD" clId="Web-{A0D2D211-7228-561F-23A3-CFEE8C99E809}" dt="2022-03-02T00:14:32.036" v="77"/>
          <ac:spMkLst>
            <pc:docMk/>
            <pc:sldMk cId="3896727433" sldId="257"/>
            <ac:spMk id="360" creationId="{29BA1798-17F7-4F80-A991-C449074B1886}"/>
          </ac:spMkLst>
        </pc:spChg>
        <pc:spChg chg="add del">
          <ac:chgData name="Magdalena Przybylska (2104130)" userId="S::2104130@student.uwtsd.ac.uk::0ad1f595-0c78-4758-9ab4-f7feedf80bd9" providerId="AD" clId="Web-{A0D2D211-7228-561F-23A3-CFEE8C99E809}" dt="2022-03-02T00:14:32.036" v="77"/>
          <ac:spMkLst>
            <pc:docMk/>
            <pc:sldMk cId="3896727433" sldId="257"/>
            <ac:spMk id="361" creationId="{8CD419D4-EA9D-42D9-BF62-B07F0B7B672B}"/>
          </ac:spMkLst>
        </pc:spChg>
        <pc:spChg chg="add del">
          <ac:chgData name="Magdalena Przybylska (2104130)" userId="S::2104130@student.uwtsd.ac.uk::0ad1f595-0c78-4758-9ab4-f7feedf80bd9" providerId="AD" clId="Web-{A0D2D211-7228-561F-23A3-CFEE8C99E809}" dt="2022-03-02T00:14:32.036" v="77"/>
          <ac:spMkLst>
            <pc:docMk/>
            <pc:sldMk cId="3896727433" sldId="257"/>
            <ac:spMk id="362" creationId="{1C6FEC9B-9608-4181-A9E5-A1B80E72021C}"/>
          </ac:spMkLst>
        </pc:spChg>
        <pc:spChg chg="add del">
          <ac:chgData name="Magdalena Przybylska (2104130)" userId="S::2104130@student.uwtsd.ac.uk::0ad1f595-0c78-4758-9ab4-f7feedf80bd9" providerId="AD" clId="Web-{A0D2D211-7228-561F-23A3-CFEE8C99E809}" dt="2022-03-02T00:14:32.036" v="77"/>
          <ac:spMkLst>
            <pc:docMk/>
            <pc:sldMk cId="3896727433" sldId="257"/>
            <ac:spMk id="363" creationId="{AB1564ED-F26F-451D-97D6-A6EC3E83FD55}"/>
          </ac:spMkLst>
        </pc:spChg>
        <pc:spChg chg="add del">
          <ac:chgData name="Magdalena Przybylska (2104130)" userId="S::2104130@student.uwtsd.ac.uk::0ad1f595-0c78-4758-9ab4-f7feedf80bd9" providerId="AD" clId="Web-{A0D2D211-7228-561F-23A3-CFEE8C99E809}" dt="2022-03-02T00:14:32.036" v="77"/>
          <ac:spMkLst>
            <pc:docMk/>
            <pc:sldMk cId="3896727433" sldId="257"/>
            <ac:spMk id="364" creationId="{AA4342DD-7680-4127-930E-CCB5085E335E}"/>
          </ac:spMkLst>
        </pc:spChg>
        <pc:spChg chg="add del">
          <ac:chgData name="Magdalena Przybylska (2104130)" userId="S::2104130@student.uwtsd.ac.uk::0ad1f595-0c78-4758-9ab4-f7feedf80bd9" providerId="AD" clId="Web-{A0D2D211-7228-561F-23A3-CFEE8C99E809}" dt="2022-03-02T00:14:32.036" v="77"/>
          <ac:spMkLst>
            <pc:docMk/>
            <pc:sldMk cId="3896727433" sldId="257"/>
            <ac:spMk id="365" creationId="{F1FF0434-7F50-41AF-93EE-7466DED915DE}"/>
          </ac:spMkLst>
        </pc:spChg>
        <pc:spChg chg="add del">
          <ac:chgData name="Magdalena Przybylska (2104130)" userId="S::2104130@student.uwtsd.ac.uk::0ad1f595-0c78-4758-9ab4-f7feedf80bd9" providerId="AD" clId="Web-{A0D2D211-7228-561F-23A3-CFEE8C99E809}" dt="2022-03-02T00:14:32.036" v="77"/>
          <ac:spMkLst>
            <pc:docMk/>
            <pc:sldMk cId="3896727433" sldId="257"/>
            <ac:spMk id="366" creationId="{217ADE80-AC1E-4A7D-916F-75AF3D3F3FD8}"/>
          </ac:spMkLst>
        </pc:spChg>
        <pc:spChg chg="add del">
          <ac:chgData name="Magdalena Przybylska (2104130)" userId="S::2104130@student.uwtsd.ac.uk::0ad1f595-0c78-4758-9ab4-f7feedf80bd9" providerId="AD" clId="Web-{A0D2D211-7228-561F-23A3-CFEE8C99E809}" dt="2022-03-02T00:14:32.036" v="77"/>
          <ac:spMkLst>
            <pc:docMk/>
            <pc:sldMk cId="3896727433" sldId="257"/>
            <ac:spMk id="367" creationId="{7D8DC9C7-2C47-4A29-8D99-5A642EC4A297}"/>
          </ac:spMkLst>
        </pc:spChg>
        <pc:spChg chg="add del">
          <ac:chgData name="Magdalena Przybylska (2104130)" userId="S::2104130@student.uwtsd.ac.uk::0ad1f595-0c78-4758-9ab4-f7feedf80bd9" providerId="AD" clId="Web-{A0D2D211-7228-561F-23A3-CFEE8C99E809}" dt="2022-03-02T00:14:32.036" v="77"/>
          <ac:spMkLst>
            <pc:docMk/>
            <pc:sldMk cId="3896727433" sldId="257"/>
            <ac:spMk id="368" creationId="{0DBF1ABE-8590-450D-BB49-BDDCCF3EEA9E}"/>
          </ac:spMkLst>
        </pc:spChg>
        <pc:spChg chg="add del">
          <ac:chgData name="Magdalena Przybylska (2104130)" userId="S::2104130@student.uwtsd.ac.uk::0ad1f595-0c78-4758-9ab4-f7feedf80bd9" providerId="AD" clId="Web-{A0D2D211-7228-561F-23A3-CFEE8C99E809}" dt="2022-03-02T00:14:32.036" v="77"/>
          <ac:spMkLst>
            <pc:docMk/>
            <pc:sldMk cId="3896727433" sldId="257"/>
            <ac:spMk id="369" creationId="{96CB0275-66F1-4491-93B8-121D0C7176BF}"/>
          </ac:spMkLst>
        </pc:spChg>
        <pc:spChg chg="add del">
          <ac:chgData name="Magdalena Przybylska (2104130)" userId="S::2104130@student.uwtsd.ac.uk::0ad1f595-0c78-4758-9ab4-f7feedf80bd9" providerId="AD" clId="Web-{A0D2D211-7228-561F-23A3-CFEE8C99E809}" dt="2022-03-02T00:14:32.036" v="77"/>
          <ac:spMkLst>
            <pc:docMk/>
            <pc:sldMk cId="3896727433" sldId="257"/>
            <ac:spMk id="370" creationId="{18D32C3D-8F76-4E99-BE56-0836CC38CC84}"/>
          </ac:spMkLst>
        </pc:spChg>
        <pc:spChg chg="add del">
          <ac:chgData name="Magdalena Przybylska (2104130)" userId="S::2104130@student.uwtsd.ac.uk::0ad1f595-0c78-4758-9ab4-f7feedf80bd9" providerId="AD" clId="Web-{A0D2D211-7228-561F-23A3-CFEE8C99E809}" dt="2022-03-02T00:14:32.036" v="77"/>
          <ac:spMkLst>
            <pc:docMk/>
            <pc:sldMk cId="3896727433" sldId="257"/>
            <ac:spMk id="371" creationId="{23C71129-3300-4933-9311-C991EE7792D8}"/>
          </ac:spMkLst>
        </pc:spChg>
        <pc:spChg chg="add del">
          <ac:chgData name="Magdalena Przybylska (2104130)" userId="S::2104130@student.uwtsd.ac.uk::0ad1f595-0c78-4758-9ab4-f7feedf80bd9" providerId="AD" clId="Web-{A0D2D211-7228-561F-23A3-CFEE8C99E809}" dt="2022-03-02T00:14:19.911" v="72"/>
          <ac:spMkLst>
            <pc:docMk/>
            <pc:sldMk cId="3896727433" sldId="257"/>
            <ac:spMk id="373" creationId="{9B0F7D69-D93C-4C38-A23D-76E000D691CD}"/>
          </ac:spMkLst>
        </pc:spChg>
        <pc:spChg chg="add del">
          <ac:chgData name="Magdalena Przybylska (2104130)" userId="S::2104130@student.uwtsd.ac.uk::0ad1f595-0c78-4758-9ab4-f7feedf80bd9" providerId="AD" clId="Web-{A0D2D211-7228-561F-23A3-CFEE8C99E809}" dt="2022-03-02T00:14:19.911" v="72"/>
          <ac:spMkLst>
            <pc:docMk/>
            <pc:sldMk cId="3896727433" sldId="257"/>
            <ac:spMk id="374" creationId="{29BA1798-17F7-4F80-A991-C449074B1886}"/>
          </ac:spMkLst>
        </pc:spChg>
        <pc:spChg chg="add del">
          <ac:chgData name="Magdalena Przybylska (2104130)" userId="S::2104130@student.uwtsd.ac.uk::0ad1f595-0c78-4758-9ab4-f7feedf80bd9" providerId="AD" clId="Web-{A0D2D211-7228-561F-23A3-CFEE8C99E809}" dt="2022-03-02T00:14:19.911" v="72"/>
          <ac:spMkLst>
            <pc:docMk/>
            <pc:sldMk cId="3896727433" sldId="257"/>
            <ac:spMk id="375" creationId="{8CD419D4-EA9D-42D9-BF62-B07F0B7B672B}"/>
          </ac:spMkLst>
        </pc:spChg>
        <pc:spChg chg="add del">
          <ac:chgData name="Magdalena Przybylska (2104130)" userId="S::2104130@student.uwtsd.ac.uk::0ad1f595-0c78-4758-9ab4-f7feedf80bd9" providerId="AD" clId="Web-{A0D2D211-7228-561F-23A3-CFEE8C99E809}" dt="2022-03-02T00:14:19.911" v="72"/>
          <ac:spMkLst>
            <pc:docMk/>
            <pc:sldMk cId="3896727433" sldId="257"/>
            <ac:spMk id="376" creationId="{AA4342DD-7680-4127-930E-CCB5085E335E}"/>
          </ac:spMkLst>
        </pc:spChg>
        <pc:spChg chg="add del">
          <ac:chgData name="Magdalena Przybylska (2104130)" userId="S::2104130@student.uwtsd.ac.uk::0ad1f595-0c78-4758-9ab4-f7feedf80bd9" providerId="AD" clId="Web-{A0D2D211-7228-561F-23A3-CFEE8C99E809}" dt="2022-03-02T00:14:19.911" v="72"/>
          <ac:spMkLst>
            <pc:docMk/>
            <pc:sldMk cId="3896727433" sldId="257"/>
            <ac:spMk id="377" creationId="{F1FF0434-7F50-41AF-93EE-7466DED915DE}"/>
          </ac:spMkLst>
        </pc:spChg>
        <pc:spChg chg="add del">
          <ac:chgData name="Magdalena Przybylska (2104130)" userId="S::2104130@student.uwtsd.ac.uk::0ad1f595-0c78-4758-9ab4-f7feedf80bd9" providerId="AD" clId="Web-{A0D2D211-7228-561F-23A3-CFEE8C99E809}" dt="2022-03-02T00:14:19.911" v="72"/>
          <ac:spMkLst>
            <pc:docMk/>
            <pc:sldMk cId="3896727433" sldId="257"/>
            <ac:spMk id="378" creationId="{217ADE80-AC1E-4A7D-916F-75AF3D3F3FD8}"/>
          </ac:spMkLst>
        </pc:spChg>
        <pc:spChg chg="add del">
          <ac:chgData name="Magdalena Przybylska (2104130)" userId="S::2104130@student.uwtsd.ac.uk::0ad1f595-0c78-4758-9ab4-f7feedf80bd9" providerId="AD" clId="Web-{A0D2D211-7228-561F-23A3-CFEE8C99E809}" dt="2022-03-02T00:14:19.911" v="72"/>
          <ac:spMkLst>
            <pc:docMk/>
            <pc:sldMk cId="3896727433" sldId="257"/>
            <ac:spMk id="379" creationId="{7D8DC9C7-2C47-4A29-8D99-5A642EC4A297}"/>
          </ac:spMkLst>
        </pc:spChg>
        <pc:spChg chg="add del">
          <ac:chgData name="Magdalena Przybylska (2104130)" userId="S::2104130@student.uwtsd.ac.uk::0ad1f595-0c78-4758-9ab4-f7feedf80bd9" providerId="AD" clId="Web-{A0D2D211-7228-561F-23A3-CFEE8C99E809}" dt="2022-03-02T00:14:19.911" v="72"/>
          <ac:spMkLst>
            <pc:docMk/>
            <pc:sldMk cId="3896727433" sldId="257"/>
            <ac:spMk id="380" creationId="{9E85769A-34B7-4E26-8919-D5FA94CA16B4}"/>
          </ac:spMkLst>
        </pc:spChg>
        <pc:spChg chg="add del">
          <ac:chgData name="Magdalena Przybylska (2104130)" userId="S::2104130@student.uwtsd.ac.uk::0ad1f595-0c78-4758-9ab4-f7feedf80bd9" providerId="AD" clId="Web-{A0D2D211-7228-561F-23A3-CFEE8C99E809}" dt="2022-03-02T00:14:19.911" v="72"/>
          <ac:spMkLst>
            <pc:docMk/>
            <pc:sldMk cId="3896727433" sldId="257"/>
            <ac:spMk id="381" creationId="{36808283-A1DB-43B4-A966-F9598351A8C9}"/>
          </ac:spMkLst>
        </pc:spChg>
        <pc:spChg chg="add del">
          <ac:chgData name="Magdalena Przybylska (2104130)" userId="S::2104130@student.uwtsd.ac.uk::0ad1f595-0c78-4758-9ab4-f7feedf80bd9" providerId="AD" clId="Web-{A0D2D211-7228-561F-23A3-CFEE8C99E809}" dt="2022-03-02T00:14:19.911" v="72"/>
          <ac:spMkLst>
            <pc:docMk/>
            <pc:sldMk cId="3896727433" sldId="257"/>
            <ac:spMk id="382" creationId="{6B881382-2905-40A6-B674-0F8E1249E27B}"/>
          </ac:spMkLst>
        </pc:spChg>
        <pc:spChg chg="add del">
          <ac:chgData name="Magdalena Przybylska (2104130)" userId="S::2104130@student.uwtsd.ac.uk::0ad1f595-0c78-4758-9ab4-f7feedf80bd9" providerId="AD" clId="Web-{A0D2D211-7228-561F-23A3-CFEE8C99E809}" dt="2022-03-02T00:14:19.911" v="72"/>
          <ac:spMkLst>
            <pc:docMk/>
            <pc:sldMk cId="3896727433" sldId="257"/>
            <ac:spMk id="383" creationId="{F5631074-8AE6-4D14-80C0-3068E1D44B46}"/>
          </ac:spMkLst>
        </pc:spChg>
        <pc:spChg chg="add del">
          <ac:chgData name="Magdalena Przybylska (2104130)" userId="S::2104130@student.uwtsd.ac.uk::0ad1f595-0c78-4758-9ab4-f7feedf80bd9" providerId="AD" clId="Web-{A0D2D211-7228-561F-23A3-CFEE8C99E809}" dt="2022-03-02T00:14:19.911" v="72"/>
          <ac:spMkLst>
            <pc:docMk/>
            <pc:sldMk cId="3896727433" sldId="257"/>
            <ac:spMk id="384" creationId="{58E7DDC4-E7EF-41AA-BF97-1D1A65273783}"/>
          </ac:spMkLst>
        </pc:spChg>
        <pc:spChg chg="add del">
          <ac:chgData name="Magdalena Przybylska (2104130)" userId="S::2104130@student.uwtsd.ac.uk::0ad1f595-0c78-4758-9ab4-f7feedf80bd9" providerId="AD" clId="Web-{A0D2D211-7228-561F-23A3-CFEE8C99E809}" dt="2022-03-02T00:14:19.911" v="72"/>
          <ac:spMkLst>
            <pc:docMk/>
            <pc:sldMk cId="3896727433" sldId="257"/>
            <ac:spMk id="385" creationId="{D9CC255C-0586-4E56-B44A-BB42BFD8A7B1}"/>
          </ac:spMkLst>
        </pc:spChg>
        <pc:spChg chg="add del">
          <ac:chgData name="Magdalena Przybylska (2104130)" userId="S::2104130@student.uwtsd.ac.uk::0ad1f595-0c78-4758-9ab4-f7feedf80bd9" providerId="AD" clId="Web-{A0D2D211-7228-561F-23A3-CFEE8C99E809}" dt="2022-03-02T00:14:23.317" v="74"/>
          <ac:spMkLst>
            <pc:docMk/>
            <pc:sldMk cId="3896727433" sldId="257"/>
            <ac:spMk id="387" creationId="{9B0F7D69-D93C-4C38-A23D-76E000D691CD}"/>
          </ac:spMkLst>
        </pc:spChg>
        <pc:spChg chg="add del">
          <ac:chgData name="Magdalena Przybylska (2104130)" userId="S::2104130@student.uwtsd.ac.uk::0ad1f595-0c78-4758-9ab4-f7feedf80bd9" providerId="AD" clId="Web-{A0D2D211-7228-561F-23A3-CFEE8C99E809}" dt="2022-03-02T00:14:23.317" v="74"/>
          <ac:spMkLst>
            <pc:docMk/>
            <pc:sldMk cId="3896727433" sldId="257"/>
            <ac:spMk id="388" creationId="{29BA1798-17F7-4F80-A991-C449074B1886}"/>
          </ac:spMkLst>
        </pc:spChg>
        <pc:spChg chg="add del">
          <ac:chgData name="Magdalena Przybylska (2104130)" userId="S::2104130@student.uwtsd.ac.uk::0ad1f595-0c78-4758-9ab4-f7feedf80bd9" providerId="AD" clId="Web-{A0D2D211-7228-561F-23A3-CFEE8C99E809}" dt="2022-03-02T00:14:23.317" v="74"/>
          <ac:spMkLst>
            <pc:docMk/>
            <pc:sldMk cId="3896727433" sldId="257"/>
            <ac:spMk id="389" creationId="{8CD419D4-EA9D-42D9-BF62-B07F0B7B672B}"/>
          </ac:spMkLst>
        </pc:spChg>
        <pc:spChg chg="add del">
          <ac:chgData name="Magdalena Przybylska (2104130)" userId="S::2104130@student.uwtsd.ac.uk::0ad1f595-0c78-4758-9ab4-f7feedf80bd9" providerId="AD" clId="Web-{A0D2D211-7228-561F-23A3-CFEE8C99E809}" dt="2022-03-02T00:14:23.317" v="74"/>
          <ac:spMkLst>
            <pc:docMk/>
            <pc:sldMk cId="3896727433" sldId="257"/>
            <ac:spMk id="390" creationId="{1C6FEC9B-9608-4181-A9E5-A1B80E72021C}"/>
          </ac:spMkLst>
        </pc:spChg>
        <pc:spChg chg="add del">
          <ac:chgData name="Magdalena Przybylska (2104130)" userId="S::2104130@student.uwtsd.ac.uk::0ad1f595-0c78-4758-9ab4-f7feedf80bd9" providerId="AD" clId="Web-{A0D2D211-7228-561F-23A3-CFEE8C99E809}" dt="2022-03-02T00:14:23.317" v="74"/>
          <ac:spMkLst>
            <pc:docMk/>
            <pc:sldMk cId="3896727433" sldId="257"/>
            <ac:spMk id="391" creationId="{AB1564ED-F26F-451D-97D6-A6EC3E83FD55}"/>
          </ac:spMkLst>
        </pc:spChg>
        <pc:spChg chg="add del">
          <ac:chgData name="Magdalena Przybylska (2104130)" userId="S::2104130@student.uwtsd.ac.uk::0ad1f595-0c78-4758-9ab4-f7feedf80bd9" providerId="AD" clId="Web-{A0D2D211-7228-561F-23A3-CFEE8C99E809}" dt="2022-03-02T00:14:23.317" v="74"/>
          <ac:spMkLst>
            <pc:docMk/>
            <pc:sldMk cId="3896727433" sldId="257"/>
            <ac:spMk id="392" creationId="{AA4342DD-7680-4127-930E-CCB5085E335E}"/>
          </ac:spMkLst>
        </pc:spChg>
        <pc:spChg chg="add del">
          <ac:chgData name="Magdalena Przybylska (2104130)" userId="S::2104130@student.uwtsd.ac.uk::0ad1f595-0c78-4758-9ab4-f7feedf80bd9" providerId="AD" clId="Web-{A0D2D211-7228-561F-23A3-CFEE8C99E809}" dt="2022-03-02T00:14:23.317" v="74"/>
          <ac:spMkLst>
            <pc:docMk/>
            <pc:sldMk cId="3896727433" sldId="257"/>
            <ac:spMk id="393" creationId="{F1FF0434-7F50-41AF-93EE-7466DED915DE}"/>
          </ac:spMkLst>
        </pc:spChg>
        <pc:spChg chg="add del">
          <ac:chgData name="Magdalena Przybylska (2104130)" userId="S::2104130@student.uwtsd.ac.uk::0ad1f595-0c78-4758-9ab4-f7feedf80bd9" providerId="AD" clId="Web-{A0D2D211-7228-561F-23A3-CFEE8C99E809}" dt="2022-03-02T00:14:23.317" v="74"/>
          <ac:spMkLst>
            <pc:docMk/>
            <pc:sldMk cId="3896727433" sldId="257"/>
            <ac:spMk id="394" creationId="{217ADE80-AC1E-4A7D-916F-75AF3D3F3FD8}"/>
          </ac:spMkLst>
        </pc:spChg>
        <pc:spChg chg="add del">
          <ac:chgData name="Magdalena Przybylska (2104130)" userId="S::2104130@student.uwtsd.ac.uk::0ad1f595-0c78-4758-9ab4-f7feedf80bd9" providerId="AD" clId="Web-{A0D2D211-7228-561F-23A3-CFEE8C99E809}" dt="2022-03-02T00:14:23.317" v="74"/>
          <ac:spMkLst>
            <pc:docMk/>
            <pc:sldMk cId="3896727433" sldId="257"/>
            <ac:spMk id="395" creationId="{7D8DC9C7-2C47-4A29-8D99-5A642EC4A297}"/>
          </ac:spMkLst>
        </pc:spChg>
        <pc:spChg chg="add del">
          <ac:chgData name="Magdalena Przybylska (2104130)" userId="S::2104130@student.uwtsd.ac.uk::0ad1f595-0c78-4758-9ab4-f7feedf80bd9" providerId="AD" clId="Web-{A0D2D211-7228-561F-23A3-CFEE8C99E809}" dt="2022-03-02T00:14:23.317" v="74"/>
          <ac:spMkLst>
            <pc:docMk/>
            <pc:sldMk cId="3896727433" sldId="257"/>
            <ac:spMk id="396" creationId="{AC8EEB0F-BA72-49AC-956F-331B60FDE79E}"/>
          </ac:spMkLst>
        </pc:spChg>
        <pc:spChg chg="add del">
          <ac:chgData name="Magdalena Przybylska (2104130)" userId="S::2104130@student.uwtsd.ac.uk::0ad1f595-0c78-4758-9ab4-f7feedf80bd9" providerId="AD" clId="Web-{A0D2D211-7228-561F-23A3-CFEE8C99E809}" dt="2022-03-02T00:14:23.317" v="74"/>
          <ac:spMkLst>
            <pc:docMk/>
            <pc:sldMk cId="3896727433" sldId="257"/>
            <ac:spMk id="397" creationId="{8CC700D5-9809-43F4-89D5-7DBBCB0DCC10}"/>
          </ac:spMkLst>
        </pc:spChg>
        <pc:spChg chg="add del">
          <ac:chgData name="Magdalena Przybylska (2104130)" userId="S::2104130@student.uwtsd.ac.uk::0ad1f595-0c78-4758-9ab4-f7feedf80bd9" providerId="AD" clId="Web-{A0D2D211-7228-561F-23A3-CFEE8C99E809}" dt="2022-03-02T00:14:23.317" v="74"/>
          <ac:spMkLst>
            <pc:docMk/>
            <pc:sldMk cId="3896727433" sldId="257"/>
            <ac:spMk id="398" creationId="{C7163242-6303-46DC-BAC1-2A204F061321}"/>
          </ac:spMkLst>
        </pc:spChg>
        <pc:spChg chg="add del">
          <ac:chgData name="Magdalena Przybylska (2104130)" userId="S::2104130@student.uwtsd.ac.uk::0ad1f595-0c78-4758-9ab4-f7feedf80bd9" providerId="AD" clId="Web-{A0D2D211-7228-561F-23A3-CFEE8C99E809}" dt="2022-03-02T00:14:23.317" v="74"/>
          <ac:spMkLst>
            <pc:docMk/>
            <pc:sldMk cId="3896727433" sldId="257"/>
            <ac:spMk id="399" creationId="{805C4C40-D70E-4C4F-B228-98A0A6132603}"/>
          </ac:spMkLst>
        </pc:spChg>
        <pc:spChg chg="add del">
          <ac:chgData name="Magdalena Przybylska (2104130)" userId="S::2104130@student.uwtsd.ac.uk::0ad1f595-0c78-4758-9ab4-f7feedf80bd9" providerId="AD" clId="Web-{A0D2D211-7228-561F-23A3-CFEE8C99E809}" dt="2022-03-02T00:14:32.021" v="76"/>
          <ac:spMkLst>
            <pc:docMk/>
            <pc:sldMk cId="3896727433" sldId="257"/>
            <ac:spMk id="401" creationId="{9B0F7D69-D93C-4C38-A23D-76E000D691CD}"/>
          </ac:spMkLst>
        </pc:spChg>
        <pc:spChg chg="add del">
          <ac:chgData name="Magdalena Przybylska (2104130)" userId="S::2104130@student.uwtsd.ac.uk::0ad1f595-0c78-4758-9ab4-f7feedf80bd9" providerId="AD" clId="Web-{A0D2D211-7228-561F-23A3-CFEE8C99E809}" dt="2022-03-02T00:14:32.021" v="76"/>
          <ac:spMkLst>
            <pc:docMk/>
            <pc:sldMk cId="3896727433" sldId="257"/>
            <ac:spMk id="402" creationId="{29BA1798-17F7-4F80-A991-C449074B1886}"/>
          </ac:spMkLst>
        </pc:spChg>
        <pc:spChg chg="add del">
          <ac:chgData name="Magdalena Przybylska (2104130)" userId="S::2104130@student.uwtsd.ac.uk::0ad1f595-0c78-4758-9ab4-f7feedf80bd9" providerId="AD" clId="Web-{A0D2D211-7228-561F-23A3-CFEE8C99E809}" dt="2022-03-02T00:14:32.021" v="76"/>
          <ac:spMkLst>
            <pc:docMk/>
            <pc:sldMk cId="3896727433" sldId="257"/>
            <ac:spMk id="403" creationId="{8CD419D4-EA9D-42D9-BF62-B07F0B7B672B}"/>
          </ac:spMkLst>
        </pc:spChg>
        <pc:spChg chg="add del">
          <ac:chgData name="Magdalena Przybylska (2104130)" userId="S::2104130@student.uwtsd.ac.uk::0ad1f595-0c78-4758-9ab4-f7feedf80bd9" providerId="AD" clId="Web-{A0D2D211-7228-561F-23A3-CFEE8C99E809}" dt="2022-03-02T00:14:32.021" v="76"/>
          <ac:spMkLst>
            <pc:docMk/>
            <pc:sldMk cId="3896727433" sldId="257"/>
            <ac:spMk id="404" creationId="{1C6FEC9B-9608-4181-A9E5-A1B80E72021C}"/>
          </ac:spMkLst>
        </pc:spChg>
        <pc:spChg chg="add del">
          <ac:chgData name="Magdalena Przybylska (2104130)" userId="S::2104130@student.uwtsd.ac.uk::0ad1f595-0c78-4758-9ab4-f7feedf80bd9" providerId="AD" clId="Web-{A0D2D211-7228-561F-23A3-CFEE8C99E809}" dt="2022-03-02T00:14:32.021" v="76"/>
          <ac:spMkLst>
            <pc:docMk/>
            <pc:sldMk cId="3896727433" sldId="257"/>
            <ac:spMk id="405" creationId="{AB1564ED-F26F-451D-97D6-A6EC3E83FD55}"/>
          </ac:spMkLst>
        </pc:spChg>
        <pc:spChg chg="add del">
          <ac:chgData name="Magdalena Przybylska (2104130)" userId="S::2104130@student.uwtsd.ac.uk::0ad1f595-0c78-4758-9ab4-f7feedf80bd9" providerId="AD" clId="Web-{A0D2D211-7228-561F-23A3-CFEE8C99E809}" dt="2022-03-02T00:14:32.021" v="76"/>
          <ac:spMkLst>
            <pc:docMk/>
            <pc:sldMk cId="3896727433" sldId="257"/>
            <ac:spMk id="406" creationId="{AA4342DD-7680-4127-930E-CCB5085E335E}"/>
          </ac:spMkLst>
        </pc:spChg>
        <pc:spChg chg="add del">
          <ac:chgData name="Magdalena Przybylska (2104130)" userId="S::2104130@student.uwtsd.ac.uk::0ad1f595-0c78-4758-9ab4-f7feedf80bd9" providerId="AD" clId="Web-{A0D2D211-7228-561F-23A3-CFEE8C99E809}" dt="2022-03-02T00:14:32.021" v="76"/>
          <ac:spMkLst>
            <pc:docMk/>
            <pc:sldMk cId="3896727433" sldId="257"/>
            <ac:spMk id="407" creationId="{F1FF0434-7F50-41AF-93EE-7466DED915DE}"/>
          </ac:spMkLst>
        </pc:spChg>
        <pc:spChg chg="add del">
          <ac:chgData name="Magdalena Przybylska (2104130)" userId="S::2104130@student.uwtsd.ac.uk::0ad1f595-0c78-4758-9ab4-f7feedf80bd9" providerId="AD" clId="Web-{A0D2D211-7228-561F-23A3-CFEE8C99E809}" dt="2022-03-02T00:14:32.021" v="76"/>
          <ac:spMkLst>
            <pc:docMk/>
            <pc:sldMk cId="3896727433" sldId="257"/>
            <ac:spMk id="408" creationId="{217ADE80-AC1E-4A7D-916F-75AF3D3F3FD8}"/>
          </ac:spMkLst>
        </pc:spChg>
        <pc:spChg chg="add del">
          <ac:chgData name="Magdalena Przybylska (2104130)" userId="S::2104130@student.uwtsd.ac.uk::0ad1f595-0c78-4758-9ab4-f7feedf80bd9" providerId="AD" clId="Web-{A0D2D211-7228-561F-23A3-CFEE8C99E809}" dt="2022-03-02T00:14:32.021" v="76"/>
          <ac:spMkLst>
            <pc:docMk/>
            <pc:sldMk cId="3896727433" sldId="257"/>
            <ac:spMk id="409" creationId="{7D8DC9C7-2C47-4A29-8D99-5A642EC4A297}"/>
          </ac:spMkLst>
        </pc:spChg>
        <pc:spChg chg="add del">
          <ac:chgData name="Magdalena Przybylska (2104130)" userId="S::2104130@student.uwtsd.ac.uk::0ad1f595-0c78-4758-9ab4-f7feedf80bd9" providerId="AD" clId="Web-{A0D2D211-7228-561F-23A3-CFEE8C99E809}" dt="2022-03-02T00:14:32.021" v="76"/>
          <ac:spMkLst>
            <pc:docMk/>
            <pc:sldMk cId="3896727433" sldId="257"/>
            <ac:spMk id="410" creationId="{9E85769A-34B7-4E26-8919-D5FA94CA16B4}"/>
          </ac:spMkLst>
        </pc:spChg>
        <pc:spChg chg="add del">
          <ac:chgData name="Magdalena Przybylska (2104130)" userId="S::2104130@student.uwtsd.ac.uk::0ad1f595-0c78-4758-9ab4-f7feedf80bd9" providerId="AD" clId="Web-{A0D2D211-7228-561F-23A3-CFEE8C99E809}" dt="2022-03-02T00:14:32.021" v="76"/>
          <ac:spMkLst>
            <pc:docMk/>
            <pc:sldMk cId="3896727433" sldId="257"/>
            <ac:spMk id="411" creationId="{36808283-A1DB-43B4-A966-F9598351A8C9}"/>
          </ac:spMkLst>
        </pc:spChg>
        <pc:spChg chg="add del">
          <ac:chgData name="Magdalena Przybylska (2104130)" userId="S::2104130@student.uwtsd.ac.uk::0ad1f595-0c78-4758-9ab4-f7feedf80bd9" providerId="AD" clId="Web-{A0D2D211-7228-561F-23A3-CFEE8C99E809}" dt="2022-03-02T00:14:32.021" v="76"/>
          <ac:spMkLst>
            <pc:docMk/>
            <pc:sldMk cId="3896727433" sldId="257"/>
            <ac:spMk id="412" creationId="{6B881382-2905-40A6-B674-0F8E1249E27B}"/>
          </ac:spMkLst>
        </pc:spChg>
        <pc:spChg chg="add del">
          <ac:chgData name="Magdalena Przybylska (2104130)" userId="S::2104130@student.uwtsd.ac.uk::0ad1f595-0c78-4758-9ab4-f7feedf80bd9" providerId="AD" clId="Web-{A0D2D211-7228-561F-23A3-CFEE8C99E809}" dt="2022-03-02T00:14:32.021" v="76"/>
          <ac:spMkLst>
            <pc:docMk/>
            <pc:sldMk cId="3896727433" sldId="257"/>
            <ac:spMk id="413" creationId="{F5631074-8AE6-4D14-80C0-3068E1D44B46}"/>
          </ac:spMkLst>
        </pc:spChg>
        <pc:spChg chg="add del">
          <ac:chgData name="Magdalena Przybylska (2104130)" userId="S::2104130@student.uwtsd.ac.uk::0ad1f595-0c78-4758-9ab4-f7feedf80bd9" providerId="AD" clId="Web-{A0D2D211-7228-561F-23A3-CFEE8C99E809}" dt="2022-03-02T00:14:32.021" v="76"/>
          <ac:spMkLst>
            <pc:docMk/>
            <pc:sldMk cId="3896727433" sldId="257"/>
            <ac:spMk id="414" creationId="{58E7DDC4-E7EF-41AA-BF97-1D1A65273783}"/>
          </ac:spMkLst>
        </pc:spChg>
        <pc:spChg chg="add del">
          <ac:chgData name="Magdalena Przybylska (2104130)" userId="S::2104130@student.uwtsd.ac.uk::0ad1f595-0c78-4758-9ab4-f7feedf80bd9" providerId="AD" clId="Web-{A0D2D211-7228-561F-23A3-CFEE8C99E809}" dt="2022-03-02T00:14:32.021" v="76"/>
          <ac:spMkLst>
            <pc:docMk/>
            <pc:sldMk cId="3896727433" sldId="257"/>
            <ac:spMk id="415" creationId="{D9CC255C-0586-4E56-B44A-BB42BFD8A7B1}"/>
          </ac:spMkLst>
        </pc:spChg>
        <pc:spChg chg="add">
          <ac:chgData name="Magdalena Przybylska (2104130)" userId="S::2104130@student.uwtsd.ac.uk::0ad1f595-0c78-4758-9ab4-f7feedf80bd9" providerId="AD" clId="Web-{A0D2D211-7228-561F-23A3-CFEE8C99E809}" dt="2022-03-02T00:14:32.036" v="77"/>
          <ac:spMkLst>
            <pc:docMk/>
            <pc:sldMk cId="3896727433" sldId="257"/>
            <ac:spMk id="417" creationId="{9B0F7D69-D93C-4C38-A23D-76E000D691CD}"/>
          </ac:spMkLst>
        </pc:spChg>
        <pc:spChg chg="add">
          <ac:chgData name="Magdalena Przybylska (2104130)" userId="S::2104130@student.uwtsd.ac.uk::0ad1f595-0c78-4758-9ab4-f7feedf80bd9" providerId="AD" clId="Web-{A0D2D211-7228-561F-23A3-CFEE8C99E809}" dt="2022-03-02T00:14:32.036" v="77"/>
          <ac:spMkLst>
            <pc:docMk/>
            <pc:sldMk cId="3896727433" sldId="257"/>
            <ac:spMk id="418" creationId="{29BA1798-17F7-4F80-A991-C449074B1886}"/>
          </ac:spMkLst>
        </pc:spChg>
        <pc:spChg chg="add">
          <ac:chgData name="Magdalena Przybylska (2104130)" userId="S::2104130@student.uwtsd.ac.uk::0ad1f595-0c78-4758-9ab4-f7feedf80bd9" providerId="AD" clId="Web-{A0D2D211-7228-561F-23A3-CFEE8C99E809}" dt="2022-03-02T00:14:32.036" v="77"/>
          <ac:spMkLst>
            <pc:docMk/>
            <pc:sldMk cId="3896727433" sldId="257"/>
            <ac:spMk id="419" creationId="{8CD419D4-EA9D-42D9-BF62-B07F0B7B672B}"/>
          </ac:spMkLst>
        </pc:spChg>
        <pc:spChg chg="add">
          <ac:chgData name="Magdalena Przybylska (2104130)" userId="S::2104130@student.uwtsd.ac.uk::0ad1f595-0c78-4758-9ab4-f7feedf80bd9" providerId="AD" clId="Web-{A0D2D211-7228-561F-23A3-CFEE8C99E809}" dt="2022-03-02T00:14:32.036" v="77"/>
          <ac:spMkLst>
            <pc:docMk/>
            <pc:sldMk cId="3896727433" sldId="257"/>
            <ac:spMk id="420" creationId="{1C6FEC9B-9608-4181-A9E5-A1B80E72021C}"/>
          </ac:spMkLst>
        </pc:spChg>
        <pc:spChg chg="add">
          <ac:chgData name="Magdalena Przybylska (2104130)" userId="S::2104130@student.uwtsd.ac.uk::0ad1f595-0c78-4758-9ab4-f7feedf80bd9" providerId="AD" clId="Web-{A0D2D211-7228-561F-23A3-CFEE8C99E809}" dt="2022-03-02T00:14:32.036" v="77"/>
          <ac:spMkLst>
            <pc:docMk/>
            <pc:sldMk cId="3896727433" sldId="257"/>
            <ac:spMk id="421" creationId="{AB1564ED-F26F-451D-97D6-A6EC3E83FD55}"/>
          </ac:spMkLst>
        </pc:spChg>
        <pc:spChg chg="add">
          <ac:chgData name="Magdalena Przybylska (2104130)" userId="S::2104130@student.uwtsd.ac.uk::0ad1f595-0c78-4758-9ab4-f7feedf80bd9" providerId="AD" clId="Web-{A0D2D211-7228-561F-23A3-CFEE8C99E809}" dt="2022-03-02T00:14:32.036" v="77"/>
          <ac:spMkLst>
            <pc:docMk/>
            <pc:sldMk cId="3896727433" sldId="257"/>
            <ac:spMk id="422" creationId="{AA4342DD-7680-4127-930E-CCB5085E335E}"/>
          </ac:spMkLst>
        </pc:spChg>
        <pc:spChg chg="add">
          <ac:chgData name="Magdalena Przybylska (2104130)" userId="S::2104130@student.uwtsd.ac.uk::0ad1f595-0c78-4758-9ab4-f7feedf80bd9" providerId="AD" clId="Web-{A0D2D211-7228-561F-23A3-CFEE8C99E809}" dt="2022-03-02T00:14:32.036" v="77"/>
          <ac:spMkLst>
            <pc:docMk/>
            <pc:sldMk cId="3896727433" sldId="257"/>
            <ac:spMk id="423" creationId="{F1FF0434-7F50-41AF-93EE-7466DED915DE}"/>
          </ac:spMkLst>
        </pc:spChg>
        <pc:spChg chg="add">
          <ac:chgData name="Magdalena Przybylska (2104130)" userId="S::2104130@student.uwtsd.ac.uk::0ad1f595-0c78-4758-9ab4-f7feedf80bd9" providerId="AD" clId="Web-{A0D2D211-7228-561F-23A3-CFEE8C99E809}" dt="2022-03-02T00:14:32.036" v="77"/>
          <ac:spMkLst>
            <pc:docMk/>
            <pc:sldMk cId="3896727433" sldId="257"/>
            <ac:spMk id="424" creationId="{217ADE80-AC1E-4A7D-916F-75AF3D3F3FD8}"/>
          </ac:spMkLst>
        </pc:spChg>
        <pc:spChg chg="add">
          <ac:chgData name="Magdalena Przybylska (2104130)" userId="S::2104130@student.uwtsd.ac.uk::0ad1f595-0c78-4758-9ab4-f7feedf80bd9" providerId="AD" clId="Web-{A0D2D211-7228-561F-23A3-CFEE8C99E809}" dt="2022-03-02T00:14:32.036" v="77"/>
          <ac:spMkLst>
            <pc:docMk/>
            <pc:sldMk cId="3896727433" sldId="257"/>
            <ac:spMk id="425" creationId="{7D8DC9C7-2C47-4A29-8D99-5A642EC4A297}"/>
          </ac:spMkLst>
        </pc:spChg>
        <pc:spChg chg="add">
          <ac:chgData name="Magdalena Przybylska (2104130)" userId="S::2104130@student.uwtsd.ac.uk::0ad1f595-0c78-4758-9ab4-f7feedf80bd9" providerId="AD" clId="Web-{A0D2D211-7228-561F-23A3-CFEE8C99E809}" dt="2022-03-02T00:14:32.036" v="77"/>
          <ac:spMkLst>
            <pc:docMk/>
            <pc:sldMk cId="3896727433" sldId="257"/>
            <ac:spMk id="426" creationId="{0DBF1ABE-8590-450D-BB49-BDDCCF3EEA9E}"/>
          </ac:spMkLst>
        </pc:spChg>
        <pc:spChg chg="add">
          <ac:chgData name="Magdalena Przybylska (2104130)" userId="S::2104130@student.uwtsd.ac.uk::0ad1f595-0c78-4758-9ab4-f7feedf80bd9" providerId="AD" clId="Web-{A0D2D211-7228-561F-23A3-CFEE8C99E809}" dt="2022-03-02T00:14:32.036" v="77"/>
          <ac:spMkLst>
            <pc:docMk/>
            <pc:sldMk cId="3896727433" sldId="257"/>
            <ac:spMk id="427" creationId="{96CB0275-66F1-4491-93B8-121D0C7176BF}"/>
          </ac:spMkLst>
        </pc:spChg>
        <pc:spChg chg="add">
          <ac:chgData name="Magdalena Przybylska (2104130)" userId="S::2104130@student.uwtsd.ac.uk::0ad1f595-0c78-4758-9ab4-f7feedf80bd9" providerId="AD" clId="Web-{A0D2D211-7228-561F-23A3-CFEE8C99E809}" dt="2022-03-02T00:14:32.036" v="77"/>
          <ac:spMkLst>
            <pc:docMk/>
            <pc:sldMk cId="3896727433" sldId="257"/>
            <ac:spMk id="428" creationId="{18D32C3D-8F76-4E99-BE56-0836CC38CC84}"/>
          </ac:spMkLst>
        </pc:spChg>
        <pc:spChg chg="add">
          <ac:chgData name="Magdalena Przybylska (2104130)" userId="S::2104130@student.uwtsd.ac.uk::0ad1f595-0c78-4758-9ab4-f7feedf80bd9" providerId="AD" clId="Web-{A0D2D211-7228-561F-23A3-CFEE8C99E809}" dt="2022-03-02T00:14:32.036" v="77"/>
          <ac:spMkLst>
            <pc:docMk/>
            <pc:sldMk cId="3896727433" sldId="257"/>
            <ac:spMk id="429" creationId="{23C71129-3300-4933-9311-C991EE7792D8}"/>
          </ac:spMkLst>
        </pc:spChg>
        <pc:grpChg chg="add del">
          <ac:chgData name="Magdalena Przybylska (2104130)" userId="S::2104130@student.uwtsd.ac.uk::0ad1f595-0c78-4758-9ab4-f7feedf80bd9" providerId="AD" clId="Web-{A0D2D211-7228-561F-23A3-CFEE8C99E809}" dt="2022-03-02T00:12:09.841" v="43"/>
          <ac:grpSpMkLst>
            <pc:docMk/>
            <pc:sldMk cId="3896727433" sldId="257"/>
            <ac:grpSpMk id="194" creationId="{A356CEF7-EEAA-4AF6-B7A2-28C12AC6F1E4}"/>
          </ac:grpSpMkLst>
        </pc:grpChg>
        <pc:grpChg chg="add del">
          <ac:chgData name="Magdalena Przybylska (2104130)" userId="S::2104130@student.uwtsd.ac.uk::0ad1f595-0c78-4758-9ab4-f7feedf80bd9" providerId="AD" clId="Web-{A0D2D211-7228-561F-23A3-CFEE8C99E809}" dt="2022-03-02T00:12:09.841" v="43"/>
          <ac:grpSpMkLst>
            <pc:docMk/>
            <pc:sldMk cId="3896727433" sldId="257"/>
            <ac:grpSpMk id="212" creationId="{7EDD0CD9-87A3-4F80-AF57-47F3C223780D}"/>
          </ac:grpSpMkLst>
        </pc:grpChg>
        <pc:picChg chg="del mod ord">
          <ac:chgData name="Magdalena Przybylska (2104130)" userId="S::2104130@student.uwtsd.ac.uk::0ad1f595-0c78-4758-9ab4-f7feedf80bd9" providerId="AD" clId="Web-{A0D2D211-7228-561F-23A3-CFEE8C99E809}" dt="2022-03-02T00:11:10.931" v="34"/>
          <ac:picMkLst>
            <pc:docMk/>
            <pc:sldMk cId="3896727433" sldId="257"/>
            <ac:picMk id="6" creationId="{F6AFB73C-84E4-48DD-9D9A-F379BD65EB78}"/>
          </ac:picMkLst>
        </pc:picChg>
        <pc:picChg chg="add mod ord">
          <ac:chgData name="Magdalena Przybylska (2104130)" userId="S::2104130@student.uwtsd.ac.uk::0ad1f595-0c78-4758-9ab4-f7feedf80bd9" providerId="AD" clId="Web-{A0D2D211-7228-561F-23A3-CFEE8C99E809}" dt="2022-03-02T00:14:32.021" v="76"/>
          <ac:picMkLst>
            <pc:docMk/>
            <pc:sldMk cId="3896727433" sldId="257"/>
            <ac:picMk id="8" creationId="{189DE94D-DCDE-4A0F-A1BF-1EBE77CE1526}"/>
          </ac:picMkLst>
        </pc:picChg>
        <pc:picChg chg="add mod ord">
          <ac:chgData name="Magdalena Przybylska (2104130)" userId="S::2104130@student.uwtsd.ac.uk::0ad1f595-0c78-4758-9ab4-f7feedf80bd9" providerId="AD" clId="Web-{A0D2D211-7228-561F-23A3-CFEE8C99E809}" dt="2022-03-02T00:14:32.021" v="76"/>
          <ac:picMkLst>
            <pc:docMk/>
            <pc:sldMk cId="3896727433" sldId="257"/>
            <ac:picMk id="9" creationId="{5D5C0D56-97C0-495C-96E1-F3690747CDAC}"/>
          </ac:picMkLst>
        </pc:picChg>
        <pc:inkChg chg="add del">
          <ac:chgData name="Magdalena Przybylska (2104130)" userId="S::2104130@student.uwtsd.ac.uk::0ad1f595-0c78-4758-9ab4-f7feedf80bd9" providerId="AD" clId="Web-{A0D2D211-7228-561F-23A3-CFEE8C99E809}" dt="2022-03-02T00:06:04.585" v="13"/>
          <ac:inkMkLst>
            <pc:docMk/>
            <pc:sldMk cId="3896727433" sldId="257"/>
            <ac:inkMk id="4" creationId="{EE04BD58-6FC5-41E4-879A-2A617A1C5B06}"/>
          </ac:inkMkLst>
        </pc:inkChg>
        <pc:inkChg chg="add del">
          <ac:chgData name="Magdalena Przybylska (2104130)" userId="S::2104130@student.uwtsd.ac.uk::0ad1f595-0c78-4758-9ab4-f7feedf80bd9" providerId="AD" clId="Web-{A0D2D211-7228-561F-23A3-CFEE8C99E809}" dt="2022-03-02T00:05:27.895" v="5"/>
          <ac:inkMkLst>
            <pc:docMk/>
            <pc:sldMk cId="3896727433" sldId="257"/>
            <ac:inkMk id="5" creationId="{5954C7D3-9F6F-462F-BB40-89A214DB73E7}"/>
          </ac:inkMkLst>
        </pc:inkChg>
        <pc:inkChg chg="add del">
          <ac:chgData name="Magdalena Przybylska (2104130)" userId="S::2104130@student.uwtsd.ac.uk::0ad1f595-0c78-4758-9ab4-f7feedf80bd9" providerId="AD" clId="Web-{A0D2D211-7228-561F-23A3-CFEE8C99E809}" dt="2022-03-02T00:05:27.895" v="4"/>
          <ac:inkMkLst>
            <pc:docMk/>
            <pc:sldMk cId="3896727433" sldId="257"/>
            <ac:inkMk id="7" creationId="{653669CB-8104-4628-B56F-8405435EB236}"/>
          </ac:inkMkLst>
        </pc:inkChg>
      </pc:sldChg>
    </pc:docChg>
  </pc:docChgLst>
  <pc:docChgLst>
    <pc:chgData name="Magdalena Przybylska (2104130)" userId="S::2104130@student.uwtsd.ac.uk::0ad1f595-0c78-4758-9ab4-f7feedf80bd9" providerId="AD" clId="Web-{071D5EBC-5BB2-F775-503C-D344A4A05E01}"/>
    <pc:docChg chg="modSld">
      <pc:chgData name="Magdalena Przybylska (2104130)" userId="S::2104130@student.uwtsd.ac.uk::0ad1f595-0c78-4758-9ab4-f7feedf80bd9" providerId="AD" clId="Web-{071D5EBC-5BB2-F775-503C-D344A4A05E01}" dt="2022-03-03T20:19:12.301" v="28" actId="20577"/>
      <pc:docMkLst>
        <pc:docMk/>
      </pc:docMkLst>
      <pc:sldChg chg="addSp delSp modSp">
        <pc:chgData name="Magdalena Przybylska (2104130)" userId="S::2104130@student.uwtsd.ac.uk::0ad1f595-0c78-4758-9ab4-f7feedf80bd9" providerId="AD" clId="Web-{071D5EBC-5BB2-F775-503C-D344A4A05E01}" dt="2022-03-03T20:19:12.301" v="28" actId="20577"/>
        <pc:sldMkLst>
          <pc:docMk/>
          <pc:sldMk cId="3896727433" sldId="257"/>
        </pc:sldMkLst>
        <pc:spChg chg="mod">
          <ac:chgData name="Magdalena Przybylska (2104130)" userId="S::2104130@student.uwtsd.ac.uk::0ad1f595-0c78-4758-9ab4-f7feedf80bd9" providerId="AD" clId="Web-{071D5EBC-5BB2-F775-503C-D344A4A05E01}" dt="2022-03-03T20:19:12.301" v="28" actId="20577"/>
          <ac:spMkLst>
            <pc:docMk/>
            <pc:sldMk cId="3896727433" sldId="257"/>
            <ac:spMk id="2" creationId="{A666D6D1-C80C-4B3D-A9A4-775675CB7F85}"/>
          </ac:spMkLst>
        </pc:spChg>
        <pc:inkChg chg="add del">
          <ac:chgData name="Magdalena Przybylska (2104130)" userId="S::2104130@student.uwtsd.ac.uk::0ad1f595-0c78-4758-9ab4-f7feedf80bd9" providerId="AD" clId="Web-{071D5EBC-5BB2-F775-503C-D344A4A05E01}" dt="2022-03-03T20:17:11.923" v="7"/>
          <ac:inkMkLst>
            <pc:docMk/>
            <pc:sldMk cId="3896727433" sldId="257"/>
            <ac:inkMk id="4" creationId="{A46E0926-E469-48C8-86EC-A491517A87E2}"/>
          </ac:inkMkLst>
        </pc:inkChg>
        <pc:inkChg chg="add del">
          <ac:chgData name="Magdalena Przybylska (2104130)" userId="S::2104130@student.uwtsd.ac.uk::0ad1f595-0c78-4758-9ab4-f7feedf80bd9" providerId="AD" clId="Web-{071D5EBC-5BB2-F775-503C-D344A4A05E01}" dt="2022-03-03T20:17:11.923" v="6"/>
          <ac:inkMkLst>
            <pc:docMk/>
            <pc:sldMk cId="3896727433" sldId="257"/>
            <ac:inkMk id="5" creationId="{9774CF94-5970-489A-BC78-AD02EE74E87F}"/>
          </ac:inkMkLst>
        </pc:inkChg>
        <pc:inkChg chg="add del">
          <ac:chgData name="Magdalena Przybylska (2104130)" userId="S::2104130@student.uwtsd.ac.uk::0ad1f595-0c78-4758-9ab4-f7feedf80bd9" providerId="AD" clId="Web-{071D5EBC-5BB2-F775-503C-D344A4A05E01}" dt="2022-03-03T20:17:11.907" v="5"/>
          <ac:inkMkLst>
            <pc:docMk/>
            <pc:sldMk cId="3896727433" sldId="257"/>
            <ac:inkMk id="6" creationId="{A8345ED5-E083-4FA0-BC1B-07A6D36F658F}"/>
          </ac:inkMkLst>
        </pc:inkChg>
        <pc:inkChg chg="add del">
          <ac:chgData name="Magdalena Przybylska (2104130)" userId="S::2104130@student.uwtsd.ac.uk::0ad1f595-0c78-4758-9ab4-f7feedf80bd9" providerId="AD" clId="Web-{071D5EBC-5BB2-F775-503C-D344A4A05E01}" dt="2022-03-03T20:17:11.907" v="4"/>
          <ac:inkMkLst>
            <pc:docMk/>
            <pc:sldMk cId="3896727433" sldId="257"/>
            <ac:inkMk id="7" creationId="{C97EF790-35C3-4B7D-826E-B72607AE8BFC}"/>
          </ac:inkMkLst>
        </pc:inkChg>
        <pc:inkChg chg="add del">
          <ac:chgData name="Magdalena Przybylska (2104130)" userId="S::2104130@student.uwtsd.ac.uk::0ad1f595-0c78-4758-9ab4-f7feedf80bd9" providerId="AD" clId="Web-{071D5EBC-5BB2-F775-503C-D344A4A05E01}" dt="2022-03-03T20:17:29.142" v="9"/>
          <ac:inkMkLst>
            <pc:docMk/>
            <pc:sldMk cId="3896727433" sldId="257"/>
            <ac:inkMk id="10" creationId="{10A874A7-9AE6-4607-947C-350C5737F324}"/>
          </ac:inkMkLst>
        </pc:inkChg>
      </pc:sldChg>
    </pc:docChg>
  </pc:docChgLst>
  <pc:docChgLst>
    <pc:chgData name="Magdalena Przybylska (2104130)" userId="S::2104130@student.uwtsd.ac.uk::0ad1f595-0c78-4758-9ab4-f7feedf80bd9" providerId="AD" clId="Web-{010AE3EA-1F80-0142-856C-893595BD7F6E}"/>
    <pc:docChg chg="addSld modSld">
      <pc:chgData name="Magdalena Przybylska (2104130)" userId="S::2104130@student.uwtsd.ac.uk::0ad1f595-0c78-4758-9ab4-f7feedf80bd9" providerId="AD" clId="Web-{010AE3EA-1F80-0142-856C-893595BD7F6E}" dt="2022-03-07T17:21:01.928" v="92" actId="20577"/>
      <pc:docMkLst>
        <pc:docMk/>
      </pc:docMkLst>
      <pc:sldChg chg="addSp delSp modSp new mod setBg">
        <pc:chgData name="Magdalena Przybylska (2104130)" userId="S::2104130@student.uwtsd.ac.uk::0ad1f595-0c78-4758-9ab4-f7feedf80bd9" providerId="AD" clId="Web-{010AE3EA-1F80-0142-856C-893595BD7F6E}" dt="2022-03-07T17:21:01.928" v="92" actId="20577"/>
        <pc:sldMkLst>
          <pc:docMk/>
          <pc:sldMk cId="276640796" sldId="269"/>
        </pc:sldMkLst>
        <pc:spChg chg="mod">
          <ac:chgData name="Magdalena Przybylska (2104130)" userId="S::2104130@student.uwtsd.ac.uk::0ad1f595-0c78-4758-9ab4-f7feedf80bd9" providerId="AD" clId="Web-{010AE3EA-1F80-0142-856C-893595BD7F6E}" dt="2022-03-07T17:18:43.388" v="63"/>
          <ac:spMkLst>
            <pc:docMk/>
            <pc:sldMk cId="276640796" sldId="269"/>
            <ac:spMk id="2" creationId="{152FE6F1-5AF5-4DB8-887C-DDBFDADA0876}"/>
          </ac:spMkLst>
        </pc:spChg>
        <pc:spChg chg="mod">
          <ac:chgData name="Magdalena Przybylska (2104130)" userId="S::2104130@student.uwtsd.ac.uk::0ad1f595-0c78-4758-9ab4-f7feedf80bd9" providerId="AD" clId="Web-{010AE3EA-1F80-0142-856C-893595BD7F6E}" dt="2022-03-07T17:21:01.928" v="92" actId="20577"/>
          <ac:spMkLst>
            <pc:docMk/>
            <pc:sldMk cId="276640796" sldId="269"/>
            <ac:spMk id="3" creationId="{A00ABDA3-6043-4A71-B46D-4DA597B88515}"/>
          </ac:spMkLst>
        </pc:spChg>
        <pc:spChg chg="add">
          <ac:chgData name="Magdalena Przybylska (2104130)" userId="S::2104130@student.uwtsd.ac.uk::0ad1f595-0c78-4758-9ab4-f7feedf80bd9" providerId="AD" clId="Web-{010AE3EA-1F80-0142-856C-893595BD7F6E}" dt="2022-03-07T17:18:43.388" v="63"/>
          <ac:spMkLst>
            <pc:docMk/>
            <pc:sldMk cId="276640796" sldId="269"/>
            <ac:spMk id="10" creationId="{0DBF1ABE-8590-450D-BB49-BDDCCF3EEA9E}"/>
          </ac:spMkLst>
        </pc:spChg>
        <pc:spChg chg="add">
          <ac:chgData name="Magdalena Przybylska (2104130)" userId="S::2104130@student.uwtsd.ac.uk::0ad1f595-0c78-4758-9ab4-f7feedf80bd9" providerId="AD" clId="Web-{010AE3EA-1F80-0142-856C-893595BD7F6E}" dt="2022-03-07T17:18:43.388" v="63"/>
          <ac:spMkLst>
            <pc:docMk/>
            <pc:sldMk cId="276640796" sldId="269"/>
            <ac:spMk id="12" creationId="{96CB0275-66F1-4491-93B8-121D0C7176BF}"/>
          </ac:spMkLst>
        </pc:spChg>
        <pc:spChg chg="add">
          <ac:chgData name="Magdalena Przybylska (2104130)" userId="S::2104130@student.uwtsd.ac.uk::0ad1f595-0c78-4758-9ab4-f7feedf80bd9" providerId="AD" clId="Web-{010AE3EA-1F80-0142-856C-893595BD7F6E}" dt="2022-03-07T17:18:43.388" v="63"/>
          <ac:spMkLst>
            <pc:docMk/>
            <pc:sldMk cId="276640796" sldId="269"/>
            <ac:spMk id="14" creationId="{18D32C3D-8F76-4E99-BE56-0836CC38CC84}"/>
          </ac:spMkLst>
        </pc:spChg>
        <pc:spChg chg="add">
          <ac:chgData name="Magdalena Przybylska (2104130)" userId="S::2104130@student.uwtsd.ac.uk::0ad1f595-0c78-4758-9ab4-f7feedf80bd9" providerId="AD" clId="Web-{010AE3EA-1F80-0142-856C-893595BD7F6E}" dt="2022-03-07T17:18:43.388" v="63"/>
          <ac:spMkLst>
            <pc:docMk/>
            <pc:sldMk cId="276640796" sldId="269"/>
            <ac:spMk id="16" creationId="{70766076-46F5-42D5-A773-2B3BEF2B8B74}"/>
          </ac:spMkLst>
        </pc:spChg>
        <pc:picChg chg="add mod">
          <ac:chgData name="Magdalena Przybylska (2104130)" userId="S::2104130@student.uwtsd.ac.uk::0ad1f595-0c78-4758-9ab4-f7feedf80bd9" providerId="AD" clId="Web-{010AE3EA-1F80-0142-856C-893595BD7F6E}" dt="2022-03-07T17:19:01.046" v="68" actId="14100"/>
          <ac:picMkLst>
            <pc:docMk/>
            <pc:sldMk cId="276640796" sldId="269"/>
            <ac:picMk id="5" creationId="{46DF827C-585F-42B1-B2BB-78BE5577A085}"/>
          </ac:picMkLst>
        </pc:picChg>
        <pc:inkChg chg="add del">
          <ac:chgData name="Magdalena Przybylska (2104130)" userId="S::2104130@student.uwtsd.ac.uk::0ad1f595-0c78-4758-9ab4-f7feedf80bd9" providerId="AD" clId="Web-{010AE3EA-1F80-0142-856C-893595BD7F6E}" dt="2022-03-07T17:10:54.470" v="2"/>
          <ac:inkMkLst>
            <pc:docMk/>
            <pc:sldMk cId="276640796" sldId="269"/>
            <ac:inkMk id="4" creationId="{99AB493E-7721-4C57-B555-0BF722949455}"/>
          </ac:inkMkLst>
        </pc:inkChg>
      </pc:sldChg>
    </pc:docChg>
  </pc:docChgLst>
  <pc:docChgLst>
    <pc:chgData name="Magdalena Przybylska (2104130)" userId="S::2104130@student.uwtsd.ac.uk::0ad1f595-0c78-4758-9ab4-f7feedf80bd9" providerId="AD" clId="Web-{4BB832DC-A89E-8C11-4E27-0B35DB45D555}"/>
    <pc:docChg chg="modSld">
      <pc:chgData name="Magdalena Przybylska (2104130)" userId="S::2104130@student.uwtsd.ac.uk::0ad1f595-0c78-4758-9ab4-f7feedf80bd9" providerId="AD" clId="Web-{4BB832DC-A89E-8C11-4E27-0B35DB45D555}" dt="2022-03-07T17:51:18.408" v="96" actId="20577"/>
      <pc:docMkLst>
        <pc:docMk/>
      </pc:docMkLst>
      <pc:sldChg chg="addSp delSp modSp">
        <pc:chgData name="Magdalena Przybylska (2104130)" userId="S::2104130@student.uwtsd.ac.uk::0ad1f595-0c78-4758-9ab4-f7feedf80bd9" providerId="AD" clId="Web-{4BB832DC-A89E-8C11-4E27-0B35DB45D555}" dt="2022-03-07T17:47:50.575" v="75" actId="1076"/>
        <pc:sldMkLst>
          <pc:docMk/>
          <pc:sldMk cId="149233239" sldId="260"/>
        </pc:sldMkLst>
        <pc:spChg chg="mod">
          <ac:chgData name="Magdalena Przybylska (2104130)" userId="S::2104130@student.uwtsd.ac.uk::0ad1f595-0c78-4758-9ab4-f7feedf80bd9" providerId="AD" clId="Web-{4BB832DC-A89E-8C11-4E27-0B35DB45D555}" dt="2022-03-07T17:43:16.288" v="53" actId="1076"/>
          <ac:spMkLst>
            <pc:docMk/>
            <pc:sldMk cId="149233239" sldId="260"/>
            <ac:spMk id="2" creationId="{FD33820B-82AB-4F18-A05D-E0BECC1D6C1D}"/>
          </ac:spMkLst>
        </pc:spChg>
        <pc:spChg chg="mod">
          <ac:chgData name="Magdalena Przybylska (2104130)" userId="S::2104130@student.uwtsd.ac.uk::0ad1f595-0c78-4758-9ab4-f7feedf80bd9" providerId="AD" clId="Web-{4BB832DC-A89E-8C11-4E27-0B35DB45D555}" dt="2022-03-07T17:47:50.575" v="75" actId="1076"/>
          <ac:spMkLst>
            <pc:docMk/>
            <pc:sldMk cId="149233239" sldId="260"/>
            <ac:spMk id="3" creationId="{FDE3F9B8-62F0-4FBC-8D88-384F33E28036}"/>
          </ac:spMkLst>
        </pc:spChg>
        <pc:inkChg chg="add del">
          <ac:chgData name="Magdalena Przybylska (2104130)" userId="S::2104130@student.uwtsd.ac.uk::0ad1f595-0c78-4758-9ab4-f7feedf80bd9" providerId="AD" clId="Web-{4BB832DC-A89E-8C11-4E27-0B35DB45D555}" dt="2022-03-07T17:38:08.406" v="21"/>
          <ac:inkMkLst>
            <pc:docMk/>
            <pc:sldMk cId="149233239" sldId="260"/>
            <ac:inkMk id="4" creationId="{EAA07864-B3BC-4B36-B618-7B7515103463}"/>
          </ac:inkMkLst>
        </pc:inkChg>
        <pc:inkChg chg="add del">
          <ac:chgData name="Magdalena Przybylska (2104130)" userId="S::2104130@student.uwtsd.ac.uk::0ad1f595-0c78-4758-9ab4-f7feedf80bd9" providerId="AD" clId="Web-{4BB832DC-A89E-8C11-4E27-0B35DB45D555}" dt="2022-03-07T17:38:08.406" v="20"/>
          <ac:inkMkLst>
            <pc:docMk/>
            <pc:sldMk cId="149233239" sldId="260"/>
            <ac:inkMk id="5" creationId="{3CFCDAF9-A5FD-4772-96CD-D214194722DB}"/>
          </ac:inkMkLst>
        </pc:inkChg>
        <pc:inkChg chg="add del">
          <ac:chgData name="Magdalena Przybylska (2104130)" userId="S::2104130@student.uwtsd.ac.uk::0ad1f595-0c78-4758-9ab4-f7feedf80bd9" providerId="AD" clId="Web-{4BB832DC-A89E-8C11-4E27-0B35DB45D555}" dt="2022-03-07T17:38:08.406" v="19"/>
          <ac:inkMkLst>
            <pc:docMk/>
            <pc:sldMk cId="149233239" sldId="260"/>
            <ac:inkMk id="6" creationId="{FB7B3FE9-4F34-4141-A054-3519BE2BC816}"/>
          </ac:inkMkLst>
        </pc:inkChg>
        <pc:inkChg chg="add del">
          <ac:chgData name="Magdalena Przybylska (2104130)" userId="S::2104130@student.uwtsd.ac.uk::0ad1f595-0c78-4758-9ab4-f7feedf80bd9" providerId="AD" clId="Web-{4BB832DC-A89E-8C11-4E27-0B35DB45D555}" dt="2022-03-07T17:38:08.406" v="18"/>
          <ac:inkMkLst>
            <pc:docMk/>
            <pc:sldMk cId="149233239" sldId="260"/>
            <ac:inkMk id="7" creationId="{874C48C4-E489-43BD-838E-E622BB02EEB2}"/>
          </ac:inkMkLst>
        </pc:inkChg>
      </pc:sldChg>
      <pc:sldChg chg="modSp">
        <pc:chgData name="Magdalena Przybylska (2104130)" userId="S::2104130@student.uwtsd.ac.uk::0ad1f595-0c78-4758-9ab4-f7feedf80bd9" providerId="AD" clId="Web-{4BB832DC-A89E-8C11-4E27-0B35DB45D555}" dt="2022-03-07T17:47:24.028" v="72" actId="20577"/>
        <pc:sldMkLst>
          <pc:docMk/>
          <pc:sldMk cId="1378973730" sldId="264"/>
        </pc:sldMkLst>
        <pc:spChg chg="mod">
          <ac:chgData name="Magdalena Przybylska (2104130)" userId="S::2104130@student.uwtsd.ac.uk::0ad1f595-0c78-4758-9ab4-f7feedf80bd9" providerId="AD" clId="Web-{4BB832DC-A89E-8C11-4E27-0B35DB45D555}" dt="2022-03-07T17:42:25.521" v="48" actId="20577"/>
          <ac:spMkLst>
            <pc:docMk/>
            <pc:sldMk cId="1378973730" sldId="264"/>
            <ac:spMk id="2" creationId="{1DBD0F9C-8694-408F-8641-0F00DCF63548}"/>
          </ac:spMkLst>
        </pc:spChg>
        <pc:spChg chg="mod">
          <ac:chgData name="Magdalena Przybylska (2104130)" userId="S::2104130@student.uwtsd.ac.uk::0ad1f595-0c78-4758-9ab4-f7feedf80bd9" providerId="AD" clId="Web-{4BB832DC-A89E-8C11-4E27-0B35DB45D555}" dt="2022-03-07T17:47:24.028" v="72" actId="20577"/>
          <ac:spMkLst>
            <pc:docMk/>
            <pc:sldMk cId="1378973730" sldId="264"/>
            <ac:spMk id="3" creationId="{3E1BBD6F-7A5C-4780-A3AE-45A20995D986}"/>
          </ac:spMkLst>
        </pc:spChg>
      </pc:sldChg>
      <pc:sldChg chg="modSp">
        <pc:chgData name="Magdalena Przybylska (2104130)" userId="S::2104130@student.uwtsd.ac.uk::0ad1f595-0c78-4758-9ab4-f7feedf80bd9" providerId="AD" clId="Web-{4BB832DC-A89E-8C11-4E27-0B35DB45D555}" dt="2022-03-07T17:51:18.408" v="96" actId="20577"/>
        <pc:sldMkLst>
          <pc:docMk/>
          <pc:sldMk cId="100454891" sldId="268"/>
        </pc:sldMkLst>
        <pc:spChg chg="mod">
          <ac:chgData name="Magdalena Przybylska (2104130)" userId="S::2104130@student.uwtsd.ac.uk::0ad1f595-0c78-4758-9ab4-f7feedf80bd9" providerId="AD" clId="Web-{4BB832DC-A89E-8C11-4E27-0B35DB45D555}" dt="2022-03-07T17:51:18.408" v="96" actId="20577"/>
          <ac:spMkLst>
            <pc:docMk/>
            <pc:sldMk cId="100454891" sldId="268"/>
            <ac:spMk id="3" creationId="{2B5603E1-46DA-482E-B203-563933B22AFE}"/>
          </ac:spMkLst>
        </pc:spChg>
      </pc:sldChg>
    </pc:docChg>
  </pc:docChgLst>
  <pc:docChgLst>
    <pc:chgData name="Magdalena Przybylska (2104130)" userId="S::2104130@student.uwtsd.ac.uk::0ad1f595-0c78-4758-9ab4-f7feedf80bd9" providerId="AD" clId="Web-{3DEA2870-FA59-E4C1-653F-3B96484226CA}"/>
    <pc:docChg chg="modSld">
      <pc:chgData name="Magdalena Przybylska (2104130)" userId="S::2104130@student.uwtsd.ac.uk::0ad1f595-0c78-4758-9ab4-f7feedf80bd9" providerId="AD" clId="Web-{3DEA2870-FA59-E4C1-653F-3B96484226CA}" dt="2022-03-06T16:35:34.317" v="636" actId="14100"/>
      <pc:docMkLst>
        <pc:docMk/>
      </pc:docMkLst>
      <pc:sldChg chg="addSp delSp modSp">
        <pc:chgData name="Magdalena Przybylska (2104130)" userId="S::2104130@student.uwtsd.ac.uk::0ad1f595-0c78-4758-9ab4-f7feedf80bd9" providerId="AD" clId="Web-{3DEA2870-FA59-E4C1-653F-3B96484226CA}" dt="2022-03-06T15:02:09.650" v="354" actId="14100"/>
        <pc:sldMkLst>
          <pc:docMk/>
          <pc:sldMk cId="3896727433" sldId="257"/>
        </pc:sldMkLst>
        <pc:spChg chg="mod">
          <ac:chgData name="Magdalena Przybylska (2104130)" userId="S::2104130@student.uwtsd.ac.uk::0ad1f595-0c78-4758-9ab4-f7feedf80bd9" providerId="AD" clId="Web-{3DEA2870-FA59-E4C1-653F-3B96484226CA}" dt="2022-03-06T15:01:19.477" v="344"/>
          <ac:spMkLst>
            <pc:docMk/>
            <pc:sldMk cId="3896727433" sldId="257"/>
            <ac:spMk id="2" creationId="{A666D6D1-C80C-4B3D-A9A4-775675CB7F85}"/>
          </ac:spMkLst>
        </pc:spChg>
        <pc:spChg chg="mod">
          <ac:chgData name="Magdalena Przybylska (2104130)" userId="S::2104130@student.uwtsd.ac.uk::0ad1f595-0c78-4758-9ab4-f7feedf80bd9" providerId="AD" clId="Web-{3DEA2870-FA59-E4C1-653F-3B96484226CA}" dt="2022-03-06T15:01:58.712" v="351" actId="14100"/>
          <ac:spMkLst>
            <pc:docMk/>
            <pc:sldMk cId="3896727433" sldId="257"/>
            <ac:spMk id="3" creationId="{DFC8F773-AF8B-4792-B5F0-1275B47C9596}"/>
          </ac:spMkLst>
        </pc:spChg>
        <pc:spChg chg="add del">
          <ac:chgData name="Magdalena Przybylska (2104130)" userId="S::2104130@student.uwtsd.ac.uk::0ad1f595-0c78-4758-9ab4-f7feedf80bd9" providerId="AD" clId="Web-{3DEA2870-FA59-E4C1-653F-3B96484226CA}" dt="2022-03-06T15:01:08.773" v="342"/>
          <ac:spMkLst>
            <pc:docMk/>
            <pc:sldMk cId="3896727433" sldId="257"/>
            <ac:spMk id="100" creationId="{AC8EEB0F-BA72-49AC-956F-331B60FDE79E}"/>
          </ac:spMkLst>
        </pc:spChg>
        <pc:spChg chg="add del">
          <ac:chgData name="Magdalena Przybylska (2104130)" userId="S::2104130@student.uwtsd.ac.uk::0ad1f595-0c78-4758-9ab4-f7feedf80bd9" providerId="AD" clId="Web-{3DEA2870-FA59-E4C1-653F-3B96484226CA}" dt="2022-03-06T15:01:19.477" v="345"/>
          <ac:spMkLst>
            <pc:docMk/>
            <pc:sldMk cId="3896727433" sldId="257"/>
            <ac:spMk id="135" creationId="{9B0F7D69-D93C-4C38-A23D-76E000D691CD}"/>
          </ac:spMkLst>
        </pc:spChg>
        <pc:spChg chg="add del">
          <ac:chgData name="Magdalena Przybylska (2104130)" userId="S::2104130@student.uwtsd.ac.uk::0ad1f595-0c78-4758-9ab4-f7feedf80bd9" providerId="AD" clId="Web-{3DEA2870-FA59-E4C1-653F-3B96484226CA}" dt="2022-03-06T15:01:19.477" v="345"/>
          <ac:spMkLst>
            <pc:docMk/>
            <pc:sldMk cId="3896727433" sldId="257"/>
            <ac:spMk id="137" creationId="{8CD419D4-EA9D-42D9-BF62-B07F0B7B672B}"/>
          </ac:spMkLst>
        </pc:spChg>
        <pc:spChg chg="add del">
          <ac:chgData name="Magdalena Przybylska (2104130)" userId="S::2104130@student.uwtsd.ac.uk::0ad1f595-0c78-4758-9ab4-f7feedf80bd9" providerId="AD" clId="Web-{3DEA2870-FA59-E4C1-653F-3B96484226CA}" dt="2022-03-06T15:01:19.477" v="345"/>
          <ac:spMkLst>
            <pc:docMk/>
            <pc:sldMk cId="3896727433" sldId="257"/>
            <ac:spMk id="139" creationId="{1C6FEC9B-9608-4181-A9E5-A1B80E72021C}"/>
          </ac:spMkLst>
        </pc:spChg>
        <pc:spChg chg="add del">
          <ac:chgData name="Magdalena Przybylska (2104130)" userId="S::2104130@student.uwtsd.ac.uk::0ad1f595-0c78-4758-9ab4-f7feedf80bd9" providerId="AD" clId="Web-{3DEA2870-FA59-E4C1-653F-3B96484226CA}" dt="2022-03-06T15:01:19.477" v="345"/>
          <ac:spMkLst>
            <pc:docMk/>
            <pc:sldMk cId="3896727433" sldId="257"/>
            <ac:spMk id="141" creationId="{AB1564ED-F26F-451D-97D6-A6EC3E83FD55}"/>
          </ac:spMkLst>
        </pc:spChg>
        <pc:spChg chg="add del">
          <ac:chgData name="Magdalena Przybylska (2104130)" userId="S::2104130@student.uwtsd.ac.uk::0ad1f595-0c78-4758-9ab4-f7feedf80bd9" providerId="AD" clId="Web-{3DEA2870-FA59-E4C1-653F-3B96484226CA}" dt="2022-03-06T15:01:19.477" v="345"/>
          <ac:spMkLst>
            <pc:docMk/>
            <pc:sldMk cId="3896727433" sldId="257"/>
            <ac:spMk id="143" creationId="{0CA184B6-3482-4F43-87F0-BC765DCFD8A8}"/>
          </ac:spMkLst>
        </pc:spChg>
        <pc:spChg chg="add del">
          <ac:chgData name="Magdalena Przybylska (2104130)" userId="S::2104130@student.uwtsd.ac.uk::0ad1f595-0c78-4758-9ab4-f7feedf80bd9" providerId="AD" clId="Web-{3DEA2870-FA59-E4C1-653F-3B96484226CA}" dt="2022-03-06T15:01:19.477" v="345"/>
          <ac:spMkLst>
            <pc:docMk/>
            <pc:sldMk cId="3896727433" sldId="257"/>
            <ac:spMk id="145" creationId="{6C869923-8380-4244-9548-802C330638A0}"/>
          </ac:spMkLst>
        </pc:spChg>
        <pc:spChg chg="add del">
          <ac:chgData name="Magdalena Przybylska (2104130)" userId="S::2104130@student.uwtsd.ac.uk::0ad1f595-0c78-4758-9ab4-f7feedf80bd9" providerId="AD" clId="Web-{3DEA2870-FA59-E4C1-653F-3B96484226CA}" dt="2022-03-06T15:01:19.477" v="345"/>
          <ac:spMkLst>
            <pc:docMk/>
            <pc:sldMk cId="3896727433" sldId="257"/>
            <ac:spMk id="147" creationId="{C06255F2-BC67-4DDE-B34E-AC4BA21838CC}"/>
          </ac:spMkLst>
        </pc:spChg>
        <pc:spChg chg="add del">
          <ac:chgData name="Magdalena Przybylska (2104130)" userId="S::2104130@student.uwtsd.ac.uk::0ad1f595-0c78-4758-9ab4-f7feedf80bd9" providerId="AD" clId="Web-{3DEA2870-FA59-E4C1-653F-3B96484226CA}" dt="2022-03-06T15:01:19.477" v="345"/>
          <ac:spMkLst>
            <pc:docMk/>
            <pc:sldMk cId="3896727433" sldId="257"/>
            <ac:spMk id="149" creationId="{55169443-FCCD-4C0A-8C69-18CD3FA0968D}"/>
          </ac:spMkLst>
        </pc:spChg>
        <pc:spChg chg="add del">
          <ac:chgData name="Magdalena Przybylska (2104130)" userId="S::2104130@student.uwtsd.ac.uk::0ad1f595-0c78-4758-9ab4-f7feedf80bd9" providerId="AD" clId="Web-{3DEA2870-FA59-E4C1-653F-3B96484226CA}" dt="2022-03-06T15:01:19.477" v="345"/>
          <ac:spMkLst>
            <pc:docMk/>
            <pc:sldMk cId="3896727433" sldId="257"/>
            <ac:spMk id="151" creationId="{AC8EEB0F-BA72-49AC-956F-331B60FDE79E}"/>
          </ac:spMkLst>
        </pc:spChg>
        <pc:spChg chg="add del">
          <ac:chgData name="Magdalena Przybylska (2104130)" userId="S::2104130@student.uwtsd.ac.uk::0ad1f595-0c78-4758-9ab4-f7feedf80bd9" providerId="AD" clId="Web-{3DEA2870-FA59-E4C1-653F-3B96484226CA}" dt="2022-03-06T15:01:19.477" v="345"/>
          <ac:spMkLst>
            <pc:docMk/>
            <pc:sldMk cId="3896727433" sldId="257"/>
            <ac:spMk id="153" creationId="{8CC700D5-9809-43F4-89D5-7DBBCB0DCC10}"/>
          </ac:spMkLst>
        </pc:spChg>
        <pc:spChg chg="add del">
          <ac:chgData name="Magdalena Przybylska (2104130)" userId="S::2104130@student.uwtsd.ac.uk::0ad1f595-0c78-4758-9ab4-f7feedf80bd9" providerId="AD" clId="Web-{3DEA2870-FA59-E4C1-653F-3B96484226CA}" dt="2022-03-06T14:22:41.691" v="90"/>
          <ac:spMkLst>
            <pc:docMk/>
            <pc:sldMk cId="3896727433" sldId="257"/>
            <ac:spMk id="417" creationId="{9B0F7D69-D93C-4C38-A23D-76E000D691CD}"/>
          </ac:spMkLst>
        </pc:spChg>
        <pc:spChg chg="add del">
          <ac:chgData name="Magdalena Przybylska (2104130)" userId="S::2104130@student.uwtsd.ac.uk::0ad1f595-0c78-4758-9ab4-f7feedf80bd9" providerId="AD" clId="Web-{3DEA2870-FA59-E4C1-653F-3B96484226CA}" dt="2022-03-06T14:22:41.691" v="90"/>
          <ac:spMkLst>
            <pc:docMk/>
            <pc:sldMk cId="3896727433" sldId="257"/>
            <ac:spMk id="418" creationId="{29BA1798-17F7-4F80-A991-C449074B1886}"/>
          </ac:spMkLst>
        </pc:spChg>
        <pc:spChg chg="add del">
          <ac:chgData name="Magdalena Przybylska (2104130)" userId="S::2104130@student.uwtsd.ac.uk::0ad1f595-0c78-4758-9ab4-f7feedf80bd9" providerId="AD" clId="Web-{3DEA2870-FA59-E4C1-653F-3B96484226CA}" dt="2022-03-06T14:22:41.691" v="90"/>
          <ac:spMkLst>
            <pc:docMk/>
            <pc:sldMk cId="3896727433" sldId="257"/>
            <ac:spMk id="419" creationId="{8CD419D4-EA9D-42D9-BF62-B07F0B7B672B}"/>
          </ac:spMkLst>
        </pc:spChg>
        <pc:spChg chg="add del">
          <ac:chgData name="Magdalena Przybylska (2104130)" userId="S::2104130@student.uwtsd.ac.uk::0ad1f595-0c78-4758-9ab4-f7feedf80bd9" providerId="AD" clId="Web-{3DEA2870-FA59-E4C1-653F-3B96484226CA}" dt="2022-03-06T14:22:41.691" v="90"/>
          <ac:spMkLst>
            <pc:docMk/>
            <pc:sldMk cId="3896727433" sldId="257"/>
            <ac:spMk id="420" creationId="{1C6FEC9B-9608-4181-A9E5-A1B80E72021C}"/>
          </ac:spMkLst>
        </pc:spChg>
        <pc:spChg chg="add del">
          <ac:chgData name="Magdalena Przybylska (2104130)" userId="S::2104130@student.uwtsd.ac.uk::0ad1f595-0c78-4758-9ab4-f7feedf80bd9" providerId="AD" clId="Web-{3DEA2870-FA59-E4C1-653F-3B96484226CA}" dt="2022-03-06T14:22:41.691" v="90"/>
          <ac:spMkLst>
            <pc:docMk/>
            <pc:sldMk cId="3896727433" sldId="257"/>
            <ac:spMk id="421" creationId="{AB1564ED-F26F-451D-97D6-A6EC3E83FD55}"/>
          </ac:spMkLst>
        </pc:spChg>
        <pc:spChg chg="add del">
          <ac:chgData name="Magdalena Przybylska (2104130)" userId="S::2104130@student.uwtsd.ac.uk::0ad1f595-0c78-4758-9ab4-f7feedf80bd9" providerId="AD" clId="Web-{3DEA2870-FA59-E4C1-653F-3B96484226CA}" dt="2022-03-06T14:22:41.691" v="90"/>
          <ac:spMkLst>
            <pc:docMk/>
            <pc:sldMk cId="3896727433" sldId="257"/>
            <ac:spMk id="422" creationId="{AA4342DD-7680-4127-930E-CCB5085E335E}"/>
          </ac:spMkLst>
        </pc:spChg>
        <pc:spChg chg="add del">
          <ac:chgData name="Magdalena Przybylska (2104130)" userId="S::2104130@student.uwtsd.ac.uk::0ad1f595-0c78-4758-9ab4-f7feedf80bd9" providerId="AD" clId="Web-{3DEA2870-FA59-E4C1-653F-3B96484226CA}" dt="2022-03-06T14:22:41.691" v="90"/>
          <ac:spMkLst>
            <pc:docMk/>
            <pc:sldMk cId="3896727433" sldId="257"/>
            <ac:spMk id="423" creationId="{F1FF0434-7F50-41AF-93EE-7466DED915DE}"/>
          </ac:spMkLst>
        </pc:spChg>
        <pc:spChg chg="add del">
          <ac:chgData name="Magdalena Przybylska (2104130)" userId="S::2104130@student.uwtsd.ac.uk::0ad1f595-0c78-4758-9ab4-f7feedf80bd9" providerId="AD" clId="Web-{3DEA2870-FA59-E4C1-653F-3B96484226CA}" dt="2022-03-06T14:22:41.691" v="90"/>
          <ac:spMkLst>
            <pc:docMk/>
            <pc:sldMk cId="3896727433" sldId="257"/>
            <ac:spMk id="424" creationId="{217ADE80-AC1E-4A7D-916F-75AF3D3F3FD8}"/>
          </ac:spMkLst>
        </pc:spChg>
        <pc:spChg chg="add del">
          <ac:chgData name="Magdalena Przybylska (2104130)" userId="S::2104130@student.uwtsd.ac.uk::0ad1f595-0c78-4758-9ab4-f7feedf80bd9" providerId="AD" clId="Web-{3DEA2870-FA59-E4C1-653F-3B96484226CA}" dt="2022-03-06T14:22:41.691" v="90"/>
          <ac:spMkLst>
            <pc:docMk/>
            <pc:sldMk cId="3896727433" sldId="257"/>
            <ac:spMk id="425" creationId="{7D8DC9C7-2C47-4A29-8D99-5A642EC4A297}"/>
          </ac:spMkLst>
        </pc:spChg>
        <pc:spChg chg="add del">
          <ac:chgData name="Magdalena Przybylska (2104130)" userId="S::2104130@student.uwtsd.ac.uk::0ad1f595-0c78-4758-9ab4-f7feedf80bd9" providerId="AD" clId="Web-{3DEA2870-FA59-E4C1-653F-3B96484226CA}" dt="2022-03-06T14:22:41.691" v="90"/>
          <ac:spMkLst>
            <pc:docMk/>
            <pc:sldMk cId="3896727433" sldId="257"/>
            <ac:spMk id="426" creationId="{0DBF1ABE-8590-450D-BB49-BDDCCF3EEA9E}"/>
          </ac:spMkLst>
        </pc:spChg>
        <pc:spChg chg="add del">
          <ac:chgData name="Magdalena Przybylska (2104130)" userId="S::2104130@student.uwtsd.ac.uk::0ad1f595-0c78-4758-9ab4-f7feedf80bd9" providerId="AD" clId="Web-{3DEA2870-FA59-E4C1-653F-3B96484226CA}" dt="2022-03-06T14:22:41.691" v="90"/>
          <ac:spMkLst>
            <pc:docMk/>
            <pc:sldMk cId="3896727433" sldId="257"/>
            <ac:spMk id="427" creationId="{96CB0275-66F1-4491-93B8-121D0C7176BF}"/>
          </ac:spMkLst>
        </pc:spChg>
        <pc:spChg chg="add del">
          <ac:chgData name="Magdalena Przybylska (2104130)" userId="S::2104130@student.uwtsd.ac.uk::0ad1f595-0c78-4758-9ab4-f7feedf80bd9" providerId="AD" clId="Web-{3DEA2870-FA59-E4C1-653F-3B96484226CA}" dt="2022-03-06T14:22:41.691" v="90"/>
          <ac:spMkLst>
            <pc:docMk/>
            <pc:sldMk cId="3896727433" sldId="257"/>
            <ac:spMk id="428" creationId="{18D32C3D-8F76-4E99-BE56-0836CC38CC84}"/>
          </ac:spMkLst>
        </pc:spChg>
        <pc:spChg chg="add del">
          <ac:chgData name="Magdalena Przybylska (2104130)" userId="S::2104130@student.uwtsd.ac.uk::0ad1f595-0c78-4758-9ab4-f7feedf80bd9" providerId="AD" clId="Web-{3DEA2870-FA59-E4C1-653F-3B96484226CA}" dt="2022-03-06T14:22:41.691" v="90"/>
          <ac:spMkLst>
            <pc:docMk/>
            <pc:sldMk cId="3896727433" sldId="257"/>
            <ac:spMk id="429" creationId="{23C71129-3300-4933-9311-C991EE7792D8}"/>
          </ac:spMkLst>
        </pc:spChg>
        <pc:spChg chg="add del">
          <ac:chgData name="Magdalena Przybylska (2104130)" userId="S::2104130@student.uwtsd.ac.uk::0ad1f595-0c78-4758-9ab4-f7feedf80bd9" providerId="AD" clId="Web-{3DEA2870-FA59-E4C1-653F-3B96484226CA}" dt="2022-03-06T14:22:16.784" v="85"/>
          <ac:spMkLst>
            <pc:docMk/>
            <pc:sldMk cId="3896727433" sldId="257"/>
            <ac:spMk id="431" creationId="{9B0F7D69-D93C-4C38-A23D-76E000D691CD}"/>
          </ac:spMkLst>
        </pc:spChg>
        <pc:spChg chg="add del">
          <ac:chgData name="Magdalena Przybylska (2104130)" userId="S::2104130@student.uwtsd.ac.uk::0ad1f595-0c78-4758-9ab4-f7feedf80bd9" providerId="AD" clId="Web-{3DEA2870-FA59-E4C1-653F-3B96484226CA}" dt="2022-03-06T14:22:16.784" v="85"/>
          <ac:spMkLst>
            <pc:docMk/>
            <pc:sldMk cId="3896727433" sldId="257"/>
            <ac:spMk id="432" creationId="{8CD419D4-EA9D-42D9-BF62-B07F0B7B672B}"/>
          </ac:spMkLst>
        </pc:spChg>
        <pc:spChg chg="add del">
          <ac:chgData name="Magdalena Przybylska (2104130)" userId="S::2104130@student.uwtsd.ac.uk::0ad1f595-0c78-4758-9ab4-f7feedf80bd9" providerId="AD" clId="Web-{3DEA2870-FA59-E4C1-653F-3B96484226CA}" dt="2022-03-06T14:22:16.784" v="85"/>
          <ac:spMkLst>
            <pc:docMk/>
            <pc:sldMk cId="3896727433" sldId="257"/>
            <ac:spMk id="433" creationId="{1C6FEC9B-9608-4181-A9E5-A1B80E72021C}"/>
          </ac:spMkLst>
        </pc:spChg>
        <pc:spChg chg="add del">
          <ac:chgData name="Magdalena Przybylska (2104130)" userId="S::2104130@student.uwtsd.ac.uk::0ad1f595-0c78-4758-9ab4-f7feedf80bd9" providerId="AD" clId="Web-{3DEA2870-FA59-E4C1-653F-3B96484226CA}" dt="2022-03-06T14:22:16.784" v="85"/>
          <ac:spMkLst>
            <pc:docMk/>
            <pc:sldMk cId="3896727433" sldId="257"/>
            <ac:spMk id="434" creationId="{AB1564ED-F26F-451D-97D6-A6EC3E83FD55}"/>
          </ac:spMkLst>
        </pc:spChg>
        <pc:spChg chg="add del">
          <ac:chgData name="Magdalena Przybylska (2104130)" userId="S::2104130@student.uwtsd.ac.uk::0ad1f595-0c78-4758-9ab4-f7feedf80bd9" providerId="AD" clId="Web-{3DEA2870-FA59-E4C1-653F-3B96484226CA}" dt="2022-03-06T14:22:16.784" v="85"/>
          <ac:spMkLst>
            <pc:docMk/>
            <pc:sldMk cId="3896727433" sldId="257"/>
            <ac:spMk id="435" creationId="{0CA184B6-3482-4F43-87F0-BC765DCFD8A8}"/>
          </ac:spMkLst>
        </pc:spChg>
        <pc:spChg chg="add del">
          <ac:chgData name="Magdalena Przybylska (2104130)" userId="S::2104130@student.uwtsd.ac.uk::0ad1f595-0c78-4758-9ab4-f7feedf80bd9" providerId="AD" clId="Web-{3DEA2870-FA59-E4C1-653F-3B96484226CA}" dt="2022-03-06T14:22:16.784" v="85"/>
          <ac:spMkLst>
            <pc:docMk/>
            <pc:sldMk cId="3896727433" sldId="257"/>
            <ac:spMk id="436" creationId="{6C869923-8380-4244-9548-802C330638A0}"/>
          </ac:spMkLst>
        </pc:spChg>
        <pc:spChg chg="add del">
          <ac:chgData name="Magdalena Przybylska (2104130)" userId="S::2104130@student.uwtsd.ac.uk::0ad1f595-0c78-4758-9ab4-f7feedf80bd9" providerId="AD" clId="Web-{3DEA2870-FA59-E4C1-653F-3B96484226CA}" dt="2022-03-06T14:22:16.784" v="85"/>
          <ac:spMkLst>
            <pc:docMk/>
            <pc:sldMk cId="3896727433" sldId="257"/>
            <ac:spMk id="437" creationId="{C06255F2-BC67-4DDE-B34E-AC4BA21838CC}"/>
          </ac:spMkLst>
        </pc:spChg>
        <pc:spChg chg="add del">
          <ac:chgData name="Magdalena Przybylska (2104130)" userId="S::2104130@student.uwtsd.ac.uk::0ad1f595-0c78-4758-9ab4-f7feedf80bd9" providerId="AD" clId="Web-{3DEA2870-FA59-E4C1-653F-3B96484226CA}" dt="2022-03-06T14:22:16.784" v="85"/>
          <ac:spMkLst>
            <pc:docMk/>
            <pc:sldMk cId="3896727433" sldId="257"/>
            <ac:spMk id="438" creationId="{55169443-FCCD-4C0A-8C69-18CD3FA0968D}"/>
          </ac:spMkLst>
        </pc:spChg>
        <pc:spChg chg="add del">
          <ac:chgData name="Magdalena Przybylska (2104130)" userId="S::2104130@student.uwtsd.ac.uk::0ad1f595-0c78-4758-9ab4-f7feedf80bd9" providerId="AD" clId="Web-{3DEA2870-FA59-E4C1-653F-3B96484226CA}" dt="2022-03-06T14:22:16.784" v="85"/>
          <ac:spMkLst>
            <pc:docMk/>
            <pc:sldMk cId="3896727433" sldId="257"/>
            <ac:spMk id="439" creationId="{AC8EEB0F-BA72-49AC-956F-331B60FDE79E}"/>
          </ac:spMkLst>
        </pc:spChg>
        <pc:spChg chg="add del">
          <ac:chgData name="Magdalena Przybylska (2104130)" userId="S::2104130@student.uwtsd.ac.uk::0ad1f595-0c78-4758-9ab4-f7feedf80bd9" providerId="AD" clId="Web-{3DEA2870-FA59-E4C1-653F-3B96484226CA}" dt="2022-03-06T14:22:16.784" v="85"/>
          <ac:spMkLst>
            <pc:docMk/>
            <pc:sldMk cId="3896727433" sldId="257"/>
            <ac:spMk id="440" creationId="{1BE70332-ECAF-47BB-8C7B-BD049452F653}"/>
          </ac:spMkLst>
        </pc:spChg>
        <pc:spChg chg="add del">
          <ac:chgData name="Magdalena Przybylska (2104130)" userId="S::2104130@student.uwtsd.ac.uk::0ad1f595-0c78-4758-9ab4-f7feedf80bd9" providerId="AD" clId="Web-{3DEA2870-FA59-E4C1-653F-3B96484226CA}" dt="2022-03-06T14:22:16.784" v="85"/>
          <ac:spMkLst>
            <pc:docMk/>
            <pc:sldMk cId="3896727433" sldId="257"/>
            <ac:spMk id="441" creationId="{716D9361-A35A-4DC8-AAB9-04FD2D6FEE1D}"/>
          </ac:spMkLst>
        </pc:spChg>
        <pc:spChg chg="add del">
          <ac:chgData name="Magdalena Przybylska (2104130)" userId="S::2104130@student.uwtsd.ac.uk::0ad1f595-0c78-4758-9ab4-f7feedf80bd9" providerId="AD" clId="Web-{3DEA2870-FA59-E4C1-653F-3B96484226CA}" dt="2022-03-06T14:22:16.784" v="85"/>
          <ac:spMkLst>
            <pc:docMk/>
            <pc:sldMk cId="3896727433" sldId="257"/>
            <ac:spMk id="442" creationId="{87FC31AD-FBB3-4219-A758-D6F7594A0A81}"/>
          </ac:spMkLst>
        </pc:spChg>
        <pc:spChg chg="add del">
          <ac:chgData name="Magdalena Przybylska (2104130)" userId="S::2104130@student.uwtsd.ac.uk::0ad1f595-0c78-4758-9ab4-f7feedf80bd9" providerId="AD" clId="Web-{3DEA2870-FA59-E4C1-653F-3B96484226CA}" dt="2022-03-06T14:22:19.941" v="87"/>
          <ac:spMkLst>
            <pc:docMk/>
            <pc:sldMk cId="3896727433" sldId="257"/>
            <ac:spMk id="444" creationId="{9B0F7D69-D93C-4C38-A23D-76E000D691CD}"/>
          </ac:spMkLst>
        </pc:spChg>
        <pc:spChg chg="add del">
          <ac:chgData name="Magdalena Przybylska (2104130)" userId="S::2104130@student.uwtsd.ac.uk::0ad1f595-0c78-4758-9ab4-f7feedf80bd9" providerId="AD" clId="Web-{3DEA2870-FA59-E4C1-653F-3B96484226CA}" dt="2022-03-06T14:22:19.941" v="87"/>
          <ac:spMkLst>
            <pc:docMk/>
            <pc:sldMk cId="3896727433" sldId="257"/>
            <ac:spMk id="445" creationId="{8CD419D4-EA9D-42D9-BF62-B07F0B7B672B}"/>
          </ac:spMkLst>
        </pc:spChg>
        <pc:spChg chg="add del">
          <ac:chgData name="Magdalena Przybylska (2104130)" userId="S::2104130@student.uwtsd.ac.uk::0ad1f595-0c78-4758-9ab4-f7feedf80bd9" providerId="AD" clId="Web-{3DEA2870-FA59-E4C1-653F-3B96484226CA}" dt="2022-03-06T14:22:19.941" v="87"/>
          <ac:spMkLst>
            <pc:docMk/>
            <pc:sldMk cId="3896727433" sldId="257"/>
            <ac:spMk id="446" creationId="{1C6FEC9B-9608-4181-A9E5-A1B80E72021C}"/>
          </ac:spMkLst>
        </pc:spChg>
        <pc:spChg chg="add del">
          <ac:chgData name="Magdalena Przybylska (2104130)" userId="S::2104130@student.uwtsd.ac.uk::0ad1f595-0c78-4758-9ab4-f7feedf80bd9" providerId="AD" clId="Web-{3DEA2870-FA59-E4C1-653F-3B96484226CA}" dt="2022-03-06T14:22:19.941" v="87"/>
          <ac:spMkLst>
            <pc:docMk/>
            <pc:sldMk cId="3896727433" sldId="257"/>
            <ac:spMk id="447" creationId="{AB1564ED-F26F-451D-97D6-A6EC3E83FD55}"/>
          </ac:spMkLst>
        </pc:spChg>
        <pc:spChg chg="add del">
          <ac:chgData name="Magdalena Przybylska (2104130)" userId="S::2104130@student.uwtsd.ac.uk::0ad1f595-0c78-4758-9ab4-f7feedf80bd9" providerId="AD" clId="Web-{3DEA2870-FA59-E4C1-653F-3B96484226CA}" dt="2022-03-06T14:22:19.941" v="87"/>
          <ac:spMkLst>
            <pc:docMk/>
            <pc:sldMk cId="3896727433" sldId="257"/>
            <ac:spMk id="448" creationId="{0CA184B6-3482-4F43-87F0-BC765DCFD8A8}"/>
          </ac:spMkLst>
        </pc:spChg>
        <pc:spChg chg="add del">
          <ac:chgData name="Magdalena Przybylska (2104130)" userId="S::2104130@student.uwtsd.ac.uk::0ad1f595-0c78-4758-9ab4-f7feedf80bd9" providerId="AD" clId="Web-{3DEA2870-FA59-E4C1-653F-3B96484226CA}" dt="2022-03-06T14:22:19.941" v="87"/>
          <ac:spMkLst>
            <pc:docMk/>
            <pc:sldMk cId="3896727433" sldId="257"/>
            <ac:spMk id="449" creationId="{6C869923-8380-4244-9548-802C330638A0}"/>
          </ac:spMkLst>
        </pc:spChg>
        <pc:spChg chg="add del">
          <ac:chgData name="Magdalena Przybylska (2104130)" userId="S::2104130@student.uwtsd.ac.uk::0ad1f595-0c78-4758-9ab4-f7feedf80bd9" providerId="AD" clId="Web-{3DEA2870-FA59-E4C1-653F-3B96484226CA}" dt="2022-03-06T14:22:19.941" v="87"/>
          <ac:spMkLst>
            <pc:docMk/>
            <pc:sldMk cId="3896727433" sldId="257"/>
            <ac:spMk id="450" creationId="{C06255F2-BC67-4DDE-B34E-AC4BA21838CC}"/>
          </ac:spMkLst>
        </pc:spChg>
        <pc:spChg chg="add del">
          <ac:chgData name="Magdalena Przybylska (2104130)" userId="S::2104130@student.uwtsd.ac.uk::0ad1f595-0c78-4758-9ab4-f7feedf80bd9" providerId="AD" clId="Web-{3DEA2870-FA59-E4C1-653F-3B96484226CA}" dt="2022-03-06T14:22:19.941" v="87"/>
          <ac:spMkLst>
            <pc:docMk/>
            <pc:sldMk cId="3896727433" sldId="257"/>
            <ac:spMk id="451" creationId="{55169443-FCCD-4C0A-8C69-18CD3FA0968D}"/>
          </ac:spMkLst>
        </pc:spChg>
        <pc:spChg chg="add del">
          <ac:chgData name="Magdalena Przybylska (2104130)" userId="S::2104130@student.uwtsd.ac.uk::0ad1f595-0c78-4758-9ab4-f7feedf80bd9" providerId="AD" clId="Web-{3DEA2870-FA59-E4C1-653F-3B96484226CA}" dt="2022-03-06T14:22:19.941" v="87"/>
          <ac:spMkLst>
            <pc:docMk/>
            <pc:sldMk cId="3896727433" sldId="257"/>
            <ac:spMk id="452" creationId="{AC8EEB0F-BA72-49AC-956F-331B60FDE79E}"/>
          </ac:spMkLst>
        </pc:spChg>
        <pc:spChg chg="add del">
          <ac:chgData name="Magdalena Przybylska (2104130)" userId="S::2104130@student.uwtsd.ac.uk::0ad1f595-0c78-4758-9ab4-f7feedf80bd9" providerId="AD" clId="Web-{3DEA2870-FA59-E4C1-653F-3B96484226CA}" dt="2022-03-06T14:22:19.941" v="87"/>
          <ac:spMkLst>
            <pc:docMk/>
            <pc:sldMk cId="3896727433" sldId="257"/>
            <ac:spMk id="453" creationId="{8CC700D5-9809-43F4-89D5-7DBBCB0DCC10}"/>
          </ac:spMkLst>
        </pc:spChg>
        <pc:spChg chg="add del">
          <ac:chgData name="Magdalena Przybylska (2104130)" userId="S::2104130@student.uwtsd.ac.uk::0ad1f595-0c78-4758-9ab4-f7feedf80bd9" providerId="AD" clId="Web-{3DEA2870-FA59-E4C1-653F-3B96484226CA}" dt="2022-03-06T14:22:19.941" v="87"/>
          <ac:spMkLst>
            <pc:docMk/>
            <pc:sldMk cId="3896727433" sldId="257"/>
            <ac:spMk id="454" creationId="{C7163242-6303-46DC-BAC1-2A204F061321}"/>
          </ac:spMkLst>
        </pc:spChg>
        <pc:spChg chg="add del">
          <ac:chgData name="Magdalena Przybylska (2104130)" userId="S::2104130@student.uwtsd.ac.uk::0ad1f595-0c78-4758-9ab4-f7feedf80bd9" providerId="AD" clId="Web-{3DEA2870-FA59-E4C1-653F-3B96484226CA}" dt="2022-03-06T14:22:19.941" v="87"/>
          <ac:spMkLst>
            <pc:docMk/>
            <pc:sldMk cId="3896727433" sldId="257"/>
            <ac:spMk id="455" creationId="{805C4C40-D70E-4C4F-B228-98A0A6132603}"/>
          </ac:spMkLst>
        </pc:spChg>
        <pc:spChg chg="add del">
          <ac:chgData name="Magdalena Przybylska (2104130)" userId="S::2104130@student.uwtsd.ac.uk::0ad1f595-0c78-4758-9ab4-f7feedf80bd9" providerId="AD" clId="Web-{3DEA2870-FA59-E4C1-653F-3B96484226CA}" dt="2022-03-06T14:22:41.676" v="89"/>
          <ac:spMkLst>
            <pc:docMk/>
            <pc:sldMk cId="3896727433" sldId="257"/>
            <ac:spMk id="457" creationId="{9B0F7D69-D93C-4C38-A23D-76E000D691CD}"/>
          </ac:spMkLst>
        </pc:spChg>
        <pc:spChg chg="add del">
          <ac:chgData name="Magdalena Przybylska (2104130)" userId="S::2104130@student.uwtsd.ac.uk::0ad1f595-0c78-4758-9ab4-f7feedf80bd9" providerId="AD" clId="Web-{3DEA2870-FA59-E4C1-653F-3B96484226CA}" dt="2022-03-06T14:22:41.676" v="89"/>
          <ac:spMkLst>
            <pc:docMk/>
            <pc:sldMk cId="3896727433" sldId="257"/>
            <ac:spMk id="458" creationId="{8CD419D4-EA9D-42D9-BF62-B07F0B7B672B}"/>
          </ac:spMkLst>
        </pc:spChg>
        <pc:spChg chg="add del">
          <ac:chgData name="Magdalena Przybylska (2104130)" userId="S::2104130@student.uwtsd.ac.uk::0ad1f595-0c78-4758-9ab4-f7feedf80bd9" providerId="AD" clId="Web-{3DEA2870-FA59-E4C1-653F-3B96484226CA}" dt="2022-03-06T14:22:41.676" v="89"/>
          <ac:spMkLst>
            <pc:docMk/>
            <pc:sldMk cId="3896727433" sldId="257"/>
            <ac:spMk id="459" creationId="{1C6FEC9B-9608-4181-A9E5-A1B80E72021C}"/>
          </ac:spMkLst>
        </pc:spChg>
        <pc:spChg chg="add del">
          <ac:chgData name="Magdalena Przybylska (2104130)" userId="S::2104130@student.uwtsd.ac.uk::0ad1f595-0c78-4758-9ab4-f7feedf80bd9" providerId="AD" clId="Web-{3DEA2870-FA59-E4C1-653F-3B96484226CA}" dt="2022-03-06T14:22:41.676" v="89"/>
          <ac:spMkLst>
            <pc:docMk/>
            <pc:sldMk cId="3896727433" sldId="257"/>
            <ac:spMk id="460" creationId="{AB1564ED-F26F-451D-97D6-A6EC3E83FD55}"/>
          </ac:spMkLst>
        </pc:spChg>
        <pc:spChg chg="add del">
          <ac:chgData name="Magdalena Przybylska (2104130)" userId="S::2104130@student.uwtsd.ac.uk::0ad1f595-0c78-4758-9ab4-f7feedf80bd9" providerId="AD" clId="Web-{3DEA2870-FA59-E4C1-653F-3B96484226CA}" dt="2022-03-06T14:22:41.676" v="89"/>
          <ac:spMkLst>
            <pc:docMk/>
            <pc:sldMk cId="3896727433" sldId="257"/>
            <ac:spMk id="461" creationId="{0CA184B6-3482-4F43-87F0-BC765DCFD8A8}"/>
          </ac:spMkLst>
        </pc:spChg>
        <pc:spChg chg="add del">
          <ac:chgData name="Magdalena Przybylska (2104130)" userId="S::2104130@student.uwtsd.ac.uk::0ad1f595-0c78-4758-9ab4-f7feedf80bd9" providerId="AD" clId="Web-{3DEA2870-FA59-E4C1-653F-3B96484226CA}" dt="2022-03-06T14:22:41.676" v="89"/>
          <ac:spMkLst>
            <pc:docMk/>
            <pc:sldMk cId="3896727433" sldId="257"/>
            <ac:spMk id="462" creationId="{6C869923-8380-4244-9548-802C330638A0}"/>
          </ac:spMkLst>
        </pc:spChg>
        <pc:spChg chg="add del">
          <ac:chgData name="Magdalena Przybylska (2104130)" userId="S::2104130@student.uwtsd.ac.uk::0ad1f595-0c78-4758-9ab4-f7feedf80bd9" providerId="AD" clId="Web-{3DEA2870-FA59-E4C1-653F-3B96484226CA}" dt="2022-03-06T14:22:41.676" v="89"/>
          <ac:spMkLst>
            <pc:docMk/>
            <pc:sldMk cId="3896727433" sldId="257"/>
            <ac:spMk id="463" creationId="{C06255F2-BC67-4DDE-B34E-AC4BA21838CC}"/>
          </ac:spMkLst>
        </pc:spChg>
        <pc:spChg chg="add del">
          <ac:chgData name="Magdalena Przybylska (2104130)" userId="S::2104130@student.uwtsd.ac.uk::0ad1f595-0c78-4758-9ab4-f7feedf80bd9" providerId="AD" clId="Web-{3DEA2870-FA59-E4C1-653F-3B96484226CA}" dt="2022-03-06T14:22:41.676" v="89"/>
          <ac:spMkLst>
            <pc:docMk/>
            <pc:sldMk cId="3896727433" sldId="257"/>
            <ac:spMk id="464" creationId="{55169443-FCCD-4C0A-8C69-18CD3FA0968D}"/>
          </ac:spMkLst>
        </pc:spChg>
        <pc:spChg chg="add del">
          <ac:chgData name="Magdalena Przybylska (2104130)" userId="S::2104130@student.uwtsd.ac.uk::0ad1f595-0c78-4758-9ab4-f7feedf80bd9" providerId="AD" clId="Web-{3DEA2870-FA59-E4C1-653F-3B96484226CA}" dt="2022-03-06T14:22:41.676" v="89"/>
          <ac:spMkLst>
            <pc:docMk/>
            <pc:sldMk cId="3896727433" sldId="257"/>
            <ac:spMk id="465" creationId="{0DBF1ABE-8590-450D-BB49-BDDCCF3EEA9E}"/>
          </ac:spMkLst>
        </pc:spChg>
        <pc:spChg chg="add del">
          <ac:chgData name="Magdalena Przybylska (2104130)" userId="S::2104130@student.uwtsd.ac.uk::0ad1f595-0c78-4758-9ab4-f7feedf80bd9" providerId="AD" clId="Web-{3DEA2870-FA59-E4C1-653F-3B96484226CA}" dt="2022-03-06T14:22:41.676" v="89"/>
          <ac:spMkLst>
            <pc:docMk/>
            <pc:sldMk cId="3896727433" sldId="257"/>
            <ac:spMk id="466" creationId="{391F8D69-709A-4575-A393-B4C26481AF3B}"/>
          </ac:spMkLst>
        </pc:spChg>
        <pc:spChg chg="add del">
          <ac:chgData name="Magdalena Przybylska (2104130)" userId="S::2104130@student.uwtsd.ac.uk::0ad1f595-0c78-4758-9ab4-f7feedf80bd9" providerId="AD" clId="Web-{3DEA2870-FA59-E4C1-653F-3B96484226CA}" dt="2022-03-06T14:22:41.676" v="89"/>
          <ac:spMkLst>
            <pc:docMk/>
            <pc:sldMk cId="3896727433" sldId="257"/>
            <ac:spMk id="467" creationId="{C87A50C4-1191-461A-9E09-C8057F2AF01F}"/>
          </ac:spMkLst>
        </pc:spChg>
        <pc:spChg chg="add del">
          <ac:chgData name="Magdalena Przybylska (2104130)" userId="S::2104130@student.uwtsd.ac.uk::0ad1f595-0c78-4758-9ab4-f7feedf80bd9" providerId="AD" clId="Web-{3DEA2870-FA59-E4C1-653F-3B96484226CA}" dt="2022-03-06T14:22:41.676" v="89"/>
          <ac:spMkLst>
            <pc:docMk/>
            <pc:sldMk cId="3896727433" sldId="257"/>
            <ac:spMk id="468" creationId="{BC87DA9F-8DB2-4D48-8716-A928FBB8A5D2}"/>
          </ac:spMkLst>
        </pc:spChg>
        <pc:spChg chg="add del">
          <ac:chgData name="Magdalena Przybylska (2104130)" userId="S::2104130@student.uwtsd.ac.uk::0ad1f595-0c78-4758-9ab4-f7feedf80bd9" providerId="AD" clId="Web-{3DEA2870-FA59-E4C1-653F-3B96484226CA}" dt="2022-03-06T14:22:41.676" v="89"/>
          <ac:spMkLst>
            <pc:docMk/>
            <pc:sldMk cId="3896727433" sldId="257"/>
            <ac:spMk id="469" creationId="{195EA065-AC5D-431D-927E-87FF05884866}"/>
          </ac:spMkLst>
        </pc:spChg>
        <pc:spChg chg="add del">
          <ac:chgData name="Magdalena Przybylska (2104130)" userId="S::2104130@student.uwtsd.ac.uk::0ad1f595-0c78-4758-9ab4-f7feedf80bd9" providerId="AD" clId="Web-{3DEA2870-FA59-E4C1-653F-3B96484226CA}" dt="2022-03-06T14:22:41.676" v="89"/>
          <ac:spMkLst>
            <pc:docMk/>
            <pc:sldMk cId="3896727433" sldId="257"/>
            <ac:spMk id="470" creationId="{46934B3C-D73F-4CD0-95B1-0244D662D1C7}"/>
          </ac:spMkLst>
        </pc:spChg>
        <pc:spChg chg="add del">
          <ac:chgData name="Magdalena Przybylska (2104130)" userId="S::2104130@student.uwtsd.ac.uk::0ad1f595-0c78-4758-9ab4-f7feedf80bd9" providerId="AD" clId="Web-{3DEA2870-FA59-E4C1-653F-3B96484226CA}" dt="2022-03-06T14:25:12.852" v="114"/>
          <ac:spMkLst>
            <pc:docMk/>
            <pc:sldMk cId="3896727433" sldId="257"/>
            <ac:spMk id="472" creationId="{9B0F7D69-D93C-4C38-A23D-76E000D691CD}"/>
          </ac:spMkLst>
        </pc:spChg>
        <pc:spChg chg="add del">
          <ac:chgData name="Magdalena Przybylska (2104130)" userId="S::2104130@student.uwtsd.ac.uk::0ad1f595-0c78-4758-9ab4-f7feedf80bd9" providerId="AD" clId="Web-{3DEA2870-FA59-E4C1-653F-3B96484226CA}" dt="2022-03-06T14:25:12.852" v="114"/>
          <ac:spMkLst>
            <pc:docMk/>
            <pc:sldMk cId="3896727433" sldId="257"/>
            <ac:spMk id="473" creationId="{8CD419D4-EA9D-42D9-BF62-B07F0B7B672B}"/>
          </ac:spMkLst>
        </pc:spChg>
        <pc:spChg chg="add del">
          <ac:chgData name="Magdalena Przybylska (2104130)" userId="S::2104130@student.uwtsd.ac.uk::0ad1f595-0c78-4758-9ab4-f7feedf80bd9" providerId="AD" clId="Web-{3DEA2870-FA59-E4C1-653F-3B96484226CA}" dt="2022-03-06T14:25:12.852" v="114"/>
          <ac:spMkLst>
            <pc:docMk/>
            <pc:sldMk cId="3896727433" sldId="257"/>
            <ac:spMk id="474" creationId="{1C6FEC9B-9608-4181-A9E5-A1B80E72021C}"/>
          </ac:spMkLst>
        </pc:spChg>
        <pc:spChg chg="add del">
          <ac:chgData name="Magdalena Przybylska (2104130)" userId="S::2104130@student.uwtsd.ac.uk::0ad1f595-0c78-4758-9ab4-f7feedf80bd9" providerId="AD" clId="Web-{3DEA2870-FA59-E4C1-653F-3B96484226CA}" dt="2022-03-06T14:25:12.852" v="114"/>
          <ac:spMkLst>
            <pc:docMk/>
            <pc:sldMk cId="3896727433" sldId="257"/>
            <ac:spMk id="475" creationId="{AB1564ED-F26F-451D-97D6-A6EC3E83FD55}"/>
          </ac:spMkLst>
        </pc:spChg>
        <pc:spChg chg="add del">
          <ac:chgData name="Magdalena Przybylska (2104130)" userId="S::2104130@student.uwtsd.ac.uk::0ad1f595-0c78-4758-9ab4-f7feedf80bd9" providerId="AD" clId="Web-{3DEA2870-FA59-E4C1-653F-3B96484226CA}" dt="2022-03-06T14:25:12.852" v="114"/>
          <ac:spMkLst>
            <pc:docMk/>
            <pc:sldMk cId="3896727433" sldId="257"/>
            <ac:spMk id="476" creationId="{0CA184B6-3482-4F43-87F0-BC765DCFD8A8}"/>
          </ac:spMkLst>
        </pc:spChg>
        <pc:spChg chg="add del">
          <ac:chgData name="Magdalena Przybylska (2104130)" userId="S::2104130@student.uwtsd.ac.uk::0ad1f595-0c78-4758-9ab4-f7feedf80bd9" providerId="AD" clId="Web-{3DEA2870-FA59-E4C1-653F-3B96484226CA}" dt="2022-03-06T14:25:12.852" v="114"/>
          <ac:spMkLst>
            <pc:docMk/>
            <pc:sldMk cId="3896727433" sldId="257"/>
            <ac:spMk id="477" creationId="{6C869923-8380-4244-9548-802C330638A0}"/>
          </ac:spMkLst>
        </pc:spChg>
        <pc:spChg chg="add del">
          <ac:chgData name="Magdalena Przybylska (2104130)" userId="S::2104130@student.uwtsd.ac.uk::0ad1f595-0c78-4758-9ab4-f7feedf80bd9" providerId="AD" clId="Web-{3DEA2870-FA59-E4C1-653F-3B96484226CA}" dt="2022-03-06T14:25:12.852" v="114"/>
          <ac:spMkLst>
            <pc:docMk/>
            <pc:sldMk cId="3896727433" sldId="257"/>
            <ac:spMk id="478" creationId="{C06255F2-BC67-4DDE-B34E-AC4BA21838CC}"/>
          </ac:spMkLst>
        </pc:spChg>
        <pc:spChg chg="add del">
          <ac:chgData name="Magdalena Przybylska (2104130)" userId="S::2104130@student.uwtsd.ac.uk::0ad1f595-0c78-4758-9ab4-f7feedf80bd9" providerId="AD" clId="Web-{3DEA2870-FA59-E4C1-653F-3B96484226CA}" dt="2022-03-06T14:25:12.852" v="114"/>
          <ac:spMkLst>
            <pc:docMk/>
            <pc:sldMk cId="3896727433" sldId="257"/>
            <ac:spMk id="479" creationId="{55169443-FCCD-4C0A-8C69-18CD3FA0968D}"/>
          </ac:spMkLst>
        </pc:spChg>
        <pc:spChg chg="add del">
          <ac:chgData name="Magdalena Przybylska (2104130)" userId="S::2104130@student.uwtsd.ac.uk::0ad1f595-0c78-4758-9ab4-f7feedf80bd9" providerId="AD" clId="Web-{3DEA2870-FA59-E4C1-653F-3B96484226CA}" dt="2022-03-06T14:25:12.852" v="114"/>
          <ac:spMkLst>
            <pc:docMk/>
            <pc:sldMk cId="3896727433" sldId="257"/>
            <ac:spMk id="480" creationId="{0DBF1ABE-8590-450D-BB49-BDDCCF3EEA9E}"/>
          </ac:spMkLst>
        </pc:spChg>
        <pc:spChg chg="add del">
          <ac:chgData name="Magdalena Przybylska (2104130)" userId="S::2104130@student.uwtsd.ac.uk::0ad1f595-0c78-4758-9ab4-f7feedf80bd9" providerId="AD" clId="Web-{3DEA2870-FA59-E4C1-653F-3B96484226CA}" dt="2022-03-06T14:25:12.852" v="114"/>
          <ac:spMkLst>
            <pc:docMk/>
            <pc:sldMk cId="3896727433" sldId="257"/>
            <ac:spMk id="481" creationId="{DCD36D47-40B7-494B-B249-3CBA333DE256}"/>
          </ac:spMkLst>
        </pc:spChg>
        <pc:spChg chg="add del">
          <ac:chgData name="Magdalena Przybylska (2104130)" userId="S::2104130@student.uwtsd.ac.uk::0ad1f595-0c78-4758-9ab4-f7feedf80bd9" providerId="AD" clId="Web-{3DEA2870-FA59-E4C1-653F-3B96484226CA}" dt="2022-03-06T14:25:12.852" v="114"/>
          <ac:spMkLst>
            <pc:docMk/>
            <pc:sldMk cId="3896727433" sldId="257"/>
            <ac:spMk id="482" creationId="{FBA7E51E-7B6A-4A79-8F84-47C845C7A2CC}"/>
          </ac:spMkLst>
        </pc:spChg>
        <pc:spChg chg="add del">
          <ac:chgData name="Magdalena Przybylska (2104130)" userId="S::2104130@student.uwtsd.ac.uk::0ad1f595-0c78-4758-9ab4-f7feedf80bd9" providerId="AD" clId="Web-{3DEA2870-FA59-E4C1-653F-3B96484226CA}" dt="2022-03-06T14:25:12.852" v="114"/>
          <ac:spMkLst>
            <pc:docMk/>
            <pc:sldMk cId="3896727433" sldId="257"/>
            <ac:spMk id="483" creationId="{03C85561-90D2-4AFA-B2C5-F2D61D86C2BD}"/>
          </ac:spMkLst>
        </pc:spChg>
        <pc:spChg chg="add del">
          <ac:chgData name="Magdalena Przybylska (2104130)" userId="S::2104130@student.uwtsd.ac.uk::0ad1f595-0c78-4758-9ab4-f7feedf80bd9" providerId="AD" clId="Web-{3DEA2870-FA59-E4C1-653F-3B96484226CA}" dt="2022-03-06T14:25:12.821" v="113"/>
          <ac:spMkLst>
            <pc:docMk/>
            <pc:sldMk cId="3896727433" sldId="257"/>
            <ac:spMk id="485" creationId="{9B0F7D69-D93C-4C38-A23D-76E000D691CD}"/>
          </ac:spMkLst>
        </pc:spChg>
        <pc:spChg chg="add del">
          <ac:chgData name="Magdalena Przybylska (2104130)" userId="S::2104130@student.uwtsd.ac.uk::0ad1f595-0c78-4758-9ab4-f7feedf80bd9" providerId="AD" clId="Web-{3DEA2870-FA59-E4C1-653F-3B96484226CA}" dt="2022-03-06T14:25:12.821" v="113"/>
          <ac:spMkLst>
            <pc:docMk/>
            <pc:sldMk cId="3896727433" sldId="257"/>
            <ac:spMk id="486" creationId="{8CD419D4-EA9D-42D9-BF62-B07F0B7B672B}"/>
          </ac:spMkLst>
        </pc:spChg>
        <pc:spChg chg="add del">
          <ac:chgData name="Magdalena Przybylska (2104130)" userId="S::2104130@student.uwtsd.ac.uk::0ad1f595-0c78-4758-9ab4-f7feedf80bd9" providerId="AD" clId="Web-{3DEA2870-FA59-E4C1-653F-3B96484226CA}" dt="2022-03-06T14:25:12.821" v="113"/>
          <ac:spMkLst>
            <pc:docMk/>
            <pc:sldMk cId="3896727433" sldId="257"/>
            <ac:spMk id="487" creationId="{1C6FEC9B-9608-4181-A9E5-A1B80E72021C}"/>
          </ac:spMkLst>
        </pc:spChg>
        <pc:spChg chg="add del">
          <ac:chgData name="Magdalena Przybylska (2104130)" userId="S::2104130@student.uwtsd.ac.uk::0ad1f595-0c78-4758-9ab4-f7feedf80bd9" providerId="AD" clId="Web-{3DEA2870-FA59-E4C1-653F-3B96484226CA}" dt="2022-03-06T14:25:12.821" v="113"/>
          <ac:spMkLst>
            <pc:docMk/>
            <pc:sldMk cId="3896727433" sldId="257"/>
            <ac:spMk id="488" creationId="{AB1564ED-F26F-451D-97D6-A6EC3E83FD55}"/>
          </ac:spMkLst>
        </pc:spChg>
        <pc:spChg chg="add del">
          <ac:chgData name="Magdalena Przybylska (2104130)" userId="S::2104130@student.uwtsd.ac.uk::0ad1f595-0c78-4758-9ab4-f7feedf80bd9" providerId="AD" clId="Web-{3DEA2870-FA59-E4C1-653F-3B96484226CA}" dt="2022-03-06T14:25:12.821" v="113"/>
          <ac:spMkLst>
            <pc:docMk/>
            <pc:sldMk cId="3896727433" sldId="257"/>
            <ac:spMk id="489" creationId="{0CA184B6-3482-4F43-87F0-BC765DCFD8A8}"/>
          </ac:spMkLst>
        </pc:spChg>
        <pc:spChg chg="add del">
          <ac:chgData name="Magdalena Przybylska (2104130)" userId="S::2104130@student.uwtsd.ac.uk::0ad1f595-0c78-4758-9ab4-f7feedf80bd9" providerId="AD" clId="Web-{3DEA2870-FA59-E4C1-653F-3B96484226CA}" dt="2022-03-06T14:25:12.821" v="113"/>
          <ac:spMkLst>
            <pc:docMk/>
            <pc:sldMk cId="3896727433" sldId="257"/>
            <ac:spMk id="490" creationId="{6C869923-8380-4244-9548-802C330638A0}"/>
          </ac:spMkLst>
        </pc:spChg>
        <pc:spChg chg="add del">
          <ac:chgData name="Magdalena Przybylska (2104130)" userId="S::2104130@student.uwtsd.ac.uk::0ad1f595-0c78-4758-9ab4-f7feedf80bd9" providerId="AD" clId="Web-{3DEA2870-FA59-E4C1-653F-3B96484226CA}" dt="2022-03-06T14:25:12.821" v="113"/>
          <ac:spMkLst>
            <pc:docMk/>
            <pc:sldMk cId="3896727433" sldId="257"/>
            <ac:spMk id="491" creationId="{C06255F2-BC67-4DDE-B34E-AC4BA21838CC}"/>
          </ac:spMkLst>
        </pc:spChg>
        <pc:spChg chg="add del">
          <ac:chgData name="Magdalena Przybylska (2104130)" userId="S::2104130@student.uwtsd.ac.uk::0ad1f595-0c78-4758-9ab4-f7feedf80bd9" providerId="AD" clId="Web-{3DEA2870-FA59-E4C1-653F-3B96484226CA}" dt="2022-03-06T14:25:12.821" v="113"/>
          <ac:spMkLst>
            <pc:docMk/>
            <pc:sldMk cId="3896727433" sldId="257"/>
            <ac:spMk id="492" creationId="{55169443-FCCD-4C0A-8C69-18CD3FA0968D}"/>
          </ac:spMkLst>
        </pc:spChg>
        <pc:spChg chg="add del">
          <ac:chgData name="Magdalena Przybylska (2104130)" userId="S::2104130@student.uwtsd.ac.uk::0ad1f595-0c78-4758-9ab4-f7feedf80bd9" providerId="AD" clId="Web-{3DEA2870-FA59-E4C1-653F-3B96484226CA}" dt="2022-03-06T14:25:12.821" v="113"/>
          <ac:spMkLst>
            <pc:docMk/>
            <pc:sldMk cId="3896727433" sldId="257"/>
            <ac:spMk id="493" creationId="{AC8EEB0F-BA72-49AC-956F-331B60FDE79E}"/>
          </ac:spMkLst>
        </pc:spChg>
        <pc:spChg chg="add del">
          <ac:chgData name="Magdalena Przybylska (2104130)" userId="S::2104130@student.uwtsd.ac.uk::0ad1f595-0c78-4758-9ab4-f7feedf80bd9" providerId="AD" clId="Web-{3DEA2870-FA59-E4C1-653F-3B96484226CA}" dt="2022-03-06T14:25:12.821" v="113"/>
          <ac:spMkLst>
            <pc:docMk/>
            <pc:sldMk cId="3896727433" sldId="257"/>
            <ac:spMk id="494" creationId="{1BE70332-ECAF-47BB-8C7B-BD049452F653}"/>
          </ac:spMkLst>
        </pc:spChg>
        <pc:spChg chg="add del">
          <ac:chgData name="Magdalena Przybylska (2104130)" userId="S::2104130@student.uwtsd.ac.uk::0ad1f595-0c78-4758-9ab4-f7feedf80bd9" providerId="AD" clId="Web-{3DEA2870-FA59-E4C1-653F-3B96484226CA}" dt="2022-03-06T14:25:12.821" v="113"/>
          <ac:spMkLst>
            <pc:docMk/>
            <pc:sldMk cId="3896727433" sldId="257"/>
            <ac:spMk id="495" creationId="{716D9361-A35A-4DC8-AAB9-04FD2D6FEE1D}"/>
          </ac:spMkLst>
        </pc:spChg>
        <pc:spChg chg="add del">
          <ac:chgData name="Magdalena Przybylska (2104130)" userId="S::2104130@student.uwtsd.ac.uk::0ad1f595-0c78-4758-9ab4-f7feedf80bd9" providerId="AD" clId="Web-{3DEA2870-FA59-E4C1-653F-3B96484226CA}" dt="2022-03-06T14:25:12.821" v="113"/>
          <ac:spMkLst>
            <pc:docMk/>
            <pc:sldMk cId="3896727433" sldId="257"/>
            <ac:spMk id="496" creationId="{87FC31AD-FBB3-4219-A758-D6F7594A0A81}"/>
          </ac:spMkLst>
        </pc:spChg>
        <pc:spChg chg="add del">
          <ac:chgData name="Magdalena Przybylska (2104130)" userId="S::2104130@student.uwtsd.ac.uk::0ad1f595-0c78-4758-9ab4-f7feedf80bd9" providerId="AD" clId="Web-{3DEA2870-FA59-E4C1-653F-3B96484226CA}" dt="2022-03-06T14:41:49.756" v="176"/>
          <ac:spMkLst>
            <pc:docMk/>
            <pc:sldMk cId="3896727433" sldId="257"/>
            <ac:spMk id="498" creationId="{9B0F7D69-D93C-4C38-A23D-76E000D691CD}"/>
          </ac:spMkLst>
        </pc:spChg>
        <pc:spChg chg="add del">
          <ac:chgData name="Magdalena Przybylska (2104130)" userId="S::2104130@student.uwtsd.ac.uk::0ad1f595-0c78-4758-9ab4-f7feedf80bd9" providerId="AD" clId="Web-{3DEA2870-FA59-E4C1-653F-3B96484226CA}" dt="2022-03-06T14:41:49.756" v="176"/>
          <ac:spMkLst>
            <pc:docMk/>
            <pc:sldMk cId="3896727433" sldId="257"/>
            <ac:spMk id="499" creationId="{8CD419D4-EA9D-42D9-BF62-B07F0B7B672B}"/>
          </ac:spMkLst>
        </pc:spChg>
        <pc:spChg chg="add del">
          <ac:chgData name="Magdalena Przybylska (2104130)" userId="S::2104130@student.uwtsd.ac.uk::0ad1f595-0c78-4758-9ab4-f7feedf80bd9" providerId="AD" clId="Web-{3DEA2870-FA59-E4C1-653F-3B96484226CA}" dt="2022-03-06T14:41:49.756" v="176"/>
          <ac:spMkLst>
            <pc:docMk/>
            <pc:sldMk cId="3896727433" sldId="257"/>
            <ac:spMk id="500" creationId="{1C6FEC9B-9608-4181-A9E5-A1B80E72021C}"/>
          </ac:spMkLst>
        </pc:spChg>
        <pc:spChg chg="add del">
          <ac:chgData name="Magdalena Przybylska (2104130)" userId="S::2104130@student.uwtsd.ac.uk::0ad1f595-0c78-4758-9ab4-f7feedf80bd9" providerId="AD" clId="Web-{3DEA2870-FA59-E4C1-653F-3B96484226CA}" dt="2022-03-06T14:41:49.756" v="176"/>
          <ac:spMkLst>
            <pc:docMk/>
            <pc:sldMk cId="3896727433" sldId="257"/>
            <ac:spMk id="501" creationId="{AB1564ED-F26F-451D-97D6-A6EC3E83FD55}"/>
          </ac:spMkLst>
        </pc:spChg>
        <pc:spChg chg="add del">
          <ac:chgData name="Magdalena Przybylska (2104130)" userId="S::2104130@student.uwtsd.ac.uk::0ad1f595-0c78-4758-9ab4-f7feedf80bd9" providerId="AD" clId="Web-{3DEA2870-FA59-E4C1-653F-3B96484226CA}" dt="2022-03-06T14:41:49.756" v="176"/>
          <ac:spMkLst>
            <pc:docMk/>
            <pc:sldMk cId="3896727433" sldId="257"/>
            <ac:spMk id="502" creationId="{0CA184B6-3482-4F43-87F0-BC765DCFD8A8}"/>
          </ac:spMkLst>
        </pc:spChg>
        <pc:spChg chg="add del">
          <ac:chgData name="Magdalena Przybylska (2104130)" userId="S::2104130@student.uwtsd.ac.uk::0ad1f595-0c78-4758-9ab4-f7feedf80bd9" providerId="AD" clId="Web-{3DEA2870-FA59-E4C1-653F-3B96484226CA}" dt="2022-03-06T14:41:49.756" v="176"/>
          <ac:spMkLst>
            <pc:docMk/>
            <pc:sldMk cId="3896727433" sldId="257"/>
            <ac:spMk id="503" creationId="{6C869923-8380-4244-9548-802C330638A0}"/>
          </ac:spMkLst>
        </pc:spChg>
        <pc:spChg chg="add del">
          <ac:chgData name="Magdalena Przybylska (2104130)" userId="S::2104130@student.uwtsd.ac.uk::0ad1f595-0c78-4758-9ab4-f7feedf80bd9" providerId="AD" clId="Web-{3DEA2870-FA59-E4C1-653F-3B96484226CA}" dt="2022-03-06T14:41:49.756" v="176"/>
          <ac:spMkLst>
            <pc:docMk/>
            <pc:sldMk cId="3896727433" sldId="257"/>
            <ac:spMk id="504" creationId="{C06255F2-BC67-4DDE-B34E-AC4BA21838CC}"/>
          </ac:spMkLst>
        </pc:spChg>
        <pc:spChg chg="add del">
          <ac:chgData name="Magdalena Przybylska (2104130)" userId="S::2104130@student.uwtsd.ac.uk::0ad1f595-0c78-4758-9ab4-f7feedf80bd9" providerId="AD" clId="Web-{3DEA2870-FA59-E4C1-653F-3B96484226CA}" dt="2022-03-06T14:41:49.756" v="176"/>
          <ac:spMkLst>
            <pc:docMk/>
            <pc:sldMk cId="3896727433" sldId="257"/>
            <ac:spMk id="505" creationId="{55169443-FCCD-4C0A-8C69-18CD3FA0968D}"/>
          </ac:spMkLst>
        </pc:spChg>
        <pc:spChg chg="add del">
          <ac:chgData name="Magdalena Przybylska (2104130)" userId="S::2104130@student.uwtsd.ac.uk::0ad1f595-0c78-4758-9ab4-f7feedf80bd9" providerId="AD" clId="Web-{3DEA2870-FA59-E4C1-653F-3B96484226CA}" dt="2022-03-06T14:41:49.756" v="176"/>
          <ac:spMkLst>
            <pc:docMk/>
            <pc:sldMk cId="3896727433" sldId="257"/>
            <ac:spMk id="506" creationId="{0DBF1ABE-8590-450D-BB49-BDDCCF3EEA9E}"/>
          </ac:spMkLst>
        </pc:spChg>
        <pc:spChg chg="add del">
          <ac:chgData name="Magdalena Przybylska (2104130)" userId="S::2104130@student.uwtsd.ac.uk::0ad1f595-0c78-4758-9ab4-f7feedf80bd9" providerId="AD" clId="Web-{3DEA2870-FA59-E4C1-653F-3B96484226CA}" dt="2022-03-06T15:01:19.477" v="345"/>
          <ac:spMkLst>
            <pc:docMk/>
            <pc:sldMk cId="3896727433" sldId="257"/>
            <ac:spMk id="516" creationId="{C7163242-6303-46DC-BAC1-2A204F061321}"/>
          </ac:spMkLst>
        </pc:spChg>
        <pc:spChg chg="add del">
          <ac:chgData name="Magdalena Przybylska (2104130)" userId="S::2104130@student.uwtsd.ac.uk::0ad1f595-0c78-4758-9ab4-f7feedf80bd9" providerId="AD" clId="Web-{3DEA2870-FA59-E4C1-653F-3B96484226CA}" dt="2022-03-06T15:01:19.477" v="345"/>
          <ac:spMkLst>
            <pc:docMk/>
            <pc:sldMk cId="3896727433" sldId="257"/>
            <ac:spMk id="517" creationId="{805C4C40-D70E-4C4F-B228-98A0A6132603}"/>
          </ac:spMkLst>
        </pc:spChg>
        <pc:spChg chg="add del">
          <ac:chgData name="Magdalena Przybylska (2104130)" userId="S::2104130@student.uwtsd.ac.uk::0ad1f595-0c78-4758-9ab4-f7feedf80bd9" providerId="AD" clId="Web-{3DEA2870-FA59-E4C1-653F-3B96484226CA}" dt="2022-03-06T15:01:08.773" v="342"/>
          <ac:spMkLst>
            <pc:docMk/>
            <pc:sldMk cId="3896727433" sldId="257"/>
            <ac:spMk id="519" creationId="{9B0F7D69-D93C-4C38-A23D-76E000D691CD}"/>
          </ac:spMkLst>
        </pc:spChg>
        <pc:spChg chg="add del">
          <ac:chgData name="Magdalena Przybylska (2104130)" userId="S::2104130@student.uwtsd.ac.uk::0ad1f595-0c78-4758-9ab4-f7feedf80bd9" providerId="AD" clId="Web-{3DEA2870-FA59-E4C1-653F-3B96484226CA}" dt="2022-03-06T15:01:08.773" v="342"/>
          <ac:spMkLst>
            <pc:docMk/>
            <pc:sldMk cId="3896727433" sldId="257"/>
            <ac:spMk id="520" creationId="{8CD419D4-EA9D-42D9-BF62-B07F0B7B672B}"/>
          </ac:spMkLst>
        </pc:spChg>
        <pc:spChg chg="add del">
          <ac:chgData name="Magdalena Przybylska (2104130)" userId="S::2104130@student.uwtsd.ac.uk::0ad1f595-0c78-4758-9ab4-f7feedf80bd9" providerId="AD" clId="Web-{3DEA2870-FA59-E4C1-653F-3B96484226CA}" dt="2022-03-06T15:01:08.773" v="342"/>
          <ac:spMkLst>
            <pc:docMk/>
            <pc:sldMk cId="3896727433" sldId="257"/>
            <ac:spMk id="521" creationId="{1C6FEC9B-9608-4181-A9E5-A1B80E72021C}"/>
          </ac:spMkLst>
        </pc:spChg>
        <pc:spChg chg="add del">
          <ac:chgData name="Magdalena Przybylska (2104130)" userId="S::2104130@student.uwtsd.ac.uk::0ad1f595-0c78-4758-9ab4-f7feedf80bd9" providerId="AD" clId="Web-{3DEA2870-FA59-E4C1-653F-3B96484226CA}" dt="2022-03-06T15:01:08.773" v="342"/>
          <ac:spMkLst>
            <pc:docMk/>
            <pc:sldMk cId="3896727433" sldId="257"/>
            <ac:spMk id="522" creationId="{AB1564ED-F26F-451D-97D6-A6EC3E83FD55}"/>
          </ac:spMkLst>
        </pc:spChg>
        <pc:spChg chg="add del">
          <ac:chgData name="Magdalena Przybylska (2104130)" userId="S::2104130@student.uwtsd.ac.uk::0ad1f595-0c78-4758-9ab4-f7feedf80bd9" providerId="AD" clId="Web-{3DEA2870-FA59-E4C1-653F-3B96484226CA}" dt="2022-03-06T15:01:08.773" v="342"/>
          <ac:spMkLst>
            <pc:docMk/>
            <pc:sldMk cId="3896727433" sldId="257"/>
            <ac:spMk id="523" creationId="{0CA184B6-3482-4F43-87F0-BC765DCFD8A8}"/>
          </ac:spMkLst>
        </pc:spChg>
        <pc:spChg chg="add del">
          <ac:chgData name="Magdalena Przybylska (2104130)" userId="S::2104130@student.uwtsd.ac.uk::0ad1f595-0c78-4758-9ab4-f7feedf80bd9" providerId="AD" clId="Web-{3DEA2870-FA59-E4C1-653F-3B96484226CA}" dt="2022-03-06T15:01:08.773" v="342"/>
          <ac:spMkLst>
            <pc:docMk/>
            <pc:sldMk cId="3896727433" sldId="257"/>
            <ac:spMk id="524" creationId="{6C869923-8380-4244-9548-802C330638A0}"/>
          </ac:spMkLst>
        </pc:spChg>
        <pc:spChg chg="add del">
          <ac:chgData name="Magdalena Przybylska (2104130)" userId="S::2104130@student.uwtsd.ac.uk::0ad1f595-0c78-4758-9ab4-f7feedf80bd9" providerId="AD" clId="Web-{3DEA2870-FA59-E4C1-653F-3B96484226CA}" dt="2022-03-06T15:01:08.773" v="342"/>
          <ac:spMkLst>
            <pc:docMk/>
            <pc:sldMk cId="3896727433" sldId="257"/>
            <ac:spMk id="525" creationId="{C06255F2-BC67-4DDE-B34E-AC4BA21838CC}"/>
          </ac:spMkLst>
        </pc:spChg>
        <pc:spChg chg="add del">
          <ac:chgData name="Magdalena Przybylska (2104130)" userId="S::2104130@student.uwtsd.ac.uk::0ad1f595-0c78-4758-9ab4-f7feedf80bd9" providerId="AD" clId="Web-{3DEA2870-FA59-E4C1-653F-3B96484226CA}" dt="2022-03-06T15:01:08.773" v="342"/>
          <ac:spMkLst>
            <pc:docMk/>
            <pc:sldMk cId="3896727433" sldId="257"/>
            <ac:spMk id="526" creationId="{55169443-FCCD-4C0A-8C69-18CD3FA0968D}"/>
          </ac:spMkLst>
        </pc:spChg>
        <pc:spChg chg="add del">
          <ac:chgData name="Magdalena Przybylska (2104130)" userId="S::2104130@student.uwtsd.ac.uk::0ad1f595-0c78-4758-9ab4-f7feedf80bd9" providerId="AD" clId="Web-{3DEA2870-FA59-E4C1-653F-3B96484226CA}" dt="2022-03-06T15:01:08.773" v="342"/>
          <ac:spMkLst>
            <pc:docMk/>
            <pc:sldMk cId="3896727433" sldId="257"/>
            <ac:spMk id="527" creationId="{8CC700D5-9809-43F4-89D5-7DBBCB0DCC10}"/>
          </ac:spMkLst>
        </pc:spChg>
        <pc:spChg chg="add del">
          <ac:chgData name="Magdalena Przybylska (2104130)" userId="S::2104130@student.uwtsd.ac.uk::0ad1f595-0c78-4758-9ab4-f7feedf80bd9" providerId="AD" clId="Web-{3DEA2870-FA59-E4C1-653F-3B96484226CA}" dt="2022-03-06T15:01:08.773" v="342"/>
          <ac:spMkLst>
            <pc:docMk/>
            <pc:sldMk cId="3896727433" sldId="257"/>
            <ac:spMk id="528" creationId="{C7163242-6303-46DC-BAC1-2A204F061321}"/>
          </ac:spMkLst>
        </pc:spChg>
        <pc:spChg chg="add del">
          <ac:chgData name="Magdalena Przybylska (2104130)" userId="S::2104130@student.uwtsd.ac.uk::0ad1f595-0c78-4758-9ab4-f7feedf80bd9" providerId="AD" clId="Web-{3DEA2870-FA59-E4C1-653F-3B96484226CA}" dt="2022-03-06T15:01:08.773" v="342"/>
          <ac:spMkLst>
            <pc:docMk/>
            <pc:sldMk cId="3896727433" sldId="257"/>
            <ac:spMk id="529" creationId="{805C4C40-D70E-4C4F-B228-98A0A6132603}"/>
          </ac:spMkLst>
        </pc:spChg>
        <pc:spChg chg="add del">
          <ac:chgData name="Magdalena Przybylska (2104130)" userId="S::2104130@student.uwtsd.ac.uk::0ad1f595-0c78-4758-9ab4-f7feedf80bd9" providerId="AD" clId="Web-{3DEA2870-FA59-E4C1-653F-3B96484226CA}" dt="2022-03-06T15:01:19.477" v="344"/>
          <ac:spMkLst>
            <pc:docMk/>
            <pc:sldMk cId="3896727433" sldId="257"/>
            <ac:spMk id="531" creationId="{9B0F7D69-D93C-4C38-A23D-76E000D691CD}"/>
          </ac:spMkLst>
        </pc:spChg>
        <pc:spChg chg="add del">
          <ac:chgData name="Magdalena Przybylska (2104130)" userId="S::2104130@student.uwtsd.ac.uk::0ad1f595-0c78-4758-9ab4-f7feedf80bd9" providerId="AD" clId="Web-{3DEA2870-FA59-E4C1-653F-3B96484226CA}" dt="2022-03-06T15:01:19.477" v="344"/>
          <ac:spMkLst>
            <pc:docMk/>
            <pc:sldMk cId="3896727433" sldId="257"/>
            <ac:spMk id="532" creationId="{8CD419D4-EA9D-42D9-BF62-B07F0B7B672B}"/>
          </ac:spMkLst>
        </pc:spChg>
        <pc:spChg chg="add del">
          <ac:chgData name="Magdalena Przybylska (2104130)" userId="S::2104130@student.uwtsd.ac.uk::0ad1f595-0c78-4758-9ab4-f7feedf80bd9" providerId="AD" clId="Web-{3DEA2870-FA59-E4C1-653F-3B96484226CA}" dt="2022-03-06T15:01:19.477" v="344"/>
          <ac:spMkLst>
            <pc:docMk/>
            <pc:sldMk cId="3896727433" sldId="257"/>
            <ac:spMk id="533" creationId="{1C6FEC9B-9608-4181-A9E5-A1B80E72021C}"/>
          </ac:spMkLst>
        </pc:spChg>
        <pc:spChg chg="add del">
          <ac:chgData name="Magdalena Przybylska (2104130)" userId="S::2104130@student.uwtsd.ac.uk::0ad1f595-0c78-4758-9ab4-f7feedf80bd9" providerId="AD" clId="Web-{3DEA2870-FA59-E4C1-653F-3B96484226CA}" dt="2022-03-06T15:01:19.477" v="344"/>
          <ac:spMkLst>
            <pc:docMk/>
            <pc:sldMk cId="3896727433" sldId="257"/>
            <ac:spMk id="534" creationId="{AB1564ED-F26F-451D-97D6-A6EC3E83FD55}"/>
          </ac:spMkLst>
        </pc:spChg>
        <pc:spChg chg="add del">
          <ac:chgData name="Magdalena Przybylska (2104130)" userId="S::2104130@student.uwtsd.ac.uk::0ad1f595-0c78-4758-9ab4-f7feedf80bd9" providerId="AD" clId="Web-{3DEA2870-FA59-E4C1-653F-3B96484226CA}" dt="2022-03-06T15:01:19.477" v="344"/>
          <ac:spMkLst>
            <pc:docMk/>
            <pc:sldMk cId="3896727433" sldId="257"/>
            <ac:spMk id="535" creationId="{0CA184B6-3482-4F43-87F0-BC765DCFD8A8}"/>
          </ac:spMkLst>
        </pc:spChg>
        <pc:spChg chg="add del">
          <ac:chgData name="Magdalena Przybylska (2104130)" userId="S::2104130@student.uwtsd.ac.uk::0ad1f595-0c78-4758-9ab4-f7feedf80bd9" providerId="AD" clId="Web-{3DEA2870-FA59-E4C1-653F-3B96484226CA}" dt="2022-03-06T15:01:19.477" v="344"/>
          <ac:spMkLst>
            <pc:docMk/>
            <pc:sldMk cId="3896727433" sldId="257"/>
            <ac:spMk id="536" creationId="{6C869923-8380-4244-9548-802C330638A0}"/>
          </ac:spMkLst>
        </pc:spChg>
        <pc:spChg chg="add del">
          <ac:chgData name="Magdalena Przybylska (2104130)" userId="S::2104130@student.uwtsd.ac.uk::0ad1f595-0c78-4758-9ab4-f7feedf80bd9" providerId="AD" clId="Web-{3DEA2870-FA59-E4C1-653F-3B96484226CA}" dt="2022-03-06T15:01:19.477" v="344"/>
          <ac:spMkLst>
            <pc:docMk/>
            <pc:sldMk cId="3896727433" sldId="257"/>
            <ac:spMk id="537" creationId="{C06255F2-BC67-4DDE-B34E-AC4BA21838CC}"/>
          </ac:spMkLst>
        </pc:spChg>
        <pc:spChg chg="add del">
          <ac:chgData name="Magdalena Przybylska (2104130)" userId="S::2104130@student.uwtsd.ac.uk::0ad1f595-0c78-4758-9ab4-f7feedf80bd9" providerId="AD" clId="Web-{3DEA2870-FA59-E4C1-653F-3B96484226CA}" dt="2022-03-06T15:01:19.477" v="344"/>
          <ac:spMkLst>
            <pc:docMk/>
            <pc:sldMk cId="3896727433" sldId="257"/>
            <ac:spMk id="538" creationId="{55169443-FCCD-4C0A-8C69-18CD3FA0968D}"/>
          </ac:spMkLst>
        </pc:spChg>
        <pc:spChg chg="add del">
          <ac:chgData name="Magdalena Przybylska (2104130)" userId="S::2104130@student.uwtsd.ac.uk::0ad1f595-0c78-4758-9ab4-f7feedf80bd9" providerId="AD" clId="Web-{3DEA2870-FA59-E4C1-653F-3B96484226CA}" dt="2022-03-06T15:01:19.477" v="344"/>
          <ac:spMkLst>
            <pc:docMk/>
            <pc:sldMk cId="3896727433" sldId="257"/>
            <ac:spMk id="539" creationId="{0DBF1ABE-8590-450D-BB49-BDDCCF3EEA9E}"/>
          </ac:spMkLst>
        </pc:spChg>
        <pc:spChg chg="add del">
          <ac:chgData name="Magdalena Przybylska (2104130)" userId="S::2104130@student.uwtsd.ac.uk::0ad1f595-0c78-4758-9ab4-f7feedf80bd9" providerId="AD" clId="Web-{3DEA2870-FA59-E4C1-653F-3B96484226CA}" dt="2022-03-06T15:01:19.477" v="344"/>
          <ac:spMkLst>
            <pc:docMk/>
            <pc:sldMk cId="3896727433" sldId="257"/>
            <ac:spMk id="540" creationId="{391F8D69-709A-4575-A393-B4C26481AF3B}"/>
          </ac:spMkLst>
        </pc:spChg>
        <pc:spChg chg="add del">
          <ac:chgData name="Magdalena Przybylska (2104130)" userId="S::2104130@student.uwtsd.ac.uk::0ad1f595-0c78-4758-9ab4-f7feedf80bd9" providerId="AD" clId="Web-{3DEA2870-FA59-E4C1-653F-3B96484226CA}" dt="2022-03-06T15:01:19.477" v="344"/>
          <ac:spMkLst>
            <pc:docMk/>
            <pc:sldMk cId="3896727433" sldId="257"/>
            <ac:spMk id="541" creationId="{C87A50C4-1191-461A-9E09-C8057F2AF01F}"/>
          </ac:spMkLst>
        </pc:spChg>
        <pc:spChg chg="add del">
          <ac:chgData name="Magdalena Przybylska (2104130)" userId="S::2104130@student.uwtsd.ac.uk::0ad1f595-0c78-4758-9ab4-f7feedf80bd9" providerId="AD" clId="Web-{3DEA2870-FA59-E4C1-653F-3B96484226CA}" dt="2022-03-06T15:01:19.477" v="344"/>
          <ac:spMkLst>
            <pc:docMk/>
            <pc:sldMk cId="3896727433" sldId="257"/>
            <ac:spMk id="542" creationId="{BC87DA9F-8DB2-4D48-8716-A928FBB8A5D2}"/>
          </ac:spMkLst>
        </pc:spChg>
        <pc:spChg chg="add del">
          <ac:chgData name="Magdalena Przybylska (2104130)" userId="S::2104130@student.uwtsd.ac.uk::0ad1f595-0c78-4758-9ab4-f7feedf80bd9" providerId="AD" clId="Web-{3DEA2870-FA59-E4C1-653F-3B96484226CA}" dt="2022-03-06T15:01:19.477" v="344"/>
          <ac:spMkLst>
            <pc:docMk/>
            <pc:sldMk cId="3896727433" sldId="257"/>
            <ac:spMk id="543" creationId="{195EA065-AC5D-431D-927E-87FF05884866}"/>
          </ac:spMkLst>
        </pc:spChg>
        <pc:spChg chg="add del">
          <ac:chgData name="Magdalena Przybylska (2104130)" userId="S::2104130@student.uwtsd.ac.uk::0ad1f595-0c78-4758-9ab4-f7feedf80bd9" providerId="AD" clId="Web-{3DEA2870-FA59-E4C1-653F-3B96484226CA}" dt="2022-03-06T15:01:19.477" v="344"/>
          <ac:spMkLst>
            <pc:docMk/>
            <pc:sldMk cId="3896727433" sldId="257"/>
            <ac:spMk id="544" creationId="{46934B3C-D73F-4CD0-95B1-0244D662D1C7}"/>
          </ac:spMkLst>
        </pc:spChg>
        <pc:spChg chg="add">
          <ac:chgData name="Magdalena Przybylska (2104130)" userId="S::2104130@student.uwtsd.ac.uk::0ad1f595-0c78-4758-9ab4-f7feedf80bd9" providerId="AD" clId="Web-{3DEA2870-FA59-E4C1-653F-3B96484226CA}" dt="2022-03-06T15:01:19.477" v="345"/>
          <ac:spMkLst>
            <pc:docMk/>
            <pc:sldMk cId="3896727433" sldId="257"/>
            <ac:spMk id="546" creationId="{9B0F7D69-D93C-4C38-A23D-76E000D691CD}"/>
          </ac:spMkLst>
        </pc:spChg>
        <pc:spChg chg="add">
          <ac:chgData name="Magdalena Przybylska (2104130)" userId="S::2104130@student.uwtsd.ac.uk::0ad1f595-0c78-4758-9ab4-f7feedf80bd9" providerId="AD" clId="Web-{3DEA2870-FA59-E4C1-653F-3B96484226CA}" dt="2022-03-06T15:01:19.477" v="345"/>
          <ac:spMkLst>
            <pc:docMk/>
            <pc:sldMk cId="3896727433" sldId="257"/>
            <ac:spMk id="547" creationId="{8CD419D4-EA9D-42D9-BF62-B07F0B7B672B}"/>
          </ac:spMkLst>
        </pc:spChg>
        <pc:spChg chg="add">
          <ac:chgData name="Magdalena Przybylska (2104130)" userId="S::2104130@student.uwtsd.ac.uk::0ad1f595-0c78-4758-9ab4-f7feedf80bd9" providerId="AD" clId="Web-{3DEA2870-FA59-E4C1-653F-3B96484226CA}" dt="2022-03-06T15:01:19.477" v="345"/>
          <ac:spMkLst>
            <pc:docMk/>
            <pc:sldMk cId="3896727433" sldId="257"/>
            <ac:spMk id="548" creationId="{1C6FEC9B-9608-4181-A9E5-A1B80E72021C}"/>
          </ac:spMkLst>
        </pc:spChg>
        <pc:spChg chg="add">
          <ac:chgData name="Magdalena Przybylska (2104130)" userId="S::2104130@student.uwtsd.ac.uk::0ad1f595-0c78-4758-9ab4-f7feedf80bd9" providerId="AD" clId="Web-{3DEA2870-FA59-E4C1-653F-3B96484226CA}" dt="2022-03-06T15:01:19.477" v="345"/>
          <ac:spMkLst>
            <pc:docMk/>
            <pc:sldMk cId="3896727433" sldId="257"/>
            <ac:spMk id="549" creationId="{AB1564ED-F26F-451D-97D6-A6EC3E83FD55}"/>
          </ac:spMkLst>
        </pc:spChg>
        <pc:spChg chg="add">
          <ac:chgData name="Magdalena Przybylska (2104130)" userId="S::2104130@student.uwtsd.ac.uk::0ad1f595-0c78-4758-9ab4-f7feedf80bd9" providerId="AD" clId="Web-{3DEA2870-FA59-E4C1-653F-3B96484226CA}" dt="2022-03-06T15:01:19.477" v="345"/>
          <ac:spMkLst>
            <pc:docMk/>
            <pc:sldMk cId="3896727433" sldId="257"/>
            <ac:spMk id="550" creationId="{0CA184B6-3482-4F43-87F0-BC765DCFD8A8}"/>
          </ac:spMkLst>
        </pc:spChg>
        <pc:spChg chg="add">
          <ac:chgData name="Magdalena Przybylska (2104130)" userId="S::2104130@student.uwtsd.ac.uk::0ad1f595-0c78-4758-9ab4-f7feedf80bd9" providerId="AD" clId="Web-{3DEA2870-FA59-E4C1-653F-3B96484226CA}" dt="2022-03-06T15:01:19.477" v="345"/>
          <ac:spMkLst>
            <pc:docMk/>
            <pc:sldMk cId="3896727433" sldId="257"/>
            <ac:spMk id="551" creationId="{6C869923-8380-4244-9548-802C330638A0}"/>
          </ac:spMkLst>
        </pc:spChg>
        <pc:spChg chg="add">
          <ac:chgData name="Magdalena Przybylska (2104130)" userId="S::2104130@student.uwtsd.ac.uk::0ad1f595-0c78-4758-9ab4-f7feedf80bd9" providerId="AD" clId="Web-{3DEA2870-FA59-E4C1-653F-3B96484226CA}" dt="2022-03-06T15:01:19.477" v="345"/>
          <ac:spMkLst>
            <pc:docMk/>
            <pc:sldMk cId="3896727433" sldId="257"/>
            <ac:spMk id="552" creationId="{C06255F2-BC67-4DDE-B34E-AC4BA21838CC}"/>
          </ac:spMkLst>
        </pc:spChg>
        <pc:spChg chg="add">
          <ac:chgData name="Magdalena Przybylska (2104130)" userId="S::2104130@student.uwtsd.ac.uk::0ad1f595-0c78-4758-9ab4-f7feedf80bd9" providerId="AD" clId="Web-{3DEA2870-FA59-E4C1-653F-3B96484226CA}" dt="2022-03-06T15:01:19.477" v="345"/>
          <ac:spMkLst>
            <pc:docMk/>
            <pc:sldMk cId="3896727433" sldId="257"/>
            <ac:spMk id="553" creationId="{55169443-FCCD-4C0A-8C69-18CD3FA0968D}"/>
          </ac:spMkLst>
        </pc:spChg>
        <pc:spChg chg="add">
          <ac:chgData name="Magdalena Przybylska (2104130)" userId="S::2104130@student.uwtsd.ac.uk::0ad1f595-0c78-4758-9ab4-f7feedf80bd9" providerId="AD" clId="Web-{3DEA2870-FA59-E4C1-653F-3B96484226CA}" dt="2022-03-06T15:01:19.477" v="345"/>
          <ac:spMkLst>
            <pc:docMk/>
            <pc:sldMk cId="3896727433" sldId="257"/>
            <ac:spMk id="554" creationId="{AC8EEB0F-BA72-49AC-956F-331B60FDE79E}"/>
          </ac:spMkLst>
        </pc:spChg>
        <pc:spChg chg="add">
          <ac:chgData name="Magdalena Przybylska (2104130)" userId="S::2104130@student.uwtsd.ac.uk::0ad1f595-0c78-4758-9ab4-f7feedf80bd9" providerId="AD" clId="Web-{3DEA2870-FA59-E4C1-653F-3B96484226CA}" dt="2022-03-06T15:01:19.477" v="345"/>
          <ac:spMkLst>
            <pc:docMk/>
            <pc:sldMk cId="3896727433" sldId="257"/>
            <ac:spMk id="555" creationId="{8CC700D5-9809-43F4-89D5-7DBBCB0DCC10}"/>
          </ac:spMkLst>
        </pc:spChg>
        <pc:spChg chg="add">
          <ac:chgData name="Magdalena Przybylska (2104130)" userId="S::2104130@student.uwtsd.ac.uk::0ad1f595-0c78-4758-9ab4-f7feedf80bd9" providerId="AD" clId="Web-{3DEA2870-FA59-E4C1-653F-3B96484226CA}" dt="2022-03-06T15:01:19.477" v="345"/>
          <ac:spMkLst>
            <pc:docMk/>
            <pc:sldMk cId="3896727433" sldId="257"/>
            <ac:spMk id="556" creationId="{C7163242-6303-46DC-BAC1-2A204F061321}"/>
          </ac:spMkLst>
        </pc:spChg>
        <pc:spChg chg="add">
          <ac:chgData name="Magdalena Przybylska (2104130)" userId="S::2104130@student.uwtsd.ac.uk::0ad1f595-0c78-4758-9ab4-f7feedf80bd9" providerId="AD" clId="Web-{3DEA2870-FA59-E4C1-653F-3B96484226CA}" dt="2022-03-06T15:01:19.477" v="345"/>
          <ac:spMkLst>
            <pc:docMk/>
            <pc:sldMk cId="3896727433" sldId="257"/>
            <ac:spMk id="557" creationId="{805C4C40-D70E-4C4F-B228-98A0A6132603}"/>
          </ac:spMkLst>
        </pc:spChg>
        <pc:grpChg chg="add del">
          <ac:chgData name="Magdalena Przybylska (2104130)" userId="S::2104130@student.uwtsd.ac.uk::0ad1f595-0c78-4758-9ab4-f7feedf80bd9" providerId="AD" clId="Web-{3DEA2870-FA59-E4C1-653F-3B96484226CA}" dt="2022-03-06T14:41:49.756" v="176"/>
          <ac:grpSpMkLst>
            <pc:docMk/>
            <pc:sldMk cId="3896727433" sldId="257"/>
            <ac:grpSpMk id="507" creationId="{7EDD0CD9-87A3-4F80-AF57-47F3C223780D}"/>
          </ac:grpSpMkLst>
        </pc:grpChg>
        <pc:grpChg chg="add del">
          <ac:chgData name="Magdalena Przybylska (2104130)" userId="S::2104130@student.uwtsd.ac.uk::0ad1f595-0c78-4758-9ab4-f7feedf80bd9" providerId="AD" clId="Web-{3DEA2870-FA59-E4C1-653F-3B96484226CA}" dt="2022-03-06T14:41:49.756" v="176"/>
          <ac:grpSpMkLst>
            <pc:docMk/>
            <pc:sldMk cId="3896727433" sldId="257"/>
            <ac:grpSpMk id="511" creationId="{A356CEF7-EEAA-4AF6-B7A2-28C12AC6F1E4}"/>
          </ac:grpSpMkLst>
        </pc:grpChg>
        <pc:picChg chg="mod ord">
          <ac:chgData name="Magdalena Przybylska (2104130)" userId="S::2104130@student.uwtsd.ac.uk::0ad1f595-0c78-4758-9ab4-f7feedf80bd9" providerId="AD" clId="Web-{3DEA2870-FA59-E4C1-653F-3B96484226CA}" dt="2022-03-06T15:02:09.650" v="354" actId="14100"/>
          <ac:picMkLst>
            <pc:docMk/>
            <pc:sldMk cId="3896727433" sldId="257"/>
            <ac:picMk id="8" creationId="{189DE94D-DCDE-4A0F-A1BF-1EBE77CE1526}"/>
          </ac:picMkLst>
        </pc:picChg>
        <pc:picChg chg="del mod ord">
          <ac:chgData name="Magdalena Przybylska (2104130)" userId="S::2104130@student.uwtsd.ac.uk::0ad1f595-0c78-4758-9ab4-f7feedf80bd9" providerId="AD" clId="Web-{3DEA2870-FA59-E4C1-653F-3B96484226CA}" dt="2022-03-06T14:41:08.708" v="171"/>
          <ac:picMkLst>
            <pc:docMk/>
            <pc:sldMk cId="3896727433" sldId="257"/>
            <ac:picMk id="9" creationId="{5D5C0D56-97C0-495C-96E1-F3690747CDAC}"/>
          </ac:picMkLst>
        </pc:picChg>
        <pc:inkChg chg="add del">
          <ac:chgData name="Magdalena Przybylska (2104130)" userId="S::2104130@student.uwtsd.ac.uk::0ad1f595-0c78-4758-9ab4-f7feedf80bd9" providerId="AD" clId="Web-{3DEA2870-FA59-E4C1-653F-3B96484226CA}" dt="2022-03-06T14:25:21.258" v="118"/>
          <ac:inkMkLst>
            <pc:docMk/>
            <pc:sldMk cId="3896727433" sldId="257"/>
            <ac:inkMk id="4" creationId="{9ADD284F-5F43-48AF-AEA9-4A4365819169}"/>
          </ac:inkMkLst>
        </pc:inkChg>
        <pc:inkChg chg="add del">
          <ac:chgData name="Magdalena Przybylska (2104130)" userId="S::2104130@student.uwtsd.ac.uk::0ad1f595-0c78-4758-9ab4-f7feedf80bd9" providerId="AD" clId="Web-{3DEA2870-FA59-E4C1-653F-3B96484226CA}" dt="2022-03-06T14:25:21.258" v="117"/>
          <ac:inkMkLst>
            <pc:docMk/>
            <pc:sldMk cId="3896727433" sldId="257"/>
            <ac:inkMk id="5" creationId="{17BACF6C-F919-48D7-B5CE-E2A71C9D3CB5}"/>
          </ac:inkMkLst>
        </pc:inkChg>
      </pc:sldChg>
      <pc:sldChg chg="addSp delSp modSp mod setBg">
        <pc:chgData name="Magdalena Przybylska (2104130)" userId="S::2104130@student.uwtsd.ac.uk::0ad1f595-0c78-4758-9ab4-f7feedf80bd9" providerId="AD" clId="Web-{3DEA2870-FA59-E4C1-653F-3B96484226CA}" dt="2022-03-06T15:00:48.601" v="340" actId="1076"/>
        <pc:sldMkLst>
          <pc:docMk/>
          <pc:sldMk cId="1828259799" sldId="258"/>
        </pc:sldMkLst>
        <pc:spChg chg="mod">
          <ac:chgData name="Magdalena Przybylska (2104130)" userId="S::2104130@student.uwtsd.ac.uk::0ad1f595-0c78-4758-9ab4-f7feedf80bd9" providerId="AD" clId="Web-{3DEA2870-FA59-E4C1-653F-3B96484226CA}" dt="2022-03-06T14:56:33.344" v="334"/>
          <ac:spMkLst>
            <pc:docMk/>
            <pc:sldMk cId="1828259799" sldId="258"/>
            <ac:spMk id="2" creationId="{B2B37287-EAA2-461A-82F4-FF15094F68D3}"/>
          </ac:spMkLst>
        </pc:spChg>
        <pc:spChg chg="mod">
          <ac:chgData name="Magdalena Przybylska (2104130)" userId="S::2104130@student.uwtsd.ac.uk::0ad1f595-0c78-4758-9ab4-f7feedf80bd9" providerId="AD" clId="Web-{3DEA2870-FA59-E4C1-653F-3B96484226CA}" dt="2022-03-06T15:00:48.601" v="340" actId="1076"/>
          <ac:spMkLst>
            <pc:docMk/>
            <pc:sldMk cId="1828259799" sldId="258"/>
            <ac:spMk id="3" creationId="{2D92D4A5-6196-4EF9-AEF6-D14E14A9E556}"/>
          </ac:spMkLst>
        </pc:spChg>
        <pc:spChg chg="add del">
          <ac:chgData name="Magdalena Przybylska (2104130)" userId="S::2104130@student.uwtsd.ac.uk::0ad1f595-0c78-4758-9ab4-f7feedf80bd9" providerId="AD" clId="Web-{3DEA2870-FA59-E4C1-653F-3B96484226CA}" dt="2022-03-06T14:13:36.676" v="2"/>
          <ac:spMkLst>
            <pc:docMk/>
            <pc:sldMk cId="1828259799" sldId="258"/>
            <ac:spMk id="9" creationId="{9B0F7D69-D93C-4C38-A23D-76E000D691CD}"/>
          </ac:spMkLst>
        </pc:spChg>
        <pc:spChg chg="add del">
          <ac:chgData name="Magdalena Przybylska (2104130)" userId="S::2104130@student.uwtsd.ac.uk::0ad1f595-0c78-4758-9ab4-f7feedf80bd9" providerId="AD" clId="Web-{3DEA2870-FA59-E4C1-653F-3B96484226CA}" dt="2022-03-06T14:13:36.676" v="2"/>
          <ac:spMkLst>
            <pc:docMk/>
            <pc:sldMk cId="1828259799" sldId="258"/>
            <ac:spMk id="11" creationId="{8CD419D4-EA9D-42D9-BF62-B07F0B7B672B}"/>
          </ac:spMkLst>
        </pc:spChg>
        <pc:spChg chg="add del">
          <ac:chgData name="Magdalena Przybylska (2104130)" userId="S::2104130@student.uwtsd.ac.uk::0ad1f595-0c78-4758-9ab4-f7feedf80bd9" providerId="AD" clId="Web-{3DEA2870-FA59-E4C1-653F-3B96484226CA}" dt="2022-03-06T14:13:36.676" v="2"/>
          <ac:spMkLst>
            <pc:docMk/>
            <pc:sldMk cId="1828259799" sldId="258"/>
            <ac:spMk id="13" creationId="{1C6FEC9B-9608-4181-A9E5-A1B80E72021C}"/>
          </ac:spMkLst>
        </pc:spChg>
        <pc:spChg chg="add del">
          <ac:chgData name="Magdalena Przybylska (2104130)" userId="S::2104130@student.uwtsd.ac.uk::0ad1f595-0c78-4758-9ab4-f7feedf80bd9" providerId="AD" clId="Web-{3DEA2870-FA59-E4C1-653F-3B96484226CA}" dt="2022-03-06T14:13:36.676" v="2"/>
          <ac:spMkLst>
            <pc:docMk/>
            <pc:sldMk cId="1828259799" sldId="258"/>
            <ac:spMk id="15" creationId="{AB1564ED-F26F-451D-97D6-A6EC3E83FD55}"/>
          </ac:spMkLst>
        </pc:spChg>
        <pc:spChg chg="add del">
          <ac:chgData name="Magdalena Przybylska (2104130)" userId="S::2104130@student.uwtsd.ac.uk::0ad1f595-0c78-4758-9ab4-f7feedf80bd9" providerId="AD" clId="Web-{3DEA2870-FA59-E4C1-653F-3B96484226CA}" dt="2022-03-06T14:13:36.676" v="2"/>
          <ac:spMkLst>
            <pc:docMk/>
            <pc:sldMk cId="1828259799" sldId="258"/>
            <ac:spMk id="17" creationId="{0CA184B6-3482-4F43-87F0-BC765DCFD8A8}"/>
          </ac:spMkLst>
        </pc:spChg>
        <pc:spChg chg="add del">
          <ac:chgData name="Magdalena Przybylska (2104130)" userId="S::2104130@student.uwtsd.ac.uk::0ad1f595-0c78-4758-9ab4-f7feedf80bd9" providerId="AD" clId="Web-{3DEA2870-FA59-E4C1-653F-3B96484226CA}" dt="2022-03-06T14:13:36.676" v="2"/>
          <ac:spMkLst>
            <pc:docMk/>
            <pc:sldMk cId="1828259799" sldId="258"/>
            <ac:spMk id="19" creationId="{6C869923-8380-4244-9548-802C330638A0}"/>
          </ac:spMkLst>
        </pc:spChg>
        <pc:spChg chg="add del">
          <ac:chgData name="Magdalena Przybylska (2104130)" userId="S::2104130@student.uwtsd.ac.uk::0ad1f595-0c78-4758-9ab4-f7feedf80bd9" providerId="AD" clId="Web-{3DEA2870-FA59-E4C1-653F-3B96484226CA}" dt="2022-03-06T14:13:36.676" v="2"/>
          <ac:spMkLst>
            <pc:docMk/>
            <pc:sldMk cId="1828259799" sldId="258"/>
            <ac:spMk id="21" creationId="{C06255F2-BC67-4DDE-B34E-AC4BA21838CC}"/>
          </ac:spMkLst>
        </pc:spChg>
        <pc:spChg chg="add del">
          <ac:chgData name="Magdalena Przybylska (2104130)" userId="S::2104130@student.uwtsd.ac.uk::0ad1f595-0c78-4758-9ab4-f7feedf80bd9" providerId="AD" clId="Web-{3DEA2870-FA59-E4C1-653F-3B96484226CA}" dt="2022-03-06T14:13:36.676" v="2"/>
          <ac:spMkLst>
            <pc:docMk/>
            <pc:sldMk cId="1828259799" sldId="258"/>
            <ac:spMk id="23" creationId="{55169443-FCCD-4C0A-8C69-18CD3FA0968D}"/>
          </ac:spMkLst>
        </pc:spChg>
        <pc:spChg chg="add del">
          <ac:chgData name="Magdalena Przybylska (2104130)" userId="S::2104130@student.uwtsd.ac.uk::0ad1f595-0c78-4758-9ab4-f7feedf80bd9" providerId="AD" clId="Web-{3DEA2870-FA59-E4C1-653F-3B96484226CA}" dt="2022-03-06T14:13:36.676" v="2"/>
          <ac:spMkLst>
            <pc:docMk/>
            <pc:sldMk cId="1828259799" sldId="258"/>
            <ac:spMk id="25" creationId="{AC8EEB0F-BA72-49AC-956F-331B60FDE79E}"/>
          </ac:spMkLst>
        </pc:spChg>
        <pc:spChg chg="add del">
          <ac:chgData name="Magdalena Przybylska (2104130)" userId="S::2104130@student.uwtsd.ac.uk::0ad1f595-0c78-4758-9ab4-f7feedf80bd9" providerId="AD" clId="Web-{3DEA2870-FA59-E4C1-653F-3B96484226CA}" dt="2022-03-06T14:13:36.676" v="2"/>
          <ac:spMkLst>
            <pc:docMk/>
            <pc:sldMk cId="1828259799" sldId="258"/>
            <ac:spMk id="27" creationId="{8CC700D5-9809-43F4-89D5-7DBBCB0DCC10}"/>
          </ac:spMkLst>
        </pc:spChg>
        <pc:spChg chg="add del">
          <ac:chgData name="Magdalena Przybylska (2104130)" userId="S::2104130@student.uwtsd.ac.uk::0ad1f595-0c78-4758-9ab4-f7feedf80bd9" providerId="AD" clId="Web-{3DEA2870-FA59-E4C1-653F-3B96484226CA}" dt="2022-03-06T14:13:36.676" v="2"/>
          <ac:spMkLst>
            <pc:docMk/>
            <pc:sldMk cId="1828259799" sldId="258"/>
            <ac:spMk id="29" creationId="{C7163242-6303-46DC-BAC1-2A204F061321}"/>
          </ac:spMkLst>
        </pc:spChg>
        <pc:spChg chg="add del">
          <ac:chgData name="Magdalena Przybylska (2104130)" userId="S::2104130@student.uwtsd.ac.uk::0ad1f595-0c78-4758-9ab4-f7feedf80bd9" providerId="AD" clId="Web-{3DEA2870-FA59-E4C1-653F-3B96484226CA}" dt="2022-03-06T14:13:36.676" v="2"/>
          <ac:spMkLst>
            <pc:docMk/>
            <pc:sldMk cId="1828259799" sldId="258"/>
            <ac:spMk id="31" creationId="{805C4C40-D70E-4C4F-B228-98A0A6132603}"/>
          </ac:spMkLst>
        </pc:spChg>
        <pc:spChg chg="add del">
          <ac:chgData name="Magdalena Przybylska (2104130)" userId="S::2104130@student.uwtsd.ac.uk::0ad1f595-0c78-4758-9ab4-f7feedf80bd9" providerId="AD" clId="Web-{3DEA2870-FA59-E4C1-653F-3B96484226CA}" dt="2022-03-06T14:13:40.536" v="4"/>
          <ac:spMkLst>
            <pc:docMk/>
            <pc:sldMk cId="1828259799" sldId="258"/>
            <ac:spMk id="33" creationId="{9B0F7D69-D93C-4C38-A23D-76E000D691CD}"/>
          </ac:spMkLst>
        </pc:spChg>
        <pc:spChg chg="add del">
          <ac:chgData name="Magdalena Przybylska (2104130)" userId="S::2104130@student.uwtsd.ac.uk::0ad1f595-0c78-4758-9ab4-f7feedf80bd9" providerId="AD" clId="Web-{3DEA2870-FA59-E4C1-653F-3B96484226CA}" dt="2022-03-06T14:13:40.536" v="4"/>
          <ac:spMkLst>
            <pc:docMk/>
            <pc:sldMk cId="1828259799" sldId="258"/>
            <ac:spMk id="34" creationId="{8CD419D4-EA9D-42D9-BF62-B07F0B7B672B}"/>
          </ac:spMkLst>
        </pc:spChg>
        <pc:spChg chg="add del">
          <ac:chgData name="Magdalena Przybylska (2104130)" userId="S::2104130@student.uwtsd.ac.uk::0ad1f595-0c78-4758-9ab4-f7feedf80bd9" providerId="AD" clId="Web-{3DEA2870-FA59-E4C1-653F-3B96484226CA}" dt="2022-03-06T14:13:40.536" v="4"/>
          <ac:spMkLst>
            <pc:docMk/>
            <pc:sldMk cId="1828259799" sldId="258"/>
            <ac:spMk id="35" creationId="{1C6FEC9B-9608-4181-A9E5-A1B80E72021C}"/>
          </ac:spMkLst>
        </pc:spChg>
        <pc:spChg chg="add del">
          <ac:chgData name="Magdalena Przybylska (2104130)" userId="S::2104130@student.uwtsd.ac.uk::0ad1f595-0c78-4758-9ab4-f7feedf80bd9" providerId="AD" clId="Web-{3DEA2870-FA59-E4C1-653F-3B96484226CA}" dt="2022-03-06T14:13:40.536" v="4"/>
          <ac:spMkLst>
            <pc:docMk/>
            <pc:sldMk cId="1828259799" sldId="258"/>
            <ac:spMk id="36" creationId="{AB1564ED-F26F-451D-97D6-A6EC3E83FD55}"/>
          </ac:spMkLst>
        </pc:spChg>
        <pc:spChg chg="add del">
          <ac:chgData name="Magdalena Przybylska (2104130)" userId="S::2104130@student.uwtsd.ac.uk::0ad1f595-0c78-4758-9ab4-f7feedf80bd9" providerId="AD" clId="Web-{3DEA2870-FA59-E4C1-653F-3B96484226CA}" dt="2022-03-06T14:13:40.536" v="4"/>
          <ac:spMkLst>
            <pc:docMk/>
            <pc:sldMk cId="1828259799" sldId="258"/>
            <ac:spMk id="37" creationId="{0CA184B6-3482-4F43-87F0-BC765DCFD8A8}"/>
          </ac:spMkLst>
        </pc:spChg>
        <pc:spChg chg="add del">
          <ac:chgData name="Magdalena Przybylska (2104130)" userId="S::2104130@student.uwtsd.ac.uk::0ad1f595-0c78-4758-9ab4-f7feedf80bd9" providerId="AD" clId="Web-{3DEA2870-FA59-E4C1-653F-3B96484226CA}" dt="2022-03-06T14:13:40.536" v="4"/>
          <ac:spMkLst>
            <pc:docMk/>
            <pc:sldMk cId="1828259799" sldId="258"/>
            <ac:spMk id="38" creationId="{6C869923-8380-4244-9548-802C330638A0}"/>
          </ac:spMkLst>
        </pc:spChg>
        <pc:spChg chg="add del">
          <ac:chgData name="Magdalena Przybylska (2104130)" userId="S::2104130@student.uwtsd.ac.uk::0ad1f595-0c78-4758-9ab4-f7feedf80bd9" providerId="AD" clId="Web-{3DEA2870-FA59-E4C1-653F-3B96484226CA}" dt="2022-03-06T14:13:40.536" v="4"/>
          <ac:spMkLst>
            <pc:docMk/>
            <pc:sldMk cId="1828259799" sldId="258"/>
            <ac:spMk id="39" creationId="{C06255F2-BC67-4DDE-B34E-AC4BA21838CC}"/>
          </ac:spMkLst>
        </pc:spChg>
        <pc:spChg chg="add del">
          <ac:chgData name="Magdalena Przybylska (2104130)" userId="S::2104130@student.uwtsd.ac.uk::0ad1f595-0c78-4758-9ab4-f7feedf80bd9" providerId="AD" clId="Web-{3DEA2870-FA59-E4C1-653F-3B96484226CA}" dt="2022-03-06T14:13:40.536" v="4"/>
          <ac:spMkLst>
            <pc:docMk/>
            <pc:sldMk cId="1828259799" sldId="258"/>
            <ac:spMk id="40" creationId="{55169443-FCCD-4C0A-8C69-18CD3FA0968D}"/>
          </ac:spMkLst>
        </pc:spChg>
        <pc:spChg chg="add del">
          <ac:chgData name="Magdalena Przybylska (2104130)" userId="S::2104130@student.uwtsd.ac.uk::0ad1f595-0c78-4758-9ab4-f7feedf80bd9" providerId="AD" clId="Web-{3DEA2870-FA59-E4C1-653F-3B96484226CA}" dt="2022-03-06T14:13:40.536" v="4"/>
          <ac:spMkLst>
            <pc:docMk/>
            <pc:sldMk cId="1828259799" sldId="258"/>
            <ac:spMk id="41" creationId="{0DBF1ABE-8590-450D-BB49-BDDCCF3EEA9E}"/>
          </ac:spMkLst>
        </pc:spChg>
        <pc:spChg chg="add del">
          <ac:chgData name="Magdalena Przybylska (2104130)" userId="S::2104130@student.uwtsd.ac.uk::0ad1f595-0c78-4758-9ab4-f7feedf80bd9" providerId="AD" clId="Web-{3DEA2870-FA59-E4C1-653F-3B96484226CA}" dt="2022-03-06T14:13:40.536" v="4"/>
          <ac:spMkLst>
            <pc:docMk/>
            <pc:sldMk cId="1828259799" sldId="258"/>
            <ac:spMk id="42" creationId="{96CB0275-66F1-4491-93B8-121D0C7176BF}"/>
          </ac:spMkLst>
        </pc:spChg>
        <pc:spChg chg="add del">
          <ac:chgData name="Magdalena Przybylska (2104130)" userId="S::2104130@student.uwtsd.ac.uk::0ad1f595-0c78-4758-9ab4-f7feedf80bd9" providerId="AD" clId="Web-{3DEA2870-FA59-E4C1-653F-3B96484226CA}" dt="2022-03-06T14:13:40.536" v="4"/>
          <ac:spMkLst>
            <pc:docMk/>
            <pc:sldMk cId="1828259799" sldId="258"/>
            <ac:spMk id="43" creationId="{18D32C3D-8F76-4E99-BE56-0836CC38CC84}"/>
          </ac:spMkLst>
        </pc:spChg>
        <pc:spChg chg="add del">
          <ac:chgData name="Magdalena Przybylska (2104130)" userId="S::2104130@student.uwtsd.ac.uk::0ad1f595-0c78-4758-9ab4-f7feedf80bd9" providerId="AD" clId="Web-{3DEA2870-FA59-E4C1-653F-3B96484226CA}" dt="2022-03-06T14:13:40.536" v="4"/>
          <ac:spMkLst>
            <pc:docMk/>
            <pc:sldMk cId="1828259799" sldId="258"/>
            <ac:spMk id="44" creationId="{70766076-46F5-42D5-A773-2B3BEF2B8B74}"/>
          </ac:spMkLst>
        </pc:spChg>
        <pc:spChg chg="add del">
          <ac:chgData name="Magdalena Przybylska (2104130)" userId="S::2104130@student.uwtsd.ac.uk::0ad1f595-0c78-4758-9ab4-f7feedf80bd9" providerId="AD" clId="Web-{3DEA2870-FA59-E4C1-653F-3B96484226CA}" dt="2022-03-06T14:14:04.036" v="6"/>
          <ac:spMkLst>
            <pc:docMk/>
            <pc:sldMk cId="1828259799" sldId="258"/>
            <ac:spMk id="46" creationId="{9B0F7D69-D93C-4C38-A23D-76E000D691CD}"/>
          </ac:spMkLst>
        </pc:spChg>
        <pc:spChg chg="add del">
          <ac:chgData name="Magdalena Przybylska (2104130)" userId="S::2104130@student.uwtsd.ac.uk::0ad1f595-0c78-4758-9ab4-f7feedf80bd9" providerId="AD" clId="Web-{3DEA2870-FA59-E4C1-653F-3B96484226CA}" dt="2022-03-06T14:14:04.036" v="6"/>
          <ac:spMkLst>
            <pc:docMk/>
            <pc:sldMk cId="1828259799" sldId="258"/>
            <ac:spMk id="47" creationId="{8CD419D4-EA9D-42D9-BF62-B07F0B7B672B}"/>
          </ac:spMkLst>
        </pc:spChg>
        <pc:spChg chg="add del">
          <ac:chgData name="Magdalena Przybylska (2104130)" userId="S::2104130@student.uwtsd.ac.uk::0ad1f595-0c78-4758-9ab4-f7feedf80bd9" providerId="AD" clId="Web-{3DEA2870-FA59-E4C1-653F-3B96484226CA}" dt="2022-03-06T14:14:04.036" v="6"/>
          <ac:spMkLst>
            <pc:docMk/>
            <pc:sldMk cId="1828259799" sldId="258"/>
            <ac:spMk id="48" creationId="{1C6FEC9B-9608-4181-A9E5-A1B80E72021C}"/>
          </ac:spMkLst>
        </pc:spChg>
        <pc:spChg chg="add del">
          <ac:chgData name="Magdalena Przybylska (2104130)" userId="S::2104130@student.uwtsd.ac.uk::0ad1f595-0c78-4758-9ab4-f7feedf80bd9" providerId="AD" clId="Web-{3DEA2870-FA59-E4C1-653F-3B96484226CA}" dt="2022-03-06T14:14:04.036" v="6"/>
          <ac:spMkLst>
            <pc:docMk/>
            <pc:sldMk cId="1828259799" sldId="258"/>
            <ac:spMk id="49" creationId="{AB1564ED-F26F-451D-97D6-A6EC3E83FD55}"/>
          </ac:spMkLst>
        </pc:spChg>
        <pc:spChg chg="add del">
          <ac:chgData name="Magdalena Przybylska (2104130)" userId="S::2104130@student.uwtsd.ac.uk::0ad1f595-0c78-4758-9ab4-f7feedf80bd9" providerId="AD" clId="Web-{3DEA2870-FA59-E4C1-653F-3B96484226CA}" dt="2022-03-06T14:14:04.036" v="6"/>
          <ac:spMkLst>
            <pc:docMk/>
            <pc:sldMk cId="1828259799" sldId="258"/>
            <ac:spMk id="50" creationId="{0CA184B6-3482-4F43-87F0-BC765DCFD8A8}"/>
          </ac:spMkLst>
        </pc:spChg>
        <pc:spChg chg="add del">
          <ac:chgData name="Magdalena Przybylska (2104130)" userId="S::2104130@student.uwtsd.ac.uk::0ad1f595-0c78-4758-9ab4-f7feedf80bd9" providerId="AD" clId="Web-{3DEA2870-FA59-E4C1-653F-3B96484226CA}" dt="2022-03-06T14:14:04.036" v="6"/>
          <ac:spMkLst>
            <pc:docMk/>
            <pc:sldMk cId="1828259799" sldId="258"/>
            <ac:spMk id="51" creationId="{6C869923-8380-4244-9548-802C330638A0}"/>
          </ac:spMkLst>
        </pc:spChg>
        <pc:spChg chg="add del">
          <ac:chgData name="Magdalena Przybylska (2104130)" userId="S::2104130@student.uwtsd.ac.uk::0ad1f595-0c78-4758-9ab4-f7feedf80bd9" providerId="AD" clId="Web-{3DEA2870-FA59-E4C1-653F-3B96484226CA}" dt="2022-03-06T14:14:04.036" v="6"/>
          <ac:spMkLst>
            <pc:docMk/>
            <pc:sldMk cId="1828259799" sldId="258"/>
            <ac:spMk id="52" creationId="{C06255F2-BC67-4DDE-B34E-AC4BA21838CC}"/>
          </ac:spMkLst>
        </pc:spChg>
        <pc:spChg chg="add del">
          <ac:chgData name="Magdalena Przybylska (2104130)" userId="S::2104130@student.uwtsd.ac.uk::0ad1f595-0c78-4758-9ab4-f7feedf80bd9" providerId="AD" clId="Web-{3DEA2870-FA59-E4C1-653F-3B96484226CA}" dt="2022-03-06T14:14:04.036" v="6"/>
          <ac:spMkLst>
            <pc:docMk/>
            <pc:sldMk cId="1828259799" sldId="258"/>
            <ac:spMk id="53" creationId="{55169443-FCCD-4C0A-8C69-18CD3FA0968D}"/>
          </ac:spMkLst>
        </pc:spChg>
        <pc:spChg chg="add del">
          <ac:chgData name="Magdalena Przybylska (2104130)" userId="S::2104130@student.uwtsd.ac.uk::0ad1f595-0c78-4758-9ab4-f7feedf80bd9" providerId="AD" clId="Web-{3DEA2870-FA59-E4C1-653F-3B96484226CA}" dt="2022-03-06T14:14:04.036" v="6"/>
          <ac:spMkLst>
            <pc:docMk/>
            <pc:sldMk cId="1828259799" sldId="258"/>
            <ac:spMk id="54" creationId="{0DBF1ABE-8590-450D-BB49-BDDCCF3EEA9E}"/>
          </ac:spMkLst>
        </pc:spChg>
        <pc:spChg chg="add del">
          <ac:chgData name="Magdalena Przybylska (2104130)" userId="S::2104130@student.uwtsd.ac.uk::0ad1f595-0c78-4758-9ab4-f7feedf80bd9" providerId="AD" clId="Web-{3DEA2870-FA59-E4C1-653F-3B96484226CA}" dt="2022-03-06T14:14:04.036" v="6"/>
          <ac:spMkLst>
            <pc:docMk/>
            <pc:sldMk cId="1828259799" sldId="258"/>
            <ac:spMk id="55" creationId="{E667A721-F18D-4002-9D70-BC20D791C0DC}"/>
          </ac:spMkLst>
        </pc:spChg>
        <pc:spChg chg="add del">
          <ac:chgData name="Magdalena Przybylska (2104130)" userId="S::2104130@student.uwtsd.ac.uk::0ad1f595-0c78-4758-9ab4-f7feedf80bd9" providerId="AD" clId="Web-{3DEA2870-FA59-E4C1-653F-3B96484226CA}" dt="2022-03-06T14:14:04.036" v="6"/>
          <ac:spMkLst>
            <pc:docMk/>
            <pc:sldMk cId="1828259799" sldId="258"/>
            <ac:spMk id="56" creationId="{A896E309-9008-4FCF-B20E-4D66A8893375}"/>
          </ac:spMkLst>
        </pc:spChg>
        <pc:spChg chg="add del">
          <ac:chgData name="Magdalena Przybylska (2104130)" userId="S::2104130@student.uwtsd.ac.uk::0ad1f595-0c78-4758-9ab4-f7feedf80bd9" providerId="AD" clId="Web-{3DEA2870-FA59-E4C1-653F-3B96484226CA}" dt="2022-03-06T14:14:04.036" v="6"/>
          <ac:spMkLst>
            <pc:docMk/>
            <pc:sldMk cId="1828259799" sldId="258"/>
            <ac:spMk id="57" creationId="{866FB43D-65CC-47CA-8035-FF8F6B4D1868}"/>
          </ac:spMkLst>
        </pc:spChg>
        <pc:spChg chg="add del">
          <ac:chgData name="Magdalena Przybylska (2104130)" userId="S::2104130@student.uwtsd.ac.uk::0ad1f595-0c78-4758-9ab4-f7feedf80bd9" providerId="AD" clId="Web-{3DEA2870-FA59-E4C1-653F-3B96484226CA}" dt="2022-03-06T14:21:23.502" v="66"/>
          <ac:spMkLst>
            <pc:docMk/>
            <pc:sldMk cId="1828259799" sldId="258"/>
            <ac:spMk id="59" creationId="{9B0F7D69-D93C-4C38-A23D-76E000D691CD}"/>
          </ac:spMkLst>
        </pc:spChg>
        <pc:spChg chg="add del">
          <ac:chgData name="Magdalena Przybylska (2104130)" userId="S::2104130@student.uwtsd.ac.uk::0ad1f595-0c78-4758-9ab4-f7feedf80bd9" providerId="AD" clId="Web-{3DEA2870-FA59-E4C1-653F-3B96484226CA}" dt="2022-03-06T14:21:23.502" v="66"/>
          <ac:spMkLst>
            <pc:docMk/>
            <pc:sldMk cId="1828259799" sldId="258"/>
            <ac:spMk id="60" creationId="{8CD419D4-EA9D-42D9-BF62-B07F0B7B672B}"/>
          </ac:spMkLst>
        </pc:spChg>
        <pc:spChg chg="add del">
          <ac:chgData name="Magdalena Przybylska (2104130)" userId="S::2104130@student.uwtsd.ac.uk::0ad1f595-0c78-4758-9ab4-f7feedf80bd9" providerId="AD" clId="Web-{3DEA2870-FA59-E4C1-653F-3B96484226CA}" dt="2022-03-06T14:21:23.502" v="66"/>
          <ac:spMkLst>
            <pc:docMk/>
            <pc:sldMk cId="1828259799" sldId="258"/>
            <ac:spMk id="61" creationId="{1C6FEC9B-9608-4181-A9E5-A1B80E72021C}"/>
          </ac:spMkLst>
        </pc:spChg>
        <pc:spChg chg="add del">
          <ac:chgData name="Magdalena Przybylska (2104130)" userId="S::2104130@student.uwtsd.ac.uk::0ad1f595-0c78-4758-9ab4-f7feedf80bd9" providerId="AD" clId="Web-{3DEA2870-FA59-E4C1-653F-3B96484226CA}" dt="2022-03-06T14:21:23.502" v="66"/>
          <ac:spMkLst>
            <pc:docMk/>
            <pc:sldMk cId="1828259799" sldId="258"/>
            <ac:spMk id="62" creationId="{AB1564ED-F26F-451D-97D6-A6EC3E83FD55}"/>
          </ac:spMkLst>
        </pc:spChg>
        <pc:spChg chg="add del">
          <ac:chgData name="Magdalena Przybylska (2104130)" userId="S::2104130@student.uwtsd.ac.uk::0ad1f595-0c78-4758-9ab4-f7feedf80bd9" providerId="AD" clId="Web-{3DEA2870-FA59-E4C1-653F-3B96484226CA}" dt="2022-03-06T14:21:23.502" v="66"/>
          <ac:spMkLst>
            <pc:docMk/>
            <pc:sldMk cId="1828259799" sldId="258"/>
            <ac:spMk id="63" creationId="{0CA184B6-3482-4F43-87F0-BC765DCFD8A8}"/>
          </ac:spMkLst>
        </pc:spChg>
        <pc:spChg chg="add del">
          <ac:chgData name="Magdalena Przybylska (2104130)" userId="S::2104130@student.uwtsd.ac.uk::0ad1f595-0c78-4758-9ab4-f7feedf80bd9" providerId="AD" clId="Web-{3DEA2870-FA59-E4C1-653F-3B96484226CA}" dt="2022-03-06T14:21:23.502" v="66"/>
          <ac:spMkLst>
            <pc:docMk/>
            <pc:sldMk cId="1828259799" sldId="258"/>
            <ac:spMk id="64" creationId="{6C869923-8380-4244-9548-802C330638A0}"/>
          </ac:spMkLst>
        </pc:spChg>
        <pc:spChg chg="add del">
          <ac:chgData name="Magdalena Przybylska (2104130)" userId="S::2104130@student.uwtsd.ac.uk::0ad1f595-0c78-4758-9ab4-f7feedf80bd9" providerId="AD" clId="Web-{3DEA2870-FA59-E4C1-653F-3B96484226CA}" dt="2022-03-06T14:21:23.502" v="66"/>
          <ac:spMkLst>
            <pc:docMk/>
            <pc:sldMk cId="1828259799" sldId="258"/>
            <ac:spMk id="65" creationId="{C06255F2-BC67-4DDE-B34E-AC4BA21838CC}"/>
          </ac:spMkLst>
        </pc:spChg>
        <pc:spChg chg="add del">
          <ac:chgData name="Magdalena Przybylska (2104130)" userId="S::2104130@student.uwtsd.ac.uk::0ad1f595-0c78-4758-9ab4-f7feedf80bd9" providerId="AD" clId="Web-{3DEA2870-FA59-E4C1-653F-3B96484226CA}" dt="2022-03-06T14:21:23.502" v="66"/>
          <ac:spMkLst>
            <pc:docMk/>
            <pc:sldMk cId="1828259799" sldId="258"/>
            <ac:spMk id="66" creationId="{55169443-FCCD-4C0A-8C69-18CD3FA0968D}"/>
          </ac:spMkLst>
        </pc:spChg>
        <pc:spChg chg="add del">
          <ac:chgData name="Magdalena Przybylska (2104130)" userId="S::2104130@student.uwtsd.ac.uk::0ad1f595-0c78-4758-9ab4-f7feedf80bd9" providerId="AD" clId="Web-{3DEA2870-FA59-E4C1-653F-3B96484226CA}" dt="2022-03-06T14:21:23.502" v="66"/>
          <ac:spMkLst>
            <pc:docMk/>
            <pc:sldMk cId="1828259799" sldId="258"/>
            <ac:spMk id="67" creationId="{AC8EEB0F-BA72-49AC-956F-331B60FDE79E}"/>
          </ac:spMkLst>
        </pc:spChg>
        <pc:spChg chg="add del">
          <ac:chgData name="Magdalena Przybylska (2104130)" userId="S::2104130@student.uwtsd.ac.uk::0ad1f595-0c78-4758-9ab4-f7feedf80bd9" providerId="AD" clId="Web-{3DEA2870-FA59-E4C1-653F-3B96484226CA}" dt="2022-03-06T14:21:23.502" v="66"/>
          <ac:spMkLst>
            <pc:docMk/>
            <pc:sldMk cId="1828259799" sldId="258"/>
            <ac:spMk id="68" creationId="{8CC700D5-9809-43F4-89D5-7DBBCB0DCC10}"/>
          </ac:spMkLst>
        </pc:spChg>
        <pc:spChg chg="add del">
          <ac:chgData name="Magdalena Przybylska (2104130)" userId="S::2104130@student.uwtsd.ac.uk::0ad1f595-0c78-4758-9ab4-f7feedf80bd9" providerId="AD" clId="Web-{3DEA2870-FA59-E4C1-653F-3B96484226CA}" dt="2022-03-06T14:21:23.502" v="66"/>
          <ac:spMkLst>
            <pc:docMk/>
            <pc:sldMk cId="1828259799" sldId="258"/>
            <ac:spMk id="69" creationId="{C7163242-6303-46DC-BAC1-2A204F061321}"/>
          </ac:spMkLst>
        </pc:spChg>
        <pc:spChg chg="add del">
          <ac:chgData name="Magdalena Przybylska (2104130)" userId="S::2104130@student.uwtsd.ac.uk::0ad1f595-0c78-4758-9ab4-f7feedf80bd9" providerId="AD" clId="Web-{3DEA2870-FA59-E4C1-653F-3B96484226CA}" dt="2022-03-06T14:21:23.502" v="66"/>
          <ac:spMkLst>
            <pc:docMk/>
            <pc:sldMk cId="1828259799" sldId="258"/>
            <ac:spMk id="70" creationId="{805C4C40-D70E-4C4F-B228-98A0A6132603}"/>
          </ac:spMkLst>
        </pc:spChg>
        <pc:spChg chg="add del">
          <ac:chgData name="Magdalena Przybylska (2104130)" userId="S::2104130@student.uwtsd.ac.uk::0ad1f595-0c78-4758-9ab4-f7feedf80bd9" providerId="AD" clId="Web-{3DEA2870-FA59-E4C1-653F-3B96484226CA}" dt="2022-03-06T14:21:59.362" v="83"/>
          <ac:spMkLst>
            <pc:docMk/>
            <pc:sldMk cId="1828259799" sldId="258"/>
            <ac:spMk id="75" creationId="{9B0F7D69-D93C-4C38-A23D-76E000D691CD}"/>
          </ac:spMkLst>
        </pc:spChg>
        <pc:spChg chg="add del">
          <ac:chgData name="Magdalena Przybylska (2104130)" userId="S::2104130@student.uwtsd.ac.uk::0ad1f595-0c78-4758-9ab4-f7feedf80bd9" providerId="AD" clId="Web-{3DEA2870-FA59-E4C1-653F-3B96484226CA}" dt="2022-03-06T14:21:59.362" v="83"/>
          <ac:spMkLst>
            <pc:docMk/>
            <pc:sldMk cId="1828259799" sldId="258"/>
            <ac:spMk id="77" creationId="{8CD419D4-EA9D-42D9-BF62-B07F0B7B672B}"/>
          </ac:spMkLst>
        </pc:spChg>
        <pc:spChg chg="add del">
          <ac:chgData name="Magdalena Przybylska (2104130)" userId="S::2104130@student.uwtsd.ac.uk::0ad1f595-0c78-4758-9ab4-f7feedf80bd9" providerId="AD" clId="Web-{3DEA2870-FA59-E4C1-653F-3B96484226CA}" dt="2022-03-06T14:21:59.362" v="83"/>
          <ac:spMkLst>
            <pc:docMk/>
            <pc:sldMk cId="1828259799" sldId="258"/>
            <ac:spMk id="79" creationId="{1C6FEC9B-9608-4181-A9E5-A1B80E72021C}"/>
          </ac:spMkLst>
        </pc:spChg>
        <pc:spChg chg="add del">
          <ac:chgData name="Magdalena Przybylska (2104130)" userId="S::2104130@student.uwtsd.ac.uk::0ad1f595-0c78-4758-9ab4-f7feedf80bd9" providerId="AD" clId="Web-{3DEA2870-FA59-E4C1-653F-3B96484226CA}" dt="2022-03-06T14:21:59.362" v="83"/>
          <ac:spMkLst>
            <pc:docMk/>
            <pc:sldMk cId="1828259799" sldId="258"/>
            <ac:spMk id="81" creationId="{AB1564ED-F26F-451D-97D6-A6EC3E83FD55}"/>
          </ac:spMkLst>
        </pc:spChg>
        <pc:spChg chg="add del">
          <ac:chgData name="Magdalena Przybylska (2104130)" userId="S::2104130@student.uwtsd.ac.uk::0ad1f595-0c78-4758-9ab4-f7feedf80bd9" providerId="AD" clId="Web-{3DEA2870-FA59-E4C1-653F-3B96484226CA}" dt="2022-03-06T14:21:59.362" v="83"/>
          <ac:spMkLst>
            <pc:docMk/>
            <pc:sldMk cId="1828259799" sldId="258"/>
            <ac:spMk id="83" creationId="{0CA184B6-3482-4F43-87F0-BC765DCFD8A8}"/>
          </ac:spMkLst>
        </pc:spChg>
        <pc:spChg chg="add del">
          <ac:chgData name="Magdalena Przybylska (2104130)" userId="S::2104130@student.uwtsd.ac.uk::0ad1f595-0c78-4758-9ab4-f7feedf80bd9" providerId="AD" clId="Web-{3DEA2870-FA59-E4C1-653F-3B96484226CA}" dt="2022-03-06T14:21:59.362" v="83"/>
          <ac:spMkLst>
            <pc:docMk/>
            <pc:sldMk cId="1828259799" sldId="258"/>
            <ac:spMk id="85" creationId="{6C869923-8380-4244-9548-802C330638A0}"/>
          </ac:spMkLst>
        </pc:spChg>
        <pc:spChg chg="add del">
          <ac:chgData name="Magdalena Przybylska (2104130)" userId="S::2104130@student.uwtsd.ac.uk::0ad1f595-0c78-4758-9ab4-f7feedf80bd9" providerId="AD" clId="Web-{3DEA2870-FA59-E4C1-653F-3B96484226CA}" dt="2022-03-06T14:21:59.362" v="83"/>
          <ac:spMkLst>
            <pc:docMk/>
            <pc:sldMk cId="1828259799" sldId="258"/>
            <ac:spMk id="87" creationId="{C06255F2-BC67-4DDE-B34E-AC4BA21838CC}"/>
          </ac:spMkLst>
        </pc:spChg>
        <pc:spChg chg="add del">
          <ac:chgData name="Magdalena Przybylska (2104130)" userId="S::2104130@student.uwtsd.ac.uk::0ad1f595-0c78-4758-9ab4-f7feedf80bd9" providerId="AD" clId="Web-{3DEA2870-FA59-E4C1-653F-3B96484226CA}" dt="2022-03-06T14:21:59.362" v="83"/>
          <ac:spMkLst>
            <pc:docMk/>
            <pc:sldMk cId="1828259799" sldId="258"/>
            <ac:spMk id="89" creationId="{55169443-FCCD-4C0A-8C69-18CD3FA0968D}"/>
          </ac:spMkLst>
        </pc:spChg>
        <pc:spChg chg="add del">
          <ac:chgData name="Magdalena Przybylska (2104130)" userId="S::2104130@student.uwtsd.ac.uk::0ad1f595-0c78-4758-9ab4-f7feedf80bd9" providerId="AD" clId="Web-{3DEA2870-FA59-E4C1-653F-3B96484226CA}" dt="2022-03-06T14:21:59.362" v="83"/>
          <ac:spMkLst>
            <pc:docMk/>
            <pc:sldMk cId="1828259799" sldId="258"/>
            <ac:spMk id="91" creationId="{AC8EEB0F-BA72-49AC-956F-331B60FDE79E}"/>
          </ac:spMkLst>
        </pc:spChg>
        <pc:spChg chg="add del">
          <ac:chgData name="Magdalena Przybylska (2104130)" userId="S::2104130@student.uwtsd.ac.uk::0ad1f595-0c78-4758-9ab4-f7feedf80bd9" providerId="AD" clId="Web-{3DEA2870-FA59-E4C1-653F-3B96484226CA}" dt="2022-03-06T14:21:59.362" v="83"/>
          <ac:spMkLst>
            <pc:docMk/>
            <pc:sldMk cId="1828259799" sldId="258"/>
            <ac:spMk id="93" creationId="{8CC700D5-9809-43F4-89D5-7DBBCB0DCC10}"/>
          </ac:spMkLst>
        </pc:spChg>
        <pc:spChg chg="add del">
          <ac:chgData name="Magdalena Przybylska (2104130)" userId="S::2104130@student.uwtsd.ac.uk::0ad1f595-0c78-4758-9ab4-f7feedf80bd9" providerId="AD" clId="Web-{3DEA2870-FA59-E4C1-653F-3B96484226CA}" dt="2022-03-06T14:21:59.362" v="83"/>
          <ac:spMkLst>
            <pc:docMk/>
            <pc:sldMk cId="1828259799" sldId="258"/>
            <ac:spMk id="95" creationId="{C7163242-6303-46DC-BAC1-2A204F061321}"/>
          </ac:spMkLst>
        </pc:spChg>
        <pc:spChg chg="add del">
          <ac:chgData name="Magdalena Przybylska (2104130)" userId="S::2104130@student.uwtsd.ac.uk::0ad1f595-0c78-4758-9ab4-f7feedf80bd9" providerId="AD" clId="Web-{3DEA2870-FA59-E4C1-653F-3B96484226CA}" dt="2022-03-06T14:21:59.362" v="83"/>
          <ac:spMkLst>
            <pc:docMk/>
            <pc:sldMk cId="1828259799" sldId="258"/>
            <ac:spMk id="97" creationId="{805C4C40-D70E-4C4F-B228-98A0A6132603}"/>
          </ac:spMkLst>
        </pc:spChg>
        <pc:spChg chg="add del">
          <ac:chgData name="Magdalena Przybylska (2104130)" userId="S::2104130@student.uwtsd.ac.uk::0ad1f595-0c78-4758-9ab4-f7feedf80bd9" providerId="AD" clId="Web-{3DEA2870-FA59-E4C1-653F-3B96484226CA}" dt="2022-03-06T14:21:59.346" v="82"/>
          <ac:spMkLst>
            <pc:docMk/>
            <pc:sldMk cId="1828259799" sldId="258"/>
            <ac:spMk id="102" creationId="{9B0F7D69-D93C-4C38-A23D-76E000D691CD}"/>
          </ac:spMkLst>
        </pc:spChg>
        <pc:spChg chg="add del">
          <ac:chgData name="Magdalena Przybylska (2104130)" userId="S::2104130@student.uwtsd.ac.uk::0ad1f595-0c78-4758-9ab4-f7feedf80bd9" providerId="AD" clId="Web-{3DEA2870-FA59-E4C1-653F-3B96484226CA}" dt="2022-03-06T14:21:59.346" v="82"/>
          <ac:spMkLst>
            <pc:docMk/>
            <pc:sldMk cId="1828259799" sldId="258"/>
            <ac:spMk id="104" creationId="{8CD419D4-EA9D-42D9-BF62-B07F0B7B672B}"/>
          </ac:spMkLst>
        </pc:spChg>
        <pc:spChg chg="add del">
          <ac:chgData name="Magdalena Przybylska (2104130)" userId="S::2104130@student.uwtsd.ac.uk::0ad1f595-0c78-4758-9ab4-f7feedf80bd9" providerId="AD" clId="Web-{3DEA2870-FA59-E4C1-653F-3B96484226CA}" dt="2022-03-06T14:21:59.346" v="82"/>
          <ac:spMkLst>
            <pc:docMk/>
            <pc:sldMk cId="1828259799" sldId="258"/>
            <ac:spMk id="106" creationId="{1C6FEC9B-9608-4181-A9E5-A1B80E72021C}"/>
          </ac:spMkLst>
        </pc:spChg>
        <pc:spChg chg="add del">
          <ac:chgData name="Magdalena Przybylska (2104130)" userId="S::2104130@student.uwtsd.ac.uk::0ad1f595-0c78-4758-9ab4-f7feedf80bd9" providerId="AD" clId="Web-{3DEA2870-FA59-E4C1-653F-3B96484226CA}" dt="2022-03-06T14:21:59.346" v="82"/>
          <ac:spMkLst>
            <pc:docMk/>
            <pc:sldMk cId="1828259799" sldId="258"/>
            <ac:spMk id="108" creationId="{AB1564ED-F26F-451D-97D6-A6EC3E83FD55}"/>
          </ac:spMkLst>
        </pc:spChg>
        <pc:spChg chg="add del">
          <ac:chgData name="Magdalena Przybylska (2104130)" userId="S::2104130@student.uwtsd.ac.uk::0ad1f595-0c78-4758-9ab4-f7feedf80bd9" providerId="AD" clId="Web-{3DEA2870-FA59-E4C1-653F-3B96484226CA}" dt="2022-03-06T14:56:33.344" v="334"/>
          <ac:spMkLst>
            <pc:docMk/>
            <pc:sldMk cId="1828259799" sldId="258"/>
            <ac:spMk id="109" creationId="{9B0F7D69-D93C-4C38-A23D-76E000D691CD}"/>
          </ac:spMkLst>
        </pc:spChg>
        <pc:spChg chg="add del">
          <ac:chgData name="Magdalena Przybylska (2104130)" userId="S::2104130@student.uwtsd.ac.uk::0ad1f595-0c78-4758-9ab4-f7feedf80bd9" providerId="AD" clId="Web-{3DEA2870-FA59-E4C1-653F-3B96484226CA}" dt="2022-03-06T14:21:59.346" v="82"/>
          <ac:spMkLst>
            <pc:docMk/>
            <pc:sldMk cId="1828259799" sldId="258"/>
            <ac:spMk id="110" creationId="{0CA184B6-3482-4F43-87F0-BC765DCFD8A8}"/>
          </ac:spMkLst>
        </pc:spChg>
        <pc:spChg chg="add del">
          <ac:chgData name="Magdalena Przybylska (2104130)" userId="S::2104130@student.uwtsd.ac.uk::0ad1f595-0c78-4758-9ab4-f7feedf80bd9" providerId="AD" clId="Web-{3DEA2870-FA59-E4C1-653F-3B96484226CA}" dt="2022-03-06T14:56:33.344" v="334"/>
          <ac:spMkLst>
            <pc:docMk/>
            <pc:sldMk cId="1828259799" sldId="258"/>
            <ac:spMk id="111" creationId="{8CD419D4-EA9D-42D9-BF62-B07F0B7B672B}"/>
          </ac:spMkLst>
        </pc:spChg>
        <pc:spChg chg="add del">
          <ac:chgData name="Magdalena Przybylska (2104130)" userId="S::2104130@student.uwtsd.ac.uk::0ad1f595-0c78-4758-9ab4-f7feedf80bd9" providerId="AD" clId="Web-{3DEA2870-FA59-E4C1-653F-3B96484226CA}" dt="2022-03-06T14:21:59.346" v="82"/>
          <ac:spMkLst>
            <pc:docMk/>
            <pc:sldMk cId="1828259799" sldId="258"/>
            <ac:spMk id="112" creationId="{6C869923-8380-4244-9548-802C330638A0}"/>
          </ac:spMkLst>
        </pc:spChg>
        <pc:spChg chg="add del">
          <ac:chgData name="Magdalena Przybylska (2104130)" userId="S::2104130@student.uwtsd.ac.uk::0ad1f595-0c78-4758-9ab4-f7feedf80bd9" providerId="AD" clId="Web-{3DEA2870-FA59-E4C1-653F-3B96484226CA}" dt="2022-03-06T14:56:33.344" v="334"/>
          <ac:spMkLst>
            <pc:docMk/>
            <pc:sldMk cId="1828259799" sldId="258"/>
            <ac:spMk id="113" creationId="{1C6FEC9B-9608-4181-A9E5-A1B80E72021C}"/>
          </ac:spMkLst>
        </pc:spChg>
        <pc:spChg chg="add del">
          <ac:chgData name="Magdalena Przybylska (2104130)" userId="S::2104130@student.uwtsd.ac.uk::0ad1f595-0c78-4758-9ab4-f7feedf80bd9" providerId="AD" clId="Web-{3DEA2870-FA59-E4C1-653F-3B96484226CA}" dt="2022-03-06T14:21:59.346" v="82"/>
          <ac:spMkLst>
            <pc:docMk/>
            <pc:sldMk cId="1828259799" sldId="258"/>
            <ac:spMk id="114" creationId="{C06255F2-BC67-4DDE-B34E-AC4BA21838CC}"/>
          </ac:spMkLst>
        </pc:spChg>
        <pc:spChg chg="add del">
          <ac:chgData name="Magdalena Przybylska (2104130)" userId="S::2104130@student.uwtsd.ac.uk::0ad1f595-0c78-4758-9ab4-f7feedf80bd9" providerId="AD" clId="Web-{3DEA2870-FA59-E4C1-653F-3B96484226CA}" dt="2022-03-06T14:56:33.344" v="334"/>
          <ac:spMkLst>
            <pc:docMk/>
            <pc:sldMk cId="1828259799" sldId="258"/>
            <ac:spMk id="115" creationId="{AB1564ED-F26F-451D-97D6-A6EC3E83FD55}"/>
          </ac:spMkLst>
        </pc:spChg>
        <pc:spChg chg="add del">
          <ac:chgData name="Magdalena Przybylska (2104130)" userId="S::2104130@student.uwtsd.ac.uk::0ad1f595-0c78-4758-9ab4-f7feedf80bd9" providerId="AD" clId="Web-{3DEA2870-FA59-E4C1-653F-3B96484226CA}" dt="2022-03-06T14:21:59.346" v="82"/>
          <ac:spMkLst>
            <pc:docMk/>
            <pc:sldMk cId="1828259799" sldId="258"/>
            <ac:spMk id="116" creationId="{55169443-FCCD-4C0A-8C69-18CD3FA0968D}"/>
          </ac:spMkLst>
        </pc:spChg>
        <pc:spChg chg="add del">
          <ac:chgData name="Magdalena Przybylska (2104130)" userId="S::2104130@student.uwtsd.ac.uk::0ad1f595-0c78-4758-9ab4-f7feedf80bd9" providerId="AD" clId="Web-{3DEA2870-FA59-E4C1-653F-3B96484226CA}" dt="2022-03-06T14:56:33.344" v="334"/>
          <ac:spMkLst>
            <pc:docMk/>
            <pc:sldMk cId="1828259799" sldId="258"/>
            <ac:spMk id="117" creationId="{0CA184B6-3482-4F43-87F0-BC765DCFD8A8}"/>
          </ac:spMkLst>
        </pc:spChg>
        <pc:spChg chg="add del">
          <ac:chgData name="Magdalena Przybylska (2104130)" userId="S::2104130@student.uwtsd.ac.uk::0ad1f595-0c78-4758-9ab4-f7feedf80bd9" providerId="AD" clId="Web-{3DEA2870-FA59-E4C1-653F-3B96484226CA}" dt="2022-03-06T14:21:59.346" v="82"/>
          <ac:spMkLst>
            <pc:docMk/>
            <pc:sldMk cId="1828259799" sldId="258"/>
            <ac:spMk id="118" creationId="{AC8EEB0F-BA72-49AC-956F-331B60FDE79E}"/>
          </ac:spMkLst>
        </pc:spChg>
        <pc:spChg chg="add del">
          <ac:chgData name="Magdalena Przybylska (2104130)" userId="S::2104130@student.uwtsd.ac.uk::0ad1f595-0c78-4758-9ab4-f7feedf80bd9" providerId="AD" clId="Web-{3DEA2870-FA59-E4C1-653F-3B96484226CA}" dt="2022-03-06T14:56:33.344" v="334"/>
          <ac:spMkLst>
            <pc:docMk/>
            <pc:sldMk cId="1828259799" sldId="258"/>
            <ac:spMk id="119" creationId="{6C869923-8380-4244-9548-802C330638A0}"/>
          </ac:spMkLst>
        </pc:spChg>
        <pc:spChg chg="add del">
          <ac:chgData name="Magdalena Przybylska (2104130)" userId="S::2104130@student.uwtsd.ac.uk::0ad1f595-0c78-4758-9ab4-f7feedf80bd9" providerId="AD" clId="Web-{3DEA2870-FA59-E4C1-653F-3B96484226CA}" dt="2022-03-06T14:21:59.346" v="82"/>
          <ac:spMkLst>
            <pc:docMk/>
            <pc:sldMk cId="1828259799" sldId="258"/>
            <ac:spMk id="120" creationId="{8CC700D5-9809-43F4-89D5-7DBBCB0DCC10}"/>
          </ac:spMkLst>
        </pc:spChg>
        <pc:spChg chg="add del">
          <ac:chgData name="Magdalena Przybylska (2104130)" userId="S::2104130@student.uwtsd.ac.uk::0ad1f595-0c78-4758-9ab4-f7feedf80bd9" providerId="AD" clId="Web-{3DEA2870-FA59-E4C1-653F-3B96484226CA}" dt="2022-03-06T14:56:33.344" v="334"/>
          <ac:spMkLst>
            <pc:docMk/>
            <pc:sldMk cId="1828259799" sldId="258"/>
            <ac:spMk id="121" creationId="{C06255F2-BC67-4DDE-B34E-AC4BA21838CC}"/>
          </ac:spMkLst>
        </pc:spChg>
        <pc:spChg chg="add del">
          <ac:chgData name="Magdalena Przybylska (2104130)" userId="S::2104130@student.uwtsd.ac.uk::0ad1f595-0c78-4758-9ab4-f7feedf80bd9" providerId="AD" clId="Web-{3DEA2870-FA59-E4C1-653F-3B96484226CA}" dt="2022-03-06T14:21:59.346" v="82"/>
          <ac:spMkLst>
            <pc:docMk/>
            <pc:sldMk cId="1828259799" sldId="258"/>
            <ac:spMk id="122" creationId="{C7163242-6303-46DC-BAC1-2A204F061321}"/>
          </ac:spMkLst>
        </pc:spChg>
        <pc:spChg chg="add del">
          <ac:chgData name="Magdalena Przybylska (2104130)" userId="S::2104130@student.uwtsd.ac.uk::0ad1f595-0c78-4758-9ab4-f7feedf80bd9" providerId="AD" clId="Web-{3DEA2870-FA59-E4C1-653F-3B96484226CA}" dt="2022-03-06T14:56:33.344" v="334"/>
          <ac:spMkLst>
            <pc:docMk/>
            <pc:sldMk cId="1828259799" sldId="258"/>
            <ac:spMk id="123" creationId="{55169443-FCCD-4C0A-8C69-18CD3FA0968D}"/>
          </ac:spMkLst>
        </pc:spChg>
        <pc:spChg chg="add del">
          <ac:chgData name="Magdalena Przybylska (2104130)" userId="S::2104130@student.uwtsd.ac.uk::0ad1f595-0c78-4758-9ab4-f7feedf80bd9" providerId="AD" clId="Web-{3DEA2870-FA59-E4C1-653F-3B96484226CA}" dt="2022-03-06T14:21:59.346" v="82"/>
          <ac:spMkLst>
            <pc:docMk/>
            <pc:sldMk cId="1828259799" sldId="258"/>
            <ac:spMk id="124" creationId="{805C4C40-D70E-4C4F-B228-98A0A6132603}"/>
          </ac:spMkLst>
        </pc:spChg>
        <pc:spChg chg="add del">
          <ac:chgData name="Magdalena Przybylska (2104130)" userId="S::2104130@student.uwtsd.ac.uk::0ad1f595-0c78-4758-9ab4-f7feedf80bd9" providerId="AD" clId="Web-{3DEA2870-FA59-E4C1-653F-3B96484226CA}" dt="2022-03-06T14:56:33.344" v="334"/>
          <ac:spMkLst>
            <pc:docMk/>
            <pc:sldMk cId="1828259799" sldId="258"/>
            <ac:spMk id="125" creationId="{AC8EEB0F-BA72-49AC-956F-331B60FDE79E}"/>
          </ac:spMkLst>
        </pc:spChg>
        <pc:spChg chg="add del">
          <ac:chgData name="Magdalena Przybylska (2104130)" userId="S::2104130@student.uwtsd.ac.uk::0ad1f595-0c78-4758-9ab4-f7feedf80bd9" providerId="AD" clId="Web-{3DEA2870-FA59-E4C1-653F-3B96484226CA}" dt="2022-03-06T14:24:34.319" v="111"/>
          <ac:spMkLst>
            <pc:docMk/>
            <pc:sldMk cId="1828259799" sldId="258"/>
            <ac:spMk id="126" creationId="{9B0F7D69-D93C-4C38-A23D-76E000D691CD}"/>
          </ac:spMkLst>
        </pc:spChg>
        <pc:spChg chg="add del">
          <ac:chgData name="Magdalena Przybylska (2104130)" userId="S::2104130@student.uwtsd.ac.uk::0ad1f595-0c78-4758-9ab4-f7feedf80bd9" providerId="AD" clId="Web-{3DEA2870-FA59-E4C1-653F-3B96484226CA}" dt="2022-03-06T14:24:34.319" v="111"/>
          <ac:spMkLst>
            <pc:docMk/>
            <pc:sldMk cId="1828259799" sldId="258"/>
            <ac:spMk id="127" creationId="{8CD419D4-EA9D-42D9-BF62-B07F0B7B672B}"/>
          </ac:spMkLst>
        </pc:spChg>
        <pc:spChg chg="add del">
          <ac:chgData name="Magdalena Przybylska (2104130)" userId="S::2104130@student.uwtsd.ac.uk::0ad1f595-0c78-4758-9ab4-f7feedf80bd9" providerId="AD" clId="Web-{3DEA2870-FA59-E4C1-653F-3B96484226CA}" dt="2022-03-06T14:24:34.319" v="111"/>
          <ac:spMkLst>
            <pc:docMk/>
            <pc:sldMk cId="1828259799" sldId="258"/>
            <ac:spMk id="128" creationId="{1C6FEC9B-9608-4181-A9E5-A1B80E72021C}"/>
          </ac:spMkLst>
        </pc:spChg>
        <pc:spChg chg="add del">
          <ac:chgData name="Magdalena Przybylska (2104130)" userId="S::2104130@student.uwtsd.ac.uk::0ad1f595-0c78-4758-9ab4-f7feedf80bd9" providerId="AD" clId="Web-{3DEA2870-FA59-E4C1-653F-3B96484226CA}" dt="2022-03-06T14:24:34.319" v="111"/>
          <ac:spMkLst>
            <pc:docMk/>
            <pc:sldMk cId="1828259799" sldId="258"/>
            <ac:spMk id="129" creationId="{AB1564ED-F26F-451D-97D6-A6EC3E83FD55}"/>
          </ac:spMkLst>
        </pc:spChg>
        <pc:spChg chg="add del">
          <ac:chgData name="Magdalena Przybylska (2104130)" userId="S::2104130@student.uwtsd.ac.uk::0ad1f595-0c78-4758-9ab4-f7feedf80bd9" providerId="AD" clId="Web-{3DEA2870-FA59-E4C1-653F-3B96484226CA}" dt="2022-03-06T14:24:34.319" v="111"/>
          <ac:spMkLst>
            <pc:docMk/>
            <pc:sldMk cId="1828259799" sldId="258"/>
            <ac:spMk id="130" creationId="{0CA184B6-3482-4F43-87F0-BC765DCFD8A8}"/>
          </ac:spMkLst>
        </pc:spChg>
        <pc:spChg chg="add del">
          <ac:chgData name="Magdalena Przybylska (2104130)" userId="S::2104130@student.uwtsd.ac.uk::0ad1f595-0c78-4758-9ab4-f7feedf80bd9" providerId="AD" clId="Web-{3DEA2870-FA59-E4C1-653F-3B96484226CA}" dt="2022-03-06T14:24:34.319" v="111"/>
          <ac:spMkLst>
            <pc:docMk/>
            <pc:sldMk cId="1828259799" sldId="258"/>
            <ac:spMk id="131" creationId="{6C869923-8380-4244-9548-802C330638A0}"/>
          </ac:spMkLst>
        </pc:spChg>
        <pc:spChg chg="add del">
          <ac:chgData name="Magdalena Przybylska (2104130)" userId="S::2104130@student.uwtsd.ac.uk::0ad1f595-0c78-4758-9ab4-f7feedf80bd9" providerId="AD" clId="Web-{3DEA2870-FA59-E4C1-653F-3B96484226CA}" dt="2022-03-06T14:24:34.319" v="111"/>
          <ac:spMkLst>
            <pc:docMk/>
            <pc:sldMk cId="1828259799" sldId="258"/>
            <ac:spMk id="132" creationId="{C06255F2-BC67-4DDE-B34E-AC4BA21838CC}"/>
          </ac:spMkLst>
        </pc:spChg>
        <pc:spChg chg="add del">
          <ac:chgData name="Magdalena Przybylska (2104130)" userId="S::2104130@student.uwtsd.ac.uk::0ad1f595-0c78-4758-9ab4-f7feedf80bd9" providerId="AD" clId="Web-{3DEA2870-FA59-E4C1-653F-3B96484226CA}" dt="2022-03-06T14:24:34.319" v="111"/>
          <ac:spMkLst>
            <pc:docMk/>
            <pc:sldMk cId="1828259799" sldId="258"/>
            <ac:spMk id="133" creationId="{55169443-FCCD-4C0A-8C69-18CD3FA0968D}"/>
          </ac:spMkLst>
        </pc:spChg>
        <pc:spChg chg="add del">
          <ac:chgData name="Magdalena Przybylska (2104130)" userId="S::2104130@student.uwtsd.ac.uk::0ad1f595-0c78-4758-9ab4-f7feedf80bd9" providerId="AD" clId="Web-{3DEA2870-FA59-E4C1-653F-3B96484226CA}" dt="2022-03-06T14:24:34.319" v="111"/>
          <ac:spMkLst>
            <pc:docMk/>
            <pc:sldMk cId="1828259799" sldId="258"/>
            <ac:spMk id="134" creationId="{0DBF1ABE-8590-450D-BB49-BDDCCF3EEA9E}"/>
          </ac:spMkLst>
        </pc:spChg>
        <pc:spChg chg="add del">
          <ac:chgData name="Magdalena Przybylska (2104130)" userId="S::2104130@student.uwtsd.ac.uk::0ad1f595-0c78-4758-9ab4-f7feedf80bd9" providerId="AD" clId="Web-{3DEA2870-FA59-E4C1-653F-3B96484226CA}" dt="2022-03-06T14:24:34.319" v="111"/>
          <ac:spMkLst>
            <pc:docMk/>
            <pc:sldMk cId="1828259799" sldId="258"/>
            <ac:spMk id="135" creationId="{DCD36D47-40B7-494B-B249-3CBA333DE256}"/>
          </ac:spMkLst>
        </pc:spChg>
        <pc:spChg chg="add del">
          <ac:chgData name="Magdalena Przybylska (2104130)" userId="S::2104130@student.uwtsd.ac.uk::0ad1f595-0c78-4758-9ab4-f7feedf80bd9" providerId="AD" clId="Web-{3DEA2870-FA59-E4C1-653F-3B96484226CA}" dt="2022-03-06T14:24:34.319" v="111"/>
          <ac:spMkLst>
            <pc:docMk/>
            <pc:sldMk cId="1828259799" sldId="258"/>
            <ac:spMk id="136" creationId="{FBA7E51E-7B6A-4A79-8F84-47C845C7A2CC}"/>
          </ac:spMkLst>
        </pc:spChg>
        <pc:spChg chg="add del">
          <ac:chgData name="Magdalena Przybylska (2104130)" userId="S::2104130@student.uwtsd.ac.uk::0ad1f595-0c78-4758-9ab4-f7feedf80bd9" providerId="AD" clId="Web-{3DEA2870-FA59-E4C1-653F-3B96484226CA}" dt="2022-03-06T14:24:34.319" v="111"/>
          <ac:spMkLst>
            <pc:docMk/>
            <pc:sldMk cId="1828259799" sldId="258"/>
            <ac:spMk id="137" creationId="{03C85561-90D2-4AFA-B2C5-F2D61D86C2BD}"/>
          </ac:spMkLst>
        </pc:spChg>
        <pc:spChg chg="add del">
          <ac:chgData name="Magdalena Przybylska (2104130)" userId="S::2104130@student.uwtsd.ac.uk::0ad1f595-0c78-4758-9ab4-f7feedf80bd9" providerId="AD" clId="Web-{3DEA2870-FA59-E4C1-653F-3B96484226CA}" dt="2022-03-06T14:36:26.043" v="154"/>
          <ac:spMkLst>
            <pc:docMk/>
            <pc:sldMk cId="1828259799" sldId="258"/>
            <ac:spMk id="142" creationId="{9B0F7D69-D93C-4C38-A23D-76E000D691CD}"/>
          </ac:spMkLst>
        </pc:spChg>
        <pc:spChg chg="add del">
          <ac:chgData name="Magdalena Przybylska (2104130)" userId="S::2104130@student.uwtsd.ac.uk::0ad1f595-0c78-4758-9ab4-f7feedf80bd9" providerId="AD" clId="Web-{3DEA2870-FA59-E4C1-653F-3B96484226CA}" dt="2022-03-06T14:36:26.043" v="154"/>
          <ac:spMkLst>
            <pc:docMk/>
            <pc:sldMk cId="1828259799" sldId="258"/>
            <ac:spMk id="144" creationId="{8CD419D4-EA9D-42D9-BF62-B07F0B7B672B}"/>
          </ac:spMkLst>
        </pc:spChg>
        <pc:spChg chg="add del">
          <ac:chgData name="Magdalena Przybylska (2104130)" userId="S::2104130@student.uwtsd.ac.uk::0ad1f595-0c78-4758-9ab4-f7feedf80bd9" providerId="AD" clId="Web-{3DEA2870-FA59-E4C1-653F-3B96484226CA}" dt="2022-03-06T14:36:26.043" v="154"/>
          <ac:spMkLst>
            <pc:docMk/>
            <pc:sldMk cId="1828259799" sldId="258"/>
            <ac:spMk id="146" creationId="{1C6FEC9B-9608-4181-A9E5-A1B80E72021C}"/>
          </ac:spMkLst>
        </pc:spChg>
        <pc:spChg chg="add del">
          <ac:chgData name="Magdalena Przybylska (2104130)" userId="S::2104130@student.uwtsd.ac.uk::0ad1f595-0c78-4758-9ab4-f7feedf80bd9" providerId="AD" clId="Web-{3DEA2870-FA59-E4C1-653F-3B96484226CA}" dt="2022-03-06T14:36:26.043" v="154"/>
          <ac:spMkLst>
            <pc:docMk/>
            <pc:sldMk cId="1828259799" sldId="258"/>
            <ac:spMk id="148" creationId="{AB1564ED-F26F-451D-97D6-A6EC3E83FD55}"/>
          </ac:spMkLst>
        </pc:spChg>
        <pc:spChg chg="add del">
          <ac:chgData name="Magdalena Przybylska (2104130)" userId="S::2104130@student.uwtsd.ac.uk::0ad1f595-0c78-4758-9ab4-f7feedf80bd9" providerId="AD" clId="Web-{3DEA2870-FA59-E4C1-653F-3B96484226CA}" dt="2022-03-06T14:36:26.043" v="154"/>
          <ac:spMkLst>
            <pc:docMk/>
            <pc:sldMk cId="1828259799" sldId="258"/>
            <ac:spMk id="150" creationId="{0CA184B6-3482-4F43-87F0-BC765DCFD8A8}"/>
          </ac:spMkLst>
        </pc:spChg>
        <pc:spChg chg="add del">
          <ac:chgData name="Magdalena Przybylska (2104130)" userId="S::2104130@student.uwtsd.ac.uk::0ad1f595-0c78-4758-9ab4-f7feedf80bd9" providerId="AD" clId="Web-{3DEA2870-FA59-E4C1-653F-3B96484226CA}" dt="2022-03-06T14:36:26.043" v="154"/>
          <ac:spMkLst>
            <pc:docMk/>
            <pc:sldMk cId="1828259799" sldId="258"/>
            <ac:spMk id="152" creationId="{6C869923-8380-4244-9548-802C330638A0}"/>
          </ac:spMkLst>
        </pc:spChg>
        <pc:spChg chg="add del">
          <ac:chgData name="Magdalena Przybylska (2104130)" userId="S::2104130@student.uwtsd.ac.uk::0ad1f595-0c78-4758-9ab4-f7feedf80bd9" providerId="AD" clId="Web-{3DEA2870-FA59-E4C1-653F-3B96484226CA}" dt="2022-03-06T14:36:26.043" v="154"/>
          <ac:spMkLst>
            <pc:docMk/>
            <pc:sldMk cId="1828259799" sldId="258"/>
            <ac:spMk id="154" creationId="{C06255F2-BC67-4DDE-B34E-AC4BA21838CC}"/>
          </ac:spMkLst>
        </pc:spChg>
        <pc:spChg chg="add del">
          <ac:chgData name="Magdalena Przybylska (2104130)" userId="S::2104130@student.uwtsd.ac.uk::0ad1f595-0c78-4758-9ab4-f7feedf80bd9" providerId="AD" clId="Web-{3DEA2870-FA59-E4C1-653F-3B96484226CA}" dt="2022-03-06T14:36:26.043" v="154"/>
          <ac:spMkLst>
            <pc:docMk/>
            <pc:sldMk cId="1828259799" sldId="258"/>
            <ac:spMk id="156" creationId="{55169443-FCCD-4C0A-8C69-18CD3FA0968D}"/>
          </ac:spMkLst>
        </pc:spChg>
        <pc:spChg chg="add del">
          <ac:chgData name="Magdalena Przybylska (2104130)" userId="S::2104130@student.uwtsd.ac.uk::0ad1f595-0c78-4758-9ab4-f7feedf80bd9" providerId="AD" clId="Web-{3DEA2870-FA59-E4C1-653F-3B96484226CA}" dt="2022-03-06T14:36:26.043" v="154"/>
          <ac:spMkLst>
            <pc:docMk/>
            <pc:sldMk cId="1828259799" sldId="258"/>
            <ac:spMk id="158" creationId="{0DBF1ABE-8590-450D-BB49-BDDCCF3EEA9E}"/>
          </ac:spMkLst>
        </pc:spChg>
        <pc:spChg chg="add del">
          <ac:chgData name="Magdalena Przybylska (2104130)" userId="S::2104130@student.uwtsd.ac.uk::0ad1f595-0c78-4758-9ab4-f7feedf80bd9" providerId="AD" clId="Web-{3DEA2870-FA59-E4C1-653F-3B96484226CA}" dt="2022-03-06T14:36:26.043" v="154"/>
          <ac:spMkLst>
            <pc:docMk/>
            <pc:sldMk cId="1828259799" sldId="258"/>
            <ac:spMk id="160" creationId="{391F8D69-709A-4575-A393-B4C26481AF3B}"/>
          </ac:spMkLst>
        </pc:spChg>
        <pc:spChg chg="add del">
          <ac:chgData name="Magdalena Przybylska (2104130)" userId="S::2104130@student.uwtsd.ac.uk::0ad1f595-0c78-4758-9ab4-f7feedf80bd9" providerId="AD" clId="Web-{3DEA2870-FA59-E4C1-653F-3B96484226CA}" dt="2022-03-06T14:36:26.043" v="154"/>
          <ac:spMkLst>
            <pc:docMk/>
            <pc:sldMk cId="1828259799" sldId="258"/>
            <ac:spMk id="162" creationId="{C87A50C4-1191-461A-9E09-C8057F2AF01F}"/>
          </ac:spMkLst>
        </pc:spChg>
        <pc:spChg chg="add del">
          <ac:chgData name="Magdalena Przybylska (2104130)" userId="S::2104130@student.uwtsd.ac.uk::0ad1f595-0c78-4758-9ab4-f7feedf80bd9" providerId="AD" clId="Web-{3DEA2870-FA59-E4C1-653F-3B96484226CA}" dt="2022-03-06T14:36:26.043" v="154"/>
          <ac:spMkLst>
            <pc:docMk/>
            <pc:sldMk cId="1828259799" sldId="258"/>
            <ac:spMk id="164" creationId="{BC87DA9F-8DB2-4D48-8716-A928FBB8A5D2}"/>
          </ac:spMkLst>
        </pc:spChg>
        <pc:spChg chg="add del">
          <ac:chgData name="Magdalena Przybylska (2104130)" userId="S::2104130@student.uwtsd.ac.uk::0ad1f595-0c78-4758-9ab4-f7feedf80bd9" providerId="AD" clId="Web-{3DEA2870-FA59-E4C1-653F-3B96484226CA}" dt="2022-03-06T14:36:26.043" v="154"/>
          <ac:spMkLst>
            <pc:docMk/>
            <pc:sldMk cId="1828259799" sldId="258"/>
            <ac:spMk id="166" creationId="{195EA065-AC5D-431D-927E-87FF05884866}"/>
          </ac:spMkLst>
        </pc:spChg>
        <pc:spChg chg="add del">
          <ac:chgData name="Magdalena Przybylska (2104130)" userId="S::2104130@student.uwtsd.ac.uk::0ad1f595-0c78-4758-9ab4-f7feedf80bd9" providerId="AD" clId="Web-{3DEA2870-FA59-E4C1-653F-3B96484226CA}" dt="2022-03-06T14:36:26.043" v="154"/>
          <ac:spMkLst>
            <pc:docMk/>
            <pc:sldMk cId="1828259799" sldId="258"/>
            <ac:spMk id="168" creationId="{46934B3C-D73F-4CD0-95B1-0244D662D1C7}"/>
          </ac:spMkLst>
        </pc:spChg>
        <pc:spChg chg="add del">
          <ac:chgData name="Magdalena Przybylska (2104130)" userId="S::2104130@student.uwtsd.ac.uk::0ad1f595-0c78-4758-9ab4-f7feedf80bd9" providerId="AD" clId="Web-{3DEA2870-FA59-E4C1-653F-3B96484226CA}" dt="2022-03-06T14:56:33.344" v="334"/>
          <ac:spMkLst>
            <pc:docMk/>
            <pc:sldMk cId="1828259799" sldId="258"/>
            <ac:spMk id="170" creationId="{8CC700D5-9809-43F4-89D5-7DBBCB0DCC10}"/>
          </ac:spMkLst>
        </pc:spChg>
        <pc:spChg chg="add del">
          <ac:chgData name="Magdalena Przybylska (2104130)" userId="S::2104130@student.uwtsd.ac.uk::0ad1f595-0c78-4758-9ab4-f7feedf80bd9" providerId="AD" clId="Web-{3DEA2870-FA59-E4C1-653F-3B96484226CA}" dt="2022-03-06T14:56:33.344" v="334"/>
          <ac:spMkLst>
            <pc:docMk/>
            <pc:sldMk cId="1828259799" sldId="258"/>
            <ac:spMk id="183" creationId="{C7163242-6303-46DC-BAC1-2A204F061321}"/>
          </ac:spMkLst>
        </pc:spChg>
        <pc:spChg chg="add del">
          <ac:chgData name="Magdalena Przybylska (2104130)" userId="S::2104130@student.uwtsd.ac.uk::0ad1f595-0c78-4758-9ab4-f7feedf80bd9" providerId="AD" clId="Web-{3DEA2870-FA59-E4C1-653F-3B96484226CA}" dt="2022-03-06T14:56:33.344" v="334"/>
          <ac:spMkLst>
            <pc:docMk/>
            <pc:sldMk cId="1828259799" sldId="258"/>
            <ac:spMk id="185" creationId="{805C4C40-D70E-4C4F-B228-98A0A6132603}"/>
          </ac:spMkLst>
        </pc:spChg>
        <pc:spChg chg="add">
          <ac:chgData name="Magdalena Przybylska (2104130)" userId="S::2104130@student.uwtsd.ac.uk::0ad1f595-0c78-4758-9ab4-f7feedf80bd9" providerId="AD" clId="Web-{3DEA2870-FA59-E4C1-653F-3B96484226CA}" dt="2022-03-06T14:56:33.344" v="334"/>
          <ac:spMkLst>
            <pc:docMk/>
            <pc:sldMk cId="1828259799" sldId="258"/>
            <ac:spMk id="190" creationId="{9B0F7D69-D93C-4C38-A23D-76E000D691CD}"/>
          </ac:spMkLst>
        </pc:spChg>
        <pc:spChg chg="add">
          <ac:chgData name="Magdalena Przybylska (2104130)" userId="S::2104130@student.uwtsd.ac.uk::0ad1f595-0c78-4758-9ab4-f7feedf80bd9" providerId="AD" clId="Web-{3DEA2870-FA59-E4C1-653F-3B96484226CA}" dt="2022-03-06T14:56:33.344" v="334"/>
          <ac:spMkLst>
            <pc:docMk/>
            <pc:sldMk cId="1828259799" sldId="258"/>
            <ac:spMk id="192" creationId="{8CD419D4-EA9D-42D9-BF62-B07F0B7B672B}"/>
          </ac:spMkLst>
        </pc:spChg>
        <pc:spChg chg="add">
          <ac:chgData name="Magdalena Przybylska (2104130)" userId="S::2104130@student.uwtsd.ac.uk::0ad1f595-0c78-4758-9ab4-f7feedf80bd9" providerId="AD" clId="Web-{3DEA2870-FA59-E4C1-653F-3B96484226CA}" dt="2022-03-06T14:56:33.344" v="334"/>
          <ac:spMkLst>
            <pc:docMk/>
            <pc:sldMk cId="1828259799" sldId="258"/>
            <ac:spMk id="194" creationId="{1C6FEC9B-9608-4181-A9E5-A1B80E72021C}"/>
          </ac:spMkLst>
        </pc:spChg>
        <pc:spChg chg="add">
          <ac:chgData name="Magdalena Przybylska (2104130)" userId="S::2104130@student.uwtsd.ac.uk::0ad1f595-0c78-4758-9ab4-f7feedf80bd9" providerId="AD" clId="Web-{3DEA2870-FA59-E4C1-653F-3B96484226CA}" dt="2022-03-06T14:56:33.344" v="334"/>
          <ac:spMkLst>
            <pc:docMk/>
            <pc:sldMk cId="1828259799" sldId="258"/>
            <ac:spMk id="196" creationId="{AB1564ED-F26F-451D-97D6-A6EC3E83FD55}"/>
          </ac:spMkLst>
        </pc:spChg>
        <pc:spChg chg="add">
          <ac:chgData name="Magdalena Przybylska (2104130)" userId="S::2104130@student.uwtsd.ac.uk::0ad1f595-0c78-4758-9ab4-f7feedf80bd9" providerId="AD" clId="Web-{3DEA2870-FA59-E4C1-653F-3B96484226CA}" dt="2022-03-06T14:56:33.344" v="334"/>
          <ac:spMkLst>
            <pc:docMk/>
            <pc:sldMk cId="1828259799" sldId="258"/>
            <ac:spMk id="198" creationId="{0CA184B6-3482-4F43-87F0-BC765DCFD8A8}"/>
          </ac:spMkLst>
        </pc:spChg>
        <pc:spChg chg="add">
          <ac:chgData name="Magdalena Przybylska (2104130)" userId="S::2104130@student.uwtsd.ac.uk::0ad1f595-0c78-4758-9ab4-f7feedf80bd9" providerId="AD" clId="Web-{3DEA2870-FA59-E4C1-653F-3B96484226CA}" dt="2022-03-06T14:56:33.344" v="334"/>
          <ac:spMkLst>
            <pc:docMk/>
            <pc:sldMk cId="1828259799" sldId="258"/>
            <ac:spMk id="200" creationId="{6C869923-8380-4244-9548-802C330638A0}"/>
          </ac:spMkLst>
        </pc:spChg>
        <pc:spChg chg="add">
          <ac:chgData name="Magdalena Przybylska (2104130)" userId="S::2104130@student.uwtsd.ac.uk::0ad1f595-0c78-4758-9ab4-f7feedf80bd9" providerId="AD" clId="Web-{3DEA2870-FA59-E4C1-653F-3B96484226CA}" dt="2022-03-06T14:56:33.344" v="334"/>
          <ac:spMkLst>
            <pc:docMk/>
            <pc:sldMk cId="1828259799" sldId="258"/>
            <ac:spMk id="202" creationId="{C06255F2-BC67-4DDE-B34E-AC4BA21838CC}"/>
          </ac:spMkLst>
        </pc:spChg>
        <pc:spChg chg="add">
          <ac:chgData name="Magdalena Przybylska (2104130)" userId="S::2104130@student.uwtsd.ac.uk::0ad1f595-0c78-4758-9ab4-f7feedf80bd9" providerId="AD" clId="Web-{3DEA2870-FA59-E4C1-653F-3B96484226CA}" dt="2022-03-06T14:56:33.344" v="334"/>
          <ac:spMkLst>
            <pc:docMk/>
            <pc:sldMk cId="1828259799" sldId="258"/>
            <ac:spMk id="204" creationId="{55169443-FCCD-4C0A-8C69-18CD3FA0968D}"/>
          </ac:spMkLst>
        </pc:spChg>
        <pc:spChg chg="add">
          <ac:chgData name="Magdalena Przybylska (2104130)" userId="S::2104130@student.uwtsd.ac.uk::0ad1f595-0c78-4758-9ab4-f7feedf80bd9" providerId="AD" clId="Web-{3DEA2870-FA59-E4C1-653F-3B96484226CA}" dt="2022-03-06T14:56:33.344" v="334"/>
          <ac:spMkLst>
            <pc:docMk/>
            <pc:sldMk cId="1828259799" sldId="258"/>
            <ac:spMk id="206" creationId="{AC8EEB0F-BA72-49AC-956F-331B60FDE79E}"/>
          </ac:spMkLst>
        </pc:spChg>
        <pc:spChg chg="add">
          <ac:chgData name="Magdalena Przybylska (2104130)" userId="S::2104130@student.uwtsd.ac.uk::0ad1f595-0c78-4758-9ab4-f7feedf80bd9" providerId="AD" clId="Web-{3DEA2870-FA59-E4C1-653F-3B96484226CA}" dt="2022-03-06T14:56:33.344" v="334"/>
          <ac:spMkLst>
            <pc:docMk/>
            <pc:sldMk cId="1828259799" sldId="258"/>
            <ac:spMk id="208" creationId="{8CC700D5-9809-43F4-89D5-7DBBCB0DCC10}"/>
          </ac:spMkLst>
        </pc:spChg>
        <pc:spChg chg="add">
          <ac:chgData name="Magdalena Przybylska (2104130)" userId="S::2104130@student.uwtsd.ac.uk::0ad1f595-0c78-4758-9ab4-f7feedf80bd9" providerId="AD" clId="Web-{3DEA2870-FA59-E4C1-653F-3B96484226CA}" dt="2022-03-06T14:56:33.344" v="334"/>
          <ac:spMkLst>
            <pc:docMk/>
            <pc:sldMk cId="1828259799" sldId="258"/>
            <ac:spMk id="210" creationId="{C7163242-6303-46DC-BAC1-2A204F061321}"/>
          </ac:spMkLst>
        </pc:spChg>
        <pc:spChg chg="add">
          <ac:chgData name="Magdalena Przybylska (2104130)" userId="S::2104130@student.uwtsd.ac.uk::0ad1f595-0c78-4758-9ab4-f7feedf80bd9" providerId="AD" clId="Web-{3DEA2870-FA59-E4C1-653F-3B96484226CA}" dt="2022-03-06T14:56:33.344" v="334"/>
          <ac:spMkLst>
            <pc:docMk/>
            <pc:sldMk cId="1828259799" sldId="258"/>
            <ac:spMk id="212" creationId="{805C4C40-D70E-4C4F-B228-98A0A6132603}"/>
          </ac:spMkLst>
        </pc:spChg>
        <pc:picChg chg="add mod">
          <ac:chgData name="Magdalena Przybylska (2104130)" userId="S::2104130@student.uwtsd.ac.uk::0ad1f595-0c78-4758-9ab4-f7feedf80bd9" providerId="AD" clId="Web-{3DEA2870-FA59-E4C1-653F-3B96484226CA}" dt="2022-03-06T14:56:33.344" v="334"/>
          <ac:picMkLst>
            <pc:docMk/>
            <pc:sldMk cId="1828259799" sldId="258"/>
            <ac:picMk id="4" creationId="{A0DC4CED-17DE-453B-890D-45752F0B537C}"/>
          </ac:picMkLst>
        </pc:picChg>
        <pc:inkChg chg="add del">
          <ac:chgData name="Magdalena Przybylska (2104130)" userId="S::2104130@student.uwtsd.ac.uk::0ad1f595-0c78-4758-9ab4-f7feedf80bd9" providerId="AD" clId="Web-{3DEA2870-FA59-E4C1-653F-3B96484226CA}" dt="2022-03-06T14:15:02.897" v="9"/>
          <ac:inkMkLst>
            <pc:docMk/>
            <pc:sldMk cId="1828259799" sldId="258"/>
            <ac:inkMk id="5" creationId="{5B3AEE9D-280D-4094-BDA6-2A74E6BD4D6E}"/>
          </ac:inkMkLst>
        </pc:inkChg>
        <pc:inkChg chg="add del">
          <ac:chgData name="Magdalena Przybylska (2104130)" userId="S::2104130@student.uwtsd.ac.uk::0ad1f595-0c78-4758-9ab4-f7feedf80bd9" providerId="AD" clId="Web-{3DEA2870-FA59-E4C1-653F-3B96484226CA}" dt="2022-03-06T14:15:15.866" v="11"/>
          <ac:inkMkLst>
            <pc:docMk/>
            <pc:sldMk cId="1828259799" sldId="258"/>
            <ac:inkMk id="6" creationId="{64DBCC7E-1DEE-4C1D-9573-CEC06ACFDBC9}"/>
          </ac:inkMkLst>
        </pc:inkChg>
      </pc:sldChg>
      <pc:sldChg chg="addSp modSp mod setBg">
        <pc:chgData name="Magdalena Przybylska (2104130)" userId="S::2104130@student.uwtsd.ac.uk::0ad1f595-0c78-4758-9ab4-f7feedf80bd9" providerId="AD" clId="Web-{3DEA2870-FA59-E4C1-653F-3B96484226CA}" dt="2022-03-06T16:32:02.709" v="436" actId="14100"/>
        <pc:sldMkLst>
          <pc:docMk/>
          <pc:sldMk cId="3759341116" sldId="259"/>
        </pc:sldMkLst>
        <pc:spChg chg="mod">
          <ac:chgData name="Magdalena Przybylska (2104130)" userId="S::2104130@student.uwtsd.ac.uk::0ad1f595-0c78-4758-9ab4-f7feedf80bd9" providerId="AD" clId="Web-{3DEA2870-FA59-E4C1-653F-3B96484226CA}" dt="2022-03-06T16:29:12.246" v="409" actId="14100"/>
          <ac:spMkLst>
            <pc:docMk/>
            <pc:sldMk cId="3759341116" sldId="259"/>
            <ac:spMk id="2" creationId="{9EBF5D05-95A7-45F5-800F-E630A9C66201}"/>
          </ac:spMkLst>
        </pc:spChg>
        <pc:spChg chg="mod">
          <ac:chgData name="Magdalena Przybylska (2104130)" userId="S::2104130@student.uwtsd.ac.uk::0ad1f595-0c78-4758-9ab4-f7feedf80bd9" providerId="AD" clId="Web-{3DEA2870-FA59-E4C1-653F-3B96484226CA}" dt="2022-03-06T16:32:02.709" v="436" actId="14100"/>
          <ac:spMkLst>
            <pc:docMk/>
            <pc:sldMk cId="3759341116" sldId="259"/>
            <ac:spMk id="3" creationId="{D3D973E5-D1D0-41EA-BFEA-4D6317E25B02}"/>
          </ac:spMkLst>
        </pc:spChg>
        <pc:spChg chg="add mod">
          <ac:chgData name="Magdalena Przybylska (2104130)" userId="S::2104130@student.uwtsd.ac.uk::0ad1f595-0c78-4758-9ab4-f7feedf80bd9" providerId="AD" clId="Web-{3DEA2870-FA59-E4C1-653F-3B96484226CA}" dt="2022-03-06T16:30:26.500" v="424" actId="14100"/>
          <ac:spMkLst>
            <pc:docMk/>
            <pc:sldMk cId="3759341116" sldId="259"/>
            <ac:spMk id="6" creationId="{3EF8B67F-8372-449D-992F-81FBD15B3772}"/>
          </ac:spMkLst>
        </pc:spChg>
        <pc:spChg chg="add">
          <ac:chgData name="Magdalena Przybylska (2104130)" userId="S::2104130@student.uwtsd.ac.uk::0ad1f595-0c78-4758-9ab4-f7feedf80bd9" providerId="AD" clId="Web-{3DEA2870-FA59-E4C1-653F-3B96484226CA}" dt="2022-03-06T15:29:23.298" v="357"/>
          <ac:spMkLst>
            <pc:docMk/>
            <pc:sldMk cId="3759341116" sldId="259"/>
            <ac:spMk id="10" creationId="{9B0F7D69-D93C-4C38-A23D-76E000D691CD}"/>
          </ac:spMkLst>
        </pc:spChg>
        <pc:spChg chg="add">
          <ac:chgData name="Magdalena Przybylska (2104130)" userId="S::2104130@student.uwtsd.ac.uk::0ad1f595-0c78-4758-9ab4-f7feedf80bd9" providerId="AD" clId="Web-{3DEA2870-FA59-E4C1-653F-3B96484226CA}" dt="2022-03-06T15:29:23.298" v="357"/>
          <ac:spMkLst>
            <pc:docMk/>
            <pc:sldMk cId="3759341116" sldId="259"/>
            <ac:spMk id="12" creationId="{8CD419D4-EA9D-42D9-BF62-B07F0B7B672B}"/>
          </ac:spMkLst>
        </pc:spChg>
        <pc:spChg chg="add">
          <ac:chgData name="Magdalena Przybylska (2104130)" userId="S::2104130@student.uwtsd.ac.uk::0ad1f595-0c78-4758-9ab4-f7feedf80bd9" providerId="AD" clId="Web-{3DEA2870-FA59-E4C1-653F-3B96484226CA}" dt="2022-03-06T15:29:23.298" v="357"/>
          <ac:spMkLst>
            <pc:docMk/>
            <pc:sldMk cId="3759341116" sldId="259"/>
            <ac:spMk id="14" creationId="{1C6FEC9B-9608-4181-A9E5-A1B80E72021C}"/>
          </ac:spMkLst>
        </pc:spChg>
        <pc:spChg chg="add">
          <ac:chgData name="Magdalena Przybylska (2104130)" userId="S::2104130@student.uwtsd.ac.uk::0ad1f595-0c78-4758-9ab4-f7feedf80bd9" providerId="AD" clId="Web-{3DEA2870-FA59-E4C1-653F-3B96484226CA}" dt="2022-03-06T15:29:23.298" v="357"/>
          <ac:spMkLst>
            <pc:docMk/>
            <pc:sldMk cId="3759341116" sldId="259"/>
            <ac:spMk id="16" creationId="{AB1564ED-F26F-451D-97D6-A6EC3E83FD55}"/>
          </ac:spMkLst>
        </pc:spChg>
        <pc:spChg chg="add">
          <ac:chgData name="Magdalena Przybylska (2104130)" userId="S::2104130@student.uwtsd.ac.uk::0ad1f595-0c78-4758-9ab4-f7feedf80bd9" providerId="AD" clId="Web-{3DEA2870-FA59-E4C1-653F-3B96484226CA}" dt="2022-03-06T15:29:23.298" v="357"/>
          <ac:spMkLst>
            <pc:docMk/>
            <pc:sldMk cId="3759341116" sldId="259"/>
            <ac:spMk id="18" creationId="{0CA184B6-3482-4F43-87F0-BC765DCFD8A8}"/>
          </ac:spMkLst>
        </pc:spChg>
        <pc:spChg chg="add">
          <ac:chgData name="Magdalena Przybylska (2104130)" userId="S::2104130@student.uwtsd.ac.uk::0ad1f595-0c78-4758-9ab4-f7feedf80bd9" providerId="AD" clId="Web-{3DEA2870-FA59-E4C1-653F-3B96484226CA}" dt="2022-03-06T15:29:23.298" v="357"/>
          <ac:spMkLst>
            <pc:docMk/>
            <pc:sldMk cId="3759341116" sldId="259"/>
            <ac:spMk id="20" creationId="{6C869923-8380-4244-9548-802C330638A0}"/>
          </ac:spMkLst>
        </pc:spChg>
        <pc:spChg chg="add">
          <ac:chgData name="Magdalena Przybylska (2104130)" userId="S::2104130@student.uwtsd.ac.uk::0ad1f595-0c78-4758-9ab4-f7feedf80bd9" providerId="AD" clId="Web-{3DEA2870-FA59-E4C1-653F-3B96484226CA}" dt="2022-03-06T15:29:23.298" v="357"/>
          <ac:spMkLst>
            <pc:docMk/>
            <pc:sldMk cId="3759341116" sldId="259"/>
            <ac:spMk id="22" creationId="{C06255F2-BC67-4DDE-B34E-AC4BA21838CC}"/>
          </ac:spMkLst>
        </pc:spChg>
        <pc:spChg chg="add">
          <ac:chgData name="Magdalena Przybylska (2104130)" userId="S::2104130@student.uwtsd.ac.uk::0ad1f595-0c78-4758-9ab4-f7feedf80bd9" providerId="AD" clId="Web-{3DEA2870-FA59-E4C1-653F-3B96484226CA}" dt="2022-03-06T15:29:23.298" v="357"/>
          <ac:spMkLst>
            <pc:docMk/>
            <pc:sldMk cId="3759341116" sldId="259"/>
            <ac:spMk id="24" creationId="{55169443-FCCD-4C0A-8C69-18CD3FA0968D}"/>
          </ac:spMkLst>
        </pc:spChg>
        <pc:spChg chg="add">
          <ac:chgData name="Magdalena Przybylska (2104130)" userId="S::2104130@student.uwtsd.ac.uk::0ad1f595-0c78-4758-9ab4-f7feedf80bd9" providerId="AD" clId="Web-{3DEA2870-FA59-E4C1-653F-3B96484226CA}" dt="2022-03-06T15:29:23.298" v="357"/>
          <ac:spMkLst>
            <pc:docMk/>
            <pc:sldMk cId="3759341116" sldId="259"/>
            <ac:spMk id="26" creationId="{AC8EEB0F-BA72-49AC-956F-331B60FDE79E}"/>
          </ac:spMkLst>
        </pc:spChg>
        <pc:spChg chg="add">
          <ac:chgData name="Magdalena Przybylska (2104130)" userId="S::2104130@student.uwtsd.ac.uk::0ad1f595-0c78-4758-9ab4-f7feedf80bd9" providerId="AD" clId="Web-{3DEA2870-FA59-E4C1-653F-3B96484226CA}" dt="2022-03-06T15:29:23.298" v="357"/>
          <ac:spMkLst>
            <pc:docMk/>
            <pc:sldMk cId="3759341116" sldId="259"/>
            <ac:spMk id="28" creationId="{8CC700D5-9809-43F4-89D5-7DBBCB0DCC10}"/>
          </ac:spMkLst>
        </pc:spChg>
        <pc:spChg chg="add">
          <ac:chgData name="Magdalena Przybylska (2104130)" userId="S::2104130@student.uwtsd.ac.uk::0ad1f595-0c78-4758-9ab4-f7feedf80bd9" providerId="AD" clId="Web-{3DEA2870-FA59-E4C1-653F-3B96484226CA}" dt="2022-03-06T15:29:23.298" v="357"/>
          <ac:spMkLst>
            <pc:docMk/>
            <pc:sldMk cId="3759341116" sldId="259"/>
            <ac:spMk id="30" creationId="{C7163242-6303-46DC-BAC1-2A204F061321}"/>
          </ac:spMkLst>
        </pc:spChg>
        <pc:spChg chg="add">
          <ac:chgData name="Magdalena Przybylska (2104130)" userId="S::2104130@student.uwtsd.ac.uk::0ad1f595-0c78-4758-9ab4-f7feedf80bd9" providerId="AD" clId="Web-{3DEA2870-FA59-E4C1-653F-3B96484226CA}" dt="2022-03-06T15:29:23.298" v="357"/>
          <ac:spMkLst>
            <pc:docMk/>
            <pc:sldMk cId="3759341116" sldId="259"/>
            <ac:spMk id="32" creationId="{805C4C40-D70E-4C4F-B228-98A0A6132603}"/>
          </ac:spMkLst>
        </pc:spChg>
        <pc:picChg chg="add mod">
          <ac:chgData name="Magdalena Przybylska (2104130)" userId="S::2104130@student.uwtsd.ac.uk::0ad1f595-0c78-4758-9ab4-f7feedf80bd9" providerId="AD" clId="Web-{3DEA2870-FA59-E4C1-653F-3B96484226CA}" dt="2022-03-06T15:30:19.424" v="371" actId="14100"/>
          <ac:picMkLst>
            <pc:docMk/>
            <pc:sldMk cId="3759341116" sldId="259"/>
            <ac:picMk id="4" creationId="{4E6F98DC-870C-40D0-8484-6C6418F489AF}"/>
          </ac:picMkLst>
        </pc:picChg>
        <pc:picChg chg="add mod">
          <ac:chgData name="Magdalena Przybylska (2104130)" userId="S::2104130@student.uwtsd.ac.uk::0ad1f595-0c78-4758-9ab4-f7feedf80bd9" providerId="AD" clId="Web-{3DEA2870-FA59-E4C1-653F-3B96484226CA}" dt="2022-03-06T16:29:36.091" v="415" actId="14100"/>
          <ac:picMkLst>
            <pc:docMk/>
            <pc:sldMk cId="3759341116" sldId="259"/>
            <ac:picMk id="5" creationId="{88C81763-F2F3-423A-9D81-04DF8DAB04DE}"/>
          </ac:picMkLst>
        </pc:picChg>
      </pc:sldChg>
      <pc:sldChg chg="modSp">
        <pc:chgData name="Magdalena Przybylska (2104130)" userId="S::2104130@student.uwtsd.ac.uk::0ad1f595-0c78-4758-9ab4-f7feedf80bd9" providerId="AD" clId="Web-{3DEA2870-FA59-E4C1-653F-3B96484226CA}" dt="2022-03-06T16:35:34.317" v="636" actId="14100"/>
        <pc:sldMkLst>
          <pc:docMk/>
          <pc:sldMk cId="2455152295" sldId="262"/>
        </pc:sldMkLst>
        <pc:spChg chg="mod">
          <ac:chgData name="Magdalena Przybylska (2104130)" userId="S::2104130@student.uwtsd.ac.uk::0ad1f595-0c78-4758-9ab4-f7feedf80bd9" providerId="AD" clId="Web-{3DEA2870-FA59-E4C1-653F-3B96484226CA}" dt="2022-03-06T16:35:34.317" v="636" actId="14100"/>
          <ac:spMkLst>
            <pc:docMk/>
            <pc:sldMk cId="2455152295" sldId="262"/>
            <ac:spMk id="2" creationId="{FE08EA0B-88B4-4713-85E7-92FD37E61494}"/>
          </ac:spMkLst>
        </pc:spChg>
      </pc:sldChg>
    </pc:docChg>
  </pc:docChgLst>
  <pc:docChgLst>
    <pc:chgData name="Magdalena Przybylska (2104130)" userId="S::2104130@student.uwtsd.ac.uk::0ad1f595-0c78-4758-9ab4-f7feedf80bd9" providerId="AD" clId="Web-{F5F54797-BE1B-4245-ABE6-7057DDBD0791}"/>
    <pc:docChg chg="modSld addMainMaster delMainMaster">
      <pc:chgData name="Magdalena Przybylska (2104130)" userId="S::2104130@student.uwtsd.ac.uk::0ad1f595-0c78-4758-9ab4-f7feedf80bd9" providerId="AD" clId="Web-{F5F54797-BE1B-4245-ABE6-7057DDBD0791}" dt="2022-03-01T10:28:28.685" v="29"/>
      <pc:docMkLst>
        <pc:docMk/>
      </pc:docMkLst>
      <pc:sldChg chg="addSp delSp modSp mod modTransition setBg modClrScheme delDesignElem modShow chgLayout">
        <pc:chgData name="Magdalena Przybylska (2104130)" userId="S::2104130@student.uwtsd.ac.uk::0ad1f595-0c78-4758-9ab4-f7feedf80bd9" providerId="AD" clId="Web-{F5F54797-BE1B-4245-ABE6-7057DDBD0791}" dt="2022-03-01T10:28:28.685" v="29"/>
        <pc:sldMkLst>
          <pc:docMk/>
          <pc:sldMk cId="650317164" sldId="256"/>
        </pc:sldMkLst>
        <pc:spChg chg="mod ord">
          <ac:chgData name="Magdalena Przybylska (2104130)" userId="S::2104130@student.uwtsd.ac.uk::0ad1f595-0c78-4758-9ab4-f7feedf80bd9" providerId="AD" clId="Web-{F5F54797-BE1B-4245-ABE6-7057DDBD0791}" dt="2022-03-01T10:25:59.457" v="27"/>
          <ac:spMkLst>
            <pc:docMk/>
            <pc:sldMk cId="650317164" sldId="256"/>
            <ac:spMk id="2" creationId="{00000000-0000-0000-0000-000000000000}"/>
          </ac:spMkLst>
        </pc:spChg>
        <pc:spChg chg="del mod">
          <ac:chgData name="Magdalena Przybylska (2104130)" userId="S::2104130@student.uwtsd.ac.uk::0ad1f595-0c78-4758-9ab4-f7feedf80bd9" providerId="AD" clId="Web-{F5F54797-BE1B-4245-ABE6-7057DDBD0791}" dt="2022-03-01T10:25:51.925" v="26"/>
          <ac:spMkLst>
            <pc:docMk/>
            <pc:sldMk cId="650317164" sldId="256"/>
            <ac:spMk id="3" creationId="{00000000-0000-0000-0000-000000000000}"/>
          </ac:spMkLst>
        </pc:spChg>
        <pc:spChg chg="add del">
          <ac:chgData name="Magdalena Przybylska (2104130)" userId="S::2104130@student.uwtsd.ac.uk::0ad1f595-0c78-4758-9ab4-f7feedf80bd9" providerId="AD" clId="Web-{F5F54797-BE1B-4245-ABE6-7057DDBD0791}" dt="2022-03-01T10:23:41.261" v="23"/>
          <ac:spMkLst>
            <pc:docMk/>
            <pc:sldMk cId="650317164" sldId="256"/>
            <ac:spMk id="9" creationId="{1DB043B4-68C6-45B9-82AC-A5800EADB8DB}"/>
          </ac:spMkLst>
        </pc:spChg>
        <pc:spChg chg="add del">
          <ac:chgData name="Magdalena Przybylska (2104130)" userId="S::2104130@student.uwtsd.ac.uk::0ad1f595-0c78-4758-9ab4-f7feedf80bd9" providerId="AD" clId="Web-{F5F54797-BE1B-4245-ABE6-7057DDBD0791}" dt="2022-03-01T10:23:41.261" v="23"/>
          <ac:spMkLst>
            <pc:docMk/>
            <pc:sldMk cId="650317164" sldId="256"/>
            <ac:spMk id="11" creationId="{5337EA23-6703-4C96-9EEB-A408CBDD67BD}"/>
          </ac:spMkLst>
        </pc:spChg>
        <pc:spChg chg="add mod ord">
          <ac:chgData name="Magdalena Przybylska (2104130)" userId="S::2104130@student.uwtsd.ac.uk::0ad1f595-0c78-4758-9ab4-f7feedf80bd9" providerId="AD" clId="Web-{F5F54797-BE1B-4245-ABE6-7057DDBD0791}" dt="2022-03-01T10:25:59.457" v="27"/>
          <ac:spMkLst>
            <pc:docMk/>
            <pc:sldMk cId="650317164" sldId="256"/>
            <ac:spMk id="15" creationId="{1CA8BDD0-4C6E-4401-985F-8C043AF65D37}"/>
          </ac:spMkLst>
        </pc:spChg>
        <pc:spChg chg="add del">
          <ac:chgData name="Magdalena Przybylska (2104130)" userId="S::2104130@student.uwtsd.ac.uk::0ad1f595-0c78-4758-9ab4-f7feedf80bd9" providerId="AD" clId="Web-{F5F54797-BE1B-4245-ABE6-7057DDBD0791}" dt="2022-03-01T10:25:51.925" v="26"/>
          <ac:spMkLst>
            <pc:docMk/>
            <pc:sldMk cId="650317164" sldId="256"/>
            <ac:spMk id="16" creationId="{0DBF1ABE-8590-450D-BB49-BDDCCF3EEA9E}"/>
          </ac:spMkLst>
        </pc:spChg>
        <pc:spChg chg="add del">
          <ac:chgData name="Magdalena Przybylska (2104130)" userId="S::2104130@student.uwtsd.ac.uk::0ad1f595-0c78-4758-9ab4-f7feedf80bd9" providerId="AD" clId="Web-{F5F54797-BE1B-4245-ABE6-7057DDBD0791}" dt="2022-03-01T10:25:51.925" v="26"/>
          <ac:spMkLst>
            <pc:docMk/>
            <pc:sldMk cId="650317164" sldId="256"/>
            <ac:spMk id="18" creationId="{DCD36D47-40B7-494B-B249-3CBA333DE256}"/>
          </ac:spMkLst>
        </pc:spChg>
        <pc:spChg chg="add del">
          <ac:chgData name="Magdalena Przybylska (2104130)" userId="S::2104130@student.uwtsd.ac.uk::0ad1f595-0c78-4758-9ab4-f7feedf80bd9" providerId="AD" clId="Web-{F5F54797-BE1B-4245-ABE6-7057DDBD0791}" dt="2022-03-01T10:25:51.925" v="26"/>
          <ac:spMkLst>
            <pc:docMk/>
            <pc:sldMk cId="650317164" sldId="256"/>
            <ac:spMk id="20" creationId="{03AD0D1C-F8BA-4CD1-BC4D-BE1823F3EBDD}"/>
          </ac:spMkLst>
        </pc:spChg>
        <pc:spChg chg="add del">
          <ac:chgData name="Magdalena Przybylska (2104130)" userId="S::2104130@student.uwtsd.ac.uk::0ad1f595-0c78-4758-9ab4-f7feedf80bd9" providerId="AD" clId="Web-{F5F54797-BE1B-4245-ABE6-7057DDBD0791}" dt="2022-03-01T10:25:51.925" v="26"/>
          <ac:spMkLst>
            <pc:docMk/>
            <pc:sldMk cId="650317164" sldId="256"/>
            <ac:spMk id="22" creationId="{FBA7E51E-7B6A-4A79-8F84-47C845C7A2CC}"/>
          </ac:spMkLst>
        </pc:spChg>
        <pc:picChg chg="add mod ord">
          <ac:chgData name="Magdalena Przybylska (2104130)" userId="S::2104130@student.uwtsd.ac.uk::0ad1f595-0c78-4758-9ab4-f7feedf80bd9" providerId="AD" clId="Web-{F5F54797-BE1B-4245-ABE6-7057DDBD0791}" dt="2022-03-01T10:23:41.261" v="23"/>
          <ac:picMkLst>
            <pc:docMk/>
            <pc:sldMk cId="650317164" sldId="256"/>
            <ac:picMk id="4" creationId="{4CE3A07C-C4FD-4AD9-BB86-8AA2E463A6A6}"/>
          </ac:picMkLst>
        </pc:picChg>
        <pc:inkChg chg="add del mod">
          <ac:chgData name="Magdalena Przybylska (2104130)" userId="S::2104130@student.uwtsd.ac.uk::0ad1f595-0c78-4758-9ab4-f7feedf80bd9" providerId="AD" clId="Web-{F5F54797-BE1B-4245-ABE6-7057DDBD0791}" dt="2022-03-01T10:23:53.746" v="24"/>
          <ac:inkMkLst>
            <pc:docMk/>
            <pc:sldMk cId="650317164" sldId="256"/>
            <ac:inkMk id="5" creationId="{7330802F-952B-4560-9F76-4B6C78AAC4EC}"/>
          </ac:inkMkLst>
        </pc:inkChg>
        <pc:inkChg chg="add del">
          <ac:chgData name="Magdalena Przybylska (2104130)" userId="S::2104130@student.uwtsd.ac.uk::0ad1f595-0c78-4758-9ab4-f7feedf80bd9" providerId="AD" clId="Web-{F5F54797-BE1B-4245-ABE6-7057DDBD0791}" dt="2022-03-01T10:23:25.635" v="22"/>
          <ac:inkMkLst>
            <pc:docMk/>
            <pc:sldMk cId="650317164" sldId="256"/>
            <ac:inkMk id="6" creationId="{ECFC9C53-0FAE-4F98-911E-048642BB1D31}"/>
          </ac:inkMkLst>
        </pc:inkChg>
        <pc:inkChg chg="add del">
          <ac:chgData name="Magdalena Przybylska (2104130)" userId="S::2104130@student.uwtsd.ac.uk::0ad1f595-0c78-4758-9ab4-f7feedf80bd9" providerId="AD" clId="Web-{F5F54797-BE1B-4245-ABE6-7057DDBD0791}" dt="2022-03-01T10:23:25.635" v="21"/>
          <ac:inkMkLst>
            <pc:docMk/>
            <pc:sldMk cId="650317164" sldId="256"/>
            <ac:inkMk id="7" creationId="{DE15D361-1937-4A90-9F40-821DEAC16F22}"/>
          </ac:inkMkLst>
        </pc:inkChg>
        <pc:inkChg chg="add del">
          <ac:chgData name="Magdalena Przybylska (2104130)" userId="S::2104130@student.uwtsd.ac.uk::0ad1f595-0c78-4758-9ab4-f7feedf80bd9" providerId="AD" clId="Web-{F5F54797-BE1B-4245-ABE6-7057DDBD0791}" dt="2022-03-01T10:23:24.385" v="18"/>
          <ac:inkMkLst>
            <pc:docMk/>
            <pc:sldMk cId="650317164" sldId="256"/>
            <ac:inkMk id="8" creationId="{8D773169-C92F-4CA1-A5CF-C01B4AD12ED4}"/>
          </ac:inkMkLst>
        </pc:inkChg>
        <pc:inkChg chg="add del">
          <ac:chgData name="Magdalena Przybylska (2104130)" userId="S::2104130@student.uwtsd.ac.uk::0ad1f595-0c78-4758-9ab4-f7feedf80bd9" providerId="AD" clId="Web-{F5F54797-BE1B-4245-ABE6-7057DDBD0791}" dt="2022-03-01T10:23:25.635" v="20"/>
          <ac:inkMkLst>
            <pc:docMk/>
            <pc:sldMk cId="650317164" sldId="256"/>
            <ac:inkMk id="10" creationId="{994E2DAF-A1DC-424D-94BB-739DC5234429}"/>
          </ac:inkMkLst>
        </pc:inkChg>
        <pc:inkChg chg="add del">
          <ac:chgData name="Magdalena Przybylska (2104130)" userId="S::2104130@student.uwtsd.ac.uk::0ad1f595-0c78-4758-9ab4-f7feedf80bd9" providerId="AD" clId="Web-{F5F54797-BE1B-4245-ABE6-7057DDBD0791}" dt="2022-03-01T10:23:24.385" v="17"/>
          <ac:inkMkLst>
            <pc:docMk/>
            <pc:sldMk cId="650317164" sldId="256"/>
            <ac:inkMk id="12" creationId="{79F70405-A70D-4ACA-8DEA-51635DC00F5E}"/>
          </ac:inkMkLst>
        </pc:inkChg>
        <pc:inkChg chg="add del">
          <ac:chgData name="Magdalena Przybylska (2104130)" userId="S::2104130@student.uwtsd.ac.uk::0ad1f595-0c78-4758-9ab4-f7feedf80bd9" providerId="AD" clId="Web-{F5F54797-BE1B-4245-ABE6-7057DDBD0791}" dt="2022-03-01T10:23:25.635" v="19"/>
          <ac:inkMkLst>
            <pc:docMk/>
            <pc:sldMk cId="650317164" sldId="256"/>
            <ac:inkMk id="13" creationId="{B8EFAC9C-1338-4C8B-8CC6-04515C34A92B}"/>
          </ac:inkMkLst>
        </pc:inkChg>
        <pc:inkChg chg="add del">
          <ac:chgData name="Magdalena Przybylska (2104130)" userId="S::2104130@student.uwtsd.ac.uk::0ad1f595-0c78-4758-9ab4-f7feedf80bd9" providerId="AD" clId="Web-{F5F54797-BE1B-4245-ABE6-7057DDBD0791}" dt="2022-03-01T10:23:24.385" v="16"/>
          <ac:inkMkLst>
            <pc:docMk/>
            <pc:sldMk cId="650317164" sldId="256"/>
            <ac:inkMk id="14" creationId="{8BFA6CFA-0886-458B-8E54-80958457DA2D}"/>
          </ac:inkMkLst>
        </pc:inkChg>
      </pc:sldChg>
      <pc:sldMasterChg chg="del delSldLayout">
        <pc:chgData name="Magdalena Przybylska (2104130)" userId="S::2104130@student.uwtsd.ac.uk::0ad1f595-0c78-4758-9ab4-f7feedf80bd9" providerId="AD" clId="Web-{F5F54797-BE1B-4245-ABE6-7057DDBD0791}" dt="2022-03-01T10:21:33.050" v="1"/>
        <pc:sldMasterMkLst>
          <pc:docMk/>
          <pc:sldMasterMk cId="3926633689" sldId="2147483648"/>
        </pc:sldMasterMkLst>
        <pc:sldLayoutChg chg="del">
          <pc:chgData name="Magdalena Przybylska (2104130)" userId="S::2104130@student.uwtsd.ac.uk::0ad1f595-0c78-4758-9ab4-f7feedf80bd9" providerId="AD" clId="Web-{F5F54797-BE1B-4245-ABE6-7057DDBD0791}" dt="2022-03-01T10:21:33.050" v="1"/>
          <pc:sldLayoutMkLst>
            <pc:docMk/>
            <pc:sldMasterMk cId="3926633689" sldId="2147483648"/>
            <pc:sldLayoutMk cId="3391757436" sldId="2147483649"/>
          </pc:sldLayoutMkLst>
        </pc:sldLayoutChg>
        <pc:sldLayoutChg chg="del">
          <pc:chgData name="Magdalena Przybylska (2104130)" userId="S::2104130@student.uwtsd.ac.uk::0ad1f595-0c78-4758-9ab4-f7feedf80bd9" providerId="AD" clId="Web-{F5F54797-BE1B-4245-ABE6-7057DDBD0791}" dt="2022-03-01T10:21:33.050" v="1"/>
          <pc:sldLayoutMkLst>
            <pc:docMk/>
            <pc:sldMasterMk cId="3926633689" sldId="2147483648"/>
            <pc:sldLayoutMk cId="967380084" sldId="2147483650"/>
          </pc:sldLayoutMkLst>
        </pc:sldLayoutChg>
        <pc:sldLayoutChg chg="del">
          <pc:chgData name="Magdalena Przybylska (2104130)" userId="S::2104130@student.uwtsd.ac.uk::0ad1f595-0c78-4758-9ab4-f7feedf80bd9" providerId="AD" clId="Web-{F5F54797-BE1B-4245-ABE6-7057DDBD0791}" dt="2022-03-01T10:21:33.050" v="1"/>
          <pc:sldLayoutMkLst>
            <pc:docMk/>
            <pc:sldMasterMk cId="3926633689" sldId="2147483648"/>
            <pc:sldLayoutMk cId="13234121" sldId="2147483651"/>
          </pc:sldLayoutMkLst>
        </pc:sldLayoutChg>
        <pc:sldLayoutChg chg="del">
          <pc:chgData name="Magdalena Przybylska (2104130)" userId="S::2104130@student.uwtsd.ac.uk::0ad1f595-0c78-4758-9ab4-f7feedf80bd9" providerId="AD" clId="Web-{F5F54797-BE1B-4245-ABE6-7057DDBD0791}" dt="2022-03-01T10:21:33.050" v="1"/>
          <pc:sldLayoutMkLst>
            <pc:docMk/>
            <pc:sldMasterMk cId="3926633689" sldId="2147483648"/>
            <pc:sldLayoutMk cId="3883036252" sldId="2147483652"/>
          </pc:sldLayoutMkLst>
        </pc:sldLayoutChg>
        <pc:sldLayoutChg chg="del">
          <pc:chgData name="Magdalena Przybylska (2104130)" userId="S::2104130@student.uwtsd.ac.uk::0ad1f595-0c78-4758-9ab4-f7feedf80bd9" providerId="AD" clId="Web-{F5F54797-BE1B-4245-ABE6-7057DDBD0791}" dt="2022-03-01T10:21:33.050" v="1"/>
          <pc:sldLayoutMkLst>
            <pc:docMk/>
            <pc:sldMasterMk cId="3926633689" sldId="2147483648"/>
            <pc:sldLayoutMk cId="961808292" sldId="2147483653"/>
          </pc:sldLayoutMkLst>
        </pc:sldLayoutChg>
        <pc:sldLayoutChg chg="del">
          <pc:chgData name="Magdalena Przybylska (2104130)" userId="S::2104130@student.uwtsd.ac.uk::0ad1f595-0c78-4758-9ab4-f7feedf80bd9" providerId="AD" clId="Web-{F5F54797-BE1B-4245-ABE6-7057DDBD0791}" dt="2022-03-01T10:21:33.050" v="1"/>
          <pc:sldLayoutMkLst>
            <pc:docMk/>
            <pc:sldMasterMk cId="3926633689" sldId="2147483648"/>
            <pc:sldLayoutMk cId="1544797292" sldId="2147483654"/>
          </pc:sldLayoutMkLst>
        </pc:sldLayoutChg>
        <pc:sldLayoutChg chg="del">
          <pc:chgData name="Magdalena Przybylska (2104130)" userId="S::2104130@student.uwtsd.ac.uk::0ad1f595-0c78-4758-9ab4-f7feedf80bd9" providerId="AD" clId="Web-{F5F54797-BE1B-4245-ABE6-7057DDBD0791}" dt="2022-03-01T10:21:33.050" v="1"/>
          <pc:sldLayoutMkLst>
            <pc:docMk/>
            <pc:sldMasterMk cId="3926633689" sldId="2147483648"/>
            <pc:sldLayoutMk cId="1850839136" sldId="2147483655"/>
          </pc:sldLayoutMkLst>
        </pc:sldLayoutChg>
        <pc:sldLayoutChg chg="del">
          <pc:chgData name="Magdalena Przybylska (2104130)" userId="S::2104130@student.uwtsd.ac.uk::0ad1f595-0c78-4758-9ab4-f7feedf80bd9" providerId="AD" clId="Web-{F5F54797-BE1B-4245-ABE6-7057DDBD0791}" dt="2022-03-01T10:21:33.050" v="1"/>
          <pc:sldLayoutMkLst>
            <pc:docMk/>
            <pc:sldMasterMk cId="3926633689" sldId="2147483648"/>
            <pc:sldLayoutMk cId="2715530444" sldId="2147483656"/>
          </pc:sldLayoutMkLst>
        </pc:sldLayoutChg>
        <pc:sldLayoutChg chg="del">
          <pc:chgData name="Magdalena Przybylska (2104130)" userId="S::2104130@student.uwtsd.ac.uk::0ad1f595-0c78-4758-9ab4-f7feedf80bd9" providerId="AD" clId="Web-{F5F54797-BE1B-4245-ABE6-7057DDBD0791}" dt="2022-03-01T10:21:33.050" v="1"/>
          <pc:sldLayoutMkLst>
            <pc:docMk/>
            <pc:sldMasterMk cId="3926633689" sldId="2147483648"/>
            <pc:sldLayoutMk cId="3024906009" sldId="2147483657"/>
          </pc:sldLayoutMkLst>
        </pc:sldLayoutChg>
        <pc:sldLayoutChg chg="del">
          <pc:chgData name="Magdalena Przybylska (2104130)" userId="S::2104130@student.uwtsd.ac.uk::0ad1f595-0c78-4758-9ab4-f7feedf80bd9" providerId="AD" clId="Web-{F5F54797-BE1B-4245-ABE6-7057DDBD0791}" dt="2022-03-01T10:21:33.050" v="1"/>
          <pc:sldLayoutMkLst>
            <pc:docMk/>
            <pc:sldMasterMk cId="3926633689" sldId="2147483648"/>
            <pc:sldLayoutMk cId="2454508176" sldId="2147483658"/>
          </pc:sldLayoutMkLst>
        </pc:sldLayoutChg>
        <pc:sldLayoutChg chg="del">
          <pc:chgData name="Magdalena Przybylska (2104130)" userId="S::2104130@student.uwtsd.ac.uk::0ad1f595-0c78-4758-9ab4-f7feedf80bd9" providerId="AD" clId="Web-{F5F54797-BE1B-4245-ABE6-7057DDBD0791}" dt="2022-03-01T10:21:33.050" v="1"/>
          <pc:sldLayoutMkLst>
            <pc:docMk/>
            <pc:sldMasterMk cId="3926633689" sldId="2147483648"/>
            <pc:sldLayoutMk cId="1340386666" sldId="2147483659"/>
          </pc:sldLayoutMkLst>
        </pc:sldLayoutChg>
      </pc:sldMasterChg>
      <pc:sldMasterChg chg="add del addSldLayout delSldLayout">
        <pc:chgData name="Magdalena Przybylska (2104130)" userId="S::2104130@student.uwtsd.ac.uk::0ad1f595-0c78-4758-9ab4-f7feedf80bd9" providerId="AD" clId="Web-{F5F54797-BE1B-4245-ABE6-7057DDBD0791}" dt="2022-03-01T10:23:41.261" v="23"/>
        <pc:sldMasterMkLst>
          <pc:docMk/>
          <pc:sldMasterMk cId="2006358805" sldId="2147483673"/>
        </pc:sldMasterMkLst>
        <pc:sldLayoutChg chg="add del">
          <pc:chgData name="Magdalena Przybylska (2104130)" userId="S::2104130@student.uwtsd.ac.uk::0ad1f595-0c78-4758-9ab4-f7feedf80bd9" providerId="AD" clId="Web-{F5F54797-BE1B-4245-ABE6-7057DDBD0791}" dt="2022-03-01T10:23:41.261" v="23"/>
          <pc:sldLayoutMkLst>
            <pc:docMk/>
            <pc:sldMasterMk cId="2006358805" sldId="2147483673"/>
            <pc:sldLayoutMk cId="2681381012" sldId="2147483662"/>
          </pc:sldLayoutMkLst>
        </pc:sldLayoutChg>
        <pc:sldLayoutChg chg="add del">
          <pc:chgData name="Magdalena Przybylska (2104130)" userId="S::2104130@student.uwtsd.ac.uk::0ad1f595-0c78-4758-9ab4-f7feedf80bd9" providerId="AD" clId="Web-{F5F54797-BE1B-4245-ABE6-7057DDBD0791}" dt="2022-03-01T10:23:41.261" v="23"/>
          <pc:sldLayoutMkLst>
            <pc:docMk/>
            <pc:sldMasterMk cId="2006358805" sldId="2147483673"/>
            <pc:sldLayoutMk cId="198961336" sldId="2147483663"/>
          </pc:sldLayoutMkLst>
        </pc:sldLayoutChg>
        <pc:sldLayoutChg chg="add del">
          <pc:chgData name="Magdalena Przybylska (2104130)" userId="S::2104130@student.uwtsd.ac.uk::0ad1f595-0c78-4758-9ab4-f7feedf80bd9" providerId="AD" clId="Web-{F5F54797-BE1B-4245-ABE6-7057DDBD0791}" dt="2022-03-01T10:23:41.261" v="23"/>
          <pc:sldLayoutMkLst>
            <pc:docMk/>
            <pc:sldMasterMk cId="2006358805" sldId="2147483673"/>
            <pc:sldLayoutMk cId="1784767160" sldId="2147483664"/>
          </pc:sldLayoutMkLst>
        </pc:sldLayoutChg>
        <pc:sldLayoutChg chg="add del">
          <pc:chgData name="Magdalena Przybylska (2104130)" userId="S::2104130@student.uwtsd.ac.uk::0ad1f595-0c78-4758-9ab4-f7feedf80bd9" providerId="AD" clId="Web-{F5F54797-BE1B-4245-ABE6-7057DDBD0791}" dt="2022-03-01T10:23:41.261" v="23"/>
          <pc:sldLayoutMkLst>
            <pc:docMk/>
            <pc:sldMasterMk cId="2006358805" sldId="2147483673"/>
            <pc:sldLayoutMk cId="2563400255" sldId="2147483665"/>
          </pc:sldLayoutMkLst>
        </pc:sldLayoutChg>
        <pc:sldLayoutChg chg="add del">
          <pc:chgData name="Magdalena Przybylska (2104130)" userId="S::2104130@student.uwtsd.ac.uk::0ad1f595-0c78-4758-9ab4-f7feedf80bd9" providerId="AD" clId="Web-{F5F54797-BE1B-4245-ABE6-7057DDBD0791}" dt="2022-03-01T10:23:41.261" v="23"/>
          <pc:sldLayoutMkLst>
            <pc:docMk/>
            <pc:sldMasterMk cId="2006358805" sldId="2147483673"/>
            <pc:sldLayoutMk cId="3017611049" sldId="2147483666"/>
          </pc:sldLayoutMkLst>
        </pc:sldLayoutChg>
        <pc:sldLayoutChg chg="add del">
          <pc:chgData name="Magdalena Przybylska (2104130)" userId="S::2104130@student.uwtsd.ac.uk::0ad1f595-0c78-4758-9ab4-f7feedf80bd9" providerId="AD" clId="Web-{F5F54797-BE1B-4245-ABE6-7057DDBD0791}" dt="2022-03-01T10:23:41.261" v="23"/>
          <pc:sldLayoutMkLst>
            <pc:docMk/>
            <pc:sldMasterMk cId="2006358805" sldId="2147483673"/>
            <pc:sldLayoutMk cId="4111327464" sldId="2147483667"/>
          </pc:sldLayoutMkLst>
        </pc:sldLayoutChg>
        <pc:sldLayoutChg chg="add del">
          <pc:chgData name="Magdalena Przybylska (2104130)" userId="S::2104130@student.uwtsd.ac.uk::0ad1f595-0c78-4758-9ab4-f7feedf80bd9" providerId="AD" clId="Web-{F5F54797-BE1B-4245-ABE6-7057DDBD0791}" dt="2022-03-01T10:23:41.261" v="23"/>
          <pc:sldLayoutMkLst>
            <pc:docMk/>
            <pc:sldMasterMk cId="2006358805" sldId="2147483673"/>
            <pc:sldLayoutMk cId="3479912918" sldId="2147483668"/>
          </pc:sldLayoutMkLst>
        </pc:sldLayoutChg>
        <pc:sldLayoutChg chg="add del">
          <pc:chgData name="Magdalena Przybylska (2104130)" userId="S::2104130@student.uwtsd.ac.uk::0ad1f595-0c78-4758-9ab4-f7feedf80bd9" providerId="AD" clId="Web-{F5F54797-BE1B-4245-ABE6-7057DDBD0791}" dt="2022-03-01T10:23:41.261" v="23"/>
          <pc:sldLayoutMkLst>
            <pc:docMk/>
            <pc:sldMasterMk cId="2006358805" sldId="2147483673"/>
            <pc:sldLayoutMk cId="3105154121" sldId="2147483669"/>
          </pc:sldLayoutMkLst>
        </pc:sldLayoutChg>
        <pc:sldLayoutChg chg="add del">
          <pc:chgData name="Magdalena Przybylska (2104130)" userId="S::2104130@student.uwtsd.ac.uk::0ad1f595-0c78-4758-9ab4-f7feedf80bd9" providerId="AD" clId="Web-{F5F54797-BE1B-4245-ABE6-7057DDBD0791}" dt="2022-03-01T10:23:41.261" v="23"/>
          <pc:sldLayoutMkLst>
            <pc:docMk/>
            <pc:sldMasterMk cId="2006358805" sldId="2147483673"/>
            <pc:sldLayoutMk cId="4287081868" sldId="2147483670"/>
          </pc:sldLayoutMkLst>
        </pc:sldLayoutChg>
        <pc:sldLayoutChg chg="add del">
          <pc:chgData name="Magdalena Przybylska (2104130)" userId="S::2104130@student.uwtsd.ac.uk::0ad1f595-0c78-4758-9ab4-f7feedf80bd9" providerId="AD" clId="Web-{F5F54797-BE1B-4245-ABE6-7057DDBD0791}" dt="2022-03-01T10:23:41.261" v="23"/>
          <pc:sldLayoutMkLst>
            <pc:docMk/>
            <pc:sldMasterMk cId="2006358805" sldId="2147483673"/>
            <pc:sldLayoutMk cId="4229286259" sldId="2147483671"/>
          </pc:sldLayoutMkLst>
        </pc:sldLayoutChg>
        <pc:sldLayoutChg chg="add del">
          <pc:chgData name="Magdalena Przybylska (2104130)" userId="S::2104130@student.uwtsd.ac.uk::0ad1f595-0c78-4758-9ab4-f7feedf80bd9" providerId="AD" clId="Web-{F5F54797-BE1B-4245-ABE6-7057DDBD0791}" dt="2022-03-01T10:23:41.261" v="23"/>
          <pc:sldLayoutMkLst>
            <pc:docMk/>
            <pc:sldMasterMk cId="2006358805" sldId="2147483673"/>
            <pc:sldLayoutMk cId="978685500" sldId="2147483672"/>
          </pc:sldLayoutMkLst>
        </pc:sldLayoutChg>
      </pc:sldMasterChg>
      <pc:sldMasterChg chg="add addSldLayout">
        <pc:chgData name="Magdalena Przybylska (2104130)" userId="S::2104130@student.uwtsd.ac.uk::0ad1f595-0c78-4758-9ab4-f7feedf80bd9" providerId="AD" clId="Web-{F5F54797-BE1B-4245-ABE6-7057DDBD0791}" dt="2022-03-01T10:23:41.261" v="23"/>
        <pc:sldMasterMkLst>
          <pc:docMk/>
          <pc:sldMasterMk cId="2089563992" sldId="2147483710"/>
        </pc:sldMasterMkLst>
        <pc:sldLayoutChg chg="add">
          <pc:chgData name="Magdalena Przybylska (2104130)" userId="S::2104130@student.uwtsd.ac.uk::0ad1f595-0c78-4758-9ab4-f7feedf80bd9" providerId="AD" clId="Web-{F5F54797-BE1B-4245-ABE6-7057DDBD0791}" dt="2022-03-01T10:23:41.261" v="23"/>
          <pc:sldLayoutMkLst>
            <pc:docMk/>
            <pc:sldMasterMk cId="2089563992" sldId="2147483710"/>
            <pc:sldLayoutMk cId="1006174433" sldId="2147483699"/>
          </pc:sldLayoutMkLst>
        </pc:sldLayoutChg>
        <pc:sldLayoutChg chg="add">
          <pc:chgData name="Magdalena Przybylska (2104130)" userId="S::2104130@student.uwtsd.ac.uk::0ad1f595-0c78-4758-9ab4-f7feedf80bd9" providerId="AD" clId="Web-{F5F54797-BE1B-4245-ABE6-7057DDBD0791}" dt="2022-03-01T10:23:41.261" v="23"/>
          <pc:sldLayoutMkLst>
            <pc:docMk/>
            <pc:sldMasterMk cId="2089563992" sldId="2147483710"/>
            <pc:sldLayoutMk cId="2180149569" sldId="2147483700"/>
          </pc:sldLayoutMkLst>
        </pc:sldLayoutChg>
        <pc:sldLayoutChg chg="add">
          <pc:chgData name="Magdalena Przybylska (2104130)" userId="S::2104130@student.uwtsd.ac.uk::0ad1f595-0c78-4758-9ab4-f7feedf80bd9" providerId="AD" clId="Web-{F5F54797-BE1B-4245-ABE6-7057DDBD0791}" dt="2022-03-01T10:23:41.261" v="23"/>
          <pc:sldLayoutMkLst>
            <pc:docMk/>
            <pc:sldMasterMk cId="2089563992" sldId="2147483710"/>
            <pc:sldLayoutMk cId="3238057744" sldId="2147483701"/>
          </pc:sldLayoutMkLst>
        </pc:sldLayoutChg>
        <pc:sldLayoutChg chg="add">
          <pc:chgData name="Magdalena Przybylska (2104130)" userId="S::2104130@student.uwtsd.ac.uk::0ad1f595-0c78-4758-9ab4-f7feedf80bd9" providerId="AD" clId="Web-{F5F54797-BE1B-4245-ABE6-7057DDBD0791}" dt="2022-03-01T10:23:41.261" v="23"/>
          <pc:sldLayoutMkLst>
            <pc:docMk/>
            <pc:sldMasterMk cId="2089563992" sldId="2147483710"/>
            <pc:sldLayoutMk cId="4057092281" sldId="2147483702"/>
          </pc:sldLayoutMkLst>
        </pc:sldLayoutChg>
        <pc:sldLayoutChg chg="add">
          <pc:chgData name="Magdalena Przybylska (2104130)" userId="S::2104130@student.uwtsd.ac.uk::0ad1f595-0c78-4758-9ab4-f7feedf80bd9" providerId="AD" clId="Web-{F5F54797-BE1B-4245-ABE6-7057DDBD0791}" dt="2022-03-01T10:23:41.261" v="23"/>
          <pc:sldLayoutMkLst>
            <pc:docMk/>
            <pc:sldMasterMk cId="2089563992" sldId="2147483710"/>
            <pc:sldLayoutMk cId="1633762262" sldId="2147483703"/>
          </pc:sldLayoutMkLst>
        </pc:sldLayoutChg>
        <pc:sldLayoutChg chg="add">
          <pc:chgData name="Magdalena Przybylska (2104130)" userId="S::2104130@student.uwtsd.ac.uk::0ad1f595-0c78-4758-9ab4-f7feedf80bd9" providerId="AD" clId="Web-{F5F54797-BE1B-4245-ABE6-7057DDBD0791}" dt="2022-03-01T10:23:41.261" v="23"/>
          <pc:sldLayoutMkLst>
            <pc:docMk/>
            <pc:sldMasterMk cId="2089563992" sldId="2147483710"/>
            <pc:sldLayoutMk cId="4037572508" sldId="2147483704"/>
          </pc:sldLayoutMkLst>
        </pc:sldLayoutChg>
        <pc:sldLayoutChg chg="add">
          <pc:chgData name="Magdalena Przybylska (2104130)" userId="S::2104130@student.uwtsd.ac.uk::0ad1f595-0c78-4758-9ab4-f7feedf80bd9" providerId="AD" clId="Web-{F5F54797-BE1B-4245-ABE6-7057DDBD0791}" dt="2022-03-01T10:23:41.261" v="23"/>
          <pc:sldLayoutMkLst>
            <pc:docMk/>
            <pc:sldMasterMk cId="2089563992" sldId="2147483710"/>
            <pc:sldLayoutMk cId="2265733494" sldId="2147483705"/>
          </pc:sldLayoutMkLst>
        </pc:sldLayoutChg>
        <pc:sldLayoutChg chg="add">
          <pc:chgData name="Magdalena Przybylska (2104130)" userId="S::2104130@student.uwtsd.ac.uk::0ad1f595-0c78-4758-9ab4-f7feedf80bd9" providerId="AD" clId="Web-{F5F54797-BE1B-4245-ABE6-7057DDBD0791}" dt="2022-03-01T10:23:41.261" v="23"/>
          <pc:sldLayoutMkLst>
            <pc:docMk/>
            <pc:sldMasterMk cId="2089563992" sldId="2147483710"/>
            <pc:sldLayoutMk cId="4151397740" sldId="2147483706"/>
          </pc:sldLayoutMkLst>
        </pc:sldLayoutChg>
        <pc:sldLayoutChg chg="add">
          <pc:chgData name="Magdalena Przybylska (2104130)" userId="S::2104130@student.uwtsd.ac.uk::0ad1f595-0c78-4758-9ab4-f7feedf80bd9" providerId="AD" clId="Web-{F5F54797-BE1B-4245-ABE6-7057DDBD0791}" dt="2022-03-01T10:23:41.261" v="23"/>
          <pc:sldLayoutMkLst>
            <pc:docMk/>
            <pc:sldMasterMk cId="2089563992" sldId="2147483710"/>
            <pc:sldLayoutMk cId="765768725" sldId="2147483707"/>
          </pc:sldLayoutMkLst>
        </pc:sldLayoutChg>
        <pc:sldLayoutChg chg="add">
          <pc:chgData name="Magdalena Przybylska (2104130)" userId="S::2104130@student.uwtsd.ac.uk::0ad1f595-0c78-4758-9ab4-f7feedf80bd9" providerId="AD" clId="Web-{F5F54797-BE1B-4245-ABE6-7057DDBD0791}" dt="2022-03-01T10:23:41.261" v="23"/>
          <pc:sldLayoutMkLst>
            <pc:docMk/>
            <pc:sldMasterMk cId="2089563992" sldId="2147483710"/>
            <pc:sldLayoutMk cId="2097895372" sldId="2147483708"/>
          </pc:sldLayoutMkLst>
        </pc:sldLayoutChg>
        <pc:sldLayoutChg chg="add">
          <pc:chgData name="Magdalena Przybylska (2104130)" userId="S::2104130@student.uwtsd.ac.uk::0ad1f595-0c78-4758-9ab4-f7feedf80bd9" providerId="AD" clId="Web-{F5F54797-BE1B-4245-ABE6-7057DDBD0791}" dt="2022-03-01T10:23:41.261" v="23"/>
          <pc:sldLayoutMkLst>
            <pc:docMk/>
            <pc:sldMasterMk cId="2089563992" sldId="2147483710"/>
            <pc:sldLayoutMk cId="1855245443" sldId="2147483709"/>
          </pc:sldLayoutMkLst>
        </pc:sldLayoutChg>
      </pc:sldMasterChg>
    </pc:docChg>
  </pc:docChgLst>
  <pc:docChgLst>
    <pc:chgData name="Magdalena Przybylska (2104130)" userId="S::2104130@student.uwtsd.ac.uk::0ad1f595-0c78-4758-9ab4-f7feedf80bd9" providerId="AD" clId="Web-{572E3D96-2502-F3EA-3D85-76BF47994FFD}"/>
    <pc:docChg chg="addSld delSld modSld">
      <pc:chgData name="Magdalena Przybylska (2104130)" userId="S::2104130@student.uwtsd.ac.uk::0ad1f595-0c78-4758-9ab4-f7feedf80bd9" providerId="AD" clId="Web-{572E3D96-2502-F3EA-3D85-76BF47994FFD}" dt="2022-03-01T10:56:22.638" v="70"/>
      <pc:docMkLst>
        <pc:docMk/>
      </pc:docMkLst>
      <pc:sldChg chg="addSp delSp modSp mod modShow">
        <pc:chgData name="Magdalena Przybylska (2104130)" userId="S::2104130@student.uwtsd.ac.uk::0ad1f595-0c78-4758-9ab4-f7feedf80bd9" providerId="AD" clId="Web-{572E3D96-2502-F3EA-3D85-76BF47994FFD}" dt="2022-03-01T10:55:29.606" v="65"/>
        <pc:sldMkLst>
          <pc:docMk/>
          <pc:sldMk cId="650317164" sldId="256"/>
        </pc:sldMkLst>
        <pc:spChg chg="mod">
          <ac:chgData name="Magdalena Przybylska (2104130)" userId="S::2104130@student.uwtsd.ac.uk::0ad1f595-0c78-4758-9ab4-f7feedf80bd9" providerId="AD" clId="Web-{572E3D96-2502-F3EA-3D85-76BF47994FFD}" dt="2022-03-01T10:48:24.360" v="33" actId="1076"/>
          <ac:spMkLst>
            <pc:docMk/>
            <pc:sldMk cId="650317164" sldId="256"/>
            <ac:spMk id="2" creationId="{00000000-0000-0000-0000-000000000000}"/>
          </ac:spMkLst>
        </pc:spChg>
        <pc:spChg chg="mod">
          <ac:chgData name="Magdalena Przybylska (2104130)" userId="S::2104130@student.uwtsd.ac.uk::0ad1f595-0c78-4758-9ab4-f7feedf80bd9" providerId="AD" clId="Web-{572E3D96-2502-F3EA-3D85-76BF47994FFD}" dt="2022-03-01T10:53:51.369" v="63" actId="20577"/>
          <ac:spMkLst>
            <pc:docMk/>
            <pc:sldMk cId="650317164" sldId="256"/>
            <ac:spMk id="15" creationId="{1CA8BDD0-4C6E-4401-985F-8C043AF65D37}"/>
          </ac:spMkLst>
        </pc:spChg>
        <pc:picChg chg="mod">
          <ac:chgData name="Magdalena Przybylska (2104130)" userId="S::2104130@student.uwtsd.ac.uk::0ad1f595-0c78-4758-9ab4-f7feedf80bd9" providerId="AD" clId="Web-{572E3D96-2502-F3EA-3D85-76BF47994FFD}" dt="2022-03-01T10:54:53.714" v="64" actId="1076"/>
          <ac:picMkLst>
            <pc:docMk/>
            <pc:sldMk cId="650317164" sldId="256"/>
            <ac:picMk id="4" creationId="{4CE3A07C-C4FD-4AD9-BB86-8AA2E463A6A6}"/>
          </ac:picMkLst>
        </pc:picChg>
        <pc:inkChg chg="add del">
          <ac:chgData name="Magdalena Przybylska (2104130)" userId="S::2104130@student.uwtsd.ac.uk::0ad1f595-0c78-4758-9ab4-f7feedf80bd9" providerId="AD" clId="Web-{572E3D96-2502-F3EA-3D85-76BF47994FFD}" dt="2022-03-01T10:45:44.106" v="4"/>
          <ac:inkMkLst>
            <pc:docMk/>
            <pc:sldMk cId="650317164" sldId="256"/>
            <ac:inkMk id="3" creationId="{A774C1DB-9373-4EE4-B3DD-47A357C836E9}"/>
          </ac:inkMkLst>
        </pc:inkChg>
        <pc:inkChg chg="add del">
          <ac:chgData name="Magdalena Przybylska (2104130)" userId="S::2104130@student.uwtsd.ac.uk::0ad1f595-0c78-4758-9ab4-f7feedf80bd9" providerId="AD" clId="Web-{572E3D96-2502-F3EA-3D85-76BF47994FFD}" dt="2022-03-01T10:45:59.340" v="6"/>
          <ac:inkMkLst>
            <pc:docMk/>
            <pc:sldMk cId="650317164" sldId="256"/>
            <ac:inkMk id="5" creationId="{536F8D61-E17F-422E-B7DA-3F8995C42C7A}"/>
          </ac:inkMkLst>
        </pc:inkChg>
        <pc:inkChg chg="add del">
          <ac:chgData name="Magdalena Przybylska (2104130)" userId="S::2104130@student.uwtsd.ac.uk::0ad1f595-0c78-4758-9ab4-f7feedf80bd9" providerId="AD" clId="Web-{572E3D96-2502-F3EA-3D85-76BF47994FFD}" dt="2022-03-01T10:46:11.122" v="8"/>
          <ac:inkMkLst>
            <pc:docMk/>
            <pc:sldMk cId="650317164" sldId="256"/>
            <ac:inkMk id="6" creationId="{7694A887-16B9-4B0E-9682-2CCAE39FF4A3}"/>
          </ac:inkMkLst>
        </pc:inkChg>
        <pc:inkChg chg="add del">
          <ac:chgData name="Magdalena Przybylska (2104130)" userId="S::2104130@student.uwtsd.ac.uk::0ad1f595-0c78-4758-9ab4-f7feedf80bd9" providerId="AD" clId="Web-{572E3D96-2502-F3EA-3D85-76BF47994FFD}" dt="2022-03-01T10:46:17.544" v="10"/>
          <ac:inkMkLst>
            <pc:docMk/>
            <pc:sldMk cId="650317164" sldId="256"/>
            <ac:inkMk id="7" creationId="{20207660-2E5F-4A43-876B-9F9A2D5EB74F}"/>
          </ac:inkMkLst>
        </pc:inkChg>
      </pc:sldChg>
      <pc:sldChg chg="addSp modSp new mod setBg modClrScheme chgLayout">
        <pc:chgData name="Magdalena Przybylska (2104130)" userId="S::2104130@student.uwtsd.ac.uk::0ad1f595-0c78-4758-9ab4-f7feedf80bd9" providerId="AD" clId="Web-{572E3D96-2502-F3EA-3D85-76BF47994FFD}" dt="2022-03-01T10:56:22.638" v="70"/>
        <pc:sldMkLst>
          <pc:docMk/>
          <pc:sldMk cId="3896727433" sldId="257"/>
        </pc:sldMkLst>
        <pc:spChg chg="add mod">
          <ac:chgData name="Magdalena Przybylska (2104130)" userId="S::2104130@student.uwtsd.ac.uk::0ad1f595-0c78-4758-9ab4-f7feedf80bd9" providerId="AD" clId="Web-{572E3D96-2502-F3EA-3D85-76BF47994FFD}" dt="2022-03-01T10:56:22.638" v="70"/>
          <ac:spMkLst>
            <pc:docMk/>
            <pc:sldMk cId="3896727433" sldId="257"/>
            <ac:spMk id="2" creationId="{A666D6D1-C80C-4B3D-A9A4-775675CB7F85}"/>
          </ac:spMkLst>
        </pc:spChg>
        <pc:spChg chg="add mod">
          <ac:chgData name="Magdalena Przybylska (2104130)" userId="S::2104130@student.uwtsd.ac.uk::0ad1f595-0c78-4758-9ab4-f7feedf80bd9" providerId="AD" clId="Web-{572E3D96-2502-F3EA-3D85-76BF47994FFD}" dt="2022-03-01T10:56:22.638" v="70"/>
          <ac:spMkLst>
            <pc:docMk/>
            <pc:sldMk cId="3896727433" sldId="257"/>
            <ac:spMk id="3" creationId="{DFC8F773-AF8B-4792-B5F0-1275B47C9596}"/>
          </ac:spMkLst>
        </pc:spChg>
        <pc:spChg chg="add">
          <ac:chgData name="Magdalena Przybylska (2104130)" userId="S::2104130@student.uwtsd.ac.uk::0ad1f595-0c78-4758-9ab4-f7feedf80bd9" providerId="AD" clId="Web-{572E3D96-2502-F3EA-3D85-76BF47994FFD}" dt="2022-03-01T10:56:22.638" v="70"/>
          <ac:spMkLst>
            <pc:docMk/>
            <pc:sldMk cId="3896727433" sldId="257"/>
            <ac:spMk id="8" creationId="{9B0F7D69-D93C-4C38-A23D-76E000D691CD}"/>
          </ac:spMkLst>
        </pc:spChg>
        <pc:spChg chg="add">
          <ac:chgData name="Magdalena Przybylska (2104130)" userId="S::2104130@student.uwtsd.ac.uk::0ad1f595-0c78-4758-9ab4-f7feedf80bd9" providerId="AD" clId="Web-{572E3D96-2502-F3EA-3D85-76BF47994FFD}" dt="2022-03-01T10:56:22.638" v="70"/>
          <ac:spMkLst>
            <pc:docMk/>
            <pc:sldMk cId="3896727433" sldId="257"/>
            <ac:spMk id="10" creationId="{8CD419D4-EA9D-42D9-BF62-B07F0B7B672B}"/>
          </ac:spMkLst>
        </pc:spChg>
        <pc:spChg chg="add">
          <ac:chgData name="Magdalena Przybylska (2104130)" userId="S::2104130@student.uwtsd.ac.uk::0ad1f595-0c78-4758-9ab4-f7feedf80bd9" providerId="AD" clId="Web-{572E3D96-2502-F3EA-3D85-76BF47994FFD}" dt="2022-03-01T10:56:22.638" v="70"/>
          <ac:spMkLst>
            <pc:docMk/>
            <pc:sldMk cId="3896727433" sldId="257"/>
            <ac:spMk id="12" creationId="{1C6FEC9B-9608-4181-A9E5-A1B80E72021C}"/>
          </ac:spMkLst>
        </pc:spChg>
        <pc:spChg chg="add">
          <ac:chgData name="Magdalena Przybylska (2104130)" userId="S::2104130@student.uwtsd.ac.uk::0ad1f595-0c78-4758-9ab4-f7feedf80bd9" providerId="AD" clId="Web-{572E3D96-2502-F3EA-3D85-76BF47994FFD}" dt="2022-03-01T10:56:22.638" v="70"/>
          <ac:spMkLst>
            <pc:docMk/>
            <pc:sldMk cId="3896727433" sldId="257"/>
            <ac:spMk id="14" creationId="{AB1564ED-F26F-451D-97D6-A6EC3E83FD55}"/>
          </ac:spMkLst>
        </pc:spChg>
        <pc:spChg chg="add">
          <ac:chgData name="Magdalena Przybylska (2104130)" userId="S::2104130@student.uwtsd.ac.uk::0ad1f595-0c78-4758-9ab4-f7feedf80bd9" providerId="AD" clId="Web-{572E3D96-2502-F3EA-3D85-76BF47994FFD}" dt="2022-03-01T10:56:22.638" v="70"/>
          <ac:spMkLst>
            <pc:docMk/>
            <pc:sldMk cId="3896727433" sldId="257"/>
            <ac:spMk id="16" creationId="{AF50A80E-5DCB-4320-9947-73BF2D6F059F}"/>
          </ac:spMkLst>
        </pc:spChg>
        <pc:spChg chg="add">
          <ac:chgData name="Magdalena Przybylska (2104130)" userId="S::2104130@student.uwtsd.ac.uk::0ad1f595-0c78-4758-9ab4-f7feedf80bd9" providerId="AD" clId="Web-{572E3D96-2502-F3EA-3D85-76BF47994FFD}" dt="2022-03-01T10:56:22.638" v="70"/>
          <ac:spMkLst>
            <pc:docMk/>
            <pc:sldMk cId="3896727433" sldId="257"/>
            <ac:spMk id="18" creationId="{4E9C9717-43F9-44EA-9215-3F2D15B1C737}"/>
          </ac:spMkLst>
        </pc:spChg>
        <pc:spChg chg="add">
          <ac:chgData name="Magdalena Przybylska (2104130)" userId="S::2104130@student.uwtsd.ac.uk::0ad1f595-0c78-4758-9ab4-f7feedf80bd9" providerId="AD" clId="Web-{572E3D96-2502-F3EA-3D85-76BF47994FFD}" dt="2022-03-01T10:56:22.638" v="70"/>
          <ac:spMkLst>
            <pc:docMk/>
            <pc:sldMk cId="3896727433" sldId="257"/>
            <ac:spMk id="20" creationId="{E66004D1-3DCE-405F-9046-6DE912409E12}"/>
          </ac:spMkLst>
        </pc:spChg>
        <pc:spChg chg="add">
          <ac:chgData name="Magdalena Przybylska (2104130)" userId="S::2104130@student.uwtsd.ac.uk::0ad1f595-0c78-4758-9ab4-f7feedf80bd9" providerId="AD" clId="Web-{572E3D96-2502-F3EA-3D85-76BF47994FFD}" dt="2022-03-01T10:56:22.638" v="70"/>
          <ac:spMkLst>
            <pc:docMk/>
            <pc:sldMk cId="3896727433" sldId="257"/>
            <ac:spMk id="22" creationId="{D1319957-918B-4BBC-B357-957813808CDF}"/>
          </ac:spMkLst>
        </pc:spChg>
        <pc:spChg chg="add">
          <ac:chgData name="Magdalena Przybylska (2104130)" userId="S::2104130@student.uwtsd.ac.uk::0ad1f595-0c78-4758-9ab4-f7feedf80bd9" providerId="AD" clId="Web-{572E3D96-2502-F3EA-3D85-76BF47994FFD}" dt="2022-03-01T10:56:22.638" v="70"/>
          <ac:spMkLst>
            <pc:docMk/>
            <pc:sldMk cId="3896727433" sldId="257"/>
            <ac:spMk id="24" creationId="{0DBF1ABE-8590-450D-BB49-BDDCCF3EEA9E}"/>
          </ac:spMkLst>
        </pc:spChg>
        <pc:grpChg chg="add">
          <ac:chgData name="Magdalena Przybylska (2104130)" userId="S::2104130@student.uwtsd.ac.uk::0ad1f595-0c78-4758-9ab4-f7feedf80bd9" providerId="AD" clId="Web-{572E3D96-2502-F3EA-3D85-76BF47994FFD}" dt="2022-03-01T10:56:22.638" v="70"/>
          <ac:grpSpMkLst>
            <pc:docMk/>
            <pc:sldMk cId="3896727433" sldId="257"/>
            <ac:grpSpMk id="26" creationId="{54E5F18F-9D70-4BE5-8A38-603463EE84A2}"/>
          </ac:grpSpMkLst>
        </pc:grpChg>
      </pc:sldChg>
      <pc:sldChg chg="new del">
        <pc:chgData name="Magdalena Przybylska (2104130)" userId="S::2104130@student.uwtsd.ac.uk::0ad1f595-0c78-4758-9ab4-f7feedf80bd9" providerId="AD" clId="Web-{572E3D96-2502-F3EA-3D85-76BF47994FFD}" dt="2022-03-01T10:56:04.763" v="68"/>
        <pc:sldMkLst>
          <pc:docMk/>
          <pc:sldMk cId="3457168199" sldId="258"/>
        </pc:sldMkLst>
      </pc:sldChg>
    </pc:docChg>
  </pc:docChgLst>
  <pc:docChgLst>
    <pc:chgData name="Magdalena Przybylska (2104130)" userId="S::2104130@student.uwtsd.ac.uk::0ad1f595-0c78-4758-9ab4-f7feedf80bd9" providerId="AD" clId="Web-{06EE0621-99CA-54C6-D3F3-85E1FA0494A5}"/>
    <pc:docChg chg="addSld delSld modSld">
      <pc:chgData name="Magdalena Przybylska (2104130)" userId="S::2104130@student.uwtsd.ac.uk::0ad1f595-0c78-4758-9ab4-f7feedf80bd9" providerId="AD" clId="Web-{06EE0621-99CA-54C6-D3F3-85E1FA0494A5}" dt="2022-03-01T13:58:12.281" v="89" actId="20577"/>
      <pc:docMkLst>
        <pc:docMk/>
      </pc:docMkLst>
      <pc:sldChg chg="modSp">
        <pc:chgData name="Magdalena Przybylska (2104130)" userId="S::2104130@student.uwtsd.ac.uk::0ad1f595-0c78-4758-9ab4-f7feedf80bd9" providerId="AD" clId="Web-{06EE0621-99CA-54C6-D3F3-85E1FA0494A5}" dt="2022-03-01T11:43:36.782" v="43" actId="20577"/>
        <pc:sldMkLst>
          <pc:docMk/>
          <pc:sldMk cId="650317164" sldId="256"/>
        </pc:sldMkLst>
        <pc:spChg chg="mod">
          <ac:chgData name="Magdalena Przybylska (2104130)" userId="S::2104130@student.uwtsd.ac.uk::0ad1f595-0c78-4758-9ab4-f7feedf80bd9" providerId="AD" clId="Web-{06EE0621-99CA-54C6-D3F3-85E1FA0494A5}" dt="2022-03-01T11:43:36.782" v="43" actId="20577"/>
          <ac:spMkLst>
            <pc:docMk/>
            <pc:sldMk cId="650317164" sldId="256"/>
            <ac:spMk id="2" creationId="{00000000-0000-0000-0000-000000000000}"/>
          </ac:spMkLst>
        </pc:spChg>
        <pc:picChg chg="mod">
          <ac:chgData name="Magdalena Przybylska (2104130)" userId="S::2104130@student.uwtsd.ac.uk::0ad1f595-0c78-4758-9ab4-f7feedf80bd9" providerId="AD" clId="Web-{06EE0621-99CA-54C6-D3F3-85E1FA0494A5}" dt="2022-03-01T11:42:16.435" v="37" actId="1076"/>
          <ac:picMkLst>
            <pc:docMk/>
            <pc:sldMk cId="650317164" sldId="256"/>
            <ac:picMk id="4" creationId="{4CE3A07C-C4FD-4AD9-BB86-8AA2E463A6A6}"/>
          </ac:picMkLst>
        </pc:picChg>
      </pc:sldChg>
      <pc:sldChg chg="addSp delSp modSp">
        <pc:chgData name="Magdalena Przybylska (2104130)" userId="S::2104130@student.uwtsd.ac.uk::0ad1f595-0c78-4758-9ab4-f7feedf80bd9" providerId="AD" clId="Web-{06EE0621-99CA-54C6-D3F3-85E1FA0494A5}" dt="2022-03-01T13:58:12.281" v="89" actId="20577"/>
        <pc:sldMkLst>
          <pc:docMk/>
          <pc:sldMk cId="3896727433" sldId="257"/>
        </pc:sldMkLst>
        <pc:spChg chg="mod">
          <ac:chgData name="Magdalena Przybylska (2104130)" userId="S::2104130@student.uwtsd.ac.uk::0ad1f595-0c78-4758-9ab4-f7feedf80bd9" providerId="AD" clId="Web-{06EE0621-99CA-54C6-D3F3-85E1FA0494A5}" dt="2022-03-01T13:58:12.281" v="89" actId="20577"/>
          <ac:spMkLst>
            <pc:docMk/>
            <pc:sldMk cId="3896727433" sldId="257"/>
            <ac:spMk id="2" creationId="{A666D6D1-C80C-4B3D-A9A4-775675CB7F85}"/>
          </ac:spMkLst>
        </pc:spChg>
        <pc:spChg chg="mod">
          <ac:chgData name="Magdalena Przybylska (2104130)" userId="S::2104130@student.uwtsd.ac.uk::0ad1f595-0c78-4758-9ab4-f7feedf80bd9" providerId="AD" clId="Web-{06EE0621-99CA-54C6-D3F3-85E1FA0494A5}" dt="2022-03-01T13:57:39.203" v="87" actId="20577"/>
          <ac:spMkLst>
            <pc:docMk/>
            <pc:sldMk cId="3896727433" sldId="257"/>
            <ac:spMk id="3" creationId="{DFC8F773-AF8B-4792-B5F0-1275B47C9596}"/>
          </ac:spMkLst>
        </pc:spChg>
        <pc:inkChg chg="add del">
          <ac:chgData name="Magdalena Przybylska (2104130)" userId="S::2104130@student.uwtsd.ac.uk::0ad1f595-0c78-4758-9ab4-f7feedf80bd9" providerId="AD" clId="Web-{06EE0621-99CA-54C6-D3F3-85E1FA0494A5}" dt="2022-03-01T11:40:54.245" v="27"/>
          <ac:inkMkLst>
            <pc:docMk/>
            <pc:sldMk cId="3896727433" sldId="257"/>
            <ac:inkMk id="4" creationId="{A120BF46-13A7-4939-B4FD-2D630D30A1E0}"/>
          </ac:inkMkLst>
        </pc:inkChg>
      </pc:sldChg>
      <pc:sldChg chg="new">
        <pc:chgData name="Magdalena Przybylska (2104130)" userId="S::2104130@student.uwtsd.ac.uk::0ad1f595-0c78-4758-9ab4-f7feedf80bd9" providerId="AD" clId="Web-{06EE0621-99CA-54C6-D3F3-85E1FA0494A5}" dt="2022-03-01T11:48:10.823" v="59"/>
        <pc:sldMkLst>
          <pc:docMk/>
          <pc:sldMk cId="1828259799" sldId="258"/>
        </pc:sldMkLst>
      </pc:sldChg>
      <pc:sldChg chg="new del">
        <pc:chgData name="Magdalena Przybylska (2104130)" userId="S::2104130@student.uwtsd.ac.uk::0ad1f595-0c78-4758-9ab4-f7feedf80bd9" providerId="AD" clId="Web-{06EE0621-99CA-54C6-D3F3-85E1FA0494A5}" dt="2022-03-01T11:48:54.902" v="61"/>
        <pc:sldMkLst>
          <pc:docMk/>
          <pc:sldMk cId="3566665969" sldId="259"/>
        </pc:sldMkLst>
      </pc:sldChg>
      <pc:sldChg chg="new">
        <pc:chgData name="Magdalena Przybylska (2104130)" userId="S::2104130@student.uwtsd.ac.uk::0ad1f595-0c78-4758-9ab4-f7feedf80bd9" providerId="AD" clId="Web-{06EE0621-99CA-54C6-D3F3-85E1FA0494A5}" dt="2022-03-01T11:48:59.199" v="62"/>
        <pc:sldMkLst>
          <pc:docMk/>
          <pc:sldMk cId="3759341116" sldId="259"/>
        </pc:sldMkLst>
      </pc:sldChg>
      <pc:sldChg chg="new">
        <pc:chgData name="Magdalena Przybylska (2104130)" userId="S::2104130@student.uwtsd.ac.uk::0ad1f595-0c78-4758-9ab4-f7feedf80bd9" providerId="AD" clId="Web-{06EE0621-99CA-54C6-D3F3-85E1FA0494A5}" dt="2022-03-01T11:49:00.715" v="63"/>
        <pc:sldMkLst>
          <pc:docMk/>
          <pc:sldMk cId="149233239" sldId="260"/>
        </pc:sldMkLst>
      </pc:sldChg>
      <pc:sldChg chg="new">
        <pc:chgData name="Magdalena Przybylska (2104130)" userId="S::2104130@student.uwtsd.ac.uk::0ad1f595-0c78-4758-9ab4-f7feedf80bd9" providerId="AD" clId="Web-{06EE0621-99CA-54C6-D3F3-85E1FA0494A5}" dt="2022-03-01T11:49:02.637" v="64"/>
        <pc:sldMkLst>
          <pc:docMk/>
          <pc:sldMk cId="314275520" sldId="261"/>
        </pc:sldMkLst>
      </pc:sldChg>
      <pc:sldChg chg="new">
        <pc:chgData name="Magdalena Przybylska (2104130)" userId="S::2104130@student.uwtsd.ac.uk::0ad1f595-0c78-4758-9ab4-f7feedf80bd9" providerId="AD" clId="Web-{06EE0621-99CA-54C6-D3F3-85E1FA0494A5}" dt="2022-03-01T11:49:04.043" v="65"/>
        <pc:sldMkLst>
          <pc:docMk/>
          <pc:sldMk cId="2455152295" sldId="262"/>
        </pc:sldMkLst>
      </pc:sldChg>
    </pc:docChg>
  </pc:docChgLst>
  <pc:docChgLst>
    <pc:chgData name="Magdalena Przybylska (2104130)" userId="S::2104130@student.uwtsd.ac.uk::0ad1f595-0c78-4758-9ab4-f7feedf80bd9" providerId="AD" clId="Web-{0088E3E1-8DC0-6FFF-8C36-1F115A15CC58}"/>
    <pc:docChg chg="modSld addMainMaster delMainMaster">
      <pc:chgData name="Magdalena Przybylska (2104130)" userId="S::2104130@student.uwtsd.ac.uk::0ad1f595-0c78-4758-9ab4-f7feedf80bd9" providerId="AD" clId="Web-{0088E3E1-8DC0-6FFF-8C36-1F115A15CC58}" dt="2022-03-01T11:34:14.062" v="332"/>
      <pc:docMkLst>
        <pc:docMk/>
      </pc:docMkLst>
      <pc:sldChg chg="addSp modSp mod modClrScheme addAnim modShow chgLayout">
        <pc:chgData name="Magdalena Przybylska (2104130)" userId="S::2104130@student.uwtsd.ac.uk::0ad1f595-0c78-4758-9ab4-f7feedf80bd9" providerId="AD" clId="Web-{0088E3E1-8DC0-6FFF-8C36-1F115A15CC58}" dt="2022-03-01T11:33:42.451" v="331"/>
        <pc:sldMkLst>
          <pc:docMk/>
          <pc:sldMk cId="650317164" sldId="256"/>
        </pc:sldMkLst>
        <pc:spChg chg="mod ord">
          <ac:chgData name="Magdalena Przybylska (2104130)" userId="S::2104130@student.uwtsd.ac.uk::0ad1f595-0c78-4758-9ab4-f7feedf80bd9" providerId="AD" clId="Web-{0088E3E1-8DC0-6FFF-8C36-1F115A15CC58}" dt="2022-03-01T11:33:42.451" v="329"/>
          <ac:spMkLst>
            <pc:docMk/>
            <pc:sldMk cId="650317164" sldId="256"/>
            <ac:spMk id="2" creationId="{00000000-0000-0000-0000-000000000000}"/>
          </ac:spMkLst>
        </pc:spChg>
        <pc:spChg chg="mod ord">
          <ac:chgData name="Magdalena Przybylska (2104130)" userId="S::2104130@student.uwtsd.ac.uk::0ad1f595-0c78-4758-9ab4-f7feedf80bd9" providerId="AD" clId="Web-{0088E3E1-8DC0-6FFF-8C36-1F115A15CC58}" dt="2022-03-01T11:33:42.451" v="329"/>
          <ac:spMkLst>
            <pc:docMk/>
            <pc:sldMk cId="650317164" sldId="256"/>
            <ac:spMk id="15" creationId="{1CA8BDD0-4C6E-4401-985F-8C043AF65D37}"/>
          </ac:spMkLst>
        </pc:spChg>
        <pc:spChg chg="add">
          <ac:chgData name="Magdalena Przybylska (2104130)" userId="S::2104130@student.uwtsd.ac.uk::0ad1f595-0c78-4758-9ab4-f7feedf80bd9" providerId="AD" clId="Web-{0088E3E1-8DC0-6FFF-8C36-1F115A15CC58}" dt="2022-03-01T11:33:42.451" v="329"/>
          <ac:spMkLst>
            <pc:docMk/>
            <pc:sldMk cId="650317164" sldId="256"/>
            <ac:spMk id="17" creationId="{AC8EEB0F-BA72-49AC-956F-331B60FDE79E}"/>
          </ac:spMkLst>
        </pc:spChg>
        <pc:grpChg chg="add">
          <ac:chgData name="Magdalena Przybylska (2104130)" userId="S::2104130@student.uwtsd.ac.uk::0ad1f595-0c78-4758-9ab4-f7feedf80bd9" providerId="AD" clId="Web-{0088E3E1-8DC0-6FFF-8C36-1F115A15CC58}" dt="2022-03-01T11:33:42.451" v="329"/>
          <ac:grpSpMkLst>
            <pc:docMk/>
            <pc:sldMk cId="650317164" sldId="256"/>
            <ac:grpSpMk id="19" creationId="{FB8CE58F-407C-497E-B723-21FD8C6D35E4}"/>
          </ac:grpSpMkLst>
        </pc:grpChg>
        <pc:picChg chg="mod">
          <ac:chgData name="Magdalena Przybylska (2104130)" userId="S::2104130@student.uwtsd.ac.uk::0ad1f595-0c78-4758-9ab4-f7feedf80bd9" providerId="AD" clId="Web-{0088E3E1-8DC0-6FFF-8C36-1F115A15CC58}" dt="2022-03-01T11:33:42.451" v="329"/>
          <ac:picMkLst>
            <pc:docMk/>
            <pc:sldMk cId="650317164" sldId="256"/>
            <ac:picMk id="4" creationId="{4CE3A07C-C4FD-4AD9-BB86-8AA2E463A6A6}"/>
          </ac:picMkLst>
        </pc:picChg>
      </pc:sldChg>
      <pc:sldChg chg="addSp delSp modSp mod modClrScheme delDesignElem chgLayout">
        <pc:chgData name="Magdalena Przybylska (2104130)" userId="S::2104130@student.uwtsd.ac.uk::0ad1f595-0c78-4758-9ab4-f7feedf80bd9" providerId="AD" clId="Web-{0088E3E1-8DC0-6FFF-8C36-1F115A15CC58}" dt="2022-03-01T11:34:14.062" v="332"/>
        <pc:sldMkLst>
          <pc:docMk/>
          <pc:sldMk cId="3896727433" sldId="257"/>
        </pc:sldMkLst>
        <pc:spChg chg="mod ord">
          <ac:chgData name="Magdalena Przybylska (2104130)" userId="S::2104130@student.uwtsd.ac.uk::0ad1f595-0c78-4758-9ab4-f7feedf80bd9" providerId="AD" clId="Web-{0088E3E1-8DC0-6FFF-8C36-1F115A15CC58}" dt="2022-03-01T11:34:14.062" v="332"/>
          <ac:spMkLst>
            <pc:docMk/>
            <pc:sldMk cId="3896727433" sldId="257"/>
            <ac:spMk id="2" creationId="{A666D6D1-C80C-4B3D-A9A4-775675CB7F85}"/>
          </ac:spMkLst>
        </pc:spChg>
        <pc:spChg chg="mod ord">
          <ac:chgData name="Magdalena Przybylska (2104130)" userId="S::2104130@student.uwtsd.ac.uk::0ad1f595-0c78-4758-9ab4-f7feedf80bd9" providerId="AD" clId="Web-{0088E3E1-8DC0-6FFF-8C36-1F115A15CC58}" dt="2022-03-01T11:34:14.062" v="332"/>
          <ac:spMkLst>
            <pc:docMk/>
            <pc:sldMk cId="3896727433" sldId="257"/>
            <ac:spMk id="3" creationId="{DFC8F773-AF8B-4792-B5F0-1275B47C9596}"/>
          </ac:spMkLst>
        </pc:spChg>
        <pc:spChg chg="add del">
          <ac:chgData name="Magdalena Przybylska (2104130)" userId="S::2104130@student.uwtsd.ac.uk::0ad1f595-0c78-4758-9ab4-f7feedf80bd9" providerId="AD" clId="Web-{0088E3E1-8DC0-6FFF-8C36-1F115A15CC58}" dt="2022-03-01T11:33:21.373" v="328"/>
          <ac:spMkLst>
            <pc:docMk/>
            <pc:sldMk cId="3896727433" sldId="257"/>
            <ac:spMk id="8" creationId="{9B0F7D69-D93C-4C38-A23D-76E000D691CD}"/>
          </ac:spMkLst>
        </pc:spChg>
        <pc:spChg chg="add del">
          <ac:chgData name="Magdalena Przybylska (2104130)" userId="S::2104130@student.uwtsd.ac.uk::0ad1f595-0c78-4758-9ab4-f7feedf80bd9" providerId="AD" clId="Web-{0088E3E1-8DC0-6FFF-8C36-1F115A15CC58}" dt="2022-03-01T11:33:21.373" v="328"/>
          <ac:spMkLst>
            <pc:docMk/>
            <pc:sldMk cId="3896727433" sldId="257"/>
            <ac:spMk id="10" creationId="{8CD419D4-EA9D-42D9-BF62-B07F0B7B672B}"/>
          </ac:spMkLst>
        </pc:spChg>
        <pc:spChg chg="add del">
          <ac:chgData name="Magdalena Przybylska (2104130)" userId="S::2104130@student.uwtsd.ac.uk::0ad1f595-0c78-4758-9ab4-f7feedf80bd9" providerId="AD" clId="Web-{0088E3E1-8DC0-6FFF-8C36-1F115A15CC58}" dt="2022-03-01T11:33:21.373" v="328"/>
          <ac:spMkLst>
            <pc:docMk/>
            <pc:sldMk cId="3896727433" sldId="257"/>
            <ac:spMk id="12" creationId="{1C6FEC9B-9608-4181-A9E5-A1B80E72021C}"/>
          </ac:spMkLst>
        </pc:spChg>
        <pc:spChg chg="add del">
          <ac:chgData name="Magdalena Przybylska (2104130)" userId="S::2104130@student.uwtsd.ac.uk::0ad1f595-0c78-4758-9ab4-f7feedf80bd9" providerId="AD" clId="Web-{0088E3E1-8DC0-6FFF-8C36-1F115A15CC58}" dt="2022-03-01T11:33:21.373" v="328"/>
          <ac:spMkLst>
            <pc:docMk/>
            <pc:sldMk cId="3896727433" sldId="257"/>
            <ac:spMk id="14" creationId="{AB1564ED-F26F-451D-97D6-A6EC3E83FD55}"/>
          </ac:spMkLst>
        </pc:spChg>
        <pc:spChg chg="add del">
          <ac:chgData name="Magdalena Przybylska (2104130)" userId="S::2104130@student.uwtsd.ac.uk::0ad1f595-0c78-4758-9ab4-f7feedf80bd9" providerId="AD" clId="Web-{0088E3E1-8DC0-6FFF-8C36-1F115A15CC58}" dt="2022-03-01T11:33:21.373" v="328"/>
          <ac:spMkLst>
            <pc:docMk/>
            <pc:sldMk cId="3896727433" sldId="257"/>
            <ac:spMk id="16" creationId="{AF50A80E-5DCB-4320-9947-73BF2D6F059F}"/>
          </ac:spMkLst>
        </pc:spChg>
        <pc:spChg chg="add del">
          <ac:chgData name="Magdalena Przybylska (2104130)" userId="S::2104130@student.uwtsd.ac.uk::0ad1f595-0c78-4758-9ab4-f7feedf80bd9" providerId="AD" clId="Web-{0088E3E1-8DC0-6FFF-8C36-1F115A15CC58}" dt="2022-03-01T11:33:21.373" v="328"/>
          <ac:spMkLst>
            <pc:docMk/>
            <pc:sldMk cId="3896727433" sldId="257"/>
            <ac:spMk id="18" creationId="{4E9C9717-43F9-44EA-9215-3F2D15B1C737}"/>
          </ac:spMkLst>
        </pc:spChg>
        <pc:spChg chg="add del">
          <ac:chgData name="Magdalena Przybylska (2104130)" userId="S::2104130@student.uwtsd.ac.uk::0ad1f595-0c78-4758-9ab4-f7feedf80bd9" providerId="AD" clId="Web-{0088E3E1-8DC0-6FFF-8C36-1F115A15CC58}" dt="2022-03-01T11:33:21.373" v="328"/>
          <ac:spMkLst>
            <pc:docMk/>
            <pc:sldMk cId="3896727433" sldId="257"/>
            <ac:spMk id="20" creationId="{E66004D1-3DCE-405F-9046-6DE912409E12}"/>
          </ac:spMkLst>
        </pc:spChg>
        <pc:spChg chg="add del">
          <ac:chgData name="Magdalena Przybylska (2104130)" userId="S::2104130@student.uwtsd.ac.uk::0ad1f595-0c78-4758-9ab4-f7feedf80bd9" providerId="AD" clId="Web-{0088E3E1-8DC0-6FFF-8C36-1F115A15CC58}" dt="2022-03-01T11:33:21.373" v="328"/>
          <ac:spMkLst>
            <pc:docMk/>
            <pc:sldMk cId="3896727433" sldId="257"/>
            <ac:spMk id="22" creationId="{D1319957-918B-4BBC-B357-957813808CDF}"/>
          </ac:spMkLst>
        </pc:spChg>
        <pc:spChg chg="add del">
          <ac:chgData name="Magdalena Przybylska (2104130)" userId="S::2104130@student.uwtsd.ac.uk::0ad1f595-0c78-4758-9ab4-f7feedf80bd9" providerId="AD" clId="Web-{0088E3E1-8DC0-6FFF-8C36-1F115A15CC58}" dt="2022-03-01T11:33:21.373" v="328"/>
          <ac:spMkLst>
            <pc:docMk/>
            <pc:sldMk cId="3896727433" sldId="257"/>
            <ac:spMk id="24" creationId="{0DBF1ABE-8590-450D-BB49-BDDCCF3EEA9E}"/>
          </ac:spMkLst>
        </pc:spChg>
        <pc:spChg chg="add del">
          <ac:chgData name="Magdalena Przybylska (2104130)" userId="S::2104130@student.uwtsd.ac.uk::0ad1f595-0c78-4758-9ab4-f7feedf80bd9" providerId="AD" clId="Web-{0088E3E1-8DC0-6FFF-8C36-1F115A15CC58}" dt="2022-03-01T11:32:46.341" v="319"/>
          <ac:spMkLst>
            <pc:docMk/>
            <pc:sldMk cId="3896727433" sldId="257"/>
            <ac:spMk id="38" creationId="{9B0F7D69-D93C-4C38-A23D-76E000D691CD}"/>
          </ac:spMkLst>
        </pc:spChg>
        <pc:spChg chg="add del">
          <ac:chgData name="Magdalena Przybylska (2104130)" userId="S::2104130@student.uwtsd.ac.uk::0ad1f595-0c78-4758-9ab4-f7feedf80bd9" providerId="AD" clId="Web-{0088E3E1-8DC0-6FFF-8C36-1F115A15CC58}" dt="2022-03-01T11:32:46.341" v="319"/>
          <ac:spMkLst>
            <pc:docMk/>
            <pc:sldMk cId="3896727433" sldId="257"/>
            <ac:spMk id="40" creationId="{8CD419D4-EA9D-42D9-BF62-B07F0B7B672B}"/>
          </ac:spMkLst>
        </pc:spChg>
        <pc:spChg chg="add del">
          <ac:chgData name="Magdalena Przybylska (2104130)" userId="S::2104130@student.uwtsd.ac.uk::0ad1f595-0c78-4758-9ab4-f7feedf80bd9" providerId="AD" clId="Web-{0088E3E1-8DC0-6FFF-8C36-1F115A15CC58}" dt="2022-03-01T11:32:46.341" v="319"/>
          <ac:spMkLst>
            <pc:docMk/>
            <pc:sldMk cId="3896727433" sldId="257"/>
            <ac:spMk id="42" creationId="{1C6FEC9B-9608-4181-A9E5-A1B80E72021C}"/>
          </ac:spMkLst>
        </pc:spChg>
        <pc:spChg chg="add del">
          <ac:chgData name="Magdalena Przybylska (2104130)" userId="S::2104130@student.uwtsd.ac.uk::0ad1f595-0c78-4758-9ab4-f7feedf80bd9" providerId="AD" clId="Web-{0088E3E1-8DC0-6FFF-8C36-1F115A15CC58}" dt="2022-03-01T11:32:46.341" v="319"/>
          <ac:spMkLst>
            <pc:docMk/>
            <pc:sldMk cId="3896727433" sldId="257"/>
            <ac:spMk id="44" creationId="{AB1564ED-F26F-451D-97D6-A6EC3E83FD55}"/>
          </ac:spMkLst>
        </pc:spChg>
        <pc:spChg chg="add del">
          <ac:chgData name="Magdalena Przybylska (2104130)" userId="S::2104130@student.uwtsd.ac.uk::0ad1f595-0c78-4758-9ab4-f7feedf80bd9" providerId="AD" clId="Web-{0088E3E1-8DC0-6FFF-8C36-1F115A15CC58}" dt="2022-03-01T11:32:46.341" v="319"/>
          <ac:spMkLst>
            <pc:docMk/>
            <pc:sldMk cId="3896727433" sldId="257"/>
            <ac:spMk id="46" creationId="{0CA184B6-3482-4F43-87F0-BC765DCFD8A8}"/>
          </ac:spMkLst>
        </pc:spChg>
        <pc:spChg chg="add del">
          <ac:chgData name="Magdalena Przybylska (2104130)" userId="S::2104130@student.uwtsd.ac.uk::0ad1f595-0c78-4758-9ab4-f7feedf80bd9" providerId="AD" clId="Web-{0088E3E1-8DC0-6FFF-8C36-1F115A15CC58}" dt="2022-03-01T11:32:46.341" v="319"/>
          <ac:spMkLst>
            <pc:docMk/>
            <pc:sldMk cId="3896727433" sldId="257"/>
            <ac:spMk id="48" creationId="{6C869923-8380-4244-9548-802C330638A0}"/>
          </ac:spMkLst>
        </pc:spChg>
        <pc:spChg chg="add del">
          <ac:chgData name="Magdalena Przybylska (2104130)" userId="S::2104130@student.uwtsd.ac.uk::0ad1f595-0c78-4758-9ab4-f7feedf80bd9" providerId="AD" clId="Web-{0088E3E1-8DC0-6FFF-8C36-1F115A15CC58}" dt="2022-03-01T11:32:46.341" v="319"/>
          <ac:spMkLst>
            <pc:docMk/>
            <pc:sldMk cId="3896727433" sldId="257"/>
            <ac:spMk id="50" creationId="{C06255F2-BC67-4DDE-B34E-AC4BA21838CC}"/>
          </ac:spMkLst>
        </pc:spChg>
        <pc:spChg chg="add del">
          <ac:chgData name="Magdalena Przybylska (2104130)" userId="S::2104130@student.uwtsd.ac.uk::0ad1f595-0c78-4758-9ab4-f7feedf80bd9" providerId="AD" clId="Web-{0088E3E1-8DC0-6FFF-8C36-1F115A15CC58}" dt="2022-03-01T11:32:46.341" v="319"/>
          <ac:spMkLst>
            <pc:docMk/>
            <pc:sldMk cId="3896727433" sldId="257"/>
            <ac:spMk id="52" creationId="{55169443-FCCD-4C0A-8C69-18CD3FA0968D}"/>
          </ac:spMkLst>
        </pc:spChg>
        <pc:spChg chg="add del">
          <ac:chgData name="Magdalena Przybylska (2104130)" userId="S::2104130@student.uwtsd.ac.uk::0ad1f595-0c78-4758-9ab4-f7feedf80bd9" providerId="AD" clId="Web-{0088E3E1-8DC0-6FFF-8C36-1F115A15CC58}" dt="2022-03-01T11:32:46.341" v="319"/>
          <ac:spMkLst>
            <pc:docMk/>
            <pc:sldMk cId="3896727433" sldId="257"/>
            <ac:spMk id="54" creationId="{0DBF1ABE-8590-450D-BB49-BDDCCF3EEA9E}"/>
          </ac:spMkLst>
        </pc:spChg>
        <pc:spChg chg="add del">
          <ac:chgData name="Magdalena Przybylska (2104130)" userId="S::2104130@student.uwtsd.ac.uk::0ad1f595-0c78-4758-9ab4-f7feedf80bd9" providerId="AD" clId="Web-{0088E3E1-8DC0-6FFF-8C36-1F115A15CC58}" dt="2022-03-01T11:32:46.341" v="319"/>
          <ac:spMkLst>
            <pc:docMk/>
            <pc:sldMk cId="3896727433" sldId="257"/>
            <ac:spMk id="56" creationId="{A896E309-9008-4FCF-B20E-4D66A8893375}"/>
          </ac:spMkLst>
        </pc:spChg>
        <pc:spChg chg="add del">
          <ac:chgData name="Magdalena Przybylska (2104130)" userId="S::2104130@student.uwtsd.ac.uk::0ad1f595-0c78-4758-9ab4-f7feedf80bd9" providerId="AD" clId="Web-{0088E3E1-8DC0-6FFF-8C36-1F115A15CC58}" dt="2022-03-01T11:32:46.341" v="319"/>
          <ac:spMkLst>
            <pc:docMk/>
            <pc:sldMk cId="3896727433" sldId="257"/>
            <ac:spMk id="58" creationId="{866FB43D-65CC-47CA-8035-FF8F6B4D1868}"/>
          </ac:spMkLst>
        </pc:spChg>
        <pc:spChg chg="add del">
          <ac:chgData name="Magdalena Przybylska (2104130)" userId="S::2104130@student.uwtsd.ac.uk::0ad1f595-0c78-4758-9ab4-f7feedf80bd9" providerId="AD" clId="Web-{0088E3E1-8DC0-6FFF-8C36-1F115A15CC58}" dt="2022-03-01T11:32:46.341" v="319"/>
          <ac:spMkLst>
            <pc:docMk/>
            <pc:sldMk cId="3896727433" sldId="257"/>
            <ac:spMk id="60" creationId="{E667A721-F18D-4002-9D70-BC20D791C0DC}"/>
          </ac:spMkLst>
        </pc:spChg>
        <pc:spChg chg="add del">
          <ac:chgData name="Magdalena Przybylska (2104130)" userId="S::2104130@student.uwtsd.ac.uk::0ad1f595-0c78-4758-9ab4-f7feedf80bd9" providerId="AD" clId="Web-{0088E3E1-8DC0-6FFF-8C36-1F115A15CC58}" dt="2022-03-01T11:32:53.560" v="321"/>
          <ac:spMkLst>
            <pc:docMk/>
            <pc:sldMk cId="3896727433" sldId="257"/>
            <ac:spMk id="62" creationId="{9B0F7D69-D93C-4C38-A23D-76E000D691CD}"/>
          </ac:spMkLst>
        </pc:spChg>
        <pc:spChg chg="add del">
          <ac:chgData name="Magdalena Przybylska (2104130)" userId="S::2104130@student.uwtsd.ac.uk::0ad1f595-0c78-4758-9ab4-f7feedf80bd9" providerId="AD" clId="Web-{0088E3E1-8DC0-6FFF-8C36-1F115A15CC58}" dt="2022-03-01T11:32:53.560" v="321"/>
          <ac:spMkLst>
            <pc:docMk/>
            <pc:sldMk cId="3896727433" sldId="257"/>
            <ac:spMk id="63" creationId="{8CD419D4-EA9D-42D9-BF62-B07F0B7B672B}"/>
          </ac:spMkLst>
        </pc:spChg>
        <pc:spChg chg="add del">
          <ac:chgData name="Magdalena Przybylska (2104130)" userId="S::2104130@student.uwtsd.ac.uk::0ad1f595-0c78-4758-9ab4-f7feedf80bd9" providerId="AD" clId="Web-{0088E3E1-8DC0-6FFF-8C36-1F115A15CC58}" dt="2022-03-01T11:32:53.560" v="321"/>
          <ac:spMkLst>
            <pc:docMk/>
            <pc:sldMk cId="3896727433" sldId="257"/>
            <ac:spMk id="64" creationId="{1C6FEC9B-9608-4181-A9E5-A1B80E72021C}"/>
          </ac:spMkLst>
        </pc:spChg>
        <pc:spChg chg="add del">
          <ac:chgData name="Magdalena Przybylska (2104130)" userId="S::2104130@student.uwtsd.ac.uk::0ad1f595-0c78-4758-9ab4-f7feedf80bd9" providerId="AD" clId="Web-{0088E3E1-8DC0-6FFF-8C36-1F115A15CC58}" dt="2022-03-01T11:32:53.560" v="321"/>
          <ac:spMkLst>
            <pc:docMk/>
            <pc:sldMk cId="3896727433" sldId="257"/>
            <ac:spMk id="65" creationId="{AB1564ED-F26F-451D-97D6-A6EC3E83FD55}"/>
          </ac:spMkLst>
        </pc:spChg>
        <pc:spChg chg="add del">
          <ac:chgData name="Magdalena Przybylska (2104130)" userId="S::2104130@student.uwtsd.ac.uk::0ad1f595-0c78-4758-9ab4-f7feedf80bd9" providerId="AD" clId="Web-{0088E3E1-8DC0-6FFF-8C36-1F115A15CC58}" dt="2022-03-01T11:32:53.560" v="321"/>
          <ac:spMkLst>
            <pc:docMk/>
            <pc:sldMk cId="3896727433" sldId="257"/>
            <ac:spMk id="66" creationId="{0CA184B6-3482-4F43-87F0-BC765DCFD8A8}"/>
          </ac:spMkLst>
        </pc:spChg>
        <pc:spChg chg="add del">
          <ac:chgData name="Magdalena Przybylska (2104130)" userId="S::2104130@student.uwtsd.ac.uk::0ad1f595-0c78-4758-9ab4-f7feedf80bd9" providerId="AD" clId="Web-{0088E3E1-8DC0-6FFF-8C36-1F115A15CC58}" dt="2022-03-01T11:32:53.560" v="321"/>
          <ac:spMkLst>
            <pc:docMk/>
            <pc:sldMk cId="3896727433" sldId="257"/>
            <ac:spMk id="67" creationId="{6C869923-8380-4244-9548-802C330638A0}"/>
          </ac:spMkLst>
        </pc:spChg>
        <pc:spChg chg="add del">
          <ac:chgData name="Magdalena Przybylska (2104130)" userId="S::2104130@student.uwtsd.ac.uk::0ad1f595-0c78-4758-9ab4-f7feedf80bd9" providerId="AD" clId="Web-{0088E3E1-8DC0-6FFF-8C36-1F115A15CC58}" dt="2022-03-01T11:32:53.560" v="321"/>
          <ac:spMkLst>
            <pc:docMk/>
            <pc:sldMk cId="3896727433" sldId="257"/>
            <ac:spMk id="68" creationId="{C06255F2-BC67-4DDE-B34E-AC4BA21838CC}"/>
          </ac:spMkLst>
        </pc:spChg>
        <pc:spChg chg="add del">
          <ac:chgData name="Magdalena Przybylska (2104130)" userId="S::2104130@student.uwtsd.ac.uk::0ad1f595-0c78-4758-9ab4-f7feedf80bd9" providerId="AD" clId="Web-{0088E3E1-8DC0-6FFF-8C36-1F115A15CC58}" dt="2022-03-01T11:32:53.560" v="321"/>
          <ac:spMkLst>
            <pc:docMk/>
            <pc:sldMk cId="3896727433" sldId="257"/>
            <ac:spMk id="69" creationId="{55169443-FCCD-4C0A-8C69-18CD3FA0968D}"/>
          </ac:spMkLst>
        </pc:spChg>
        <pc:spChg chg="add del">
          <ac:chgData name="Magdalena Przybylska (2104130)" userId="S::2104130@student.uwtsd.ac.uk::0ad1f595-0c78-4758-9ab4-f7feedf80bd9" providerId="AD" clId="Web-{0088E3E1-8DC0-6FFF-8C36-1F115A15CC58}" dt="2022-03-01T11:32:53.560" v="321"/>
          <ac:spMkLst>
            <pc:docMk/>
            <pc:sldMk cId="3896727433" sldId="257"/>
            <ac:spMk id="70" creationId="{0DBF1ABE-8590-450D-BB49-BDDCCF3EEA9E}"/>
          </ac:spMkLst>
        </pc:spChg>
        <pc:spChg chg="add del">
          <ac:chgData name="Magdalena Przybylska (2104130)" userId="S::2104130@student.uwtsd.ac.uk::0ad1f595-0c78-4758-9ab4-f7feedf80bd9" providerId="AD" clId="Web-{0088E3E1-8DC0-6FFF-8C36-1F115A15CC58}" dt="2022-03-01T11:32:53.560" v="321"/>
          <ac:spMkLst>
            <pc:docMk/>
            <pc:sldMk cId="3896727433" sldId="257"/>
            <ac:spMk id="71" creationId="{C7D887A3-61AD-4674-BC53-8DFA8CF7B410}"/>
          </ac:spMkLst>
        </pc:spChg>
        <pc:spChg chg="add del">
          <ac:chgData name="Magdalena Przybylska (2104130)" userId="S::2104130@student.uwtsd.ac.uk::0ad1f595-0c78-4758-9ab4-f7feedf80bd9" providerId="AD" clId="Web-{0088E3E1-8DC0-6FFF-8C36-1F115A15CC58}" dt="2022-03-01T11:32:53.560" v="321"/>
          <ac:spMkLst>
            <pc:docMk/>
            <pc:sldMk cId="3896727433" sldId="257"/>
            <ac:spMk id="72" creationId="{479F0FB3-8461-462D-84A2-53106FBF4E5B}"/>
          </ac:spMkLst>
        </pc:spChg>
        <pc:spChg chg="add del">
          <ac:chgData name="Magdalena Przybylska (2104130)" userId="S::2104130@student.uwtsd.ac.uk::0ad1f595-0c78-4758-9ab4-f7feedf80bd9" providerId="AD" clId="Web-{0088E3E1-8DC0-6FFF-8C36-1F115A15CC58}" dt="2022-03-01T11:32:53.560" v="321"/>
          <ac:spMkLst>
            <pc:docMk/>
            <pc:sldMk cId="3896727433" sldId="257"/>
            <ac:spMk id="73" creationId="{11E3C311-4E8A-45D9-97BF-07F5FD346974}"/>
          </ac:spMkLst>
        </pc:spChg>
        <pc:spChg chg="add del">
          <ac:chgData name="Magdalena Przybylska (2104130)" userId="S::2104130@student.uwtsd.ac.uk::0ad1f595-0c78-4758-9ab4-f7feedf80bd9" providerId="AD" clId="Web-{0088E3E1-8DC0-6FFF-8C36-1F115A15CC58}" dt="2022-03-01T11:33:02.497" v="323"/>
          <ac:spMkLst>
            <pc:docMk/>
            <pc:sldMk cId="3896727433" sldId="257"/>
            <ac:spMk id="75" creationId="{9B0F7D69-D93C-4C38-A23D-76E000D691CD}"/>
          </ac:spMkLst>
        </pc:spChg>
        <pc:spChg chg="add del">
          <ac:chgData name="Magdalena Przybylska (2104130)" userId="S::2104130@student.uwtsd.ac.uk::0ad1f595-0c78-4758-9ab4-f7feedf80bd9" providerId="AD" clId="Web-{0088E3E1-8DC0-6FFF-8C36-1F115A15CC58}" dt="2022-03-01T11:33:02.497" v="323"/>
          <ac:spMkLst>
            <pc:docMk/>
            <pc:sldMk cId="3896727433" sldId="257"/>
            <ac:spMk id="76" creationId="{8CD419D4-EA9D-42D9-BF62-B07F0B7B672B}"/>
          </ac:spMkLst>
        </pc:spChg>
        <pc:spChg chg="add del">
          <ac:chgData name="Magdalena Przybylska (2104130)" userId="S::2104130@student.uwtsd.ac.uk::0ad1f595-0c78-4758-9ab4-f7feedf80bd9" providerId="AD" clId="Web-{0088E3E1-8DC0-6FFF-8C36-1F115A15CC58}" dt="2022-03-01T11:33:02.497" v="323"/>
          <ac:spMkLst>
            <pc:docMk/>
            <pc:sldMk cId="3896727433" sldId="257"/>
            <ac:spMk id="77" creationId="{1C6FEC9B-9608-4181-A9E5-A1B80E72021C}"/>
          </ac:spMkLst>
        </pc:spChg>
        <pc:spChg chg="add del">
          <ac:chgData name="Magdalena Przybylska (2104130)" userId="S::2104130@student.uwtsd.ac.uk::0ad1f595-0c78-4758-9ab4-f7feedf80bd9" providerId="AD" clId="Web-{0088E3E1-8DC0-6FFF-8C36-1F115A15CC58}" dt="2022-03-01T11:33:02.497" v="323"/>
          <ac:spMkLst>
            <pc:docMk/>
            <pc:sldMk cId="3896727433" sldId="257"/>
            <ac:spMk id="78" creationId="{AB1564ED-F26F-451D-97D6-A6EC3E83FD55}"/>
          </ac:spMkLst>
        </pc:spChg>
        <pc:spChg chg="add del">
          <ac:chgData name="Magdalena Przybylska (2104130)" userId="S::2104130@student.uwtsd.ac.uk::0ad1f595-0c78-4758-9ab4-f7feedf80bd9" providerId="AD" clId="Web-{0088E3E1-8DC0-6FFF-8C36-1F115A15CC58}" dt="2022-03-01T11:33:02.497" v="323"/>
          <ac:spMkLst>
            <pc:docMk/>
            <pc:sldMk cId="3896727433" sldId="257"/>
            <ac:spMk id="79" creationId="{0CA184B6-3482-4F43-87F0-BC765DCFD8A8}"/>
          </ac:spMkLst>
        </pc:spChg>
        <pc:spChg chg="add del">
          <ac:chgData name="Magdalena Przybylska (2104130)" userId="S::2104130@student.uwtsd.ac.uk::0ad1f595-0c78-4758-9ab4-f7feedf80bd9" providerId="AD" clId="Web-{0088E3E1-8DC0-6FFF-8C36-1F115A15CC58}" dt="2022-03-01T11:33:02.497" v="323"/>
          <ac:spMkLst>
            <pc:docMk/>
            <pc:sldMk cId="3896727433" sldId="257"/>
            <ac:spMk id="80" creationId="{6C869923-8380-4244-9548-802C330638A0}"/>
          </ac:spMkLst>
        </pc:spChg>
        <pc:spChg chg="add del">
          <ac:chgData name="Magdalena Przybylska (2104130)" userId="S::2104130@student.uwtsd.ac.uk::0ad1f595-0c78-4758-9ab4-f7feedf80bd9" providerId="AD" clId="Web-{0088E3E1-8DC0-6FFF-8C36-1F115A15CC58}" dt="2022-03-01T11:33:02.497" v="323"/>
          <ac:spMkLst>
            <pc:docMk/>
            <pc:sldMk cId="3896727433" sldId="257"/>
            <ac:spMk id="81" creationId="{C06255F2-BC67-4DDE-B34E-AC4BA21838CC}"/>
          </ac:spMkLst>
        </pc:spChg>
        <pc:spChg chg="add del">
          <ac:chgData name="Magdalena Przybylska (2104130)" userId="S::2104130@student.uwtsd.ac.uk::0ad1f595-0c78-4758-9ab4-f7feedf80bd9" providerId="AD" clId="Web-{0088E3E1-8DC0-6FFF-8C36-1F115A15CC58}" dt="2022-03-01T11:33:02.497" v="323"/>
          <ac:spMkLst>
            <pc:docMk/>
            <pc:sldMk cId="3896727433" sldId="257"/>
            <ac:spMk id="82" creationId="{55169443-FCCD-4C0A-8C69-18CD3FA0968D}"/>
          </ac:spMkLst>
        </pc:spChg>
        <pc:spChg chg="add del">
          <ac:chgData name="Magdalena Przybylska (2104130)" userId="S::2104130@student.uwtsd.ac.uk::0ad1f595-0c78-4758-9ab4-f7feedf80bd9" providerId="AD" clId="Web-{0088E3E1-8DC0-6FFF-8C36-1F115A15CC58}" dt="2022-03-01T11:33:02.497" v="323"/>
          <ac:spMkLst>
            <pc:docMk/>
            <pc:sldMk cId="3896727433" sldId="257"/>
            <ac:spMk id="83" creationId="{0DBF1ABE-8590-450D-BB49-BDDCCF3EEA9E}"/>
          </ac:spMkLst>
        </pc:spChg>
        <pc:spChg chg="add del">
          <ac:chgData name="Magdalena Przybylska (2104130)" userId="S::2104130@student.uwtsd.ac.uk::0ad1f595-0c78-4758-9ab4-f7feedf80bd9" providerId="AD" clId="Web-{0088E3E1-8DC0-6FFF-8C36-1F115A15CC58}" dt="2022-03-01T11:33:02.497" v="323"/>
          <ac:spMkLst>
            <pc:docMk/>
            <pc:sldMk cId="3896727433" sldId="257"/>
            <ac:spMk id="84" creationId="{C7D887A3-61AD-4674-BC53-8DFA8CF7B410}"/>
          </ac:spMkLst>
        </pc:spChg>
        <pc:spChg chg="add del">
          <ac:chgData name="Magdalena Przybylska (2104130)" userId="S::2104130@student.uwtsd.ac.uk::0ad1f595-0c78-4758-9ab4-f7feedf80bd9" providerId="AD" clId="Web-{0088E3E1-8DC0-6FFF-8C36-1F115A15CC58}" dt="2022-03-01T11:33:02.497" v="323"/>
          <ac:spMkLst>
            <pc:docMk/>
            <pc:sldMk cId="3896727433" sldId="257"/>
            <ac:spMk id="85" creationId="{479F0FB3-8461-462D-84A2-53106FBF4E5B}"/>
          </ac:spMkLst>
        </pc:spChg>
        <pc:spChg chg="add del">
          <ac:chgData name="Magdalena Przybylska (2104130)" userId="S::2104130@student.uwtsd.ac.uk::0ad1f595-0c78-4758-9ab4-f7feedf80bd9" providerId="AD" clId="Web-{0088E3E1-8DC0-6FFF-8C36-1F115A15CC58}" dt="2022-03-01T11:33:02.497" v="323"/>
          <ac:spMkLst>
            <pc:docMk/>
            <pc:sldMk cId="3896727433" sldId="257"/>
            <ac:spMk id="86" creationId="{11E3C311-4E8A-45D9-97BF-07F5FD346974}"/>
          </ac:spMkLst>
        </pc:spChg>
        <pc:spChg chg="add del">
          <ac:chgData name="Magdalena Przybylska (2104130)" userId="S::2104130@student.uwtsd.ac.uk::0ad1f595-0c78-4758-9ab4-f7feedf80bd9" providerId="AD" clId="Web-{0088E3E1-8DC0-6FFF-8C36-1F115A15CC58}" dt="2022-03-01T11:33:07.857" v="325"/>
          <ac:spMkLst>
            <pc:docMk/>
            <pc:sldMk cId="3896727433" sldId="257"/>
            <ac:spMk id="88" creationId="{9B0F7D69-D93C-4C38-A23D-76E000D691CD}"/>
          </ac:spMkLst>
        </pc:spChg>
        <pc:spChg chg="add del">
          <ac:chgData name="Magdalena Przybylska (2104130)" userId="S::2104130@student.uwtsd.ac.uk::0ad1f595-0c78-4758-9ab4-f7feedf80bd9" providerId="AD" clId="Web-{0088E3E1-8DC0-6FFF-8C36-1F115A15CC58}" dt="2022-03-01T11:33:07.857" v="325"/>
          <ac:spMkLst>
            <pc:docMk/>
            <pc:sldMk cId="3896727433" sldId="257"/>
            <ac:spMk id="89" creationId="{8CD419D4-EA9D-42D9-BF62-B07F0B7B672B}"/>
          </ac:spMkLst>
        </pc:spChg>
        <pc:spChg chg="add del">
          <ac:chgData name="Magdalena Przybylska (2104130)" userId="S::2104130@student.uwtsd.ac.uk::0ad1f595-0c78-4758-9ab4-f7feedf80bd9" providerId="AD" clId="Web-{0088E3E1-8DC0-6FFF-8C36-1F115A15CC58}" dt="2022-03-01T11:33:07.857" v="325"/>
          <ac:spMkLst>
            <pc:docMk/>
            <pc:sldMk cId="3896727433" sldId="257"/>
            <ac:spMk id="90" creationId="{1C6FEC9B-9608-4181-A9E5-A1B80E72021C}"/>
          </ac:spMkLst>
        </pc:spChg>
        <pc:spChg chg="add del">
          <ac:chgData name="Magdalena Przybylska (2104130)" userId="S::2104130@student.uwtsd.ac.uk::0ad1f595-0c78-4758-9ab4-f7feedf80bd9" providerId="AD" clId="Web-{0088E3E1-8DC0-6FFF-8C36-1F115A15CC58}" dt="2022-03-01T11:33:07.857" v="325"/>
          <ac:spMkLst>
            <pc:docMk/>
            <pc:sldMk cId="3896727433" sldId="257"/>
            <ac:spMk id="91" creationId="{AB1564ED-F26F-451D-97D6-A6EC3E83FD55}"/>
          </ac:spMkLst>
        </pc:spChg>
        <pc:spChg chg="add del">
          <ac:chgData name="Magdalena Przybylska (2104130)" userId="S::2104130@student.uwtsd.ac.uk::0ad1f595-0c78-4758-9ab4-f7feedf80bd9" providerId="AD" clId="Web-{0088E3E1-8DC0-6FFF-8C36-1F115A15CC58}" dt="2022-03-01T11:33:07.857" v="325"/>
          <ac:spMkLst>
            <pc:docMk/>
            <pc:sldMk cId="3896727433" sldId="257"/>
            <ac:spMk id="92" creationId="{0CA184B6-3482-4F43-87F0-BC765DCFD8A8}"/>
          </ac:spMkLst>
        </pc:spChg>
        <pc:spChg chg="add del">
          <ac:chgData name="Magdalena Przybylska (2104130)" userId="S::2104130@student.uwtsd.ac.uk::0ad1f595-0c78-4758-9ab4-f7feedf80bd9" providerId="AD" clId="Web-{0088E3E1-8DC0-6FFF-8C36-1F115A15CC58}" dt="2022-03-01T11:33:07.857" v="325"/>
          <ac:spMkLst>
            <pc:docMk/>
            <pc:sldMk cId="3896727433" sldId="257"/>
            <ac:spMk id="93" creationId="{6C869923-8380-4244-9548-802C330638A0}"/>
          </ac:spMkLst>
        </pc:spChg>
        <pc:spChg chg="add del">
          <ac:chgData name="Magdalena Przybylska (2104130)" userId="S::2104130@student.uwtsd.ac.uk::0ad1f595-0c78-4758-9ab4-f7feedf80bd9" providerId="AD" clId="Web-{0088E3E1-8DC0-6FFF-8C36-1F115A15CC58}" dt="2022-03-01T11:33:07.857" v="325"/>
          <ac:spMkLst>
            <pc:docMk/>
            <pc:sldMk cId="3896727433" sldId="257"/>
            <ac:spMk id="94" creationId="{C06255F2-BC67-4DDE-B34E-AC4BA21838CC}"/>
          </ac:spMkLst>
        </pc:spChg>
        <pc:spChg chg="add del">
          <ac:chgData name="Magdalena Przybylska (2104130)" userId="S::2104130@student.uwtsd.ac.uk::0ad1f595-0c78-4758-9ab4-f7feedf80bd9" providerId="AD" clId="Web-{0088E3E1-8DC0-6FFF-8C36-1F115A15CC58}" dt="2022-03-01T11:33:07.857" v="325"/>
          <ac:spMkLst>
            <pc:docMk/>
            <pc:sldMk cId="3896727433" sldId="257"/>
            <ac:spMk id="95" creationId="{55169443-FCCD-4C0A-8C69-18CD3FA0968D}"/>
          </ac:spMkLst>
        </pc:spChg>
        <pc:spChg chg="add del">
          <ac:chgData name="Magdalena Przybylska (2104130)" userId="S::2104130@student.uwtsd.ac.uk::0ad1f595-0c78-4758-9ab4-f7feedf80bd9" providerId="AD" clId="Web-{0088E3E1-8DC0-6FFF-8C36-1F115A15CC58}" dt="2022-03-01T11:33:07.857" v="325"/>
          <ac:spMkLst>
            <pc:docMk/>
            <pc:sldMk cId="3896727433" sldId="257"/>
            <ac:spMk id="96" creationId="{0DBF1ABE-8590-450D-BB49-BDDCCF3EEA9E}"/>
          </ac:spMkLst>
        </pc:spChg>
        <pc:spChg chg="add del">
          <ac:chgData name="Magdalena Przybylska (2104130)" userId="S::2104130@student.uwtsd.ac.uk::0ad1f595-0c78-4758-9ab4-f7feedf80bd9" providerId="AD" clId="Web-{0088E3E1-8DC0-6FFF-8C36-1F115A15CC58}" dt="2022-03-01T11:33:07.857" v="325"/>
          <ac:spMkLst>
            <pc:docMk/>
            <pc:sldMk cId="3896727433" sldId="257"/>
            <ac:spMk id="97" creationId="{C7D887A3-61AD-4674-BC53-8DFA8CF7B410}"/>
          </ac:spMkLst>
        </pc:spChg>
        <pc:spChg chg="add del">
          <ac:chgData name="Magdalena Przybylska (2104130)" userId="S::2104130@student.uwtsd.ac.uk::0ad1f595-0c78-4758-9ab4-f7feedf80bd9" providerId="AD" clId="Web-{0088E3E1-8DC0-6FFF-8C36-1F115A15CC58}" dt="2022-03-01T11:33:07.857" v="325"/>
          <ac:spMkLst>
            <pc:docMk/>
            <pc:sldMk cId="3896727433" sldId="257"/>
            <ac:spMk id="98" creationId="{479F0FB3-8461-462D-84A2-53106FBF4E5B}"/>
          </ac:spMkLst>
        </pc:spChg>
        <pc:spChg chg="add del">
          <ac:chgData name="Magdalena Przybylska (2104130)" userId="S::2104130@student.uwtsd.ac.uk::0ad1f595-0c78-4758-9ab4-f7feedf80bd9" providerId="AD" clId="Web-{0088E3E1-8DC0-6FFF-8C36-1F115A15CC58}" dt="2022-03-01T11:33:07.857" v="325"/>
          <ac:spMkLst>
            <pc:docMk/>
            <pc:sldMk cId="3896727433" sldId="257"/>
            <ac:spMk id="99" creationId="{11E3C311-4E8A-45D9-97BF-07F5FD346974}"/>
          </ac:spMkLst>
        </pc:spChg>
        <pc:spChg chg="add del">
          <ac:chgData name="Magdalena Przybylska (2104130)" userId="S::2104130@student.uwtsd.ac.uk::0ad1f595-0c78-4758-9ab4-f7feedf80bd9" providerId="AD" clId="Web-{0088E3E1-8DC0-6FFF-8C36-1F115A15CC58}" dt="2022-03-01T11:33:21.357" v="327"/>
          <ac:spMkLst>
            <pc:docMk/>
            <pc:sldMk cId="3896727433" sldId="257"/>
            <ac:spMk id="101" creationId="{9B0F7D69-D93C-4C38-A23D-76E000D691CD}"/>
          </ac:spMkLst>
        </pc:spChg>
        <pc:spChg chg="add del">
          <ac:chgData name="Magdalena Przybylska (2104130)" userId="S::2104130@student.uwtsd.ac.uk::0ad1f595-0c78-4758-9ab4-f7feedf80bd9" providerId="AD" clId="Web-{0088E3E1-8DC0-6FFF-8C36-1F115A15CC58}" dt="2022-03-01T11:33:21.357" v="327"/>
          <ac:spMkLst>
            <pc:docMk/>
            <pc:sldMk cId="3896727433" sldId="257"/>
            <ac:spMk id="102" creationId="{8CD419D4-EA9D-42D9-BF62-B07F0B7B672B}"/>
          </ac:spMkLst>
        </pc:spChg>
        <pc:spChg chg="add del">
          <ac:chgData name="Magdalena Przybylska (2104130)" userId="S::2104130@student.uwtsd.ac.uk::0ad1f595-0c78-4758-9ab4-f7feedf80bd9" providerId="AD" clId="Web-{0088E3E1-8DC0-6FFF-8C36-1F115A15CC58}" dt="2022-03-01T11:33:21.357" v="327"/>
          <ac:spMkLst>
            <pc:docMk/>
            <pc:sldMk cId="3896727433" sldId="257"/>
            <ac:spMk id="103" creationId="{1C6FEC9B-9608-4181-A9E5-A1B80E72021C}"/>
          </ac:spMkLst>
        </pc:spChg>
        <pc:spChg chg="add del">
          <ac:chgData name="Magdalena Przybylska (2104130)" userId="S::2104130@student.uwtsd.ac.uk::0ad1f595-0c78-4758-9ab4-f7feedf80bd9" providerId="AD" clId="Web-{0088E3E1-8DC0-6FFF-8C36-1F115A15CC58}" dt="2022-03-01T11:33:21.357" v="327"/>
          <ac:spMkLst>
            <pc:docMk/>
            <pc:sldMk cId="3896727433" sldId="257"/>
            <ac:spMk id="104" creationId="{AB1564ED-F26F-451D-97D6-A6EC3E83FD55}"/>
          </ac:spMkLst>
        </pc:spChg>
        <pc:spChg chg="add del">
          <ac:chgData name="Magdalena Przybylska (2104130)" userId="S::2104130@student.uwtsd.ac.uk::0ad1f595-0c78-4758-9ab4-f7feedf80bd9" providerId="AD" clId="Web-{0088E3E1-8DC0-6FFF-8C36-1F115A15CC58}" dt="2022-03-01T11:33:21.357" v="327"/>
          <ac:spMkLst>
            <pc:docMk/>
            <pc:sldMk cId="3896727433" sldId="257"/>
            <ac:spMk id="105" creationId="{0CA184B6-3482-4F43-87F0-BC765DCFD8A8}"/>
          </ac:spMkLst>
        </pc:spChg>
        <pc:spChg chg="add del">
          <ac:chgData name="Magdalena Przybylska (2104130)" userId="S::2104130@student.uwtsd.ac.uk::0ad1f595-0c78-4758-9ab4-f7feedf80bd9" providerId="AD" clId="Web-{0088E3E1-8DC0-6FFF-8C36-1F115A15CC58}" dt="2022-03-01T11:33:21.357" v="327"/>
          <ac:spMkLst>
            <pc:docMk/>
            <pc:sldMk cId="3896727433" sldId="257"/>
            <ac:spMk id="106" creationId="{6C869923-8380-4244-9548-802C330638A0}"/>
          </ac:spMkLst>
        </pc:spChg>
        <pc:spChg chg="add del">
          <ac:chgData name="Magdalena Przybylska (2104130)" userId="S::2104130@student.uwtsd.ac.uk::0ad1f595-0c78-4758-9ab4-f7feedf80bd9" providerId="AD" clId="Web-{0088E3E1-8DC0-6FFF-8C36-1F115A15CC58}" dt="2022-03-01T11:33:21.357" v="327"/>
          <ac:spMkLst>
            <pc:docMk/>
            <pc:sldMk cId="3896727433" sldId="257"/>
            <ac:spMk id="107" creationId="{C06255F2-BC67-4DDE-B34E-AC4BA21838CC}"/>
          </ac:spMkLst>
        </pc:spChg>
        <pc:spChg chg="add del">
          <ac:chgData name="Magdalena Przybylska (2104130)" userId="S::2104130@student.uwtsd.ac.uk::0ad1f595-0c78-4758-9ab4-f7feedf80bd9" providerId="AD" clId="Web-{0088E3E1-8DC0-6FFF-8C36-1F115A15CC58}" dt="2022-03-01T11:33:21.357" v="327"/>
          <ac:spMkLst>
            <pc:docMk/>
            <pc:sldMk cId="3896727433" sldId="257"/>
            <ac:spMk id="108" creationId="{55169443-FCCD-4C0A-8C69-18CD3FA0968D}"/>
          </ac:spMkLst>
        </pc:spChg>
        <pc:spChg chg="add del">
          <ac:chgData name="Magdalena Przybylska (2104130)" userId="S::2104130@student.uwtsd.ac.uk::0ad1f595-0c78-4758-9ab4-f7feedf80bd9" providerId="AD" clId="Web-{0088E3E1-8DC0-6FFF-8C36-1F115A15CC58}" dt="2022-03-01T11:33:21.357" v="327"/>
          <ac:spMkLst>
            <pc:docMk/>
            <pc:sldMk cId="3896727433" sldId="257"/>
            <ac:spMk id="109" creationId="{AC8EEB0F-BA72-49AC-956F-331B60FDE79E}"/>
          </ac:spMkLst>
        </pc:spChg>
        <pc:spChg chg="add del">
          <ac:chgData name="Magdalena Przybylska (2104130)" userId="S::2104130@student.uwtsd.ac.uk::0ad1f595-0c78-4758-9ab4-f7feedf80bd9" providerId="AD" clId="Web-{0088E3E1-8DC0-6FFF-8C36-1F115A15CC58}" dt="2022-03-01T11:33:21.357" v="327"/>
          <ac:spMkLst>
            <pc:docMk/>
            <pc:sldMk cId="3896727433" sldId="257"/>
            <ac:spMk id="110" creationId="{1BE70332-ECAF-47BB-8C7B-BD049452F653}"/>
          </ac:spMkLst>
        </pc:spChg>
        <pc:spChg chg="add del">
          <ac:chgData name="Magdalena Przybylska (2104130)" userId="S::2104130@student.uwtsd.ac.uk::0ad1f595-0c78-4758-9ab4-f7feedf80bd9" providerId="AD" clId="Web-{0088E3E1-8DC0-6FFF-8C36-1F115A15CC58}" dt="2022-03-01T11:33:21.357" v="327"/>
          <ac:spMkLst>
            <pc:docMk/>
            <pc:sldMk cId="3896727433" sldId="257"/>
            <ac:spMk id="111" creationId="{716D9361-A35A-4DC8-AAB9-04FD2D6FEE1D}"/>
          </ac:spMkLst>
        </pc:spChg>
        <pc:spChg chg="add del">
          <ac:chgData name="Magdalena Przybylska (2104130)" userId="S::2104130@student.uwtsd.ac.uk::0ad1f595-0c78-4758-9ab4-f7feedf80bd9" providerId="AD" clId="Web-{0088E3E1-8DC0-6FFF-8C36-1F115A15CC58}" dt="2022-03-01T11:33:21.357" v="327"/>
          <ac:spMkLst>
            <pc:docMk/>
            <pc:sldMk cId="3896727433" sldId="257"/>
            <ac:spMk id="112" creationId="{87FC31AD-FBB3-4219-A758-D6F7594A0A81}"/>
          </ac:spMkLst>
        </pc:spChg>
        <pc:spChg chg="add del">
          <ac:chgData name="Magdalena Przybylska (2104130)" userId="S::2104130@student.uwtsd.ac.uk::0ad1f595-0c78-4758-9ab4-f7feedf80bd9" providerId="AD" clId="Web-{0088E3E1-8DC0-6FFF-8C36-1F115A15CC58}" dt="2022-03-01T11:34:14.062" v="332"/>
          <ac:spMkLst>
            <pc:docMk/>
            <pc:sldMk cId="3896727433" sldId="257"/>
            <ac:spMk id="114" creationId="{9B0F7D69-D93C-4C38-A23D-76E000D691CD}"/>
          </ac:spMkLst>
        </pc:spChg>
        <pc:spChg chg="add del">
          <ac:chgData name="Magdalena Przybylska (2104130)" userId="S::2104130@student.uwtsd.ac.uk::0ad1f595-0c78-4758-9ab4-f7feedf80bd9" providerId="AD" clId="Web-{0088E3E1-8DC0-6FFF-8C36-1F115A15CC58}" dt="2022-03-01T11:34:14.062" v="332"/>
          <ac:spMkLst>
            <pc:docMk/>
            <pc:sldMk cId="3896727433" sldId="257"/>
            <ac:spMk id="115" creationId="{8CD419D4-EA9D-42D9-BF62-B07F0B7B672B}"/>
          </ac:spMkLst>
        </pc:spChg>
        <pc:spChg chg="add del">
          <ac:chgData name="Magdalena Przybylska (2104130)" userId="S::2104130@student.uwtsd.ac.uk::0ad1f595-0c78-4758-9ab4-f7feedf80bd9" providerId="AD" clId="Web-{0088E3E1-8DC0-6FFF-8C36-1F115A15CC58}" dt="2022-03-01T11:34:14.062" v="332"/>
          <ac:spMkLst>
            <pc:docMk/>
            <pc:sldMk cId="3896727433" sldId="257"/>
            <ac:spMk id="116" creationId="{1C6FEC9B-9608-4181-A9E5-A1B80E72021C}"/>
          </ac:spMkLst>
        </pc:spChg>
        <pc:spChg chg="add del">
          <ac:chgData name="Magdalena Przybylska (2104130)" userId="S::2104130@student.uwtsd.ac.uk::0ad1f595-0c78-4758-9ab4-f7feedf80bd9" providerId="AD" clId="Web-{0088E3E1-8DC0-6FFF-8C36-1F115A15CC58}" dt="2022-03-01T11:34:14.062" v="332"/>
          <ac:spMkLst>
            <pc:docMk/>
            <pc:sldMk cId="3896727433" sldId="257"/>
            <ac:spMk id="117" creationId="{AB1564ED-F26F-451D-97D6-A6EC3E83FD55}"/>
          </ac:spMkLst>
        </pc:spChg>
        <pc:spChg chg="add del">
          <ac:chgData name="Magdalena Przybylska (2104130)" userId="S::2104130@student.uwtsd.ac.uk::0ad1f595-0c78-4758-9ab4-f7feedf80bd9" providerId="AD" clId="Web-{0088E3E1-8DC0-6FFF-8C36-1F115A15CC58}" dt="2022-03-01T11:34:14.062" v="332"/>
          <ac:spMkLst>
            <pc:docMk/>
            <pc:sldMk cId="3896727433" sldId="257"/>
            <ac:spMk id="118" creationId="{0CA184B6-3482-4F43-87F0-BC765DCFD8A8}"/>
          </ac:spMkLst>
        </pc:spChg>
        <pc:spChg chg="add del">
          <ac:chgData name="Magdalena Przybylska (2104130)" userId="S::2104130@student.uwtsd.ac.uk::0ad1f595-0c78-4758-9ab4-f7feedf80bd9" providerId="AD" clId="Web-{0088E3E1-8DC0-6FFF-8C36-1F115A15CC58}" dt="2022-03-01T11:34:14.062" v="332"/>
          <ac:spMkLst>
            <pc:docMk/>
            <pc:sldMk cId="3896727433" sldId="257"/>
            <ac:spMk id="119" creationId="{6C869923-8380-4244-9548-802C330638A0}"/>
          </ac:spMkLst>
        </pc:spChg>
        <pc:spChg chg="add del">
          <ac:chgData name="Magdalena Przybylska (2104130)" userId="S::2104130@student.uwtsd.ac.uk::0ad1f595-0c78-4758-9ab4-f7feedf80bd9" providerId="AD" clId="Web-{0088E3E1-8DC0-6FFF-8C36-1F115A15CC58}" dt="2022-03-01T11:34:14.062" v="332"/>
          <ac:spMkLst>
            <pc:docMk/>
            <pc:sldMk cId="3896727433" sldId="257"/>
            <ac:spMk id="120" creationId="{C06255F2-BC67-4DDE-B34E-AC4BA21838CC}"/>
          </ac:spMkLst>
        </pc:spChg>
        <pc:spChg chg="add del">
          <ac:chgData name="Magdalena Przybylska (2104130)" userId="S::2104130@student.uwtsd.ac.uk::0ad1f595-0c78-4758-9ab4-f7feedf80bd9" providerId="AD" clId="Web-{0088E3E1-8DC0-6FFF-8C36-1F115A15CC58}" dt="2022-03-01T11:34:14.062" v="332"/>
          <ac:spMkLst>
            <pc:docMk/>
            <pc:sldMk cId="3896727433" sldId="257"/>
            <ac:spMk id="121" creationId="{55169443-FCCD-4C0A-8C69-18CD3FA0968D}"/>
          </ac:spMkLst>
        </pc:spChg>
        <pc:spChg chg="add del">
          <ac:chgData name="Magdalena Przybylska (2104130)" userId="S::2104130@student.uwtsd.ac.uk::0ad1f595-0c78-4758-9ab4-f7feedf80bd9" providerId="AD" clId="Web-{0088E3E1-8DC0-6FFF-8C36-1F115A15CC58}" dt="2022-03-01T11:34:14.062" v="332"/>
          <ac:spMkLst>
            <pc:docMk/>
            <pc:sldMk cId="3896727433" sldId="257"/>
            <ac:spMk id="122" creationId="{0DBF1ABE-8590-450D-BB49-BDDCCF3EEA9E}"/>
          </ac:spMkLst>
        </pc:spChg>
        <pc:spChg chg="add del">
          <ac:chgData name="Magdalena Przybylska (2104130)" userId="S::2104130@student.uwtsd.ac.uk::0ad1f595-0c78-4758-9ab4-f7feedf80bd9" providerId="AD" clId="Web-{0088E3E1-8DC0-6FFF-8C36-1F115A15CC58}" dt="2022-03-01T11:34:14.062" v="332"/>
          <ac:spMkLst>
            <pc:docMk/>
            <pc:sldMk cId="3896727433" sldId="257"/>
            <ac:spMk id="123" creationId="{C7D887A3-61AD-4674-BC53-8DFA8CF7B410}"/>
          </ac:spMkLst>
        </pc:spChg>
        <pc:spChg chg="add del">
          <ac:chgData name="Magdalena Przybylska (2104130)" userId="S::2104130@student.uwtsd.ac.uk::0ad1f595-0c78-4758-9ab4-f7feedf80bd9" providerId="AD" clId="Web-{0088E3E1-8DC0-6FFF-8C36-1F115A15CC58}" dt="2022-03-01T11:34:14.062" v="332"/>
          <ac:spMkLst>
            <pc:docMk/>
            <pc:sldMk cId="3896727433" sldId="257"/>
            <ac:spMk id="124" creationId="{479F0FB3-8461-462D-84A2-53106FBF4E5B}"/>
          </ac:spMkLst>
        </pc:spChg>
        <pc:spChg chg="add del">
          <ac:chgData name="Magdalena Przybylska (2104130)" userId="S::2104130@student.uwtsd.ac.uk::0ad1f595-0c78-4758-9ab4-f7feedf80bd9" providerId="AD" clId="Web-{0088E3E1-8DC0-6FFF-8C36-1F115A15CC58}" dt="2022-03-01T11:34:14.062" v="332"/>
          <ac:spMkLst>
            <pc:docMk/>
            <pc:sldMk cId="3896727433" sldId="257"/>
            <ac:spMk id="125" creationId="{11E3C311-4E8A-45D9-97BF-07F5FD346974}"/>
          </ac:spMkLst>
        </pc:spChg>
        <pc:spChg chg="add">
          <ac:chgData name="Magdalena Przybylska (2104130)" userId="S::2104130@student.uwtsd.ac.uk::0ad1f595-0c78-4758-9ab4-f7feedf80bd9" providerId="AD" clId="Web-{0088E3E1-8DC0-6FFF-8C36-1F115A15CC58}" dt="2022-03-01T11:34:14.062" v="332"/>
          <ac:spMkLst>
            <pc:docMk/>
            <pc:sldMk cId="3896727433" sldId="257"/>
            <ac:spMk id="130" creationId="{9B0F7D69-D93C-4C38-A23D-76E000D691CD}"/>
          </ac:spMkLst>
        </pc:spChg>
        <pc:spChg chg="add">
          <ac:chgData name="Magdalena Przybylska (2104130)" userId="S::2104130@student.uwtsd.ac.uk::0ad1f595-0c78-4758-9ab4-f7feedf80bd9" providerId="AD" clId="Web-{0088E3E1-8DC0-6FFF-8C36-1F115A15CC58}" dt="2022-03-01T11:34:14.062" v="332"/>
          <ac:spMkLst>
            <pc:docMk/>
            <pc:sldMk cId="3896727433" sldId="257"/>
            <ac:spMk id="132" creationId="{8CD419D4-EA9D-42D9-BF62-B07F0B7B672B}"/>
          </ac:spMkLst>
        </pc:spChg>
        <pc:spChg chg="add">
          <ac:chgData name="Magdalena Przybylska (2104130)" userId="S::2104130@student.uwtsd.ac.uk::0ad1f595-0c78-4758-9ab4-f7feedf80bd9" providerId="AD" clId="Web-{0088E3E1-8DC0-6FFF-8C36-1F115A15CC58}" dt="2022-03-01T11:34:14.062" v="332"/>
          <ac:spMkLst>
            <pc:docMk/>
            <pc:sldMk cId="3896727433" sldId="257"/>
            <ac:spMk id="134" creationId="{1C6FEC9B-9608-4181-A9E5-A1B80E72021C}"/>
          </ac:spMkLst>
        </pc:spChg>
        <pc:spChg chg="add">
          <ac:chgData name="Magdalena Przybylska (2104130)" userId="S::2104130@student.uwtsd.ac.uk::0ad1f595-0c78-4758-9ab4-f7feedf80bd9" providerId="AD" clId="Web-{0088E3E1-8DC0-6FFF-8C36-1F115A15CC58}" dt="2022-03-01T11:34:14.062" v="332"/>
          <ac:spMkLst>
            <pc:docMk/>
            <pc:sldMk cId="3896727433" sldId="257"/>
            <ac:spMk id="136" creationId="{AB1564ED-F26F-451D-97D6-A6EC3E83FD55}"/>
          </ac:spMkLst>
        </pc:spChg>
        <pc:spChg chg="add">
          <ac:chgData name="Magdalena Przybylska (2104130)" userId="S::2104130@student.uwtsd.ac.uk::0ad1f595-0c78-4758-9ab4-f7feedf80bd9" providerId="AD" clId="Web-{0088E3E1-8DC0-6FFF-8C36-1F115A15CC58}" dt="2022-03-01T11:34:14.062" v="332"/>
          <ac:spMkLst>
            <pc:docMk/>
            <pc:sldMk cId="3896727433" sldId="257"/>
            <ac:spMk id="138" creationId="{0CA184B6-3482-4F43-87F0-BC765DCFD8A8}"/>
          </ac:spMkLst>
        </pc:spChg>
        <pc:spChg chg="add">
          <ac:chgData name="Magdalena Przybylska (2104130)" userId="S::2104130@student.uwtsd.ac.uk::0ad1f595-0c78-4758-9ab4-f7feedf80bd9" providerId="AD" clId="Web-{0088E3E1-8DC0-6FFF-8C36-1F115A15CC58}" dt="2022-03-01T11:34:14.062" v="332"/>
          <ac:spMkLst>
            <pc:docMk/>
            <pc:sldMk cId="3896727433" sldId="257"/>
            <ac:spMk id="140" creationId="{6C869923-8380-4244-9548-802C330638A0}"/>
          </ac:spMkLst>
        </pc:spChg>
        <pc:spChg chg="add">
          <ac:chgData name="Magdalena Przybylska (2104130)" userId="S::2104130@student.uwtsd.ac.uk::0ad1f595-0c78-4758-9ab4-f7feedf80bd9" providerId="AD" clId="Web-{0088E3E1-8DC0-6FFF-8C36-1F115A15CC58}" dt="2022-03-01T11:34:14.062" v="332"/>
          <ac:spMkLst>
            <pc:docMk/>
            <pc:sldMk cId="3896727433" sldId="257"/>
            <ac:spMk id="142" creationId="{C06255F2-BC67-4DDE-B34E-AC4BA21838CC}"/>
          </ac:spMkLst>
        </pc:spChg>
        <pc:spChg chg="add">
          <ac:chgData name="Magdalena Przybylska (2104130)" userId="S::2104130@student.uwtsd.ac.uk::0ad1f595-0c78-4758-9ab4-f7feedf80bd9" providerId="AD" clId="Web-{0088E3E1-8DC0-6FFF-8C36-1F115A15CC58}" dt="2022-03-01T11:34:14.062" v="332"/>
          <ac:spMkLst>
            <pc:docMk/>
            <pc:sldMk cId="3896727433" sldId="257"/>
            <ac:spMk id="144" creationId="{55169443-FCCD-4C0A-8C69-18CD3FA0968D}"/>
          </ac:spMkLst>
        </pc:spChg>
        <pc:spChg chg="add">
          <ac:chgData name="Magdalena Przybylska (2104130)" userId="S::2104130@student.uwtsd.ac.uk::0ad1f595-0c78-4758-9ab4-f7feedf80bd9" providerId="AD" clId="Web-{0088E3E1-8DC0-6FFF-8C36-1F115A15CC58}" dt="2022-03-01T11:34:14.062" v="332"/>
          <ac:spMkLst>
            <pc:docMk/>
            <pc:sldMk cId="3896727433" sldId="257"/>
            <ac:spMk id="146" creationId="{0DBF1ABE-8590-450D-BB49-BDDCCF3EEA9E}"/>
          </ac:spMkLst>
        </pc:spChg>
        <pc:spChg chg="add">
          <ac:chgData name="Magdalena Przybylska (2104130)" userId="S::2104130@student.uwtsd.ac.uk::0ad1f595-0c78-4758-9ab4-f7feedf80bd9" providerId="AD" clId="Web-{0088E3E1-8DC0-6FFF-8C36-1F115A15CC58}" dt="2022-03-01T11:34:14.062" v="332"/>
          <ac:spMkLst>
            <pc:docMk/>
            <pc:sldMk cId="3896727433" sldId="257"/>
            <ac:spMk id="148" creationId="{A896E309-9008-4FCF-B20E-4D66A8893375}"/>
          </ac:spMkLst>
        </pc:spChg>
        <pc:spChg chg="add">
          <ac:chgData name="Magdalena Przybylska (2104130)" userId="S::2104130@student.uwtsd.ac.uk::0ad1f595-0c78-4758-9ab4-f7feedf80bd9" providerId="AD" clId="Web-{0088E3E1-8DC0-6FFF-8C36-1F115A15CC58}" dt="2022-03-01T11:34:14.062" v="332"/>
          <ac:spMkLst>
            <pc:docMk/>
            <pc:sldMk cId="3896727433" sldId="257"/>
            <ac:spMk id="150" creationId="{866FB43D-65CC-47CA-8035-FF8F6B4D1868}"/>
          </ac:spMkLst>
        </pc:spChg>
        <pc:spChg chg="add">
          <ac:chgData name="Magdalena Przybylska (2104130)" userId="S::2104130@student.uwtsd.ac.uk::0ad1f595-0c78-4758-9ab4-f7feedf80bd9" providerId="AD" clId="Web-{0088E3E1-8DC0-6FFF-8C36-1F115A15CC58}" dt="2022-03-01T11:34:14.062" v="332"/>
          <ac:spMkLst>
            <pc:docMk/>
            <pc:sldMk cId="3896727433" sldId="257"/>
            <ac:spMk id="152" creationId="{E667A721-F18D-4002-9D70-BC20D791C0DC}"/>
          </ac:spMkLst>
        </pc:spChg>
        <pc:grpChg chg="add del">
          <ac:chgData name="Magdalena Przybylska (2104130)" userId="S::2104130@student.uwtsd.ac.uk::0ad1f595-0c78-4758-9ab4-f7feedf80bd9" providerId="AD" clId="Web-{0088E3E1-8DC0-6FFF-8C36-1F115A15CC58}" dt="2022-03-01T11:33:21.373" v="328"/>
          <ac:grpSpMkLst>
            <pc:docMk/>
            <pc:sldMk cId="3896727433" sldId="257"/>
            <ac:grpSpMk id="26" creationId="{54E5F18F-9D70-4BE5-8A38-603463EE84A2}"/>
          </ac:grpSpMkLst>
        </pc:grpChg>
        <pc:picChg chg="add mod">
          <ac:chgData name="Magdalena Przybylska (2104130)" userId="S::2104130@student.uwtsd.ac.uk::0ad1f595-0c78-4758-9ab4-f7feedf80bd9" providerId="AD" clId="Web-{0088E3E1-8DC0-6FFF-8C36-1F115A15CC58}" dt="2022-03-01T11:34:14.062" v="332"/>
          <ac:picMkLst>
            <pc:docMk/>
            <pc:sldMk cId="3896727433" sldId="257"/>
            <ac:picMk id="6" creationId="{F6AFB73C-84E4-48DD-9D9A-F379BD65EB78}"/>
          </ac:picMkLst>
        </pc:picChg>
        <pc:inkChg chg="add del">
          <ac:chgData name="Magdalena Przybylska (2104130)" userId="S::2104130@student.uwtsd.ac.uk::0ad1f595-0c78-4758-9ab4-f7feedf80bd9" providerId="AD" clId="Web-{0088E3E1-8DC0-6FFF-8C36-1F115A15CC58}" dt="2022-03-01T11:18:48.089" v="178"/>
          <ac:inkMkLst>
            <pc:docMk/>
            <pc:sldMk cId="3896727433" sldId="257"/>
            <ac:inkMk id="4" creationId="{136AA0A2-B11F-4F36-AA8F-8371F104BDC8}"/>
          </ac:inkMkLst>
        </pc:inkChg>
        <pc:inkChg chg="add del">
          <ac:chgData name="Magdalena Przybylska (2104130)" userId="S::2104130@student.uwtsd.ac.uk::0ad1f595-0c78-4758-9ab4-f7feedf80bd9" providerId="AD" clId="Web-{0088E3E1-8DC0-6FFF-8C36-1F115A15CC58}" dt="2022-03-01T11:18:43.057" v="177"/>
          <ac:inkMkLst>
            <pc:docMk/>
            <pc:sldMk cId="3896727433" sldId="257"/>
            <ac:inkMk id="5" creationId="{2763DC95-C1EB-4A8B-BC62-6A960C752EED}"/>
          </ac:inkMkLst>
        </pc:inkChg>
      </pc:sldChg>
      <pc:sldMasterChg chg="add del addSldLayout delSldLayout">
        <pc:chgData name="Magdalena Przybylska (2104130)" userId="S::2104130@student.uwtsd.ac.uk::0ad1f595-0c78-4758-9ab4-f7feedf80bd9" providerId="AD" clId="Web-{0088E3E1-8DC0-6FFF-8C36-1F115A15CC58}" dt="2022-03-01T11:18:35.604" v="176"/>
        <pc:sldMasterMkLst>
          <pc:docMk/>
          <pc:sldMasterMk cId="2089563992" sldId="2147483710"/>
        </pc:sldMasterMkLst>
        <pc:sldLayoutChg chg="add del">
          <pc:chgData name="Magdalena Przybylska (2104130)" userId="S::2104130@student.uwtsd.ac.uk::0ad1f595-0c78-4758-9ab4-f7feedf80bd9" providerId="AD" clId="Web-{0088E3E1-8DC0-6FFF-8C36-1F115A15CC58}" dt="2022-03-01T11:18:35.604" v="176"/>
          <pc:sldLayoutMkLst>
            <pc:docMk/>
            <pc:sldMasterMk cId="2089563992" sldId="2147483710"/>
            <pc:sldLayoutMk cId="1006174433" sldId="2147483699"/>
          </pc:sldLayoutMkLst>
        </pc:sldLayoutChg>
        <pc:sldLayoutChg chg="add del">
          <pc:chgData name="Magdalena Przybylska (2104130)" userId="S::2104130@student.uwtsd.ac.uk::0ad1f595-0c78-4758-9ab4-f7feedf80bd9" providerId="AD" clId="Web-{0088E3E1-8DC0-6FFF-8C36-1F115A15CC58}" dt="2022-03-01T11:18:35.604" v="176"/>
          <pc:sldLayoutMkLst>
            <pc:docMk/>
            <pc:sldMasterMk cId="2089563992" sldId="2147483710"/>
            <pc:sldLayoutMk cId="2180149569" sldId="2147483700"/>
          </pc:sldLayoutMkLst>
        </pc:sldLayoutChg>
        <pc:sldLayoutChg chg="add del">
          <pc:chgData name="Magdalena Przybylska (2104130)" userId="S::2104130@student.uwtsd.ac.uk::0ad1f595-0c78-4758-9ab4-f7feedf80bd9" providerId="AD" clId="Web-{0088E3E1-8DC0-6FFF-8C36-1F115A15CC58}" dt="2022-03-01T11:18:35.604" v="176"/>
          <pc:sldLayoutMkLst>
            <pc:docMk/>
            <pc:sldMasterMk cId="2089563992" sldId="2147483710"/>
            <pc:sldLayoutMk cId="3238057744" sldId="2147483701"/>
          </pc:sldLayoutMkLst>
        </pc:sldLayoutChg>
        <pc:sldLayoutChg chg="add del">
          <pc:chgData name="Magdalena Przybylska (2104130)" userId="S::2104130@student.uwtsd.ac.uk::0ad1f595-0c78-4758-9ab4-f7feedf80bd9" providerId="AD" clId="Web-{0088E3E1-8DC0-6FFF-8C36-1F115A15CC58}" dt="2022-03-01T11:18:35.604" v="176"/>
          <pc:sldLayoutMkLst>
            <pc:docMk/>
            <pc:sldMasterMk cId="2089563992" sldId="2147483710"/>
            <pc:sldLayoutMk cId="4057092281" sldId="2147483702"/>
          </pc:sldLayoutMkLst>
        </pc:sldLayoutChg>
        <pc:sldLayoutChg chg="add del">
          <pc:chgData name="Magdalena Przybylska (2104130)" userId="S::2104130@student.uwtsd.ac.uk::0ad1f595-0c78-4758-9ab4-f7feedf80bd9" providerId="AD" clId="Web-{0088E3E1-8DC0-6FFF-8C36-1F115A15CC58}" dt="2022-03-01T11:18:35.604" v="176"/>
          <pc:sldLayoutMkLst>
            <pc:docMk/>
            <pc:sldMasterMk cId="2089563992" sldId="2147483710"/>
            <pc:sldLayoutMk cId="1633762262" sldId="2147483703"/>
          </pc:sldLayoutMkLst>
        </pc:sldLayoutChg>
        <pc:sldLayoutChg chg="add del">
          <pc:chgData name="Magdalena Przybylska (2104130)" userId="S::2104130@student.uwtsd.ac.uk::0ad1f595-0c78-4758-9ab4-f7feedf80bd9" providerId="AD" clId="Web-{0088E3E1-8DC0-6FFF-8C36-1F115A15CC58}" dt="2022-03-01T11:18:35.604" v="176"/>
          <pc:sldLayoutMkLst>
            <pc:docMk/>
            <pc:sldMasterMk cId="2089563992" sldId="2147483710"/>
            <pc:sldLayoutMk cId="4037572508" sldId="2147483704"/>
          </pc:sldLayoutMkLst>
        </pc:sldLayoutChg>
        <pc:sldLayoutChg chg="add del">
          <pc:chgData name="Magdalena Przybylska (2104130)" userId="S::2104130@student.uwtsd.ac.uk::0ad1f595-0c78-4758-9ab4-f7feedf80bd9" providerId="AD" clId="Web-{0088E3E1-8DC0-6FFF-8C36-1F115A15CC58}" dt="2022-03-01T11:18:35.604" v="176"/>
          <pc:sldLayoutMkLst>
            <pc:docMk/>
            <pc:sldMasterMk cId="2089563992" sldId="2147483710"/>
            <pc:sldLayoutMk cId="2265733494" sldId="2147483705"/>
          </pc:sldLayoutMkLst>
        </pc:sldLayoutChg>
        <pc:sldLayoutChg chg="add del">
          <pc:chgData name="Magdalena Przybylska (2104130)" userId="S::2104130@student.uwtsd.ac.uk::0ad1f595-0c78-4758-9ab4-f7feedf80bd9" providerId="AD" clId="Web-{0088E3E1-8DC0-6FFF-8C36-1F115A15CC58}" dt="2022-03-01T11:18:35.604" v="176"/>
          <pc:sldLayoutMkLst>
            <pc:docMk/>
            <pc:sldMasterMk cId="2089563992" sldId="2147483710"/>
            <pc:sldLayoutMk cId="4151397740" sldId="2147483706"/>
          </pc:sldLayoutMkLst>
        </pc:sldLayoutChg>
        <pc:sldLayoutChg chg="add del">
          <pc:chgData name="Magdalena Przybylska (2104130)" userId="S::2104130@student.uwtsd.ac.uk::0ad1f595-0c78-4758-9ab4-f7feedf80bd9" providerId="AD" clId="Web-{0088E3E1-8DC0-6FFF-8C36-1F115A15CC58}" dt="2022-03-01T11:18:35.604" v="176"/>
          <pc:sldLayoutMkLst>
            <pc:docMk/>
            <pc:sldMasterMk cId="2089563992" sldId="2147483710"/>
            <pc:sldLayoutMk cId="765768725" sldId="2147483707"/>
          </pc:sldLayoutMkLst>
        </pc:sldLayoutChg>
        <pc:sldLayoutChg chg="add del">
          <pc:chgData name="Magdalena Przybylska (2104130)" userId="S::2104130@student.uwtsd.ac.uk::0ad1f595-0c78-4758-9ab4-f7feedf80bd9" providerId="AD" clId="Web-{0088E3E1-8DC0-6FFF-8C36-1F115A15CC58}" dt="2022-03-01T11:18:35.604" v="176"/>
          <pc:sldLayoutMkLst>
            <pc:docMk/>
            <pc:sldMasterMk cId="2089563992" sldId="2147483710"/>
            <pc:sldLayoutMk cId="2097895372" sldId="2147483708"/>
          </pc:sldLayoutMkLst>
        </pc:sldLayoutChg>
        <pc:sldLayoutChg chg="add del">
          <pc:chgData name="Magdalena Przybylska (2104130)" userId="S::2104130@student.uwtsd.ac.uk::0ad1f595-0c78-4758-9ab4-f7feedf80bd9" providerId="AD" clId="Web-{0088E3E1-8DC0-6FFF-8C36-1F115A15CC58}" dt="2022-03-01T11:18:35.604" v="176"/>
          <pc:sldLayoutMkLst>
            <pc:docMk/>
            <pc:sldMasterMk cId="2089563992" sldId="2147483710"/>
            <pc:sldLayoutMk cId="1855245443" sldId="2147483709"/>
          </pc:sldLayoutMkLst>
        </pc:sldLayoutChg>
      </pc:sldMasterChg>
      <pc:sldMasterChg chg="add del addSldLayout delSldLayout modSldLayout">
        <pc:chgData name="Magdalena Przybylska (2104130)" userId="S::2104130@student.uwtsd.ac.uk::0ad1f595-0c78-4758-9ab4-f7feedf80bd9" providerId="AD" clId="Web-{0088E3E1-8DC0-6FFF-8C36-1F115A15CC58}" dt="2022-03-01T11:18:35.604" v="176"/>
        <pc:sldMasterMkLst>
          <pc:docMk/>
          <pc:sldMasterMk cId="1126127587" sldId="2147483711"/>
        </pc:sldMasterMkLst>
        <pc:sldLayoutChg chg="add del mod replId">
          <pc:chgData name="Magdalena Przybylska (2104130)" userId="S::2104130@student.uwtsd.ac.uk::0ad1f595-0c78-4758-9ab4-f7feedf80bd9" providerId="AD" clId="Web-{0088E3E1-8DC0-6FFF-8C36-1F115A15CC58}" dt="2022-03-01T11:18:35.604" v="176"/>
          <pc:sldLayoutMkLst>
            <pc:docMk/>
            <pc:sldMasterMk cId="1126127587" sldId="2147483711"/>
            <pc:sldLayoutMk cId="940225414" sldId="2147483712"/>
          </pc:sldLayoutMkLst>
        </pc:sldLayoutChg>
        <pc:sldLayoutChg chg="add del mod replId">
          <pc:chgData name="Magdalena Przybylska (2104130)" userId="S::2104130@student.uwtsd.ac.uk::0ad1f595-0c78-4758-9ab4-f7feedf80bd9" providerId="AD" clId="Web-{0088E3E1-8DC0-6FFF-8C36-1F115A15CC58}" dt="2022-03-01T11:18:35.604" v="176"/>
          <pc:sldLayoutMkLst>
            <pc:docMk/>
            <pc:sldMasterMk cId="1126127587" sldId="2147483711"/>
            <pc:sldLayoutMk cId="2445957784" sldId="2147483713"/>
          </pc:sldLayoutMkLst>
        </pc:sldLayoutChg>
        <pc:sldLayoutChg chg="add del mod replId">
          <pc:chgData name="Magdalena Przybylska (2104130)" userId="S::2104130@student.uwtsd.ac.uk::0ad1f595-0c78-4758-9ab4-f7feedf80bd9" providerId="AD" clId="Web-{0088E3E1-8DC0-6FFF-8C36-1F115A15CC58}" dt="2022-03-01T11:18:35.604" v="176"/>
          <pc:sldLayoutMkLst>
            <pc:docMk/>
            <pc:sldMasterMk cId="1126127587" sldId="2147483711"/>
            <pc:sldLayoutMk cId="1969094625" sldId="2147483714"/>
          </pc:sldLayoutMkLst>
        </pc:sldLayoutChg>
        <pc:sldLayoutChg chg="add del mod replId">
          <pc:chgData name="Magdalena Przybylska (2104130)" userId="S::2104130@student.uwtsd.ac.uk::0ad1f595-0c78-4758-9ab4-f7feedf80bd9" providerId="AD" clId="Web-{0088E3E1-8DC0-6FFF-8C36-1F115A15CC58}" dt="2022-03-01T11:18:35.604" v="176"/>
          <pc:sldLayoutMkLst>
            <pc:docMk/>
            <pc:sldMasterMk cId="1126127587" sldId="2147483711"/>
            <pc:sldLayoutMk cId="110834313" sldId="2147483715"/>
          </pc:sldLayoutMkLst>
        </pc:sldLayoutChg>
        <pc:sldLayoutChg chg="add del mod replId">
          <pc:chgData name="Magdalena Przybylska (2104130)" userId="S::2104130@student.uwtsd.ac.uk::0ad1f595-0c78-4758-9ab4-f7feedf80bd9" providerId="AD" clId="Web-{0088E3E1-8DC0-6FFF-8C36-1F115A15CC58}" dt="2022-03-01T11:18:35.604" v="176"/>
          <pc:sldLayoutMkLst>
            <pc:docMk/>
            <pc:sldMasterMk cId="1126127587" sldId="2147483711"/>
            <pc:sldLayoutMk cId="4082322576" sldId="2147483716"/>
          </pc:sldLayoutMkLst>
        </pc:sldLayoutChg>
        <pc:sldLayoutChg chg="add del mod replId">
          <pc:chgData name="Magdalena Przybylska (2104130)" userId="S::2104130@student.uwtsd.ac.uk::0ad1f595-0c78-4758-9ab4-f7feedf80bd9" providerId="AD" clId="Web-{0088E3E1-8DC0-6FFF-8C36-1F115A15CC58}" dt="2022-03-01T11:18:35.604" v="176"/>
          <pc:sldLayoutMkLst>
            <pc:docMk/>
            <pc:sldMasterMk cId="1126127587" sldId="2147483711"/>
            <pc:sldLayoutMk cId="1896761612" sldId="2147483717"/>
          </pc:sldLayoutMkLst>
        </pc:sldLayoutChg>
        <pc:sldLayoutChg chg="add del mod replId">
          <pc:chgData name="Magdalena Przybylska (2104130)" userId="S::2104130@student.uwtsd.ac.uk::0ad1f595-0c78-4758-9ab4-f7feedf80bd9" providerId="AD" clId="Web-{0088E3E1-8DC0-6FFF-8C36-1F115A15CC58}" dt="2022-03-01T11:18:35.604" v="176"/>
          <pc:sldLayoutMkLst>
            <pc:docMk/>
            <pc:sldMasterMk cId="1126127587" sldId="2147483711"/>
            <pc:sldLayoutMk cId="1004086756" sldId="2147483718"/>
          </pc:sldLayoutMkLst>
        </pc:sldLayoutChg>
        <pc:sldLayoutChg chg="add del mod replId">
          <pc:chgData name="Magdalena Przybylska (2104130)" userId="S::2104130@student.uwtsd.ac.uk::0ad1f595-0c78-4758-9ab4-f7feedf80bd9" providerId="AD" clId="Web-{0088E3E1-8DC0-6FFF-8C36-1F115A15CC58}" dt="2022-03-01T11:18:35.604" v="176"/>
          <pc:sldLayoutMkLst>
            <pc:docMk/>
            <pc:sldMasterMk cId="1126127587" sldId="2147483711"/>
            <pc:sldLayoutMk cId="3585070715" sldId="2147483719"/>
          </pc:sldLayoutMkLst>
        </pc:sldLayoutChg>
        <pc:sldLayoutChg chg="add del mod replId">
          <pc:chgData name="Magdalena Przybylska (2104130)" userId="S::2104130@student.uwtsd.ac.uk::0ad1f595-0c78-4758-9ab4-f7feedf80bd9" providerId="AD" clId="Web-{0088E3E1-8DC0-6FFF-8C36-1F115A15CC58}" dt="2022-03-01T11:18:35.604" v="176"/>
          <pc:sldLayoutMkLst>
            <pc:docMk/>
            <pc:sldMasterMk cId="1126127587" sldId="2147483711"/>
            <pc:sldLayoutMk cId="3403566321" sldId="2147483720"/>
          </pc:sldLayoutMkLst>
        </pc:sldLayoutChg>
        <pc:sldLayoutChg chg="add del mod replId">
          <pc:chgData name="Magdalena Przybylska (2104130)" userId="S::2104130@student.uwtsd.ac.uk::0ad1f595-0c78-4758-9ab4-f7feedf80bd9" providerId="AD" clId="Web-{0088E3E1-8DC0-6FFF-8C36-1F115A15CC58}" dt="2022-03-01T11:18:35.604" v="176"/>
          <pc:sldLayoutMkLst>
            <pc:docMk/>
            <pc:sldMasterMk cId="1126127587" sldId="2147483711"/>
            <pc:sldLayoutMk cId="3532516250" sldId="2147483721"/>
          </pc:sldLayoutMkLst>
        </pc:sldLayoutChg>
        <pc:sldLayoutChg chg="add del mod replId">
          <pc:chgData name="Magdalena Przybylska (2104130)" userId="S::2104130@student.uwtsd.ac.uk::0ad1f595-0c78-4758-9ab4-f7feedf80bd9" providerId="AD" clId="Web-{0088E3E1-8DC0-6FFF-8C36-1F115A15CC58}" dt="2022-03-01T11:18:35.604" v="176"/>
          <pc:sldLayoutMkLst>
            <pc:docMk/>
            <pc:sldMasterMk cId="1126127587" sldId="2147483711"/>
            <pc:sldLayoutMk cId="1446512911" sldId="2147483722"/>
          </pc:sldLayoutMkLst>
        </pc:sldLayoutChg>
        <pc:sldLayoutChg chg="add del mod replId">
          <pc:chgData name="Magdalena Przybylska (2104130)" userId="S::2104130@student.uwtsd.ac.uk::0ad1f595-0c78-4758-9ab4-f7feedf80bd9" providerId="AD" clId="Web-{0088E3E1-8DC0-6FFF-8C36-1F115A15CC58}" dt="2022-03-01T11:18:35.604" v="176"/>
          <pc:sldLayoutMkLst>
            <pc:docMk/>
            <pc:sldMasterMk cId="1126127587" sldId="2147483711"/>
            <pc:sldLayoutMk cId="1181086601" sldId="2147483723"/>
          </pc:sldLayoutMkLst>
        </pc:sldLayoutChg>
        <pc:sldLayoutChg chg="add del mod replId">
          <pc:chgData name="Magdalena Przybylska (2104130)" userId="S::2104130@student.uwtsd.ac.uk::0ad1f595-0c78-4758-9ab4-f7feedf80bd9" providerId="AD" clId="Web-{0088E3E1-8DC0-6FFF-8C36-1F115A15CC58}" dt="2022-03-01T11:18:35.604" v="176"/>
          <pc:sldLayoutMkLst>
            <pc:docMk/>
            <pc:sldMasterMk cId="1126127587" sldId="2147483711"/>
            <pc:sldLayoutMk cId="3023705591" sldId="2147483724"/>
          </pc:sldLayoutMkLst>
        </pc:sldLayoutChg>
        <pc:sldLayoutChg chg="add del mod replId">
          <pc:chgData name="Magdalena Przybylska (2104130)" userId="S::2104130@student.uwtsd.ac.uk::0ad1f595-0c78-4758-9ab4-f7feedf80bd9" providerId="AD" clId="Web-{0088E3E1-8DC0-6FFF-8C36-1F115A15CC58}" dt="2022-03-01T11:18:35.604" v="176"/>
          <pc:sldLayoutMkLst>
            <pc:docMk/>
            <pc:sldMasterMk cId="1126127587" sldId="2147483711"/>
            <pc:sldLayoutMk cId="40448460" sldId="2147483725"/>
          </pc:sldLayoutMkLst>
        </pc:sldLayoutChg>
        <pc:sldLayoutChg chg="add del mod replId">
          <pc:chgData name="Magdalena Przybylska (2104130)" userId="S::2104130@student.uwtsd.ac.uk::0ad1f595-0c78-4758-9ab4-f7feedf80bd9" providerId="AD" clId="Web-{0088E3E1-8DC0-6FFF-8C36-1F115A15CC58}" dt="2022-03-01T11:18:35.604" v="176"/>
          <pc:sldLayoutMkLst>
            <pc:docMk/>
            <pc:sldMasterMk cId="1126127587" sldId="2147483711"/>
            <pc:sldLayoutMk cId="4214624526" sldId="2147483726"/>
          </pc:sldLayoutMkLst>
        </pc:sldLayoutChg>
        <pc:sldLayoutChg chg="add del mod replId">
          <pc:chgData name="Magdalena Przybylska (2104130)" userId="S::2104130@student.uwtsd.ac.uk::0ad1f595-0c78-4758-9ab4-f7feedf80bd9" providerId="AD" clId="Web-{0088E3E1-8DC0-6FFF-8C36-1F115A15CC58}" dt="2022-03-01T11:18:35.604" v="176"/>
          <pc:sldLayoutMkLst>
            <pc:docMk/>
            <pc:sldMasterMk cId="1126127587" sldId="2147483711"/>
            <pc:sldLayoutMk cId="2398937821" sldId="2147483727"/>
          </pc:sldLayoutMkLst>
        </pc:sldLayoutChg>
        <pc:sldLayoutChg chg="add del mod replId">
          <pc:chgData name="Magdalena Przybylska (2104130)" userId="S::2104130@student.uwtsd.ac.uk::0ad1f595-0c78-4758-9ab4-f7feedf80bd9" providerId="AD" clId="Web-{0088E3E1-8DC0-6FFF-8C36-1F115A15CC58}" dt="2022-03-01T11:18:35.604" v="176"/>
          <pc:sldLayoutMkLst>
            <pc:docMk/>
            <pc:sldMasterMk cId="1126127587" sldId="2147483711"/>
            <pc:sldLayoutMk cId="2396037511" sldId="2147483728"/>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3/7/2022</a:t>
            </a:fld>
            <a:endParaRPr lang="en-US"/>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40570922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3/7/2022</a:t>
            </a:fld>
            <a:endParaRPr lang="en-US"/>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16337622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3/7/2022</a:t>
            </a:fld>
            <a:endParaRPr lang="en-US"/>
          </a:p>
        </p:txBody>
      </p:sp>
    </p:spTree>
    <p:extLst>
      <p:ext uri="{BB962C8B-B14F-4D97-AF65-F5344CB8AC3E}">
        <p14:creationId xmlns:p14="http://schemas.microsoft.com/office/powerpoint/2010/main" val="40375725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3/7/2022</a:t>
            </a:fld>
            <a:endParaRPr lang="en-US"/>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22657334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3/7/2022</a:t>
            </a:fld>
            <a:endParaRPr lang="en-US"/>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1513977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3/7/2022</a:t>
            </a:fld>
            <a:endParaRPr lang="en-US"/>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7657687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3/7/2022</a:t>
            </a:fld>
            <a:endParaRPr lang="en-US"/>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10061744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3/7/2022</a:t>
            </a:fld>
            <a:endParaRPr lang="en-US"/>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21801495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3/7/2022</a:t>
            </a:fld>
            <a:endParaRPr lang="en-US"/>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32380577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3/7/2022</a:t>
            </a:fld>
            <a:endParaRPr lang="en-US"/>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20978953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3/7/2022</a:t>
            </a:fld>
            <a:endParaRPr lang="en-US"/>
          </a:p>
        </p:txBody>
      </p:sp>
      <p:sp>
        <p:nvSpPr>
          <p:cNvPr id="5" name="Footer Placeholder 4"/>
          <p:cNvSpPr>
            <a:spLocks noGrp="1"/>
          </p:cNvSpPr>
          <p:nvPr>
            <p:ph type="ftr" sz="quarter" idx="11"/>
          </p:nvPr>
        </p:nvSpPr>
        <p:spPr>
          <a:xfrm>
            <a:off x="2933699" y="6296615"/>
            <a:ext cx="5959577" cy="365125"/>
          </a:xfrm>
        </p:spPr>
        <p:txBody>
          <a:bodyPr/>
          <a:lstStyle/>
          <a:p>
            <a:endParaRPr lang="en-US"/>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52454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3/7/2022</a:t>
            </a:fld>
            <a:endParaRPr lang="en-US"/>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9563992"/>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699" r:id="rId7"/>
    <p:sldLayoutId id="2147483700" r:id="rId8"/>
    <p:sldLayoutId id="2147483701" r:id="rId9"/>
    <p:sldLayoutId id="2147483708" r:id="rId10"/>
    <p:sldLayoutId id="2147483709"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useBgFill="1">
        <p:nvSpPr>
          <p:cNvPr id="17" name="Rectangle 19">
            <a:extLst>
              <a:ext uri="{FF2B5EF4-FFF2-40B4-BE49-F238E27FC236}">
                <a16:creationId xmlns:a16="http://schemas.microsoft.com/office/drawing/2014/main" id="{AC8EEB0F-BA72-49AC-956F-331B60FDE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3" descr="Tło sieci z liniami i kropkami">
            <a:extLst>
              <a:ext uri="{FF2B5EF4-FFF2-40B4-BE49-F238E27FC236}">
                <a16:creationId xmlns:a16="http://schemas.microsoft.com/office/drawing/2014/main" id="{4CE3A07C-C4FD-4AD9-BB86-8AA2E463A6A6}"/>
              </a:ext>
            </a:extLst>
          </p:cNvPr>
          <p:cNvPicPr>
            <a:picLocks noChangeAspect="1"/>
          </p:cNvPicPr>
          <p:nvPr/>
        </p:nvPicPr>
        <p:blipFill rotWithShape="1">
          <a:blip r:embed="rId2"/>
          <a:srcRect t="9132" r="-1" b="15848"/>
          <a:stretch/>
        </p:blipFill>
        <p:spPr>
          <a:xfrm>
            <a:off x="1524" y="10"/>
            <a:ext cx="12188952" cy="6857990"/>
          </a:xfrm>
          <a:prstGeom prst="rect">
            <a:avLst/>
          </a:prstGeom>
        </p:spPr>
      </p:pic>
      <p:grpSp>
        <p:nvGrpSpPr>
          <p:cNvPr id="19" name="Group 21">
            <a:extLst>
              <a:ext uri="{FF2B5EF4-FFF2-40B4-BE49-F238E27FC236}">
                <a16:creationId xmlns:a16="http://schemas.microsoft.com/office/drawing/2014/main" id="{FB8CE58F-407C-497E-B723-21FD8C6D35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09937" y="721297"/>
            <a:ext cx="5565913" cy="5415406"/>
            <a:chOff x="797792" y="912854"/>
            <a:chExt cx="5298208" cy="5032292"/>
          </a:xfrm>
        </p:grpSpPr>
        <p:sp>
          <p:nvSpPr>
            <p:cNvPr id="23" name="Freeform: Shape 22">
              <a:extLst>
                <a:ext uri="{FF2B5EF4-FFF2-40B4-BE49-F238E27FC236}">
                  <a16:creationId xmlns:a16="http://schemas.microsoft.com/office/drawing/2014/main" id="{1BE70332-ECAF-47BB-8C7B-BD049452F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1439" y="1056388"/>
              <a:ext cx="4968823" cy="4748064"/>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716D9361-A35A-4DC8-AAB9-04FD2D6FEE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7792" y="912854"/>
              <a:ext cx="5298208" cy="503229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87FC31AD-FBB3-4219-A758-D6F7594A0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671" y="1232452"/>
              <a:ext cx="4715122" cy="4439901"/>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ytuł 1"/>
          <p:cNvSpPr>
            <a:spLocks noGrp="1"/>
          </p:cNvSpPr>
          <p:nvPr>
            <p:ph type="ctrTitle"/>
          </p:nvPr>
        </p:nvSpPr>
        <p:spPr>
          <a:xfrm>
            <a:off x="1245685" y="1939678"/>
            <a:ext cx="4181444" cy="2842450"/>
          </a:xfrm>
        </p:spPr>
        <p:txBody>
          <a:bodyPr anchor="b">
            <a:normAutofit/>
          </a:bodyPr>
          <a:lstStyle/>
          <a:p>
            <a:pPr algn="ctr"/>
            <a:r>
              <a:rPr lang="pl-PL" sz="4800" b="0">
                <a:solidFill>
                  <a:schemeClr val="tx1">
                    <a:lumMod val="75000"/>
                    <a:lumOff val="25000"/>
                  </a:schemeClr>
                </a:solidFill>
                <a:latin typeface="Meiryo"/>
                <a:ea typeface="+mj-lt"/>
                <a:cs typeface="+mj-lt"/>
              </a:rPr>
              <a:t>COGNITIVE APPROACH</a:t>
            </a:r>
          </a:p>
          <a:p>
            <a:pPr algn="ctr"/>
            <a:endParaRPr lang="pl-PL" sz="4800">
              <a:solidFill>
                <a:schemeClr val="tx1">
                  <a:lumMod val="75000"/>
                  <a:lumOff val="25000"/>
                </a:schemeClr>
              </a:solidFill>
              <a:ea typeface="Meiryo"/>
            </a:endParaRPr>
          </a:p>
        </p:txBody>
      </p:sp>
      <p:sp>
        <p:nvSpPr>
          <p:cNvPr id="15" name="Podtytuł 14">
            <a:extLst>
              <a:ext uri="{FF2B5EF4-FFF2-40B4-BE49-F238E27FC236}">
                <a16:creationId xmlns:a16="http://schemas.microsoft.com/office/drawing/2014/main" id="{1CA8BDD0-4C6E-4401-985F-8C043AF65D37}"/>
              </a:ext>
            </a:extLst>
          </p:cNvPr>
          <p:cNvSpPr>
            <a:spLocks noGrp="1"/>
          </p:cNvSpPr>
          <p:nvPr>
            <p:ph type="subTitle" idx="1"/>
          </p:nvPr>
        </p:nvSpPr>
        <p:spPr>
          <a:xfrm>
            <a:off x="1920240" y="4048350"/>
            <a:ext cx="3283888" cy="816301"/>
          </a:xfrm>
        </p:spPr>
        <p:txBody>
          <a:bodyPr anchor="t">
            <a:normAutofit/>
          </a:bodyPr>
          <a:lstStyle/>
          <a:p>
            <a:pPr algn="ctr"/>
            <a:r>
              <a:rPr lang="pl-PL" sz="1900">
                <a:solidFill>
                  <a:schemeClr val="tx1">
                    <a:lumMod val="75000"/>
                    <a:lumOff val="25000"/>
                  </a:schemeClr>
                </a:solidFill>
                <a:ea typeface="Meiryo"/>
              </a:rPr>
              <a:t>Magdalena Przybylska</a:t>
            </a:r>
          </a:p>
        </p:txBody>
      </p:sp>
    </p:spTree>
    <p:extLst>
      <p:ext uri="{BB962C8B-B14F-4D97-AF65-F5344CB8AC3E}">
        <p14:creationId xmlns:p14="http://schemas.microsoft.com/office/powerpoint/2010/main" val="650317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15">
                                            <p:txEl>
                                              <p:pRg st="0" end="0"/>
                                            </p:txEl>
                                          </p:spTgt>
                                        </p:tgtEl>
                                        <p:attrNameLst>
                                          <p:attrName>style.visibility</p:attrName>
                                        </p:attrNameLst>
                                      </p:cBhvr>
                                      <p:to>
                                        <p:strVal val="visible"/>
                                      </p:to>
                                    </p:set>
                                    <p:animEffect transition="in" filter="fade">
                                      <p:cBhvr>
                                        <p:cTn id="7" dur="700"/>
                                        <p:tgtEl>
                                          <p:spTgt spid="15">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5"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8" name="Freeform: Shape 17">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2" name="Freeform: Shape 21">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4" name="Freeform: Shape 23">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26" name="Rectangle 25">
            <a:extLst>
              <a:ext uri="{FF2B5EF4-FFF2-40B4-BE49-F238E27FC236}">
                <a16:creationId xmlns:a16="http://schemas.microsoft.com/office/drawing/2014/main" id="{AC8EEB0F-BA72-49AC-956F-331B60FDE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8CC700D5-9809-43F4-89D5-7DBBCB0DC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67847" y="1391478"/>
            <a:ext cx="4578827" cy="4165619"/>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C7163242-6303-46DC-BAC1-2A204F0613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02296" y="1566412"/>
            <a:ext cx="4244110" cy="3840480"/>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31">
            <a:extLst>
              <a:ext uri="{FF2B5EF4-FFF2-40B4-BE49-F238E27FC236}">
                <a16:creationId xmlns:a16="http://schemas.microsoft.com/office/drawing/2014/main" id="{805C4C40-D70E-4C4F-B228-98A0A6132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00000" flipH="1">
            <a:off x="6650490" y="1105100"/>
            <a:ext cx="4908132" cy="4688444"/>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ytuł 1">
            <a:extLst>
              <a:ext uri="{FF2B5EF4-FFF2-40B4-BE49-F238E27FC236}">
                <a16:creationId xmlns:a16="http://schemas.microsoft.com/office/drawing/2014/main" id="{9EBF5D05-95A7-45F5-800F-E630A9C66201}"/>
              </a:ext>
            </a:extLst>
          </p:cNvPr>
          <p:cNvSpPr>
            <a:spLocks noGrp="1"/>
          </p:cNvSpPr>
          <p:nvPr>
            <p:ph type="title"/>
          </p:nvPr>
        </p:nvSpPr>
        <p:spPr>
          <a:xfrm>
            <a:off x="3953583" y="153649"/>
            <a:ext cx="4828538" cy="803504"/>
          </a:xfrm>
        </p:spPr>
        <p:txBody>
          <a:bodyPr vert="horz" lIns="109728" tIns="109728" rIns="109728" bIns="91440" rtlCol="0" anchor="b">
            <a:normAutofit fontScale="90000"/>
          </a:bodyPr>
          <a:lstStyle/>
          <a:p>
            <a:pPr algn="ctr">
              <a:lnSpc>
                <a:spcPct val="120000"/>
              </a:lnSpc>
            </a:pPr>
            <a:r>
              <a:rPr lang="en-US" sz="3600">
                <a:ea typeface="Meiryo"/>
              </a:rPr>
              <a:t>HISTORY</a:t>
            </a:r>
            <a:endParaRPr lang="en-US" sz="3600"/>
          </a:p>
        </p:txBody>
      </p:sp>
      <p:sp>
        <p:nvSpPr>
          <p:cNvPr id="3" name="Symbol zastępczy tekstu 2">
            <a:extLst>
              <a:ext uri="{FF2B5EF4-FFF2-40B4-BE49-F238E27FC236}">
                <a16:creationId xmlns:a16="http://schemas.microsoft.com/office/drawing/2014/main" id="{D3D973E5-D1D0-41EA-BFEA-4D6317E25B02}"/>
              </a:ext>
            </a:extLst>
          </p:cNvPr>
          <p:cNvSpPr>
            <a:spLocks noGrp="1"/>
          </p:cNvSpPr>
          <p:nvPr>
            <p:ph type="body" idx="1"/>
          </p:nvPr>
        </p:nvSpPr>
        <p:spPr>
          <a:xfrm>
            <a:off x="301909" y="5981028"/>
            <a:ext cx="2567222" cy="516352"/>
          </a:xfrm>
        </p:spPr>
        <p:txBody>
          <a:bodyPr vert="horz" lIns="109728" tIns="109728" rIns="109728" bIns="91440" rtlCol="0" anchor="t">
            <a:normAutofit/>
          </a:bodyPr>
          <a:lstStyle/>
          <a:p>
            <a:pPr algn="ctr">
              <a:spcBef>
                <a:spcPts val="930"/>
              </a:spcBef>
            </a:pPr>
            <a:r>
              <a:rPr lang="en-US" sz="1100">
                <a:ea typeface="Meiryo"/>
              </a:rPr>
              <a:t>Bekeleynews2022</a:t>
            </a:r>
          </a:p>
        </p:txBody>
      </p:sp>
      <p:pic>
        <p:nvPicPr>
          <p:cNvPr id="4" name="Obraz 4" descr="Obraz zawierający osoba, mężczyzna, stojące&#10;&#10;Opis wygenerowany automatycznie">
            <a:extLst>
              <a:ext uri="{FF2B5EF4-FFF2-40B4-BE49-F238E27FC236}">
                <a16:creationId xmlns:a16="http://schemas.microsoft.com/office/drawing/2014/main" id="{4E6F98DC-870C-40D0-8484-6C6418F489AF}"/>
              </a:ext>
            </a:extLst>
          </p:cNvPr>
          <p:cNvPicPr>
            <a:picLocks noChangeAspect="1"/>
          </p:cNvPicPr>
          <p:nvPr/>
        </p:nvPicPr>
        <p:blipFill>
          <a:blip r:embed="rId2"/>
          <a:stretch>
            <a:fillRect/>
          </a:stretch>
        </p:blipFill>
        <p:spPr>
          <a:xfrm>
            <a:off x="592175" y="1074187"/>
            <a:ext cx="4420027" cy="4946841"/>
          </a:xfrm>
          <a:prstGeom prst="rect">
            <a:avLst/>
          </a:prstGeom>
        </p:spPr>
      </p:pic>
      <p:pic>
        <p:nvPicPr>
          <p:cNvPr id="5" name="Obraz 5" descr="Obraz zawierający osoba, mężczyzna, zewnętrzne, stojące&#10;&#10;Opis wygenerowany automatycznie">
            <a:extLst>
              <a:ext uri="{FF2B5EF4-FFF2-40B4-BE49-F238E27FC236}">
                <a16:creationId xmlns:a16="http://schemas.microsoft.com/office/drawing/2014/main" id="{88C81763-F2F3-423A-9D81-04DF8DAB04DE}"/>
              </a:ext>
            </a:extLst>
          </p:cNvPr>
          <p:cNvPicPr>
            <a:picLocks noChangeAspect="1"/>
          </p:cNvPicPr>
          <p:nvPr/>
        </p:nvPicPr>
        <p:blipFill>
          <a:blip r:embed="rId3"/>
          <a:stretch>
            <a:fillRect/>
          </a:stretch>
        </p:blipFill>
        <p:spPr>
          <a:xfrm>
            <a:off x="6711472" y="1128707"/>
            <a:ext cx="4829694" cy="4862067"/>
          </a:xfrm>
          <a:prstGeom prst="rect">
            <a:avLst/>
          </a:prstGeom>
        </p:spPr>
      </p:pic>
      <p:sp>
        <p:nvSpPr>
          <p:cNvPr id="6" name="pole tekstowe 5">
            <a:extLst>
              <a:ext uri="{FF2B5EF4-FFF2-40B4-BE49-F238E27FC236}">
                <a16:creationId xmlns:a16="http://schemas.microsoft.com/office/drawing/2014/main" id="{3EF8B67F-8372-449D-992F-81FBD15B3772}"/>
              </a:ext>
            </a:extLst>
          </p:cNvPr>
          <p:cNvSpPr txBox="1"/>
          <p:nvPr/>
        </p:nvSpPr>
        <p:spPr>
          <a:xfrm>
            <a:off x="6815197" y="5984993"/>
            <a:ext cx="523381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pl-PL" sz="1200">
                <a:ea typeface="Meiryo"/>
              </a:rPr>
              <a:t>Thefamusepeople2022</a:t>
            </a:r>
          </a:p>
        </p:txBody>
      </p:sp>
    </p:spTree>
    <p:extLst>
      <p:ext uri="{BB962C8B-B14F-4D97-AF65-F5344CB8AC3E}">
        <p14:creationId xmlns:p14="http://schemas.microsoft.com/office/powerpoint/2010/main" val="8431290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46" name="Freeform: Shape 83">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7" name="Freeform: Shape 85">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48" name="Freeform: Shape 87">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49" name="Freeform: Shape 89">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0" name="Freeform: Shape 91">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1" name="Freeform: Shape 93">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2" name="Freeform: Shape 95">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3" name="Freeform: Shape 97">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554" name="Rectangle 99">
            <a:extLst>
              <a:ext uri="{FF2B5EF4-FFF2-40B4-BE49-F238E27FC236}">
                <a16:creationId xmlns:a16="http://schemas.microsoft.com/office/drawing/2014/main" id="{AC8EEB0F-BA72-49AC-956F-331B60FDE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5" name="Freeform: Shape 101">
            <a:extLst>
              <a:ext uri="{FF2B5EF4-FFF2-40B4-BE49-F238E27FC236}">
                <a16:creationId xmlns:a16="http://schemas.microsoft.com/office/drawing/2014/main" id="{8CC700D5-9809-43F4-89D5-7DBBCB0DC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02296" y="1287887"/>
            <a:ext cx="4523890" cy="4187191"/>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6" name="Freeform: Shape 103">
            <a:extLst>
              <a:ext uri="{FF2B5EF4-FFF2-40B4-BE49-F238E27FC236}">
                <a16:creationId xmlns:a16="http://schemas.microsoft.com/office/drawing/2014/main" id="{C7163242-6303-46DC-BAC1-2A204F0613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051182" y="1382922"/>
            <a:ext cx="4174735" cy="3941951"/>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7" name="Freeform: Shape 105">
            <a:extLst>
              <a:ext uri="{FF2B5EF4-FFF2-40B4-BE49-F238E27FC236}">
                <a16:creationId xmlns:a16="http://schemas.microsoft.com/office/drawing/2014/main" id="{805C4C40-D70E-4C4F-B228-98A0A6132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00000" flipH="1">
            <a:off x="6733248" y="1097468"/>
            <a:ext cx="4908132" cy="4613915"/>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ytuł 1">
            <a:extLst>
              <a:ext uri="{FF2B5EF4-FFF2-40B4-BE49-F238E27FC236}">
                <a16:creationId xmlns:a16="http://schemas.microsoft.com/office/drawing/2014/main" id="{A666D6D1-C80C-4B3D-A9A4-775675CB7F85}"/>
              </a:ext>
            </a:extLst>
          </p:cNvPr>
          <p:cNvSpPr>
            <a:spLocks noGrp="1"/>
          </p:cNvSpPr>
          <p:nvPr>
            <p:ph type="title"/>
          </p:nvPr>
        </p:nvSpPr>
        <p:spPr>
          <a:xfrm>
            <a:off x="7430501" y="1847596"/>
            <a:ext cx="3459760" cy="2186393"/>
          </a:xfrm>
        </p:spPr>
        <p:txBody>
          <a:bodyPr vert="horz" lIns="109728" tIns="109728" rIns="109728" bIns="91440" rtlCol="0" anchor="b">
            <a:normAutofit/>
          </a:bodyPr>
          <a:lstStyle/>
          <a:p>
            <a:pPr algn="ctr"/>
            <a:r>
              <a:rPr lang="en-US" sz="1400"/>
              <a:t>Drever(1964)explain-cognitive approach means knowing. The cognitive approach in psychology focuses on how we think and study of the mind as an information processor(Adams1998).</a:t>
            </a:r>
          </a:p>
          <a:p>
            <a:pPr algn="ctr"/>
            <a:endParaRPr lang="en-US" sz="1400"/>
          </a:p>
        </p:txBody>
      </p:sp>
      <p:sp>
        <p:nvSpPr>
          <p:cNvPr id="3" name="Symbol zastępczy tekstu 2">
            <a:extLst>
              <a:ext uri="{FF2B5EF4-FFF2-40B4-BE49-F238E27FC236}">
                <a16:creationId xmlns:a16="http://schemas.microsoft.com/office/drawing/2014/main" id="{DFC8F773-AF8B-4792-B5F0-1275B47C9596}"/>
              </a:ext>
            </a:extLst>
          </p:cNvPr>
          <p:cNvSpPr>
            <a:spLocks noGrp="1"/>
          </p:cNvSpPr>
          <p:nvPr>
            <p:ph type="body" idx="1"/>
          </p:nvPr>
        </p:nvSpPr>
        <p:spPr>
          <a:xfrm>
            <a:off x="1101085" y="5398063"/>
            <a:ext cx="4425185" cy="913818"/>
          </a:xfrm>
        </p:spPr>
        <p:txBody>
          <a:bodyPr vert="horz" lIns="109728" tIns="109728" rIns="109728" bIns="91440" rtlCol="0" anchor="t">
            <a:normAutofit/>
          </a:bodyPr>
          <a:lstStyle/>
          <a:p>
            <a:pPr algn="ctr">
              <a:spcBef>
                <a:spcPts val="930"/>
              </a:spcBef>
            </a:pPr>
            <a:r>
              <a:rPr lang="en-US" sz="1200"/>
              <a:t>Gerartkeegan2022</a:t>
            </a:r>
            <a:endParaRPr lang="en-US" sz="1800">
              <a:ea typeface="Meiryo"/>
            </a:endParaRPr>
          </a:p>
        </p:txBody>
      </p:sp>
      <p:pic>
        <p:nvPicPr>
          <p:cNvPr id="8" name="Obraz 8">
            <a:extLst>
              <a:ext uri="{FF2B5EF4-FFF2-40B4-BE49-F238E27FC236}">
                <a16:creationId xmlns:a16="http://schemas.microsoft.com/office/drawing/2014/main" id="{189DE94D-DCDE-4A0F-A1BF-1EBE77CE1526}"/>
              </a:ext>
            </a:extLst>
          </p:cNvPr>
          <p:cNvPicPr>
            <a:picLocks noChangeAspect="1"/>
          </p:cNvPicPr>
          <p:nvPr/>
        </p:nvPicPr>
        <p:blipFill rotWithShape="1">
          <a:blip r:embed="rId2"/>
          <a:srcRect r="5" b="15721"/>
          <a:stretch/>
        </p:blipFill>
        <p:spPr>
          <a:xfrm>
            <a:off x="619852" y="440341"/>
            <a:ext cx="5761677" cy="4835290"/>
          </a:xfrm>
          <a:prstGeom prst="rect">
            <a:avLst/>
          </a:prstGeom>
        </p:spPr>
      </p:pic>
    </p:spTree>
    <p:extLst>
      <p:ext uri="{BB962C8B-B14F-4D97-AF65-F5344CB8AC3E}">
        <p14:creationId xmlns:p14="http://schemas.microsoft.com/office/powerpoint/2010/main" val="38967274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1" name="Freeform: Shape 20">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3" name="Freeform: Shape 22">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25" name="Rectangle 24">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7" name="Freeform: Shape 26">
            <a:extLst>
              <a:ext uri="{FF2B5EF4-FFF2-40B4-BE49-F238E27FC236}">
                <a16:creationId xmlns:a16="http://schemas.microsoft.com/office/drawing/2014/main" id="{391F8D69-709A-4575-A393-B4C26481A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66083" y="0"/>
            <a:ext cx="9841377" cy="6858000"/>
          </a:xfrm>
          <a:custGeom>
            <a:avLst/>
            <a:gdLst>
              <a:gd name="connsiteX0" fmla="*/ 8218354 w 9841377"/>
              <a:gd name="connsiteY0" fmla="*/ 0 h 6858000"/>
              <a:gd name="connsiteX1" fmla="*/ 5551962 w 9841377"/>
              <a:gd name="connsiteY1" fmla="*/ 0 h 6858000"/>
              <a:gd name="connsiteX2" fmla="*/ 5482342 w 9841377"/>
              <a:gd name="connsiteY2" fmla="*/ 0 h 6858000"/>
              <a:gd name="connsiteX3" fmla="*/ 4359035 w 9841377"/>
              <a:gd name="connsiteY3" fmla="*/ 0 h 6858000"/>
              <a:gd name="connsiteX4" fmla="*/ 4289415 w 9841377"/>
              <a:gd name="connsiteY4" fmla="*/ 0 h 6858000"/>
              <a:gd name="connsiteX5" fmla="*/ 1623023 w 9841377"/>
              <a:gd name="connsiteY5" fmla="*/ 0 h 6858000"/>
              <a:gd name="connsiteX6" fmla="*/ 1600899 w 9841377"/>
              <a:gd name="connsiteY6" fmla="*/ 14997 h 6858000"/>
              <a:gd name="connsiteX7" fmla="*/ 0 w 9841377"/>
              <a:gd name="connsiteY7" fmla="*/ 3621656 h 6858000"/>
              <a:gd name="connsiteX8" fmla="*/ 1874350 w 9841377"/>
              <a:gd name="connsiteY8" fmla="*/ 6374814 h 6858000"/>
              <a:gd name="connsiteX9" fmla="*/ 2390998 w 9841377"/>
              <a:gd name="connsiteY9" fmla="*/ 6780599 h 6858000"/>
              <a:gd name="connsiteX10" fmla="*/ 2502754 w 9841377"/>
              <a:gd name="connsiteY10" fmla="*/ 6858000 h 6858000"/>
              <a:gd name="connsiteX11" fmla="*/ 4289415 w 9841377"/>
              <a:gd name="connsiteY11" fmla="*/ 6858000 h 6858000"/>
              <a:gd name="connsiteX12" fmla="*/ 4359035 w 9841377"/>
              <a:gd name="connsiteY12" fmla="*/ 6858000 h 6858000"/>
              <a:gd name="connsiteX13" fmla="*/ 5482342 w 9841377"/>
              <a:gd name="connsiteY13" fmla="*/ 6858000 h 6858000"/>
              <a:gd name="connsiteX14" fmla="*/ 5551962 w 9841377"/>
              <a:gd name="connsiteY14" fmla="*/ 6858000 h 6858000"/>
              <a:gd name="connsiteX15" fmla="*/ 7338623 w 9841377"/>
              <a:gd name="connsiteY15" fmla="*/ 6858000 h 6858000"/>
              <a:gd name="connsiteX16" fmla="*/ 7450379 w 9841377"/>
              <a:gd name="connsiteY16" fmla="*/ 6780599 h 6858000"/>
              <a:gd name="connsiteX17" fmla="*/ 7967027 w 9841377"/>
              <a:gd name="connsiteY17" fmla="*/ 6374814 h 6858000"/>
              <a:gd name="connsiteX18" fmla="*/ 9841377 w 9841377"/>
              <a:gd name="connsiteY18" fmla="*/ 3621656 h 6858000"/>
              <a:gd name="connsiteX19" fmla="*/ 8240478 w 9841377"/>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841377" h="6858000">
                <a:moveTo>
                  <a:pt x="8218354" y="0"/>
                </a:moveTo>
                <a:lnTo>
                  <a:pt x="5551962" y="0"/>
                </a:lnTo>
                <a:lnTo>
                  <a:pt x="5482342" y="0"/>
                </a:lnTo>
                <a:lnTo>
                  <a:pt x="4359035" y="0"/>
                </a:lnTo>
                <a:lnTo>
                  <a:pt x="4289415" y="0"/>
                </a:lnTo>
                <a:lnTo>
                  <a:pt x="1623023" y="0"/>
                </a:lnTo>
                <a:lnTo>
                  <a:pt x="1600899" y="14997"/>
                </a:lnTo>
                <a:cubicBezTo>
                  <a:pt x="573736" y="754641"/>
                  <a:pt x="0" y="2093192"/>
                  <a:pt x="0" y="3621656"/>
                </a:cubicBezTo>
                <a:cubicBezTo>
                  <a:pt x="0" y="4969131"/>
                  <a:pt x="928725" y="5602839"/>
                  <a:pt x="1874350" y="6374814"/>
                </a:cubicBezTo>
                <a:cubicBezTo>
                  <a:pt x="2046553" y="6515397"/>
                  <a:pt x="2217180" y="6653108"/>
                  <a:pt x="2390998" y="6780599"/>
                </a:cubicBezTo>
                <a:lnTo>
                  <a:pt x="2502754" y="6858000"/>
                </a:lnTo>
                <a:lnTo>
                  <a:pt x="4289415" y="6858000"/>
                </a:lnTo>
                <a:lnTo>
                  <a:pt x="4359035" y="6858000"/>
                </a:lnTo>
                <a:lnTo>
                  <a:pt x="5482342" y="6858000"/>
                </a:lnTo>
                <a:lnTo>
                  <a:pt x="5551962" y="6858000"/>
                </a:lnTo>
                <a:lnTo>
                  <a:pt x="7338623" y="6858000"/>
                </a:lnTo>
                <a:lnTo>
                  <a:pt x="7450379" y="6780599"/>
                </a:lnTo>
                <a:cubicBezTo>
                  <a:pt x="7624197" y="6653108"/>
                  <a:pt x="7794824" y="6515397"/>
                  <a:pt x="7967027" y="6374814"/>
                </a:cubicBezTo>
                <a:cubicBezTo>
                  <a:pt x="8912652" y="5602839"/>
                  <a:pt x="9841377" y="4969131"/>
                  <a:pt x="9841377" y="3621656"/>
                </a:cubicBezTo>
                <a:cubicBezTo>
                  <a:pt x="9841377" y="2093192"/>
                  <a:pt x="9267641" y="754641"/>
                  <a:pt x="8240478" y="14997"/>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C87A50C4-1191-461A-9E09-C8057F2AF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035" y="0"/>
            <a:ext cx="2265453" cy="6858000"/>
          </a:xfrm>
          <a:custGeom>
            <a:avLst/>
            <a:gdLst>
              <a:gd name="connsiteX0" fmla="*/ 1117108 w 2265453"/>
              <a:gd name="connsiteY0" fmla="*/ 0 h 6858000"/>
              <a:gd name="connsiteX1" fmla="*/ 1099628 w 2265453"/>
              <a:gd name="connsiteY1" fmla="*/ 0 h 6858000"/>
              <a:gd name="connsiteX2" fmla="*/ 1175238 w 2265453"/>
              <a:gd name="connsiteY2" fmla="*/ 82371 h 6858000"/>
              <a:gd name="connsiteX3" fmla="*/ 2240276 w 2265453"/>
              <a:gd name="connsiteY3" fmla="*/ 3734791 h 6858000"/>
              <a:gd name="connsiteX4" fmla="*/ 274951 w 2265453"/>
              <a:gd name="connsiteY4" fmla="*/ 6634678 h 6858000"/>
              <a:gd name="connsiteX5" fmla="*/ 12802 w 2265453"/>
              <a:gd name="connsiteY5" fmla="*/ 6848127 h 6858000"/>
              <a:gd name="connsiteX6" fmla="*/ 0 w 2265453"/>
              <a:gd name="connsiteY6" fmla="*/ 6858000 h 6858000"/>
              <a:gd name="connsiteX7" fmla="*/ 19410 w 2265453"/>
              <a:gd name="connsiteY7" fmla="*/ 6858000 h 6858000"/>
              <a:gd name="connsiteX8" fmla="*/ 31082 w 2265453"/>
              <a:gd name="connsiteY8" fmla="*/ 6848998 h 6858000"/>
              <a:gd name="connsiteX9" fmla="*/ 293230 w 2265453"/>
              <a:gd name="connsiteY9" fmla="*/ 6635549 h 6858000"/>
              <a:gd name="connsiteX10" fmla="*/ 2258555 w 2265453"/>
              <a:gd name="connsiteY10" fmla="*/ 3735662 h 6858000"/>
              <a:gd name="connsiteX11" fmla="*/ 1193518 w 2265453"/>
              <a:gd name="connsiteY11" fmla="*/ 8324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65453" h="6858000">
                <a:moveTo>
                  <a:pt x="1117108" y="0"/>
                </a:moveTo>
                <a:lnTo>
                  <a:pt x="1099628" y="0"/>
                </a:lnTo>
                <a:lnTo>
                  <a:pt x="1175238" y="82371"/>
                </a:lnTo>
                <a:cubicBezTo>
                  <a:pt x="1926546" y="957940"/>
                  <a:pt x="2303836" y="2277119"/>
                  <a:pt x="2240276" y="3734791"/>
                </a:cubicBezTo>
                <a:cubicBezTo>
                  <a:pt x="2176522" y="5196911"/>
                  <a:pt x="1237280" y="5841173"/>
                  <a:pt x="274951" y="6634678"/>
                </a:cubicBezTo>
                <a:cubicBezTo>
                  <a:pt x="187328" y="6706930"/>
                  <a:pt x="100126" y="6778421"/>
                  <a:pt x="12802" y="6848127"/>
                </a:cubicBezTo>
                <a:lnTo>
                  <a:pt x="0" y="6858000"/>
                </a:lnTo>
                <a:lnTo>
                  <a:pt x="19410" y="6858000"/>
                </a:lnTo>
                <a:lnTo>
                  <a:pt x="31082" y="6848998"/>
                </a:lnTo>
                <a:cubicBezTo>
                  <a:pt x="118405" y="6779292"/>
                  <a:pt x="205608" y="6707801"/>
                  <a:pt x="293230" y="6635549"/>
                </a:cubicBezTo>
                <a:cubicBezTo>
                  <a:pt x="1255560" y="5842045"/>
                  <a:pt x="2194802" y="5197782"/>
                  <a:pt x="2258555" y="3735662"/>
                </a:cubicBezTo>
                <a:cubicBezTo>
                  <a:pt x="2322115" y="2277991"/>
                  <a:pt x="1944825" y="958811"/>
                  <a:pt x="1193518" y="83243"/>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1" name="Freeform: Shape 30">
            <a:extLst>
              <a:ext uri="{FF2B5EF4-FFF2-40B4-BE49-F238E27FC236}">
                <a16:creationId xmlns:a16="http://schemas.microsoft.com/office/drawing/2014/main" id="{BC87DA9F-8DB2-4D48-8716-A928FBB8A5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03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3" name="Freeform: Shape 32">
            <a:extLst>
              <a:ext uri="{FF2B5EF4-FFF2-40B4-BE49-F238E27FC236}">
                <a16:creationId xmlns:a16="http://schemas.microsoft.com/office/drawing/2014/main" id="{195EA065-AC5D-431D-927E-87FF05884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619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5" name="Freeform: Shape 34">
            <a:extLst>
              <a:ext uri="{FF2B5EF4-FFF2-40B4-BE49-F238E27FC236}">
                <a16:creationId xmlns:a16="http://schemas.microsoft.com/office/drawing/2014/main" id="{46934B3C-D73F-4CD0-95B1-0244D662D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292"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ytuł 1">
            <a:extLst>
              <a:ext uri="{FF2B5EF4-FFF2-40B4-BE49-F238E27FC236}">
                <a16:creationId xmlns:a16="http://schemas.microsoft.com/office/drawing/2014/main" id="{D15D749D-F846-42E4-8267-D61D9E970C0A}"/>
              </a:ext>
            </a:extLst>
          </p:cNvPr>
          <p:cNvSpPr>
            <a:spLocks noGrp="1"/>
          </p:cNvSpPr>
          <p:nvPr>
            <p:ph type="title"/>
          </p:nvPr>
        </p:nvSpPr>
        <p:spPr>
          <a:xfrm>
            <a:off x="784052" y="5436041"/>
            <a:ext cx="3239047" cy="1029164"/>
          </a:xfrm>
        </p:spPr>
        <p:txBody>
          <a:bodyPr vert="horz" lIns="109728" tIns="109728" rIns="109728" bIns="91440" rtlCol="0" anchor="b">
            <a:normAutofit/>
          </a:bodyPr>
          <a:lstStyle/>
          <a:p>
            <a:pPr algn="ctr">
              <a:lnSpc>
                <a:spcPct val="120000"/>
              </a:lnSpc>
            </a:pPr>
            <a:r>
              <a:rPr lang="en-US" sz="1200">
                <a:solidFill>
                  <a:schemeClr val="tx1">
                    <a:lumMod val="85000"/>
                    <a:lumOff val="15000"/>
                  </a:schemeClr>
                </a:solidFill>
                <a:ea typeface="Meiryo"/>
              </a:rPr>
              <a:t>Psychologywizare2022</a:t>
            </a:r>
            <a:endParaRPr lang="en-US" sz="5400">
              <a:solidFill>
                <a:schemeClr val="tx1">
                  <a:lumMod val="85000"/>
                  <a:lumOff val="15000"/>
                </a:schemeClr>
              </a:solidFill>
            </a:endParaRPr>
          </a:p>
        </p:txBody>
      </p:sp>
      <p:sp>
        <p:nvSpPr>
          <p:cNvPr id="3" name="Symbol zastępczy tekstu 2">
            <a:extLst>
              <a:ext uri="{FF2B5EF4-FFF2-40B4-BE49-F238E27FC236}">
                <a16:creationId xmlns:a16="http://schemas.microsoft.com/office/drawing/2014/main" id="{A70B1B22-E772-4330-B3C8-676BA63ADF49}"/>
              </a:ext>
            </a:extLst>
          </p:cNvPr>
          <p:cNvSpPr>
            <a:spLocks noGrp="1"/>
          </p:cNvSpPr>
          <p:nvPr>
            <p:ph type="body" idx="1"/>
          </p:nvPr>
        </p:nvSpPr>
        <p:spPr>
          <a:xfrm>
            <a:off x="2421819" y="293949"/>
            <a:ext cx="7150806" cy="900023"/>
          </a:xfrm>
        </p:spPr>
        <p:txBody>
          <a:bodyPr vert="horz" lIns="109728" tIns="109728" rIns="109728" bIns="91440" rtlCol="0" anchor="t">
            <a:normAutofit/>
          </a:bodyPr>
          <a:lstStyle/>
          <a:p>
            <a:pPr algn="ctr">
              <a:spcBef>
                <a:spcPts val="930"/>
              </a:spcBef>
            </a:pPr>
            <a:r>
              <a:rPr lang="en-US" sz="2400">
                <a:solidFill>
                  <a:schemeClr val="tx1">
                    <a:lumMod val="85000"/>
                    <a:lumOff val="15000"/>
                  </a:schemeClr>
                </a:solidFill>
                <a:ea typeface="Meiryo"/>
              </a:rPr>
              <a:t>Computer model</a:t>
            </a:r>
            <a:endParaRPr lang="en-US" sz="2400">
              <a:solidFill>
                <a:schemeClr val="tx1">
                  <a:lumMod val="85000"/>
                  <a:lumOff val="15000"/>
                </a:schemeClr>
              </a:solidFill>
            </a:endParaRPr>
          </a:p>
        </p:txBody>
      </p:sp>
      <p:pic>
        <p:nvPicPr>
          <p:cNvPr id="4" name="Obraz 4">
            <a:extLst>
              <a:ext uri="{FF2B5EF4-FFF2-40B4-BE49-F238E27FC236}">
                <a16:creationId xmlns:a16="http://schemas.microsoft.com/office/drawing/2014/main" id="{5719FFDD-89A0-4465-B86A-3B36FFA3E451}"/>
              </a:ext>
            </a:extLst>
          </p:cNvPr>
          <p:cNvPicPr>
            <a:picLocks noChangeAspect="1"/>
          </p:cNvPicPr>
          <p:nvPr/>
        </p:nvPicPr>
        <p:blipFill>
          <a:blip r:embed="rId2"/>
          <a:stretch>
            <a:fillRect/>
          </a:stretch>
        </p:blipFill>
        <p:spPr>
          <a:xfrm>
            <a:off x="292975" y="1557422"/>
            <a:ext cx="11610925" cy="4344647"/>
          </a:xfrm>
          <a:prstGeom prst="rect">
            <a:avLst/>
          </a:prstGeom>
        </p:spPr>
      </p:pic>
    </p:spTree>
    <p:extLst>
      <p:ext uri="{BB962C8B-B14F-4D97-AF65-F5344CB8AC3E}">
        <p14:creationId xmlns:p14="http://schemas.microsoft.com/office/powerpoint/2010/main" val="30875183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0" name="Freeform: Shape 189">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2" name="Freeform: Shape 191">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94" name="Freeform: Shape 193">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96" name="Freeform: Shape 195">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98" name="Freeform: Shape 197">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0" name="Freeform: Shape 199">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02" name="Freeform: Shape 201">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04" name="Freeform: Shape 203">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206" name="Rectangle 205">
            <a:extLst>
              <a:ext uri="{FF2B5EF4-FFF2-40B4-BE49-F238E27FC236}">
                <a16:creationId xmlns:a16="http://schemas.microsoft.com/office/drawing/2014/main" id="{AC8EEB0F-BA72-49AC-956F-331B60FDE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08" name="Freeform: Shape 207">
            <a:extLst>
              <a:ext uri="{FF2B5EF4-FFF2-40B4-BE49-F238E27FC236}">
                <a16:creationId xmlns:a16="http://schemas.microsoft.com/office/drawing/2014/main" id="{8CC700D5-9809-43F4-89D5-7DBBCB0DC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02296" y="1287887"/>
            <a:ext cx="4523890" cy="4187191"/>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0" name="Freeform: Shape 209">
            <a:extLst>
              <a:ext uri="{FF2B5EF4-FFF2-40B4-BE49-F238E27FC236}">
                <a16:creationId xmlns:a16="http://schemas.microsoft.com/office/drawing/2014/main" id="{C7163242-6303-46DC-BAC1-2A204F0613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051182" y="1382922"/>
            <a:ext cx="4174735" cy="3941951"/>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2" name="Freeform: Shape 211">
            <a:extLst>
              <a:ext uri="{FF2B5EF4-FFF2-40B4-BE49-F238E27FC236}">
                <a16:creationId xmlns:a16="http://schemas.microsoft.com/office/drawing/2014/main" id="{805C4C40-D70E-4C4F-B228-98A0A6132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00000" flipH="1">
            <a:off x="6733248" y="1097468"/>
            <a:ext cx="4908132" cy="4613915"/>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ytuł 1">
            <a:extLst>
              <a:ext uri="{FF2B5EF4-FFF2-40B4-BE49-F238E27FC236}">
                <a16:creationId xmlns:a16="http://schemas.microsoft.com/office/drawing/2014/main" id="{B2B37287-EAA2-461A-82F4-FF15094F68D3}"/>
              </a:ext>
            </a:extLst>
          </p:cNvPr>
          <p:cNvSpPr>
            <a:spLocks noGrp="1"/>
          </p:cNvSpPr>
          <p:nvPr>
            <p:ph type="title"/>
          </p:nvPr>
        </p:nvSpPr>
        <p:spPr>
          <a:xfrm>
            <a:off x="7430501" y="1847596"/>
            <a:ext cx="3459760" cy="2186393"/>
          </a:xfrm>
        </p:spPr>
        <p:txBody>
          <a:bodyPr vert="horz" lIns="109728" tIns="109728" rIns="109728" bIns="91440" rtlCol="0" anchor="b">
            <a:normAutofit/>
          </a:bodyPr>
          <a:lstStyle/>
          <a:p>
            <a:pPr algn="ctr">
              <a:lnSpc>
                <a:spcPct val="120000"/>
              </a:lnSpc>
            </a:pPr>
            <a:r>
              <a:rPr lang="en-US" sz="3600"/>
              <a:t>KEY POINTS</a:t>
            </a:r>
          </a:p>
        </p:txBody>
      </p:sp>
      <p:sp>
        <p:nvSpPr>
          <p:cNvPr id="3" name="Symbol zastępczy tekstu 2">
            <a:extLst>
              <a:ext uri="{FF2B5EF4-FFF2-40B4-BE49-F238E27FC236}">
                <a16:creationId xmlns:a16="http://schemas.microsoft.com/office/drawing/2014/main" id="{2D92D4A5-6196-4EF9-AEF6-D14E14A9E556}"/>
              </a:ext>
            </a:extLst>
          </p:cNvPr>
          <p:cNvSpPr>
            <a:spLocks noGrp="1"/>
          </p:cNvSpPr>
          <p:nvPr>
            <p:ph type="body" idx="1"/>
          </p:nvPr>
        </p:nvSpPr>
        <p:spPr>
          <a:xfrm>
            <a:off x="517825" y="5661472"/>
            <a:ext cx="3380965" cy="457557"/>
          </a:xfrm>
        </p:spPr>
        <p:txBody>
          <a:bodyPr vert="horz" lIns="109728" tIns="109728" rIns="109728" bIns="91440" rtlCol="0" anchor="t">
            <a:normAutofit/>
          </a:bodyPr>
          <a:lstStyle/>
          <a:p>
            <a:pPr algn="ctr">
              <a:spcBef>
                <a:spcPts val="930"/>
              </a:spcBef>
            </a:pPr>
            <a:r>
              <a:rPr lang="en-US" sz="1200"/>
              <a:t>Psychtutor2022</a:t>
            </a:r>
          </a:p>
        </p:txBody>
      </p:sp>
      <p:pic>
        <p:nvPicPr>
          <p:cNvPr id="4" name="Obraz 4">
            <a:extLst>
              <a:ext uri="{FF2B5EF4-FFF2-40B4-BE49-F238E27FC236}">
                <a16:creationId xmlns:a16="http://schemas.microsoft.com/office/drawing/2014/main" id="{A0DC4CED-17DE-453B-890D-45752F0B537C}"/>
              </a:ext>
            </a:extLst>
          </p:cNvPr>
          <p:cNvPicPr>
            <a:picLocks noChangeAspect="1"/>
          </p:cNvPicPr>
          <p:nvPr/>
        </p:nvPicPr>
        <p:blipFill>
          <a:blip r:embed="rId2"/>
          <a:stretch>
            <a:fillRect/>
          </a:stretch>
        </p:blipFill>
        <p:spPr>
          <a:xfrm>
            <a:off x="979684" y="1280254"/>
            <a:ext cx="4943233" cy="4298463"/>
          </a:xfrm>
          <a:prstGeom prst="rect">
            <a:avLst/>
          </a:prstGeom>
        </p:spPr>
      </p:pic>
    </p:spTree>
    <p:extLst>
      <p:ext uri="{BB962C8B-B14F-4D97-AF65-F5344CB8AC3E}">
        <p14:creationId xmlns:p14="http://schemas.microsoft.com/office/powerpoint/2010/main" val="18282597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1" name="Freeform: Shape 20">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3" name="Freeform: Shape 22">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25" name="Rectangle 24">
            <a:extLst>
              <a:ext uri="{FF2B5EF4-FFF2-40B4-BE49-F238E27FC236}">
                <a16:creationId xmlns:a16="http://schemas.microsoft.com/office/drawing/2014/main" id="{AC8EEB0F-BA72-49AC-956F-331B60FDE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7" name="Freeform: Shape 26">
            <a:extLst>
              <a:ext uri="{FF2B5EF4-FFF2-40B4-BE49-F238E27FC236}">
                <a16:creationId xmlns:a16="http://schemas.microsoft.com/office/drawing/2014/main" id="{8CC700D5-9809-43F4-89D5-7DBBCB0DC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02296" y="1287887"/>
            <a:ext cx="4523890" cy="4187191"/>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C7163242-6303-46DC-BAC1-2A204F0613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051182" y="1382922"/>
            <a:ext cx="4174735" cy="3941951"/>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805C4C40-D70E-4C4F-B228-98A0A6132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00000" flipH="1">
            <a:off x="6733248" y="1097468"/>
            <a:ext cx="4908132" cy="4613915"/>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ytuł 1">
            <a:extLst>
              <a:ext uri="{FF2B5EF4-FFF2-40B4-BE49-F238E27FC236}">
                <a16:creationId xmlns:a16="http://schemas.microsoft.com/office/drawing/2014/main" id="{5A69F21B-2F18-48C1-AF4A-F7168BE0B3CB}"/>
              </a:ext>
            </a:extLst>
          </p:cNvPr>
          <p:cNvSpPr>
            <a:spLocks noGrp="1"/>
          </p:cNvSpPr>
          <p:nvPr>
            <p:ph type="title"/>
          </p:nvPr>
        </p:nvSpPr>
        <p:spPr>
          <a:xfrm>
            <a:off x="7430501" y="1847596"/>
            <a:ext cx="3459760" cy="1631356"/>
          </a:xfrm>
        </p:spPr>
        <p:txBody>
          <a:bodyPr vert="horz" lIns="109728" tIns="109728" rIns="109728" bIns="91440" rtlCol="0" anchor="b">
            <a:normAutofit/>
          </a:bodyPr>
          <a:lstStyle/>
          <a:p>
            <a:pPr algn="ctr">
              <a:lnSpc>
                <a:spcPct val="120000"/>
              </a:lnSpc>
            </a:pPr>
            <a:r>
              <a:rPr lang="en-US" sz="3600">
                <a:ea typeface="Meiryo"/>
              </a:rPr>
              <a:t>Schemas</a:t>
            </a:r>
          </a:p>
        </p:txBody>
      </p:sp>
      <p:sp>
        <p:nvSpPr>
          <p:cNvPr id="3" name="Symbol zastępczy tekstu 2">
            <a:extLst>
              <a:ext uri="{FF2B5EF4-FFF2-40B4-BE49-F238E27FC236}">
                <a16:creationId xmlns:a16="http://schemas.microsoft.com/office/drawing/2014/main" id="{C9FEB2DA-E82D-48AD-8EDC-72E8E8F36D69}"/>
              </a:ext>
            </a:extLst>
          </p:cNvPr>
          <p:cNvSpPr>
            <a:spLocks noGrp="1"/>
          </p:cNvSpPr>
          <p:nvPr>
            <p:ph type="body" idx="1"/>
          </p:nvPr>
        </p:nvSpPr>
        <p:spPr>
          <a:xfrm>
            <a:off x="423750" y="6272950"/>
            <a:ext cx="2929408" cy="490485"/>
          </a:xfrm>
        </p:spPr>
        <p:txBody>
          <a:bodyPr vert="horz" lIns="109728" tIns="109728" rIns="109728" bIns="91440" rtlCol="0" anchor="t">
            <a:normAutofit fontScale="92500" lnSpcReduction="20000"/>
          </a:bodyPr>
          <a:lstStyle/>
          <a:p>
            <a:pPr algn="ctr">
              <a:spcBef>
                <a:spcPts val="930"/>
              </a:spcBef>
            </a:pPr>
            <a:r>
              <a:rPr lang="en-US" sz="1800">
                <a:ea typeface="Meiryo"/>
              </a:rPr>
              <a:t>Verywellmind2022</a:t>
            </a:r>
            <a:endParaRPr lang="en-US" sz="1800"/>
          </a:p>
        </p:txBody>
      </p:sp>
      <p:pic>
        <p:nvPicPr>
          <p:cNvPr id="4" name="Obraz 4">
            <a:extLst>
              <a:ext uri="{FF2B5EF4-FFF2-40B4-BE49-F238E27FC236}">
                <a16:creationId xmlns:a16="http://schemas.microsoft.com/office/drawing/2014/main" id="{4BF32DFF-8576-4193-BB58-73E8772E8BDC}"/>
              </a:ext>
            </a:extLst>
          </p:cNvPr>
          <p:cNvPicPr>
            <a:picLocks noChangeAspect="1"/>
          </p:cNvPicPr>
          <p:nvPr/>
        </p:nvPicPr>
        <p:blipFill>
          <a:blip r:embed="rId2"/>
          <a:stretch>
            <a:fillRect/>
          </a:stretch>
        </p:blipFill>
        <p:spPr>
          <a:xfrm>
            <a:off x="424647" y="267150"/>
            <a:ext cx="6344936" cy="5995413"/>
          </a:xfrm>
          <a:prstGeom prst="rect">
            <a:avLst/>
          </a:prstGeom>
        </p:spPr>
      </p:pic>
    </p:spTree>
    <p:extLst>
      <p:ext uri="{BB962C8B-B14F-4D97-AF65-F5344CB8AC3E}">
        <p14:creationId xmlns:p14="http://schemas.microsoft.com/office/powerpoint/2010/main" val="42802654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066BDF3A-9865-4D9B-9F3D-3F276B9253AE}"/>
              </a:ext>
            </a:extLst>
          </p:cNvPr>
          <p:cNvSpPr>
            <a:spLocks noGrp="1"/>
          </p:cNvSpPr>
          <p:nvPr>
            <p:ph type="title"/>
          </p:nvPr>
        </p:nvSpPr>
        <p:spPr>
          <a:xfrm>
            <a:off x="1959073" y="238679"/>
            <a:ext cx="8881421" cy="535120"/>
          </a:xfrm>
        </p:spPr>
        <p:txBody>
          <a:bodyPr/>
          <a:lstStyle/>
          <a:p>
            <a:r>
              <a:rPr lang="pl-PL" sz="2400" b="0" err="1">
                <a:ea typeface="+mj-lt"/>
                <a:cs typeface="+mj-lt"/>
              </a:rPr>
              <a:t>Who</a:t>
            </a:r>
            <a:r>
              <a:rPr lang="pl-PL" sz="2400" b="0">
                <a:ea typeface="+mj-lt"/>
                <a:cs typeface="+mj-lt"/>
              </a:rPr>
              <a:t> </a:t>
            </a:r>
            <a:r>
              <a:rPr lang="pl-PL" sz="2400" b="0" err="1">
                <a:ea typeface="+mj-lt"/>
                <a:cs typeface="+mj-lt"/>
              </a:rPr>
              <a:t>formulated</a:t>
            </a:r>
            <a:r>
              <a:rPr lang="pl-PL" sz="2400" b="0">
                <a:ea typeface="+mj-lt"/>
                <a:cs typeface="+mj-lt"/>
              </a:rPr>
              <a:t> </a:t>
            </a:r>
            <a:r>
              <a:rPr lang="pl-PL" sz="2400" b="0" err="1">
                <a:ea typeface="+mj-lt"/>
                <a:cs typeface="+mj-lt"/>
              </a:rPr>
              <a:t>cognitive</a:t>
            </a:r>
            <a:r>
              <a:rPr lang="pl-PL" sz="2400" b="0">
                <a:ea typeface="+mj-lt"/>
                <a:cs typeface="+mj-lt"/>
              </a:rPr>
              <a:t> </a:t>
            </a:r>
            <a:r>
              <a:rPr lang="pl-PL" sz="2400" b="0" err="1">
                <a:ea typeface="+mj-lt"/>
                <a:cs typeface="+mj-lt"/>
              </a:rPr>
              <a:t>psychology</a:t>
            </a:r>
            <a:r>
              <a:rPr lang="pl-PL" sz="2400" b="0">
                <a:ea typeface="+mj-lt"/>
                <a:cs typeface="+mj-lt"/>
              </a:rPr>
              <a:t>?  </a:t>
            </a:r>
            <a:r>
              <a:rPr lang="pl-PL" sz="2400" b="0" err="1">
                <a:ea typeface="+mj-lt"/>
                <a:cs typeface="+mj-lt"/>
              </a:rPr>
              <a:t>Theories</a:t>
            </a:r>
            <a:endParaRPr lang="pl-PL" err="1"/>
          </a:p>
        </p:txBody>
      </p:sp>
      <p:sp>
        <p:nvSpPr>
          <p:cNvPr id="3" name="Symbol zastępczy tekstu 2">
            <a:extLst>
              <a:ext uri="{FF2B5EF4-FFF2-40B4-BE49-F238E27FC236}">
                <a16:creationId xmlns:a16="http://schemas.microsoft.com/office/drawing/2014/main" id="{2B5603E1-46DA-482E-B203-563933B22AFE}"/>
              </a:ext>
            </a:extLst>
          </p:cNvPr>
          <p:cNvSpPr>
            <a:spLocks noGrp="1"/>
          </p:cNvSpPr>
          <p:nvPr>
            <p:ph type="body" idx="1"/>
          </p:nvPr>
        </p:nvSpPr>
        <p:spPr>
          <a:xfrm>
            <a:off x="6453462" y="2340131"/>
            <a:ext cx="5304252" cy="4336174"/>
          </a:xfrm>
        </p:spPr>
        <p:txBody>
          <a:bodyPr vert="horz" lIns="109728" tIns="109728" rIns="109728" bIns="91440" rtlCol="0" anchor="t">
            <a:normAutofit fontScale="85000" lnSpcReduction="10000"/>
          </a:bodyPr>
          <a:lstStyle/>
          <a:p>
            <a:r>
              <a:rPr lang="pl-PL" err="1">
                <a:ea typeface="Meiryo"/>
              </a:rPr>
              <a:t>Frederic</a:t>
            </a:r>
            <a:r>
              <a:rPr lang="pl-PL">
                <a:ea typeface="Meiryo"/>
              </a:rPr>
              <a:t> </a:t>
            </a:r>
            <a:r>
              <a:rPr lang="pl-PL" err="1">
                <a:ea typeface="Meiryo"/>
              </a:rPr>
              <a:t>Charls</a:t>
            </a:r>
            <a:r>
              <a:rPr lang="pl-PL">
                <a:ea typeface="Meiryo"/>
              </a:rPr>
              <a:t> </a:t>
            </a:r>
            <a:r>
              <a:rPr lang="pl-PL" err="1">
                <a:ea typeface="Meiryo"/>
              </a:rPr>
              <a:t>Bartlet-</a:t>
            </a:r>
            <a:r>
              <a:rPr lang="pl-PL" err="1">
                <a:ea typeface="+mn-lt"/>
                <a:cs typeface="+mn-lt"/>
              </a:rPr>
              <a:t>Schema</a:t>
            </a:r>
            <a:r>
              <a:rPr lang="pl-PL">
                <a:ea typeface="+mn-lt"/>
                <a:cs typeface="+mn-lt"/>
              </a:rPr>
              <a:t> </a:t>
            </a:r>
            <a:r>
              <a:rPr lang="pl-PL" err="1">
                <a:ea typeface="+mn-lt"/>
                <a:cs typeface="+mn-lt"/>
              </a:rPr>
              <a:t>theory</a:t>
            </a:r>
            <a:r>
              <a:rPr lang="pl-PL">
                <a:ea typeface="+mn-lt"/>
                <a:cs typeface="+mn-lt"/>
              </a:rPr>
              <a:t>, </a:t>
            </a:r>
            <a:r>
              <a:rPr lang="pl-PL" err="1">
                <a:ea typeface="+mn-lt"/>
                <a:cs typeface="+mn-lt"/>
              </a:rPr>
              <a:t>Baetlet</a:t>
            </a:r>
            <a:r>
              <a:rPr lang="pl-PL">
                <a:ea typeface="+mn-lt"/>
                <a:cs typeface="+mn-lt"/>
              </a:rPr>
              <a:t> </a:t>
            </a:r>
            <a:r>
              <a:rPr lang="pl-PL" err="1">
                <a:ea typeface="+mn-lt"/>
                <a:cs typeface="+mn-lt"/>
              </a:rPr>
              <a:t>said</a:t>
            </a:r>
            <a:r>
              <a:rPr lang="pl-PL">
                <a:ea typeface="+mn-lt"/>
                <a:cs typeface="+mn-lt"/>
              </a:rPr>
              <a:t> </a:t>
            </a:r>
            <a:r>
              <a:rPr lang="pl-PL" err="1">
                <a:ea typeface="+mn-lt"/>
                <a:cs typeface="+mn-lt"/>
              </a:rPr>
              <a:t>that</a:t>
            </a:r>
            <a:r>
              <a:rPr lang="pl-PL">
                <a:ea typeface="+mn-lt"/>
                <a:cs typeface="+mn-lt"/>
              </a:rPr>
              <a:t> </a:t>
            </a:r>
            <a:r>
              <a:rPr lang="pl-PL" err="1">
                <a:ea typeface="+mn-lt"/>
                <a:cs typeface="+mn-lt"/>
              </a:rPr>
              <a:t>thoughts</a:t>
            </a:r>
            <a:r>
              <a:rPr lang="pl-PL">
                <a:ea typeface="+mn-lt"/>
                <a:cs typeface="+mn-lt"/>
              </a:rPr>
              <a:t> and </a:t>
            </a:r>
            <a:r>
              <a:rPr lang="pl-PL" err="1">
                <a:ea typeface="+mn-lt"/>
                <a:cs typeface="+mn-lt"/>
              </a:rPr>
              <a:t>memories</a:t>
            </a:r>
            <a:r>
              <a:rPr lang="pl-PL">
                <a:ea typeface="+mn-lt"/>
                <a:cs typeface="+mn-lt"/>
              </a:rPr>
              <a:t> </a:t>
            </a:r>
            <a:r>
              <a:rPr lang="pl-PL" err="1">
                <a:ea typeface="+mn-lt"/>
                <a:cs typeface="+mn-lt"/>
              </a:rPr>
              <a:t>can</a:t>
            </a:r>
            <a:r>
              <a:rPr lang="pl-PL">
                <a:ea typeface="+mn-lt"/>
                <a:cs typeface="+mn-lt"/>
              </a:rPr>
              <a:t> be </a:t>
            </a:r>
            <a:r>
              <a:rPr lang="pl-PL" err="1">
                <a:ea typeface="+mn-lt"/>
                <a:cs typeface="+mn-lt"/>
              </a:rPr>
              <a:t>recreated</a:t>
            </a:r>
            <a:r>
              <a:rPr lang="pl-PL">
                <a:ea typeface="+mn-lt"/>
                <a:cs typeface="+mn-lt"/>
              </a:rPr>
              <a:t> as </a:t>
            </a:r>
            <a:r>
              <a:rPr lang="pl-PL" err="1">
                <a:ea typeface="+mn-lt"/>
                <a:cs typeface="+mn-lt"/>
              </a:rPr>
              <a:t>needed</a:t>
            </a:r>
            <a:r>
              <a:rPr lang="pl-PL">
                <a:ea typeface="+mn-lt"/>
                <a:cs typeface="+mn-lt"/>
              </a:rPr>
              <a:t>.</a:t>
            </a:r>
          </a:p>
          <a:p>
            <a:r>
              <a:rPr lang="pl-PL">
                <a:ea typeface="Meiryo"/>
              </a:rPr>
              <a:t>Jerome Bruner-</a:t>
            </a:r>
            <a:r>
              <a:rPr lang="pl-PL">
                <a:ea typeface="+mn-lt"/>
                <a:cs typeface="+mn-lt"/>
              </a:rPr>
              <a:t>learning </a:t>
            </a:r>
            <a:r>
              <a:rPr lang="pl-PL" err="1">
                <a:ea typeface="+mn-lt"/>
                <a:cs typeface="+mn-lt"/>
              </a:rPr>
              <a:t>theory</a:t>
            </a:r>
            <a:r>
              <a:rPr lang="pl-PL">
                <a:ea typeface="+mn-lt"/>
                <a:cs typeface="+mn-lt"/>
              </a:rPr>
              <a:t>.</a:t>
            </a:r>
          </a:p>
          <a:p>
            <a:r>
              <a:rPr lang="pl-PL">
                <a:ea typeface="Meiryo"/>
              </a:rPr>
              <a:t>Howard Gardner-</a:t>
            </a:r>
            <a:r>
              <a:rPr lang="pl-PL" err="1">
                <a:ea typeface="+mn-lt"/>
                <a:cs typeface="+mn-lt"/>
              </a:rPr>
              <a:t>theory</a:t>
            </a:r>
            <a:r>
              <a:rPr lang="pl-PL">
                <a:ea typeface="+mn-lt"/>
                <a:cs typeface="+mn-lt"/>
              </a:rPr>
              <a:t> of </a:t>
            </a:r>
            <a:r>
              <a:rPr lang="pl-PL" err="1">
                <a:ea typeface="+mn-lt"/>
                <a:cs typeface="+mn-lt"/>
              </a:rPr>
              <a:t>multiple</a:t>
            </a:r>
            <a:r>
              <a:rPr lang="pl-PL">
                <a:ea typeface="+mn-lt"/>
                <a:cs typeface="+mn-lt"/>
              </a:rPr>
              <a:t> </a:t>
            </a:r>
            <a:r>
              <a:rPr lang="pl-PL" err="1">
                <a:ea typeface="+mn-lt"/>
                <a:cs typeface="+mn-lt"/>
              </a:rPr>
              <a:t>intelligence</a:t>
            </a:r>
            <a:r>
              <a:rPr lang="pl-PL">
                <a:ea typeface="+mn-lt"/>
                <a:cs typeface="+mn-lt"/>
              </a:rPr>
              <a:t>.</a:t>
            </a:r>
          </a:p>
          <a:p>
            <a:r>
              <a:rPr lang="pl-PL">
                <a:ea typeface="Meiryo"/>
              </a:rPr>
              <a:t>Jeffrey Sternberg-</a:t>
            </a:r>
            <a:r>
              <a:rPr lang="pl-PL">
                <a:ea typeface="+mn-lt"/>
                <a:cs typeface="+mn-lt"/>
              </a:rPr>
              <a:t>the </a:t>
            </a:r>
            <a:r>
              <a:rPr lang="pl-PL" err="1">
                <a:ea typeface="+mn-lt"/>
                <a:cs typeface="+mn-lt"/>
              </a:rPr>
              <a:t>theory</a:t>
            </a:r>
            <a:r>
              <a:rPr lang="pl-PL">
                <a:ea typeface="+mn-lt"/>
                <a:cs typeface="+mn-lt"/>
              </a:rPr>
              <a:t> of the triangle love.</a:t>
            </a:r>
          </a:p>
          <a:p>
            <a:r>
              <a:rPr lang="pl-PL">
                <a:ea typeface="Meiryo"/>
              </a:rPr>
              <a:t>David </a:t>
            </a:r>
            <a:r>
              <a:rPr lang="pl-PL" err="1">
                <a:ea typeface="Meiryo"/>
              </a:rPr>
              <a:t>Rumerlhart-schema</a:t>
            </a:r>
            <a:r>
              <a:rPr lang="pl-PL">
                <a:ea typeface="+mn-lt"/>
                <a:cs typeface="+mn-lt"/>
              </a:rPr>
              <a:t> </a:t>
            </a:r>
            <a:r>
              <a:rPr lang="pl-PL" err="1">
                <a:ea typeface="+mn-lt"/>
                <a:cs typeface="+mn-lt"/>
              </a:rPr>
              <a:t>theory</a:t>
            </a:r>
            <a:r>
              <a:rPr lang="pl-PL">
                <a:ea typeface="+mn-lt"/>
                <a:cs typeface="+mn-lt"/>
              </a:rPr>
              <a:t>, </a:t>
            </a:r>
            <a:r>
              <a:rPr lang="pl-PL" err="1">
                <a:ea typeface="+mn-lt"/>
                <a:cs typeface="+mn-lt"/>
              </a:rPr>
              <a:t>theory</a:t>
            </a:r>
            <a:r>
              <a:rPr lang="pl-PL">
                <a:ea typeface="+mn-lt"/>
                <a:cs typeface="+mn-lt"/>
              </a:rPr>
              <a:t> </a:t>
            </a:r>
            <a:r>
              <a:rPr lang="pl-PL" err="1">
                <a:ea typeface="+mn-lt"/>
                <a:cs typeface="+mn-lt"/>
              </a:rPr>
              <a:t>explains</a:t>
            </a:r>
            <a:r>
              <a:rPr lang="pl-PL">
                <a:ea typeface="+mn-lt"/>
                <a:cs typeface="+mn-lt"/>
              </a:rPr>
              <a:t> </a:t>
            </a:r>
            <a:r>
              <a:rPr lang="pl-PL" err="1">
                <a:ea typeface="+mn-lt"/>
                <a:cs typeface="+mn-lt"/>
              </a:rPr>
              <a:t>how</a:t>
            </a:r>
            <a:r>
              <a:rPr lang="pl-PL">
                <a:ea typeface="+mn-lt"/>
                <a:cs typeface="+mn-lt"/>
              </a:rPr>
              <a:t> we </a:t>
            </a:r>
            <a:r>
              <a:rPr lang="pl-PL" err="1">
                <a:ea typeface="+mn-lt"/>
                <a:cs typeface="+mn-lt"/>
              </a:rPr>
              <a:t>perceive</a:t>
            </a:r>
            <a:r>
              <a:rPr lang="pl-PL">
                <a:ea typeface="+mn-lt"/>
                <a:cs typeface="+mn-lt"/>
              </a:rPr>
              <a:t> the </a:t>
            </a:r>
            <a:r>
              <a:rPr lang="pl-PL" err="1">
                <a:ea typeface="+mn-lt"/>
                <a:cs typeface="+mn-lt"/>
              </a:rPr>
              <a:t>world</a:t>
            </a:r>
            <a:r>
              <a:rPr lang="pl-PL">
                <a:ea typeface="+mn-lt"/>
                <a:cs typeface="+mn-lt"/>
              </a:rPr>
              <a:t> in </a:t>
            </a:r>
            <a:r>
              <a:rPr lang="pl-PL" err="1">
                <a:ea typeface="+mn-lt"/>
                <a:cs typeface="+mn-lt"/>
              </a:rPr>
              <a:t>our</a:t>
            </a:r>
            <a:r>
              <a:rPr lang="pl-PL">
                <a:ea typeface="+mn-lt"/>
                <a:cs typeface="+mn-lt"/>
              </a:rPr>
              <a:t> </a:t>
            </a:r>
            <a:r>
              <a:rPr lang="pl-PL" err="1">
                <a:ea typeface="+mn-lt"/>
                <a:cs typeface="+mn-lt"/>
              </a:rPr>
              <a:t>mind</a:t>
            </a:r>
            <a:r>
              <a:rPr lang="pl-PL">
                <a:ea typeface="+mn-lt"/>
                <a:cs typeface="+mn-lt"/>
              </a:rPr>
              <a:t>.</a:t>
            </a:r>
          </a:p>
          <a:p>
            <a:r>
              <a:rPr lang="pl-PL" dirty="0">
                <a:ea typeface="Meiryo"/>
              </a:rPr>
              <a:t>Jean Piaget-</a:t>
            </a:r>
            <a:r>
              <a:rPr lang="pl-PL" dirty="0" err="1">
                <a:ea typeface="+mn-lt"/>
                <a:cs typeface="+mn-lt"/>
              </a:rPr>
              <a:t>theory</a:t>
            </a:r>
            <a:r>
              <a:rPr lang="pl-PL" dirty="0">
                <a:ea typeface="+mn-lt"/>
                <a:cs typeface="+mn-lt"/>
              </a:rPr>
              <a:t> of </a:t>
            </a:r>
            <a:r>
              <a:rPr lang="pl-PL" dirty="0" err="1">
                <a:ea typeface="+mn-lt"/>
                <a:cs typeface="+mn-lt"/>
              </a:rPr>
              <a:t>staged</a:t>
            </a:r>
            <a:r>
              <a:rPr lang="pl-PL" dirty="0">
                <a:ea typeface="+mn-lt"/>
                <a:cs typeface="+mn-lt"/>
              </a:rPr>
              <a:t> </a:t>
            </a:r>
            <a:r>
              <a:rPr lang="pl-PL" dirty="0" err="1">
                <a:ea typeface="+mn-lt"/>
                <a:cs typeface="+mn-lt"/>
              </a:rPr>
              <a:t>cognitive</a:t>
            </a:r>
            <a:r>
              <a:rPr lang="pl-PL" dirty="0">
                <a:ea typeface="+mn-lt"/>
                <a:cs typeface="+mn-lt"/>
              </a:rPr>
              <a:t> </a:t>
            </a:r>
            <a:r>
              <a:rPr lang="pl-PL">
                <a:ea typeface="+mn-lt"/>
                <a:cs typeface="+mn-lt"/>
              </a:rPr>
              <a:t>development(Revlin2013)</a:t>
            </a:r>
            <a:endParaRPr lang="pl-PL">
              <a:ea typeface="Meiryo"/>
            </a:endParaRPr>
          </a:p>
        </p:txBody>
      </p:sp>
      <p:pic>
        <p:nvPicPr>
          <p:cNvPr id="7" name="Obraz 7">
            <a:extLst>
              <a:ext uri="{FF2B5EF4-FFF2-40B4-BE49-F238E27FC236}">
                <a16:creationId xmlns:a16="http://schemas.microsoft.com/office/drawing/2014/main" id="{4DC20240-1EAF-4B95-A63D-027933E5A50A}"/>
              </a:ext>
            </a:extLst>
          </p:cNvPr>
          <p:cNvPicPr>
            <a:picLocks noChangeAspect="1"/>
          </p:cNvPicPr>
          <p:nvPr/>
        </p:nvPicPr>
        <p:blipFill>
          <a:blip r:embed="rId2"/>
          <a:stretch>
            <a:fillRect/>
          </a:stretch>
        </p:blipFill>
        <p:spPr>
          <a:xfrm>
            <a:off x="142993" y="1076802"/>
            <a:ext cx="6186311" cy="4901951"/>
          </a:xfrm>
          <a:prstGeom prst="rect">
            <a:avLst/>
          </a:prstGeom>
        </p:spPr>
      </p:pic>
    </p:spTree>
    <p:extLst>
      <p:ext uri="{BB962C8B-B14F-4D97-AF65-F5344CB8AC3E}">
        <p14:creationId xmlns:p14="http://schemas.microsoft.com/office/powerpoint/2010/main" val="1004548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ytuł 1">
            <a:extLst>
              <a:ext uri="{FF2B5EF4-FFF2-40B4-BE49-F238E27FC236}">
                <a16:creationId xmlns:a16="http://schemas.microsoft.com/office/drawing/2014/main" id="{152FE6F1-5AF5-4DB8-887C-DDBFDADA0876}"/>
              </a:ext>
            </a:extLst>
          </p:cNvPr>
          <p:cNvSpPr>
            <a:spLocks noGrp="1"/>
          </p:cNvSpPr>
          <p:nvPr>
            <p:ph type="ctrTitle"/>
          </p:nvPr>
        </p:nvSpPr>
        <p:spPr>
          <a:xfrm>
            <a:off x="6090045" y="1346200"/>
            <a:ext cx="5624118" cy="3284538"/>
          </a:xfrm>
        </p:spPr>
        <p:txBody>
          <a:bodyPr anchor="b">
            <a:normAutofit/>
          </a:bodyPr>
          <a:lstStyle/>
          <a:p>
            <a:pPr>
              <a:lnSpc>
                <a:spcPct val="110000"/>
              </a:lnSpc>
              <a:spcBef>
                <a:spcPts val="1000"/>
              </a:spcBef>
            </a:pPr>
            <a:r>
              <a:rPr lang="pl-PL" sz="1400" b="0" err="1">
                <a:ea typeface="+mj-lt"/>
                <a:cs typeface="+mj-lt"/>
              </a:rPr>
              <a:t>Cognitive</a:t>
            </a:r>
            <a:r>
              <a:rPr lang="pl-PL" sz="1400" b="0">
                <a:ea typeface="+mj-lt"/>
                <a:cs typeface="+mj-lt"/>
              </a:rPr>
              <a:t> </a:t>
            </a:r>
            <a:r>
              <a:rPr lang="pl-PL" sz="1400" b="0" err="1">
                <a:ea typeface="+mj-lt"/>
                <a:cs typeface="+mj-lt"/>
              </a:rPr>
              <a:t>Behavioral</a:t>
            </a:r>
            <a:r>
              <a:rPr lang="pl-PL" sz="1400" b="0">
                <a:ea typeface="+mj-lt"/>
                <a:cs typeface="+mj-lt"/>
              </a:rPr>
              <a:t> </a:t>
            </a:r>
            <a:r>
              <a:rPr lang="pl-PL" sz="1400" b="0" err="1">
                <a:ea typeface="+mj-lt"/>
                <a:cs typeface="+mj-lt"/>
              </a:rPr>
              <a:t>Therapy</a:t>
            </a:r>
            <a:r>
              <a:rPr lang="pl-PL" sz="1400" b="0">
                <a:ea typeface="+mj-lt"/>
                <a:cs typeface="+mj-lt"/>
              </a:rPr>
              <a:t> (CBT) </a:t>
            </a:r>
            <a:r>
              <a:rPr lang="pl-PL" sz="1400" b="0" err="1">
                <a:ea typeface="+mj-lt"/>
                <a:cs typeface="+mj-lt"/>
              </a:rPr>
              <a:t>is</a:t>
            </a:r>
            <a:r>
              <a:rPr lang="pl-PL" sz="1400" b="0">
                <a:ea typeface="+mj-lt"/>
                <a:cs typeface="+mj-lt"/>
              </a:rPr>
              <a:t> a </a:t>
            </a:r>
            <a:r>
              <a:rPr lang="pl-PL" sz="1400" b="0" err="1">
                <a:ea typeface="+mj-lt"/>
                <a:cs typeface="+mj-lt"/>
              </a:rPr>
              <a:t>conversation</a:t>
            </a:r>
            <a:r>
              <a:rPr lang="pl-PL" sz="1400" b="0">
                <a:ea typeface="+mj-lt"/>
                <a:cs typeface="+mj-lt"/>
              </a:rPr>
              <a:t> </a:t>
            </a:r>
            <a:r>
              <a:rPr lang="pl-PL" sz="1400" b="0" err="1">
                <a:ea typeface="+mj-lt"/>
                <a:cs typeface="+mj-lt"/>
              </a:rPr>
              <a:t>therapy</a:t>
            </a:r>
            <a:r>
              <a:rPr lang="pl-PL" sz="1400" b="0">
                <a:ea typeface="+mj-lt"/>
                <a:cs typeface="+mj-lt"/>
              </a:rPr>
              <a:t>, </a:t>
            </a:r>
            <a:r>
              <a:rPr lang="pl-PL" sz="1400" b="0" err="1">
                <a:ea typeface="+mj-lt"/>
                <a:cs typeface="+mj-lt"/>
              </a:rPr>
              <a:t>this</a:t>
            </a:r>
            <a:r>
              <a:rPr lang="pl-PL" sz="1400" b="0">
                <a:ea typeface="+mj-lt"/>
                <a:cs typeface="+mj-lt"/>
              </a:rPr>
              <a:t> </a:t>
            </a:r>
            <a:r>
              <a:rPr lang="pl-PL" sz="1400" b="0" err="1">
                <a:ea typeface="+mj-lt"/>
                <a:cs typeface="+mj-lt"/>
              </a:rPr>
              <a:t>therapy</a:t>
            </a:r>
            <a:r>
              <a:rPr lang="pl-PL" sz="1400" b="0">
                <a:ea typeface="+mj-lt"/>
                <a:cs typeface="+mj-lt"/>
              </a:rPr>
              <a:t> </a:t>
            </a:r>
            <a:r>
              <a:rPr lang="pl-PL" sz="1400" b="0" err="1">
                <a:ea typeface="+mj-lt"/>
                <a:cs typeface="+mj-lt"/>
              </a:rPr>
              <a:t>is</a:t>
            </a:r>
            <a:r>
              <a:rPr lang="pl-PL" sz="1400" b="0">
                <a:ea typeface="+mj-lt"/>
                <a:cs typeface="+mj-lt"/>
              </a:rPr>
              <a:t> </a:t>
            </a:r>
            <a:r>
              <a:rPr lang="pl-PL" sz="1400" b="0" err="1">
                <a:ea typeface="+mj-lt"/>
                <a:cs typeface="+mj-lt"/>
              </a:rPr>
              <a:t>very</a:t>
            </a:r>
            <a:r>
              <a:rPr lang="pl-PL" sz="1400" b="0">
                <a:ea typeface="+mj-lt"/>
                <a:cs typeface="+mj-lt"/>
              </a:rPr>
              <a:t> </a:t>
            </a:r>
            <a:r>
              <a:rPr lang="pl-PL" sz="1400" b="0" err="1">
                <a:ea typeface="+mj-lt"/>
                <a:cs typeface="+mj-lt"/>
              </a:rPr>
              <a:t>helpful</a:t>
            </a:r>
            <a:r>
              <a:rPr lang="pl-PL" sz="1400" b="0">
                <a:ea typeface="+mj-lt"/>
                <a:cs typeface="+mj-lt"/>
              </a:rPr>
              <a:t> in </a:t>
            </a:r>
            <a:r>
              <a:rPr lang="pl-PL" sz="1400" b="0" err="1">
                <a:ea typeface="+mj-lt"/>
                <a:cs typeface="+mj-lt"/>
              </a:rPr>
              <a:t>dealing</a:t>
            </a:r>
            <a:r>
              <a:rPr lang="pl-PL" sz="1400" b="0">
                <a:ea typeface="+mj-lt"/>
                <a:cs typeface="+mj-lt"/>
              </a:rPr>
              <a:t> with </a:t>
            </a:r>
            <a:r>
              <a:rPr lang="pl-PL" sz="1400" b="0" err="1">
                <a:ea typeface="+mj-lt"/>
                <a:cs typeface="+mj-lt"/>
              </a:rPr>
              <a:t>our</a:t>
            </a:r>
            <a:r>
              <a:rPr lang="pl-PL" sz="1400" b="0">
                <a:ea typeface="+mj-lt"/>
                <a:cs typeface="+mj-lt"/>
              </a:rPr>
              <a:t> </a:t>
            </a:r>
            <a:r>
              <a:rPr lang="pl-PL" sz="1400" b="0" err="1">
                <a:ea typeface="+mj-lt"/>
                <a:cs typeface="+mj-lt"/>
              </a:rPr>
              <a:t>problems</a:t>
            </a:r>
            <a:r>
              <a:rPr lang="pl-PL" sz="1400" b="0">
                <a:ea typeface="+mj-lt"/>
                <a:cs typeface="+mj-lt"/>
              </a:rPr>
              <a:t> by </a:t>
            </a:r>
            <a:r>
              <a:rPr lang="pl-PL" sz="1400" b="0" err="1">
                <a:ea typeface="+mj-lt"/>
                <a:cs typeface="+mj-lt"/>
              </a:rPr>
              <a:t>changing</a:t>
            </a:r>
            <a:r>
              <a:rPr lang="pl-PL" sz="1400" b="0">
                <a:ea typeface="+mj-lt"/>
                <a:cs typeface="+mj-lt"/>
              </a:rPr>
              <a:t> the </a:t>
            </a:r>
            <a:r>
              <a:rPr lang="pl-PL" sz="1400" b="0" err="1">
                <a:ea typeface="+mj-lt"/>
                <a:cs typeface="+mj-lt"/>
              </a:rPr>
              <a:t>way</a:t>
            </a:r>
            <a:r>
              <a:rPr lang="pl-PL" sz="1400" b="0">
                <a:ea typeface="+mj-lt"/>
                <a:cs typeface="+mj-lt"/>
              </a:rPr>
              <a:t> we </a:t>
            </a:r>
            <a:r>
              <a:rPr lang="pl-PL" sz="1400" b="0" err="1">
                <a:ea typeface="+mj-lt"/>
                <a:cs typeface="+mj-lt"/>
              </a:rPr>
              <a:t>think</a:t>
            </a:r>
            <a:r>
              <a:rPr lang="pl-PL" sz="1400" b="0">
                <a:ea typeface="+mj-lt"/>
                <a:cs typeface="+mj-lt"/>
              </a:rPr>
              <a:t> and </a:t>
            </a:r>
            <a:r>
              <a:rPr lang="pl-PL" sz="1400" b="0" err="1">
                <a:ea typeface="+mj-lt"/>
                <a:cs typeface="+mj-lt"/>
              </a:rPr>
              <a:t>behave</a:t>
            </a:r>
            <a:r>
              <a:rPr lang="pl-PL" sz="1400" b="0">
                <a:ea typeface="+mj-lt"/>
                <a:cs typeface="+mj-lt"/>
              </a:rPr>
              <a:t>.</a:t>
            </a:r>
            <a:br>
              <a:rPr lang="pl-PL" sz="1400" b="0">
                <a:ea typeface="+mj-lt"/>
                <a:cs typeface="+mj-lt"/>
              </a:rPr>
            </a:br>
            <a:endParaRPr lang="en-US" sz="1400" b="0">
              <a:ea typeface="+mj-lt"/>
              <a:cs typeface="+mj-lt"/>
            </a:endParaRPr>
          </a:p>
          <a:p>
            <a:pPr>
              <a:lnSpc>
                <a:spcPct val="110000"/>
              </a:lnSpc>
              <a:spcBef>
                <a:spcPts val="1000"/>
              </a:spcBef>
            </a:pPr>
            <a:r>
              <a:rPr lang="pl-PL" sz="1400" b="0" err="1">
                <a:ea typeface="+mj-lt"/>
                <a:cs typeface="+mj-lt"/>
              </a:rPr>
              <a:t>Therapies</a:t>
            </a:r>
            <a:r>
              <a:rPr lang="pl-PL" sz="1400" b="0">
                <a:ea typeface="+mj-lt"/>
                <a:cs typeface="+mj-lt"/>
              </a:rPr>
              <a:t> </a:t>
            </a:r>
            <a:r>
              <a:rPr lang="pl-PL" sz="1400" b="0" err="1">
                <a:ea typeface="+mj-lt"/>
                <a:cs typeface="+mj-lt"/>
              </a:rPr>
              <a:t>are</a:t>
            </a:r>
            <a:r>
              <a:rPr lang="pl-PL" sz="1400" b="0">
                <a:ea typeface="+mj-lt"/>
                <a:cs typeface="+mj-lt"/>
              </a:rPr>
              <a:t> most </a:t>
            </a:r>
            <a:r>
              <a:rPr lang="pl-PL" sz="1400" b="0" err="1">
                <a:ea typeface="+mj-lt"/>
                <a:cs typeface="+mj-lt"/>
              </a:rPr>
              <a:t>commonly</a:t>
            </a:r>
            <a:r>
              <a:rPr lang="pl-PL" sz="1400" b="0">
                <a:ea typeface="+mj-lt"/>
                <a:cs typeface="+mj-lt"/>
              </a:rPr>
              <a:t> </a:t>
            </a:r>
            <a:r>
              <a:rPr lang="pl-PL" sz="1400" b="0" err="1">
                <a:ea typeface="+mj-lt"/>
                <a:cs typeface="+mj-lt"/>
              </a:rPr>
              <a:t>used</a:t>
            </a:r>
            <a:r>
              <a:rPr lang="pl-PL" sz="1400" b="0">
                <a:ea typeface="+mj-lt"/>
                <a:cs typeface="+mj-lt"/>
              </a:rPr>
              <a:t> to </a:t>
            </a:r>
            <a:r>
              <a:rPr lang="pl-PL" sz="1400" b="0" err="1">
                <a:ea typeface="+mj-lt"/>
                <a:cs typeface="+mj-lt"/>
              </a:rPr>
              <a:t>treat</a:t>
            </a:r>
            <a:r>
              <a:rPr lang="pl-PL" sz="1400" b="0">
                <a:ea typeface="+mj-lt"/>
                <a:cs typeface="+mj-lt"/>
              </a:rPr>
              <a:t> </a:t>
            </a:r>
            <a:r>
              <a:rPr lang="pl-PL" sz="1400" b="0" err="1">
                <a:ea typeface="+mj-lt"/>
                <a:cs typeface="+mj-lt"/>
              </a:rPr>
              <a:t>anxiety</a:t>
            </a:r>
            <a:r>
              <a:rPr lang="pl-PL" sz="1400" b="0">
                <a:ea typeface="+mj-lt"/>
                <a:cs typeface="+mj-lt"/>
              </a:rPr>
              <a:t> and </a:t>
            </a:r>
            <a:br>
              <a:rPr lang="en-US" sz="1400"/>
            </a:br>
            <a:r>
              <a:rPr lang="pl-PL" sz="1400" b="0" err="1">
                <a:ea typeface="+mj-lt"/>
                <a:cs typeface="+mj-lt"/>
              </a:rPr>
              <a:t>depression</a:t>
            </a:r>
            <a:r>
              <a:rPr lang="pl-PL" sz="1400" b="0">
                <a:ea typeface="+mj-lt"/>
                <a:cs typeface="+mj-lt"/>
              </a:rPr>
              <a:t>, but </a:t>
            </a:r>
            <a:r>
              <a:rPr lang="pl-PL" sz="1400" b="0" err="1">
                <a:ea typeface="+mj-lt"/>
                <a:cs typeface="+mj-lt"/>
              </a:rPr>
              <a:t>also</a:t>
            </a:r>
            <a:r>
              <a:rPr lang="pl-PL" sz="1400" b="0">
                <a:ea typeface="+mj-lt"/>
                <a:cs typeface="+mj-lt"/>
              </a:rPr>
              <a:t> for </a:t>
            </a:r>
            <a:r>
              <a:rPr lang="pl-PL" sz="1400" b="0" err="1">
                <a:ea typeface="+mj-lt"/>
                <a:cs typeface="+mj-lt"/>
              </a:rPr>
              <a:t>other</a:t>
            </a:r>
            <a:r>
              <a:rPr lang="pl-PL" sz="1400" b="0">
                <a:ea typeface="+mj-lt"/>
                <a:cs typeface="+mj-lt"/>
              </a:rPr>
              <a:t> </a:t>
            </a:r>
            <a:r>
              <a:rPr lang="pl-PL" sz="1400" b="0" err="1">
                <a:ea typeface="+mj-lt"/>
                <a:cs typeface="+mj-lt"/>
              </a:rPr>
              <a:t>mental</a:t>
            </a:r>
            <a:r>
              <a:rPr lang="pl-PL" sz="1400" b="0">
                <a:ea typeface="+mj-lt"/>
                <a:cs typeface="+mj-lt"/>
              </a:rPr>
              <a:t> </a:t>
            </a:r>
            <a:r>
              <a:rPr lang="pl-PL" sz="1400" b="0" err="1">
                <a:ea typeface="+mj-lt"/>
                <a:cs typeface="+mj-lt"/>
              </a:rPr>
              <a:t>disorders</a:t>
            </a:r>
            <a:r>
              <a:rPr lang="pl-PL" sz="1400" b="0">
                <a:ea typeface="+mj-lt"/>
                <a:cs typeface="+mj-lt"/>
              </a:rPr>
              <a:t>.</a:t>
            </a:r>
            <a:br>
              <a:rPr lang="pl-PL" sz="1400" b="0">
                <a:ea typeface="+mj-lt"/>
                <a:cs typeface="+mj-lt"/>
              </a:rPr>
            </a:br>
            <a:endParaRPr lang="en-US" sz="1400" b="0">
              <a:ea typeface="+mj-lt"/>
              <a:cs typeface="+mj-lt"/>
            </a:endParaRPr>
          </a:p>
          <a:p>
            <a:pPr>
              <a:lnSpc>
                <a:spcPct val="110000"/>
              </a:lnSpc>
              <a:spcBef>
                <a:spcPts val="1000"/>
              </a:spcBef>
            </a:pPr>
            <a:r>
              <a:rPr lang="pl-PL" sz="1400" b="0">
                <a:ea typeface="+mj-lt"/>
                <a:cs typeface="+mj-lt"/>
              </a:rPr>
              <a:t>For </a:t>
            </a:r>
            <a:r>
              <a:rPr lang="pl-PL" sz="1400" b="0" err="1">
                <a:ea typeface="+mj-lt"/>
                <a:cs typeface="+mj-lt"/>
              </a:rPr>
              <a:t>example</a:t>
            </a:r>
            <a:r>
              <a:rPr lang="pl-PL" sz="1400" b="0">
                <a:ea typeface="+mj-lt"/>
                <a:cs typeface="+mj-lt"/>
              </a:rPr>
              <a:t> </a:t>
            </a:r>
            <a:r>
              <a:rPr lang="pl-PL" sz="1400" b="0" err="1">
                <a:ea typeface="+mj-lt"/>
                <a:cs typeface="+mj-lt"/>
              </a:rPr>
              <a:t>phobias</a:t>
            </a:r>
            <a:r>
              <a:rPr lang="pl-PL" sz="1400" b="0">
                <a:ea typeface="+mj-lt"/>
                <a:cs typeface="+mj-lt"/>
              </a:rPr>
              <a:t>, </a:t>
            </a:r>
            <a:r>
              <a:rPr lang="pl-PL" sz="1400" b="0" err="1">
                <a:ea typeface="+mj-lt"/>
                <a:cs typeface="+mj-lt"/>
              </a:rPr>
              <a:t>bipolar</a:t>
            </a:r>
            <a:r>
              <a:rPr lang="pl-PL" sz="1400" b="0">
                <a:ea typeface="+mj-lt"/>
                <a:cs typeface="+mj-lt"/>
              </a:rPr>
              <a:t> </a:t>
            </a:r>
            <a:r>
              <a:rPr lang="pl-PL" sz="1400" b="0" err="1">
                <a:ea typeface="+mj-lt"/>
                <a:cs typeface="+mj-lt"/>
              </a:rPr>
              <a:t>disorder</a:t>
            </a:r>
            <a:r>
              <a:rPr lang="pl-PL" sz="1400" b="0">
                <a:ea typeface="+mj-lt"/>
                <a:cs typeface="+mj-lt"/>
              </a:rPr>
              <a:t>, </a:t>
            </a:r>
            <a:r>
              <a:rPr lang="pl-PL" sz="1400" b="0" err="1">
                <a:ea typeface="+mj-lt"/>
                <a:cs typeface="+mj-lt"/>
              </a:rPr>
              <a:t>eating</a:t>
            </a:r>
            <a:r>
              <a:rPr lang="pl-PL" sz="1400" b="0">
                <a:ea typeface="+mj-lt"/>
                <a:cs typeface="+mj-lt"/>
              </a:rPr>
              <a:t> </a:t>
            </a:r>
            <a:r>
              <a:rPr lang="pl-PL" sz="1400" b="0" err="1">
                <a:ea typeface="+mj-lt"/>
                <a:cs typeface="+mj-lt"/>
              </a:rPr>
              <a:t>disorders</a:t>
            </a:r>
            <a:r>
              <a:rPr lang="pl-PL" sz="1400" b="0">
                <a:ea typeface="+mj-lt"/>
                <a:cs typeface="+mj-lt"/>
              </a:rPr>
              <a:t>,</a:t>
            </a:r>
            <a:br>
              <a:rPr lang="pl-PL" sz="1400" b="0">
                <a:ea typeface="+mj-lt"/>
                <a:cs typeface="+mj-lt"/>
              </a:rPr>
            </a:br>
            <a:r>
              <a:rPr lang="pl-PL" sz="1400" b="0">
                <a:ea typeface="+mj-lt"/>
                <a:cs typeface="+mj-lt"/>
              </a:rPr>
              <a:t> </a:t>
            </a:r>
            <a:r>
              <a:rPr lang="pl-PL" sz="1400" b="0" err="1">
                <a:ea typeface="+mj-lt"/>
                <a:cs typeface="+mj-lt"/>
              </a:rPr>
              <a:t>obsessive</a:t>
            </a:r>
            <a:r>
              <a:rPr lang="pl-PL" sz="1400" b="0">
                <a:ea typeface="+mj-lt"/>
                <a:cs typeface="+mj-lt"/>
              </a:rPr>
              <a:t> </a:t>
            </a:r>
            <a:r>
              <a:rPr lang="pl-PL" sz="1400" b="0" err="1">
                <a:ea typeface="+mj-lt"/>
                <a:cs typeface="+mj-lt"/>
              </a:rPr>
              <a:t>compulsive</a:t>
            </a:r>
            <a:r>
              <a:rPr lang="pl-PL" sz="1400" b="0">
                <a:ea typeface="+mj-lt"/>
                <a:cs typeface="+mj-lt"/>
              </a:rPr>
              <a:t> </a:t>
            </a:r>
            <a:r>
              <a:rPr lang="pl-PL" sz="1400" b="0" err="1">
                <a:ea typeface="+mj-lt"/>
                <a:cs typeface="+mj-lt"/>
              </a:rPr>
              <a:t>disorder</a:t>
            </a:r>
            <a:r>
              <a:rPr lang="pl-PL" sz="1400" b="0">
                <a:ea typeface="+mj-lt"/>
                <a:cs typeface="+mj-lt"/>
              </a:rPr>
              <a:t>, </a:t>
            </a:r>
            <a:r>
              <a:rPr lang="pl-PL" sz="1400" b="0" err="1">
                <a:ea typeface="+mj-lt"/>
                <a:cs typeface="+mj-lt"/>
              </a:rPr>
              <a:t>psychosis</a:t>
            </a:r>
            <a:r>
              <a:rPr lang="pl-PL" sz="1400" b="0">
                <a:ea typeface="+mj-lt"/>
                <a:cs typeface="+mj-lt"/>
              </a:rPr>
              <a:t>, </a:t>
            </a:r>
            <a:r>
              <a:rPr lang="pl-PL" sz="1400" b="0" err="1">
                <a:ea typeface="+mj-lt"/>
                <a:cs typeface="+mj-lt"/>
              </a:rPr>
              <a:t>sleep</a:t>
            </a:r>
            <a:r>
              <a:rPr lang="pl-PL" sz="1400" b="0">
                <a:ea typeface="+mj-lt"/>
                <a:cs typeface="+mj-lt"/>
              </a:rPr>
              <a:t> </a:t>
            </a:r>
            <a:r>
              <a:rPr lang="pl-PL" sz="1400" b="0" err="1">
                <a:ea typeface="+mj-lt"/>
                <a:cs typeface="+mj-lt"/>
              </a:rPr>
              <a:t>problems</a:t>
            </a:r>
            <a:r>
              <a:rPr lang="pl-PL" sz="1400" b="0">
                <a:ea typeface="+mj-lt"/>
                <a:cs typeface="+mj-lt"/>
              </a:rPr>
              <a:t>,</a:t>
            </a:r>
            <a:br>
              <a:rPr lang="pl-PL" sz="1400" b="0">
                <a:ea typeface="+mj-lt"/>
                <a:cs typeface="+mj-lt"/>
              </a:rPr>
            </a:br>
            <a:r>
              <a:rPr lang="pl-PL" sz="1400" b="0">
                <a:ea typeface="+mj-lt"/>
                <a:cs typeface="+mj-lt"/>
              </a:rPr>
              <a:t> </a:t>
            </a:r>
            <a:r>
              <a:rPr lang="pl-PL" sz="1400" b="0" err="1">
                <a:ea typeface="+mj-lt"/>
                <a:cs typeface="+mj-lt"/>
              </a:rPr>
              <a:t>alcohol</a:t>
            </a:r>
            <a:r>
              <a:rPr lang="pl-PL" sz="1400" b="0">
                <a:ea typeface="+mj-lt"/>
                <a:cs typeface="+mj-lt"/>
              </a:rPr>
              <a:t> </a:t>
            </a:r>
            <a:r>
              <a:rPr lang="pl-PL" sz="1400" b="0" err="1">
                <a:ea typeface="+mj-lt"/>
                <a:cs typeface="+mj-lt"/>
              </a:rPr>
              <a:t>abuse</a:t>
            </a:r>
            <a:r>
              <a:rPr lang="pl-PL" sz="1400" b="0">
                <a:ea typeface="+mj-lt"/>
                <a:cs typeface="+mj-lt"/>
              </a:rPr>
              <a:t> and </a:t>
            </a:r>
            <a:r>
              <a:rPr lang="pl-PL" sz="1400" b="0" err="1">
                <a:ea typeface="+mj-lt"/>
                <a:cs typeface="+mj-lt"/>
              </a:rPr>
              <a:t>many</a:t>
            </a:r>
            <a:r>
              <a:rPr lang="pl-PL" sz="1400" b="0">
                <a:ea typeface="+mj-lt"/>
                <a:cs typeface="+mj-lt"/>
              </a:rPr>
              <a:t> </a:t>
            </a:r>
            <a:r>
              <a:rPr lang="pl-PL" sz="1400" b="0" err="1">
                <a:ea typeface="+mj-lt"/>
                <a:cs typeface="+mj-lt"/>
              </a:rPr>
              <a:t>others</a:t>
            </a:r>
            <a:r>
              <a:rPr lang="pl-PL" sz="1400" b="0">
                <a:ea typeface="+mj-lt"/>
                <a:cs typeface="+mj-lt"/>
              </a:rPr>
              <a:t>(NHS 2022).</a:t>
            </a:r>
            <a:endParaRPr lang="en-US" sz="1400" b="0">
              <a:ea typeface="+mj-lt"/>
              <a:cs typeface="+mj-lt"/>
            </a:endParaRPr>
          </a:p>
          <a:p>
            <a:pPr>
              <a:lnSpc>
                <a:spcPct val="110000"/>
              </a:lnSpc>
            </a:pPr>
            <a:endParaRPr lang="pl-PL" sz="1400">
              <a:ea typeface="Meiryo"/>
            </a:endParaRPr>
          </a:p>
        </p:txBody>
      </p:sp>
      <p:sp>
        <p:nvSpPr>
          <p:cNvPr id="3" name="Podtytuł 2">
            <a:extLst>
              <a:ext uri="{FF2B5EF4-FFF2-40B4-BE49-F238E27FC236}">
                <a16:creationId xmlns:a16="http://schemas.microsoft.com/office/drawing/2014/main" id="{A00ABDA3-6043-4A71-B46D-4DA597B88515}"/>
              </a:ext>
            </a:extLst>
          </p:cNvPr>
          <p:cNvSpPr>
            <a:spLocks noGrp="1"/>
          </p:cNvSpPr>
          <p:nvPr>
            <p:ph type="subTitle" idx="1"/>
          </p:nvPr>
        </p:nvSpPr>
        <p:spPr>
          <a:xfrm>
            <a:off x="1373851" y="5863106"/>
            <a:ext cx="4978091" cy="680568"/>
          </a:xfrm>
        </p:spPr>
        <p:txBody>
          <a:bodyPr anchor="t">
            <a:normAutofit/>
          </a:bodyPr>
          <a:lstStyle/>
          <a:p>
            <a:r>
              <a:rPr lang="pl-PL" sz="1200">
                <a:ea typeface="Meiryo"/>
              </a:rPr>
              <a:t>Cbttherapychesher2022</a:t>
            </a:r>
            <a:endParaRPr lang="pl-PL">
              <a:ea typeface="Meiryo"/>
            </a:endParaRPr>
          </a:p>
        </p:txBody>
      </p:sp>
      <p:sp>
        <p:nvSpPr>
          <p:cNvPr id="12" name="Freeform: Shape 11">
            <a:extLst>
              <a:ext uri="{FF2B5EF4-FFF2-40B4-BE49-F238E27FC236}">
                <a16:creationId xmlns:a16="http://schemas.microsoft.com/office/drawing/2014/main" id="{96CB0275-66F1-4491-93B8-121D0C7176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18D32C3D-8F76-4E99-BE56-0836CC38C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8493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70766076-46F5-42D5-A773-2B3BEF2B8B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557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Obraz 5">
            <a:extLst>
              <a:ext uri="{FF2B5EF4-FFF2-40B4-BE49-F238E27FC236}">
                <a16:creationId xmlns:a16="http://schemas.microsoft.com/office/drawing/2014/main" id="{46DF827C-585F-42B1-B2BB-78BE5577A085}"/>
              </a:ext>
            </a:extLst>
          </p:cNvPr>
          <p:cNvPicPr>
            <a:picLocks noChangeAspect="1"/>
          </p:cNvPicPr>
          <p:nvPr/>
        </p:nvPicPr>
        <p:blipFill>
          <a:blip r:embed="rId2"/>
          <a:stretch>
            <a:fillRect/>
          </a:stretch>
        </p:blipFill>
        <p:spPr>
          <a:xfrm>
            <a:off x="413387" y="683920"/>
            <a:ext cx="5127034" cy="5184279"/>
          </a:xfrm>
          <a:prstGeom prst="rect">
            <a:avLst/>
          </a:prstGeom>
        </p:spPr>
      </p:pic>
    </p:spTree>
    <p:extLst>
      <p:ext uri="{BB962C8B-B14F-4D97-AF65-F5344CB8AC3E}">
        <p14:creationId xmlns:p14="http://schemas.microsoft.com/office/powerpoint/2010/main" val="2766407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FD33820B-82AB-4F18-A05D-E0BECC1D6C1D}"/>
              </a:ext>
            </a:extLst>
          </p:cNvPr>
          <p:cNvSpPr>
            <a:spLocks noGrp="1"/>
          </p:cNvSpPr>
          <p:nvPr>
            <p:ph type="title"/>
          </p:nvPr>
        </p:nvSpPr>
        <p:spPr>
          <a:xfrm>
            <a:off x="428019" y="118735"/>
            <a:ext cx="10892253" cy="528065"/>
          </a:xfrm>
        </p:spPr>
        <p:txBody>
          <a:bodyPr/>
          <a:lstStyle/>
          <a:p>
            <a:pPr algn="ctr"/>
            <a:r>
              <a:rPr lang="pl-PL" sz="2400" b="0">
                <a:ea typeface="+mj-lt"/>
                <a:cs typeface="+mj-lt"/>
              </a:rPr>
              <a:t>REFERENCES</a:t>
            </a:r>
            <a:endParaRPr lang="pl-PL" sz="1200" b="0">
              <a:ea typeface="+mj-lt"/>
              <a:cs typeface="+mj-lt"/>
            </a:endParaRPr>
          </a:p>
        </p:txBody>
      </p:sp>
      <p:sp>
        <p:nvSpPr>
          <p:cNvPr id="3" name="Symbol zastępczy tekstu 2">
            <a:extLst>
              <a:ext uri="{FF2B5EF4-FFF2-40B4-BE49-F238E27FC236}">
                <a16:creationId xmlns:a16="http://schemas.microsoft.com/office/drawing/2014/main" id="{FDE3F9B8-62F0-4FBC-8D88-384F33E28036}"/>
              </a:ext>
            </a:extLst>
          </p:cNvPr>
          <p:cNvSpPr>
            <a:spLocks noGrp="1"/>
          </p:cNvSpPr>
          <p:nvPr>
            <p:ph type="body" idx="1"/>
          </p:nvPr>
        </p:nvSpPr>
        <p:spPr>
          <a:xfrm>
            <a:off x="126983" y="119986"/>
            <a:ext cx="11696583" cy="9514948"/>
          </a:xfrm>
        </p:spPr>
        <p:txBody>
          <a:bodyPr vert="horz" lIns="109728" tIns="109728" rIns="109728" bIns="91440" rtlCol="0" anchor="t">
            <a:noAutofit/>
          </a:bodyPr>
          <a:lstStyle/>
          <a:p>
            <a:endParaRPr lang="pl-PL"/>
          </a:p>
          <a:p>
            <a:r>
              <a:rPr lang="pl-PL" sz="1600" dirty="0">
                <a:ea typeface="+mn-lt"/>
                <a:cs typeface="+mn-lt"/>
              </a:rPr>
              <a:t>Bergman</a:t>
            </a:r>
            <a:r>
              <a:rPr lang="pl-PL" sz="1600" i="1" dirty="0">
                <a:ea typeface="+mn-lt"/>
                <a:cs typeface="+mn-lt"/>
              </a:rPr>
              <a:t>, B., 2022. Of </a:t>
            </a:r>
            <a:r>
              <a:rPr lang="pl-PL" sz="1600" i="1" err="1">
                <a:ea typeface="+mn-lt"/>
                <a:cs typeface="+mn-lt"/>
              </a:rPr>
              <a:t>rats</a:t>
            </a:r>
            <a:r>
              <a:rPr lang="pl-PL" sz="1600" i="1" dirty="0">
                <a:ea typeface="+mn-lt"/>
                <a:cs typeface="+mn-lt"/>
              </a:rPr>
              <a:t> and men: </a:t>
            </a:r>
            <a:r>
              <a:rPr lang="pl-PL" sz="1600" i="1" err="1">
                <a:ea typeface="+mn-lt"/>
                <a:cs typeface="+mn-lt"/>
              </a:rPr>
              <a:t>Tolman</a:t>
            </a:r>
            <a:r>
              <a:rPr lang="pl-PL" sz="1600" i="1" dirty="0">
                <a:ea typeface="+mn-lt"/>
                <a:cs typeface="+mn-lt"/>
              </a:rPr>
              <a:t>, </a:t>
            </a:r>
            <a:r>
              <a:rPr lang="pl-PL" sz="1600" i="1" err="1">
                <a:ea typeface="+mn-lt"/>
                <a:cs typeface="+mn-lt"/>
              </a:rPr>
              <a:t>behavior</a:t>
            </a:r>
            <a:r>
              <a:rPr lang="pl-PL" sz="1600" i="1" dirty="0">
                <a:ea typeface="+mn-lt"/>
                <a:cs typeface="+mn-lt"/>
              </a:rPr>
              <a:t> and </a:t>
            </a:r>
            <a:r>
              <a:rPr lang="pl-PL" sz="1600" i="1" err="1">
                <a:ea typeface="+mn-lt"/>
                <a:cs typeface="+mn-lt"/>
              </a:rPr>
              <a:t>academic</a:t>
            </a:r>
            <a:r>
              <a:rPr lang="pl-PL" sz="1600" i="1" dirty="0">
                <a:ea typeface="+mn-lt"/>
                <a:cs typeface="+mn-lt"/>
              </a:rPr>
              <a:t> </a:t>
            </a:r>
            <a:r>
              <a:rPr lang="pl-PL" sz="1600" i="1" err="1">
                <a:ea typeface="+mn-lt"/>
                <a:cs typeface="+mn-lt"/>
              </a:rPr>
              <a:t>freedom</a:t>
            </a:r>
            <a:r>
              <a:rPr lang="pl-PL" sz="1600" i="1" dirty="0">
                <a:ea typeface="+mn-lt"/>
                <a:cs typeface="+mn-lt"/>
              </a:rPr>
              <a:t>. [online] Berkeley News. </a:t>
            </a:r>
            <a:r>
              <a:rPr lang="pl-PL" sz="1600" i="1" err="1">
                <a:ea typeface="+mn-lt"/>
                <a:cs typeface="+mn-lt"/>
              </a:rPr>
              <a:t>Available</a:t>
            </a:r>
            <a:r>
              <a:rPr lang="pl-PL" sz="1600" i="1" dirty="0">
                <a:ea typeface="+mn-lt"/>
                <a:cs typeface="+mn-lt"/>
              </a:rPr>
              <a:t> </a:t>
            </a:r>
            <a:r>
              <a:rPr lang="pl-PL" sz="1600" i="1" err="1">
                <a:ea typeface="+mn-lt"/>
                <a:cs typeface="+mn-lt"/>
              </a:rPr>
              <a:t>at</a:t>
            </a:r>
            <a:r>
              <a:rPr lang="pl-PL" sz="1600" i="1" dirty="0">
                <a:ea typeface="+mn-lt"/>
                <a:cs typeface="+mn-lt"/>
              </a:rPr>
              <a:t>: &lt;https://news.berkeley.edu/2014/11/13/edward-tolman-remembered/&gt; [</a:t>
            </a:r>
            <a:r>
              <a:rPr lang="pl-PL" sz="1600" i="1" err="1">
                <a:ea typeface="+mn-lt"/>
                <a:cs typeface="+mn-lt"/>
              </a:rPr>
              <a:t>Accessed</a:t>
            </a:r>
            <a:r>
              <a:rPr lang="pl-PL" sz="1600" i="1" dirty="0">
                <a:ea typeface="+mn-lt"/>
                <a:cs typeface="+mn-lt"/>
              </a:rPr>
              <a:t> 10 </a:t>
            </a:r>
            <a:r>
              <a:rPr lang="pl-PL" sz="1600" i="1" err="1">
                <a:ea typeface="+mn-lt"/>
                <a:cs typeface="+mn-lt"/>
              </a:rPr>
              <a:t>February</a:t>
            </a:r>
            <a:r>
              <a:rPr lang="pl-PL" sz="1600" i="1" dirty="0">
                <a:ea typeface="+mn-lt"/>
                <a:cs typeface="+mn-lt"/>
              </a:rPr>
              <a:t> 2022].</a:t>
            </a:r>
            <a:endParaRPr lang="pl-PL" sz="1600" i="1" dirty="0">
              <a:ea typeface="Meiryo"/>
            </a:endParaRPr>
          </a:p>
          <a:p>
            <a:r>
              <a:rPr lang="pl-PL" sz="1600" i="1" dirty="0">
                <a:ea typeface="+mn-lt"/>
                <a:cs typeface="+mn-lt"/>
              </a:rPr>
              <a:t>Cbttherapycheshire.co.uk. 2022. </a:t>
            </a:r>
            <a:r>
              <a:rPr lang="pl-PL" sz="1600" i="1" err="1">
                <a:ea typeface="+mn-lt"/>
                <a:cs typeface="+mn-lt"/>
              </a:rPr>
              <a:t>Cognitive</a:t>
            </a:r>
            <a:r>
              <a:rPr lang="pl-PL" sz="1600" i="1" dirty="0">
                <a:ea typeface="+mn-lt"/>
                <a:cs typeface="+mn-lt"/>
              </a:rPr>
              <a:t> </a:t>
            </a:r>
            <a:r>
              <a:rPr lang="pl-PL" sz="1600" i="1" err="1">
                <a:ea typeface="+mn-lt"/>
                <a:cs typeface="+mn-lt"/>
              </a:rPr>
              <a:t>Behavioural</a:t>
            </a:r>
            <a:r>
              <a:rPr lang="pl-PL" sz="1600" i="1" dirty="0">
                <a:ea typeface="+mn-lt"/>
                <a:cs typeface="+mn-lt"/>
              </a:rPr>
              <a:t> </a:t>
            </a:r>
            <a:r>
              <a:rPr lang="pl-PL" sz="1600" i="1" err="1">
                <a:ea typeface="+mn-lt"/>
                <a:cs typeface="+mn-lt"/>
              </a:rPr>
              <a:t>Therapy</a:t>
            </a:r>
            <a:r>
              <a:rPr lang="pl-PL" sz="1600" i="1" dirty="0">
                <a:ea typeface="+mn-lt"/>
                <a:cs typeface="+mn-lt"/>
              </a:rPr>
              <a:t> (CBT) for </a:t>
            </a:r>
            <a:r>
              <a:rPr lang="pl-PL" sz="1600" i="1" err="1">
                <a:ea typeface="+mn-lt"/>
                <a:cs typeface="+mn-lt"/>
              </a:rPr>
              <a:t>Adults</a:t>
            </a:r>
            <a:r>
              <a:rPr lang="pl-PL" sz="1600" i="1" dirty="0">
                <a:ea typeface="+mn-lt"/>
                <a:cs typeface="+mn-lt"/>
              </a:rPr>
              <a:t> &amp; </a:t>
            </a:r>
            <a:r>
              <a:rPr lang="pl-PL" sz="1600" i="1" err="1">
                <a:ea typeface="+mn-lt"/>
                <a:cs typeface="+mn-lt"/>
              </a:rPr>
              <a:t>Children</a:t>
            </a:r>
            <a:r>
              <a:rPr lang="pl-PL" sz="1600" i="1" dirty="0">
                <a:ea typeface="+mn-lt"/>
                <a:cs typeface="+mn-lt"/>
              </a:rPr>
              <a:t>, </a:t>
            </a:r>
            <a:r>
              <a:rPr lang="pl-PL" sz="1600" i="1" err="1">
                <a:ea typeface="+mn-lt"/>
                <a:cs typeface="+mn-lt"/>
              </a:rPr>
              <a:t>therapist</a:t>
            </a:r>
            <a:r>
              <a:rPr lang="pl-PL" sz="1600" i="1" dirty="0">
                <a:ea typeface="+mn-lt"/>
                <a:cs typeface="+mn-lt"/>
              </a:rPr>
              <a:t> </a:t>
            </a:r>
            <a:r>
              <a:rPr lang="pl-PL" sz="1600" i="1" err="1">
                <a:ea typeface="+mn-lt"/>
                <a:cs typeface="+mn-lt"/>
              </a:rPr>
              <a:t>based</a:t>
            </a:r>
            <a:r>
              <a:rPr lang="pl-PL" sz="1600" i="1" dirty="0">
                <a:ea typeface="+mn-lt"/>
                <a:cs typeface="+mn-lt"/>
              </a:rPr>
              <a:t> in </a:t>
            </a:r>
            <a:r>
              <a:rPr lang="pl-PL" sz="1600" i="1" err="1">
                <a:ea typeface="+mn-lt"/>
                <a:cs typeface="+mn-lt"/>
              </a:rPr>
              <a:t>Glazebury</a:t>
            </a:r>
            <a:r>
              <a:rPr lang="pl-PL" sz="1600" i="1" dirty="0">
                <a:ea typeface="+mn-lt"/>
                <a:cs typeface="+mn-lt"/>
              </a:rPr>
              <a:t>, Warrington, </a:t>
            </a:r>
            <a:r>
              <a:rPr lang="pl-PL" sz="1600" i="1" err="1">
                <a:ea typeface="+mn-lt"/>
                <a:cs typeface="+mn-lt"/>
              </a:rPr>
              <a:t>Cheshire</a:t>
            </a:r>
            <a:r>
              <a:rPr lang="pl-PL" sz="1600" i="1" dirty="0">
                <a:ea typeface="+mn-lt"/>
                <a:cs typeface="+mn-lt"/>
              </a:rPr>
              <a:t>. [online] </a:t>
            </a:r>
            <a:r>
              <a:rPr lang="pl-PL" sz="1600" i="1" err="1">
                <a:ea typeface="+mn-lt"/>
                <a:cs typeface="+mn-lt"/>
              </a:rPr>
              <a:t>Available</a:t>
            </a:r>
            <a:r>
              <a:rPr lang="pl-PL" sz="1600" i="1" dirty="0">
                <a:ea typeface="+mn-lt"/>
                <a:cs typeface="+mn-lt"/>
              </a:rPr>
              <a:t> </a:t>
            </a:r>
            <a:r>
              <a:rPr lang="pl-PL" sz="1600" i="1" err="1">
                <a:ea typeface="+mn-lt"/>
                <a:cs typeface="+mn-lt"/>
              </a:rPr>
              <a:t>at</a:t>
            </a:r>
            <a:r>
              <a:rPr lang="pl-PL" sz="1600" i="1" dirty="0">
                <a:ea typeface="+mn-lt"/>
                <a:cs typeface="+mn-lt"/>
              </a:rPr>
              <a:t>: &lt;https://www.cbttherapycheshire.co.uk/cbt-therapy.html&gt; [</a:t>
            </a:r>
            <a:r>
              <a:rPr lang="pl-PL" sz="1600" i="1" err="1">
                <a:ea typeface="+mn-lt"/>
                <a:cs typeface="+mn-lt"/>
              </a:rPr>
              <a:t>Accessed</a:t>
            </a:r>
            <a:r>
              <a:rPr lang="pl-PL" sz="1600" i="1" dirty="0">
                <a:ea typeface="+mn-lt"/>
                <a:cs typeface="+mn-lt"/>
              </a:rPr>
              <a:t> 7 March 2022].</a:t>
            </a:r>
            <a:endParaRPr lang="pl-PL" sz="1600" i="1" dirty="0">
              <a:ea typeface="Meiryo"/>
            </a:endParaRPr>
          </a:p>
          <a:p>
            <a:r>
              <a:rPr lang="pl-PL" sz="1600" i="1" err="1">
                <a:ea typeface="+mn-lt"/>
                <a:cs typeface="+mn-lt"/>
              </a:rPr>
              <a:t>Farrell</a:t>
            </a:r>
            <a:r>
              <a:rPr lang="pl-PL" sz="1600" i="1" dirty="0">
                <a:ea typeface="+mn-lt"/>
                <a:cs typeface="+mn-lt"/>
              </a:rPr>
              <a:t>, S. and </a:t>
            </a:r>
            <a:r>
              <a:rPr lang="pl-PL" sz="1600" i="1" err="1">
                <a:ea typeface="+mn-lt"/>
                <a:cs typeface="+mn-lt"/>
              </a:rPr>
              <a:t>Lewandowsky</a:t>
            </a:r>
            <a:r>
              <a:rPr lang="pl-PL" sz="1600" i="1" dirty="0">
                <a:ea typeface="+mn-lt"/>
                <a:cs typeface="+mn-lt"/>
              </a:rPr>
              <a:t>, S., </a:t>
            </a:r>
            <a:r>
              <a:rPr lang="pl-PL" sz="1600" i="1" err="1">
                <a:ea typeface="+mn-lt"/>
                <a:cs typeface="+mn-lt"/>
              </a:rPr>
              <a:t>n.d</a:t>
            </a:r>
            <a:r>
              <a:rPr lang="pl-PL" sz="1600" i="1" dirty="0">
                <a:ea typeface="+mn-lt"/>
                <a:cs typeface="+mn-lt"/>
              </a:rPr>
              <a:t>. </a:t>
            </a:r>
            <a:r>
              <a:rPr lang="pl-PL" sz="1600" i="1" err="1">
                <a:ea typeface="+mn-lt"/>
                <a:cs typeface="+mn-lt"/>
              </a:rPr>
              <a:t>Computational</a:t>
            </a:r>
            <a:r>
              <a:rPr lang="pl-PL" sz="1600" i="1" dirty="0">
                <a:ea typeface="+mn-lt"/>
                <a:cs typeface="+mn-lt"/>
              </a:rPr>
              <a:t> modeling of </a:t>
            </a:r>
            <a:r>
              <a:rPr lang="pl-PL" sz="1600" i="1" err="1">
                <a:ea typeface="+mn-lt"/>
                <a:cs typeface="+mn-lt"/>
              </a:rPr>
              <a:t>cognition</a:t>
            </a:r>
            <a:r>
              <a:rPr lang="pl-PL" sz="1600" i="1" dirty="0">
                <a:ea typeface="+mn-lt"/>
                <a:cs typeface="+mn-lt"/>
              </a:rPr>
              <a:t> and </a:t>
            </a:r>
            <a:r>
              <a:rPr lang="pl-PL" sz="1600" i="1" err="1">
                <a:ea typeface="+mn-lt"/>
                <a:cs typeface="+mn-lt"/>
              </a:rPr>
              <a:t>behavior</a:t>
            </a:r>
            <a:r>
              <a:rPr lang="pl-PL" sz="1600" i="1" dirty="0">
                <a:ea typeface="+mn-lt"/>
                <a:cs typeface="+mn-lt"/>
              </a:rPr>
              <a:t>. Cambridge: Cambridge University Press.</a:t>
            </a:r>
            <a:endParaRPr lang="pl-PL" sz="1600" i="1" dirty="0">
              <a:ea typeface="Meiryo"/>
            </a:endParaRPr>
          </a:p>
          <a:p>
            <a:r>
              <a:rPr lang="pl-PL" sz="1600" i="1" dirty="0">
                <a:ea typeface="+mn-lt"/>
                <a:cs typeface="+mn-lt"/>
              </a:rPr>
              <a:t>Gerardkeegan.co.uk. 2022. Gerard </a:t>
            </a:r>
            <a:r>
              <a:rPr lang="pl-PL" sz="1600" i="1" err="1">
                <a:ea typeface="+mn-lt"/>
                <a:cs typeface="+mn-lt"/>
              </a:rPr>
              <a:t>Keegan's</a:t>
            </a:r>
            <a:r>
              <a:rPr lang="pl-PL" sz="1600" i="1" dirty="0">
                <a:ea typeface="+mn-lt"/>
                <a:cs typeface="+mn-lt"/>
              </a:rPr>
              <a:t> </a:t>
            </a:r>
            <a:r>
              <a:rPr lang="pl-PL" sz="1600" i="1" err="1">
                <a:ea typeface="+mn-lt"/>
                <a:cs typeface="+mn-lt"/>
              </a:rPr>
              <a:t>Psychology</a:t>
            </a:r>
            <a:r>
              <a:rPr lang="pl-PL" sz="1600" i="1" dirty="0">
                <a:ea typeface="+mn-lt"/>
                <a:cs typeface="+mn-lt"/>
              </a:rPr>
              <a:t> Site: </a:t>
            </a:r>
            <a:r>
              <a:rPr lang="pl-PL" sz="1600" i="1" err="1">
                <a:ea typeface="+mn-lt"/>
                <a:cs typeface="+mn-lt"/>
              </a:rPr>
              <a:t>Approaches</a:t>
            </a:r>
            <a:r>
              <a:rPr lang="pl-PL" sz="1600" i="1" dirty="0">
                <a:ea typeface="+mn-lt"/>
                <a:cs typeface="+mn-lt"/>
              </a:rPr>
              <a:t>: </a:t>
            </a:r>
            <a:r>
              <a:rPr lang="pl-PL" sz="1600" i="1" err="1">
                <a:ea typeface="+mn-lt"/>
                <a:cs typeface="+mn-lt"/>
              </a:rPr>
              <a:t>Cognitive</a:t>
            </a:r>
            <a:r>
              <a:rPr lang="pl-PL" sz="1600" i="1" dirty="0">
                <a:ea typeface="+mn-lt"/>
                <a:cs typeface="+mn-lt"/>
              </a:rPr>
              <a:t>. [online] </a:t>
            </a:r>
            <a:r>
              <a:rPr lang="pl-PL" sz="1600" i="1" err="1">
                <a:ea typeface="+mn-lt"/>
                <a:cs typeface="+mn-lt"/>
              </a:rPr>
              <a:t>Available</a:t>
            </a:r>
            <a:r>
              <a:rPr lang="pl-PL" sz="1600" i="1" dirty="0">
                <a:ea typeface="+mn-lt"/>
                <a:cs typeface="+mn-lt"/>
              </a:rPr>
              <a:t> </a:t>
            </a:r>
            <a:r>
              <a:rPr lang="pl-PL" sz="1600" i="1" err="1">
                <a:ea typeface="+mn-lt"/>
                <a:cs typeface="+mn-lt"/>
              </a:rPr>
              <a:t>at</a:t>
            </a:r>
            <a:r>
              <a:rPr lang="pl-PL" sz="1600" i="1" dirty="0">
                <a:ea typeface="+mn-lt"/>
                <a:cs typeface="+mn-lt"/>
              </a:rPr>
              <a:t>: &lt;http://www.gerardkeegan.co.uk/resource/cognitive2.htm&gt; [</a:t>
            </a:r>
            <a:r>
              <a:rPr lang="pl-PL" sz="1600" i="1" err="1">
                <a:ea typeface="+mn-lt"/>
                <a:cs typeface="+mn-lt"/>
              </a:rPr>
              <a:t>Accessed</a:t>
            </a:r>
            <a:r>
              <a:rPr lang="pl-PL" sz="1600" i="1" dirty="0">
                <a:ea typeface="+mn-lt"/>
                <a:cs typeface="+mn-lt"/>
              </a:rPr>
              <a:t> 10 </a:t>
            </a:r>
            <a:r>
              <a:rPr lang="pl-PL" sz="1600" i="1" err="1">
                <a:ea typeface="+mn-lt"/>
                <a:cs typeface="+mn-lt"/>
              </a:rPr>
              <a:t>February</a:t>
            </a:r>
            <a:r>
              <a:rPr lang="pl-PL" sz="1600" i="1" dirty="0">
                <a:ea typeface="+mn-lt"/>
                <a:cs typeface="+mn-lt"/>
              </a:rPr>
              <a:t> 2022].</a:t>
            </a:r>
            <a:endParaRPr lang="pl-PL" sz="1600" i="1" dirty="0">
              <a:ea typeface="Meiryo"/>
            </a:endParaRPr>
          </a:p>
          <a:p>
            <a:r>
              <a:rPr lang="pl-PL" sz="1600" i="1" err="1">
                <a:ea typeface="+mn-lt"/>
                <a:cs typeface="+mn-lt"/>
              </a:rPr>
              <a:t>Groome</a:t>
            </a:r>
            <a:r>
              <a:rPr lang="pl-PL" sz="1600" i="1" dirty="0">
                <a:ea typeface="+mn-lt"/>
                <a:cs typeface="+mn-lt"/>
              </a:rPr>
              <a:t>, D., 1999. </a:t>
            </a:r>
            <a:r>
              <a:rPr lang="pl-PL" sz="1600" i="1" err="1">
                <a:ea typeface="+mn-lt"/>
                <a:cs typeface="+mn-lt"/>
              </a:rPr>
              <a:t>An</a:t>
            </a:r>
            <a:r>
              <a:rPr lang="pl-PL" sz="1600" i="1" dirty="0">
                <a:ea typeface="+mn-lt"/>
                <a:cs typeface="+mn-lt"/>
              </a:rPr>
              <a:t> </a:t>
            </a:r>
            <a:r>
              <a:rPr lang="pl-PL" sz="1600" i="1" err="1">
                <a:ea typeface="+mn-lt"/>
                <a:cs typeface="+mn-lt"/>
              </a:rPr>
              <a:t>introduction</a:t>
            </a:r>
            <a:r>
              <a:rPr lang="pl-PL" sz="1600" i="1" dirty="0">
                <a:ea typeface="+mn-lt"/>
                <a:cs typeface="+mn-lt"/>
              </a:rPr>
              <a:t> to </a:t>
            </a:r>
            <a:r>
              <a:rPr lang="pl-PL" sz="1600" i="1" err="1">
                <a:ea typeface="+mn-lt"/>
                <a:cs typeface="+mn-lt"/>
              </a:rPr>
              <a:t>cognitive</a:t>
            </a:r>
            <a:r>
              <a:rPr lang="pl-PL" sz="1600" i="1" dirty="0">
                <a:ea typeface="+mn-lt"/>
                <a:cs typeface="+mn-lt"/>
              </a:rPr>
              <a:t> </a:t>
            </a:r>
            <a:r>
              <a:rPr lang="pl-PL" sz="1600" i="1" err="1">
                <a:ea typeface="+mn-lt"/>
                <a:cs typeface="+mn-lt"/>
              </a:rPr>
              <a:t>psychology</a:t>
            </a:r>
            <a:r>
              <a:rPr lang="pl-PL" sz="1600" i="1" dirty="0">
                <a:ea typeface="+mn-lt"/>
                <a:cs typeface="+mn-lt"/>
              </a:rPr>
              <a:t>. 1st ed. </a:t>
            </a:r>
            <a:r>
              <a:rPr lang="pl-PL" sz="1600" i="1" err="1">
                <a:ea typeface="+mn-lt"/>
                <a:cs typeface="+mn-lt"/>
              </a:rPr>
              <a:t>Hove</a:t>
            </a:r>
            <a:r>
              <a:rPr lang="pl-PL" sz="1600" i="1" dirty="0">
                <a:ea typeface="+mn-lt"/>
                <a:cs typeface="+mn-lt"/>
              </a:rPr>
              <a:t>: </a:t>
            </a:r>
            <a:r>
              <a:rPr lang="pl-PL" sz="1600" i="1" err="1">
                <a:ea typeface="+mn-lt"/>
                <a:cs typeface="+mn-lt"/>
              </a:rPr>
              <a:t>Psychology</a:t>
            </a:r>
            <a:r>
              <a:rPr lang="pl-PL" sz="1600" i="1" dirty="0">
                <a:ea typeface="+mn-lt"/>
                <a:cs typeface="+mn-lt"/>
              </a:rPr>
              <a:t> Press </a:t>
            </a:r>
            <a:r>
              <a:rPr lang="pl-PL" sz="1600" i="1" err="1">
                <a:ea typeface="+mn-lt"/>
                <a:cs typeface="+mn-lt"/>
              </a:rPr>
              <a:t>Ltd</a:t>
            </a:r>
            <a:r>
              <a:rPr lang="pl-PL" sz="1600" i="1" dirty="0">
                <a:ea typeface="+mn-lt"/>
                <a:cs typeface="+mn-lt"/>
              </a:rPr>
              <a:t>, pp.216-230.</a:t>
            </a:r>
            <a:endParaRPr lang="pl-PL" sz="1600" i="1" dirty="0">
              <a:ea typeface="Meiryo"/>
            </a:endParaRPr>
          </a:p>
          <a:p>
            <a:r>
              <a:rPr lang="pl-PL" sz="1600" i="1" dirty="0">
                <a:ea typeface="+mn-lt"/>
                <a:cs typeface="+mn-lt"/>
              </a:rPr>
              <a:t>Jarvis, M., </a:t>
            </a:r>
            <a:r>
              <a:rPr lang="pl-PL" sz="1600" i="1" err="1">
                <a:ea typeface="+mn-lt"/>
                <a:cs typeface="+mn-lt"/>
              </a:rPr>
              <a:t>Putwain</a:t>
            </a:r>
            <a:r>
              <a:rPr lang="pl-PL" sz="1600" i="1" dirty="0">
                <a:ea typeface="+mn-lt"/>
                <a:cs typeface="+mn-lt"/>
              </a:rPr>
              <a:t>, D. and Jackson-</a:t>
            </a:r>
            <a:r>
              <a:rPr lang="pl-PL" sz="1600" i="1" err="1">
                <a:ea typeface="+mn-lt"/>
                <a:cs typeface="+mn-lt"/>
              </a:rPr>
              <a:t>Dwyer</a:t>
            </a:r>
            <a:r>
              <a:rPr lang="pl-PL" sz="1600" i="1" dirty="0">
                <a:ea typeface="+mn-lt"/>
                <a:cs typeface="+mn-lt"/>
              </a:rPr>
              <a:t>, D., 2002. </a:t>
            </a:r>
            <a:r>
              <a:rPr lang="pl-PL" sz="1600" i="1" err="1">
                <a:ea typeface="+mn-lt"/>
                <a:cs typeface="+mn-lt"/>
              </a:rPr>
              <a:t>Angles</a:t>
            </a:r>
            <a:r>
              <a:rPr lang="pl-PL" sz="1600" i="1" dirty="0">
                <a:ea typeface="+mn-lt"/>
                <a:cs typeface="+mn-lt"/>
              </a:rPr>
              <a:t> on </a:t>
            </a:r>
            <a:r>
              <a:rPr lang="pl-PL" sz="1600" i="1" err="1">
                <a:ea typeface="+mn-lt"/>
                <a:cs typeface="+mn-lt"/>
              </a:rPr>
              <a:t>atypical</a:t>
            </a:r>
            <a:r>
              <a:rPr lang="pl-PL" sz="1600" i="1" dirty="0">
                <a:ea typeface="+mn-lt"/>
                <a:cs typeface="+mn-lt"/>
              </a:rPr>
              <a:t> </a:t>
            </a:r>
            <a:r>
              <a:rPr lang="pl-PL" sz="1600" i="1" err="1">
                <a:ea typeface="+mn-lt"/>
                <a:cs typeface="+mn-lt"/>
              </a:rPr>
              <a:t>psychology</a:t>
            </a:r>
            <a:r>
              <a:rPr lang="pl-PL" sz="1600" i="1" dirty="0">
                <a:ea typeface="+mn-lt"/>
                <a:cs typeface="+mn-lt"/>
              </a:rPr>
              <a:t>. </a:t>
            </a:r>
            <a:r>
              <a:rPr lang="pl-PL" sz="1600" i="1" err="1">
                <a:ea typeface="+mn-lt"/>
                <a:cs typeface="+mn-lt"/>
              </a:rPr>
              <a:t>Cheltenham</a:t>
            </a:r>
            <a:r>
              <a:rPr lang="pl-PL" sz="1600" i="1" dirty="0">
                <a:ea typeface="+mn-lt"/>
                <a:cs typeface="+mn-lt"/>
              </a:rPr>
              <a:t>, U.K.: N. </a:t>
            </a:r>
            <a:r>
              <a:rPr lang="pl-PL" sz="1600" i="1" err="1">
                <a:ea typeface="+mn-lt"/>
                <a:cs typeface="+mn-lt"/>
              </a:rPr>
              <a:t>Thornes</a:t>
            </a:r>
            <a:r>
              <a:rPr lang="pl-PL" sz="1600" i="1" dirty="0">
                <a:ea typeface="+mn-lt"/>
                <a:cs typeface="+mn-lt"/>
              </a:rPr>
              <a:t>, p.64.</a:t>
            </a:r>
          </a:p>
          <a:p>
            <a:r>
              <a:rPr lang="pl-PL" sz="1600" i="1" dirty="0">
                <a:solidFill>
                  <a:schemeClr val="tx1"/>
                </a:solidFill>
                <a:ea typeface="+mn-lt"/>
                <a:cs typeface="+mn-lt"/>
              </a:rPr>
              <a:t>NHS.uk. 2022. </a:t>
            </a:r>
            <a:r>
              <a:rPr lang="pl-PL" sz="1600" i="1" err="1">
                <a:solidFill>
                  <a:schemeClr val="tx1"/>
                </a:solidFill>
                <a:ea typeface="+mn-lt"/>
                <a:cs typeface="+mn-lt"/>
              </a:rPr>
              <a:t>Overview</a:t>
            </a:r>
            <a:r>
              <a:rPr lang="pl-PL" sz="1600" i="1" dirty="0">
                <a:solidFill>
                  <a:schemeClr val="tx1"/>
                </a:solidFill>
                <a:ea typeface="+mn-lt"/>
                <a:cs typeface="+mn-lt"/>
              </a:rPr>
              <a:t> - </a:t>
            </a:r>
            <a:r>
              <a:rPr lang="pl-PL" sz="1600" i="1" err="1">
                <a:solidFill>
                  <a:schemeClr val="tx1"/>
                </a:solidFill>
                <a:ea typeface="+mn-lt"/>
                <a:cs typeface="+mn-lt"/>
              </a:rPr>
              <a:t>Cognitive</a:t>
            </a:r>
            <a:r>
              <a:rPr lang="pl-PL" sz="1600" i="1" dirty="0">
                <a:solidFill>
                  <a:schemeClr val="tx1"/>
                </a:solidFill>
                <a:ea typeface="+mn-lt"/>
                <a:cs typeface="+mn-lt"/>
              </a:rPr>
              <a:t> </a:t>
            </a:r>
            <a:r>
              <a:rPr lang="pl-PL" sz="1600" i="1" err="1">
                <a:solidFill>
                  <a:schemeClr val="tx1"/>
                </a:solidFill>
                <a:ea typeface="+mn-lt"/>
                <a:cs typeface="+mn-lt"/>
              </a:rPr>
              <a:t>behavioural</a:t>
            </a:r>
            <a:r>
              <a:rPr lang="pl-PL" sz="1600" i="1" dirty="0">
                <a:solidFill>
                  <a:schemeClr val="tx1"/>
                </a:solidFill>
                <a:ea typeface="+mn-lt"/>
                <a:cs typeface="+mn-lt"/>
              </a:rPr>
              <a:t> </a:t>
            </a:r>
            <a:r>
              <a:rPr lang="pl-PL" sz="1600" i="1" err="1">
                <a:solidFill>
                  <a:schemeClr val="tx1"/>
                </a:solidFill>
                <a:ea typeface="+mn-lt"/>
                <a:cs typeface="+mn-lt"/>
              </a:rPr>
              <a:t>therapy</a:t>
            </a:r>
            <a:r>
              <a:rPr lang="pl-PL" sz="1600" i="1" dirty="0">
                <a:solidFill>
                  <a:schemeClr val="tx1"/>
                </a:solidFill>
                <a:ea typeface="+mn-lt"/>
                <a:cs typeface="+mn-lt"/>
              </a:rPr>
              <a:t> (CBT). [online] </a:t>
            </a:r>
            <a:r>
              <a:rPr lang="pl-PL" sz="1600" i="1" err="1">
                <a:solidFill>
                  <a:schemeClr val="tx1"/>
                </a:solidFill>
                <a:ea typeface="+mn-lt"/>
                <a:cs typeface="+mn-lt"/>
              </a:rPr>
              <a:t>Available</a:t>
            </a:r>
            <a:r>
              <a:rPr lang="pl-PL" sz="1600" i="1" dirty="0">
                <a:solidFill>
                  <a:schemeClr val="tx1"/>
                </a:solidFill>
                <a:ea typeface="+mn-lt"/>
                <a:cs typeface="+mn-lt"/>
              </a:rPr>
              <a:t> </a:t>
            </a:r>
            <a:r>
              <a:rPr lang="pl-PL" sz="1600" i="1" err="1">
                <a:solidFill>
                  <a:schemeClr val="tx1"/>
                </a:solidFill>
                <a:ea typeface="+mn-lt"/>
                <a:cs typeface="+mn-lt"/>
              </a:rPr>
              <a:t>at</a:t>
            </a:r>
            <a:r>
              <a:rPr lang="pl-PL" sz="1600" i="1" dirty="0">
                <a:solidFill>
                  <a:schemeClr val="tx1"/>
                </a:solidFill>
                <a:ea typeface="+mn-lt"/>
                <a:cs typeface="+mn-lt"/>
              </a:rPr>
              <a:t>: &lt;https://www.nhs.uk/mental-health/talking-therapies-medicine-treatments/talking-therapies-and-counselling/cognitive-behavioural-therapy-cbt/overview/&gt; [</a:t>
            </a:r>
            <a:r>
              <a:rPr lang="pl-PL" sz="1600" i="1" err="1">
                <a:solidFill>
                  <a:schemeClr val="tx1"/>
                </a:solidFill>
                <a:ea typeface="+mn-lt"/>
                <a:cs typeface="+mn-lt"/>
              </a:rPr>
              <a:t>Accessed</a:t>
            </a:r>
            <a:r>
              <a:rPr lang="pl-PL" sz="1600" i="1" dirty="0">
                <a:solidFill>
                  <a:schemeClr val="tx1"/>
                </a:solidFill>
                <a:ea typeface="+mn-lt"/>
                <a:cs typeface="+mn-lt"/>
              </a:rPr>
              <a:t> 14 </a:t>
            </a:r>
            <a:r>
              <a:rPr lang="pl-PL" sz="1600" i="1" err="1">
                <a:solidFill>
                  <a:schemeClr val="tx1"/>
                </a:solidFill>
                <a:ea typeface="+mn-lt"/>
                <a:cs typeface="+mn-lt"/>
              </a:rPr>
              <a:t>February</a:t>
            </a:r>
            <a:r>
              <a:rPr lang="pl-PL" sz="1600" i="1" dirty="0">
                <a:solidFill>
                  <a:schemeClr val="tx1"/>
                </a:solidFill>
                <a:ea typeface="+mn-lt"/>
                <a:cs typeface="+mn-lt"/>
              </a:rPr>
              <a:t> 2022].</a:t>
            </a:r>
          </a:p>
          <a:p>
            <a:endParaRPr lang="pl-PL" sz="1600" i="1" dirty="0">
              <a:ea typeface="+mn-lt"/>
              <a:cs typeface="+mn-lt"/>
            </a:endParaRPr>
          </a:p>
          <a:p>
            <a:endParaRPr lang="pl-PL" sz="1600" i="1" dirty="0">
              <a:ea typeface="Meiryo"/>
            </a:endParaRPr>
          </a:p>
        </p:txBody>
      </p:sp>
    </p:spTree>
    <p:extLst>
      <p:ext uri="{BB962C8B-B14F-4D97-AF65-F5344CB8AC3E}">
        <p14:creationId xmlns:p14="http://schemas.microsoft.com/office/powerpoint/2010/main" val="1492332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1DBD0F9C-8694-408F-8641-0F00DCF63548}"/>
              </a:ext>
            </a:extLst>
          </p:cNvPr>
          <p:cNvSpPr>
            <a:spLocks noGrp="1"/>
          </p:cNvSpPr>
          <p:nvPr>
            <p:ph type="title"/>
          </p:nvPr>
        </p:nvSpPr>
        <p:spPr>
          <a:xfrm>
            <a:off x="117575" y="1233512"/>
            <a:ext cx="11915307" cy="5544561"/>
          </a:xfrm>
        </p:spPr>
        <p:txBody>
          <a:bodyPr/>
          <a:lstStyle/>
          <a:p>
            <a:pPr>
              <a:lnSpc>
                <a:spcPct val="130000"/>
              </a:lnSpc>
              <a:spcBef>
                <a:spcPts val="0"/>
              </a:spcBef>
            </a:pPr>
            <a:r>
              <a:rPr lang="pl-PL" sz="1600" b="0" i="1" dirty="0">
                <a:ea typeface="+mj-lt"/>
                <a:cs typeface="+mj-lt"/>
              </a:rPr>
              <a:t>Psych Tutor. 2022. </a:t>
            </a:r>
            <a:r>
              <a:rPr lang="pl-PL" sz="1600" b="0" i="1" dirty="0" err="1">
                <a:ea typeface="+mj-lt"/>
                <a:cs typeface="+mj-lt"/>
              </a:rPr>
              <a:t>Cognitive</a:t>
            </a:r>
            <a:r>
              <a:rPr lang="pl-PL" sz="1600" b="0" i="1" dirty="0">
                <a:ea typeface="+mj-lt"/>
                <a:cs typeface="+mj-lt"/>
              </a:rPr>
              <a:t> </a:t>
            </a:r>
            <a:r>
              <a:rPr lang="pl-PL" sz="1600" b="0" i="1" dirty="0" err="1">
                <a:ea typeface="+mj-lt"/>
                <a:cs typeface="+mj-lt"/>
              </a:rPr>
              <a:t>level</a:t>
            </a:r>
            <a:r>
              <a:rPr lang="pl-PL" sz="1600" b="0" i="1" dirty="0">
                <a:ea typeface="+mj-lt"/>
                <a:cs typeface="+mj-lt"/>
              </a:rPr>
              <a:t> of </a:t>
            </a:r>
            <a:r>
              <a:rPr lang="pl-PL" sz="1600" b="0" i="1" dirty="0" err="1">
                <a:ea typeface="+mj-lt"/>
                <a:cs typeface="+mj-lt"/>
              </a:rPr>
              <a:t>analysis</a:t>
            </a:r>
            <a:r>
              <a:rPr lang="pl-PL" sz="1600" b="0" i="1" dirty="0">
                <a:ea typeface="+mj-lt"/>
                <a:cs typeface="+mj-lt"/>
              </a:rPr>
              <a:t>. [online] </a:t>
            </a:r>
            <a:r>
              <a:rPr lang="pl-PL" sz="1600" b="0" i="1" dirty="0" err="1">
                <a:ea typeface="+mj-lt"/>
                <a:cs typeface="+mj-lt"/>
              </a:rPr>
              <a:t>Available</a:t>
            </a:r>
            <a:r>
              <a:rPr lang="pl-PL" sz="1600" b="0" i="1" dirty="0">
                <a:ea typeface="+mj-lt"/>
                <a:cs typeface="+mj-lt"/>
              </a:rPr>
              <a:t> </a:t>
            </a:r>
            <a:r>
              <a:rPr lang="pl-PL" sz="1600" b="0" i="1" dirty="0" err="1">
                <a:ea typeface="+mj-lt"/>
                <a:cs typeface="+mj-lt"/>
              </a:rPr>
              <a:t>at</a:t>
            </a:r>
            <a:r>
              <a:rPr lang="pl-PL" sz="1600" b="0" i="1" dirty="0">
                <a:ea typeface="+mj-lt"/>
                <a:cs typeface="+mj-lt"/>
              </a:rPr>
              <a:t>: &lt;http://psychtutor.weebly.com/cognitive-level-of-analysis.html&gt; [</a:t>
            </a:r>
            <a:r>
              <a:rPr lang="pl-PL" sz="1600" b="0" i="1" dirty="0" err="1">
                <a:ea typeface="+mj-lt"/>
                <a:cs typeface="+mj-lt"/>
              </a:rPr>
              <a:t>Accessed</a:t>
            </a:r>
            <a:r>
              <a:rPr lang="pl-PL" sz="1600" b="0" i="1" dirty="0">
                <a:ea typeface="+mj-lt"/>
                <a:cs typeface="+mj-lt"/>
              </a:rPr>
              <a:t> 10 </a:t>
            </a:r>
            <a:r>
              <a:rPr lang="pl-PL" sz="1600" b="0" i="1" dirty="0" err="1">
                <a:ea typeface="+mj-lt"/>
                <a:cs typeface="+mj-lt"/>
              </a:rPr>
              <a:t>February</a:t>
            </a:r>
            <a:r>
              <a:rPr lang="pl-PL" sz="1600" b="0" i="1" dirty="0">
                <a:ea typeface="+mj-lt"/>
                <a:cs typeface="+mj-lt"/>
              </a:rPr>
              <a:t> 2022].</a:t>
            </a:r>
            <a:endParaRPr lang="pl-PL" sz="1600" b="0" dirty="0">
              <a:ea typeface="+mj-lt"/>
              <a:cs typeface="+mj-lt"/>
            </a:endParaRPr>
          </a:p>
          <a:p>
            <a:pPr>
              <a:lnSpc>
                <a:spcPct val="130000"/>
              </a:lnSpc>
              <a:spcBef>
                <a:spcPts val="0"/>
              </a:spcBef>
            </a:pPr>
            <a:r>
              <a:rPr lang="pl-PL" sz="1600" b="0" i="1" dirty="0">
                <a:ea typeface="+mj-lt"/>
                <a:cs typeface="+mj-lt"/>
              </a:rPr>
              <a:t>PSYCHOLOGY WIZARD. 2022. </a:t>
            </a:r>
            <a:r>
              <a:rPr lang="pl-PL" sz="1600" b="0" i="1" dirty="0" err="1">
                <a:ea typeface="+mj-lt"/>
                <a:cs typeface="+mj-lt"/>
              </a:rPr>
              <a:t>Cognitive</a:t>
            </a:r>
            <a:r>
              <a:rPr lang="pl-PL" sz="1600" b="0" i="1" dirty="0">
                <a:ea typeface="+mj-lt"/>
                <a:cs typeface="+mj-lt"/>
              </a:rPr>
              <a:t>. [online] </a:t>
            </a:r>
            <a:r>
              <a:rPr lang="pl-PL" sz="1600" b="0" i="1" dirty="0" err="1">
                <a:ea typeface="+mj-lt"/>
                <a:cs typeface="+mj-lt"/>
              </a:rPr>
              <a:t>Available</a:t>
            </a:r>
            <a:r>
              <a:rPr lang="pl-PL" sz="1600" b="0" i="1" dirty="0">
                <a:ea typeface="+mj-lt"/>
                <a:cs typeface="+mj-lt"/>
              </a:rPr>
              <a:t> </a:t>
            </a:r>
            <a:r>
              <a:rPr lang="pl-PL" sz="1600" b="0" i="1" dirty="0" err="1">
                <a:ea typeface="+mj-lt"/>
                <a:cs typeface="+mj-lt"/>
              </a:rPr>
              <a:t>at</a:t>
            </a:r>
            <a:r>
              <a:rPr lang="pl-PL" sz="1600" b="0" i="1" dirty="0">
                <a:ea typeface="+mj-lt"/>
                <a:cs typeface="+mj-lt"/>
              </a:rPr>
              <a:t>: &lt;https://www.psychologywizard.net/cognitive.html&gt; [</a:t>
            </a:r>
            <a:r>
              <a:rPr lang="pl-PL" sz="1600" b="0" i="1" dirty="0" err="1">
                <a:ea typeface="+mj-lt"/>
                <a:cs typeface="+mj-lt"/>
              </a:rPr>
              <a:t>Accessed</a:t>
            </a:r>
            <a:r>
              <a:rPr lang="pl-PL" sz="1600" b="0" i="1" dirty="0">
                <a:ea typeface="+mj-lt"/>
                <a:cs typeface="+mj-lt"/>
              </a:rPr>
              <a:t> 10 </a:t>
            </a:r>
            <a:r>
              <a:rPr lang="pl-PL" sz="1600" b="0" i="1" dirty="0" err="1">
                <a:ea typeface="+mj-lt"/>
                <a:cs typeface="+mj-lt"/>
              </a:rPr>
              <a:t>February</a:t>
            </a:r>
            <a:r>
              <a:rPr lang="pl-PL" sz="1600" b="0" i="1" dirty="0">
                <a:ea typeface="+mj-lt"/>
                <a:cs typeface="+mj-lt"/>
              </a:rPr>
              <a:t> 2022].</a:t>
            </a:r>
            <a:endParaRPr lang="pl-PL" sz="1600" b="0" dirty="0">
              <a:ea typeface="+mj-lt"/>
              <a:cs typeface="+mj-lt"/>
            </a:endParaRPr>
          </a:p>
          <a:p>
            <a:pPr>
              <a:lnSpc>
                <a:spcPct val="130000"/>
              </a:lnSpc>
              <a:spcBef>
                <a:spcPts val="0"/>
              </a:spcBef>
            </a:pPr>
            <a:r>
              <a:rPr lang="pl-PL" sz="1600" b="0" i="1" dirty="0" err="1">
                <a:ea typeface="+mj-lt"/>
                <a:cs typeface="+mj-lt"/>
              </a:rPr>
              <a:t>Revlin</a:t>
            </a:r>
            <a:r>
              <a:rPr lang="pl-PL" sz="1600" b="0" i="1" dirty="0">
                <a:ea typeface="+mj-lt"/>
                <a:cs typeface="+mj-lt"/>
              </a:rPr>
              <a:t>, R., 2013. </a:t>
            </a:r>
            <a:r>
              <a:rPr lang="pl-PL" sz="1600" b="0" i="1" dirty="0" err="1">
                <a:ea typeface="+mj-lt"/>
                <a:cs typeface="+mj-lt"/>
              </a:rPr>
              <a:t>Cognition</a:t>
            </a:r>
            <a:r>
              <a:rPr lang="pl-PL" sz="1600" b="0" i="1" dirty="0">
                <a:ea typeface="+mj-lt"/>
                <a:cs typeface="+mj-lt"/>
              </a:rPr>
              <a:t> </a:t>
            </a:r>
            <a:r>
              <a:rPr lang="pl-PL" sz="1600" b="0" i="1" dirty="0" err="1">
                <a:ea typeface="+mj-lt"/>
                <a:cs typeface="+mj-lt"/>
              </a:rPr>
              <a:t>Theory</a:t>
            </a:r>
            <a:r>
              <a:rPr lang="pl-PL" sz="1600" b="0" i="1" dirty="0">
                <a:ea typeface="+mj-lt"/>
                <a:cs typeface="+mj-lt"/>
              </a:rPr>
              <a:t> and </a:t>
            </a:r>
            <a:r>
              <a:rPr lang="pl-PL" sz="1600" b="0" i="1" dirty="0" err="1">
                <a:ea typeface="+mj-lt"/>
                <a:cs typeface="+mj-lt"/>
              </a:rPr>
              <a:t>Practice</a:t>
            </a:r>
            <a:r>
              <a:rPr lang="pl-PL" sz="1600" b="0" i="1" dirty="0">
                <a:ea typeface="+mj-lt"/>
                <a:cs typeface="+mj-lt"/>
              </a:rPr>
              <a:t>. 1st ed. New York, NY: </a:t>
            </a:r>
            <a:r>
              <a:rPr lang="pl-PL" sz="1600" b="0" i="1" dirty="0" err="1">
                <a:ea typeface="+mj-lt"/>
                <a:cs typeface="+mj-lt"/>
              </a:rPr>
              <a:t>Worth</a:t>
            </a:r>
            <a:r>
              <a:rPr lang="pl-PL" sz="1600" b="0" i="1" dirty="0">
                <a:ea typeface="+mj-lt"/>
                <a:cs typeface="+mj-lt"/>
              </a:rPr>
              <a:t> </a:t>
            </a:r>
            <a:r>
              <a:rPr lang="pl-PL" sz="1600" b="0" i="1" dirty="0" err="1">
                <a:ea typeface="+mj-lt"/>
                <a:cs typeface="+mj-lt"/>
              </a:rPr>
              <a:t>Publishers</a:t>
            </a:r>
            <a:r>
              <a:rPr lang="pl-PL" sz="1600" b="0" i="1" dirty="0">
                <a:ea typeface="+mj-lt"/>
                <a:cs typeface="+mj-lt"/>
              </a:rPr>
              <a:t>, pp.98-150.</a:t>
            </a:r>
            <a:endParaRPr lang="pl-PL" sz="1600" b="0" dirty="0">
              <a:ea typeface="+mj-lt"/>
              <a:cs typeface="+mj-lt"/>
            </a:endParaRPr>
          </a:p>
          <a:p>
            <a:pPr>
              <a:lnSpc>
                <a:spcPct val="130000"/>
              </a:lnSpc>
              <a:spcBef>
                <a:spcPts val="0"/>
              </a:spcBef>
            </a:pPr>
            <a:r>
              <a:rPr lang="pl-PL" sz="1600" b="0" i="1" dirty="0" err="1">
                <a:ea typeface="+mj-lt"/>
                <a:cs typeface="+mj-lt"/>
              </a:rPr>
              <a:t>Riso</a:t>
            </a:r>
            <a:r>
              <a:rPr lang="pl-PL" sz="1600" b="0" i="1" dirty="0">
                <a:ea typeface="+mj-lt"/>
                <a:cs typeface="+mj-lt"/>
              </a:rPr>
              <a:t>, L., 2007. </a:t>
            </a:r>
            <a:r>
              <a:rPr lang="pl-PL" sz="1600" b="0" i="1" dirty="0" err="1">
                <a:ea typeface="+mj-lt"/>
                <a:cs typeface="+mj-lt"/>
              </a:rPr>
              <a:t>Cognitive</a:t>
            </a:r>
            <a:r>
              <a:rPr lang="pl-PL" sz="1600" b="0" i="1" dirty="0">
                <a:ea typeface="+mj-lt"/>
                <a:cs typeface="+mj-lt"/>
              </a:rPr>
              <a:t> </a:t>
            </a:r>
            <a:r>
              <a:rPr lang="pl-PL" sz="1600" b="0" i="1" dirty="0" err="1">
                <a:ea typeface="+mj-lt"/>
                <a:cs typeface="+mj-lt"/>
              </a:rPr>
              <a:t>schemas</a:t>
            </a:r>
            <a:r>
              <a:rPr lang="pl-PL" sz="1600" b="0" i="1" dirty="0">
                <a:ea typeface="+mj-lt"/>
                <a:cs typeface="+mj-lt"/>
              </a:rPr>
              <a:t> and </a:t>
            </a:r>
            <a:r>
              <a:rPr lang="pl-PL" sz="1600" b="0" i="1" dirty="0" err="1">
                <a:ea typeface="+mj-lt"/>
                <a:cs typeface="+mj-lt"/>
              </a:rPr>
              <a:t>core</a:t>
            </a:r>
            <a:r>
              <a:rPr lang="pl-PL" sz="1600" b="0" i="1" dirty="0">
                <a:ea typeface="+mj-lt"/>
                <a:cs typeface="+mj-lt"/>
              </a:rPr>
              <a:t> </a:t>
            </a:r>
            <a:r>
              <a:rPr lang="pl-PL" sz="1600" b="0" i="1" dirty="0" err="1">
                <a:ea typeface="+mj-lt"/>
                <a:cs typeface="+mj-lt"/>
              </a:rPr>
              <a:t>beliefs</a:t>
            </a:r>
            <a:r>
              <a:rPr lang="pl-PL" sz="1600" b="0" i="1" dirty="0">
                <a:ea typeface="+mj-lt"/>
                <a:cs typeface="+mj-lt"/>
              </a:rPr>
              <a:t> in </a:t>
            </a:r>
            <a:r>
              <a:rPr lang="pl-PL" sz="1600" b="0" i="1" dirty="0" err="1">
                <a:ea typeface="+mj-lt"/>
                <a:cs typeface="+mj-lt"/>
              </a:rPr>
              <a:t>psychological</a:t>
            </a:r>
            <a:r>
              <a:rPr lang="pl-PL" sz="1600" b="0" i="1" dirty="0">
                <a:ea typeface="+mj-lt"/>
                <a:cs typeface="+mj-lt"/>
              </a:rPr>
              <a:t> </a:t>
            </a:r>
            <a:r>
              <a:rPr lang="pl-PL" sz="1600" b="0" i="1" dirty="0" err="1">
                <a:ea typeface="+mj-lt"/>
                <a:cs typeface="+mj-lt"/>
              </a:rPr>
              <a:t>problems</a:t>
            </a:r>
            <a:r>
              <a:rPr lang="pl-PL" sz="1600" b="0" i="1" dirty="0">
                <a:ea typeface="+mj-lt"/>
                <a:cs typeface="+mj-lt"/>
              </a:rPr>
              <a:t>. 1st ed. Washington, D.C.: American </a:t>
            </a:r>
            <a:r>
              <a:rPr lang="pl-PL" sz="1600" b="0" i="1" dirty="0" err="1">
                <a:ea typeface="+mj-lt"/>
                <a:cs typeface="+mj-lt"/>
              </a:rPr>
              <a:t>Psychological</a:t>
            </a:r>
            <a:r>
              <a:rPr lang="pl-PL" sz="1600" b="0" i="1" dirty="0">
                <a:ea typeface="+mj-lt"/>
                <a:cs typeface="+mj-lt"/>
              </a:rPr>
              <a:t> </a:t>
            </a:r>
            <a:r>
              <a:rPr lang="pl-PL" sz="1600" b="0" i="1" dirty="0" err="1">
                <a:ea typeface="+mj-lt"/>
                <a:cs typeface="+mj-lt"/>
              </a:rPr>
              <a:t>Association</a:t>
            </a:r>
            <a:r>
              <a:rPr lang="pl-PL" sz="1600" b="0" i="1" dirty="0">
                <a:ea typeface="+mj-lt"/>
                <a:cs typeface="+mj-lt"/>
              </a:rPr>
              <a:t>, p.65.</a:t>
            </a:r>
            <a:endParaRPr lang="pl-PL" sz="1600" b="0" dirty="0">
              <a:ea typeface="+mj-lt"/>
              <a:cs typeface="+mj-lt"/>
            </a:endParaRPr>
          </a:p>
          <a:p>
            <a:pPr>
              <a:lnSpc>
                <a:spcPct val="130000"/>
              </a:lnSpc>
              <a:spcBef>
                <a:spcPts val="0"/>
              </a:spcBef>
            </a:pPr>
            <a:r>
              <a:rPr lang="pl-PL" sz="1600" b="0" i="1" dirty="0">
                <a:ea typeface="+mj-lt"/>
                <a:cs typeface="+mj-lt"/>
              </a:rPr>
              <a:t>Thefamouspeople.com. 2022. </a:t>
            </a:r>
            <a:r>
              <a:rPr lang="pl-PL" sz="1600" b="0" i="1" dirty="0" err="1">
                <a:ea typeface="+mj-lt"/>
                <a:cs typeface="+mj-lt"/>
              </a:rPr>
              <a:t>Who</a:t>
            </a:r>
            <a:r>
              <a:rPr lang="pl-PL" sz="1600" b="0" i="1" dirty="0">
                <a:ea typeface="+mj-lt"/>
                <a:cs typeface="+mj-lt"/>
              </a:rPr>
              <a:t> was Jean Piaget? </a:t>
            </a:r>
            <a:r>
              <a:rPr lang="pl-PL" sz="1600" b="0" i="1" dirty="0" err="1">
                <a:ea typeface="+mj-lt"/>
                <a:cs typeface="+mj-lt"/>
              </a:rPr>
              <a:t>Everything</a:t>
            </a:r>
            <a:r>
              <a:rPr lang="pl-PL" sz="1600" b="0" i="1" dirty="0">
                <a:ea typeface="+mj-lt"/>
                <a:cs typeface="+mj-lt"/>
              </a:rPr>
              <a:t> </a:t>
            </a:r>
            <a:r>
              <a:rPr lang="pl-PL" sz="1600" b="0" i="1" dirty="0" err="1">
                <a:ea typeface="+mj-lt"/>
                <a:cs typeface="+mj-lt"/>
              </a:rPr>
              <a:t>You</a:t>
            </a:r>
            <a:r>
              <a:rPr lang="pl-PL" sz="1600" b="0" i="1" dirty="0">
                <a:ea typeface="+mj-lt"/>
                <a:cs typeface="+mj-lt"/>
              </a:rPr>
              <a:t> </a:t>
            </a:r>
            <a:r>
              <a:rPr lang="pl-PL" sz="1600" b="0" i="1" dirty="0" err="1">
                <a:ea typeface="+mj-lt"/>
                <a:cs typeface="+mj-lt"/>
              </a:rPr>
              <a:t>Need</a:t>
            </a:r>
            <a:r>
              <a:rPr lang="pl-PL" sz="1600" b="0" i="1" dirty="0">
                <a:ea typeface="+mj-lt"/>
                <a:cs typeface="+mj-lt"/>
              </a:rPr>
              <a:t> to </a:t>
            </a:r>
            <a:r>
              <a:rPr lang="pl-PL" sz="1600" b="0" i="1" dirty="0" err="1">
                <a:ea typeface="+mj-lt"/>
                <a:cs typeface="+mj-lt"/>
              </a:rPr>
              <a:t>Know</a:t>
            </a:r>
            <a:r>
              <a:rPr lang="pl-PL" sz="1600" b="0" i="1" dirty="0">
                <a:ea typeface="+mj-lt"/>
                <a:cs typeface="+mj-lt"/>
              </a:rPr>
              <a:t>. [online] </a:t>
            </a:r>
            <a:r>
              <a:rPr lang="pl-PL" sz="1600" b="0" i="1" dirty="0" err="1">
                <a:ea typeface="+mj-lt"/>
                <a:cs typeface="+mj-lt"/>
              </a:rPr>
              <a:t>Available</a:t>
            </a:r>
            <a:r>
              <a:rPr lang="pl-PL" sz="1600" b="0" i="1" dirty="0">
                <a:ea typeface="+mj-lt"/>
                <a:cs typeface="+mj-lt"/>
              </a:rPr>
              <a:t> </a:t>
            </a:r>
            <a:r>
              <a:rPr lang="pl-PL" sz="1600" b="0" i="1" dirty="0" err="1">
                <a:ea typeface="+mj-lt"/>
                <a:cs typeface="+mj-lt"/>
              </a:rPr>
              <a:t>at</a:t>
            </a:r>
            <a:r>
              <a:rPr lang="pl-PL" sz="1600" b="0" i="1" dirty="0">
                <a:ea typeface="+mj-lt"/>
                <a:cs typeface="+mj-lt"/>
              </a:rPr>
              <a:t>: &lt;https://www.thefamouspeople.com/profiles/jean-william-fritz-piaget-1784.php&gt; [</a:t>
            </a:r>
            <a:r>
              <a:rPr lang="pl-PL" sz="1600" b="0" i="1" dirty="0" err="1">
                <a:ea typeface="+mj-lt"/>
                <a:cs typeface="+mj-lt"/>
              </a:rPr>
              <a:t>Accessed</a:t>
            </a:r>
            <a:r>
              <a:rPr lang="pl-PL" sz="1600" b="0" i="1" dirty="0">
                <a:ea typeface="+mj-lt"/>
                <a:cs typeface="+mj-lt"/>
              </a:rPr>
              <a:t> 10 </a:t>
            </a:r>
            <a:r>
              <a:rPr lang="pl-PL" sz="1600" b="0" i="1" dirty="0" err="1">
                <a:ea typeface="+mj-lt"/>
                <a:cs typeface="+mj-lt"/>
              </a:rPr>
              <a:t>February</a:t>
            </a:r>
            <a:r>
              <a:rPr lang="pl-PL" sz="1600" b="0" i="1" dirty="0">
                <a:ea typeface="+mj-lt"/>
                <a:cs typeface="+mj-lt"/>
              </a:rPr>
              <a:t> 2022].</a:t>
            </a:r>
            <a:endParaRPr lang="pl-PL" sz="1600" b="0" dirty="0">
              <a:ea typeface="+mj-lt"/>
              <a:cs typeface="+mj-lt"/>
            </a:endParaRPr>
          </a:p>
          <a:p>
            <a:pPr>
              <a:lnSpc>
                <a:spcPct val="130000"/>
              </a:lnSpc>
              <a:spcBef>
                <a:spcPts val="0"/>
              </a:spcBef>
            </a:pPr>
            <a:r>
              <a:rPr lang="pl-PL" sz="1600" b="0" i="1" dirty="0" err="1">
                <a:ea typeface="+mj-lt"/>
                <a:cs typeface="+mj-lt"/>
              </a:rPr>
              <a:t>Verywell</a:t>
            </a:r>
            <a:r>
              <a:rPr lang="pl-PL" sz="1600" b="0" i="1" dirty="0">
                <a:ea typeface="+mj-lt"/>
                <a:cs typeface="+mj-lt"/>
              </a:rPr>
              <a:t> </a:t>
            </a:r>
            <a:r>
              <a:rPr lang="pl-PL" sz="1600" b="0" i="1" dirty="0" err="1">
                <a:ea typeface="+mj-lt"/>
                <a:cs typeface="+mj-lt"/>
              </a:rPr>
              <a:t>Mind</a:t>
            </a:r>
            <a:r>
              <a:rPr lang="pl-PL" sz="1600" b="0" i="1" dirty="0">
                <a:ea typeface="+mj-lt"/>
                <a:cs typeface="+mj-lt"/>
              </a:rPr>
              <a:t>. 2022. </a:t>
            </a:r>
            <a:r>
              <a:rPr lang="pl-PL" sz="1600" b="0" i="1" dirty="0" err="1">
                <a:ea typeface="+mj-lt"/>
                <a:cs typeface="+mj-lt"/>
              </a:rPr>
              <a:t>What</a:t>
            </a:r>
            <a:r>
              <a:rPr lang="pl-PL" sz="1600" b="0" i="1" dirty="0">
                <a:ea typeface="+mj-lt"/>
                <a:cs typeface="+mj-lt"/>
              </a:rPr>
              <a:t> Role Do </a:t>
            </a:r>
            <a:r>
              <a:rPr lang="pl-PL" sz="1600" b="0" i="1" dirty="0" err="1">
                <a:ea typeface="+mj-lt"/>
                <a:cs typeface="+mj-lt"/>
              </a:rPr>
              <a:t>Schemas</a:t>
            </a:r>
            <a:r>
              <a:rPr lang="pl-PL" sz="1600" b="0" i="1" dirty="0">
                <a:ea typeface="+mj-lt"/>
                <a:cs typeface="+mj-lt"/>
              </a:rPr>
              <a:t> Play in the Learning </a:t>
            </a:r>
            <a:r>
              <a:rPr lang="pl-PL" sz="1600" b="0" i="1" dirty="0" err="1">
                <a:ea typeface="+mj-lt"/>
                <a:cs typeface="+mj-lt"/>
              </a:rPr>
              <a:t>Process</a:t>
            </a:r>
            <a:r>
              <a:rPr lang="pl-PL" sz="1600" b="0" i="1" dirty="0">
                <a:ea typeface="+mj-lt"/>
                <a:cs typeface="+mj-lt"/>
              </a:rPr>
              <a:t>?. [online] </a:t>
            </a:r>
            <a:r>
              <a:rPr lang="pl-PL" sz="1600" b="0" i="1" dirty="0" err="1">
                <a:ea typeface="+mj-lt"/>
                <a:cs typeface="+mj-lt"/>
              </a:rPr>
              <a:t>Available</a:t>
            </a:r>
            <a:r>
              <a:rPr lang="pl-PL" sz="1600" b="0" i="1" dirty="0">
                <a:ea typeface="+mj-lt"/>
                <a:cs typeface="+mj-lt"/>
              </a:rPr>
              <a:t> </a:t>
            </a:r>
            <a:r>
              <a:rPr lang="pl-PL" sz="1600" b="0" i="1" dirty="0" err="1">
                <a:ea typeface="+mj-lt"/>
                <a:cs typeface="+mj-lt"/>
              </a:rPr>
              <a:t>at</a:t>
            </a:r>
            <a:r>
              <a:rPr lang="pl-PL" sz="1600" b="0" i="1" dirty="0">
                <a:ea typeface="+mj-lt"/>
                <a:cs typeface="+mj-lt"/>
              </a:rPr>
              <a:t>: &lt;https://www.verywellmind.com/what-is-a-schema-2795873&gt; [</a:t>
            </a:r>
            <a:r>
              <a:rPr lang="pl-PL" sz="1600" b="0" i="1" dirty="0" err="1">
                <a:ea typeface="+mj-lt"/>
                <a:cs typeface="+mj-lt"/>
              </a:rPr>
              <a:t>Accessed</a:t>
            </a:r>
            <a:r>
              <a:rPr lang="pl-PL" sz="1600" b="0" i="1" dirty="0">
                <a:ea typeface="+mj-lt"/>
                <a:cs typeface="+mj-lt"/>
              </a:rPr>
              <a:t> 12 </a:t>
            </a:r>
            <a:r>
              <a:rPr lang="pl-PL" sz="1600" b="0" i="1" dirty="0" err="1">
                <a:ea typeface="+mj-lt"/>
                <a:cs typeface="+mj-lt"/>
              </a:rPr>
              <a:t>February</a:t>
            </a:r>
            <a:r>
              <a:rPr lang="pl-PL" sz="1600" b="0" i="1" dirty="0">
                <a:ea typeface="+mj-lt"/>
                <a:cs typeface="+mj-lt"/>
              </a:rPr>
              <a:t> 2022].</a:t>
            </a:r>
            <a:endParaRPr lang="pl-PL" sz="1600" b="0" dirty="0">
              <a:ea typeface="+mj-lt"/>
              <a:cs typeface="+mj-lt"/>
            </a:endParaRPr>
          </a:p>
          <a:p>
            <a:pPr>
              <a:lnSpc>
                <a:spcPct val="130000"/>
              </a:lnSpc>
              <a:spcBef>
                <a:spcPts val="0"/>
              </a:spcBef>
            </a:pPr>
            <a:r>
              <a:rPr lang="pl-PL" sz="1600" b="0" i="1" dirty="0">
                <a:ea typeface="+mj-lt"/>
                <a:cs typeface="+mj-lt"/>
              </a:rPr>
              <a:t>Williams, R., 2012. </a:t>
            </a:r>
            <a:r>
              <a:rPr lang="pl-PL" sz="1600" b="0" i="1" dirty="0" err="1">
                <a:ea typeface="+mj-lt"/>
                <a:cs typeface="+mj-lt"/>
              </a:rPr>
              <a:t>Making</a:t>
            </a:r>
            <a:r>
              <a:rPr lang="pl-PL" sz="1600" b="0" i="1" dirty="0">
                <a:ea typeface="+mj-lt"/>
                <a:cs typeface="+mj-lt"/>
              </a:rPr>
              <a:t> </a:t>
            </a:r>
            <a:r>
              <a:rPr lang="pl-PL" sz="1600" b="0" i="1" dirty="0" err="1">
                <a:ea typeface="+mj-lt"/>
                <a:cs typeface="+mj-lt"/>
              </a:rPr>
              <a:t>sense</a:t>
            </a:r>
            <a:r>
              <a:rPr lang="pl-PL" sz="1600" b="0" i="1" dirty="0">
                <a:ea typeface="+mj-lt"/>
                <a:cs typeface="+mj-lt"/>
              </a:rPr>
              <a:t> of </a:t>
            </a:r>
            <a:r>
              <a:rPr lang="pl-PL" sz="1600" b="0" i="1" dirty="0" err="1">
                <a:ea typeface="+mj-lt"/>
                <a:cs typeface="+mj-lt"/>
              </a:rPr>
              <a:t>cognitive</a:t>
            </a:r>
            <a:r>
              <a:rPr lang="pl-PL" sz="1600" b="0" i="1" dirty="0">
                <a:ea typeface="+mj-lt"/>
                <a:cs typeface="+mj-lt"/>
              </a:rPr>
              <a:t> </a:t>
            </a:r>
            <a:r>
              <a:rPr lang="pl-PL" sz="1600" b="0" i="1" dirty="0" err="1">
                <a:ea typeface="+mj-lt"/>
                <a:cs typeface="+mj-lt"/>
              </a:rPr>
              <a:t>behaviour</a:t>
            </a:r>
            <a:r>
              <a:rPr lang="pl-PL" sz="1600" b="0" i="1" dirty="0">
                <a:ea typeface="+mj-lt"/>
                <a:cs typeface="+mj-lt"/>
              </a:rPr>
              <a:t> </a:t>
            </a:r>
            <a:r>
              <a:rPr lang="pl-PL" sz="1600" b="0" i="1" dirty="0" err="1">
                <a:ea typeface="+mj-lt"/>
                <a:cs typeface="+mj-lt"/>
              </a:rPr>
              <a:t>therapy</a:t>
            </a:r>
            <a:r>
              <a:rPr lang="pl-PL" sz="1600" b="0" i="1" dirty="0">
                <a:ea typeface="+mj-lt"/>
                <a:cs typeface="+mj-lt"/>
              </a:rPr>
              <a:t> (CBT). London: </a:t>
            </a:r>
            <a:r>
              <a:rPr lang="pl-PL" sz="1600" b="0" i="1" dirty="0" err="1">
                <a:ea typeface="+mj-lt"/>
                <a:cs typeface="+mj-lt"/>
              </a:rPr>
              <a:t>Mind</a:t>
            </a:r>
            <a:r>
              <a:rPr lang="pl-PL" sz="1600" b="0" i="1" dirty="0">
                <a:ea typeface="+mj-lt"/>
                <a:cs typeface="+mj-lt"/>
              </a:rPr>
              <a:t> Publications.</a:t>
            </a:r>
            <a:endParaRPr lang="pl-PL" sz="1600" b="0" dirty="0">
              <a:ea typeface="+mj-lt"/>
              <a:cs typeface="+mj-lt"/>
            </a:endParaRPr>
          </a:p>
          <a:p>
            <a:pPr>
              <a:lnSpc>
                <a:spcPct val="130000"/>
              </a:lnSpc>
              <a:spcBef>
                <a:spcPts val="0"/>
              </a:spcBef>
            </a:pPr>
            <a:endParaRPr lang="pl-PL" sz="1600" b="0" dirty="0">
              <a:ea typeface="+mj-lt"/>
              <a:cs typeface="+mj-lt"/>
            </a:endParaRPr>
          </a:p>
          <a:p>
            <a:pPr>
              <a:lnSpc>
                <a:spcPct val="130000"/>
              </a:lnSpc>
              <a:spcBef>
                <a:spcPts val="0"/>
              </a:spcBef>
            </a:pPr>
            <a:endParaRPr lang="pl-PL" sz="1600" b="0" dirty="0">
              <a:ea typeface="+mj-lt"/>
              <a:cs typeface="+mj-lt"/>
            </a:endParaRPr>
          </a:p>
          <a:p>
            <a:endParaRPr lang="pl-PL" sz="1600" dirty="0">
              <a:ea typeface="Meiryo"/>
            </a:endParaRPr>
          </a:p>
        </p:txBody>
      </p:sp>
      <p:sp>
        <p:nvSpPr>
          <p:cNvPr id="3" name="Symbol zastępczy tekstu 2">
            <a:extLst>
              <a:ext uri="{FF2B5EF4-FFF2-40B4-BE49-F238E27FC236}">
                <a16:creationId xmlns:a16="http://schemas.microsoft.com/office/drawing/2014/main" id="{3E1BBD6F-7A5C-4780-A3AE-45A20995D986}"/>
              </a:ext>
            </a:extLst>
          </p:cNvPr>
          <p:cNvSpPr>
            <a:spLocks noGrp="1"/>
          </p:cNvSpPr>
          <p:nvPr>
            <p:ph type="body" idx="1"/>
          </p:nvPr>
        </p:nvSpPr>
        <p:spPr>
          <a:xfrm>
            <a:off x="3772350" y="75297"/>
            <a:ext cx="5170198" cy="850730"/>
          </a:xfrm>
        </p:spPr>
        <p:txBody>
          <a:bodyPr vert="horz" lIns="109728" tIns="109728" rIns="109728" bIns="91440" rtlCol="0" anchor="t">
            <a:normAutofit/>
          </a:bodyPr>
          <a:lstStyle/>
          <a:p>
            <a:r>
              <a:rPr lang="pl-PL" sz="2400" dirty="0">
                <a:ea typeface="Meiryo"/>
              </a:rPr>
              <a:t>REFERENCES</a:t>
            </a:r>
            <a:endParaRPr lang="pl-PL" dirty="0">
              <a:ea typeface="Meiryo"/>
            </a:endParaRPr>
          </a:p>
        </p:txBody>
      </p:sp>
    </p:spTree>
    <p:extLst>
      <p:ext uri="{BB962C8B-B14F-4D97-AF65-F5344CB8AC3E}">
        <p14:creationId xmlns:p14="http://schemas.microsoft.com/office/powerpoint/2010/main" val="1378973730"/>
      </p:ext>
    </p:extLst>
  </p:cSld>
  <p:clrMapOvr>
    <a:masterClrMapping/>
  </p:clrMapOvr>
</p:sld>
</file>

<file path=ppt/theme/theme1.xml><?xml version="1.0" encoding="utf-8"?>
<a:theme xmlns:a="http://schemas.openxmlformats.org/drawingml/2006/main" name="SketchLinesVTI">
  <a:themeElements>
    <a:clrScheme name="SketchLines">
      <a:dk1>
        <a:sysClr val="windowText" lastClr="000000"/>
      </a:dk1>
      <a:lt1>
        <a:sysClr val="window" lastClr="FFFFFF"/>
      </a:lt1>
      <a:dk2>
        <a:srgbClr val="564E4E"/>
      </a:dk2>
      <a:lt2>
        <a:srgbClr val="EEEBE2"/>
      </a:lt2>
      <a:accent1>
        <a:srgbClr val="E54837"/>
      </a:accent1>
      <a:accent2>
        <a:srgbClr val="947F53"/>
      </a:accent2>
      <a:accent3>
        <a:srgbClr val="BE8D64"/>
      </a:accent3>
      <a:accent4>
        <a:srgbClr val="E0C171"/>
      </a:accent4>
      <a:accent5>
        <a:srgbClr val="968572"/>
      </a:accent5>
      <a:accent6>
        <a:srgbClr val="855D5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Panoramiczny</PresentationFormat>
  <Slides>10</Slides>
  <Notes>0</Notes>
  <HiddenSlides>1</HiddenSlides>
  <ScaleCrop>false</ScaleCrop>
  <HeadingPairs>
    <vt:vector size="4" baseType="variant">
      <vt:variant>
        <vt:lpstr>Motyw</vt:lpstr>
      </vt:variant>
      <vt:variant>
        <vt:i4>1</vt:i4>
      </vt:variant>
      <vt:variant>
        <vt:lpstr>Tytuły slajdów</vt:lpstr>
      </vt:variant>
      <vt:variant>
        <vt:i4>10</vt:i4>
      </vt:variant>
    </vt:vector>
  </HeadingPairs>
  <TitlesOfParts>
    <vt:vector size="11" baseType="lpstr">
      <vt:lpstr>SketchLinesVTI</vt:lpstr>
      <vt:lpstr>COGNITIVE APPROACH </vt:lpstr>
      <vt:lpstr>HISTORY</vt:lpstr>
      <vt:lpstr>Drever(1964)explain-cognitive approach means knowing. The cognitive approach in psychology focuses on how we think and study of the mind as an information processor(Adams1998). </vt:lpstr>
      <vt:lpstr>Psychologywizare2022</vt:lpstr>
      <vt:lpstr>KEY POINTS</vt:lpstr>
      <vt:lpstr>Schemas</vt:lpstr>
      <vt:lpstr>Who formulated cognitive psychology?  Theories</vt:lpstr>
      <vt:lpstr>Cognitive Behavioral Therapy (CBT) is a conversation therapy, this therapy is very helpful in dealing with our problems by changing the way we think and behave.  Therapies are most commonly used to treat anxiety and  depression, but also for other mental disorders.  For example phobias, bipolar disorder, eating disorders,  obsessive compulsive disorder, psychosis, sleep problems,  alcohol abuse and many others(NHS 2022). </vt:lpstr>
      <vt:lpstr>REFERENCES</vt:lpstr>
      <vt:lpstr>Psych Tutor. 2022. Cognitive level of analysis. [online] Available at: &lt;http://psychtutor.weebly.com/cognitive-level-of-analysis.html&gt; [Accessed 10 February 2022]. PSYCHOLOGY WIZARD. 2022. Cognitive. [online] Available at: &lt;https://www.psychologywizard.net/cognitive.html&gt; [Accessed 10 February 2022]. Revlin, R., 2013. Cognition Theory and Practice. 1st ed. New York, NY: Worth Publishers, pp.98-150. Riso, L., 2007. Cognitive schemas and core beliefs in psychological problems. 1st ed. Washington, D.C.: American Psychological Association, p.65. Thefamouspeople.com. 2022. Who was Jean Piaget? Everything You Need to Know. [online] Available at: &lt;https://www.thefamouspeople.com/profiles/jean-william-fritz-piaget-1784.php&gt; [Accessed 10 February 2022]. Verywell Mind. 2022. What Role Do Schemas Play in the Learning Process?. [online] Available at: &lt;https://www.verywellmind.com/what-is-a-schema-2795873&gt; [Accessed 12 February 2022]. Williams, R., 2012. Making sense of cognitive behaviour therapy (CBT). London: Mind Publications.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Prezentacja programu PowerPoint</dc:title>
  <dc:creator/>
  <cp:revision>59</cp:revision>
  <dcterms:created xsi:type="dcterms:W3CDTF">2022-03-01T10:21:14Z</dcterms:created>
  <dcterms:modified xsi:type="dcterms:W3CDTF">2022-03-07T17:51:23Z</dcterms:modified>
</cp:coreProperties>
</file>