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3"/>
  </p:notesMasterIdLst>
  <p:handoutMasterIdLst>
    <p:handoutMasterId r:id="rId4"/>
  </p:handoutMasterIdLst>
  <p:sldIdLst>
    <p:sldId id="256" r:id="rId2"/>
  </p:sldIdLst>
  <p:sldSz cx="32918400" cy="21945600"/>
  <p:notesSz cx="6858000" cy="9144000"/>
  <p:embeddedFontLst>
    <p:embeddedFont>
      <p:font typeface="Bree Serif" panose="020B0604020202020204" charset="0"/>
      <p:regular r:id="rId5"/>
    </p:embeddedFont>
    <p:embeddedFont>
      <p:font typeface="Calibri" panose="020F0502020204030204" pitchFamily="34" charset="0"/>
      <p:regular r:id="rId6"/>
      <p:bold r:id="rId7"/>
      <p:italic r:id="rId8"/>
      <p:boldItalic r:id="rId9"/>
    </p:embeddedFont>
    <p:embeddedFont>
      <p:font typeface="Congenial Light" panose="02000503040000020004" pitchFamily="2" charset="0"/>
      <p:regular r:id="rId10"/>
      <p:italic r:id="rId11"/>
    </p:embeddedFont>
    <p:embeddedFont>
      <p:font typeface="Open Sans" panose="020B0606030504020204" pitchFamily="34" charset="0"/>
      <p:regular r:id="rId12"/>
      <p:bold r:id="rId13"/>
      <p:italic r:id="rId14"/>
      <p:boldItalic r:id="rId15"/>
    </p:embeddedFont>
  </p:embeddedFontLst>
  <p:custDataLst>
    <p:tags r:id="rId16"/>
  </p:custDataLst>
  <p:defaultTextStyle>
    <a:defPPr>
      <a:defRPr lang="en-US"/>
    </a:defPPr>
    <a:lvl1pPr algn="l" rtl="0" fontAlgn="base">
      <a:spcBef>
        <a:spcPct val="0"/>
      </a:spcBef>
      <a:spcAft>
        <a:spcPct val="0"/>
      </a:spcAft>
      <a:defRPr sz="1714" kern="1200">
        <a:solidFill>
          <a:schemeClr val="tx1"/>
        </a:solidFill>
        <a:latin typeface="Arial"/>
        <a:ea typeface="+mn-ea"/>
        <a:cs typeface="+mn-cs"/>
      </a:defRPr>
    </a:lvl1pPr>
    <a:lvl2pPr marL="326532" algn="l" rtl="0" fontAlgn="base">
      <a:spcBef>
        <a:spcPct val="0"/>
      </a:spcBef>
      <a:spcAft>
        <a:spcPct val="0"/>
      </a:spcAft>
      <a:defRPr sz="1714" kern="1200">
        <a:solidFill>
          <a:schemeClr val="tx1"/>
        </a:solidFill>
        <a:latin typeface="Arial"/>
        <a:ea typeface="+mn-ea"/>
        <a:cs typeface="+mn-cs"/>
      </a:defRPr>
    </a:lvl2pPr>
    <a:lvl3pPr marL="653064" algn="l" rtl="0" fontAlgn="base">
      <a:spcBef>
        <a:spcPct val="0"/>
      </a:spcBef>
      <a:spcAft>
        <a:spcPct val="0"/>
      </a:spcAft>
      <a:defRPr sz="1714" kern="1200">
        <a:solidFill>
          <a:schemeClr val="tx1"/>
        </a:solidFill>
        <a:latin typeface="Arial"/>
        <a:ea typeface="+mn-ea"/>
        <a:cs typeface="+mn-cs"/>
      </a:defRPr>
    </a:lvl3pPr>
    <a:lvl4pPr marL="979597" algn="l" rtl="0" fontAlgn="base">
      <a:spcBef>
        <a:spcPct val="0"/>
      </a:spcBef>
      <a:spcAft>
        <a:spcPct val="0"/>
      </a:spcAft>
      <a:defRPr sz="1714" kern="1200">
        <a:solidFill>
          <a:schemeClr val="tx1"/>
        </a:solidFill>
        <a:latin typeface="Arial"/>
        <a:ea typeface="+mn-ea"/>
        <a:cs typeface="+mn-cs"/>
      </a:defRPr>
    </a:lvl4pPr>
    <a:lvl5pPr marL="1306129" algn="l" rtl="0" fontAlgn="base">
      <a:spcBef>
        <a:spcPct val="0"/>
      </a:spcBef>
      <a:spcAft>
        <a:spcPct val="0"/>
      </a:spcAft>
      <a:defRPr sz="1714" kern="1200">
        <a:solidFill>
          <a:schemeClr val="tx1"/>
        </a:solidFill>
        <a:latin typeface="Arial"/>
        <a:ea typeface="+mn-ea"/>
        <a:cs typeface="+mn-cs"/>
      </a:defRPr>
    </a:lvl5pPr>
    <a:lvl6pPr marL="1632661" algn="l" defTabSz="653064" rtl="0" eaLnBrk="1" latinLnBrk="0" hangingPunct="1">
      <a:defRPr sz="1714" kern="1200">
        <a:solidFill>
          <a:schemeClr val="tx1"/>
        </a:solidFill>
        <a:latin typeface="Arial"/>
        <a:ea typeface="+mn-ea"/>
        <a:cs typeface="+mn-cs"/>
      </a:defRPr>
    </a:lvl6pPr>
    <a:lvl7pPr marL="1959193" algn="l" defTabSz="653064" rtl="0" eaLnBrk="1" latinLnBrk="0" hangingPunct="1">
      <a:defRPr sz="1714" kern="1200">
        <a:solidFill>
          <a:schemeClr val="tx1"/>
        </a:solidFill>
        <a:latin typeface="Arial"/>
        <a:ea typeface="+mn-ea"/>
        <a:cs typeface="+mn-cs"/>
      </a:defRPr>
    </a:lvl7pPr>
    <a:lvl8pPr marL="2285726" algn="l" defTabSz="653064" rtl="0" eaLnBrk="1" latinLnBrk="0" hangingPunct="1">
      <a:defRPr sz="1714" kern="1200">
        <a:solidFill>
          <a:schemeClr val="tx1"/>
        </a:solidFill>
        <a:latin typeface="Arial"/>
        <a:ea typeface="+mn-ea"/>
        <a:cs typeface="+mn-cs"/>
      </a:defRPr>
    </a:lvl8pPr>
    <a:lvl9pPr marL="2612258" algn="l" defTabSz="653064" rtl="0" eaLnBrk="1" latinLnBrk="0" hangingPunct="1">
      <a:defRPr sz="1714" kern="1200">
        <a:solidFill>
          <a:schemeClr val="tx1"/>
        </a:solidFill>
        <a:latin typeface="Arial"/>
        <a:ea typeface="+mn-ea"/>
        <a:cs typeface="+mn-cs"/>
      </a:defRPr>
    </a:lvl9pPr>
  </p:defaultTextStyle>
  <p:extLst>
    <p:ext uri="{EFAFB233-063F-42B5-8137-9DF3F51BA10A}">
      <p15:sldGuideLst xmlns:p15="http://schemas.microsoft.com/office/powerpoint/2012/main">
        <p15:guide id="1" orient="horz" pos="6912" userDrawn="1">
          <p15:clr>
            <a:srgbClr val="A4A3A4"/>
          </p15:clr>
        </p15:guide>
        <p15:guide id="2" pos="1036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20" autoAdjust="0"/>
    <p:restoredTop sz="94660" autoAdjust="0"/>
  </p:normalViewPr>
  <p:slideViewPr>
    <p:cSldViewPr>
      <p:cViewPr>
        <p:scale>
          <a:sx n="30" d="100"/>
          <a:sy n="30" d="100"/>
        </p:scale>
        <p:origin x="1512" y="456"/>
      </p:cViewPr>
      <p:guideLst>
        <p:guide orient="horz" pos="6912"/>
        <p:guide pos="10368"/>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4.fntdata"/><Relationship Id="rId13" Type="http://schemas.openxmlformats.org/officeDocument/2006/relationships/font" Target="fonts/font9.fntdata"/><Relationship Id="rId18" Type="http://schemas.openxmlformats.org/officeDocument/2006/relationships/viewProps" Target="viewProps.xml"/><Relationship Id="rId3" Type="http://schemas.openxmlformats.org/officeDocument/2006/relationships/notesMaster" Target="notesMasters/notesMaster1.xml"/><Relationship Id="rId7" Type="http://schemas.openxmlformats.org/officeDocument/2006/relationships/font" Target="fonts/font3.fntdata"/><Relationship Id="rId12" Type="http://schemas.openxmlformats.org/officeDocument/2006/relationships/font" Target="fonts/font8.fntdata"/><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tags" Target="tags/tag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font" Target="fonts/font7.fntdata"/><Relationship Id="rId5" Type="http://schemas.openxmlformats.org/officeDocument/2006/relationships/font" Target="fonts/font1.fntdata"/><Relationship Id="rId15" Type="http://schemas.openxmlformats.org/officeDocument/2006/relationships/font" Target="fonts/font11.fntdata"/><Relationship Id="rId10" Type="http://schemas.openxmlformats.org/officeDocument/2006/relationships/font" Target="fonts/font6.fntdata"/><Relationship Id="rId19" Type="http://schemas.openxmlformats.org/officeDocument/2006/relationships/theme" Target="theme/theme1.xml"/><Relationship Id="rId4" Type="http://schemas.openxmlformats.org/officeDocument/2006/relationships/handoutMaster" Target="handoutMasters/handoutMaster1.xml"/><Relationship Id="rId9" Type="http://schemas.openxmlformats.org/officeDocument/2006/relationships/font" Target="fonts/font5.fntdata"/><Relationship Id="rId14" Type="http://schemas.openxmlformats.org/officeDocument/2006/relationships/font" Target="fonts/font10.fntdata"/></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1026"/>
          <p:cNvSpPr>
            <a:spLocks noGrp="1" noChangeArrowheads="1"/>
          </p:cNvSpPr>
          <p:nvPr>
            <p:ph type="hdr" sz="quarter"/>
          </p:nvPr>
        </p:nvSpPr>
        <p:spPr bwMode="auto">
          <a:xfrm>
            <a:off x="0" y="0"/>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t" anchorCtr="0" compatLnSpc="1">
            <a:prstTxWarp prst="textNoShape">
              <a:avLst/>
            </a:prstTxWarp>
          </a:bodyPr>
          <a:lstStyle>
            <a:defPPr>
              <a:defRPr kern="1200"/>
            </a:defPPr>
            <a:lvl1pPr>
              <a:defRPr sz="1200" smtClean="0">
                <a:latin typeface="Times New Roman" pitchFamily="18" charset="0"/>
              </a:defRPr>
            </a:lvl1pPr>
          </a:lstStyle>
          <a:p>
            <a:pPr>
              <a:defRPr/>
            </a:pPr>
            <a:endParaRPr lang="en-US"/>
          </a:p>
        </p:txBody>
      </p:sp>
      <p:sp>
        <p:nvSpPr>
          <p:cNvPr id="4099" name="Rectangle 1027"/>
          <p:cNvSpPr>
            <a:spLocks noGrp="1" noChangeArrowheads="1"/>
          </p:cNvSpPr>
          <p:nvPr>
            <p:ph type="dt" sz="quarter" idx="1"/>
          </p:nvPr>
        </p:nvSpPr>
        <p:spPr bwMode="auto">
          <a:xfrm>
            <a:off x="3886200" y="0"/>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t" anchorCtr="0" compatLnSpc="1">
            <a:prstTxWarp prst="textNoShape">
              <a:avLst/>
            </a:prstTxWarp>
          </a:bodyPr>
          <a:lstStyle>
            <a:defPPr>
              <a:defRPr kern="1200"/>
            </a:defPPr>
            <a:lvl1pPr algn="r">
              <a:defRPr sz="1200" smtClean="0">
                <a:latin typeface="Times New Roman" pitchFamily="18" charset="0"/>
              </a:defRPr>
            </a:lvl1pPr>
          </a:lstStyle>
          <a:p>
            <a:pPr>
              <a:defRPr/>
            </a:pPr>
            <a:endParaRPr lang="en-US"/>
          </a:p>
        </p:txBody>
      </p:sp>
      <p:sp>
        <p:nvSpPr>
          <p:cNvPr id="4100" name="Rectangle 1028"/>
          <p:cNvSpPr>
            <a:spLocks noGrp="1" noChangeArrowheads="1"/>
          </p:cNvSpPr>
          <p:nvPr>
            <p:ph type="ftr" sz="quarter" idx="2"/>
          </p:nvPr>
        </p:nvSpPr>
        <p:spPr bwMode="auto">
          <a:xfrm>
            <a:off x="0" y="8686800"/>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b" anchorCtr="0" compatLnSpc="1">
            <a:prstTxWarp prst="textNoShape">
              <a:avLst/>
            </a:prstTxWarp>
          </a:bodyPr>
          <a:lstStyle>
            <a:defPPr>
              <a:defRPr kern="1200"/>
            </a:defPPr>
            <a:lvl1pPr>
              <a:defRPr sz="1200" smtClean="0">
                <a:latin typeface="Times New Roman" pitchFamily="18" charset="0"/>
              </a:defRPr>
            </a:lvl1pPr>
          </a:lstStyle>
          <a:p>
            <a:pPr>
              <a:defRPr/>
            </a:pPr>
            <a:endParaRPr lang="en-US"/>
          </a:p>
        </p:txBody>
      </p:sp>
      <p:sp>
        <p:nvSpPr>
          <p:cNvPr id="4101" name="Rectangle 1029"/>
          <p:cNvSpPr>
            <a:spLocks noGrp="1" noChangeArrowheads="1"/>
          </p:cNvSpPr>
          <p:nvPr>
            <p:ph type="sldNum" sz="quarter" idx="3"/>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b" anchorCtr="0" compatLnSpc="1">
            <a:prstTxWarp prst="textNoShape">
              <a:avLst/>
            </a:prstTxWarp>
          </a:bodyPr>
          <a:lstStyle>
            <a:defPPr>
              <a:defRPr kern="1200"/>
            </a:defPPr>
            <a:lvl1pPr algn="r">
              <a:defRPr sz="1200" smtClean="0">
                <a:latin typeface="Times New Roman" pitchFamily="18" charset="0"/>
              </a:defRPr>
            </a:lvl1pPr>
          </a:lstStyle>
          <a:p>
            <a:pPr>
              <a:defRPr/>
            </a:pPr>
            <a:fld id="{EC02ED74-EC1A-43B0-8CE6-8FA3CC97C4FE}" type="slidenum">
              <a:rPr lang="en-US"/>
              <a:pPr>
                <a:defRPr/>
              </a:pPr>
              <a:t>‹#›</a:t>
            </a:fld>
            <a:endParaRPr lang="en-US"/>
          </a:p>
        </p:txBody>
      </p:sp>
    </p:spTree>
    <p:extLst>
      <p:ext uri="{BB962C8B-B14F-4D97-AF65-F5344CB8AC3E}">
        <p14:creationId xmlns:p14="http://schemas.microsoft.com/office/powerpoint/2010/main" val="33896606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0"/>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t" anchorCtr="0" compatLnSpc="1">
            <a:prstTxWarp prst="textNoShape">
              <a:avLst/>
            </a:prstTxWarp>
          </a:bodyPr>
          <a:lstStyle>
            <a:defPPr>
              <a:defRPr kern="1200"/>
            </a:defPPr>
            <a:lvl1pPr>
              <a:defRPr sz="1200" smtClean="0">
                <a:latin typeface="Times New Roman" pitchFamily="18" charset="0"/>
              </a:defRPr>
            </a:lvl1pPr>
          </a:lstStyle>
          <a:p>
            <a:pPr>
              <a:defRPr/>
            </a:pPr>
            <a:endParaRPr lang="en-US"/>
          </a:p>
        </p:txBody>
      </p:sp>
      <p:sp>
        <p:nvSpPr>
          <p:cNvPr id="9219" name="Rectangle 3"/>
          <p:cNvSpPr>
            <a:spLocks noGrp="1" noChangeArrowheads="1"/>
          </p:cNvSpPr>
          <p:nvPr>
            <p:ph type="dt" idx="1"/>
          </p:nvPr>
        </p:nvSpPr>
        <p:spPr bwMode="auto">
          <a:xfrm>
            <a:off x="3884613" y="0"/>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t" anchorCtr="0" compatLnSpc="1">
            <a:prstTxWarp prst="textNoShape">
              <a:avLst/>
            </a:prstTxWarp>
          </a:bodyPr>
          <a:lstStyle>
            <a:defPPr>
              <a:defRPr kern="1200"/>
            </a:defPPr>
            <a:lvl1pPr algn="r">
              <a:defRPr sz="1200" smtClean="0">
                <a:latin typeface="Times New Roman" pitchFamily="18" charset="0"/>
              </a:defRPr>
            </a:lvl1pPr>
          </a:lstStyle>
          <a:p>
            <a:pPr>
              <a:defRPr/>
            </a:pPr>
            <a:endParaRPr lang="en-US"/>
          </a:p>
        </p:txBody>
      </p:sp>
      <p:sp>
        <p:nvSpPr>
          <p:cNvPr id="3076" name="Rectangle 4"/>
          <p:cNvSpPr>
            <a:spLocks noGrp="1" noRot="1" noChangeAspect="1" noChangeArrowheads="1" noTextEdit="1"/>
          </p:cNvSpPr>
          <p:nvPr>
            <p:ph type="sldImg" idx="2"/>
          </p:nvPr>
        </p:nvSpPr>
        <p:spPr bwMode="auto">
          <a:xfrm>
            <a:off x="857250" y="685800"/>
            <a:ext cx="5143500" cy="3429000"/>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9221" name="Rectangle 5"/>
          <p:cNvSpPr>
            <a:spLocks noGrp="1" noChangeArrowheads="1"/>
          </p:cNvSpPr>
          <p:nvPr>
            <p:ph type="body" sz="quarter" idx="3"/>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t" anchorCtr="0" compatLnSpc="1">
            <a:prstTxWarp prst="textNoShape">
              <a:avLst/>
            </a:prstTxWarp>
          </a:bodyPr>
          <a:lstStyle>
            <a:defPPr>
              <a:defRPr kern="1200"/>
            </a:def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222" name="Rectangle 6"/>
          <p:cNvSpPr>
            <a:spLocks noGrp="1" noChangeArrowheads="1"/>
          </p:cNvSpPr>
          <p:nvPr>
            <p:ph type="ftr" sz="quarter" idx="4"/>
          </p:nvPr>
        </p:nvSpPr>
        <p:spPr bwMode="auto">
          <a:xfrm>
            <a:off x="0" y="8685213"/>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b" anchorCtr="0" compatLnSpc="1">
            <a:prstTxWarp prst="textNoShape">
              <a:avLst/>
            </a:prstTxWarp>
          </a:bodyPr>
          <a:lstStyle>
            <a:defPPr>
              <a:defRPr kern="1200"/>
            </a:defPPr>
            <a:lvl1pPr>
              <a:defRPr sz="1200" smtClean="0">
                <a:latin typeface="Times New Roman" pitchFamily="18" charset="0"/>
              </a:defRPr>
            </a:lvl1pPr>
          </a:lstStyle>
          <a:p>
            <a:pPr>
              <a:defRPr/>
            </a:pPr>
            <a:endParaRPr lang="en-US"/>
          </a:p>
        </p:txBody>
      </p:sp>
      <p:sp>
        <p:nvSpPr>
          <p:cNvPr id="9223" name="Rectangle 7"/>
          <p:cNvSpPr>
            <a:spLocks noGrp="1" noChangeArrowheads="1"/>
          </p:cNvSpPr>
          <p:nvPr>
            <p:ph type="sldNum" sz="quarter" idx="5"/>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b" anchorCtr="0" compatLnSpc="1">
            <a:prstTxWarp prst="textNoShape">
              <a:avLst/>
            </a:prstTxWarp>
          </a:bodyPr>
          <a:lstStyle>
            <a:defPPr>
              <a:defRPr kern="1200"/>
            </a:defPPr>
            <a:lvl1pPr algn="r">
              <a:defRPr sz="1200" smtClean="0">
                <a:latin typeface="Times New Roman" pitchFamily="18" charset="0"/>
              </a:defRPr>
            </a:lvl1pPr>
          </a:lstStyle>
          <a:p>
            <a:pPr>
              <a:defRPr/>
            </a:pPr>
            <a:fld id="{C7CF6B38-1910-403D-86DB-5721103B5613}" type="slidenum">
              <a:rPr lang="en-US"/>
              <a:pPr>
                <a:defRPr/>
              </a:pPr>
              <a:t>‹#›</a:t>
            </a:fld>
            <a:endParaRPr lang="en-US"/>
          </a:p>
        </p:txBody>
      </p:sp>
    </p:spTree>
    <p:extLst>
      <p:ext uri="{BB962C8B-B14F-4D97-AF65-F5344CB8AC3E}">
        <p14:creationId xmlns:p14="http://schemas.microsoft.com/office/powerpoint/2010/main" val="309092053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857" kern="1200">
        <a:solidFill>
          <a:schemeClr val="tx1"/>
        </a:solidFill>
        <a:latin typeface="Times New Roman" pitchFamily="18" charset="0"/>
        <a:ea typeface="+mn-ea"/>
        <a:cs typeface="+mn-cs"/>
      </a:defRPr>
    </a:lvl1pPr>
    <a:lvl2pPr marL="326532" algn="l" rtl="0" eaLnBrk="0" fontAlgn="base" hangingPunct="0">
      <a:spcBef>
        <a:spcPct val="30000"/>
      </a:spcBef>
      <a:spcAft>
        <a:spcPct val="0"/>
      </a:spcAft>
      <a:defRPr sz="857" kern="1200">
        <a:solidFill>
          <a:schemeClr val="tx1"/>
        </a:solidFill>
        <a:latin typeface="Times New Roman" pitchFamily="18" charset="0"/>
        <a:ea typeface="+mn-ea"/>
        <a:cs typeface="+mn-cs"/>
      </a:defRPr>
    </a:lvl2pPr>
    <a:lvl3pPr marL="653064" algn="l" rtl="0" eaLnBrk="0" fontAlgn="base" hangingPunct="0">
      <a:spcBef>
        <a:spcPct val="30000"/>
      </a:spcBef>
      <a:spcAft>
        <a:spcPct val="0"/>
      </a:spcAft>
      <a:defRPr sz="857" kern="1200">
        <a:solidFill>
          <a:schemeClr val="tx1"/>
        </a:solidFill>
        <a:latin typeface="Times New Roman" pitchFamily="18" charset="0"/>
        <a:ea typeface="+mn-ea"/>
        <a:cs typeface="+mn-cs"/>
      </a:defRPr>
    </a:lvl3pPr>
    <a:lvl4pPr marL="979597" algn="l" rtl="0" eaLnBrk="0" fontAlgn="base" hangingPunct="0">
      <a:spcBef>
        <a:spcPct val="30000"/>
      </a:spcBef>
      <a:spcAft>
        <a:spcPct val="0"/>
      </a:spcAft>
      <a:defRPr sz="857" kern="1200">
        <a:solidFill>
          <a:schemeClr val="tx1"/>
        </a:solidFill>
        <a:latin typeface="Times New Roman" pitchFamily="18" charset="0"/>
        <a:ea typeface="+mn-ea"/>
        <a:cs typeface="+mn-cs"/>
      </a:defRPr>
    </a:lvl4pPr>
    <a:lvl5pPr marL="1306129" algn="l" rtl="0" eaLnBrk="0" fontAlgn="base" hangingPunct="0">
      <a:spcBef>
        <a:spcPct val="30000"/>
      </a:spcBef>
      <a:spcAft>
        <a:spcPct val="0"/>
      </a:spcAft>
      <a:defRPr sz="857" kern="1200">
        <a:solidFill>
          <a:schemeClr val="tx1"/>
        </a:solidFill>
        <a:latin typeface="Times New Roman" pitchFamily="18" charset="0"/>
        <a:ea typeface="+mn-ea"/>
        <a:cs typeface="+mn-cs"/>
      </a:defRPr>
    </a:lvl5pPr>
    <a:lvl6pPr marL="1632661" algn="l" defTabSz="653064" rtl="0" eaLnBrk="1" latinLnBrk="0" hangingPunct="1">
      <a:defRPr sz="857" kern="1200">
        <a:solidFill>
          <a:schemeClr val="tx1"/>
        </a:solidFill>
        <a:latin typeface="+mn-lt"/>
        <a:ea typeface="+mn-ea"/>
        <a:cs typeface="+mn-cs"/>
      </a:defRPr>
    </a:lvl6pPr>
    <a:lvl7pPr marL="1959193" algn="l" defTabSz="653064" rtl="0" eaLnBrk="1" latinLnBrk="0" hangingPunct="1">
      <a:defRPr sz="857" kern="1200">
        <a:solidFill>
          <a:schemeClr val="tx1"/>
        </a:solidFill>
        <a:latin typeface="+mn-lt"/>
        <a:ea typeface="+mn-ea"/>
        <a:cs typeface="+mn-cs"/>
      </a:defRPr>
    </a:lvl7pPr>
    <a:lvl8pPr marL="2285726" algn="l" defTabSz="653064" rtl="0" eaLnBrk="1" latinLnBrk="0" hangingPunct="1">
      <a:defRPr sz="857" kern="1200">
        <a:solidFill>
          <a:schemeClr val="tx1"/>
        </a:solidFill>
        <a:latin typeface="+mn-lt"/>
        <a:ea typeface="+mn-ea"/>
        <a:cs typeface="+mn-cs"/>
      </a:defRPr>
    </a:lvl8pPr>
    <a:lvl9pPr marL="2612258" algn="l" defTabSz="653064" rtl="0" eaLnBrk="1" latinLnBrk="0" hangingPunct="1">
      <a:defRPr sz="857"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sldNum" sz="quarter" idx="5"/>
          </p:nvPr>
        </p:nvSpPr>
        <p:spPr>
          <a:noFill/>
        </p:spPr>
        <p:txBody>
          <a:bodyPr/>
          <a:lstStyle>
            <a:defPPr>
              <a:defRPr kern="1200"/>
            </a:defPPr>
            <a:lvl1pPr eaLnBrk="0" hangingPunct="0">
              <a:defRPr sz="2400">
                <a:solidFill>
                  <a:schemeClr val="tx1"/>
                </a:solidFill>
                <a:latin typeface="Arial"/>
              </a:defRPr>
            </a:lvl1pPr>
            <a:lvl2pPr marL="742950" indent="-285750" eaLnBrk="0" hangingPunct="0">
              <a:defRPr sz="2400">
                <a:solidFill>
                  <a:schemeClr val="tx1"/>
                </a:solidFill>
                <a:latin typeface="Arial"/>
              </a:defRPr>
            </a:lvl2pPr>
            <a:lvl3pPr marL="1143000" indent="-228600" eaLnBrk="0" hangingPunct="0">
              <a:defRPr sz="2400">
                <a:solidFill>
                  <a:schemeClr val="tx1"/>
                </a:solidFill>
                <a:latin typeface="Arial"/>
              </a:defRPr>
            </a:lvl3pPr>
            <a:lvl4pPr marL="1600200" indent="-228600" eaLnBrk="0" hangingPunct="0">
              <a:defRPr sz="2400">
                <a:solidFill>
                  <a:schemeClr val="tx1"/>
                </a:solidFill>
                <a:latin typeface="Arial"/>
              </a:defRPr>
            </a:lvl4pPr>
            <a:lvl5pPr marL="2057400" indent="-228600" eaLnBrk="0" hangingPunct="0">
              <a:defRPr sz="2400">
                <a:solidFill>
                  <a:schemeClr val="tx1"/>
                </a:solidFill>
                <a:latin typeface="Arial"/>
              </a:defRPr>
            </a:lvl5pPr>
            <a:lvl6pPr marL="2514600" indent="-228600" eaLnBrk="0" fontAlgn="base" hangingPunct="0">
              <a:spcBef>
                <a:spcPct val="0"/>
              </a:spcBef>
              <a:spcAft>
                <a:spcPct val="0"/>
              </a:spcAft>
              <a:defRPr sz="2400">
                <a:solidFill>
                  <a:schemeClr val="tx1"/>
                </a:solidFill>
                <a:latin typeface="Arial"/>
              </a:defRPr>
            </a:lvl6pPr>
            <a:lvl7pPr marL="2971800" indent="-228600" eaLnBrk="0" fontAlgn="base" hangingPunct="0">
              <a:spcBef>
                <a:spcPct val="0"/>
              </a:spcBef>
              <a:spcAft>
                <a:spcPct val="0"/>
              </a:spcAft>
              <a:defRPr sz="2400">
                <a:solidFill>
                  <a:schemeClr val="tx1"/>
                </a:solidFill>
                <a:latin typeface="Arial"/>
              </a:defRPr>
            </a:lvl7pPr>
            <a:lvl8pPr marL="3429000" indent="-228600" eaLnBrk="0" fontAlgn="base" hangingPunct="0">
              <a:spcBef>
                <a:spcPct val="0"/>
              </a:spcBef>
              <a:spcAft>
                <a:spcPct val="0"/>
              </a:spcAft>
              <a:defRPr sz="2400">
                <a:solidFill>
                  <a:schemeClr val="tx1"/>
                </a:solidFill>
                <a:latin typeface="Arial"/>
              </a:defRPr>
            </a:lvl8pPr>
            <a:lvl9pPr marL="3886200" indent="-228600" eaLnBrk="0" fontAlgn="base" hangingPunct="0">
              <a:spcBef>
                <a:spcPct val="0"/>
              </a:spcBef>
              <a:spcAft>
                <a:spcPct val="0"/>
              </a:spcAft>
              <a:defRPr sz="2400">
                <a:solidFill>
                  <a:schemeClr val="tx1"/>
                </a:solidFill>
                <a:latin typeface="Arial"/>
              </a:defRPr>
            </a:lvl9pPr>
          </a:lstStyle>
          <a:p>
            <a:pPr eaLnBrk="1" hangingPunct="1"/>
            <a:fld id="{49384D87-2BDB-41C8-8296-CE0549779443}" type="slidenum">
              <a:rPr lang="en-US" sz="1200">
                <a:latin typeface="Times New Roman" pitchFamily="18" charset="0"/>
              </a:rPr>
              <a:pPr eaLnBrk="1" hangingPunct="1"/>
              <a:t>1</a:t>
            </a:fld>
            <a:endParaRPr lang="en-US" sz="1200">
              <a:latin typeface="Times New Roman" pitchFamily="18" charset="0"/>
            </a:endParaRPr>
          </a:p>
        </p:txBody>
      </p:sp>
      <p:sp>
        <p:nvSpPr>
          <p:cNvPr id="4099" name="Rectangle 2"/>
          <p:cNvSpPr>
            <a:spLocks noGrp="1" noRot="1" noChangeAspect="1" noChangeArrowheads="1" noTextEdit="1"/>
          </p:cNvSpPr>
          <p:nvPr>
            <p:ph type="sldImg"/>
          </p:nvPr>
        </p:nvSpPr>
        <p:spPr>
          <a:xfrm>
            <a:off x="857250" y="685800"/>
            <a:ext cx="5143500" cy="3429000"/>
          </a:xfrm>
        </p:spPr>
      </p:sp>
      <p:sp>
        <p:nvSpPr>
          <p:cNvPr id="4100" name="Rectangle 3"/>
          <p:cNvSpPr>
            <a:spLocks noGrp="1" noChangeArrowheads="1"/>
          </p:cNvSpPr>
          <p:nvPr>
            <p:ph type="body" idx="1"/>
          </p:nvPr>
        </p:nvSpPr>
        <p:spPr>
          <a:noFill/>
        </p:spPr>
        <p:txBody>
          <a:bodyPr/>
          <a:lstStyle>
            <a:defPPr>
              <a:defRPr kern="1200"/>
            </a:defPPr>
          </a:lstStyle>
          <a:p>
            <a:pPr eaLnBrk="1" hangingPunct="1"/>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69356" y="6817784"/>
            <a:ext cx="27979688" cy="4703233"/>
          </a:xfrm>
        </p:spPr>
        <p:txBody>
          <a:bodyPr/>
          <a:lstStyle>
            <a:defPPr>
              <a:defRPr kern="1200"/>
            </a:defPPr>
          </a:lstStyle>
          <a:p>
            <a:r>
              <a:rPr lang="en-US"/>
              <a:t>Click to edit Master title style</a:t>
            </a:r>
          </a:p>
        </p:txBody>
      </p:sp>
      <p:sp>
        <p:nvSpPr>
          <p:cNvPr id="3" name="Subtitle 2"/>
          <p:cNvSpPr>
            <a:spLocks noGrp="1"/>
          </p:cNvSpPr>
          <p:nvPr>
            <p:ph type="subTitle" idx="1"/>
          </p:nvPr>
        </p:nvSpPr>
        <p:spPr>
          <a:xfrm>
            <a:off x="4937523" y="12435417"/>
            <a:ext cx="23043356" cy="5609167"/>
          </a:xfrm>
        </p:spPr>
        <p:txBody>
          <a:bodyPr/>
          <a:lstStyle>
            <a:defPPr>
              <a:defRPr kern="1200"/>
            </a:defPPr>
            <a:lvl1pPr marL="0" indent="0" algn="ctr">
              <a:buNone/>
              <a:defRPr/>
            </a:lvl1pPr>
            <a:lvl2pPr marL="304815" indent="0" algn="ctr">
              <a:buNone/>
              <a:defRPr/>
            </a:lvl2pPr>
            <a:lvl3pPr marL="609630" indent="0" algn="ctr">
              <a:buNone/>
              <a:defRPr/>
            </a:lvl3pPr>
            <a:lvl4pPr marL="914446" indent="0" algn="ctr">
              <a:buNone/>
              <a:defRPr/>
            </a:lvl4pPr>
            <a:lvl5pPr marL="1219261" indent="0" algn="ctr">
              <a:buNone/>
              <a:defRPr/>
            </a:lvl5pPr>
            <a:lvl6pPr marL="1524076" indent="0" algn="ctr">
              <a:buNone/>
              <a:defRPr/>
            </a:lvl6pPr>
            <a:lvl7pPr marL="1828891" indent="0" algn="ctr">
              <a:buNone/>
              <a:defRPr/>
            </a:lvl7pPr>
            <a:lvl8pPr marL="2133707" indent="0" algn="ctr">
              <a:buNone/>
              <a:defRPr/>
            </a:lvl8pPr>
            <a:lvl9pPr marL="2438522" indent="0" algn="ctr">
              <a:buNone/>
              <a:defRPr/>
            </a:lvl9pPr>
          </a:lstStyle>
          <a:p>
            <a:r>
              <a:rPr lang="en-US"/>
              <a:t>Click to edit Master subtitle style</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7E62EF42-2CF9-4575-BA1C-DFC7980ED1F3}" type="slidenum">
              <a:rPr lang="en-US"/>
              <a:pPr>
                <a:defRPr/>
              </a:pPr>
              <a:t>‹#›</a:t>
            </a:fld>
            <a:endParaRPr lang="en-US"/>
          </a:p>
        </p:txBody>
      </p:sp>
    </p:spTree>
    <p:extLst>
      <p:ext uri="{BB962C8B-B14F-4D97-AF65-F5344CB8AC3E}">
        <p14:creationId xmlns:p14="http://schemas.microsoft.com/office/powerpoint/2010/main" val="2281030061"/>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idx="1"/>
          </p:nvPr>
        </p:nvSpPr>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D3ED0E3C-683C-4FA3-998D-F690B185579A}" type="slidenum">
              <a:rPr lang="en-US"/>
              <a:pPr>
                <a:defRPr/>
              </a:pPr>
              <a:t>‹#›</a:t>
            </a:fld>
            <a:endParaRPr lang="en-US"/>
          </a:p>
        </p:txBody>
      </p:sp>
    </p:spTree>
    <p:extLst>
      <p:ext uri="{BB962C8B-B14F-4D97-AF65-F5344CB8AC3E}">
        <p14:creationId xmlns:p14="http://schemas.microsoft.com/office/powerpoint/2010/main" val="1644601553"/>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00325" y="14102293"/>
            <a:ext cx="27980878" cy="4358217"/>
          </a:xfrm>
        </p:spPr>
        <p:txBody>
          <a:bodyPr anchor="t"/>
          <a:lstStyle>
            <a:defPPr>
              <a:defRPr kern="1200"/>
            </a:defPPr>
            <a:lvl1pPr algn="l">
              <a:defRPr sz="2667" b="1" cap="all"/>
            </a:lvl1pPr>
          </a:lstStyle>
          <a:p>
            <a:r>
              <a:rPr lang="en-US"/>
              <a:t>Click to edit Master title style</a:t>
            </a:r>
          </a:p>
        </p:txBody>
      </p:sp>
      <p:sp>
        <p:nvSpPr>
          <p:cNvPr id="3" name="Text Placeholder 2"/>
          <p:cNvSpPr>
            <a:spLocks noGrp="1"/>
          </p:cNvSpPr>
          <p:nvPr>
            <p:ph type="body" idx="1"/>
          </p:nvPr>
        </p:nvSpPr>
        <p:spPr>
          <a:xfrm>
            <a:off x="2600325" y="9301692"/>
            <a:ext cx="27980878" cy="4800600"/>
          </a:xfrm>
        </p:spPr>
        <p:txBody>
          <a:bodyPr anchor="b"/>
          <a:lstStyle>
            <a:defPPr>
              <a:defRPr kern="1200"/>
            </a:defPPr>
            <a:lvl1pPr marL="0" indent="0">
              <a:buNone/>
              <a:defRPr sz="1333"/>
            </a:lvl1pPr>
            <a:lvl2pPr marL="304815" indent="0">
              <a:buNone/>
              <a:defRPr sz="1200"/>
            </a:lvl2pPr>
            <a:lvl3pPr marL="609630" indent="0">
              <a:buNone/>
              <a:defRPr sz="1067"/>
            </a:lvl3pPr>
            <a:lvl4pPr marL="914446" indent="0">
              <a:buNone/>
              <a:defRPr sz="933"/>
            </a:lvl4pPr>
            <a:lvl5pPr marL="1219261" indent="0">
              <a:buNone/>
              <a:defRPr sz="933"/>
            </a:lvl5pPr>
            <a:lvl6pPr marL="1524076" indent="0">
              <a:buNone/>
              <a:defRPr sz="933"/>
            </a:lvl6pPr>
            <a:lvl7pPr marL="1828891" indent="0">
              <a:buNone/>
              <a:defRPr sz="933"/>
            </a:lvl7pPr>
            <a:lvl8pPr marL="2133707" indent="0">
              <a:buNone/>
              <a:defRPr sz="933"/>
            </a:lvl8pPr>
            <a:lvl9pPr marL="2438522" indent="0">
              <a:buNone/>
              <a:defRPr sz="933"/>
            </a:lvl9pPr>
          </a:lstStyle>
          <a:p>
            <a:pPr lvl="0"/>
            <a:r>
              <a:rPr lang="en-US"/>
              <a:t>Click to edit Master text styles</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A2092565-B014-4E33-A739-B813DC86F1F6}" type="slidenum">
              <a:rPr lang="en-US"/>
              <a:pPr>
                <a:defRPr/>
              </a:pPr>
              <a:t>‹#›</a:t>
            </a:fld>
            <a:endParaRPr lang="en-US"/>
          </a:p>
        </p:txBody>
      </p:sp>
    </p:spTree>
    <p:extLst>
      <p:ext uri="{BB962C8B-B14F-4D97-AF65-F5344CB8AC3E}">
        <p14:creationId xmlns:p14="http://schemas.microsoft.com/office/powerpoint/2010/main" val="368597274"/>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sz="half" idx="1"/>
          </p:nvPr>
        </p:nvSpPr>
        <p:spPr>
          <a:xfrm>
            <a:off x="2469357" y="6339417"/>
            <a:ext cx="13932694" cy="13167782"/>
          </a:xfrm>
        </p:spPr>
        <p:txBody>
          <a:bodyPr/>
          <a:lstStyle>
            <a:defPPr>
              <a:defRPr kern="1200"/>
            </a:defPPr>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6516350" y="6339417"/>
            <a:ext cx="13932694" cy="13167782"/>
          </a:xfrm>
        </p:spPr>
        <p:txBody>
          <a:bodyPr/>
          <a:lstStyle>
            <a:defPPr>
              <a:defRPr kern="1200"/>
            </a:defPPr>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4C0B1219-AD6E-43CA-B663-D639B7485748}" type="slidenum">
              <a:rPr lang="en-US"/>
              <a:pPr>
                <a:defRPr/>
              </a:pPr>
              <a:t>‹#›</a:t>
            </a:fld>
            <a:endParaRPr lang="en-US"/>
          </a:p>
        </p:txBody>
      </p:sp>
    </p:spTree>
    <p:extLst>
      <p:ext uri="{BB962C8B-B14F-4D97-AF65-F5344CB8AC3E}">
        <p14:creationId xmlns:p14="http://schemas.microsoft.com/office/powerpoint/2010/main" val="3973571029"/>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645444" y="878417"/>
            <a:ext cx="29627512" cy="3657600"/>
          </a:xfrm>
        </p:spPr>
        <p:txBody>
          <a:bodyPr/>
          <a:lstStyle>
            <a:defPPr>
              <a:defRPr kern="1200"/>
            </a:defPPr>
            <a:lvl1pPr>
              <a:defRPr/>
            </a:lvl1pPr>
          </a:lstStyle>
          <a:p>
            <a:r>
              <a:rPr lang="en-US"/>
              <a:t>Click to edit Master title style</a:t>
            </a:r>
          </a:p>
        </p:txBody>
      </p:sp>
      <p:sp>
        <p:nvSpPr>
          <p:cNvPr id="3" name="Text Placeholder 2"/>
          <p:cNvSpPr>
            <a:spLocks noGrp="1"/>
          </p:cNvSpPr>
          <p:nvPr>
            <p:ph type="body" idx="1"/>
          </p:nvPr>
        </p:nvSpPr>
        <p:spPr>
          <a:xfrm>
            <a:off x="1645444" y="4912784"/>
            <a:ext cx="14544675" cy="2046817"/>
          </a:xfrm>
        </p:spPr>
        <p:txBody>
          <a:bodyPr anchor="b"/>
          <a:lstStyle>
            <a:defPPr>
              <a:defRPr kern="1200"/>
            </a:defPPr>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1645444" y="6959600"/>
            <a:ext cx="14544675" cy="12643908"/>
          </a:xfrm>
        </p:spPr>
        <p:txBody>
          <a:bodyPr/>
          <a:lstStyle>
            <a:defPPr>
              <a:defRPr kern="1200"/>
            </a:defPPr>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6722328" y="4912784"/>
            <a:ext cx="14550630" cy="2046817"/>
          </a:xfrm>
        </p:spPr>
        <p:txBody>
          <a:bodyPr anchor="b"/>
          <a:lstStyle>
            <a:defPPr>
              <a:defRPr kern="1200"/>
            </a:defPPr>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16722328" y="6959600"/>
            <a:ext cx="14550630" cy="12643908"/>
          </a:xfrm>
        </p:spPr>
        <p:txBody>
          <a:bodyPr/>
          <a:lstStyle>
            <a:defPPr>
              <a:defRPr kern="1200"/>
            </a:defPPr>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8"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9" name="Rectangle 6"/>
          <p:cNvSpPr>
            <a:spLocks noGrp="1" noChangeArrowheads="1"/>
          </p:cNvSpPr>
          <p:nvPr>
            <p:ph type="sldNum" sz="quarter" idx="12"/>
          </p:nvPr>
        </p:nvSpPr>
        <p:spPr/>
        <p:txBody>
          <a:bodyPr/>
          <a:lstStyle>
            <a:defPPr>
              <a:defRPr kern="1200"/>
            </a:defPPr>
            <a:lvl1pPr>
              <a:defRPr/>
            </a:lvl1pPr>
          </a:lstStyle>
          <a:p>
            <a:pPr>
              <a:defRPr/>
            </a:pPr>
            <a:fld id="{D71365AA-99D2-4352-9654-163657704084}" type="slidenum">
              <a:rPr lang="en-US"/>
              <a:pPr>
                <a:defRPr/>
              </a:pPr>
              <a:t>‹#›</a:t>
            </a:fld>
            <a:endParaRPr lang="en-US"/>
          </a:p>
        </p:txBody>
      </p:sp>
    </p:spTree>
    <p:extLst>
      <p:ext uri="{BB962C8B-B14F-4D97-AF65-F5344CB8AC3E}">
        <p14:creationId xmlns:p14="http://schemas.microsoft.com/office/powerpoint/2010/main" val="3747114021"/>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4"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5" name="Rectangle 6"/>
          <p:cNvSpPr>
            <a:spLocks noGrp="1" noChangeArrowheads="1"/>
          </p:cNvSpPr>
          <p:nvPr>
            <p:ph type="sldNum" sz="quarter" idx="12"/>
          </p:nvPr>
        </p:nvSpPr>
        <p:spPr/>
        <p:txBody>
          <a:bodyPr/>
          <a:lstStyle>
            <a:defPPr>
              <a:defRPr kern="1200"/>
            </a:defPPr>
            <a:lvl1pPr>
              <a:defRPr/>
            </a:lvl1pPr>
          </a:lstStyle>
          <a:p>
            <a:pPr>
              <a:defRPr/>
            </a:pPr>
            <a:fld id="{75F4F237-E49B-40A5-908B-98ADDCB23D4E}" type="slidenum">
              <a:rPr lang="en-US"/>
              <a:pPr>
                <a:defRPr/>
              </a:pPr>
              <a:t>‹#›</a:t>
            </a:fld>
            <a:endParaRPr lang="en-US"/>
          </a:p>
        </p:txBody>
      </p:sp>
    </p:spTree>
    <p:extLst>
      <p:ext uri="{BB962C8B-B14F-4D97-AF65-F5344CB8AC3E}">
        <p14:creationId xmlns:p14="http://schemas.microsoft.com/office/powerpoint/2010/main" val="821500796"/>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3"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4" name="Rectangle 6"/>
          <p:cNvSpPr>
            <a:spLocks noGrp="1" noChangeArrowheads="1"/>
          </p:cNvSpPr>
          <p:nvPr>
            <p:ph type="sldNum" sz="quarter" idx="12"/>
          </p:nvPr>
        </p:nvSpPr>
        <p:spPr/>
        <p:txBody>
          <a:bodyPr/>
          <a:lstStyle>
            <a:defPPr>
              <a:defRPr kern="1200"/>
            </a:defPPr>
            <a:lvl1pPr>
              <a:defRPr/>
            </a:lvl1pPr>
          </a:lstStyle>
          <a:p>
            <a:pPr>
              <a:defRPr/>
            </a:pPr>
            <a:fld id="{CB4C763C-8793-4BFE-9269-C64A94D07CEF}" type="slidenum">
              <a:rPr lang="en-US"/>
              <a:pPr>
                <a:defRPr/>
              </a:pPr>
              <a:t>‹#›</a:t>
            </a:fld>
            <a:endParaRPr lang="en-US"/>
          </a:p>
        </p:txBody>
      </p:sp>
    </p:spTree>
    <p:extLst>
      <p:ext uri="{BB962C8B-B14F-4D97-AF65-F5344CB8AC3E}">
        <p14:creationId xmlns:p14="http://schemas.microsoft.com/office/powerpoint/2010/main" val="1949342162"/>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444" y="874184"/>
            <a:ext cx="10829925" cy="3717925"/>
          </a:xfrm>
        </p:spPr>
        <p:txBody>
          <a:bodyPr anchor="b"/>
          <a:lstStyle>
            <a:defPPr>
              <a:defRPr kern="1200"/>
            </a:defPPr>
            <a:lvl1pPr algn="l">
              <a:defRPr sz="1333" b="1"/>
            </a:lvl1pPr>
          </a:lstStyle>
          <a:p>
            <a:r>
              <a:rPr lang="en-US"/>
              <a:t>Click to edit Master title style</a:t>
            </a:r>
          </a:p>
        </p:txBody>
      </p:sp>
      <p:sp>
        <p:nvSpPr>
          <p:cNvPr id="3" name="Content Placeholder 2"/>
          <p:cNvSpPr>
            <a:spLocks noGrp="1"/>
          </p:cNvSpPr>
          <p:nvPr>
            <p:ph idx="1"/>
          </p:nvPr>
        </p:nvSpPr>
        <p:spPr>
          <a:xfrm>
            <a:off x="12870656" y="874184"/>
            <a:ext cx="18402300" cy="18729325"/>
          </a:xfrm>
        </p:spPr>
        <p:txBody>
          <a:bodyPr/>
          <a:lstStyle>
            <a:defPPr>
              <a:defRPr kern="1200"/>
            </a:defPPr>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645444" y="4592109"/>
            <a:ext cx="10829925" cy="15011400"/>
          </a:xfrm>
        </p:spPr>
        <p:txBody>
          <a:bodyPr/>
          <a:lstStyle>
            <a:defPPr>
              <a:defRPr kern="1200"/>
            </a:defPPr>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D62FA9AC-EC82-41AC-A195-0604F34703C7}" type="slidenum">
              <a:rPr lang="en-US"/>
              <a:pPr>
                <a:defRPr/>
              </a:pPr>
              <a:t>‹#›</a:t>
            </a:fld>
            <a:endParaRPr lang="en-US"/>
          </a:p>
        </p:txBody>
      </p:sp>
    </p:spTree>
    <p:extLst>
      <p:ext uri="{BB962C8B-B14F-4D97-AF65-F5344CB8AC3E}">
        <p14:creationId xmlns:p14="http://schemas.microsoft.com/office/powerpoint/2010/main" val="3343540674"/>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51997" y="15361709"/>
            <a:ext cx="19751280" cy="1813983"/>
          </a:xfrm>
        </p:spPr>
        <p:txBody>
          <a:bodyPr anchor="b"/>
          <a:lstStyle>
            <a:defPPr>
              <a:defRPr kern="1200"/>
            </a:defPPr>
            <a:lvl1pPr algn="l">
              <a:defRPr sz="1333" b="1"/>
            </a:lvl1pPr>
          </a:lstStyle>
          <a:p>
            <a:r>
              <a:rPr lang="en-US"/>
              <a:t>Click to edit Master title style</a:t>
            </a:r>
          </a:p>
        </p:txBody>
      </p:sp>
      <p:sp>
        <p:nvSpPr>
          <p:cNvPr id="3" name="Picture Placeholder 2"/>
          <p:cNvSpPr>
            <a:spLocks noGrp="1"/>
          </p:cNvSpPr>
          <p:nvPr>
            <p:ph type="pic" idx="1"/>
          </p:nvPr>
        </p:nvSpPr>
        <p:spPr>
          <a:xfrm>
            <a:off x="6451997" y="1961092"/>
            <a:ext cx="19751280" cy="13166725"/>
          </a:xfrm>
        </p:spPr>
        <p:txBody>
          <a:bodyPr/>
          <a:lstStyle>
            <a:defPPr>
              <a:defRPr kern="1200"/>
            </a:defPPr>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pPr lvl="0"/>
            <a:endParaRPr lang="en-US" noProof="0"/>
          </a:p>
        </p:txBody>
      </p:sp>
      <p:sp>
        <p:nvSpPr>
          <p:cNvPr id="4" name="Text Placeholder 3"/>
          <p:cNvSpPr>
            <a:spLocks noGrp="1"/>
          </p:cNvSpPr>
          <p:nvPr>
            <p:ph type="body" sz="half" idx="2"/>
          </p:nvPr>
        </p:nvSpPr>
        <p:spPr>
          <a:xfrm>
            <a:off x="6451997" y="17175693"/>
            <a:ext cx="19751280" cy="2574925"/>
          </a:xfrm>
        </p:spPr>
        <p:txBody>
          <a:bodyPr/>
          <a:lstStyle>
            <a:defPPr>
              <a:defRPr kern="1200"/>
            </a:defPPr>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339E7367-F861-4469-8F1E-2B22E33313A3}" type="slidenum">
              <a:rPr lang="en-US"/>
              <a:pPr>
                <a:defRPr/>
              </a:pPr>
              <a:t>‹#›</a:t>
            </a:fld>
            <a:endParaRPr lang="en-US"/>
          </a:p>
        </p:txBody>
      </p:sp>
    </p:spTree>
    <p:extLst>
      <p:ext uri="{BB962C8B-B14F-4D97-AF65-F5344CB8AC3E}">
        <p14:creationId xmlns:p14="http://schemas.microsoft.com/office/powerpoint/2010/main" val="1894677430"/>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Vertical Text Placeholder 2"/>
          <p:cNvSpPr>
            <a:spLocks noGrp="1"/>
          </p:cNvSpPr>
          <p:nvPr>
            <p:ph type="body" orient="vert" idx="1"/>
          </p:nvPr>
        </p:nvSpPr>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55928CD3-AC38-479F-8EE5-F2AB6EC28205}" type="slidenum">
              <a:rPr lang="en-US"/>
              <a:pPr>
                <a:defRPr/>
              </a:pPr>
              <a:t>‹#›</a:t>
            </a:fld>
            <a:endParaRPr lang="en-US"/>
          </a:p>
        </p:txBody>
      </p:sp>
    </p:spTree>
    <p:extLst>
      <p:ext uri="{BB962C8B-B14F-4D97-AF65-F5344CB8AC3E}">
        <p14:creationId xmlns:p14="http://schemas.microsoft.com/office/powerpoint/2010/main" val="3485185604"/>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3454120" y="1950509"/>
            <a:ext cx="6994922" cy="17556693"/>
          </a:xfrm>
        </p:spPr>
        <p:txBody>
          <a:bodyPr vert="eaVert"/>
          <a:lstStyle>
            <a:defPPr>
              <a:defRPr kern="1200"/>
            </a:defPPr>
          </a:lstStyle>
          <a:p>
            <a:r>
              <a:rPr lang="en-US"/>
              <a:t>Click to edit Master title style</a:t>
            </a:r>
          </a:p>
        </p:txBody>
      </p:sp>
      <p:sp>
        <p:nvSpPr>
          <p:cNvPr id="3" name="Vertical Text Placeholder 2"/>
          <p:cNvSpPr>
            <a:spLocks noGrp="1"/>
          </p:cNvSpPr>
          <p:nvPr>
            <p:ph type="body" orient="vert" idx="1"/>
          </p:nvPr>
        </p:nvSpPr>
        <p:spPr>
          <a:xfrm>
            <a:off x="2469356" y="1950509"/>
            <a:ext cx="20870466" cy="17556693"/>
          </a:xfrm>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ECDE6F18-E9BE-4904-904A-DD4AD0DF5783}" type="slidenum">
              <a:rPr lang="en-US"/>
              <a:pPr>
                <a:defRPr/>
              </a:pPr>
              <a:t>‹#›</a:t>
            </a:fld>
            <a:endParaRPr lang="en-US"/>
          </a:p>
        </p:txBody>
      </p:sp>
    </p:spTree>
    <p:extLst>
      <p:ext uri="{BB962C8B-B14F-4D97-AF65-F5344CB8AC3E}">
        <p14:creationId xmlns:p14="http://schemas.microsoft.com/office/powerpoint/2010/main" val="1471586978"/>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rgbClr val="CCFFFF"/>
            </a:gs>
            <a:gs pos="100000">
              <a:srgbClr val="FF66FF"/>
            </a:gs>
          </a:gsLst>
          <a:lin ang="18900000" scaled="1"/>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2469356" y="1950509"/>
            <a:ext cx="27979688" cy="3657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38912" tIns="219456" rIns="438912" bIns="219456" anchor="ctr" anchorCtr="0" compatLnSpc="1">
            <a:prstTxWarp prst="textNoShape">
              <a:avLst/>
            </a:prstTxWarp>
          </a:bodyPr>
          <a:lstStyle>
            <a:defPPr>
              <a:defRPr kern="1200"/>
            </a:defPPr>
          </a:lstStyle>
          <a:p>
            <a:pPr lvl="0"/>
            <a:r>
              <a:rPr lang="en-US"/>
              <a:t>Click to edit Master title style</a:t>
            </a:r>
          </a:p>
        </p:txBody>
      </p:sp>
      <p:sp>
        <p:nvSpPr>
          <p:cNvPr id="1027" name="Rectangle 3"/>
          <p:cNvSpPr>
            <a:spLocks noGrp="1" noChangeArrowheads="1"/>
          </p:cNvSpPr>
          <p:nvPr>
            <p:ph type="body" idx="1"/>
          </p:nvPr>
        </p:nvSpPr>
        <p:spPr bwMode="auto">
          <a:xfrm>
            <a:off x="2469356" y="6339417"/>
            <a:ext cx="27979688" cy="131677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38912" tIns="219456" rIns="438912" bIns="219456" anchor="t" anchorCtr="0" compatLnSpc="1">
            <a:prstTxWarp prst="textNoShape">
              <a:avLst/>
            </a:prstTxWarp>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2469356" y="19995093"/>
            <a:ext cx="6858000" cy="14626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38912" tIns="219456" rIns="438912" bIns="219456" anchor="t" anchorCtr="0" compatLnSpc="1">
            <a:prstTxWarp prst="textNoShape">
              <a:avLst/>
            </a:prstTxWarp>
          </a:bodyPr>
          <a:lstStyle>
            <a:defPPr>
              <a:defRPr kern="1200"/>
            </a:defPPr>
            <a:lvl1pPr defTabSz="2926438">
              <a:defRPr sz="4467" smtClean="0">
                <a:latin typeface="+mn-lt"/>
              </a:defRPr>
            </a:lvl1pPr>
          </a:lstStyle>
          <a:p>
            <a:pPr>
              <a:defRPr/>
            </a:pPr>
            <a:endParaRPr lang="en-US"/>
          </a:p>
        </p:txBody>
      </p:sp>
      <p:sp>
        <p:nvSpPr>
          <p:cNvPr id="1029" name="Rectangle 5"/>
          <p:cNvSpPr>
            <a:spLocks noGrp="1" noChangeArrowheads="1"/>
          </p:cNvSpPr>
          <p:nvPr>
            <p:ph type="ftr" sz="quarter" idx="3"/>
          </p:nvPr>
        </p:nvSpPr>
        <p:spPr bwMode="auto">
          <a:xfrm>
            <a:off x="11246644" y="19995093"/>
            <a:ext cx="10425113" cy="14626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38912" tIns="219456" rIns="438912" bIns="219456" anchor="t" anchorCtr="0" compatLnSpc="1">
            <a:prstTxWarp prst="textNoShape">
              <a:avLst/>
            </a:prstTxWarp>
          </a:bodyPr>
          <a:lstStyle>
            <a:defPPr>
              <a:defRPr kern="1200"/>
            </a:defPPr>
            <a:lvl1pPr algn="ctr" defTabSz="2926438">
              <a:defRPr sz="4467" smtClean="0">
                <a:latin typeface="+mn-lt"/>
              </a:defRPr>
            </a:lvl1pPr>
          </a:lstStyle>
          <a:p>
            <a:pPr>
              <a:defRPr/>
            </a:pPr>
            <a:endParaRPr lang="en-US"/>
          </a:p>
        </p:txBody>
      </p:sp>
      <p:sp>
        <p:nvSpPr>
          <p:cNvPr id="1030" name="Rectangle 6"/>
          <p:cNvSpPr>
            <a:spLocks noGrp="1" noChangeArrowheads="1"/>
          </p:cNvSpPr>
          <p:nvPr>
            <p:ph type="sldNum" sz="quarter" idx="4"/>
          </p:nvPr>
        </p:nvSpPr>
        <p:spPr bwMode="auto">
          <a:xfrm>
            <a:off x="23591044" y="19995093"/>
            <a:ext cx="6858000" cy="14626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38912" tIns="219456" rIns="438912" bIns="219456" anchor="t" anchorCtr="0" compatLnSpc="1">
            <a:prstTxWarp prst="textNoShape">
              <a:avLst/>
            </a:prstTxWarp>
          </a:bodyPr>
          <a:lstStyle>
            <a:defPPr>
              <a:defRPr kern="1200"/>
            </a:defPPr>
            <a:lvl1pPr algn="r" defTabSz="2926438">
              <a:defRPr sz="4467" smtClean="0">
                <a:latin typeface="+mn-lt"/>
              </a:defRPr>
            </a:lvl1pPr>
          </a:lstStyle>
          <a:p>
            <a:pPr>
              <a:defRPr/>
            </a:pPr>
            <a:fld id="{54CF7B4A-E791-47B4-A6B7-FBBEB347B70B}" type="slidenum">
              <a:rPr lang="en-US"/>
              <a:pPr>
                <a:defRPr/>
              </a:pPr>
              <a:t>‹#›</a:t>
            </a:fld>
            <a:endParaRPr lang="en-US"/>
          </a:p>
        </p:txBody>
      </p:sp>
      <p:pic>
        <p:nvPicPr>
          <p:cNvPr id="1031" name="New picture"/>
          <p:cNvPicPr/>
          <p:nvPr/>
        </p:nvPicPr>
        <p:blipFill>
          <a:blip r:embed="rId13"/>
          <a:stretch>
            <a:fillRect/>
          </a:stretch>
        </p:blipFill>
        <p:spPr>
          <a:xfrm rot="16200000">
            <a:off x="-11074400" y="10972800"/>
            <a:ext cx="14274800" cy="3937000"/>
          </a:xfrm>
          <a:prstGeom prst="rect">
            <a:avLst/>
          </a:prstGeom>
        </p:spPr>
      </p:pic>
      <p:pic>
        <p:nvPicPr>
          <p:cNvPr id="1032" name="New picture"/>
          <p:cNvPicPr/>
          <p:nvPr/>
        </p:nvPicPr>
        <p:blipFill>
          <a:blip r:embed="rId13"/>
          <a:stretch>
            <a:fillRect/>
          </a:stretch>
        </p:blipFill>
        <p:spPr>
          <a:xfrm rot="5400000">
            <a:off x="29718000" y="10972800"/>
            <a:ext cx="14274800" cy="3937000"/>
          </a:xfrm>
          <a:prstGeom prst="rect">
            <a:avLst/>
          </a:prstGeom>
        </p:spPr>
      </p:pic>
      <p:pic>
        <p:nvPicPr>
          <p:cNvPr id="1033" name="New picture"/>
          <p:cNvPicPr/>
          <p:nvPr/>
        </p:nvPicPr>
        <p:blipFill>
          <a:blip r:embed="rId14"/>
          <a:stretch>
            <a:fillRect/>
          </a:stretch>
        </p:blipFill>
        <p:spPr>
          <a:xfrm>
            <a:off x="1460500" y="22453600"/>
            <a:ext cx="29997400" cy="1447800"/>
          </a:xfrm>
          <a:prstGeom prst="rect">
            <a:avLst/>
          </a:prstGeom>
        </p:spPr>
      </p:pic>
      <p:sp>
        <p:nvSpPr>
          <p:cNvPr id="1034" name="New shape"/>
          <p:cNvSpPr/>
          <p:nvPr/>
        </p:nvSpPr>
        <p:spPr>
          <a:xfrm>
            <a:off x="1460500" y="23025100"/>
            <a:ext cx="16459200" cy="127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4560">
                <a:solidFill>
                  <a:srgbClr val="808080"/>
                </a:solidFill>
              </a:rPr>
              <a:t>Template ID: rationalrouge  Size: 36x24</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defPPr>
        <a:defRPr kern="1200"/>
      </a:defPPr>
      <a:lvl1pPr algn="ctr" defTabSz="2926438" rtl="0" eaLnBrk="0" fontAlgn="base" hangingPunct="0">
        <a:spcBef>
          <a:spcPct val="0"/>
        </a:spcBef>
        <a:spcAft>
          <a:spcPct val="0"/>
        </a:spcAft>
        <a:defRPr sz="14067">
          <a:solidFill>
            <a:schemeClr val="tx2"/>
          </a:solidFill>
          <a:latin typeface="+mj-lt"/>
          <a:ea typeface="+mj-ea"/>
          <a:cs typeface="+mj-cs"/>
        </a:defRPr>
      </a:lvl1pPr>
      <a:lvl2pPr algn="ctr" defTabSz="2926438" rtl="0" eaLnBrk="0" fontAlgn="base" hangingPunct="0">
        <a:spcBef>
          <a:spcPct val="0"/>
        </a:spcBef>
        <a:spcAft>
          <a:spcPct val="0"/>
        </a:spcAft>
        <a:defRPr sz="14067">
          <a:solidFill>
            <a:schemeClr val="tx2"/>
          </a:solidFill>
          <a:latin typeface="Times New Roman" pitchFamily="18" charset="0"/>
        </a:defRPr>
      </a:lvl2pPr>
      <a:lvl3pPr algn="ctr" defTabSz="2926438" rtl="0" eaLnBrk="0" fontAlgn="base" hangingPunct="0">
        <a:spcBef>
          <a:spcPct val="0"/>
        </a:spcBef>
        <a:spcAft>
          <a:spcPct val="0"/>
        </a:spcAft>
        <a:defRPr sz="14067">
          <a:solidFill>
            <a:schemeClr val="tx2"/>
          </a:solidFill>
          <a:latin typeface="Times New Roman" pitchFamily="18" charset="0"/>
        </a:defRPr>
      </a:lvl3pPr>
      <a:lvl4pPr algn="ctr" defTabSz="2926438" rtl="0" eaLnBrk="0" fontAlgn="base" hangingPunct="0">
        <a:spcBef>
          <a:spcPct val="0"/>
        </a:spcBef>
        <a:spcAft>
          <a:spcPct val="0"/>
        </a:spcAft>
        <a:defRPr sz="14067">
          <a:solidFill>
            <a:schemeClr val="tx2"/>
          </a:solidFill>
          <a:latin typeface="Times New Roman" pitchFamily="18" charset="0"/>
        </a:defRPr>
      </a:lvl4pPr>
      <a:lvl5pPr algn="ctr" defTabSz="2926438" rtl="0" eaLnBrk="0" fontAlgn="base" hangingPunct="0">
        <a:spcBef>
          <a:spcPct val="0"/>
        </a:spcBef>
        <a:spcAft>
          <a:spcPct val="0"/>
        </a:spcAft>
        <a:defRPr sz="14067">
          <a:solidFill>
            <a:schemeClr val="tx2"/>
          </a:solidFill>
          <a:latin typeface="Times New Roman" pitchFamily="18" charset="0"/>
        </a:defRPr>
      </a:lvl5pPr>
      <a:lvl6pPr marL="304815" algn="ctr" defTabSz="2926438" rtl="0" fontAlgn="base">
        <a:spcBef>
          <a:spcPct val="0"/>
        </a:spcBef>
        <a:spcAft>
          <a:spcPct val="0"/>
        </a:spcAft>
        <a:defRPr sz="14067">
          <a:solidFill>
            <a:schemeClr val="tx2"/>
          </a:solidFill>
          <a:latin typeface="Times New Roman" pitchFamily="18" charset="0"/>
        </a:defRPr>
      </a:lvl6pPr>
      <a:lvl7pPr marL="609630" algn="ctr" defTabSz="2926438" rtl="0" fontAlgn="base">
        <a:spcBef>
          <a:spcPct val="0"/>
        </a:spcBef>
        <a:spcAft>
          <a:spcPct val="0"/>
        </a:spcAft>
        <a:defRPr sz="14067">
          <a:solidFill>
            <a:schemeClr val="tx2"/>
          </a:solidFill>
          <a:latin typeface="Times New Roman" pitchFamily="18" charset="0"/>
        </a:defRPr>
      </a:lvl7pPr>
      <a:lvl8pPr marL="914446" algn="ctr" defTabSz="2926438" rtl="0" fontAlgn="base">
        <a:spcBef>
          <a:spcPct val="0"/>
        </a:spcBef>
        <a:spcAft>
          <a:spcPct val="0"/>
        </a:spcAft>
        <a:defRPr sz="14067">
          <a:solidFill>
            <a:schemeClr val="tx2"/>
          </a:solidFill>
          <a:latin typeface="Times New Roman" pitchFamily="18" charset="0"/>
        </a:defRPr>
      </a:lvl8pPr>
      <a:lvl9pPr marL="1219261" algn="ctr" defTabSz="2926438" rtl="0" fontAlgn="base">
        <a:spcBef>
          <a:spcPct val="0"/>
        </a:spcBef>
        <a:spcAft>
          <a:spcPct val="0"/>
        </a:spcAft>
        <a:defRPr sz="14067">
          <a:solidFill>
            <a:schemeClr val="tx2"/>
          </a:solidFill>
          <a:latin typeface="Times New Roman" pitchFamily="18" charset="0"/>
        </a:defRPr>
      </a:lvl9pPr>
    </p:titleStyle>
    <p:bodyStyle>
      <a:defPPr>
        <a:defRPr kern="1200"/>
      </a:defPPr>
      <a:lvl1pPr marL="1097547" indent="-1097547" algn="l" defTabSz="2926438" rtl="0" eaLnBrk="0" fontAlgn="base" hangingPunct="0">
        <a:spcBef>
          <a:spcPct val="20000"/>
        </a:spcBef>
        <a:spcAft>
          <a:spcPct val="0"/>
        </a:spcAft>
        <a:buChar char="•"/>
        <a:defRPr sz="10267">
          <a:solidFill>
            <a:schemeClr val="tx1"/>
          </a:solidFill>
          <a:latin typeface="+mn-lt"/>
          <a:ea typeface="+mn-ea"/>
          <a:cs typeface="+mn-cs"/>
        </a:defRPr>
      </a:lvl1pPr>
      <a:lvl2pPr marL="2377136" indent="-914446" algn="l" defTabSz="2926438" rtl="0" eaLnBrk="0" fontAlgn="base" hangingPunct="0">
        <a:spcBef>
          <a:spcPct val="20000"/>
        </a:spcBef>
        <a:spcAft>
          <a:spcPct val="0"/>
        </a:spcAft>
        <a:buChar char="–"/>
        <a:defRPr sz="8934">
          <a:solidFill>
            <a:schemeClr val="tx1"/>
          </a:solidFill>
          <a:latin typeface="+mn-lt"/>
        </a:defRPr>
      </a:lvl2pPr>
      <a:lvl3pPr marL="3657783" indent="-731345" algn="l" defTabSz="2926438" rtl="0" eaLnBrk="0" fontAlgn="base" hangingPunct="0">
        <a:spcBef>
          <a:spcPct val="20000"/>
        </a:spcBef>
        <a:spcAft>
          <a:spcPct val="0"/>
        </a:spcAft>
        <a:buChar char="•"/>
        <a:defRPr sz="7667">
          <a:solidFill>
            <a:schemeClr val="tx1"/>
          </a:solidFill>
          <a:latin typeface="+mn-lt"/>
        </a:defRPr>
      </a:lvl3pPr>
      <a:lvl4pPr marL="5120473" indent="-731345" algn="l" defTabSz="2926438" rtl="0" eaLnBrk="0" fontAlgn="base" hangingPunct="0">
        <a:spcBef>
          <a:spcPct val="20000"/>
        </a:spcBef>
        <a:spcAft>
          <a:spcPct val="0"/>
        </a:spcAft>
        <a:buChar char="–"/>
        <a:defRPr sz="6400">
          <a:solidFill>
            <a:schemeClr val="tx1"/>
          </a:solidFill>
          <a:latin typeface="+mn-lt"/>
        </a:defRPr>
      </a:lvl4pPr>
      <a:lvl5pPr marL="6584221" indent="-731345" algn="l" defTabSz="2926438" rtl="0" eaLnBrk="0" fontAlgn="base" hangingPunct="0">
        <a:spcBef>
          <a:spcPct val="20000"/>
        </a:spcBef>
        <a:spcAft>
          <a:spcPct val="0"/>
        </a:spcAft>
        <a:buChar char="»"/>
        <a:defRPr sz="6400">
          <a:solidFill>
            <a:schemeClr val="tx1"/>
          </a:solidFill>
          <a:latin typeface="+mn-lt"/>
        </a:defRPr>
      </a:lvl5pPr>
      <a:lvl6pPr marL="6889036" indent="-731345" algn="l" defTabSz="2926438" rtl="0" fontAlgn="base">
        <a:spcBef>
          <a:spcPct val="20000"/>
        </a:spcBef>
        <a:spcAft>
          <a:spcPct val="0"/>
        </a:spcAft>
        <a:buChar char="»"/>
        <a:defRPr sz="6400">
          <a:solidFill>
            <a:schemeClr val="tx1"/>
          </a:solidFill>
          <a:latin typeface="+mn-lt"/>
        </a:defRPr>
      </a:lvl6pPr>
      <a:lvl7pPr marL="7193852" indent="-731345" algn="l" defTabSz="2926438" rtl="0" fontAlgn="base">
        <a:spcBef>
          <a:spcPct val="20000"/>
        </a:spcBef>
        <a:spcAft>
          <a:spcPct val="0"/>
        </a:spcAft>
        <a:buChar char="»"/>
        <a:defRPr sz="6400">
          <a:solidFill>
            <a:schemeClr val="tx1"/>
          </a:solidFill>
          <a:latin typeface="+mn-lt"/>
        </a:defRPr>
      </a:lvl7pPr>
      <a:lvl8pPr marL="7498667" indent="-731345" algn="l" defTabSz="2926438" rtl="0" fontAlgn="base">
        <a:spcBef>
          <a:spcPct val="20000"/>
        </a:spcBef>
        <a:spcAft>
          <a:spcPct val="0"/>
        </a:spcAft>
        <a:buChar char="»"/>
        <a:defRPr sz="6400">
          <a:solidFill>
            <a:schemeClr val="tx1"/>
          </a:solidFill>
          <a:latin typeface="+mn-lt"/>
        </a:defRPr>
      </a:lvl8pPr>
      <a:lvl9pPr marL="7803482" indent="-731345" algn="l" defTabSz="2926438" rtl="0" fontAlgn="base">
        <a:spcBef>
          <a:spcPct val="20000"/>
        </a:spcBef>
        <a:spcAft>
          <a:spcPct val="0"/>
        </a:spcAft>
        <a:buChar char="»"/>
        <a:defRPr sz="6400">
          <a:solidFill>
            <a:schemeClr val="tx1"/>
          </a:solidFill>
          <a:latin typeface="+mn-lt"/>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3.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4.jpg"/><Relationship Id="rId5" Type="http://schemas.openxmlformats.org/officeDocument/2006/relationships/hyperlink" Target="https://www.createabilityinc.com/emotional-health-monitoring-for-people-with-idds/" TargetMode="External"/><Relationship Id="rId10" Type="http://schemas.openxmlformats.org/officeDocument/2006/relationships/image" Target="../media/image8.jpeg"/><Relationship Id="rId4" Type="http://schemas.microsoft.com/office/2007/relationships/hdphoto" Target="../media/hdphoto1.wdp"/><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14" name="Picture 13" descr="A hand holding a round object with different faces&#10;&#10;Description automatically generated">
            <a:extLst>
              <a:ext uri="{FF2B5EF4-FFF2-40B4-BE49-F238E27FC236}">
                <a16:creationId xmlns:a16="http://schemas.microsoft.com/office/drawing/2014/main" id="{6FD4C56E-16EC-2830-62CB-406B36DE3D28}"/>
              </a:ext>
            </a:extLst>
          </p:cNvPr>
          <p:cNvPicPr>
            <a:picLocks noChangeAspect="1"/>
          </p:cNvPicPr>
          <p:nvPr/>
        </p:nvPicPr>
        <p:blipFill>
          <a:blip r:embed="rId3">
            <a:alphaModFix amt="80000"/>
            <a:extLst>
              <a:ext uri="{BEBA8EAE-BF5A-486C-A8C5-ECC9F3942E4B}">
                <a14:imgProps xmlns:a14="http://schemas.microsoft.com/office/drawing/2010/main">
                  <a14:imgLayer r:embed="rId4">
                    <a14:imgEffect>
                      <a14:colorTemperature colorTemp="5155"/>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1"/>
            <a:ext cx="32890690" cy="21981283"/>
          </a:xfrm>
          <a:prstGeom prst="rect">
            <a:avLst/>
          </a:prstGeom>
        </p:spPr>
      </p:pic>
      <p:sp>
        <p:nvSpPr>
          <p:cNvPr id="22" name="Text Placeholder 5">
            <a:extLst>
              <a:ext uri="{FF2B5EF4-FFF2-40B4-BE49-F238E27FC236}">
                <a16:creationId xmlns:a16="http://schemas.microsoft.com/office/drawing/2014/main" id="{4369D350-A6E8-4013-9E68-41D409BBBE5D}"/>
              </a:ext>
            </a:extLst>
          </p:cNvPr>
          <p:cNvSpPr txBox="1"/>
          <p:nvPr/>
        </p:nvSpPr>
        <p:spPr>
          <a:xfrm>
            <a:off x="0" y="260000"/>
            <a:ext cx="32918400" cy="1708160"/>
          </a:xfrm>
          <a:prstGeom prst="rect">
            <a:avLst/>
          </a:prstGeom>
        </p:spPr>
        <p:txBody>
          <a:bodyPr lIns="0" tIns="0" rIns="0" bIns="0">
            <a:noAutofit/>
          </a:bodyPr>
          <a:lstStyle>
            <a:defPPr>
              <a:defRPr lang="en-US"/>
            </a:defPPr>
            <a:lvl1pPr algn="l" rtl="0" fontAlgn="base">
              <a:spcBef>
                <a:spcPct val="0"/>
              </a:spcBef>
              <a:spcAft>
                <a:spcPct val="0"/>
              </a:spcAft>
              <a:defRPr sz="3000" kern="1200">
                <a:solidFill>
                  <a:schemeClr val="tx1"/>
                </a:solidFill>
                <a:latin typeface="Arial"/>
                <a:ea typeface="+mn-ea"/>
                <a:cs typeface="+mn-cs"/>
              </a:defRPr>
            </a:lvl1pPr>
            <a:lvl2pPr marL="457200" algn="l" rtl="0" fontAlgn="base">
              <a:spcBef>
                <a:spcPct val="0"/>
              </a:spcBef>
              <a:spcAft>
                <a:spcPct val="0"/>
              </a:spcAft>
              <a:defRPr sz="3000" kern="1200">
                <a:solidFill>
                  <a:schemeClr val="tx1"/>
                </a:solidFill>
                <a:latin typeface="Arial"/>
                <a:ea typeface="+mn-ea"/>
                <a:cs typeface="+mn-cs"/>
              </a:defRPr>
            </a:lvl2pPr>
            <a:lvl3pPr marL="914400" algn="l" rtl="0" fontAlgn="base">
              <a:spcBef>
                <a:spcPct val="0"/>
              </a:spcBef>
              <a:spcAft>
                <a:spcPct val="0"/>
              </a:spcAft>
              <a:defRPr sz="3000" kern="1200">
                <a:solidFill>
                  <a:schemeClr val="tx1"/>
                </a:solidFill>
                <a:latin typeface="Arial"/>
                <a:ea typeface="+mn-ea"/>
                <a:cs typeface="+mn-cs"/>
              </a:defRPr>
            </a:lvl3pPr>
            <a:lvl4pPr marL="1371600" algn="l" rtl="0" fontAlgn="base">
              <a:spcBef>
                <a:spcPct val="0"/>
              </a:spcBef>
              <a:spcAft>
                <a:spcPct val="0"/>
              </a:spcAft>
              <a:defRPr sz="3000" kern="1200">
                <a:solidFill>
                  <a:schemeClr val="tx1"/>
                </a:solidFill>
                <a:latin typeface="Arial"/>
                <a:ea typeface="+mn-ea"/>
                <a:cs typeface="+mn-cs"/>
              </a:defRPr>
            </a:lvl4pPr>
            <a:lvl5pPr marL="1828800" algn="l" rtl="0" fontAlgn="base">
              <a:spcBef>
                <a:spcPct val="0"/>
              </a:spcBef>
              <a:spcAft>
                <a:spcPct val="0"/>
              </a:spcAft>
              <a:defRPr sz="3000" kern="1200">
                <a:solidFill>
                  <a:schemeClr val="tx1"/>
                </a:solidFill>
                <a:latin typeface="Arial"/>
                <a:ea typeface="+mn-ea"/>
                <a:cs typeface="+mn-cs"/>
              </a:defRPr>
            </a:lvl5pPr>
            <a:lvl6pPr marL="2286000" algn="l" defTabSz="914400" rtl="0" eaLnBrk="1" latinLnBrk="0" hangingPunct="1">
              <a:defRPr sz="3000" kern="1200">
                <a:solidFill>
                  <a:schemeClr val="tx1"/>
                </a:solidFill>
                <a:latin typeface="Arial"/>
                <a:ea typeface="+mn-ea"/>
                <a:cs typeface="+mn-cs"/>
              </a:defRPr>
            </a:lvl6pPr>
            <a:lvl7pPr marL="2743200" algn="l" defTabSz="914400" rtl="0" eaLnBrk="1" latinLnBrk="0" hangingPunct="1">
              <a:defRPr sz="3000" kern="1200">
                <a:solidFill>
                  <a:schemeClr val="tx1"/>
                </a:solidFill>
                <a:latin typeface="Arial"/>
                <a:ea typeface="+mn-ea"/>
                <a:cs typeface="+mn-cs"/>
              </a:defRPr>
            </a:lvl7pPr>
            <a:lvl8pPr marL="3200400" algn="l" defTabSz="914400" rtl="0" eaLnBrk="1" latinLnBrk="0" hangingPunct="1">
              <a:defRPr sz="3000" kern="1200">
                <a:solidFill>
                  <a:schemeClr val="tx1"/>
                </a:solidFill>
                <a:latin typeface="Arial"/>
                <a:ea typeface="+mn-ea"/>
                <a:cs typeface="+mn-cs"/>
              </a:defRPr>
            </a:lvl8pPr>
            <a:lvl9pPr marL="3657600" algn="l" defTabSz="914400" rtl="0" eaLnBrk="1" latinLnBrk="0" hangingPunct="1">
              <a:defRPr sz="3000" kern="1200">
                <a:solidFill>
                  <a:schemeClr val="tx1"/>
                </a:solidFill>
                <a:latin typeface="Arial"/>
                <a:ea typeface="+mn-ea"/>
                <a:cs typeface="+mn-cs"/>
              </a:defRPr>
            </a:lvl9pPr>
          </a:lstStyle>
          <a:p>
            <a:pPr algn="ctr" defTabSz="2507516">
              <a:spcBef>
                <a:spcPct val="20000"/>
              </a:spcBef>
              <a:defRPr/>
            </a:pPr>
            <a:r>
              <a:rPr lang="en-US" sz="4800" dirty="0">
                <a:solidFill>
                  <a:srgbClr val="4B4B4B"/>
                </a:solidFill>
                <a:latin typeface="Bree Serif" panose="02000503040000020004" pitchFamily="2" charset="0"/>
                <a:cs typeface="Calibri" panose="020F0502020204030204" pitchFamily="34" charset="0"/>
              </a:rPr>
              <a:t>Poster Presentation -  LCLM5006 Developing Emotional Intelligence Skills</a:t>
            </a:r>
          </a:p>
          <a:p>
            <a:pPr algn="ctr" defTabSz="2507516">
              <a:spcBef>
                <a:spcPct val="20000"/>
              </a:spcBef>
              <a:defRPr/>
            </a:pPr>
            <a:r>
              <a:rPr lang="en-US" sz="4800" dirty="0">
                <a:solidFill>
                  <a:srgbClr val="4B4B4B"/>
                </a:solidFill>
                <a:latin typeface="Bree Serif" panose="02000503040000020004" pitchFamily="2" charset="0"/>
                <a:cs typeface="Calibri" panose="020F0502020204030204" pitchFamily="34" charset="0"/>
              </a:rPr>
              <a:t>Lecturer name: Abdallah Naser</a:t>
            </a:r>
          </a:p>
          <a:p>
            <a:pPr algn="ctr" defTabSz="2507516">
              <a:spcBef>
                <a:spcPct val="20000"/>
              </a:spcBef>
              <a:defRPr/>
            </a:pPr>
            <a:endParaRPr lang="en-US" sz="4800" dirty="0">
              <a:solidFill>
                <a:srgbClr val="4B4B4B"/>
              </a:solidFill>
              <a:latin typeface="Bree Serif" panose="02000503040000020004" pitchFamily="2" charset="0"/>
              <a:cs typeface="Calibri" panose="020F0502020204030204" pitchFamily="34" charset="0"/>
            </a:endParaRPr>
          </a:p>
          <a:p>
            <a:pPr algn="ctr" defTabSz="2507516">
              <a:spcBef>
                <a:spcPct val="20000"/>
              </a:spcBef>
              <a:defRPr/>
            </a:pPr>
            <a:endParaRPr lang="en-US" sz="4800" dirty="0">
              <a:solidFill>
                <a:srgbClr val="4B4B4B"/>
              </a:solidFill>
              <a:latin typeface="Bree Serif" panose="02000503040000020004" pitchFamily="2" charset="0"/>
              <a:cs typeface="Calibri" panose="020F0502020204030204" pitchFamily="34" charset="0"/>
            </a:endParaRPr>
          </a:p>
        </p:txBody>
      </p:sp>
      <p:sp>
        <p:nvSpPr>
          <p:cNvPr id="23" name="Text Placeholder 5">
            <a:extLst>
              <a:ext uri="{FF2B5EF4-FFF2-40B4-BE49-F238E27FC236}">
                <a16:creationId xmlns:a16="http://schemas.microsoft.com/office/drawing/2014/main" id="{8BBE4D3D-2973-4E7D-BD53-6E31C96F6EA1}"/>
              </a:ext>
            </a:extLst>
          </p:cNvPr>
          <p:cNvSpPr txBox="1"/>
          <p:nvPr/>
        </p:nvSpPr>
        <p:spPr>
          <a:xfrm>
            <a:off x="609601" y="2105508"/>
            <a:ext cx="31699200" cy="430887"/>
          </a:xfrm>
          <a:prstGeom prst="rect">
            <a:avLst/>
          </a:prstGeom>
        </p:spPr>
        <p:txBody>
          <a:bodyPr wrap="square" lIns="0" tIns="0" rIns="0" bIns="0">
            <a:spAutoFit/>
          </a:bodyPr>
          <a:lstStyle>
            <a:defPPr>
              <a:defRPr lang="en-US"/>
            </a:defPPr>
            <a:lvl1pPr algn="l" rtl="0" fontAlgn="base">
              <a:spcBef>
                <a:spcPct val="0"/>
              </a:spcBef>
              <a:spcAft>
                <a:spcPct val="0"/>
              </a:spcAft>
              <a:defRPr sz="3000" kern="1200">
                <a:solidFill>
                  <a:schemeClr val="tx1"/>
                </a:solidFill>
                <a:latin typeface="Arial"/>
                <a:ea typeface="+mn-ea"/>
                <a:cs typeface="+mn-cs"/>
              </a:defRPr>
            </a:lvl1pPr>
            <a:lvl2pPr marL="457200" algn="l" rtl="0" fontAlgn="base">
              <a:spcBef>
                <a:spcPct val="0"/>
              </a:spcBef>
              <a:spcAft>
                <a:spcPct val="0"/>
              </a:spcAft>
              <a:defRPr sz="3000" kern="1200">
                <a:solidFill>
                  <a:schemeClr val="tx1"/>
                </a:solidFill>
                <a:latin typeface="Arial"/>
                <a:ea typeface="+mn-ea"/>
                <a:cs typeface="+mn-cs"/>
              </a:defRPr>
            </a:lvl2pPr>
            <a:lvl3pPr marL="914400" algn="l" rtl="0" fontAlgn="base">
              <a:spcBef>
                <a:spcPct val="0"/>
              </a:spcBef>
              <a:spcAft>
                <a:spcPct val="0"/>
              </a:spcAft>
              <a:defRPr sz="3000" kern="1200">
                <a:solidFill>
                  <a:schemeClr val="tx1"/>
                </a:solidFill>
                <a:latin typeface="Arial"/>
                <a:ea typeface="+mn-ea"/>
                <a:cs typeface="+mn-cs"/>
              </a:defRPr>
            </a:lvl3pPr>
            <a:lvl4pPr marL="1371600" algn="l" rtl="0" fontAlgn="base">
              <a:spcBef>
                <a:spcPct val="0"/>
              </a:spcBef>
              <a:spcAft>
                <a:spcPct val="0"/>
              </a:spcAft>
              <a:defRPr sz="3000" kern="1200">
                <a:solidFill>
                  <a:schemeClr val="tx1"/>
                </a:solidFill>
                <a:latin typeface="Arial"/>
                <a:ea typeface="+mn-ea"/>
                <a:cs typeface="+mn-cs"/>
              </a:defRPr>
            </a:lvl4pPr>
            <a:lvl5pPr marL="1828800" algn="l" rtl="0" fontAlgn="base">
              <a:spcBef>
                <a:spcPct val="0"/>
              </a:spcBef>
              <a:spcAft>
                <a:spcPct val="0"/>
              </a:spcAft>
              <a:defRPr sz="3000" kern="1200">
                <a:solidFill>
                  <a:schemeClr val="tx1"/>
                </a:solidFill>
                <a:latin typeface="Arial"/>
                <a:ea typeface="+mn-ea"/>
                <a:cs typeface="+mn-cs"/>
              </a:defRPr>
            </a:lvl5pPr>
            <a:lvl6pPr marL="2286000" algn="l" defTabSz="914400" rtl="0" eaLnBrk="1" latinLnBrk="0" hangingPunct="1">
              <a:defRPr sz="3000" kern="1200">
                <a:solidFill>
                  <a:schemeClr val="tx1"/>
                </a:solidFill>
                <a:latin typeface="Arial"/>
                <a:ea typeface="+mn-ea"/>
                <a:cs typeface="+mn-cs"/>
              </a:defRPr>
            </a:lvl6pPr>
            <a:lvl7pPr marL="2743200" algn="l" defTabSz="914400" rtl="0" eaLnBrk="1" latinLnBrk="0" hangingPunct="1">
              <a:defRPr sz="3000" kern="1200">
                <a:solidFill>
                  <a:schemeClr val="tx1"/>
                </a:solidFill>
                <a:latin typeface="Arial"/>
                <a:ea typeface="+mn-ea"/>
                <a:cs typeface="+mn-cs"/>
              </a:defRPr>
            </a:lvl7pPr>
            <a:lvl8pPr marL="3200400" algn="l" defTabSz="914400" rtl="0" eaLnBrk="1" latinLnBrk="0" hangingPunct="1">
              <a:defRPr sz="3000" kern="1200">
                <a:solidFill>
                  <a:schemeClr val="tx1"/>
                </a:solidFill>
                <a:latin typeface="Arial"/>
                <a:ea typeface="+mn-ea"/>
                <a:cs typeface="+mn-cs"/>
              </a:defRPr>
            </a:lvl8pPr>
            <a:lvl9pPr marL="3657600" algn="l" defTabSz="914400" rtl="0" eaLnBrk="1" latinLnBrk="0" hangingPunct="1">
              <a:defRPr sz="3000" kern="1200">
                <a:solidFill>
                  <a:schemeClr val="tx1"/>
                </a:solidFill>
                <a:latin typeface="Arial"/>
                <a:ea typeface="+mn-ea"/>
                <a:cs typeface="+mn-cs"/>
              </a:defRPr>
            </a:lvl9pPr>
          </a:lstStyle>
          <a:p>
            <a:pPr algn="ctr">
              <a:defRPr/>
            </a:pPr>
            <a:r>
              <a:rPr lang="en-US" sz="2800" b="1" i="1" dirty="0">
                <a:solidFill>
                  <a:srgbClr val="4B4B4B"/>
                </a:solidFill>
                <a:latin typeface="Open Sans" panose="020B0606030504020204" pitchFamily="34" charset="0"/>
                <a:ea typeface="Open Sans" panose="020B0606030504020204" pitchFamily="34" charset="0"/>
                <a:cs typeface="Open Sans" panose="020B0606030504020204" pitchFamily="34" charset="0"/>
              </a:rPr>
              <a:t>Student name:  Gabriela Alina Barza ,  2332746</a:t>
            </a:r>
          </a:p>
        </p:txBody>
      </p:sp>
      <p:sp>
        <p:nvSpPr>
          <p:cNvPr id="2056" name="Text Box 59"/>
          <p:cNvSpPr txBox="1">
            <a:spLocks noChangeArrowheads="1"/>
          </p:cNvSpPr>
          <p:nvPr/>
        </p:nvSpPr>
        <p:spPr bwMode="auto">
          <a:xfrm>
            <a:off x="279620" y="3177724"/>
            <a:ext cx="7514897" cy="584775"/>
          </a:xfrm>
          <a:prstGeom prst="rect">
            <a:avLst/>
          </a:prstGeom>
          <a:solidFill>
            <a:schemeClr val="accent1">
              <a:alpha val="60000"/>
            </a:schemeClr>
          </a:solidFill>
          <a:ln>
            <a:noFill/>
          </a:ln>
        </p:spPr>
        <p:txBody>
          <a:bodyPr anchor="ctr">
            <a:spAutoFit/>
          </a:bodyPr>
          <a:lstStyle>
            <a:defPPr>
              <a:defRPr kern="1200"/>
            </a:defPPr>
            <a:lvl1pPr eaLnBrk="0" hangingPunct="0">
              <a:defRPr sz="2400">
                <a:solidFill>
                  <a:schemeClr val="tx1"/>
                </a:solidFill>
                <a:latin typeface="Arial"/>
              </a:defRPr>
            </a:lvl1pPr>
            <a:lvl2pPr marL="742950" indent="-285750" eaLnBrk="0" hangingPunct="0">
              <a:defRPr sz="2400">
                <a:solidFill>
                  <a:schemeClr val="tx1"/>
                </a:solidFill>
                <a:latin typeface="Arial"/>
              </a:defRPr>
            </a:lvl2pPr>
            <a:lvl3pPr marL="1143000" indent="-228600" eaLnBrk="0" hangingPunct="0">
              <a:defRPr sz="2400">
                <a:solidFill>
                  <a:schemeClr val="tx1"/>
                </a:solidFill>
                <a:latin typeface="Arial"/>
              </a:defRPr>
            </a:lvl3pPr>
            <a:lvl4pPr marL="1600200" indent="-228600" eaLnBrk="0" hangingPunct="0">
              <a:defRPr sz="2400">
                <a:solidFill>
                  <a:schemeClr val="tx1"/>
                </a:solidFill>
                <a:latin typeface="Arial"/>
              </a:defRPr>
            </a:lvl4pPr>
            <a:lvl5pPr marL="2057400" indent="-228600" eaLnBrk="0" hangingPunct="0">
              <a:defRPr sz="2400">
                <a:solidFill>
                  <a:schemeClr val="tx1"/>
                </a:solidFill>
                <a:latin typeface="Arial"/>
              </a:defRPr>
            </a:lvl5pPr>
            <a:lvl6pPr marL="2514600" indent="-228600" eaLnBrk="0" fontAlgn="base" hangingPunct="0">
              <a:spcBef>
                <a:spcPct val="0"/>
              </a:spcBef>
              <a:spcAft>
                <a:spcPct val="0"/>
              </a:spcAft>
              <a:defRPr sz="2400">
                <a:solidFill>
                  <a:schemeClr val="tx1"/>
                </a:solidFill>
                <a:latin typeface="Arial"/>
              </a:defRPr>
            </a:lvl6pPr>
            <a:lvl7pPr marL="2971800" indent="-228600" eaLnBrk="0" fontAlgn="base" hangingPunct="0">
              <a:spcBef>
                <a:spcPct val="0"/>
              </a:spcBef>
              <a:spcAft>
                <a:spcPct val="0"/>
              </a:spcAft>
              <a:defRPr sz="2400">
                <a:solidFill>
                  <a:schemeClr val="tx1"/>
                </a:solidFill>
                <a:latin typeface="Arial"/>
              </a:defRPr>
            </a:lvl7pPr>
            <a:lvl8pPr marL="3429000" indent="-228600" eaLnBrk="0" fontAlgn="base" hangingPunct="0">
              <a:spcBef>
                <a:spcPct val="0"/>
              </a:spcBef>
              <a:spcAft>
                <a:spcPct val="0"/>
              </a:spcAft>
              <a:defRPr sz="2400">
                <a:solidFill>
                  <a:schemeClr val="tx1"/>
                </a:solidFill>
                <a:latin typeface="Arial"/>
              </a:defRPr>
            </a:lvl8pPr>
            <a:lvl9pPr marL="3886200" indent="-228600" eaLnBrk="0" fontAlgn="base" hangingPunct="0">
              <a:spcBef>
                <a:spcPct val="0"/>
              </a:spcBef>
              <a:spcAft>
                <a:spcPct val="0"/>
              </a:spcAft>
              <a:defRPr sz="2400">
                <a:solidFill>
                  <a:schemeClr val="tx1"/>
                </a:solidFill>
                <a:latin typeface="Arial"/>
              </a:defRPr>
            </a:lvl9pPr>
          </a:lstStyle>
          <a:p>
            <a:pPr algn="ctr" eaLnBrk="1" hangingPunct="1">
              <a:spcBef>
                <a:spcPct val="50000"/>
              </a:spcBef>
            </a:pPr>
            <a:r>
              <a:rPr lang="en-US" sz="3200" b="1" dirty="0">
                <a:solidFill>
                  <a:schemeClr val="bg1"/>
                </a:solidFill>
                <a:latin typeface="Bree Serif" panose="02000503040000020004" pitchFamily="2" charset="0"/>
                <a:cs typeface="Calibri" panose="020F0502020204030204" pitchFamily="34" charset="0"/>
              </a:rPr>
              <a:t>1. Introduction</a:t>
            </a:r>
          </a:p>
        </p:txBody>
      </p:sp>
      <p:sp>
        <p:nvSpPr>
          <p:cNvPr id="25" name="Text Box 59">
            <a:extLst>
              <a:ext uri="{FF2B5EF4-FFF2-40B4-BE49-F238E27FC236}">
                <a16:creationId xmlns:a16="http://schemas.microsoft.com/office/drawing/2014/main" id="{DB4E06F8-B538-4BF0-A004-8EB41E3C77CF}"/>
              </a:ext>
            </a:extLst>
          </p:cNvPr>
          <p:cNvSpPr txBox="1">
            <a:spLocks noChangeArrowheads="1"/>
          </p:cNvSpPr>
          <p:nvPr/>
        </p:nvSpPr>
        <p:spPr bwMode="auto">
          <a:xfrm>
            <a:off x="8452753" y="3064232"/>
            <a:ext cx="7514897" cy="1077218"/>
          </a:xfrm>
          <a:prstGeom prst="rect">
            <a:avLst/>
          </a:prstGeom>
          <a:solidFill>
            <a:schemeClr val="accent1">
              <a:alpha val="60000"/>
            </a:schemeClr>
          </a:solidFill>
          <a:ln>
            <a:noFill/>
          </a:ln>
        </p:spPr>
        <p:txBody>
          <a:bodyPr anchor="ctr">
            <a:spAutoFit/>
          </a:bodyPr>
          <a:lstStyle>
            <a:defPPr>
              <a:defRPr kern="1200"/>
            </a:defPPr>
            <a:lvl1pPr eaLnBrk="0" hangingPunct="0">
              <a:defRPr sz="2400">
                <a:solidFill>
                  <a:schemeClr val="tx1"/>
                </a:solidFill>
                <a:latin typeface="Arial"/>
              </a:defRPr>
            </a:lvl1pPr>
            <a:lvl2pPr marL="742950" indent="-285750" eaLnBrk="0" hangingPunct="0">
              <a:defRPr sz="2400">
                <a:solidFill>
                  <a:schemeClr val="tx1"/>
                </a:solidFill>
                <a:latin typeface="Arial"/>
              </a:defRPr>
            </a:lvl2pPr>
            <a:lvl3pPr marL="1143000" indent="-228600" eaLnBrk="0" hangingPunct="0">
              <a:defRPr sz="2400">
                <a:solidFill>
                  <a:schemeClr val="tx1"/>
                </a:solidFill>
                <a:latin typeface="Arial"/>
              </a:defRPr>
            </a:lvl3pPr>
            <a:lvl4pPr marL="1600200" indent="-228600" eaLnBrk="0" hangingPunct="0">
              <a:defRPr sz="2400">
                <a:solidFill>
                  <a:schemeClr val="tx1"/>
                </a:solidFill>
                <a:latin typeface="Arial"/>
              </a:defRPr>
            </a:lvl4pPr>
            <a:lvl5pPr marL="2057400" indent="-228600" eaLnBrk="0" hangingPunct="0">
              <a:defRPr sz="2400">
                <a:solidFill>
                  <a:schemeClr val="tx1"/>
                </a:solidFill>
                <a:latin typeface="Arial"/>
              </a:defRPr>
            </a:lvl5pPr>
            <a:lvl6pPr marL="2514600" indent="-228600" eaLnBrk="0" fontAlgn="base" hangingPunct="0">
              <a:spcBef>
                <a:spcPct val="0"/>
              </a:spcBef>
              <a:spcAft>
                <a:spcPct val="0"/>
              </a:spcAft>
              <a:defRPr sz="2400">
                <a:solidFill>
                  <a:schemeClr val="tx1"/>
                </a:solidFill>
                <a:latin typeface="Arial"/>
              </a:defRPr>
            </a:lvl6pPr>
            <a:lvl7pPr marL="2971800" indent="-228600" eaLnBrk="0" fontAlgn="base" hangingPunct="0">
              <a:spcBef>
                <a:spcPct val="0"/>
              </a:spcBef>
              <a:spcAft>
                <a:spcPct val="0"/>
              </a:spcAft>
              <a:defRPr sz="2400">
                <a:solidFill>
                  <a:schemeClr val="tx1"/>
                </a:solidFill>
                <a:latin typeface="Arial"/>
              </a:defRPr>
            </a:lvl7pPr>
            <a:lvl8pPr marL="3429000" indent="-228600" eaLnBrk="0" fontAlgn="base" hangingPunct="0">
              <a:spcBef>
                <a:spcPct val="0"/>
              </a:spcBef>
              <a:spcAft>
                <a:spcPct val="0"/>
              </a:spcAft>
              <a:defRPr sz="2400">
                <a:solidFill>
                  <a:schemeClr val="tx1"/>
                </a:solidFill>
                <a:latin typeface="Arial"/>
              </a:defRPr>
            </a:lvl8pPr>
            <a:lvl9pPr marL="3886200" indent="-228600" eaLnBrk="0" fontAlgn="base" hangingPunct="0">
              <a:spcBef>
                <a:spcPct val="0"/>
              </a:spcBef>
              <a:spcAft>
                <a:spcPct val="0"/>
              </a:spcAft>
              <a:defRPr sz="2400">
                <a:solidFill>
                  <a:schemeClr val="tx1"/>
                </a:solidFill>
                <a:latin typeface="Arial"/>
              </a:defRPr>
            </a:lvl9pPr>
          </a:lstStyle>
          <a:p>
            <a:pPr algn="ctr" eaLnBrk="1" hangingPunct="1">
              <a:spcBef>
                <a:spcPct val="50000"/>
              </a:spcBef>
            </a:pPr>
            <a:r>
              <a:rPr lang="en-US" sz="3200" b="1" dirty="0">
                <a:solidFill>
                  <a:schemeClr val="bg1"/>
                </a:solidFill>
                <a:latin typeface="Bree Serif" panose="02000503040000020004" pitchFamily="2" charset="0"/>
                <a:cs typeface="Calibri" panose="020F0502020204030204" pitchFamily="34" charset="0"/>
              </a:rPr>
              <a:t>2.  How I control my emotions as a student </a:t>
            </a:r>
          </a:p>
        </p:txBody>
      </p:sp>
      <p:sp>
        <p:nvSpPr>
          <p:cNvPr id="27" name="Text Box 59">
            <a:extLst>
              <a:ext uri="{FF2B5EF4-FFF2-40B4-BE49-F238E27FC236}">
                <a16:creationId xmlns:a16="http://schemas.microsoft.com/office/drawing/2014/main" id="{7ABC953D-A891-4F1F-BD24-179EA2553B27}"/>
              </a:ext>
            </a:extLst>
          </p:cNvPr>
          <p:cNvSpPr txBox="1">
            <a:spLocks noChangeArrowheads="1"/>
          </p:cNvSpPr>
          <p:nvPr/>
        </p:nvSpPr>
        <p:spPr bwMode="auto">
          <a:xfrm>
            <a:off x="8695613" y="14283622"/>
            <a:ext cx="7514897" cy="584775"/>
          </a:xfrm>
          <a:prstGeom prst="rect">
            <a:avLst/>
          </a:prstGeom>
          <a:solidFill>
            <a:schemeClr val="accent1">
              <a:alpha val="60000"/>
            </a:schemeClr>
          </a:solidFill>
          <a:ln>
            <a:noFill/>
          </a:ln>
        </p:spPr>
        <p:txBody>
          <a:bodyPr anchor="ctr">
            <a:spAutoFit/>
          </a:bodyPr>
          <a:lstStyle>
            <a:defPPr>
              <a:defRPr kern="1200"/>
            </a:defPPr>
            <a:lvl1pPr eaLnBrk="0" hangingPunct="0">
              <a:defRPr sz="2400">
                <a:solidFill>
                  <a:schemeClr val="tx1"/>
                </a:solidFill>
                <a:latin typeface="Arial"/>
              </a:defRPr>
            </a:lvl1pPr>
            <a:lvl2pPr marL="742950" indent="-285750" eaLnBrk="0" hangingPunct="0">
              <a:defRPr sz="2400">
                <a:solidFill>
                  <a:schemeClr val="tx1"/>
                </a:solidFill>
                <a:latin typeface="Arial"/>
              </a:defRPr>
            </a:lvl2pPr>
            <a:lvl3pPr marL="1143000" indent="-228600" eaLnBrk="0" hangingPunct="0">
              <a:defRPr sz="2400">
                <a:solidFill>
                  <a:schemeClr val="tx1"/>
                </a:solidFill>
                <a:latin typeface="Arial"/>
              </a:defRPr>
            </a:lvl3pPr>
            <a:lvl4pPr marL="1600200" indent="-228600" eaLnBrk="0" hangingPunct="0">
              <a:defRPr sz="2400">
                <a:solidFill>
                  <a:schemeClr val="tx1"/>
                </a:solidFill>
                <a:latin typeface="Arial"/>
              </a:defRPr>
            </a:lvl4pPr>
            <a:lvl5pPr marL="2057400" indent="-228600" eaLnBrk="0" hangingPunct="0">
              <a:defRPr sz="2400">
                <a:solidFill>
                  <a:schemeClr val="tx1"/>
                </a:solidFill>
                <a:latin typeface="Arial"/>
              </a:defRPr>
            </a:lvl5pPr>
            <a:lvl6pPr marL="2514600" indent="-228600" eaLnBrk="0" fontAlgn="base" hangingPunct="0">
              <a:spcBef>
                <a:spcPct val="0"/>
              </a:spcBef>
              <a:spcAft>
                <a:spcPct val="0"/>
              </a:spcAft>
              <a:defRPr sz="2400">
                <a:solidFill>
                  <a:schemeClr val="tx1"/>
                </a:solidFill>
                <a:latin typeface="Arial"/>
              </a:defRPr>
            </a:lvl6pPr>
            <a:lvl7pPr marL="2971800" indent="-228600" eaLnBrk="0" fontAlgn="base" hangingPunct="0">
              <a:spcBef>
                <a:spcPct val="0"/>
              </a:spcBef>
              <a:spcAft>
                <a:spcPct val="0"/>
              </a:spcAft>
              <a:defRPr sz="2400">
                <a:solidFill>
                  <a:schemeClr val="tx1"/>
                </a:solidFill>
                <a:latin typeface="Arial"/>
              </a:defRPr>
            </a:lvl7pPr>
            <a:lvl8pPr marL="3429000" indent="-228600" eaLnBrk="0" fontAlgn="base" hangingPunct="0">
              <a:spcBef>
                <a:spcPct val="0"/>
              </a:spcBef>
              <a:spcAft>
                <a:spcPct val="0"/>
              </a:spcAft>
              <a:defRPr sz="2400">
                <a:solidFill>
                  <a:schemeClr val="tx1"/>
                </a:solidFill>
                <a:latin typeface="Arial"/>
              </a:defRPr>
            </a:lvl8pPr>
            <a:lvl9pPr marL="3886200" indent="-228600" eaLnBrk="0" fontAlgn="base" hangingPunct="0">
              <a:spcBef>
                <a:spcPct val="0"/>
              </a:spcBef>
              <a:spcAft>
                <a:spcPct val="0"/>
              </a:spcAft>
              <a:defRPr sz="2400">
                <a:solidFill>
                  <a:schemeClr val="tx1"/>
                </a:solidFill>
                <a:latin typeface="Arial"/>
              </a:defRPr>
            </a:lvl9pPr>
          </a:lstStyle>
          <a:p>
            <a:pPr algn="ctr" eaLnBrk="1" hangingPunct="1">
              <a:spcBef>
                <a:spcPct val="50000"/>
              </a:spcBef>
            </a:pPr>
            <a:r>
              <a:rPr lang="en-US" sz="3200" b="1" dirty="0">
                <a:solidFill>
                  <a:schemeClr val="bg1"/>
                </a:solidFill>
                <a:latin typeface="Bree Serif" panose="02000503040000020004" pitchFamily="2" charset="0"/>
                <a:cs typeface="Calibri" panose="020F0502020204030204" pitchFamily="34" charset="0"/>
              </a:rPr>
              <a:t>3. How am I developing mindfulness?</a:t>
            </a:r>
          </a:p>
        </p:txBody>
      </p:sp>
      <p:sp>
        <p:nvSpPr>
          <p:cNvPr id="29" name="Text Box 59">
            <a:extLst>
              <a:ext uri="{FF2B5EF4-FFF2-40B4-BE49-F238E27FC236}">
                <a16:creationId xmlns:a16="http://schemas.microsoft.com/office/drawing/2014/main" id="{2774E8FF-31AA-4912-BCA4-5CAAC8AFD357}"/>
              </a:ext>
            </a:extLst>
          </p:cNvPr>
          <p:cNvSpPr txBox="1">
            <a:spLocks noChangeArrowheads="1"/>
          </p:cNvSpPr>
          <p:nvPr/>
        </p:nvSpPr>
        <p:spPr bwMode="auto">
          <a:xfrm>
            <a:off x="25958650" y="11943990"/>
            <a:ext cx="6350152" cy="607787"/>
          </a:xfrm>
          <a:prstGeom prst="rect">
            <a:avLst/>
          </a:prstGeom>
          <a:solidFill>
            <a:schemeClr val="accent1">
              <a:alpha val="60000"/>
            </a:schemeClr>
          </a:solidFill>
          <a:ln>
            <a:noFill/>
          </a:ln>
        </p:spPr>
        <p:txBody>
          <a:bodyPr wrap="square" anchor="ctr">
            <a:spAutoFit/>
          </a:bodyPr>
          <a:lstStyle>
            <a:defPPr>
              <a:defRPr kern="1200"/>
            </a:defPPr>
            <a:lvl1pPr eaLnBrk="0" hangingPunct="0">
              <a:defRPr sz="2400">
                <a:solidFill>
                  <a:schemeClr val="tx1"/>
                </a:solidFill>
                <a:latin typeface="Arial"/>
              </a:defRPr>
            </a:lvl1pPr>
            <a:lvl2pPr marL="742950" indent="-285750" eaLnBrk="0" hangingPunct="0">
              <a:defRPr sz="2400">
                <a:solidFill>
                  <a:schemeClr val="tx1"/>
                </a:solidFill>
                <a:latin typeface="Arial"/>
              </a:defRPr>
            </a:lvl2pPr>
            <a:lvl3pPr marL="1143000" indent="-228600" eaLnBrk="0" hangingPunct="0">
              <a:defRPr sz="2400">
                <a:solidFill>
                  <a:schemeClr val="tx1"/>
                </a:solidFill>
                <a:latin typeface="Arial"/>
              </a:defRPr>
            </a:lvl3pPr>
            <a:lvl4pPr marL="1600200" indent="-228600" eaLnBrk="0" hangingPunct="0">
              <a:defRPr sz="2400">
                <a:solidFill>
                  <a:schemeClr val="tx1"/>
                </a:solidFill>
                <a:latin typeface="Arial"/>
              </a:defRPr>
            </a:lvl4pPr>
            <a:lvl5pPr marL="2057400" indent="-228600" eaLnBrk="0" hangingPunct="0">
              <a:defRPr sz="2400">
                <a:solidFill>
                  <a:schemeClr val="tx1"/>
                </a:solidFill>
                <a:latin typeface="Arial"/>
              </a:defRPr>
            </a:lvl5pPr>
            <a:lvl6pPr marL="2514600" indent="-228600" eaLnBrk="0" fontAlgn="base" hangingPunct="0">
              <a:spcBef>
                <a:spcPct val="0"/>
              </a:spcBef>
              <a:spcAft>
                <a:spcPct val="0"/>
              </a:spcAft>
              <a:defRPr sz="2400">
                <a:solidFill>
                  <a:schemeClr val="tx1"/>
                </a:solidFill>
                <a:latin typeface="Arial"/>
              </a:defRPr>
            </a:lvl6pPr>
            <a:lvl7pPr marL="2971800" indent="-228600" eaLnBrk="0" fontAlgn="base" hangingPunct="0">
              <a:spcBef>
                <a:spcPct val="0"/>
              </a:spcBef>
              <a:spcAft>
                <a:spcPct val="0"/>
              </a:spcAft>
              <a:defRPr sz="2400">
                <a:solidFill>
                  <a:schemeClr val="tx1"/>
                </a:solidFill>
                <a:latin typeface="Arial"/>
              </a:defRPr>
            </a:lvl7pPr>
            <a:lvl8pPr marL="3429000" indent="-228600" eaLnBrk="0" fontAlgn="base" hangingPunct="0">
              <a:spcBef>
                <a:spcPct val="0"/>
              </a:spcBef>
              <a:spcAft>
                <a:spcPct val="0"/>
              </a:spcAft>
              <a:defRPr sz="2400">
                <a:solidFill>
                  <a:schemeClr val="tx1"/>
                </a:solidFill>
                <a:latin typeface="Arial"/>
              </a:defRPr>
            </a:lvl8pPr>
            <a:lvl9pPr marL="3886200" indent="-228600" eaLnBrk="0" fontAlgn="base" hangingPunct="0">
              <a:spcBef>
                <a:spcPct val="0"/>
              </a:spcBef>
              <a:spcAft>
                <a:spcPct val="0"/>
              </a:spcAft>
              <a:defRPr sz="2400">
                <a:solidFill>
                  <a:schemeClr val="tx1"/>
                </a:solidFill>
                <a:latin typeface="Arial"/>
              </a:defRPr>
            </a:lvl9pPr>
          </a:lstStyle>
          <a:p>
            <a:pPr algn="ctr" eaLnBrk="1" hangingPunct="1">
              <a:spcBef>
                <a:spcPct val="50000"/>
              </a:spcBef>
            </a:pPr>
            <a:r>
              <a:rPr lang="en-US" sz="3200" b="1" dirty="0">
                <a:solidFill>
                  <a:schemeClr val="bg1"/>
                </a:solidFill>
                <a:latin typeface="Bree Serif" panose="02000503040000020004" pitchFamily="2" charset="0"/>
                <a:cs typeface="Calibri" panose="020F0502020204030204" pitchFamily="34" charset="0"/>
              </a:rPr>
              <a:t>7. Conclusion</a:t>
            </a:r>
          </a:p>
        </p:txBody>
      </p:sp>
      <p:sp>
        <p:nvSpPr>
          <p:cNvPr id="33" name="Text Box 59">
            <a:extLst>
              <a:ext uri="{FF2B5EF4-FFF2-40B4-BE49-F238E27FC236}">
                <a16:creationId xmlns:a16="http://schemas.microsoft.com/office/drawing/2014/main" id="{793F7B3F-B459-40A5-B742-08A8001C931E}"/>
              </a:ext>
            </a:extLst>
          </p:cNvPr>
          <p:cNvSpPr txBox="1">
            <a:spLocks noChangeArrowheads="1"/>
          </p:cNvSpPr>
          <p:nvPr/>
        </p:nvSpPr>
        <p:spPr bwMode="auto">
          <a:xfrm>
            <a:off x="17206601" y="3216388"/>
            <a:ext cx="7658338" cy="584775"/>
          </a:xfrm>
          <a:prstGeom prst="rect">
            <a:avLst/>
          </a:prstGeom>
          <a:solidFill>
            <a:schemeClr val="accent1">
              <a:alpha val="60000"/>
            </a:schemeClr>
          </a:solidFill>
          <a:ln>
            <a:noFill/>
          </a:ln>
        </p:spPr>
        <p:txBody>
          <a:bodyPr wrap="square" anchor="ctr">
            <a:spAutoFit/>
          </a:bodyPr>
          <a:lstStyle>
            <a:defPPr>
              <a:defRPr kern="1200"/>
            </a:defPPr>
            <a:lvl1pPr eaLnBrk="0" hangingPunct="0">
              <a:defRPr sz="2400">
                <a:solidFill>
                  <a:schemeClr val="tx1"/>
                </a:solidFill>
                <a:latin typeface="Arial"/>
              </a:defRPr>
            </a:lvl1pPr>
            <a:lvl2pPr marL="742950" indent="-285750" eaLnBrk="0" hangingPunct="0">
              <a:defRPr sz="2400">
                <a:solidFill>
                  <a:schemeClr val="tx1"/>
                </a:solidFill>
                <a:latin typeface="Arial"/>
              </a:defRPr>
            </a:lvl2pPr>
            <a:lvl3pPr marL="1143000" indent="-228600" eaLnBrk="0" hangingPunct="0">
              <a:defRPr sz="2400">
                <a:solidFill>
                  <a:schemeClr val="tx1"/>
                </a:solidFill>
                <a:latin typeface="Arial"/>
              </a:defRPr>
            </a:lvl3pPr>
            <a:lvl4pPr marL="1600200" indent="-228600" eaLnBrk="0" hangingPunct="0">
              <a:defRPr sz="2400">
                <a:solidFill>
                  <a:schemeClr val="tx1"/>
                </a:solidFill>
                <a:latin typeface="Arial"/>
              </a:defRPr>
            </a:lvl4pPr>
            <a:lvl5pPr marL="2057400" indent="-228600" eaLnBrk="0" hangingPunct="0">
              <a:defRPr sz="2400">
                <a:solidFill>
                  <a:schemeClr val="tx1"/>
                </a:solidFill>
                <a:latin typeface="Arial"/>
              </a:defRPr>
            </a:lvl5pPr>
            <a:lvl6pPr marL="2514600" indent="-228600" eaLnBrk="0" fontAlgn="base" hangingPunct="0">
              <a:spcBef>
                <a:spcPct val="0"/>
              </a:spcBef>
              <a:spcAft>
                <a:spcPct val="0"/>
              </a:spcAft>
              <a:defRPr sz="2400">
                <a:solidFill>
                  <a:schemeClr val="tx1"/>
                </a:solidFill>
                <a:latin typeface="Arial"/>
              </a:defRPr>
            </a:lvl6pPr>
            <a:lvl7pPr marL="2971800" indent="-228600" eaLnBrk="0" fontAlgn="base" hangingPunct="0">
              <a:spcBef>
                <a:spcPct val="0"/>
              </a:spcBef>
              <a:spcAft>
                <a:spcPct val="0"/>
              </a:spcAft>
              <a:defRPr sz="2400">
                <a:solidFill>
                  <a:schemeClr val="tx1"/>
                </a:solidFill>
                <a:latin typeface="Arial"/>
              </a:defRPr>
            </a:lvl7pPr>
            <a:lvl8pPr marL="3429000" indent="-228600" eaLnBrk="0" fontAlgn="base" hangingPunct="0">
              <a:spcBef>
                <a:spcPct val="0"/>
              </a:spcBef>
              <a:spcAft>
                <a:spcPct val="0"/>
              </a:spcAft>
              <a:defRPr sz="2400">
                <a:solidFill>
                  <a:schemeClr val="tx1"/>
                </a:solidFill>
                <a:latin typeface="Arial"/>
              </a:defRPr>
            </a:lvl8pPr>
            <a:lvl9pPr marL="3886200" indent="-228600" eaLnBrk="0" fontAlgn="base" hangingPunct="0">
              <a:spcBef>
                <a:spcPct val="0"/>
              </a:spcBef>
              <a:spcAft>
                <a:spcPct val="0"/>
              </a:spcAft>
              <a:defRPr sz="2400">
                <a:solidFill>
                  <a:schemeClr val="tx1"/>
                </a:solidFill>
                <a:latin typeface="Arial"/>
              </a:defRPr>
            </a:lvl9pPr>
          </a:lstStyle>
          <a:p>
            <a:pPr algn="ctr" eaLnBrk="1" hangingPunct="1">
              <a:spcBef>
                <a:spcPct val="50000"/>
              </a:spcBef>
            </a:pPr>
            <a:r>
              <a:rPr lang="en-US" sz="3200" b="1" dirty="0">
                <a:solidFill>
                  <a:schemeClr val="bg1"/>
                </a:solidFill>
                <a:latin typeface="Bree Serif" panose="02000503040000020004" pitchFamily="2" charset="0"/>
                <a:cs typeface="Calibri" panose="020F0502020204030204" pitchFamily="34" charset="0"/>
              </a:rPr>
              <a:t>4. Factors affecting my academic success</a:t>
            </a:r>
          </a:p>
        </p:txBody>
      </p:sp>
      <p:sp>
        <p:nvSpPr>
          <p:cNvPr id="16" name="TextBox 15">
            <a:extLst>
              <a:ext uri="{FF2B5EF4-FFF2-40B4-BE49-F238E27FC236}">
                <a16:creationId xmlns:a16="http://schemas.microsoft.com/office/drawing/2014/main" id="{EC79B840-1651-4076-B50F-94BA0C125400}"/>
              </a:ext>
            </a:extLst>
          </p:cNvPr>
          <p:cNvSpPr txBox="1"/>
          <p:nvPr/>
        </p:nvSpPr>
        <p:spPr>
          <a:xfrm>
            <a:off x="388625" y="4088167"/>
            <a:ext cx="7514897" cy="8583760"/>
          </a:xfrm>
          <a:prstGeom prst="rect">
            <a:avLst/>
          </a:prstGeom>
          <a:noFill/>
        </p:spPr>
        <p:txBody>
          <a:bodyPr wrap="square" rtlCol="0">
            <a:spAutoFit/>
          </a:bodyPr>
          <a:lstStyle>
            <a:defPPr>
              <a:defRPr kern="1200"/>
            </a:defPPr>
          </a:lstStyle>
          <a:p>
            <a:pPr>
              <a:lnSpc>
                <a:spcPct val="107000"/>
              </a:lnSpc>
              <a:spcAft>
                <a:spcPts val="800"/>
              </a:spcAft>
            </a:pPr>
            <a:r>
              <a:rPr lang="en-GB" sz="3000" dirty="0">
                <a:effectLst/>
                <a:highlight>
                  <a:srgbClr val="C0C0C0"/>
                </a:highlight>
                <a:latin typeface="Congenial Light" panose="02000503040000020004" pitchFamily="2" charset="0"/>
                <a:ea typeface="Calibri" panose="020F0502020204030204" pitchFamily="34" charset="0"/>
                <a:cs typeface="Times New Roman" panose="02020603050405020304" pitchFamily="18" charset="0"/>
              </a:rPr>
              <a:t>Through studying emotional intelligence in class, I recognised that my ability to understand others depends on how well I understand my own emotions</a:t>
            </a:r>
            <a:r>
              <a:rPr lang="en-GB" sz="3000" dirty="0">
                <a:highlight>
                  <a:srgbClr val="C0C0C0"/>
                </a:highlight>
                <a:latin typeface="Congenial Light" panose="02000503040000020004" pitchFamily="2" charset="0"/>
                <a:ea typeface="Calibri" panose="020F0502020204030204" pitchFamily="34" charset="0"/>
                <a:cs typeface="Times New Roman" panose="02020603050405020304" pitchFamily="18" charset="0"/>
              </a:rPr>
              <a:t> (Goleman, 1995). </a:t>
            </a:r>
            <a:r>
              <a:rPr lang="en-GB" sz="3000" dirty="0">
                <a:effectLst/>
                <a:highlight>
                  <a:srgbClr val="C0C0C0"/>
                </a:highlight>
                <a:latin typeface="Congenial Light" panose="02000503040000020004" pitchFamily="2" charset="0"/>
                <a:ea typeface="Calibri" panose="020F0502020204030204" pitchFamily="34" charset="0"/>
                <a:cs typeface="Times New Roman" panose="02020603050405020304" pitchFamily="18" charset="0"/>
              </a:rPr>
              <a:t> Emotional intelligence includes recognising emotions, managing them and responding appropriately to situations (Salovey and Mayer, 1990).</a:t>
            </a:r>
            <a:endParaRPr lang="en-GB" sz="3000" dirty="0">
              <a:effectLst/>
              <a:highlight>
                <a:srgbClr val="C0C0C0"/>
              </a:highligh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000" dirty="0">
                <a:effectLst/>
                <a:highlight>
                  <a:srgbClr val="C0C0C0"/>
                </a:highlight>
                <a:latin typeface="Congenial Light" panose="02000503040000020004" pitchFamily="2" charset="0"/>
                <a:ea typeface="Times New Roman" panose="02020603050405020304" pitchFamily="18" charset="0"/>
                <a:cs typeface="Times New Roman" panose="02020603050405020304" pitchFamily="18" charset="0"/>
              </a:rPr>
              <a:t>I realised that when I feel stressed or frustrated during academic work, I sometimes react impulsively. This reflects what was described in class as an </a:t>
            </a:r>
            <a:r>
              <a:rPr lang="en-GB" sz="3000" i="1" dirty="0">
                <a:effectLst/>
                <a:highlight>
                  <a:srgbClr val="C0C0C0"/>
                </a:highlight>
                <a:latin typeface="Congenial Light" panose="02000503040000020004" pitchFamily="2" charset="0"/>
                <a:ea typeface="Times New Roman" panose="02020603050405020304" pitchFamily="18" charset="0"/>
                <a:cs typeface="Times New Roman" panose="02020603050405020304" pitchFamily="18" charset="0"/>
              </a:rPr>
              <a:t>automatic emotional reaction</a:t>
            </a:r>
            <a:r>
              <a:rPr lang="en-GB" sz="3000" dirty="0">
                <a:effectLst/>
                <a:highlight>
                  <a:srgbClr val="C0C0C0"/>
                </a:highlight>
                <a:latin typeface="Congenial Light" panose="02000503040000020004" pitchFamily="2" charset="0"/>
                <a:ea typeface="Times New Roman" panose="02020603050405020304" pitchFamily="18" charset="0"/>
                <a:cs typeface="Times New Roman" panose="02020603050405020304" pitchFamily="18" charset="0"/>
              </a:rPr>
              <a:t> where emotions take control before rational thinking  . Becoming aware of this pattern has helped me pause and think before responding.</a:t>
            </a:r>
            <a:endParaRPr lang="en-GB" sz="3000" dirty="0">
              <a:effectLst/>
              <a:highlight>
                <a:srgbClr val="C0C0C0"/>
              </a:highlight>
              <a:latin typeface="Calibri" panose="020F0502020204030204" pitchFamily="34" charset="0"/>
              <a:ea typeface="Calibri" panose="020F0502020204030204" pitchFamily="34" charset="0"/>
              <a:cs typeface="Times New Roman" panose="02020603050405020304" pitchFamily="18" charset="0"/>
            </a:endParaRPr>
          </a:p>
        </p:txBody>
      </p:sp>
      <p:sp>
        <p:nvSpPr>
          <p:cNvPr id="30" name="TextBox 29">
            <a:extLst>
              <a:ext uri="{FF2B5EF4-FFF2-40B4-BE49-F238E27FC236}">
                <a16:creationId xmlns:a16="http://schemas.microsoft.com/office/drawing/2014/main" id="{DB4E3021-83FD-4CCD-BFC5-623708AC1DEC}"/>
              </a:ext>
            </a:extLst>
          </p:cNvPr>
          <p:cNvSpPr txBox="1"/>
          <p:nvPr/>
        </p:nvSpPr>
        <p:spPr>
          <a:xfrm>
            <a:off x="8519817" y="4310580"/>
            <a:ext cx="7857512" cy="9385518"/>
          </a:xfrm>
          <a:prstGeom prst="rect">
            <a:avLst/>
          </a:prstGeom>
          <a:noFill/>
        </p:spPr>
        <p:txBody>
          <a:bodyPr wrap="square" rtlCol="0">
            <a:spAutoFit/>
          </a:bodyPr>
          <a:lstStyle>
            <a:defPPr>
              <a:defRPr kern="1200"/>
            </a:defPPr>
          </a:lstStyle>
          <a:p>
            <a:pPr>
              <a:lnSpc>
                <a:spcPct val="107000"/>
              </a:lnSpc>
              <a:spcAft>
                <a:spcPts val="800"/>
              </a:spcAft>
            </a:pPr>
            <a:r>
              <a:rPr lang="en-GB" sz="3000" dirty="0">
                <a:effectLst/>
                <a:highlight>
                  <a:srgbClr val="C0C0C0"/>
                </a:highlight>
                <a:latin typeface="Congenial Light" panose="02000503040000020004" pitchFamily="2" charset="0"/>
                <a:ea typeface="Times New Roman" panose="02020603050405020304" pitchFamily="18" charset="0"/>
                <a:cs typeface="Times New Roman" panose="02020603050405020304" pitchFamily="18" charset="0"/>
              </a:rPr>
              <a:t>I have started applying emotional intelligence strategies learned in sessions:</a:t>
            </a:r>
            <a:endParaRPr lang="en-GB" sz="3000" dirty="0">
              <a:effectLst/>
              <a:highlight>
                <a:srgbClr val="C0C0C0"/>
              </a:highligh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3000" dirty="0">
                <a:effectLst/>
                <a:highlight>
                  <a:srgbClr val="C0C0C0"/>
                </a:highlight>
                <a:latin typeface="Congenial Light" panose="02000503040000020004" pitchFamily="2" charset="0"/>
                <a:ea typeface="Times New Roman" panose="02020603050405020304" pitchFamily="18" charset="0"/>
                <a:cs typeface="Times New Roman" panose="02020603050405020304" pitchFamily="18" charset="0"/>
              </a:rPr>
              <a:t>I reflect daily on my emotions to improve self-awareness, as intentional reflection increases understanding of feelings </a:t>
            </a:r>
            <a:endParaRPr lang="en-GB" sz="3000" dirty="0">
              <a:effectLst/>
              <a:highlight>
                <a:srgbClr val="C0C0C0"/>
              </a:highligh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3000" dirty="0">
                <a:effectLst/>
                <a:highlight>
                  <a:srgbClr val="C0C0C0"/>
                </a:highlight>
                <a:latin typeface="Congenial Light" panose="02000503040000020004" pitchFamily="2" charset="0"/>
                <a:ea typeface="Times New Roman" panose="02020603050405020304" pitchFamily="18" charset="0"/>
                <a:cs typeface="Times New Roman" panose="02020603050405020304" pitchFamily="18" charset="0"/>
              </a:rPr>
              <a:t>I try to remain calm in challenging situations and think before acting, which is part of self-management</a:t>
            </a:r>
            <a:endParaRPr lang="en-GB" sz="3000" dirty="0">
              <a:effectLst/>
              <a:highlight>
                <a:srgbClr val="C0C0C0"/>
              </a:highligh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3000" dirty="0">
                <a:effectLst/>
                <a:highlight>
                  <a:srgbClr val="C0C0C0"/>
                </a:highlight>
                <a:latin typeface="Congenial Light" panose="02000503040000020004" pitchFamily="2" charset="0"/>
                <a:ea typeface="Times New Roman" panose="02020603050405020304" pitchFamily="18" charset="0"/>
                <a:cs typeface="Times New Roman" panose="02020603050405020304" pitchFamily="18" charset="0"/>
              </a:rPr>
              <a:t>I identify my stress triggers and what reduces stress, which helps maintain academic focus </a:t>
            </a:r>
            <a:endParaRPr lang="en-GB" sz="3000" dirty="0">
              <a:effectLst/>
              <a:highlight>
                <a:srgbClr val="C0C0C0"/>
              </a:highligh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000" dirty="0">
                <a:effectLst/>
                <a:highlight>
                  <a:srgbClr val="C0C0C0"/>
                </a:highlight>
                <a:latin typeface="Congenial Light" panose="02000503040000020004" pitchFamily="2" charset="0"/>
                <a:ea typeface="Times New Roman" panose="02020603050405020304" pitchFamily="18" charset="0"/>
                <a:cs typeface="Times New Roman" panose="02020603050405020304" pitchFamily="18" charset="0"/>
              </a:rPr>
              <a:t>Mindfulness techniques have been especially useful. Mindfulness means paying attention to the present moment intentionally and without judgement (Kabat-Zinn, 1994). Practising breathing exercises or short pauses helps me refocus when I feel overwhelmed.</a:t>
            </a:r>
            <a:endParaRPr lang="en-GB" sz="3000" dirty="0">
              <a:effectLst/>
              <a:highlight>
                <a:srgbClr val="C0C0C0"/>
              </a:highlight>
              <a:latin typeface="Calibri" panose="020F0502020204030204" pitchFamily="34" charset="0"/>
              <a:ea typeface="Calibri" panose="020F0502020204030204" pitchFamily="34" charset="0"/>
              <a:cs typeface="Times New Roman" panose="02020603050405020304" pitchFamily="18" charset="0"/>
            </a:endParaRPr>
          </a:p>
        </p:txBody>
      </p:sp>
      <p:sp>
        <p:nvSpPr>
          <p:cNvPr id="219" name="TextBox 218">
            <a:extLst>
              <a:ext uri="{FF2B5EF4-FFF2-40B4-BE49-F238E27FC236}">
                <a16:creationId xmlns:a16="http://schemas.microsoft.com/office/drawing/2014/main" id="{CEEF555C-8AFE-4E63-8D3C-F7DCE2BAF914}"/>
              </a:ext>
            </a:extLst>
          </p:cNvPr>
          <p:cNvSpPr txBox="1"/>
          <p:nvPr/>
        </p:nvSpPr>
        <p:spPr>
          <a:xfrm>
            <a:off x="8452753" y="15069926"/>
            <a:ext cx="7857512" cy="7327134"/>
          </a:xfrm>
          <a:prstGeom prst="rect">
            <a:avLst/>
          </a:prstGeom>
          <a:noFill/>
        </p:spPr>
        <p:txBody>
          <a:bodyPr wrap="square" rtlCol="0">
            <a:spAutoFit/>
          </a:bodyPr>
          <a:lstStyle>
            <a:defPPr>
              <a:defRPr kern="1200"/>
            </a:defPPr>
          </a:lstStyle>
          <a:p>
            <a:r>
              <a:rPr lang="en-US" sz="3000" dirty="0">
                <a:highlight>
                  <a:srgbClr val="C0C0C0"/>
                </a:highlight>
                <a:latin typeface="Congenial Light" panose="02000503040000020004" pitchFamily="2" charset="0"/>
                <a:ea typeface="Open Sans" panose="020B0606030504020204" pitchFamily="34" charset="0"/>
                <a:cs typeface="Open Sans" panose="020B0606030504020204" pitchFamily="34" charset="0"/>
              </a:rPr>
              <a:t>From the mindfulness sessions, I learned that mindfulness strengthens attention, decision—making and emotional regulation. </a:t>
            </a:r>
          </a:p>
          <a:p>
            <a:r>
              <a:rPr lang="en-US" sz="3000" dirty="0">
                <a:highlight>
                  <a:srgbClr val="C0C0C0"/>
                </a:highlight>
                <a:latin typeface="Congenial Light" panose="02000503040000020004" pitchFamily="2" charset="0"/>
                <a:ea typeface="Open Sans" panose="020B0606030504020204" pitchFamily="34" charset="0"/>
                <a:cs typeface="Open Sans" panose="020B0606030504020204" pitchFamily="34" charset="0"/>
              </a:rPr>
              <a:t>Personally, I noticed that when I practice being present while studying: </a:t>
            </a:r>
          </a:p>
          <a:p>
            <a:pPr marL="342900" lvl="0" indent="-342900">
              <a:lnSpc>
                <a:spcPct val="107000"/>
              </a:lnSpc>
              <a:spcAft>
                <a:spcPts val="800"/>
              </a:spcAft>
              <a:buSzPts val="1000"/>
              <a:buFont typeface="Symbol" panose="05050102010706020507" pitchFamily="18" charset="2"/>
              <a:buChar char=""/>
              <a:tabLst>
                <a:tab pos="457200" algn="l"/>
              </a:tabLst>
            </a:pPr>
            <a:r>
              <a:rPr lang="en-GB" sz="3000" dirty="0">
                <a:effectLst/>
                <a:highlight>
                  <a:srgbClr val="C0C0C0"/>
                </a:highlight>
                <a:latin typeface="Congenial Light" panose="02000503040000020004" pitchFamily="2" charset="0"/>
                <a:ea typeface="Times New Roman" panose="02020603050405020304" pitchFamily="18" charset="0"/>
                <a:cs typeface="Times New Roman" panose="02020603050405020304" pitchFamily="18" charset="0"/>
              </a:rPr>
              <a:t>I concentrate for longer periods</a:t>
            </a:r>
            <a:endParaRPr lang="en-GB" sz="3000" dirty="0">
              <a:effectLst/>
              <a:highlight>
                <a:srgbClr val="C0C0C0"/>
              </a:highlight>
              <a:latin typeface="Congenial Light" panose="02000503040000020004" pitchFamily="2"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3000" dirty="0">
                <a:effectLst/>
                <a:highlight>
                  <a:srgbClr val="C0C0C0"/>
                </a:highlight>
                <a:latin typeface="Congenial Light" panose="02000503040000020004" pitchFamily="2" charset="0"/>
                <a:ea typeface="Times New Roman" panose="02020603050405020304" pitchFamily="18" charset="0"/>
                <a:cs typeface="Times New Roman" panose="02020603050405020304" pitchFamily="18" charset="0"/>
              </a:rPr>
              <a:t>I feel less anxious before deadlines</a:t>
            </a:r>
            <a:endParaRPr lang="en-GB" sz="3000" dirty="0">
              <a:effectLst/>
              <a:highlight>
                <a:srgbClr val="C0C0C0"/>
              </a:highlight>
              <a:latin typeface="Congenial Light" panose="02000503040000020004" pitchFamily="2"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3000" dirty="0">
                <a:effectLst/>
                <a:highlight>
                  <a:srgbClr val="C0C0C0"/>
                </a:highlight>
                <a:latin typeface="Congenial Light" panose="02000503040000020004" pitchFamily="2" charset="0"/>
                <a:ea typeface="Times New Roman" panose="02020603050405020304" pitchFamily="18" charset="0"/>
                <a:cs typeface="Times New Roman" panose="02020603050405020304" pitchFamily="18" charset="0"/>
              </a:rPr>
              <a:t>I respond more calmly to challenges</a:t>
            </a:r>
          </a:p>
          <a:p>
            <a:pPr marL="342900" lvl="0" indent="-342900">
              <a:lnSpc>
                <a:spcPct val="107000"/>
              </a:lnSpc>
              <a:spcAft>
                <a:spcPts val="800"/>
              </a:spcAft>
              <a:buSzPts val="1000"/>
              <a:buFont typeface="Symbol" panose="05050102010706020507" pitchFamily="18" charset="2"/>
              <a:buChar char=""/>
              <a:tabLst>
                <a:tab pos="457200" algn="l"/>
              </a:tabLst>
            </a:pPr>
            <a:r>
              <a:rPr lang="en-GB" sz="3000" dirty="0">
                <a:highlight>
                  <a:srgbClr val="C0C0C0"/>
                </a:highlight>
                <a:latin typeface="Congenial Light" panose="02000503040000020004" pitchFamily="2" charset="0"/>
                <a:ea typeface="Calibri" panose="020F0502020204030204" pitchFamily="34" charset="0"/>
                <a:cs typeface="Times New Roman" panose="02020603050405020304" pitchFamily="18" charset="0"/>
              </a:rPr>
              <a:t>Research discussed in class also shows mindfulness training can increase resilience and reduce stress which supports my experience.</a:t>
            </a:r>
          </a:p>
          <a:p>
            <a:pPr marL="342900" lvl="0" indent="-342900">
              <a:lnSpc>
                <a:spcPct val="107000"/>
              </a:lnSpc>
              <a:spcAft>
                <a:spcPts val="800"/>
              </a:spcAft>
              <a:buSzPts val="1000"/>
              <a:buFont typeface="Symbol" panose="05050102010706020507" pitchFamily="18" charset="2"/>
              <a:buChar char=""/>
              <a:tabLst>
                <a:tab pos="457200" algn="l"/>
              </a:tabLst>
            </a:pPr>
            <a:endParaRPr lang="en-GB" sz="3000" dirty="0">
              <a:effectLst/>
              <a:highlight>
                <a:srgbClr val="C0C0C0"/>
              </a:highlight>
              <a:latin typeface="Congenial Light" panose="02000503040000020004" pitchFamily="2" charset="0"/>
              <a:ea typeface="Calibri" panose="020F0502020204030204" pitchFamily="34" charset="0"/>
              <a:cs typeface="Times New Roman" panose="02020603050405020304" pitchFamily="18" charset="0"/>
            </a:endParaRPr>
          </a:p>
          <a:p>
            <a:endParaRPr lang="en-US" sz="3000" dirty="0">
              <a:latin typeface="Congenial Light" panose="02000503040000020004" pitchFamily="2" charset="0"/>
              <a:ea typeface="Open Sans" panose="020B0606030504020204" pitchFamily="34" charset="0"/>
              <a:cs typeface="Open Sans" panose="020B0606030504020204" pitchFamily="34" charset="0"/>
            </a:endParaRPr>
          </a:p>
        </p:txBody>
      </p:sp>
      <p:sp>
        <p:nvSpPr>
          <p:cNvPr id="227" name="TextBox 19">
            <a:extLst>
              <a:ext uri="{FF2B5EF4-FFF2-40B4-BE49-F238E27FC236}">
                <a16:creationId xmlns:a16="http://schemas.microsoft.com/office/drawing/2014/main" id="{B7F92784-4B1C-4E40-9A60-A39A6FB4E0EA}"/>
              </a:ext>
            </a:extLst>
          </p:cNvPr>
          <p:cNvSpPr txBox="1">
            <a:spLocks noChangeArrowheads="1"/>
          </p:cNvSpPr>
          <p:nvPr/>
        </p:nvSpPr>
        <p:spPr bwMode="auto">
          <a:xfrm>
            <a:off x="17350042" y="6632339"/>
            <a:ext cx="7514897" cy="61621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0945" tIns="30473" rIns="60945" bIns="30473">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pPr>
              <a:lnSpc>
                <a:spcPct val="107000"/>
              </a:lnSpc>
              <a:spcAft>
                <a:spcPts val="800"/>
              </a:spcAft>
            </a:pPr>
            <a:r>
              <a:rPr lang="en-GB" sz="3000" dirty="0">
                <a:effectLst/>
                <a:highlight>
                  <a:srgbClr val="C0C0C0"/>
                </a:highlight>
                <a:latin typeface="Congenial Light" panose="02000503040000020004" pitchFamily="2" charset="0"/>
                <a:ea typeface="Times New Roman" panose="02020603050405020304" pitchFamily="18" charset="0"/>
                <a:cs typeface="Times New Roman" panose="02020603050405020304" pitchFamily="18" charset="0"/>
              </a:rPr>
              <a:t>Internal factors influencing performance include confidence, self-belief and motivation. When I doubt my abilities, my performance decreases. However, when I maintain a positive mindset, I feel more motivated and productive.</a:t>
            </a:r>
            <a:endParaRPr lang="en-GB" sz="3000" dirty="0">
              <a:effectLst/>
              <a:highlight>
                <a:srgbClr val="C0C0C0"/>
              </a:highlight>
              <a:latin typeface="Congenial Light" panose="02000503040000020004" pitchFamily="2" charset="0"/>
              <a:ea typeface="Calibri" panose="020F0502020204030204" pitchFamily="34" charset="0"/>
              <a:cs typeface="Times New Roman" panose="02020603050405020304" pitchFamily="18" charset="0"/>
            </a:endParaRPr>
          </a:p>
          <a:p>
            <a:pPr>
              <a:lnSpc>
                <a:spcPct val="107000"/>
              </a:lnSpc>
              <a:spcAft>
                <a:spcPts val="800"/>
              </a:spcAft>
            </a:pPr>
            <a:r>
              <a:rPr lang="en-GB" sz="3000" dirty="0">
                <a:effectLst/>
                <a:highlight>
                  <a:srgbClr val="C0C0C0"/>
                </a:highlight>
                <a:latin typeface="Congenial Light" panose="02000503040000020004" pitchFamily="2" charset="0"/>
                <a:ea typeface="Times New Roman" panose="02020603050405020304" pitchFamily="18" charset="0"/>
                <a:cs typeface="Times New Roman" panose="02020603050405020304" pitchFamily="18" charset="0"/>
              </a:rPr>
              <a:t>External factors such as support from others and clarity of tasks also affect performance . I perform better when expectations are clear and when I receive constructive feedback. </a:t>
            </a:r>
            <a:endParaRPr lang="en-GB" sz="3000" dirty="0">
              <a:effectLst/>
              <a:highlight>
                <a:srgbClr val="C0C0C0"/>
              </a:highlight>
              <a:latin typeface="Congenial Light" panose="02000503040000020004" pitchFamily="2" charset="0"/>
              <a:ea typeface="Calibri" panose="020F0502020204030204" pitchFamily="34" charset="0"/>
              <a:cs typeface="Times New Roman" panose="02020603050405020304" pitchFamily="18" charset="0"/>
            </a:endParaRPr>
          </a:p>
          <a:p>
            <a:endParaRPr lang="en-US" sz="3000" dirty="0">
              <a:latin typeface="Congenial Light" panose="02000503040000020004" pitchFamily="2" charset="0"/>
              <a:ea typeface="Open Sans" panose="020B0606030504020204" pitchFamily="34" charset="0"/>
              <a:cs typeface="Open Sans" panose="020B0606030504020204" pitchFamily="34" charset="0"/>
            </a:endParaRPr>
          </a:p>
        </p:txBody>
      </p:sp>
      <p:sp>
        <p:nvSpPr>
          <p:cNvPr id="228" name="TextBox 227">
            <a:extLst>
              <a:ext uri="{FF2B5EF4-FFF2-40B4-BE49-F238E27FC236}">
                <a16:creationId xmlns:a16="http://schemas.microsoft.com/office/drawing/2014/main" id="{288EEE0B-C3AA-4E4B-8CC9-EB3C8BC17652}"/>
              </a:ext>
            </a:extLst>
          </p:cNvPr>
          <p:cNvSpPr txBox="1"/>
          <p:nvPr/>
        </p:nvSpPr>
        <p:spPr>
          <a:xfrm>
            <a:off x="25901548" y="12995142"/>
            <a:ext cx="6656391" cy="8271495"/>
          </a:xfrm>
          <a:prstGeom prst="rect">
            <a:avLst/>
          </a:prstGeom>
          <a:noFill/>
        </p:spPr>
        <p:txBody>
          <a:bodyPr wrap="square" rtlCol="0">
            <a:spAutoFit/>
          </a:bodyPr>
          <a:lstStyle>
            <a:defPPr>
              <a:defRPr kern="1200"/>
            </a:defPPr>
          </a:lstStyle>
          <a:p>
            <a:pPr>
              <a:lnSpc>
                <a:spcPct val="107000"/>
              </a:lnSpc>
              <a:spcAft>
                <a:spcPts val="800"/>
              </a:spcAft>
            </a:pPr>
            <a:r>
              <a:rPr lang="en-GB" sz="3000" dirty="0">
                <a:effectLst/>
                <a:highlight>
                  <a:srgbClr val="C0C0C0"/>
                </a:highlight>
                <a:latin typeface="Congenial Light" panose="02000503040000020004" pitchFamily="2" charset="0"/>
                <a:ea typeface="Times New Roman" panose="02020603050405020304" pitchFamily="18" charset="0"/>
                <a:cs typeface="Times New Roman" panose="02020603050405020304" pitchFamily="18" charset="0"/>
              </a:rPr>
              <a:t>Emotional intelligence is essential for academic success because emotions influence behaviour, motivation and performance. Students who manage emotions effectively achieve better results, whereas those who struggle with emotional regulation often perform worse (Parker et al.,2004) .</a:t>
            </a:r>
            <a:endParaRPr lang="en-GB" sz="3000" dirty="0">
              <a:effectLst/>
              <a:highlight>
                <a:srgbClr val="C0C0C0"/>
              </a:highlight>
              <a:latin typeface="Congenial Light" panose="02000503040000020004" pitchFamily="2" charset="0"/>
              <a:ea typeface="Calibri" panose="020F0502020204030204" pitchFamily="34" charset="0"/>
              <a:cs typeface="Times New Roman" panose="02020603050405020304" pitchFamily="18" charset="0"/>
            </a:endParaRPr>
          </a:p>
          <a:p>
            <a:pPr>
              <a:lnSpc>
                <a:spcPct val="107000"/>
              </a:lnSpc>
              <a:spcAft>
                <a:spcPts val="800"/>
              </a:spcAft>
            </a:pPr>
            <a:r>
              <a:rPr lang="en-GB" sz="3000" dirty="0">
                <a:effectLst/>
                <a:highlight>
                  <a:srgbClr val="C0C0C0"/>
                </a:highlight>
                <a:latin typeface="Congenial Light" panose="02000503040000020004" pitchFamily="2" charset="0"/>
                <a:ea typeface="Times New Roman" panose="02020603050405020304" pitchFamily="18" charset="0"/>
                <a:cs typeface="Times New Roman" panose="02020603050405020304" pitchFamily="18" charset="0"/>
              </a:rPr>
              <a:t>By developing self-awareness, mindfulness and stress-management strategies, I can strengthen my emotional intelligence and improve both my academic performance and personal development.</a:t>
            </a:r>
            <a:endParaRPr lang="en-GB" sz="3000" dirty="0">
              <a:effectLst/>
              <a:highlight>
                <a:srgbClr val="C0C0C0"/>
              </a:highlight>
              <a:latin typeface="Congenial Light" panose="02000503040000020004" pitchFamily="2" charset="0"/>
              <a:ea typeface="Calibri" panose="020F0502020204030204" pitchFamily="34" charset="0"/>
              <a:cs typeface="Times New Roman" panose="02020603050405020304" pitchFamily="18" charset="0"/>
            </a:endParaRPr>
          </a:p>
          <a:p>
            <a:pPr>
              <a:lnSpc>
                <a:spcPct val="107000"/>
              </a:lnSpc>
              <a:spcAft>
                <a:spcPts val="800"/>
              </a:spcAft>
            </a:pPr>
            <a:r>
              <a:rPr lang="en-GB" sz="3000" b="1" dirty="0">
                <a:effectLst/>
                <a:latin typeface="Congenial Light" panose="02000503040000020004" pitchFamily="2" charset="0"/>
                <a:ea typeface="Times New Roman" panose="02020603050405020304" pitchFamily="18" charset="0"/>
                <a:cs typeface="Times New Roman" panose="02020603050405020304" pitchFamily="18" charset="0"/>
              </a:rPr>
              <a:t> </a:t>
            </a:r>
            <a:endParaRPr lang="en-GB" sz="3000" dirty="0">
              <a:effectLst/>
              <a:latin typeface="Congenial Light" panose="02000503040000020004" pitchFamily="2" charset="0"/>
              <a:ea typeface="Calibri" panose="020F0502020204030204" pitchFamily="34" charset="0"/>
              <a:cs typeface="Times New Roman" panose="02020603050405020304" pitchFamily="18" charset="0"/>
            </a:endParaRPr>
          </a:p>
          <a:p>
            <a:endParaRPr lang="en-US" sz="3000" dirty="0">
              <a:latin typeface="Congenial Light" panose="02000503040000020004" pitchFamily="2" charset="0"/>
              <a:ea typeface="Open Sans" panose="020B0606030504020204" pitchFamily="34" charset="0"/>
              <a:cs typeface="Open Sans" panose="020B0606030504020204" pitchFamily="34" charset="0"/>
            </a:endParaRPr>
          </a:p>
        </p:txBody>
      </p:sp>
      <p:sp>
        <p:nvSpPr>
          <p:cNvPr id="3" name="Text Box 59">
            <a:extLst>
              <a:ext uri="{FF2B5EF4-FFF2-40B4-BE49-F238E27FC236}">
                <a16:creationId xmlns:a16="http://schemas.microsoft.com/office/drawing/2014/main" id="{729F5B3E-3810-A125-9A61-1AEA51A817D2}"/>
              </a:ext>
            </a:extLst>
          </p:cNvPr>
          <p:cNvSpPr txBox="1">
            <a:spLocks noChangeArrowheads="1"/>
          </p:cNvSpPr>
          <p:nvPr/>
        </p:nvSpPr>
        <p:spPr bwMode="auto">
          <a:xfrm>
            <a:off x="17174043" y="12495702"/>
            <a:ext cx="7514897" cy="584775"/>
          </a:xfrm>
          <a:prstGeom prst="rect">
            <a:avLst/>
          </a:prstGeom>
          <a:solidFill>
            <a:schemeClr val="accent1">
              <a:alpha val="60000"/>
            </a:schemeClr>
          </a:solidFill>
          <a:ln>
            <a:noFill/>
          </a:ln>
        </p:spPr>
        <p:txBody>
          <a:bodyPr anchor="ctr">
            <a:spAutoFit/>
          </a:bodyPr>
          <a:lstStyle>
            <a:defPPr>
              <a:defRPr kern="1200"/>
            </a:defPPr>
            <a:lvl1pPr eaLnBrk="0" hangingPunct="0">
              <a:defRPr sz="2400">
                <a:solidFill>
                  <a:schemeClr val="tx1"/>
                </a:solidFill>
                <a:latin typeface="Arial"/>
              </a:defRPr>
            </a:lvl1pPr>
            <a:lvl2pPr marL="742950" indent="-285750" eaLnBrk="0" hangingPunct="0">
              <a:defRPr sz="2400">
                <a:solidFill>
                  <a:schemeClr val="tx1"/>
                </a:solidFill>
                <a:latin typeface="Arial"/>
              </a:defRPr>
            </a:lvl2pPr>
            <a:lvl3pPr marL="1143000" indent="-228600" eaLnBrk="0" hangingPunct="0">
              <a:defRPr sz="2400">
                <a:solidFill>
                  <a:schemeClr val="tx1"/>
                </a:solidFill>
                <a:latin typeface="Arial"/>
              </a:defRPr>
            </a:lvl3pPr>
            <a:lvl4pPr marL="1600200" indent="-228600" eaLnBrk="0" hangingPunct="0">
              <a:defRPr sz="2400">
                <a:solidFill>
                  <a:schemeClr val="tx1"/>
                </a:solidFill>
                <a:latin typeface="Arial"/>
              </a:defRPr>
            </a:lvl4pPr>
            <a:lvl5pPr marL="2057400" indent="-228600" eaLnBrk="0" hangingPunct="0">
              <a:defRPr sz="2400">
                <a:solidFill>
                  <a:schemeClr val="tx1"/>
                </a:solidFill>
                <a:latin typeface="Arial"/>
              </a:defRPr>
            </a:lvl5pPr>
            <a:lvl6pPr marL="2514600" indent="-228600" eaLnBrk="0" fontAlgn="base" hangingPunct="0">
              <a:spcBef>
                <a:spcPct val="0"/>
              </a:spcBef>
              <a:spcAft>
                <a:spcPct val="0"/>
              </a:spcAft>
              <a:defRPr sz="2400">
                <a:solidFill>
                  <a:schemeClr val="tx1"/>
                </a:solidFill>
                <a:latin typeface="Arial"/>
              </a:defRPr>
            </a:lvl6pPr>
            <a:lvl7pPr marL="2971800" indent="-228600" eaLnBrk="0" fontAlgn="base" hangingPunct="0">
              <a:spcBef>
                <a:spcPct val="0"/>
              </a:spcBef>
              <a:spcAft>
                <a:spcPct val="0"/>
              </a:spcAft>
              <a:defRPr sz="2400">
                <a:solidFill>
                  <a:schemeClr val="tx1"/>
                </a:solidFill>
                <a:latin typeface="Arial"/>
              </a:defRPr>
            </a:lvl7pPr>
            <a:lvl8pPr marL="3429000" indent="-228600" eaLnBrk="0" fontAlgn="base" hangingPunct="0">
              <a:spcBef>
                <a:spcPct val="0"/>
              </a:spcBef>
              <a:spcAft>
                <a:spcPct val="0"/>
              </a:spcAft>
              <a:defRPr sz="2400">
                <a:solidFill>
                  <a:schemeClr val="tx1"/>
                </a:solidFill>
                <a:latin typeface="Arial"/>
              </a:defRPr>
            </a:lvl8pPr>
            <a:lvl9pPr marL="3886200" indent="-228600" eaLnBrk="0" fontAlgn="base" hangingPunct="0">
              <a:spcBef>
                <a:spcPct val="0"/>
              </a:spcBef>
              <a:spcAft>
                <a:spcPct val="0"/>
              </a:spcAft>
              <a:defRPr sz="2400">
                <a:solidFill>
                  <a:schemeClr val="tx1"/>
                </a:solidFill>
                <a:latin typeface="Arial"/>
              </a:defRPr>
            </a:lvl9pPr>
          </a:lstStyle>
          <a:p>
            <a:pPr algn="ctr" eaLnBrk="1" hangingPunct="1">
              <a:spcBef>
                <a:spcPct val="50000"/>
              </a:spcBef>
            </a:pPr>
            <a:r>
              <a:rPr lang="en-US" sz="3200" b="1" dirty="0">
                <a:solidFill>
                  <a:schemeClr val="bg1"/>
                </a:solidFill>
                <a:latin typeface="Bree Serif" panose="02000503040000020004" pitchFamily="2" charset="0"/>
                <a:cs typeface="Calibri" panose="020F0502020204030204" pitchFamily="34" charset="0"/>
              </a:rPr>
              <a:t>5. Method </a:t>
            </a:r>
          </a:p>
        </p:txBody>
      </p:sp>
      <p:sp>
        <p:nvSpPr>
          <p:cNvPr id="5" name="TextBox 4">
            <a:extLst>
              <a:ext uri="{FF2B5EF4-FFF2-40B4-BE49-F238E27FC236}">
                <a16:creationId xmlns:a16="http://schemas.microsoft.com/office/drawing/2014/main" id="{2348BBD5-24B8-9ACC-E7E2-F89B8FC1DEB3}"/>
              </a:ext>
            </a:extLst>
          </p:cNvPr>
          <p:cNvSpPr txBox="1"/>
          <p:nvPr/>
        </p:nvSpPr>
        <p:spPr>
          <a:xfrm>
            <a:off x="17208341" y="12788090"/>
            <a:ext cx="7549533" cy="6093976"/>
          </a:xfrm>
          <a:prstGeom prst="rect">
            <a:avLst/>
          </a:prstGeom>
          <a:noFill/>
        </p:spPr>
        <p:txBody>
          <a:bodyPr wrap="square" rtlCol="0">
            <a:spAutoFit/>
          </a:bodyPr>
          <a:lstStyle/>
          <a:p>
            <a:endParaRPr lang="en-GB" sz="3000" dirty="0">
              <a:latin typeface="Congenial Light" panose="02000503040000020004" pitchFamily="2" charset="0"/>
            </a:endParaRPr>
          </a:p>
          <a:p>
            <a:r>
              <a:rPr lang="en-GB" sz="3000" dirty="0">
                <a:highlight>
                  <a:srgbClr val="C0C0C0"/>
                </a:highlight>
                <a:latin typeface="Congenial Light" panose="02000503040000020004" pitchFamily="2" charset="0"/>
              </a:rPr>
              <a:t>This poster was developed by analysing course lecture materials on emotional intelligence, mindfulness, stress management and performance. Information from multiple sessions was compared and synthesised into key themes. </a:t>
            </a:r>
          </a:p>
          <a:p>
            <a:r>
              <a:rPr lang="en-GB" sz="3000" dirty="0">
                <a:highlight>
                  <a:srgbClr val="C0C0C0"/>
                </a:highlight>
                <a:latin typeface="Congenial Light" panose="02000503040000020004" pitchFamily="2" charset="0"/>
              </a:rPr>
              <a:t>Concepts were critically applied through reflection on my own academic experiences to demonstrate understanding and evaluation.</a:t>
            </a:r>
          </a:p>
          <a:p>
            <a:endParaRPr lang="en-GB" sz="3000" dirty="0">
              <a:latin typeface="Congenial Light" panose="02000503040000020004" pitchFamily="2" charset="0"/>
            </a:endParaRPr>
          </a:p>
        </p:txBody>
      </p:sp>
      <p:sp>
        <p:nvSpPr>
          <p:cNvPr id="9" name="Text Box 59">
            <a:extLst>
              <a:ext uri="{FF2B5EF4-FFF2-40B4-BE49-F238E27FC236}">
                <a16:creationId xmlns:a16="http://schemas.microsoft.com/office/drawing/2014/main" id="{FCA29048-8026-FEFE-EB2F-58F8A9E4E579}"/>
              </a:ext>
            </a:extLst>
          </p:cNvPr>
          <p:cNvSpPr txBox="1">
            <a:spLocks noChangeArrowheads="1"/>
          </p:cNvSpPr>
          <p:nvPr/>
        </p:nvSpPr>
        <p:spPr bwMode="auto">
          <a:xfrm>
            <a:off x="25623522" y="3801163"/>
            <a:ext cx="7329176" cy="584775"/>
          </a:xfrm>
          <a:prstGeom prst="rect">
            <a:avLst/>
          </a:prstGeom>
          <a:solidFill>
            <a:schemeClr val="accent1">
              <a:alpha val="60000"/>
            </a:schemeClr>
          </a:solidFill>
          <a:ln>
            <a:noFill/>
          </a:ln>
        </p:spPr>
        <p:txBody>
          <a:bodyPr wrap="square" anchor="ctr">
            <a:spAutoFit/>
          </a:bodyPr>
          <a:lstStyle>
            <a:defPPr>
              <a:defRPr kern="1200"/>
            </a:defPPr>
            <a:lvl1pPr eaLnBrk="0" hangingPunct="0">
              <a:defRPr sz="2400">
                <a:solidFill>
                  <a:schemeClr val="tx1"/>
                </a:solidFill>
                <a:latin typeface="Arial"/>
              </a:defRPr>
            </a:lvl1pPr>
            <a:lvl2pPr marL="742950" indent="-285750" eaLnBrk="0" hangingPunct="0">
              <a:defRPr sz="2400">
                <a:solidFill>
                  <a:schemeClr val="tx1"/>
                </a:solidFill>
                <a:latin typeface="Arial"/>
              </a:defRPr>
            </a:lvl2pPr>
            <a:lvl3pPr marL="1143000" indent="-228600" eaLnBrk="0" hangingPunct="0">
              <a:defRPr sz="2400">
                <a:solidFill>
                  <a:schemeClr val="tx1"/>
                </a:solidFill>
                <a:latin typeface="Arial"/>
              </a:defRPr>
            </a:lvl3pPr>
            <a:lvl4pPr marL="1600200" indent="-228600" eaLnBrk="0" hangingPunct="0">
              <a:defRPr sz="2400">
                <a:solidFill>
                  <a:schemeClr val="tx1"/>
                </a:solidFill>
                <a:latin typeface="Arial"/>
              </a:defRPr>
            </a:lvl4pPr>
            <a:lvl5pPr marL="2057400" indent="-228600" eaLnBrk="0" hangingPunct="0">
              <a:defRPr sz="2400">
                <a:solidFill>
                  <a:schemeClr val="tx1"/>
                </a:solidFill>
                <a:latin typeface="Arial"/>
              </a:defRPr>
            </a:lvl5pPr>
            <a:lvl6pPr marL="2514600" indent="-228600" eaLnBrk="0" fontAlgn="base" hangingPunct="0">
              <a:spcBef>
                <a:spcPct val="0"/>
              </a:spcBef>
              <a:spcAft>
                <a:spcPct val="0"/>
              </a:spcAft>
              <a:defRPr sz="2400">
                <a:solidFill>
                  <a:schemeClr val="tx1"/>
                </a:solidFill>
                <a:latin typeface="Arial"/>
              </a:defRPr>
            </a:lvl6pPr>
            <a:lvl7pPr marL="2971800" indent="-228600" eaLnBrk="0" fontAlgn="base" hangingPunct="0">
              <a:spcBef>
                <a:spcPct val="0"/>
              </a:spcBef>
              <a:spcAft>
                <a:spcPct val="0"/>
              </a:spcAft>
              <a:defRPr sz="2400">
                <a:solidFill>
                  <a:schemeClr val="tx1"/>
                </a:solidFill>
                <a:latin typeface="Arial"/>
              </a:defRPr>
            </a:lvl7pPr>
            <a:lvl8pPr marL="3429000" indent="-228600" eaLnBrk="0" fontAlgn="base" hangingPunct="0">
              <a:spcBef>
                <a:spcPct val="0"/>
              </a:spcBef>
              <a:spcAft>
                <a:spcPct val="0"/>
              </a:spcAft>
              <a:defRPr sz="2400">
                <a:solidFill>
                  <a:schemeClr val="tx1"/>
                </a:solidFill>
                <a:latin typeface="Arial"/>
              </a:defRPr>
            </a:lvl8pPr>
            <a:lvl9pPr marL="3886200" indent="-228600" eaLnBrk="0" fontAlgn="base" hangingPunct="0">
              <a:spcBef>
                <a:spcPct val="0"/>
              </a:spcBef>
              <a:spcAft>
                <a:spcPct val="0"/>
              </a:spcAft>
              <a:defRPr sz="2400">
                <a:solidFill>
                  <a:schemeClr val="tx1"/>
                </a:solidFill>
                <a:latin typeface="Arial"/>
              </a:defRPr>
            </a:lvl9pPr>
          </a:lstStyle>
          <a:p>
            <a:pPr algn="ctr" eaLnBrk="1" hangingPunct="1">
              <a:spcBef>
                <a:spcPct val="50000"/>
              </a:spcBef>
            </a:pPr>
            <a:r>
              <a:rPr lang="en-US" sz="3200" b="1" dirty="0">
                <a:solidFill>
                  <a:schemeClr val="bg1"/>
                </a:solidFill>
                <a:latin typeface="Bree Serif" panose="02000503040000020004" pitchFamily="2" charset="0"/>
                <a:cs typeface="Calibri" panose="020F0502020204030204" pitchFamily="34" charset="0"/>
              </a:rPr>
              <a:t>6. How can someone develop EI</a:t>
            </a:r>
          </a:p>
        </p:txBody>
      </p:sp>
      <p:pic>
        <p:nvPicPr>
          <p:cNvPr id="12" name="Picture 11" descr="A diagram of emotional intelligence&#10;&#10;Description automatically generated">
            <a:extLst>
              <a:ext uri="{FF2B5EF4-FFF2-40B4-BE49-F238E27FC236}">
                <a16:creationId xmlns:a16="http://schemas.microsoft.com/office/drawing/2014/main" id="{39A3F37C-21D7-704D-70A0-8AB7013C8ED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5831907" y="4646663"/>
            <a:ext cx="6656391" cy="5792010"/>
          </a:xfrm>
          <a:prstGeom prst="rect">
            <a:avLst/>
          </a:prstGeom>
        </p:spPr>
      </p:pic>
      <p:sp>
        <p:nvSpPr>
          <p:cNvPr id="4" name="Text Box 59">
            <a:extLst>
              <a:ext uri="{FF2B5EF4-FFF2-40B4-BE49-F238E27FC236}">
                <a16:creationId xmlns:a16="http://schemas.microsoft.com/office/drawing/2014/main" id="{F0B31539-AEFE-79E5-43AF-4A236FE4B68C}"/>
              </a:ext>
            </a:extLst>
          </p:cNvPr>
          <p:cNvSpPr txBox="1">
            <a:spLocks noChangeArrowheads="1"/>
          </p:cNvSpPr>
          <p:nvPr/>
        </p:nvSpPr>
        <p:spPr bwMode="auto">
          <a:xfrm>
            <a:off x="18211800" y="20454055"/>
            <a:ext cx="8077200" cy="400110"/>
          </a:xfrm>
          <a:prstGeom prst="rect">
            <a:avLst/>
          </a:prstGeom>
          <a:solidFill>
            <a:schemeClr val="accent1">
              <a:alpha val="60000"/>
            </a:schemeClr>
          </a:solidFill>
          <a:ln>
            <a:noFill/>
          </a:ln>
        </p:spPr>
        <p:txBody>
          <a:bodyPr wrap="square" anchor="ctr">
            <a:spAutoFit/>
          </a:bodyPr>
          <a:lstStyle>
            <a:defPPr>
              <a:defRPr kern="1200"/>
            </a:defPPr>
            <a:lvl1pPr eaLnBrk="0" hangingPunct="0">
              <a:defRPr sz="2400">
                <a:solidFill>
                  <a:schemeClr val="tx1"/>
                </a:solidFill>
                <a:latin typeface="Arial"/>
              </a:defRPr>
            </a:lvl1pPr>
            <a:lvl2pPr marL="742950" indent="-285750" eaLnBrk="0" hangingPunct="0">
              <a:defRPr sz="2400">
                <a:solidFill>
                  <a:schemeClr val="tx1"/>
                </a:solidFill>
                <a:latin typeface="Arial"/>
              </a:defRPr>
            </a:lvl2pPr>
            <a:lvl3pPr marL="1143000" indent="-228600" eaLnBrk="0" hangingPunct="0">
              <a:defRPr sz="2400">
                <a:solidFill>
                  <a:schemeClr val="tx1"/>
                </a:solidFill>
                <a:latin typeface="Arial"/>
              </a:defRPr>
            </a:lvl3pPr>
            <a:lvl4pPr marL="1600200" indent="-228600" eaLnBrk="0" hangingPunct="0">
              <a:defRPr sz="2400">
                <a:solidFill>
                  <a:schemeClr val="tx1"/>
                </a:solidFill>
                <a:latin typeface="Arial"/>
              </a:defRPr>
            </a:lvl4pPr>
            <a:lvl5pPr marL="2057400" indent="-228600" eaLnBrk="0" hangingPunct="0">
              <a:defRPr sz="2400">
                <a:solidFill>
                  <a:schemeClr val="tx1"/>
                </a:solidFill>
                <a:latin typeface="Arial"/>
              </a:defRPr>
            </a:lvl5pPr>
            <a:lvl6pPr marL="2514600" indent="-228600" eaLnBrk="0" fontAlgn="base" hangingPunct="0">
              <a:spcBef>
                <a:spcPct val="0"/>
              </a:spcBef>
              <a:spcAft>
                <a:spcPct val="0"/>
              </a:spcAft>
              <a:defRPr sz="2400">
                <a:solidFill>
                  <a:schemeClr val="tx1"/>
                </a:solidFill>
                <a:latin typeface="Arial"/>
              </a:defRPr>
            </a:lvl6pPr>
            <a:lvl7pPr marL="2971800" indent="-228600" eaLnBrk="0" fontAlgn="base" hangingPunct="0">
              <a:spcBef>
                <a:spcPct val="0"/>
              </a:spcBef>
              <a:spcAft>
                <a:spcPct val="0"/>
              </a:spcAft>
              <a:defRPr sz="2400">
                <a:solidFill>
                  <a:schemeClr val="tx1"/>
                </a:solidFill>
                <a:latin typeface="Arial"/>
              </a:defRPr>
            </a:lvl7pPr>
            <a:lvl8pPr marL="3429000" indent="-228600" eaLnBrk="0" fontAlgn="base" hangingPunct="0">
              <a:spcBef>
                <a:spcPct val="0"/>
              </a:spcBef>
              <a:spcAft>
                <a:spcPct val="0"/>
              </a:spcAft>
              <a:defRPr sz="2400">
                <a:solidFill>
                  <a:schemeClr val="tx1"/>
                </a:solidFill>
                <a:latin typeface="Arial"/>
              </a:defRPr>
            </a:lvl8pPr>
            <a:lvl9pPr marL="3886200" indent="-228600" eaLnBrk="0" fontAlgn="base" hangingPunct="0">
              <a:spcBef>
                <a:spcPct val="0"/>
              </a:spcBef>
              <a:spcAft>
                <a:spcPct val="0"/>
              </a:spcAft>
              <a:defRPr sz="2400">
                <a:solidFill>
                  <a:schemeClr val="tx1"/>
                </a:solidFill>
                <a:latin typeface="Arial"/>
              </a:defRPr>
            </a:lvl9pPr>
          </a:lstStyle>
          <a:p>
            <a:pPr algn="ctr" eaLnBrk="1" hangingPunct="1">
              <a:spcBef>
                <a:spcPct val="50000"/>
              </a:spcBef>
            </a:pPr>
            <a:r>
              <a:rPr lang="en-US" sz="2000" b="1" dirty="0">
                <a:solidFill>
                  <a:schemeClr val="bg1"/>
                </a:solidFill>
                <a:latin typeface="Bree Serif" panose="02000503040000020004" pitchFamily="2" charset="0"/>
                <a:cs typeface="Calibri" panose="020F0502020204030204" pitchFamily="34" charset="0"/>
              </a:rPr>
              <a:t>8.  References</a:t>
            </a:r>
          </a:p>
        </p:txBody>
      </p:sp>
      <p:pic>
        <p:nvPicPr>
          <p:cNvPr id="8" name="Picture 7">
            <a:extLst>
              <a:ext uri="{FF2B5EF4-FFF2-40B4-BE49-F238E27FC236}">
                <a16:creationId xmlns:a16="http://schemas.microsoft.com/office/drawing/2014/main" id="{0A7786EF-534B-0DA8-AB43-EC58B91AF8A4}"/>
              </a:ext>
            </a:extLst>
          </p:cNvPr>
          <p:cNvPicPr>
            <a:picLocks noChangeAspect="1"/>
          </p:cNvPicPr>
          <p:nvPr/>
        </p:nvPicPr>
        <p:blipFill>
          <a:blip r:embed="rId7"/>
          <a:stretch>
            <a:fillRect/>
          </a:stretch>
        </p:blipFill>
        <p:spPr>
          <a:xfrm>
            <a:off x="59324" y="13823751"/>
            <a:ext cx="8187251" cy="7327134"/>
          </a:xfrm>
          <a:prstGeom prst="rect">
            <a:avLst/>
          </a:prstGeom>
        </p:spPr>
      </p:pic>
      <p:sp>
        <p:nvSpPr>
          <p:cNvPr id="15" name="TextBox 14">
            <a:extLst>
              <a:ext uri="{FF2B5EF4-FFF2-40B4-BE49-F238E27FC236}">
                <a16:creationId xmlns:a16="http://schemas.microsoft.com/office/drawing/2014/main" id="{CD8F6BD1-1077-76B4-E132-66E81AAA2F6D}"/>
              </a:ext>
            </a:extLst>
          </p:cNvPr>
          <p:cNvSpPr txBox="1"/>
          <p:nvPr/>
        </p:nvSpPr>
        <p:spPr>
          <a:xfrm>
            <a:off x="91728" y="21248030"/>
            <a:ext cx="7984967" cy="619913"/>
          </a:xfrm>
          <a:prstGeom prst="rect">
            <a:avLst/>
          </a:prstGeom>
          <a:noFill/>
        </p:spPr>
        <p:txBody>
          <a:bodyPr wrap="square" rtlCol="0">
            <a:spAutoFit/>
          </a:bodyPr>
          <a:lstStyle/>
          <a:p>
            <a:r>
              <a:rPr lang="en-GB" dirty="0"/>
              <a:t>https://www.istockphoto.com/vector/set-of-line-icons-illustrating-key-elements-of-emotional-intelligence-including-gm2227353949-643232445</a:t>
            </a:r>
          </a:p>
        </p:txBody>
      </p:sp>
      <p:sp>
        <p:nvSpPr>
          <p:cNvPr id="2" name="TextBox 1">
            <a:extLst>
              <a:ext uri="{FF2B5EF4-FFF2-40B4-BE49-F238E27FC236}">
                <a16:creationId xmlns:a16="http://schemas.microsoft.com/office/drawing/2014/main" id="{0485CC80-B5C5-F001-DE8D-C2037BA674AB}"/>
              </a:ext>
            </a:extLst>
          </p:cNvPr>
          <p:cNvSpPr txBox="1"/>
          <p:nvPr/>
        </p:nvSpPr>
        <p:spPr>
          <a:xfrm>
            <a:off x="18001791" y="20903202"/>
            <a:ext cx="15243462" cy="1587229"/>
          </a:xfrm>
          <a:prstGeom prst="rect">
            <a:avLst/>
          </a:prstGeom>
          <a:noFill/>
        </p:spPr>
        <p:txBody>
          <a:bodyPr wrap="square" rtlCol="0">
            <a:spAutoFit/>
          </a:bodyPr>
          <a:lstStyle/>
          <a:p>
            <a:r>
              <a:rPr lang="en-GB" sz="1600" dirty="0"/>
              <a:t>1.Goleman, D. (1995) </a:t>
            </a:r>
            <a:r>
              <a:rPr lang="en-GB" sz="1600" i="1" dirty="0"/>
              <a:t>Emotional Intelligence: Why It Can Matter More Than IQ.</a:t>
            </a:r>
            <a:r>
              <a:rPr lang="en-GB" sz="1600" dirty="0"/>
              <a:t> New York: Bantam.</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dirty="0"/>
              <a:t>2. Kabat-Zinn, J. (1994) </a:t>
            </a:r>
            <a:r>
              <a:rPr lang="en-GB" sz="1600" i="1" dirty="0"/>
              <a:t>Wherever You Go, There You Are.</a:t>
            </a:r>
            <a:r>
              <a:rPr lang="en-GB" sz="1600" dirty="0"/>
              <a:t> New York: Hyperion.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dirty="0"/>
              <a:t>3. Parker, J. et al. (2004) ‘Academic achievement in high school: does emotional intelligence matter?’, </a:t>
            </a:r>
            <a:r>
              <a:rPr lang="en-GB" sz="1600" i="1" dirty="0"/>
              <a:t>Personality and Individual Differences</a:t>
            </a:r>
            <a:r>
              <a:rPr lang="en-GB" sz="1600" dirty="0"/>
              <a:t>, 37(7), pp. 1321–1330.</a:t>
            </a:r>
          </a:p>
          <a:p>
            <a:r>
              <a:rPr lang="en-GB" sz="1600" dirty="0"/>
              <a:t>4. Salovey, P. and Mayer, J. (1990) ‘Emotional intelligence’, </a:t>
            </a:r>
            <a:r>
              <a:rPr lang="en-GB" sz="1600" i="1" dirty="0"/>
              <a:t>Imagination, Cognition and Personality</a:t>
            </a:r>
            <a:r>
              <a:rPr lang="en-GB" sz="1600" dirty="0"/>
              <a:t>, 9(3), pp. 185–211.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7" name="Picture 6" descr="Person in distress">
            <a:extLst>
              <a:ext uri="{FF2B5EF4-FFF2-40B4-BE49-F238E27FC236}">
                <a16:creationId xmlns:a16="http://schemas.microsoft.com/office/drawing/2014/main" id="{82EC9727-CD7C-13D7-6922-251C5B6BD690}"/>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8978209" y="3905554"/>
            <a:ext cx="4067854" cy="2657110"/>
          </a:xfrm>
          <a:prstGeom prst="rect">
            <a:avLst/>
          </a:prstGeom>
        </p:spPr>
      </p:pic>
      <p:pic>
        <p:nvPicPr>
          <p:cNvPr id="11" name="Picture 10" descr="Cartoon bee with magnifying glass">
            <a:extLst>
              <a:ext uri="{FF2B5EF4-FFF2-40B4-BE49-F238E27FC236}">
                <a16:creationId xmlns:a16="http://schemas.microsoft.com/office/drawing/2014/main" id="{F235D5C1-A6FF-24F1-7810-954F8FC2A338}"/>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5318772" y="19229793"/>
            <a:ext cx="2509246" cy="2848634"/>
          </a:xfrm>
          <a:prstGeom prst="rect">
            <a:avLst/>
          </a:prstGeom>
        </p:spPr>
      </p:pic>
      <p:pic>
        <p:nvPicPr>
          <p:cNvPr id="17" name="Picture 16" descr="Stack of hardcover books without spine titles">
            <a:extLst>
              <a:ext uri="{FF2B5EF4-FFF2-40B4-BE49-F238E27FC236}">
                <a16:creationId xmlns:a16="http://schemas.microsoft.com/office/drawing/2014/main" id="{C4145423-F2B6-83EF-4735-DB00486BBC16}"/>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21336000" y="18046097"/>
            <a:ext cx="3528939" cy="2060231"/>
          </a:xfrm>
          <a:prstGeom prst="rect">
            <a:avLst/>
          </a:prstGeom>
        </p:spPr>
      </p:pic>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rationalrouge|08-2022"/>
</p:tagLst>
</file>

<file path=ppt/theme/theme1.xml><?xml version="1.0" encoding="utf-8"?>
<a:theme xmlns:a="http://schemas.openxmlformats.org/drawingml/2006/main" name="Default Design">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Default Design">
      <a:majorFont>
        <a:latin typeface="Times New Roman"/>
        <a:ea typeface="Arial"/>
        <a:cs typeface="Arial"/>
      </a:majorFont>
      <a:minorFont>
        <a:latin typeface="Times New Roman"/>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1366</TotalTime>
  <Words>641</Words>
  <Application>Microsoft Office PowerPoint</Application>
  <PresentationFormat>Custom</PresentationFormat>
  <Paragraphs>38</Paragraphs>
  <Slides>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Arial</vt:lpstr>
      <vt:lpstr>Symbol</vt:lpstr>
      <vt:lpstr>Open Sans</vt:lpstr>
      <vt:lpstr>Congenial Light</vt:lpstr>
      <vt:lpstr>Bree Serif</vt:lpstr>
      <vt:lpstr>Calibri</vt:lpstr>
      <vt:lpstr>Times New Roman</vt:lpstr>
      <vt:lpstr>Default Design</vt:lpstr>
      <vt:lpstr>PowerPoint Presentation</vt:lpstr>
    </vt:vector>
  </TitlesOfParts>
  <Company>Graphicsland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Example to make a scientific poster</dc:title>
  <dc:subject>How To Make A Scientific Poster</dc:subject>
  <dc:creator>Graphicsland/MakeSigns.com</dc:creator>
  <cp:keywords>scientific, research, template, custom, poster, presentation, symposium, printing, PowerPoint, create, design, example, sample, download</cp:keywords>
  <dc:description>Download our scientific poster templates at no cost to you and get one step closer to making a great research poster.</dc:description>
  <cp:lastModifiedBy>Gabriela Barza (2332746)</cp:lastModifiedBy>
  <cp:revision>156</cp:revision>
  <dcterms:modified xsi:type="dcterms:W3CDTF">2026-02-16T01:11:39Z</dcterms:modified>
  <cp:category>templates for scientific poster</cp:category>
</cp:coreProperties>
</file>