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4"/>
  </p:normalViewPr>
  <p:slideViewPr>
    <p:cSldViewPr snapToGrid="0" snapToObjects="1">
      <p:cViewPr varScale="1">
        <p:scale>
          <a:sx n="102" d="100"/>
          <a:sy n="102" d="100"/>
        </p:scale>
        <p:origin x="192" y="4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sv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hyperlink" Target="https://www.google.com/search?q=price+discrimination+in+the+UK+rail+indisutry&amp;oq=price+discrimination+in+the+UK+rail+indisutry+&amp;aqs=chrome..69i57.19399j0j7&amp;sourceid=chrome&amp;ie=UTF-8" TargetMode="Externa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hyperlink" Target="https://www.google.com/search?q=price+discrimination+in+the+UK+rail+indisutry&amp;oq=price+discrimination+in+the+UK+rail+indisutry+&amp;aqs=chrome..69i57.19399j0j7&amp;sourceid=chrome&amp;ie=UTF-8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971192-5370-4B14-A602-C1000D8D632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76BEB23-D44F-485E-B28E-3B240B9F37F4}">
      <dgm:prSet/>
      <dgm:spPr/>
      <dgm:t>
        <a:bodyPr/>
        <a:lstStyle/>
        <a:p>
          <a:r>
            <a:rPr lang="en-US"/>
            <a:t>PD occurs where different prices can  be charged for the same product or service; the costs of production associated the good or service are the same</a:t>
          </a:r>
        </a:p>
      </dgm:t>
    </dgm:pt>
    <dgm:pt modelId="{A402360B-5A2C-4D8F-B347-B7D79C6FA600}" type="parTrans" cxnId="{E81FE9A8-5102-4ADD-8D99-7A9B9998D6A1}">
      <dgm:prSet/>
      <dgm:spPr/>
      <dgm:t>
        <a:bodyPr/>
        <a:lstStyle/>
        <a:p>
          <a:endParaRPr lang="en-US"/>
        </a:p>
      </dgm:t>
    </dgm:pt>
    <dgm:pt modelId="{DB352914-BE5E-4BF8-888A-C6FED12DBA34}" type="sibTrans" cxnId="{E81FE9A8-5102-4ADD-8D99-7A9B9998D6A1}">
      <dgm:prSet/>
      <dgm:spPr/>
      <dgm:t>
        <a:bodyPr/>
        <a:lstStyle/>
        <a:p>
          <a:endParaRPr lang="en-US"/>
        </a:p>
      </dgm:t>
    </dgm:pt>
    <dgm:pt modelId="{DFDBB8B1-0F0F-49F1-97FC-8128C1110831}">
      <dgm:prSet/>
      <dgm:spPr/>
      <dgm:t>
        <a:bodyPr/>
        <a:lstStyle/>
        <a:p>
          <a:r>
            <a:rPr lang="en-US"/>
            <a:t>Eg. Rail Service – pensioners and students are charged different process to use the same train service. </a:t>
          </a:r>
        </a:p>
      </dgm:t>
    </dgm:pt>
    <dgm:pt modelId="{00C6A28F-7261-45CE-8145-D6B61DBC879C}" type="parTrans" cxnId="{326CFEC1-106D-4200-8F32-6E6D9A23A1C9}">
      <dgm:prSet/>
      <dgm:spPr/>
      <dgm:t>
        <a:bodyPr/>
        <a:lstStyle/>
        <a:p>
          <a:endParaRPr lang="en-US"/>
        </a:p>
      </dgm:t>
    </dgm:pt>
    <dgm:pt modelId="{0E2BF7D1-DFF6-405D-BA0B-8CB9763E7F13}" type="sibTrans" cxnId="{326CFEC1-106D-4200-8F32-6E6D9A23A1C9}">
      <dgm:prSet/>
      <dgm:spPr/>
      <dgm:t>
        <a:bodyPr/>
        <a:lstStyle/>
        <a:p>
          <a:endParaRPr lang="en-US"/>
        </a:p>
      </dgm:t>
    </dgm:pt>
    <dgm:pt modelId="{D9462718-4DB1-6B45-9DC3-D36D1266AD29}" type="pres">
      <dgm:prSet presAssocID="{C7971192-5370-4B14-A602-C1000D8D6329}" presName="linear" presStyleCnt="0">
        <dgm:presLayoutVars>
          <dgm:animLvl val="lvl"/>
          <dgm:resizeHandles val="exact"/>
        </dgm:presLayoutVars>
      </dgm:prSet>
      <dgm:spPr/>
    </dgm:pt>
    <dgm:pt modelId="{3CBB29BF-0480-434E-8049-2D1EE273A70D}" type="pres">
      <dgm:prSet presAssocID="{576BEB23-D44F-485E-B28E-3B240B9F37F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E53E454-F238-514B-BC51-2DA729F861FE}" type="pres">
      <dgm:prSet presAssocID="{DB352914-BE5E-4BF8-888A-C6FED12DBA34}" presName="spacer" presStyleCnt="0"/>
      <dgm:spPr/>
    </dgm:pt>
    <dgm:pt modelId="{B15B9EC8-B742-1742-9A0E-D8AA4037D7AA}" type="pres">
      <dgm:prSet presAssocID="{DFDBB8B1-0F0F-49F1-97FC-8128C111083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D29EF13-D23D-DB4F-9628-2263D4215E36}" type="presOf" srcId="{C7971192-5370-4B14-A602-C1000D8D6329}" destId="{D9462718-4DB1-6B45-9DC3-D36D1266AD29}" srcOrd="0" destOrd="0" presId="urn:microsoft.com/office/officeart/2005/8/layout/vList2"/>
    <dgm:cxn modelId="{97A2423C-9E64-7944-9491-C4270E0DA2DC}" type="presOf" srcId="{DFDBB8B1-0F0F-49F1-97FC-8128C1110831}" destId="{B15B9EC8-B742-1742-9A0E-D8AA4037D7AA}" srcOrd="0" destOrd="0" presId="urn:microsoft.com/office/officeart/2005/8/layout/vList2"/>
    <dgm:cxn modelId="{E81FE9A8-5102-4ADD-8D99-7A9B9998D6A1}" srcId="{C7971192-5370-4B14-A602-C1000D8D6329}" destId="{576BEB23-D44F-485E-B28E-3B240B9F37F4}" srcOrd="0" destOrd="0" parTransId="{A402360B-5A2C-4D8F-B347-B7D79C6FA600}" sibTransId="{DB352914-BE5E-4BF8-888A-C6FED12DBA34}"/>
    <dgm:cxn modelId="{326CFEC1-106D-4200-8F32-6E6D9A23A1C9}" srcId="{C7971192-5370-4B14-A602-C1000D8D6329}" destId="{DFDBB8B1-0F0F-49F1-97FC-8128C1110831}" srcOrd="1" destOrd="0" parTransId="{00C6A28F-7261-45CE-8145-D6B61DBC879C}" sibTransId="{0E2BF7D1-DFF6-405D-BA0B-8CB9763E7F13}"/>
    <dgm:cxn modelId="{111F36C7-50F2-FC41-9A69-1835CF52CB30}" type="presOf" srcId="{576BEB23-D44F-485E-B28E-3B240B9F37F4}" destId="{3CBB29BF-0480-434E-8049-2D1EE273A70D}" srcOrd="0" destOrd="0" presId="urn:microsoft.com/office/officeart/2005/8/layout/vList2"/>
    <dgm:cxn modelId="{B7582A63-AA5F-DC46-BEC9-CD4788E84D62}" type="presParOf" srcId="{D9462718-4DB1-6B45-9DC3-D36D1266AD29}" destId="{3CBB29BF-0480-434E-8049-2D1EE273A70D}" srcOrd="0" destOrd="0" presId="urn:microsoft.com/office/officeart/2005/8/layout/vList2"/>
    <dgm:cxn modelId="{639E0B0B-DAAF-2A4F-A600-EAE87CAE704D}" type="presParOf" srcId="{D9462718-4DB1-6B45-9DC3-D36D1266AD29}" destId="{1E53E454-F238-514B-BC51-2DA729F861FE}" srcOrd="1" destOrd="0" presId="urn:microsoft.com/office/officeart/2005/8/layout/vList2"/>
    <dgm:cxn modelId="{F1D6D0E1-7A8A-B74D-9FAB-FED3997445BB}" type="presParOf" srcId="{D9462718-4DB1-6B45-9DC3-D36D1266AD29}" destId="{B15B9EC8-B742-1742-9A0E-D8AA4037D7A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56A8D7-3A67-4B72-84DF-82602D3F334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7DBD3C32-2068-4AFE-B72F-26CF2A4CACD9}">
      <dgm:prSet/>
      <dgm:spPr/>
      <dgm:t>
        <a:bodyPr/>
        <a:lstStyle/>
        <a:p>
          <a:pPr>
            <a:defRPr cap="all"/>
          </a:pPr>
          <a:r>
            <a:rPr lang="en-US"/>
            <a:t>The firm must be able to segment the markets and keep them separate </a:t>
          </a:r>
        </a:p>
      </dgm:t>
    </dgm:pt>
    <dgm:pt modelId="{8A8D21A5-0344-4D1E-92EB-727E6DE34740}" type="parTrans" cxnId="{A7A8A934-933C-4650-A43D-5AAB7DE3DE0A}">
      <dgm:prSet/>
      <dgm:spPr/>
      <dgm:t>
        <a:bodyPr/>
        <a:lstStyle/>
        <a:p>
          <a:endParaRPr lang="en-US"/>
        </a:p>
      </dgm:t>
    </dgm:pt>
    <dgm:pt modelId="{D80FBE14-A190-413A-A496-7F11ED0130F8}" type="sibTrans" cxnId="{A7A8A934-933C-4650-A43D-5AAB7DE3DE0A}">
      <dgm:prSet/>
      <dgm:spPr/>
      <dgm:t>
        <a:bodyPr/>
        <a:lstStyle/>
        <a:p>
          <a:endParaRPr lang="en-US"/>
        </a:p>
      </dgm:t>
    </dgm:pt>
    <dgm:pt modelId="{5B930B06-4D0D-4FEB-B9C3-5DCF9A18DCF6}">
      <dgm:prSet/>
      <dgm:spPr/>
      <dgm:t>
        <a:bodyPr/>
        <a:lstStyle/>
        <a:p>
          <a:pPr>
            <a:defRPr cap="all"/>
          </a:pPr>
          <a:r>
            <a:rPr lang="en-US"/>
            <a:t>That is, the firm must be able to prevent individuals buying in the lower priced market and reselling in the higher priced one.</a:t>
          </a:r>
        </a:p>
      </dgm:t>
    </dgm:pt>
    <dgm:pt modelId="{8187A1A6-12E3-4BB2-98C0-6A913C40BED6}" type="parTrans" cxnId="{BC17AD1A-27A6-4CED-A0A3-E1E5E7325349}">
      <dgm:prSet/>
      <dgm:spPr/>
      <dgm:t>
        <a:bodyPr/>
        <a:lstStyle/>
        <a:p>
          <a:endParaRPr lang="en-US"/>
        </a:p>
      </dgm:t>
    </dgm:pt>
    <dgm:pt modelId="{1E47D8CE-8337-4F2A-BFDC-DFE6E850D698}" type="sibTrans" cxnId="{BC17AD1A-27A6-4CED-A0A3-E1E5E7325349}">
      <dgm:prSet/>
      <dgm:spPr/>
      <dgm:t>
        <a:bodyPr/>
        <a:lstStyle/>
        <a:p>
          <a:endParaRPr lang="en-US"/>
        </a:p>
      </dgm:t>
    </dgm:pt>
    <dgm:pt modelId="{5ABB4D78-67B7-4C70-AE93-9011A1D5E20A}">
      <dgm:prSet/>
      <dgm:spPr/>
      <dgm:t>
        <a:bodyPr/>
        <a:lstStyle/>
        <a:p>
          <a:pPr>
            <a:defRPr cap="all"/>
          </a:pPr>
          <a:r>
            <a:rPr lang="en-US"/>
            <a:t>The firm must have some control over price (Like a monopolist) The firm must be a price maker</a:t>
          </a:r>
        </a:p>
      </dgm:t>
    </dgm:pt>
    <dgm:pt modelId="{492D6250-A2C2-4D27-9B8B-4F705B3C4309}" type="parTrans" cxnId="{C12017EE-DBBF-4EE1-9A5D-8A5CB72CBE30}">
      <dgm:prSet/>
      <dgm:spPr/>
      <dgm:t>
        <a:bodyPr/>
        <a:lstStyle/>
        <a:p>
          <a:endParaRPr lang="en-US"/>
        </a:p>
      </dgm:t>
    </dgm:pt>
    <dgm:pt modelId="{C194AD27-5F58-4DB0-A3C9-7059ED791821}" type="sibTrans" cxnId="{C12017EE-DBBF-4EE1-9A5D-8A5CB72CBE30}">
      <dgm:prSet/>
      <dgm:spPr/>
      <dgm:t>
        <a:bodyPr/>
        <a:lstStyle/>
        <a:p>
          <a:endParaRPr lang="en-US"/>
        </a:p>
      </dgm:t>
    </dgm:pt>
    <dgm:pt modelId="{75D717B0-B7BC-4891-97B8-37A2F2B3D4DB}">
      <dgm:prSet/>
      <dgm:spPr/>
      <dgm:t>
        <a:bodyPr/>
        <a:lstStyle/>
        <a:p>
          <a:pPr>
            <a:defRPr cap="all"/>
          </a:pPr>
          <a:r>
            <a:rPr lang="en-US"/>
            <a:t>The different markets must have different price elasticities of demand </a:t>
          </a:r>
        </a:p>
      </dgm:t>
    </dgm:pt>
    <dgm:pt modelId="{1FA0BCBF-B287-4DEF-8A15-ADF1C46C489F}" type="parTrans" cxnId="{C0B21EEF-FDCE-4611-848F-A67E6DF56072}">
      <dgm:prSet/>
      <dgm:spPr/>
      <dgm:t>
        <a:bodyPr/>
        <a:lstStyle/>
        <a:p>
          <a:endParaRPr lang="en-US"/>
        </a:p>
      </dgm:t>
    </dgm:pt>
    <dgm:pt modelId="{F2200FC0-7830-4C86-ACD5-2F1FEBDD66B8}" type="sibTrans" cxnId="{C0B21EEF-FDCE-4611-848F-A67E6DF56072}">
      <dgm:prSet/>
      <dgm:spPr/>
      <dgm:t>
        <a:bodyPr/>
        <a:lstStyle/>
        <a:p>
          <a:endParaRPr lang="en-US"/>
        </a:p>
      </dgm:t>
    </dgm:pt>
    <dgm:pt modelId="{423844EB-09AA-4B06-AADB-4E9A00BB600A}">
      <dgm:prSet/>
      <dgm:spPr/>
      <dgm:t>
        <a:bodyPr/>
        <a:lstStyle/>
        <a:p>
          <a:pPr>
            <a:defRPr cap="all"/>
          </a:pPr>
          <a:r>
            <a:rPr lang="en-US"/>
            <a:t>Implications: The marginal revenue in both markets will be equal, the price will be higher in the inelastic market</a:t>
          </a:r>
        </a:p>
      </dgm:t>
    </dgm:pt>
    <dgm:pt modelId="{256561D0-429F-46AD-99D3-9D96DB3A4727}" type="parTrans" cxnId="{B0AEDF1A-9693-4177-B23C-597BC99189B8}">
      <dgm:prSet/>
      <dgm:spPr/>
      <dgm:t>
        <a:bodyPr/>
        <a:lstStyle/>
        <a:p>
          <a:endParaRPr lang="en-US"/>
        </a:p>
      </dgm:t>
    </dgm:pt>
    <dgm:pt modelId="{4368E7D2-24BD-42BF-B556-616DF688BD7E}" type="sibTrans" cxnId="{B0AEDF1A-9693-4177-B23C-597BC99189B8}">
      <dgm:prSet/>
      <dgm:spPr/>
      <dgm:t>
        <a:bodyPr/>
        <a:lstStyle/>
        <a:p>
          <a:endParaRPr lang="en-US"/>
        </a:p>
      </dgm:t>
    </dgm:pt>
    <dgm:pt modelId="{C394112A-04DA-42E0-AC03-BF793AE11AD9}">
      <dgm:prSet/>
      <dgm:spPr/>
      <dgm:t>
        <a:bodyPr/>
        <a:lstStyle/>
        <a:p>
          <a:pPr>
            <a:defRPr cap="all"/>
          </a:pPr>
          <a:r>
            <a:rPr lang="en-GB">
              <a:hlinkClick xmlns:r="http://schemas.openxmlformats.org/officeDocument/2006/relationships" r:id="rId1"/>
            </a:rPr>
            <a:t>https://www.google.com/search?q=price+discrimination+in+the+UK+rail+indisutry&amp;oq=price+discrimination+in+the+UK+rail+indisutry+&amp;aqs=chrome..69i57.19399j0j7&amp;sourceid=chrome&amp;ie=UTF-8</a:t>
          </a:r>
          <a:endParaRPr lang="en-US"/>
        </a:p>
      </dgm:t>
    </dgm:pt>
    <dgm:pt modelId="{7887C8EB-2650-48AE-9209-31CB6F59D2D5}" type="parTrans" cxnId="{28D27220-D72B-4061-A9A0-84C1041B599D}">
      <dgm:prSet/>
      <dgm:spPr/>
      <dgm:t>
        <a:bodyPr/>
        <a:lstStyle/>
        <a:p>
          <a:endParaRPr lang="en-US"/>
        </a:p>
      </dgm:t>
    </dgm:pt>
    <dgm:pt modelId="{FF1EB2E0-9D34-4077-9865-BB610505A533}" type="sibTrans" cxnId="{28D27220-D72B-4061-A9A0-84C1041B599D}">
      <dgm:prSet/>
      <dgm:spPr/>
      <dgm:t>
        <a:bodyPr/>
        <a:lstStyle/>
        <a:p>
          <a:endParaRPr lang="en-US"/>
        </a:p>
      </dgm:t>
    </dgm:pt>
    <dgm:pt modelId="{A542A6D8-0C0F-43CE-B1C8-9B361409FF00}" type="pres">
      <dgm:prSet presAssocID="{1856A8D7-3A67-4B72-84DF-82602D3F3343}" presName="root" presStyleCnt="0">
        <dgm:presLayoutVars>
          <dgm:dir/>
          <dgm:resizeHandles val="exact"/>
        </dgm:presLayoutVars>
      </dgm:prSet>
      <dgm:spPr/>
    </dgm:pt>
    <dgm:pt modelId="{67E29D12-1861-48CE-8809-5369CB8155A0}" type="pres">
      <dgm:prSet presAssocID="{7DBD3C32-2068-4AFE-B72F-26CF2A4CACD9}" presName="compNode" presStyleCnt="0"/>
      <dgm:spPr/>
    </dgm:pt>
    <dgm:pt modelId="{C550784E-DC87-4BCC-AF61-23175C75D80A}" type="pres">
      <dgm:prSet presAssocID="{7DBD3C32-2068-4AFE-B72F-26CF2A4CACD9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7963CB96-124D-4371-8387-7ED47E713E32}" type="pres">
      <dgm:prSet presAssocID="{7DBD3C32-2068-4AFE-B72F-26CF2A4CACD9}" presName="iconRect" presStyleLbl="node1" presStyleIdx="0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92750D4-7CF5-423C-BD5B-CAF48B2822D3}" type="pres">
      <dgm:prSet presAssocID="{7DBD3C32-2068-4AFE-B72F-26CF2A4CACD9}" presName="spaceRect" presStyleCnt="0"/>
      <dgm:spPr/>
    </dgm:pt>
    <dgm:pt modelId="{79D72502-717A-49D3-8E52-9F9F9F48DEE8}" type="pres">
      <dgm:prSet presAssocID="{7DBD3C32-2068-4AFE-B72F-26CF2A4CACD9}" presName="textRect" presStyleLbl="revTx" presStyleIdx="0" presStyleCnt="6">
        <dgm:presLayoutVars>
          <dgm:chMax val="1"/>
          <dgm:chPref val="1"/>
        </dgm:presLayoutVars>
      </dgm:prSet>
      <dgm:spPr/>
    </dgm:pt>
    <dgm:pt modelId="{7B262544-E938-4E40-8B5B-F8F2206CBD2B}" type="pres">
      <dgm:prSet presAssocID="{D80FBE14-A190-413A-A496-7F11ED0130F8}" presName="sibTrans" presStyleCnt="0"/>
      <dgm:spPr/>
    </dgm:pt>
    <dgm:pt modelId="{FD5849EE-4066-4878-930D-BE9B5CD43DCE}" type="pres">
      <dgm:prSet presAssocID="{5B930B06-4D0D-4FEB-B9C3-5DCF9A18DCF6}" presName="compNode" presStyleCnt="0"/>
      <dgm:spPr/>
    </dgm:pt>
    <dgm:pt modelId="{199099A9-07E2-4C38-9B16-ED51121C45D1}" type="pres">
      <dgm:prSet presAssocID="{5B930B06-4D0D-4FEB-B9C3-5DCF9A18DCF6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18912DD-0927-4209-B73C-9BD1F689B303}" type="pres">
      <dgm:prSet presAssocID="{5B930B06-4D0D-4FEB-B9C3-5DCF9A18DCF6}" presName="iconRect" presStyleLbl="node1" presStyleIdx="1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5BD14469-D15C-4E85-83A7-11D57CAA6F5F}" type="pres">
      <dgm:prSet presAssocID="{5B930B06-4D0D-4FEB-B9C3-5DCF9A18DCF6}" presName="spaceRect" presStyleCnt="0"/>
      <dgm:spPr/>
    </dgm:pt>
    <dgm:pt modelId="{8E9E9C8F-4093-459B-AD2A-7D870982A92E}" type="pres">
      <dgm:prSet presAssocID="{5B930B06-4D0D-4FEB-B9C3-5DCF9A18DCF6}" presName="textRect" presStyleLbl="revTx" presStyleIdx="1" presStyleCnt="6">
        <dgm:presLayoutVars>
          <dgm:chMax val="1"/>
          <dgm:chPref val="1"/>
        </dgm:presLayoutVars>
      </dgm:prSet>
      <dgm:spPr/>
    </dgm:pt>
    <dgm:pt modelId="{3AF49B96-5E64-445A-9300-8A5B81278BB6}" type="pres">
      <dgm:prSet presAssocID="{1E47D8CE-8337-4F2A-BFDC-DFE6E850D698}" presName="sibTrans" presStyleCnt="0"/>
      <dgm:spPr/>
    </dgm:pt>
    <dgm:pt modelId="{FD509BEC-E367-4650-B5FF-843EE2A3807D}" type="pres">
      <dgm:prSet presAssocID="{5ABB4D78-67B7-4C70-AE93-9011A1D5E20A}" presName="compNode" presStyleCnt="0"/>
      <dgm:spPr/>
    </dgm:pt>
    <dgm:pt modelId="{9DD0B9B8-E5CC-41E0-A0F3-75DABC5D9596}" type="pres">
      <dgm:prSet presAssocID="{5ABB4D78-67B7-4C70-AE93-9011A1D5E20A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1FDB25A-B6F1-4F8A-884E-376905D96553}" type="pres">
      <dgm:prSet presAssocID="{5ABB4D78-67B7-4C70-AE93-9011A1D5E20A}" presName="iconRect" presStyleLbl="node1" presStyleIdx="2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92BBDFD4-FA1C-4063-B57C-2CDBC68E03FF}" type="pres">
      <dgm:prSet presAssocID="{5ABB4D78-67B7-4C70-AE93-9011A1D5E20A}" presName="spaceRect" presStyleCnt="0"/>
      <dgm:spPr/>
    </dgm:pt>
    <dgm:pt modelId="{71216D98-9087-4D4F-B4C6-06C3EAC6E15B}" type="pres">
      <dgm:prSet presAssocID="{5ABB4D78-67B7-4C70-AE93-9011A1D5E20A}" presName="textRect" presStyleLbl="revTx" presStyleIdx="2" presStyleCnt="6">
        <dgm:presLayoutVars>
          <dgm:chMax val="1"/>
          <dgm:chPref val="1"/>
        </dgm:presLayoutVars>
      </dgm:prSet>
      <dgm:spPr/>
    </dgm:pt>
    <dgm:pt modelId="{BFB6A62A-3712-4263-8F39-87D9B777E758}" type="pres">
      <dgm:prSet presAssocID="{C194AD27-5F58-4DB0-A3C9-7059ED791821}" presName="sibTrans" presStyleCnt="0"/>
      <dgm:spPr/>
    </dgm:pt>
    <dgm:pt modelId="{A0C78201-D1A5-4CA6-8F24-483415752CE4}" type="pres">
      <dgm:prSet presAssocID="{75D717B0-B7BC-4891-97B8-37A2F2B3D4DB}" presName="compNode" presStyleCnt="0"/>
      <dgm:spPr/>
    </dgm:pt>
    <dgm:pt modelId="{9CF3A22B-B5CF-4CF3-829D-0C0D972BDBF6}" type="pres">
      <dgm:prSet presAssocID="{75D717B0-B7BC-4891-97B8-37A2F2B3D4DB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FEE3EB9-1698-4F44-AF7D-813B09289020}" type="pres">
      <dgm:prSet presAssocID="{75D717B0-B7BC-4891-97B8-37A2F2B3D4DB}" presName="iconRect" presStyleLbl="node1" presStyleIdx="3" presStyleCnt="6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F72D960-BF32-4E48-BD32-519145D511E2}" type="pres">
      <dgm:prSet presAssocID="{75D717B0-B7BC-4891-97B8-37A2F2B3D4DB}" presName="spaceRect" presStyleCnt="0"/>
      <dgm:spPr/>
    </dgm:pt>
    <dgm:pt modelId="{B39342D7-97B8-4F83-936B-D0E3FE23E696}" type="pres">
      <dgm:prSet presAssocID="{75D717B0-B7BC-4891-97B8-37A2F2B3D4DB}" presName="textRect" presStyleLbl="revTx" presStyleIdx="3" presStyleCnt="6">
        <dgm:presLayoutVars>
          <dgm:chMax val="1"/>
          <dgm:chPref val="1"/>
        </dgm:presLayoutVars>
      </dgm:prSet>
      <dgm:spPr/>
    </dgm:pt>
    <dgm:pt modelId="{0787E1B5-1AA3-428F-AF35-C05A1949701A}" type="pres">
      <dgm:prSet presAssocID="{F2200FC0-7830-4C86-ACD5-2F1FEBDD66B8}" presName="sibTrans" presStyleCnt="0"/>
      <dgm:spPr/>
    </dgm:pt>
    <dgm:pt modelId="{4D3C23F3-E3BF-4CD0-9896-44109763F7FB}" type="pres">
      <dgm:prSet presAssocID="{423844EB-09AA-4B06-AADB-4E9A00BB600A}" presName="compNode" presStyleCnt="0"/>
      <dgm:spPr/>
    </dgm:pt>
    <dgm:pt modelId="{312D2489-3CE0-4D96-A21E-D220A6843112}" type="pres">
      <dgm:prSet presAssocID="{423844EB-09AA-4B06-AADB-4E9A00BB600A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3BDBC3F-D675-4614-8CBA-78C551C2A01C}" type="pres">
      <dgm:prSet presAssocID="{423844EB-09AA-4B06-AADB-4E9A00BB600A}" presName="iconRect" presStyleLbl="node1" presStyleIdx="4" presStyleCnt="6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6A049154-0B8A-43A2-8FD8-F95B6D2787D6}" type="pres">
      <dgm:prSet presAssocID="{423844EB-09AA-4B06-AADB-4E9A00BB600A}" presName="spaceRect" presStyleCnt="0"/>
      <dgm:spPr/>
    </dgm:pt>
    <dgm:pt modelId="{932D6E53-EF8C-4A27-BEC6-9482F8431C43}" type="pres">
      <dgm:prSet presAssocID="{423844EB-09AA-4B06-AADB-4E9A00BB600A}" presName="textRect" presStyleLbl="revTx" presStyleIdx="4" presStyleCnt="6">
        <dgm:presLayoutVars>
          <dgm:chMax val="1"/>
          <dgm:chPref val="1"/>
        </dgm:presLayoutVars>
      </dgm:prSet>
      <dgm:spPr/>
    </dgm:pt>
    <dgm:pt modelId="{8E31B4A6-0B80-49C6-96EA-E023459A8530}" type="pres">
      <dgm:prSet presAssocID="{4368E7D2-24BD-42BF-B556-616DF688BD7E}" presName="sibTrans" presStyleCnt="0"/>
      <dgm:spPr/>
    </dgm:pt>
    <dgm:pt modelId="{8BB22D23-4B8B-4B3F-AB9F-DB9500714FFE}" type="pres">
      <dgm:prSet presAssocID="{C394112A-04DA-42E0-AC03-BF793AE11AD9}" presName="compNode" presStyleCnt="0"/>
      <dgm:spPr/>
    </dgm:pt>
    <dgm:pt modelId="{2A65D87D-676A-49A1-9A58-7F4858146B27}" type="pres">
      <dgm:prSet presAssocID="{C394112A-04DA-42E0-AC03-BF793AE11AD9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1FC1468D-4BBB-4ABE-96BB-A3D296A2D390}" type="pres">
      <dgm:prSet presAssocID="{C394112A-04DA-42E0-AC03-BF793AE11AD9}" presName="iconRect" presStyleLbl="node1" presStyleIdx="5" presStyleCnt="6"/>
      <dgm:spPr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paste"/>
        </a:ext>
      </dgm:extLst>
    </dgm:pt>
    <dgm:pt modelId="{DACF3BE2-CDE9-4E5D-BD8B-B1F29F949BBC}" type="pres">
      <dgm:prSet presAssocID="{C394112A-04DA-42E0-AC03-BF793AE11AD9}" presName="spaceRect" presStyleCnt="0"/>
      <dgm:spPr/>
    </dgm:pt>
    <dgm:pt modelId="{0DEF2ABE-4DD0-4437-B17D-6DA9AC337266}" type="pres">
      <dgm:prSet presAssocID="{C394112A-04DA-42E0-AC03-BF793AE11AD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C17AD1A-27A6-4CED-A0A3-E1E5E7325349}" srcId="{1856A8D7-3A67-4B72-84DF-82602D3F3343}" destId="{5B930B06-4D0D-4FEB-B9C3-5DCF9A18DCF6}" srcOrd="1" destOrd="0" parTransId="{8187A1A6-12E3-4BB2-98C0-6A913C40BED6}" sibTransId="{1E47D8CE-8337-4F2A-BFDC-DFE6E850D698}"/>
    <dgm:cxn modelId="{B0AEDF1A-9693-4177-B23C-597BC99189B8}" srcId="{1856A8D7-3A67-4B72-84DF-82602D3F3343}" destId="{423844EB-09AA-4B06-AADB-4E9A00BB600A}" srcOrd="4" destOrd="0" parTransId="{256561D0-429F-46AD-99D3-9D96DB3A4727}" sibTransId="{4368E7D2-24BD-42BF-B556-616DF688BD7E}"/>
    <dgm:cxn modelId="{8E5F3C1D-01CE-4F75-AA70-BB469885BA09}" type="presOf" srcId="{C394112A-04DA-42E0-AC03-BF793AE11AD9}" destId="{0DEF2ABE-4DD0-4437-B17D-6DA9AC337266}" srcOrd="0" destOrd="0" presId="urn:microsoft.com/office/officeart/2018/5/layout/IconLeafLabelList"/>
    <dgm:cxn modelId="{28D27220-D72B-4061-A9A0-84C1041B599D}" srcId="{1856A8D7-3A67-4B72-84DF-82602D3F3343}" destId="{C394112A-04DA-42E0-AC03-BF793AE11AD9}" srcOrd="5" destOrd="0" parTransId="{7887C8EB-2650-48AE-9209-31CB6F59D2D5}" sibTransId="{FF1EB2E0-9D34-4077-9865-BB610505A533}"/>
    <dgm:cxn modelId="{F9E33130-DFDD-4BA6-AB8F-1BEB2F0B8C50}" type="presOf" srcId="{75D717B0-B7BC-4891-97B8-37A2F2B3D4DB}" destId="{B39342D7-97B8-4F83-936B-D0E3FE23E696}" srcOrd="0" destOrd="0" presId="urn:microsoft.com/office/officeart/2018/5/layout/IconLeafLabelList"/>
    <dgm:cxn modelId="{A7A8A934-933C-4650-A43D-5AAB7DE3DE0A}" srcId="{1856A8D7-3A67-4B72-84DF-82602D3F3343}" destId="{7DBD3C32-2068-4AFE-B72F-26CF2A4CACD9}" srcOrd="0" destOrd="0" parTransId="{8A8D21A5-0344-4D1E-92EB-727E6DE34740}" sibTransId="{D80FBE14-A190-413A-A496-7F11ED0130F8}"/>
    <dgm:cxn modelId="{4C1F7139-9977-4FE2-93B7-126F1C455BC1}" type="presOf" srcId="{5ABB4D78-67B7-4C70-AE93-9011A1D5E20A}" destId="{71216D98-9087-4D4F-B4C6-06C3EAC6E15B}" srcOrd="0" destOrd="0" presId="urn:microsoft.com/office/officeart/2018/5/layout/IconLeafLabelList"/>
    <dgm:cxn modelId="{F145BD4A-BC8B-48AC-A7BF-787FB20CE4DD}" type="presOf" srcId="{1856A8D7-3A67-4B72-84DF-82602D3F3343}" destId="{A542A6D8-0C0F-43CE-B1C8-9B361409FF00}" srcOrd="0" destOrd="0" presId="urn:microsoft.com/office/officeart/2018/5/layout/IconLeafLabelList"/>
    <dgm:cxn modelId="{1DE8DB7B-912D-4F7D-9E09-5EE611801CCA}" type="presOf" srcId="{5B930B06-4D0D-4FEB-B9C3-5DCF9A18DCF6}" destId="{8E9E9C8F-4093-459B-AD2A-7D870982A92E}" srcOrd="0" destOrd="0" presId="urn:microsoft.com/office/officeart/2018/5/layout/IconLeafLabelList"/>
    <dgm:cxn modelId="{501F7CB9-8D9F-4CDF-BA36-C082CA661CD6}" type="presOf" srcId="{7DBD3C32-2068-4AFE-B72F-26CF2A4CACD9}" destId="{79D72502-717A-49D3-8E52-9F9F9F48DEE8}" srcOrd="0" destOrd="0" presId="urn:microsoft.com/office/officeart/2018/5/layout/IconLeafLabelList"/>
    <dgm:cxn modelId="{D76FCAC7-B731-422B-A1AD-176528D602F7}" type="presOf" srcId="{423844EB-09AA-4B06-AADB-4E9A00BB600A}" destId="{932D6E53-EF8C-4A27-BEC6-9482F8431C43}" srcOrd="0" destOrd="0" presId="urn:microsoft.com/office/officeart/2018/5/layout/IconLeafLabelList"/>
    <dgm:cxn modelId="{C12017EE-DBBF-4EE1-9A5D-8A5CB72CBE30}" srcId="{1856A8D7-3A67-4B72-84DF-82602D3F3343}" destId="{5ABB4D78-67B7-4C70-AE93-9011A1D5E20A}" srcOrd="2" destOrd="0" parTransId="{492D6250-A2C2-4D27-9B8B-4F705B3C4309}" sibTransId="{C194AD27-5F58-4DB0-A3C9-7059ED791821}"/>
    <dgm:cxn modelId="{C0B21EEF-FDCE-4611-848F-A67E6DF56072}" srcId="{1856A8D7-3A67-4B72-84DF-82602D3F3343}" destId="{75D717B0-B7BC-4891-97B8-37A2F2B3D4DB}" srcOrd="3" destOrd="0" parTransId="{1FA0BCBF-B287-4DEF-8A15-ADF1C46C489F}" sibTransId="{F2200FC0-7830-4C86-ACD5-2F1FEBDD66B8}"/>
    <dgm:cxn modelId="{2DF51EDC-61BE-4743-860D-7B212DE9C1C3}" type="presParOf" srcId="{A542A6D8-0C0F-43CE-B1C8-9B361409FF00}" destId="{67E29D12-1861-48CE-8809-5369CB8155A0}" srcOrd="0" destOrd="0" presId="urn:microsoft.com/office/officeart/2018/5/layout/IconLeafLabelList"/>
    <dgm:cxn modelId="{AE707F28-D756-4086-9B5D-3FC51A4B3C59}" type="presParOf" srcId="{67E29D12-1861-48CE-8809-5369CB8155A0}" destId="{C550784E-DC87-4BCC-AF61-23175C75D80A}" srcOrd="0" destOrd="0" presId="urn:microsoft.com/office/officeart/2018/5/layout/IconLeafLabelList"/>
    <dgm:cxn modelId="{AA37E05E-C635-49B7-A12E-289BD68B5F45}" type="presParOf" srcId="{67E29D12-1861-48CE-8809-5369CB8155A0}" destId="{7963CB96-124D-4371-8387-7ED47E713E32}" srcOrd="1" destOrd="0" presId="urn:microsoft.com/office/officeart/2018/5/layout/IconLeafLabelList"/>
    <dgm:cxn modelId="{6CF04620-5933-4CE7-834E-70442CAE09C9}" type="presParOf" srcId="{67E29D12-1861-48CE-8809-5369CB8155A0}" destId="{B92750D4-7CF5-423C-BD5B-CAF48B2822D3}" srcOrd="2" destOrd="0" presId="urn:microsoft.com/office/officeart/2018/5/layout/IconLeafLabelList"/>
    <dgm:cxn modelId="{E333E653-72AB-4ECF-94DE-2FC47FAAC48A}" type="presParOf" srcId="{67E29D12-1861-48CE-8809-5369CB8155A0}" destId="{79D72502-717A-49D3-8E52-9F9F9F48DEE8}" srcOrd="3" destOrd="0" presId="urn:microsoft.com/office/officeart/2018/5/layout/IconLeafLabelList"/>
    <dgm:cxn modelId="{EE43CC2F-B765-4213-B4F3-8C9E9C402C56}" type="presParOf" srcId="{A542A6D8-0C0F-43CE-B1C8-9B361409FF00}" destId="{7B262544-E938-4E40-8B5B-F8F2206CBD2B}" srcOrd="1" destOrd="0" presId="urn:microsoft.com/office/officeart/2018/5/layout/IconLeafLabelList"/>
    <dgm:cxn modelId="{9B43E250-69B6-48EB-AEE0-91B953D473F7}" type="presParOf" srcId="{A542A6D8-0C0F-43CE-B1C8-9B361409FF00}" destId="{FD5849EE-4066-4878-930D-BE9B5CD43DCE}" srcOrd="2" destOrd="0" presId="urn:microsoft.com/office/officeart/2018/5/layout/IconLeafLabelList"/>
    <dgm:cxn modelId="{C02088EE-16CB-4672-AE75-70D4B2AF861A}" type="presParOf" srcId="{FD5849EE-4066-4878-930D-BE9B5CD43DCE}" destId="{199099A9-07E2-4C38-9B16-ED51121C45D1}" srcOrd="0" destOrd="0" presId="urn:microsoft.com/office/officeart/2018/5/layout/IconLeafLabelList"/>
    <dgm:cxn modelId="{35DD1D7A-2013-4BBE-855F-7691A5371C31}" type="presParOf" srcId="{FD5849EE-4066-4878-930D-BE9B5CD43DCE}" destId="{018912DD-0927-4209-B73C-9BD1F689B303}" srcOrd="1" destOrd="0" presId="urn:microsoft.com/office/officeart/2018/5/layout/IconLeafLabelList"/>
    <dgm:cxn modelId="{6137AA54-7A3C-4B8E-B88E-A3DB9D55CAAC}" type="presParOf" srcId="{FD5849EE-4066-4878-930D-BE9B5CD43DCE}" destId="{5BD14469-D15C-4E85-83A7-11D57CAA6F5F}" srcOrd="2" destOrd="0" presId="urn:microsoft.com/office/officeart/2018/5/layout/IconLeafLabelList"/>
    <dgm:cxn modelId="{29C10158-65A1-498D-ADF2-3026C3D36335}" type="presParOf" srcId="{FD5849EE-4066-4878-930D-BE9B5CD43DCE}" destId="{8E9E9C8F-4093-459B-AD2A-7D870982A92E}" srcOrd="3" destOrd="0" presId="urn:microsoft.com/office/officeart/2018/5/layout/IconLeafLabelList"/>
    <dgm:cxn modelId="{5B3895DE-9919-4125-A654-EE27D368B600}" type="presParOf" srcId="{A542A6D8-0C0F-43CE-B1C8-9B361409FF00}" destId="{3AF49B96-5E64-445A-9300-8A5B81278BB6}" srcOrd="3" destOrd="0" presId="urn:microsoft.com/office/officeart/2018/5/layout/IconLeafLabelList"/>
    <dgm:cxn modelId="{88866280-6132-4604-B4CE-9F96865B15AC}" type="presParOf" srcId="{A542A6D8-0C0F-43CE-B1C8-9B361409FF00}" destId="{FD509BEC-E367-4650-B5FF-843EE2A3807D}" srcOrd="4" destOrd="0" presId="urn:microsoft.com/office/officeart/2018/5/layout/IconLeafLabelList"/>
    <dgm:cxn modelId="{BF803251-98AA-4C06-9E45-E79347F2D27D}" type="presParOf" srcId="{FD509BEC-E367-4650-B5FF-843EE2A3807D}" destId="{9DD0B9B8-E5CC-41E0-A0F3-75DABC5D9596}" srcOrd="0" destOrd="0" presId="urn:microsoft.com/office/officeart/2018/5/layout/IconLeafLabelList"/>
    <dgm:cxn modelId="{89A30B2C-2D36-43C5-914F-BDD3B7B2307B}" type="presParOf" srcId="{FD509BEC-E367-4650-B5FF-843EE2A3807D}" destId="{A1FDB25A-B6F1-4F8A-884E-376905D96553}" srcOrd="1" destOrd="0" presId="urn:microsoft.com/office/officeart/2018/5/layout/IconLeafLabelList"/>
    <dgm:cxn modelId="{C6FDA460-3AFC-44B3-B315-E897AAA1EC94}" type="presParOf" srcId="{FD509BEC-E367-4650-B5FF-843EE2A3807D}" destId="{92BBDFD4-FA1C-4063-B57C-2CDBC68E03FF}" srcOrd="2" destOrd="0" presId="urn:microsoft.com/office/officeart/2018/5/layout/IconLeafLabelList"/>
    <dgm:cxn modelId="{3240C3BD-D4E1-4306-9833-C8A828E99660}" type="presParOf" srcId="{FD509BEC-E367-4650-B5FF-843EE2A3807D}" destId="{71216D98-9087-4D4F-B4C6-06C3EAC6E15B}" srcOrd="3" destOrd="0" presId="urn:microsoft.com/office/officeart/2018/5/layout/IconLeafLabelList"/>
    <dgm:cxn modelId="{EA59524C-1183-4EC4-A7F1-A416F0E03F0B}" type="presParOf" srcId="{A542A6D8-0C0F-43CE-B1C8-9B361409FF00}" destId="{BFB6A62A-3712-4263-8F39-87D9B777E758}" srcOrd="5" destOrd="0" presId="urn:microsoft.com/office/officeart/2018/5/layout/IconLeafLabelList"/>
    <dgm:cxn modelId="{4565B0D8-1CA5-4F5F-9C8C-C0E1F84D50F9}" type="presParOf" srcId="{A542A6D8-0C0F-43CE-B1C8-9B361409FF00}" destId="{A0C78201-D1A5-4CA6-8F24-483415752CE4}" srcOrd="6" destOrd="0" presId="urn:microsoft.com/office/officeart/2018/5/layout/IconLeafLabelList"/>
    <dgm:cxn modelId="{1C1063BD-8B83-440F-A2E2-8995196D5D7D}" type="presParOf" srcId="{A0C78201-D1A5-4CA6-8F24-483415752CE4}" destId="{9CF3A22B-B5CF-4CF3-829D-0C0D972BDBF6}" srcOrd="0" destOrd="0" presId="urn:microsoft.com/office/officeart/2018/5/layout/IconLeafLabelList"/>
    <dgm:cxn modelId="{FBABD27B-1187-4705-B942-5FD838466F60}" type="presParOf" srcId="{A0C78201-D1A5-4CA6-8F24-483415752CE4}" destId="{AFEE3EB9-1698-4F44-AF7D-813B09289020}" srcOrd="1" destOrd="0" presId="urn:microsoft.com/office/officeart/2018/5/layout/IconLeafLabelList"/>
    <dgm:cxn modelId="{40B5E0BB-3CE4-427C-BB1A-B7EBCBEC5797}" type="presParOf" srcId="{A0C78201-D1A5-4CA6-8F24-483415752CE4}" destId="{CF72D960-BF32-4E48-BD32-519145D511E2}" srcOrd="2" destOrd="0" presId="urn:microsoft.com/office/officeart/2018/5/layout/IconLeafLabelList"/>
    <dgm:cxn modelId="{64E47105-0035-41DB-99A7-6337A30B0E72}" type="presParOf" srcId="{A0C78201-D1A5-4CA6-8F24-483415752CE4}" destId="{B39342D7-97B8-4F83-936B-D0E3FE23E696}" srcOrd="3" destOrd="0" presId="urn:microsoft.com/office/officeart/2018/5/layout/IconLeafLabelList"/>
    <dgm:cxn modelId="{72D32104-24B5-4A36-AB1A-ECB465C4B4B5}" type="presParOf" srcId="{A542A6D8-0C0F-43CE-B1C8-9B361409FF00}" destId="{0787E1B5-1AA3-428F-AF35-C05A1949701A}" srcOrd="7" destOrd="0" presId="urn:microsoft.com/office/officeart/2018/5/layout/IconLeafLabelList"/>
    <dgm:cxn modelId="{E8395FA2-788F-4C3E-AC38-ECD7E8A58311}" type="presParOf" srcId="{A542A6D8-0C0F-43CE-B1C8-9B361409FF00}" destId="{4D3C23F3-E3BF-4CD0-9896-44109763F7FB}" srcOrd="8" destOrd="0" presId="urn:microsoft.com/office/officeart/2018/5/layout/IconLeafLabelList"/>
    <dgm:cxn modelId="{7A868319-0178-454B-8E74-263EABD37F6F}" type="presParOf" srcId="{4D3C23F3-E3BF-4CD0-9896-44109763F7FB}" destId="{312D2489-3CE0-4D96-A21E-D220A6843112}" srcOrd="0" destOrd="0" presId="urn:microsoft.com/office/officeart/2018/5/layout/IconLeafLabelList"/>
    <dgm:cxn modelId="{978B01C4-57A9-4EBF-BDD1-F6CA3E811CB3}" type="presParOf" srcId="{4D3C23F3-E3BF-4CD0-9896-44109763F7FB}" destId="{D3BDBC3F-D675-4614-8CBA-78C551C2A01C}" srcOrd="1" destOrd="0" presId="urn:microsoft.com/office/officeart/2018/5/layout/IconLeafLabelList"/>
    <dgm:cxn modelId="{56C39F76-3275-40E0-B70A-2EFEFD75CEFF}" type="presParOf" srcId="{4D3C23F3-E3BF-4CD0-9896-44109763F7FB}" destId="{6A049154-0B8A-43A2-8FD8-F95B6D2787D6}" srcOrd="2" destOrd="0" presId="urn:microsoft.com/office/officeart/2018/5/layout/IconLeafLabelList"/>
    <dgm:cxn modelId="{704AAE24-1E65-43AB-B8E0-797C4681D654}" type="presParOf" srcId="{4D3C23F3-E3BF-4CD0-9896-44109763F7FB}" destId="{932D6E53-EF8C-4A27-BEC6-9482F8431C43}" srcOrd="3" destOrd="0" presId="urn:microsoft.com/office/officeart/2018/5/layout/IconLeafLabelList"/>
    <dgm:cxn modelId="{02449F25-083E-40E8-883D-D5CDFC361198}" type="presParOf" srcId="{A542A6D8-0C0F-43CE-B1C8-9B361409FF00}" destId="{8E31B4A6-0B80-49C6-96EA-E023459A8530}" srcOrd="9" destOrd="0" presId="urn:microsoft.com/office/officeart/2018/5/layout/IconLeafLabelList"/>
    <dgm:cxn modelId="{1CB8F72F-00DC-4765-9998-FD1309F7BF96}" type="presParOf" srcId="{A542A6D8-0C0F-43CE-B1C8-9B361409FF00}" destId="{8BB22D23-4B8B-4B3F-AB9F-DB9500714FFE}" srcOrd="10" destOrd="0" presId="urn:microsoft.com/office/officeart/2018/5/layout/IconLeafLabelList"/>
    <dgm:cxn modelId="{EE49E798-F640-442D-AD9B-723AB9E290ED}" type="presParOf" srcId="{8BB22D23-4B8B-4B3F-AB9F-DB9500714FFE}" destId="{2A65D87D-676A-49A1-9A58-7F4858146B27}" srcOrd="0" destOrd="0" presId="urn:microsoft.com/office/officeart/2018/5/layout/IconLeafLabelList"/>
    <dgm:cxn modelId="{D2982566-BA3C-464E-BBD2-3BA8D7A76EC4}" type="presParOf" srcId="{8BB22D23-4B8B-4B3F-AB9F-DB9500714FFE}" destId="{1FC1468D-4BBB-4ABE-96BB-A3D296A2D390}" srcOrd="1" destOrd="0" presId="urn:microsoft.com/office/officeart/2018/5/layout/IconLeafLabelList"/>
    <dgm:cxn modelId="{5E8B205C-F06D-4AB1-BBE4-073E3C91CF8B}" type="presParOf" srcId="{8BB22D23-4B8B-4B3F-AB9F-DB9500714FFE}" destId="{DACF3BE2-CDE9-4E5D-BD8B-B1F29F949BBC}" srcOrd="2" destOrd="0" presId="urn:microsoft.com/office/officeart/2018/5/layout/IconLeafLabelList"/>
    <dgm:cxn modelId="{39AC5010-E6FA-4C3C-90D1-DB33F9C98207}" type="presParOf" srcId="{8BB22D23-4B8B-4B3F-AB9F-DB9500714FFE}" destId="{0DEF2ABE-4DD0-4437-B17D-6DA9AC33726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C8E878-5A29-4560-8BE3-7A0F61D5D54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2D71804-5FBA-4AAF-9483-D0B7C745EEDE}">
      <dgm:prSet/>
      <dgm:spPr/>
      <dgm:t>
        <a:bodyPr/>
        <a:lstStyle/>
        <a:p>
          <a:r>
            <a:rPr lang="en-US"/>
            <a:t>BY TIME </a:t>
          </a:r>
        </a:p>
      </dgm:t>
    </dgm:pt>
    <dgm:pt modelId="{FD08DBA7-364B-4187-8169-EF5AA383B1A6}" type="parTrans" cxnId="{1954FBF4-5EE8-47AB-A634-C0A982EFC531}">
      <dgm:prSet/>
      <dgm:spPr/>
      <dgm:t>
        <a:bodyPr/>
        <a:lstStyle/>
        <a:p>
          <a:endParaRPr lang="en-US"/>
        </a:p>
      </dgm:t>
    </dgm:pt>
    <dgm:pt modelId="{174C4527-0212-4C99-8E11-718D372DCEDB}" type="sibTrans" cxnId="{1954FBF4-5EE8-47AB-A634-C0A982EFC531}">
      <dgm:prSet/>
      <dgm:spPr/>
      <dgm:t>
        <a:bodyPr/>
        <a:lstStyle/>
        <a:p>
          <a:endParaRPr lang="en-US"/>
        </a:p>
      </dgm:t>
    </dgm:pt>
    <dgm:pt modelId="{367FF686-E6C8-44C4-89DC-469F2E91910C}">
      <dgm:prSet/>
      <dgm:spPr/>
      <dgm:t>
        <a:bodyPr/>
        <a:lstStyle/>
        <a:p>
          <a:r>
            <a:rPr lang="en-US" dirty="0"/>
            <a:t>BY GEOGRAPHY – different rates in different locations/regions </a:t>
          </a:r>
        </a:p>
      </dgm:t>
    </dgm:pt>
    <dgm:pt modelId="{EC766EF0-D1BF-4548-A218-3769EF5BDC13}" type="parTrans" cxnId="{D3DD9980-21B9-42CE-A524-84389F77D360}">
      <dgm:prSet/>
      <dgm:spPr/>
      <dgm:t>
        <a:bodyPr/>
        <a:lstStyle/>
        <a:p>
          <a:endParaRPr lang="en-US"/>
        </a:p>
      </dgm:t>
    </dgm:pt>
    <dgm:pt modelId="{7D0EDDCB-B3A3-4353-8079-140F682D4F32}" type="sibTrans" cxnId="{D3DD9980-21B9-42CE-A524-84389F77D360}">
      <dgm:prSet/>
      <dgm:spPr/>
      <dgm:t>
        <a:bodyPr/>
        <a:lstStyle/>
        <a:p>
          <a:endParaRPr lang="en-US"/>
        </a:p>
      </dgm:t>
    </dgm:pt>
    <dgm:pt modelId="{597F6A3E-42F3-41B4-ADE8-44549A435F37}">
      <dgm:prSet/>
      <dgm:spPr/>
      <dgm:t>
        <a:bodyPr/>
        <a:lstStyle/>
        <a:p>
          <a:r>
            <a:rPr lang="en-US"/>
            <a:t>BY BRANDING – firms sell products under their brand name and also under a supermarkets at a lower price </a:t>
          </a:r>
        </a:p>
      </dgm:t>
    </dgm:pt>
    <dgm:pt modelId="{20A38A1A-05F4-432B-9AAF-11FF5ED5088C}" type="parTrans" cxnId="{ECB54188-0BF6-437F-9703-62E1979F5F38}">
      <dgm:prSet/>
      <dgm:spPr/>
      <dgm:t>
        <a:bodyPr/>
        <a:lstStyle/>
        <a:p>
          <a:endParaRPr lang="en-US"/>
        </a:p>
      </dgm:t>
    </dgm:pt>
    <dgm:pt modelId="{D37B726F-6F0B-4374-905D-16E422C55FF2}" type="sibTrans" cxnId="{ECB54188-0BF6-437F-9703-62E1979F5F38}">
      <dgm:prSet/>
      <dgm:spPr/>
      <dgm:t>
        <a:bodyPr/>
        <a:lstStyle/>
        <a:p>
          <a:endParaRPr lang="en-US"/>
        </a:p>
      </dgm:t>
    </dgm:pt>
    <dgm:pt modelId="{8DC9CEF6-24E5-254F-B9E5-556EC7297D42}" type="pres">
      <dgm:prSet presAssocID="{B2C8E878-5A29-4560-8BE3-7A0F61D5D54F}" presName="linear" presStyleCnt="0">
        <dgm:presLayoutVars>
          <dgm:animLvl val="lvl"/>
          <dgm:resizeHandles val="exact"/>
        </dgm:presLayoutVars>
      </dgm:prSet>
      <dgm:spPr/>
    </dgm:pt>
    <dgm:pt modelId="{DDAA3C09-53D4-0847-B4A8-7CA3F7A0AF99}" type="pres">
      <dgm:prSet presAssocID="{F2D71804-5FBA-4AAF-9483-D0B7C745EED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1A3751F-936D-5B4D-80F1-38AE7E8191E0}" type="pres">
      <dgm:prSet presAssocID="{174C4527-0212-4C99-8E11-718D372DCEDB}" presName="spacer" presStyleCnt="0"/>
      <dgm:spPr/>
    </dgm:pt>
    <dgm:pt modelId="{CEA76660-B7C0-204D-A6A3-491FC4AD81A5}" type="pres">
      <dgm:prSet presAssocID="{367FF686-E6C8-44C4-89DC-469F2E91910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59FCE0F-0C3D-C144-B346-0239B11622BE}" type="pres">
      <dgm:prSet presAssocID="{7D0EDDCB-B3A3-4353-8079-140F682D4F32}" presName="spacer" presStyleCnt="0"/>
      <dgm:spPr/>
    </dgm:pt>
    <dgm:pt modelId="{054533D3-77DC-AF4E-BF47-EF3488B02238}" type="pres">
      <dgm:prSet presAssocID="{597F6A3E-42F3-41B4-ADE8-44549A435F3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8F55125-ECA6-C740-B330-F5487B484A1B}" type="presOf" srcId="{367FF686-E6C8-44C4-89DC-469F2E91910C}" destId="{CEA76660-B7C0-204D-A6A3-491FC4AD81A5}" srcOrd="0" destOrd="0" presId="urn:microsoft.com/office/officeart/2005/8/layout/vList2"/>
    <dgm:cxn modelId="{8D70BD4B-2467-1441-974C-CAD26AD22F4B}" type="presOf" srcId="{597F6A3E-42F3-41B4-ADE8-44549A435F37}" destId="{054533D3-77DC-AF4E-BF47-EF3488B02238}" srcOrd="0" destOrd="0" presId="urn:microsoft.com/office/officeart/2005/8/layout/vList2"/>
    <dgm:cxn modelId="{D3DD9980-21B9-42CE-A524-84389F77D360}" srcId="{B2C8E878-5A29-4560-8BE3-7A0F61D5D54F}" destId="{367FF686-E6C8-44C4-89DC-469F2E91910C}" srcOrd="1" destOrd="0" parTransId="{EC766EF0-D1BF-4548-A218-3769EF5BDC13}" sibTransId="{7D0EDDCB-B3A3-4353-8079-140F682D4F32}"/>
    <dgm:cxn modelId="{ECB54188-0BF6-437F-9703-62E1979F5F38}" srcId="{B2C8E878-5A29-4560-8BE3-7A0F61D5D54F}" destId="{597F6A3E-42F3-41B4-ADE8-44549A435F37}" srcOrd="2" destOrd="0" parTransId="{20A38A1A-05F4-432B-9AAF-11FF5ED5088C}" sibTransId="{D37B726F-6F0B-4374-905D-16E422C55FF2}"/>
    <dgm:cxn modelId="{06D747B9-800A-8848-8FF2-F3216B5EF691}" type="presOf" srcId="{F2D71804-5FBA-4AAF-9483-D0B7C745EEDE}" destId="{DDAA3C09-53D4-0847-B4A8-7CA3F7A0AF99}" srcOrd="0" destOrd="0" presId="urn:microsoft.com/office/officeart/2005/8/layout/vList2"/>
    <dgm:cxn modelId="{0FA4C1F0-6725-F54C-9731-97219292CB62}" type="presOf" srcId="{B2C8E878-5A29-4560-8BE3-7A0F61D5D54F}" destId="{8DC9CEF6-24E5-254F-B9E5-556EC7297D42}" srcOrd="0" destOrd="0" presId="urn:microsoft.com/office/officeart/2005/8/layout/vList2"/>
    <dgm:cxn modelId="{1954FBF4-5EE8-47AB-A634-C0A982EFC531}" srcId="{B2C8E878-5A29-4560-8BE3-7A0F61D5D54F}" destId="{F2D71804-5FBA-4AAF-9483-D0B7C745EEDE}" srcOrd="0" destOrd="0" parTransId="{FD08DBA7-364B-4187-8169-EF5AA383B1A6}" sibTransId="{174C4527-0212-4C99-8E11-718D372DCEDB}"/>
    <dgm:cxn modelId="{6E6D7703-52DE-DC40-98F1-D16673BEC772}" type="presParOf" srcId="{8DC9CEF6-24E5-254F-B9E5-556EC7297D42}" destId="{DDAA3C09-53D4-0847-B4A8-7CA3F7A0AF99}" srcOrd="0" destOrd="0" presId="urn:microsoft.com/office/officeart/2005/8/layout/vList2"/>
    <dgm:cxn modelId="{EB06A91A-EDF9-3B42-A1E7-EB040FE28C2A}" type="presParOf" srcId="{8DC9CEF6-24E5-254F-B9E5-556EC7297D42}" destId="{71A3751F-936D-5B4D-80F1-38AE7E8191E0}" srcOrd="1" destOrd="0" presId="urn:microsoft.com/office/officeart/2005/8/layout/vList2"/>
    <dgm:cxn modelId="{B0B5A742-A6D4-1140-BB4B-44888ED495DB}" type="presParOf" srcId="{8DC9CEF6-24E5-254F-B9E5-556EC7297D42}" destId="{CEA76660-B7C0-204D-A6A3-491FC4AD81A5}" srcOrd="2" destOrd="0" presId="urn:microsoft.com/office/officeart/2005/8/layout/vList2"/>
    <dgm:cxn modelId="{609C72EC-5DE1-9043-B31C-FA628FB7B557}" type="presParOf" srcId="{8DC9CEF6-24E5-254F-B9E5-556EC7297D42}" destId="{B59FCE0F-0C3D-C144-B346-0239B11622BE}" srcOrd="3" destOrd="0" presId="urn:microsoft.com/office/officeart/2005/8/layout/vList2"/>
    <dgm:cxn modelId="{809502DB-7CE4-BB45-9B52-3A0044ACF8FF}" type="presParOf" srcId="{8DC9CEF6-24E5-254F-B9E5-556EC7297D42}" destId="{054533D3-77DC-AF4E-BF47-EF3488B0223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906D99-099A-4194-A3EF-778790D9628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F94ADF8-761B-4DF5-8FB4-7F17B027B902}">
      <dgm:prSet/>
      <dgm:spPr/>
      <dgm:t>
        <a:bodyPr/>
        <a:lstStyle/>
        <a:p>
          <a:r>
            <a:rPr lang="en-US" dirty="0"/>
            <a:t>PERFECT PRICE DISCRIMINATION/1</a:t>
          </a:r>
          <a:r>
            <a:rPr lang="en-US" baseline="30000" dirty="0"/>
            <a:t>st</a:t>
          </a:r>
          <a:r>
            <a:rPr lang="en-US" dirty="0"/>
            <a:t> Degree Price Discrimination  </a:t>
          </a:r>
        </a:p>
      </dgm:t>
    </dgm:pt>
    <dgm:pt modelId="{BA6DAE32-502D-4AC8-9C86-B9D5C8344628}" type="parTrans" cxnId="{3B0BA6A1-1100-4E60-A0E7-552CB75A4CB9}">
      <dgm:prSet/>
      <dgm:spPr/>
      <dgm:t>
        <a:bodyPr/>
        <a:lstStyle/>
        <a:p>
          <a:endParaRPr lang="en-US"/>
        </a:p>
      </dgm:t>
    </dgm:pt>
    <dgm:pt modelId="{FF85980B-2259-4984-93F2-248FF512490B}" type="sibTrans" cxnId="{3B0BA6A1-1100-4E60-A0E7-552CB75A4CB9}">
      <dgm:prSet/>
      <dgm:spPr/>
      <dgm:t>
        <a:bodyPr/>
        <a:lstStyle/>
        <a:p>
          <a:endParaRPr lang="en-US"/>
        </a:p>
      </dgm:t>
    </dgm:pt>
    <dgm:pt modelId="{5330E559-825A-420D-A88A-23AC74190F6F}">
      <dgm:prSet/>
      <dgm:spPr/>
      <dgm:t>
        <a:bodyPr/>
        <a:lstStyle/>
        <a:p>
          <a:r>
            <a:rPr lang="en-US"/>
            <a:t>The consumer pays the maximum price for each unit </a:t>
          </a:r>
        </a:p>
      </dgm:t>
    </dgm:pt>
    <dgm:pt modelId="{BD4B251F-611B-47AC-BA68-A7BA6F0430D1}" type="parTrans" cxnId="{DF9BD1FB-CE8F-4311-9046-CE49218EFD8D}">
      <dgm:prSet/>
      <dgm:spPr/>
      <dgm:t>
        <a:bodyPr/>
        <a:lstStyle/>
        <a:p>
          <a:endParaRPr lang="en-US"/>
        </a:p>
      </dgm:t>
    </dgm:pt>
    <dgm:pt modelId="{A7EFA51F-2AAE-46F2-B1D2-A96E524F2492}" type="sibTrans" cxnId="{DF9BD1FB-CE8F-4311-9046-CE49218EFD8D}">
      <dgm:prSet/>
      <dgm:spPr/>
      <dgm:t>
        <a:bodyPr/>
        <a:lstStyle/>
        <a:p>
          <a:endParaRPr lang="en-US"/>
        </a:p>
      </dgm:t>
    </dgm:pt>
    <dgm:pt modelId="{C32CA4BA-E79F-4B42-9F4E-E701D0111BD2}">
      <dgm:prSet/>
      <dgm:spPr/>
      <dgm:t>
        <a:bodyPr/>
        <a:lstStyle/>
        <a:p>
          <a:r>
            <a:rPr lang="en-US"/>
            <a:t>The price is different for every unit</a:t>
          </a:r>
        </a:p>
      </dgm:t>
    </dgm:pt>
    <dgm:pt modelId="{5C6DFC81-EFB1-4112-B35D-4BA3B5C1BFB8}" type="parTrans" cxnId="{C6E20C8D-A03B-427E-9082-5BFBA7B6713E}">
      <dgm:prSet/>
      <dgm:spPr/>
      <dgm:t>
        <a:bodyPr/>
        <a:lstStyle/>
        <a:p>
          <a:endParaRPr lang="en-US"/>
        </a:p>
      </dgm:t>
    </dgm:pt>
    <dgm:pt modelId="{12E40B4E-48C9-4F4F-B54C-7169F9C417DA}" type="sibTrans" cxnId="{C6E20C8D-A03B-427E-9082-5BFBA7B6713E}">
      <dgm:prSet/>
      <dgm:spPr/>
      <dgm:t>
        <a:bodyPr/>
        <a:lstStyle/>
        <a:p>
          <a:endParaRPr lang="en-US"/>
        </a:p>
      </dgm:t>
    </dgm:pt>
    <dgm:pt modelId="{5C8F2C38-EE8D-4E3F-8097-7B196273A2DD}">
      <dgm:prSet/>
      <dgm:spPr/>
      <dgm:t>
        <a:bodyPr/>
        <a:lstStyle/>
        <a:p>
          <a:r>
            <a:rPr lang="en-US"/>
            <a:t>100% of consumer surplus is removed. </a:t>
          </a:r>
        </a:p>
      </dgm:t>
    </dgm:pt>
    <dgm:pt modelId="{3A299741-5D8F-4A70-9954-72FF14F85D8E}" type="parTrans" cxnId="{A853EAC8-A3F3-4A94-95A3-8ECF6AE56A1B}">
      <dgm:prSet/>
      <dgm:spPr/>
      <dgm:t>
        <a:bodyPr/>
        <a:lstStyle/>
        <a:p>
          <a:endParaRPr lang="en-US"/>
        </a:p>
      </dgm:t>
    </dgm:pt>
    <dgm:pt modelId="{4A6ADFD8-C4B2-484A-9602-25B98234B1A0}" type="sibTrans" cxnId="{A853EAC8-A3F3-4A94-95A3-8ECF6AE56A1B}">
      <dgm:prSet/>
      <dgm:spPr/>
      <dgm:t>
        <a:bodyPr/>
        <a:lstStyle/>
        <a:p>
          <a:endParaRPr lang="en-US"/>
        </a:p>
      </dgm:t>
    </dgm:pt>
    <dgm:pt modelId="{2947AC6A-9A51-3D47-827F-A8B0BE4ACA46}" type="pres">
      <dgm:prSet presAssocID="{31906D99-099A-4194-A3EF-778790D96286}" presName="vert0" presStyleCnt="0">
        <dgm:presLayoutVars>
          <dgm:dir/>
          <dgm:animOne val="branch"/>
          <dgm:animLvl val="lvl"/>
        </dgm:presLayoutVars>
      </dgm:prSet>
      <dgm:spPr/>
    </dgm:pt>
    <dgm:pt modelId="{2A147492-ABE4-C74D-A742-EC0D16675B17}" type="pres">
      <dgm:prSet presAssocID="{EF94ADF8-761B-4DF5-8FB4-7F17B027B902}" presName="thickLine" presStyleLbl="alignNode1" presStyleIdx="0" presStyleCnt="4"/>
      <dgm:spPr/>
    </dgm:pt>
    <dgm:pt modelId="{EFCB65EA-4261-AC4A-B9CF-9E03C5530FD5}" type="pres">
      <dgm:prSet presAssocID="{EF94ADF8-761B-4DF5-8FB4-7F17B027B902}" presName="horz1" presStyleCnt="0"/>
      <dgm:spPr/>
    </dgm:pt>
    <dgm:pt modelId="{2A28DBA9-1A9F-0042-9445-1199B08D7FCE}" type="pres">
      <dgm:prSet presAssocID="{EF94ADF8-761B-4DF5-8FB4-7F17B027B902}" presName="tx1" presStyleLbl="revTx" presStyleIdx="0" presStyleCnt="4"/>
      <dgm:spPr/>
    </dgm:pt>
    <dgm:pt modelId="{F3657F95-D0A8-9947-B4CB-9A8F4A748006}" type="pres">
      <dgm:prSet presAssocID="{EF94ADF8-761B-4DF5-8FB4-7F17B027B902}" presName="vert1" presStyleCnt="0"/>
      <dgm:spPr/>
    </dgm:pt>
    <dgm:pt modelId="{9EF81BBD-2836-F24D-9A0B-4F027C36B186}" type="pres">
      <dgm:prSet presAssocID="{5330E559-825A-420D-A88A-23AC74190F6F}" presName="thickLine" presStyleLbl="alignNode1" presStyleIdx="1" presStyleCnt="4"/>
      <dgm:spPr/>
    </dgm:pt>
    <dgm:pt modelId="{51779F68-D7D4-A14B-A457-0F155E3E482B}" type="pres">
      <dgm:prSet presAssocID="{5330E559-825A-420D-A88A-23AC74190F6F}" presName="horz1" presStyleCnt="0"/>
      <dgm:spPr/>
    </dgm:pt>
    <dgm:pt modelId="{6D96A35E-D4B3-AA4E-93B9-32587C86841D}" type="pres">
      <dgm:prSet presAssocID="{5330E559-825A-420D-A88A-23AC74190F6F}" presName="tx1" presStyleLbl="revTx" presStyleIdx="1" presStyleCnt="4"/>
      <dgm:spPr/>
    </dgm:pt>
    <dgm:pt modelId="{8FAF3A57-EA08-BA48-8E9B-6FBE48493979}" type="pres">
      <dgm:prSet presAssocID="{5330E559-825A-420D-A88A-23AC74190F6F}" presName="vert1" presStyleCnt="0"/>
      <dgm:spPr/>
    </dgm:pt>
    <dgm:pt modelId="{935E4644-90D3-E94E-BB8D-6BF8CCF047CB}" type="pres">
      <dgm:prSet presAssocID="{C32CA4BA-E79F-4B42-9F4E-E701D0111BD2}" presName="thickLine" presStyleLbl="alignNode1" presStyleIdx="2" presStyleCnt="4"/>
      <dgm:spPr/>
    </dgm:pt>
    <dgm:pt modelId="{AFBE2E46-06A7-AA41-9E11-AA5B35E239A8}" type="pres">
      <dgm:prSet presAssocID="{C32CA4BA-E79F-4B42-9F4E-E701D0111BD2}" presName="horz1" presStyleCnt="0"/>
      <dgm:spPr/>
    </dgm:pt>
    <dgm:pt modelId="{815BFDD6-2EEA-E941-8BF0-9401E72DBE19}" type="pres">
      <dgm:prSet presAssocID="{C32CA4BA-E79F-4B42-9F4E-E701D0111BD2}" presName="tx1" presStyleLbl="revTx" presStyleIdx="2" presStyleCnt="4"/>
      <dgm:spPr/>
    </dgm:pt>
    <dgm:pt modelId="{F2A5CAB2-9C99-0D49-98CD-45A5E6D66E91}" type="pres">
      <dgm:prSet presAssocID="{C32CA4BA-E79F-4B42-9F4E-E701D0111BD2}" presName="vert1" presStyleCnt="0"/>
      <dgm:spPr/>
    </dgm:pt>
    <dgm:pt modelId="{01DFC2B2-5D13-EA4E-B696-A30CB89B83D7}" type="pres">
      <dgm:prSet presAssocID="{5C8F2C38-EE8D-4E3F-8097-7B196273A2DD}" presName="thickLine" presStyleLbl="alignNode1" presStyleIdx="3" presStyleCnt="4"/>
      <dgm:spPr/>
    </dgm:pt>
    <dgm:pt modelId="{BE54D6AC-FFE8-F34E-A176-C999B1AC6708}" type="pres">
      <dgm:prSet presAssocID="{5C8F2C38-EE8D-4E3F-8097-7B196273A2DD}" presName="horz1" presStyleCnt="0"/>
      <dgm:spPr/>
    </dgm:pt>
    <dgm:pt modelId="{DD37409F-1161-7E45-A275-6AE1E0E006EB}" type="pres">
      <dgm:prSet presAssocID="{5C8F2C38-EE8D-4E3F-8097-7B196273A2DD}" presName="tx1" presStyleLbl="revTx" presStyleIdx="3" presStyleCnt="4"/>
      <dgm:spPr/>
    </dgm:pt>
    <dgm:pt modelId="{8B7CCCE1-DAF6-B543-B6CF-AF4EC478A14B}" type="pres">
      <dgm:prSet presAssocID="{5C8F2C38-EE8D-4E3F-8097-7B196273A2DD}" presName="vert1" presStyleCnt="0"/>
      <dgm:spPr/>
    </dgm:pt>
  </dgm:ptLst>
  <dgm:cxnLst>
    <dgm:cxn modelId="{885A7628-6EDA-3C40-BE0B-CE3684152650}" type="presOf" srcId="{31906D99-099A-4194-A3EF-778790D96286}" destId="{2947AC6A-9A51-3D47-827F-A8B0BE4ACA46}" srcOrd="0" destOrd="0" presId="urn:microsoft.com/office/officeart/2008/layout/LinedList"/>
    <dgm:cxn modelId="{CC5CA565-0928-394B-917E-1F0DD998C76C}" type="presOf" srcId="{C32CA4BA-E79F-4B42-9F4E-E701D0111BD2}" destId="{815BFDD6-2EEA-E941-8BF0-9401E72DBE19}" srcOrd="0" destOrd="0" presId="urn:microsoft.com/office/officeart/2008/layout/LinedList"/>
    <dgm:cxn modelId="{C6E20C8D-A03B-427E-9082-5BFBA7B6713E}" srcId="{31906D99-099A-4194-A3EF-778790D96286}" destId="{C32CA4BA-E79F-4B42-9F4E-E701D0111BD2}" srcOrd="2" destOrd="0" parTransId="{5C6DFC81-EFB1-4112-B35D-4BA3B5C1BFB8}" sibTransId="{12E40B4E-48C9-4F4F-B54C-7169F9C417DA}"/>
    <dgm:cxn modelId="{F1E04E8E-59BA-1F4F-8070-C11017DA28AE}" type="presOf" srcId="{5C8F2C38-EE8D-4E3F-8097-7B196273A2DD}" destId="{DD37409F-1161-7E45-A275-6AE1E0E006EB}" srcOrd="0" destOrd="0" presId="urn:microsoft.com/office/officeart/2008/layout/LinedList"/>
    <dgm:cxn modelId="{3D5F099C-5EFB-D347-9D2C-DB3E0263E027}" type="presOf" srcId="{EF94ADF8-761B-4DF5-8FB4-7F17B027B902}" destId="{2A28DBA9-1A9F-0042-9445-1199B08D7FCE}" srcOrd="0" destOrd="0" presId="urn:microsoft.com/office/officeart/2008/layout/LinedList"/>
    <dgm:cxn modelId="{3B0BA6A1-1100-4E60-A0E7-552CB75A4CB9}" srcId="{31906D99-099A-4194-A3EF-778790D96286}" destId="{EF94ADF8-761B-4DF5-8FB4-7F17B027B902}" srcOrd="0" destOrd="0" parTransId="{BA6DAE32-502D-4AC8-9C86-B9D5C8344628}" sibTransId="{FF85980B-2259-4984-93F2-248FF512490B}"/>
    <dgm:cxn modelId="{A853EAC8-A3F3-4A94-95A3-8ECF6AE56A1B}" srcId="{31906D99-099A-4194-A3EF-778790D96286}" destId="{5C8F2C38-EE8D-4E3F-8097-7B196273A2DD}" srcOrd="3" destOrd="0" parTransId="{3A299741-5D8F-4A70-9954-72FF14F85D8E}" sibTransId="{4A6ADFD8-C4B2-484A-9602-25B98234B1A0}"/>
    <dgm:cxn modelId="{BD4F70D1-E47B-F54C-8DF2-F9BA11A956FB}" type="presOf" srcId="{5330E559-825A-420D-A88A-23AC74190F6F}" destId="{6D96A35E-D4B3-AA4E-93B9-32587C86841D}" srcOrd="0" destOrd="0" presId="urn:microsoft.com/office/officeart/2008/layout/LinedList"/>
    <dgm:cxn modelId="{DF9BD1FB-CE8F-4311-9046-CE49218EFD8D}" srcId="{31906D99-099A-4194-A3EF-778790D96286}" destId="{5330E559-825A-420D-A88A-23AC74190F6F}" srcOrd="1" destOrd="0" parTransId="{BD4B251F-611B-47AC-BA68-A7BA6F0430D1}" sibTransId="{A7EFA51F-2AAE-46F2-B1D2-A96E524F2492}"/>
    <dgm:cxn modelId="{55BC562A-2875-364D-B11F-375B5570B587}" type="presParOf" srcId="{2947AC6A-9A51-3D47-827F-A8B0BE4ACA46}" destId="{2A147492-ABE4-C74D-A742-EC0D16675B17}" srcOrd="0" destOrd="0" presId="urn:microsoft.com/office/officeart/2008/layout/LinedList"/>
    <dgm:cxn modelId="{70F228DF-10CE-7149-BB10-C9E67BEA671E}" type="presParOf" srcId="{2947AC6A-9A51-3D47-827F-A8B0BE4ACA46}" destId="{EFCB65EA-4261-AC4A-B9CF-9E03C5530FD5}" srcOrd="1" destOrd="0" presId="urn:microsoft.com/office/officeart/2008/layout/LinedList"/>
    <dgm:cxn modelId="{3A287AC4-170C-2040-89B0-A9FA3D7B351C}" type="presParOf" srcId="{EFCB65EA-4261-AC4A-B9CF-9E03C5530FD5}" destId="{2A28DBA9-1A9F-0042-9445-1199B08D7FCE}" srcOrd="0" destOrd="0" presId="urn:microsoft.com/office/officeart/2008/layout/LinedList"/>
    <dgm:cxn modelId="{4AD7E4D5-248C-504A-88E1-77092DBF7B2A}" type="presParOf" srcId="{EFCB65EA-4261-AC4A-B9CF-9E03C5530FD5}" destId="{F3657F95-D0A8-9947-B4CB-9A8F4A748006}" srcOrd="1" destOrd="0" presId="urn:microsoft.com/office/officeart/2008/layout/LinedList"/>
    <dgm:cxn modelId="{8671B9D0-8A8B-7845-9488-A2610AA9586F}" type="presParOf" srcId="{2947AC6A-9A51-3D47-827F-A8B0BE4ACA46}" destId="{9EF81BBD-2836-F24D-9A0B-4F027C36B186}" srcOrd="2" destOrd="0" presId="urn:microsoft.com/office/officeart/2008/layout/LinedList"/>
    <dgm:cxn modelId="{E0E01B37-8F6E-8F46-8965-0BF6B56B6B61}" type="presParOf" srcId="{2947AC6A-9A51-3D47-827F-A8B0BE4ACA46}" destId="{51779F68-D7D4-A14B-A457-0F155E3E482B}" srcOrd="3" destOrd="0" presId="urn:microsoft.com/office/officeart/2008/layout/LinedList"/>
    <dgm:cxn modelId="{C124D70A-E667-9C4C-B30D-0C3BCA327524}" type="presParOf" srcId="{51779F68-D7D4-A14B-A457-0F155E3E482B}" destId="{6D96A35E-D4B3-AA4E-93B9-32587C86841D}" srcOrd="0" destOrd="0" presId="urn:microsoft.com/office/officeart/2008/layout/LinedList"/>
    <dgm:cxn modelId="{59430A5A-ED25-004A-8F6C-657355C969FD}" type="presParOf" srcId="{51779F68-D7D4-A14B-A457-0F155E3E482B}" destId="{8FAF3A57-EA08-BA48-8E9B-6FBE48493979}" srcOrd="1" destOrd="0" presId="urn:microsoft.com/office/officeart/2008/layout/LinedList"/>
    <dgm:cxn modelId="{F4415A0E-8EAB-6D41-B98F-9031B9CA28C0}" type="presParOf" srcId="{2947AC6A-9A51-3D47-827F-A8B0BE4ACA46}" destId="{935E4644-90D3-E94E-BB8D-6BF8CCF047CB}" srcOrd="4" destOrd="0" presId="urn:microsoft.com/office/officeart/2008/layout/LinedList"/>
    <dgm:cxn modelId="{7A402460-738F-3340-A4B3-BA1834D39F7D}" type="presParOf" srcId="{2947AC6A-9A51-3D47-827F-A8B0BE4ACA46}" destId="{AFBE2E46-06A7-AA41-9E11-AA5B35E239A8}" srcOrd="5" destOrd="0" presId="urn:microsoft.com/office/officeart/2008/layout/LinedList"/>
    <dgm:cxn modelId="{B3754710-F7C2-2840-B6A4-9BE0EA6214C2}" type="presParOf" srcId="{AFBE2E46-06A7-AA41-9E11-AA5B35E239A8}" destId="{815BFDD6-2EEA-E941-8BF0-9401E72DBE19}" srcOrd="0" destOrd="0" presId="urn:microsoft.com/office/officeart/2008/layout/LinedList"/>
    <dgm:cxn modelId="{44CE3B9F-9E2C-5644-8E1A-3208392765B6}" type="presParOf" srcId="{AFBE2E46-06A7-AA41-9E11-AA5B35E239A8}" destId="{F2A5CAB2-9C99-0D49-98CD-45A5E6D66E91}" srcOrd="1" destOrd="0" presId="urn:microsoft.com/office/officeart/2008/layout/LinedList"/>
    <dgm:cxn modelId="{CA37DDA8-6990-F342-A4F1-BA7F94E15488}" type="presParOf" srcId="{2947AC6A-9A51-3D47-827F-A8B0BE4ACA46}" destId="{01DFC2B2-5D13-EA4E-B696-A30CB89B83D7}" srcOrd="6" destOrd="0" presId="urn:microsoft.com/office/officeart/2008/layout/LinedList"/>
    <dgm:cxn modelId="{CCFAB277-3008-9647-9FE3-D5DF9217F4EE}" type="presParOf" srcId="{2947AC6A-9A51-3D47-827F-A8B0BE4ACA46}" destId="{BE54D6AC-FFE8-F34E-A176-C999B1AC6708}" srcOrd="7" destOrd="0" presId="urn:microsoft.com/office/officeart/2008/layout/LinedList"/>
    <dgm:cxn modelId="{3D04FF96-4AF4-0C4E-BD9B-01C124E197F3}" type="presParOf" srcId="{BE54D6AC-FFE8-F34E-A176-C999B1AC6708}" destId="{DD37409F-1161-7E45-A275-6AE1E0E006EB}" srcOrd="0" destOrd="0" presId="urn:microsoft.com/office/officeart/2008/layout/LinedList"/>
    <dgm:cxn modelId="{62E90871-6015-704E-8585-B4C87B6BED1A}" type="presParOf" srcId="{BE54D6AC-FFE8-F34E-A176-C999B1AC6708}" destId="{8B7CCCE1-DAF6-B543-B6CF-AF4EC478A14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BB29BF-0480-434E-8049-2D1EE273A70D}">
      <dsp:nvSpPr>
        <dsp:cNvPr id="0" name=""/>
        <dsp:cNvSpPr/>
      </dsp:nvSpPr>
      <dsp:spPr>
        <a:xfrm>
          <a:off x="0" y="39450"/>
          <a:ext cx="6900512" cy="26839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PD occurs where different prices can  be charged for the same product or service; the costs of production associated the good or service are the same</a:t>
          </a:r>
        </a:p>
      </dsp:txBody>
      <dsp:txXfrm>
        <a:off x="131021" y="170471"/>
        <a:ext cx="6638470" cy="2421937"/>
      </dsp:txXfrm>
    </dsp:sp>
    <dsp:sp modelId="{B15B9EC8-B742-1742-9A0E-D8AA4037D7AA}">
      <dsp:nvSpPr>
        <dsp:cNvPr id="0" name=""/>
        <dsp:cNvSpPr/>
      </dsp:nvSpPr>
      <dsp:spPr>
        <a:xfrm>
          <a:off x="0" y="2812710"/>
          <a:ext cx="6900512" cy="268397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Eg. Rail Service – pensioners and students are charged different process to use the same train service. </a:t>
          </a:r>
        </a:p>
      </dsp:txBody>
      <dsp:txXfrm>
        <a:off x="131021" y="2943731"/>
        <a:ext cx="6638470" cy="24219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50784E-DC87-4BCC-AF61-23175C75D80A}">
      <dsp:nvSpPr>
        <dsp:cNvPr id="0" name=""/>
        <dsp:cNvSpPr/>
      </dsp:nvSpPr>
      <dsp:spPr>
        <a:xfrm>
          <a:off x="299054" y="1040451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63CB96-124D-4371-8387-7ED47E713E32}">
      <dsp:nvSpPr>
        <dsp:cNvPr id="0" name=""/>
        <dsp:cNvSpPr/>
      </dsp:nvSpPr>
      <dsp:spPr>
        <a:xfrm>
          <a:off x="497863" y="1239259"/>
          <a:ext cx="535253" cy="5352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72502-717A-49D3-8E52-9F9F9F48DEE8}">
      <dsp:nvSpPr>
        <dsp:cNvPr id="0" name=""/>
        <dsp:cNvSpPr/>
      </dsp:nvSpPr>
      <dsp:spPr>
        <a:xfrm>
          <a:off x="841" y="2263888"/>
          <a:ext cx="1529296" cy="10531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 firm must be able to segment the markets and keep them separate </a:t>
          </a:r>
        </a:p>
      </dsp:txBody>
      <dsp:txXfrm>
        <a:off x="841" y="2263888"/>
        <a:ext cx="1529296" cy="1053183"/>
      </dsp:txXfrm>
    </dsp:sp>
    <dsp:sp modelId="{199099A9-07E2-4C38-9B16-ED51121C45D1}">
      <dsp:nvSpPr>
        <dsp:cNvPr id="0" name=""/>
        <dsp:cNvSpPr/>
      </dsp:nvSpPr>
      <dsp:spPr>
        <a:xfrm>
          <a:off x="2095978" y="1040451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8912DD-0927-4209-B73C-9BD1F689B303}">
      <dsp:nvSpPr>
        <dsp:cNvPr id="0" name=""/>
        <dsp:cNvSpPr/>
      </dsp:nvSpPr>
      <dsp:spPr>
        <a:xfrm>
          <a:off x="2294787" y="1239259"/>
          <a:ext cx="535253" cy="5352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E9C8F-4093-459B-AD2A-7D870982A92E}">
      <dsp:nvSpPr>
        <dsp:cNvPr id="0" name=""/>
        <dsp:cNvSpPr/>
      </dsp:nvSpPr>
      <dsp:spPr>
        <a:xfrm>
          <a:off x="1797765" y="2263888"/>
          <a:ext cx="1529296" cy="10531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That is, the firm must be able to prevent individuals buying in the lower priced market and reselling in the higher priced one.</a:t>
          </a:r>
        </a:p>
      </dsp:txBody>
      <dsp:txXfrm>
        <a:off x="1797765" y="2263888"/>
        <a:ext cx="1529296" cy="1053183"/>
      </dsp:txXfrm>
    </dsp:sp>
    <dsp:sp modelId="{9DD0B9B8-E5CC-41E0-A0F3-75DABC5D9596}">
      <dsp:nvSpPr>
        <dsp:cNvPr id="0" name=""/>
        <dsp:cNvSpPr/>
      </dsp:nvSpPr>
      <dsp:spPr>
        <a:xfrm>
          <a:off x="3892902" y="1040451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FDB25A-B6F1-4F8A-884E-376905D96553}">
      <dsp:nvSpPr>
        <dsp:cNvPr id="0" name=""/>
        <dsp:cNvSpPr/>
      </dsp:nvSpPr>
      <dsp:spPr>
        <a:xfrm>
          <a:off x="4091711" y="1239259"/>
          <a:ext cx="535253" cy="5352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16D98-9087-4D4F-B4C6-06C3EAC6E15B}">
      <dsp:nvSpPr>
        <dsp:cNvPr id="0" name=""/>
        <dsp:cNvSpPr/>
      </dsp:nvSpPr>
      <dsp:spPr>
        <a:xfrm>
          <a:off x="3594689" y="2263888"/>
          <a:ext cx="1529296" cy="10531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 firm must have some control over price (Like a monopolist) The firm must be a price maker</a:t>
          </a:r>
        </a:p>
      </dsp:txBody>
      <dsp:txXfrm>
        <a:off x="3594689" y="2263888"/>
        <a:ext cx="1529296" cy="1053183"/>
      </dsp:txXfrm>
    </dsp:sp>
    <dsp:sp modelId="{9CF3A22B-B5CF-4CF3-829D-0C0D972BDBF6}">
      <dsp:nvSpPr>
        <dsp:cNvPr id="0" name=""/>
        <dsp:cNvSpPr/>
      </dsp:nvSpPr>
      <dsp:spPr>
        <a:xfrm>
          <a:off x="5689826" y="1040451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E3EB9-1698-4F44-AF7D-813B09289020}">
      <dsp:nvSpPr>
        <dsp:cNvPr id="0" name=""/>
        <dsp:cNvSpPr/>
      </dsp:nvSpPr>
      <dsp:spPr>
        <a:xfrm>
          <a:off x="5888634" y="1239259"/>
          <a:ext cx="535253" cy="5352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9342D7-97B8-4F83-936B-D0E3FE23E696}">
      <dsp:nvSpPr>
        <dsp:cNvPr id="0" name=""/>
        <dsp:cNvSpPr/>
      </dsp:nvSpPr>
      <dsp:spPr>
        <a:xfrm>
          <a:off x="5391613" y="2263888"/>
          <a:ext cx="1529296" cy="10531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 different markets must have different price elasticities of demand </a:t>
          </a:r>
        </a:p>
      </dsp:txBody>
      <dsp:txXfrm>
        <a:off x="5391613" y="2263888"/>
        <a:ext cx="1529296" cy="1053183"/>
      </dsp:txXfrm>
    </dsp:sp>
    <dsp:sp modelId="{312D2489-3CE0-4D96-A21E-D220A6843112}">
      <dsp:nvSpPr>
        <dsp:cNvPr id="0" name=""/>
        <dsp:cNvSpPr/>
      </dsp:nvSpPr>
      <dsp:spPr>
        <a:xfrm>
          <a:off x="7486750" y="1040451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BDBC3F-D675-4614-8CBA-78C551C2A01C}">
      <dsp:nvSpPr>
        <dsp:cNvPr id="0" name=""/>
        <dsp:cNvSpPr/>
      </dsp:nvSpPr>
      <dsp:spPr>
        <a:xfrm>
          <a:off x="7685558" y="1239259"/>
          <a:ext cx="535253" cy="5352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2D6E53-EF8C-4A27-BEC6-9482F8431C43}">
      <dsp:nvSpPr>
        <dsp:cNvPr id="0" name=""/>
        <dsp:cNvSpPr/>
      </dsp:nvSpPr>
      <dsp:spPr>
        <a:xfrm>
          <a:off x="7188537" y="2263888"/>
          <a:ext cx="1529296" cy="10531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Implications: The marginal revenue in both markets will be equal, the price will be higher in the inelastic market</a:t>
          </a:r>
        </a:p>
      </dsp:txBody>
      <dsp:txXfrm>
        <a:off x="7188537" y="2263888"/>
        <a:ext cx="1529296" cy="1053183"/>
      </dsp:txXfrm>
    </dsp:sp>
    <dsp:sp modelId="{2A65D87D-676A-49A1-9A58-7F4858146B27}">
      <dsp:nvSpPr>
        <dsp:cNvPr id="0" name=""/>
        <dsp:cNvSpPr/>
      </dsp:nvSpPr>
      <dsp:spPr>
        <a:xfrm>
          <a:off x="9283674" y="1040451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1468D-4BBB-4ABE-96BB-A3D296A2D390}">
      <dsp:nvSpPr>
        <dsp:cNvPr id="0" name=""/>
        <dsp:cNvSpPr/>
      </dsp:nvSpPr>
      <dsp:spPr>
        <a:xfrm>
          <a:off x="9482482" y="1239259"/>
          <a:ext cx="535253" cy="5352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EF2ABE-4DD0-4437-B17D-6DA9AC337266}">
      <dsp:nvSpPr>
        <dsp:cNvPr id="0" name=""/>
        <dsp:cNvSpPr/>
      </dsp:nvSpPr>
      <dsp:spPr>
        <a:xfrm>
          <a:off x="8985461" y="2263888"/>
          <a:ext cx="1529296" cy="10531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hlinkClick xmlns:r="http://schemas.openxmlformats.org/officeDocument/2006/relationships" r:id="rId13"/>
            </a:rPr>
            <a:t>https://www.google.com/search?q=price+discrimination+in+the+UK+rail+indisutry&amp;oq=price+discrimination+in+the+UK+rail+indisutry+&amp;aqs=chrome..69i57.19399j0j7&amp;sourceid=chrome&amp;ie=UTF-8</a:t>
          </a:r>
          <a:endParaRPr lang="en-US" sz="1100" kern="1200"/>
        </a:p>
      </dsp:txBody>
      <dsp:txXfrm>
        <a:off x="8985461" y="2263888"/>
        <a:ext cx="1529296" cy="10531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AA3C09-53D4-0847-B4A8-7CA3F7A0AF99}">
      <dsp:nvSpPr>
        <dsp:cNvPr id="0" name=""/>
        <dsp:cNvSpPr/>
      </dsp:nvSpPr>
      <dsp:spPr>
        <a:xfrm>
          <a:off x="0" y="255780"/>
          <a:ext cx="6513603" cy="173176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BY TIME </a:t>
          </a:r>
        </a:p>
      </dsp:txBody>
      <dsp:txXfrm>
        <a:off x="84538" y="340318"/>
        <a:ext cx="6344527" cy="1562692"/>
      </dsp:txXfrm>
    </dsp:sp>
    <dsp:sp modelId="{CEA76660-B7C0-204D-A6A3-491FC4AD81A5}">
      <dsp:nvSpPr>
        <dsp:cNvPr id="0" name=""/>
        <dsp:cNvSpPr/>
      </dsp:nvSpPr>
      <dsp:spPr>
        <a:xfrm>
          <a:off x="0" y="2076828"/>
          <a:ext cx="6513603" cy="173176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BY GEOGRAPHY – different rates in different locations/regions </a:t>
          </a:r>
        </a:p>
      </dsp:txBody>
      <dsp:txXfrm>
        <a:off x="84538" y="2161366"/>
        <a:ext cx="6344527" cy="1562692"/>
      </dsp:txXfrm>
    </dsp:sp>
    <dsp:sp modelId="{054533D3-77DC-AF4E-BF47-EF3488B02238}">
      <dsp:nvSpPr>
        <dsp:cNvPr id="0" name=""/>
        <dsp:cNvSpPr/>
      </dsp:nvSpPr>
      <dsp:spPr>
        <a:xfrm>
          <a:off x="0" y="3897877"/>
          <a:ext cx="6513603" cy="173176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BY BRANDING – firms sell products under their brand name and also under a supermarkets at a lower price </a:t>
          </a:r>
        </a:p>
      </dsp:txBody>
      <dsp:txXfrm>
        <a:off x="84538" y="3982415"/>
        <a:ext cx="6344527" cy="15626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147492-ABE4-C74D-A742-EC0D16675B17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8DBA9-1A9F-0042-9445-1199B08D7FCE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PERFECT PRICE DISCRIMINATION/1</a:t>
          </a:r>
          <a:r>
            <a:rPr lang="en-US" sz="3300" kern="1200" baseline="30000" dirty="0"/>
            <a:t>st</a:t>
          </a:r>
          <a:r>
            <a:rPr lang="en-US" sz="3300" kern="1200" dirty="0"/>
            <a:t> Degree Price Discrimination  </a:t>
          </a:r>
        </a:p>
      </dsp:txBody>
      <dsp:txXfrm>
        <a:off x="0" y="0"/>
        <a:ext cx="6492875" cy="1276350"/>
      </dsp:txXfrm>
    </dsp:sp>
    <dsp:sp modelId="{9EF81BBD-2836-F24D-9A0B-4F027C36B186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96A35E-D4B3-AA4E-93B9-32587C86841D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 consumer pays the maximum price for each unit </a:t>
          </a:r>
        </a:p>
      </dsp:txBody>
      <dsp:txXfrm>
        <a:off x="0" y="1276350"/>
        <a:ext cx="6492875" cy="1276350"/>
      </dsp:txXfrm>
    </dsp:sp>
    <dsp:sp modelId="{935E4644-90D3-E94E-BB8D-6BF8CCF047CB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5BFDD6-2EEA-E941-8BF0-9401E72DBE19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 price is different for every unit</a:t>
          </a:r>
        </a:p>
      </dsp:txBody>
      <dsp:txXfrm>
        <a:off x="0" y="2552700"/>
        <a:ext cx="6492875" cy="1276350"/>
      </dsp:txXfrm>
    </dsp:sp>
    <dsp:sp modelId="{01DFC2B2-5D13-EA4E-B696-A30CB89B83D7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7409F-1161-7E45-A275-6AE1E0E006EB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100% of consumer surplus is removed. </a:t>
          </a:r>
        </a:p>
      </dsp:txBody>
      <dsp:txXfrm>
        <a:off x="0" y="3829050"/>
        <a:ext cx="6492875" cy="12763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BF71D-8985-D44C-AE5B-E4EB08F656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7D90DB-F970-064B-9B3C-8F8D76D1AF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D477F-8879-814A-8E84-4218849C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AA0ED-7EB8-B245-9B28-A1BDAF2E88A0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AEBCA-FD40-F24A-A1EF-9F3C5911F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BC389-25CB-E64C-BE36-F4DB801B3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D52BD-40AE-E543-B7D7-4DCA3C21E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765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D88C2-5DEB-DD48-880B-BF8033F20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58D3C-B399-C544-B376-07FB1F500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5A216-D2C0-CD43-961E-EA6CDE082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AA0ED-7EB8-B245-9B28-A1BDAF2E88A0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A9D8C-A1B6-C941-B77D-4AF36DD32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B520AE-0E10-5E4C-B9DB-21B2DB127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D52BD-40AE-E543-B7D7-4DCA3C21E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443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CFAF2-EA87-EA47-A236-4F55C9C6C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AC45FB-1088-FD4D-8ED2-8F87E90F83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38F0CE-C3AF-B44D-B6FA-2F3DCC722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AA0ED-7EB8-B245-9B28-A1BDAF2E88A0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204494-13D0-E844-82F2-03FA5CF0F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DCB13-ED2A-744E-A5A6-EF2B4D54F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D52BD-40AE-E543-B7D7-4DCA3C21E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267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0B8AD-B16C-0243-85CC-CC6177919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D287D-21F2-1D4E-9A23-53CA545A1A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8ABC47-0F58-9447-8AC2-CE734E6827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0751E9-DA70-8748-8C6D-67C96EBB2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AA0ED-7EB8-B245-9B28-A1BDAF2E88A0}" type="datetimeFigureOut">
              <a:rPr lang="en-US" smtClean="0"/>
              <a:t>3/12/25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631F52-7B85-BD41-A613-0E8B4DA41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5D6F27-B9A3-5D4A-8F22-4DF2AE138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D52BD-40AE-E543-B7D7-4DCA3C21E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607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6A509-4B42-AA45-AE12-70DFAAC13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1E07CE-B454-2A4E-8722-EF76CCF50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6E790B-5EFC-DC45-AE65-5FFCB2F7E5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AE9885-2225-A04C-80DD-7F9A557C8D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326C80-0D14-4140-8C20-9A13A50240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D47640-CD0D-B041-A0AD-646B4CFD4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AA0ED-7EB8-B245-9B28-A1BDAF2E88A0}" type="datetimeFigureOut">
              <a:rPr lang="en-US" smtClean="0"/>
              <a:t>3/12/25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28AB68-5129-924C-816D-3C895E775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3DD900-953D-454B-A683-2BF11AD91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D52BD-40AE-E543-B7D7-4DCA3C21E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552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68A29-F422-E64D-AB9D-E698C04F3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33F4F4-DE57-D243-96DD-19730AF2E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AA0ED-7EB8-B245-9B28-A1BDAF2E88A0}" type="datetimeFigureOut">
              <a:rPr lang="en-US" smtClean="0"/>
              <a:t>3/12/25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C125B6-43D8-2B4C-930D-216864B77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15DD8C-6BFB-6747-900F-270D651B4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D52BD-40AE-E543-B7D7-4DCA3C21E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632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9309D8-7054-AC4A-844B-4315A7822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AA0ED-7EB8-B245-9B28-A1BDAF2E88A0}" type="datetimeFigureOut">
              <a:rPr lang="en-US" smtClean="0"/>
              <a:t>3/12/25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7AA552-8803-1B4E-97C4-898EF8F98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CE8CD5-564E-CF49-8238-0F5434132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D52BD-40AE-E543-B7D7-4DCA3C21E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89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4BBE1-3F44-5F46-A2C0-23C1C589B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4D038-E54A-FB45-AF45-2C7945C510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D4E279-6F49-9C4C-843C-BE9766A1A9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7E0DD1-D6FF-3047-AE89-066DA0AD0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AA0ED-7EB8-B245-9B28-A1BDAF2E88A0}" type="datetimeFigureOut">
              <a:rPr lang="en-US" smtClean="0"/>
              <a:t>3/12/25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166108-84DA-014D-8290-357F396C2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134BB4-3A07-6145-B7B0-97E657DD0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D52BD-40AE-E543-B7D7-4DCA3C21E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041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C8226-A2C9-364E-9E37-CB90722D1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328245-AFEB-8842-BBD4-700B6CB726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7DD86A-0CB2-B54B-BD26-A7412D5B06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52B107-7518-8E4D-AB8F-8E2833F3F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AA0ED-7EB8-B245-9B28-A1BDAF2E88A0}" type="datetimeFigureOut">
              <a:rPr lang="en-US" smtClean="0"/>
              <a:t>3/12/25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E93F81-1551-104D-AB6B-ECD89054D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F449B0-93A1-6D49-B46A-D73AE635B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D52BD-40AE-E543-B7D7-4DCA3C21E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581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73494-1F63-2C4D-ABAD-5B17CEBD9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576E23-D5C5-3847-81C1-0868E29887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2B4BF5-35B4-E643-8EC1-78732301D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AA0ED-7EB8-B245-9B28-A1BDAF2E88A0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56A506-8E18-BF43-BA4B-B13A340E5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D1D1B-91C0-BE4A-9D19-7A70C381B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D52BD-40AE-E543-B7D7-4DCA3C21E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045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8ACFD9-1A15-1C45-933F-F7442CC9DB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D7C8D6-3702-EC47-95AC-AA3827A5EE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1B088C-478E-7C43-87B5-883229FE7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AA0ED-7EB8-B245-9B28-A1BDAF2E88A0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39B29-C1A8-B74B-B6FE-CE68FC822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B7238-103D-EF4F-9DBE-BBE4E4414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D52BD-40AE-E543-B7D7-4DCA3C21E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1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5C81D5-7CEA-F244-AD9E-19C919716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E16CAB-2E6D-7C47-B9D6-FBDBD3656A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EA4A1-94CE-7243-8F6A-CBB61269E7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BAA0ED-7EB8-B245-9B28-A1BDAF2E88A0}" type="datetimeFigureOut">
              <a:rPr lang="en-US" smtClean="0"/>
              <a:t>3/12/25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30C5B-BFC1-E54E-8B47-977423024E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BD0068-7DD9-4346-A33A-BED5773757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5D52BD-40AE-E543-B7D7-4DCA3C21E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389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2JBYA6m9Lg" TargetMode="External"/><Relationship Id="rId2" Type="http://schemas.openxmlformats.org/officeDocument/2006/relationships/hyperlink" Target="https://www.youtube.com/watch?v=RfUhipLaZf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GuvxZkmvP4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9E394-7FC5-AA4D-B5C1-5B7BD91FF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3800"/>
              <a:t>Economics Is Real and Underscores Strategy and Tactics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2814D-53CA-DE40-A323-E4F4875C23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/>
              <a:t>Yellow Tail </a:t>
            </a:r>
          </a:p>
          <a:p>
            <a:r>
              <a:rPr lang="en-US" sz="2200">
                <a:hlinkClick r:id="rId2"/>
              </a:rPr>
              <a:t>https://www.youtube.com/watch?v=RfUhipLaZfo</a:t>
            </a:r>
            <a:endParaRPr lang="en-US" sz="2200"/>
          </a:p>
          <a:p>
            <a:endParaRPr lang="en-US" sz="2200"/>
          </a:p>
          <a:p>
            <a:r>
              <a:rPr lang="en-US" sz="2200"/>
              <a:t>Red and Blue Oceans &amp; Porter’s 5 Forces </a:t>
            </a:r>
          </a:p>
          <a:p>
            <a:r>
              <a:rPr lang="en-GB" sz="2200">
                <a:hlinkClick r:id="rId3"/>
              </a:rPr>
              <a:t>https://www.youtube.com/watch?v=62JBYA6m9Lg</a:t>
            </a:r>
            <a:endParaRPr lang="en-US" sz="2200"/>
          </a:p>
          <a:p>
            <a:endParaRPr lang="en-US" sz="2200"/>
          </a:p>
        </p:txBody>
      </p:sp>
      <p:pic>
        <p:nvPicPr>
          <p:cNvPr id="5" name="Picture 4" descr="Colourful pins linked with threads">
            <a:extLst>
              <a:ext uri="{FF2B5EF4-FFF2-40B4-BE49-F238E27FC236}">
                <a16:creationId xmlns:a16="http://schemas.microsoft.com/office/drawing/2014/main" id="{5EB0569C-5A80-8F29-D659-FAE04B3BA54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667" r="1363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48850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omino effect white cut-outs and one blue cutout">
            <a:extLst>
              <a:ext uri="{FF2B5EF4-FFF2-40B4-BE49-F238E27FC236}">
                <a16:creationId xmlns:a16="http://schemas.microsoft.com/office/drawing/2014/main" id="{CBB67135-C006-D323-6EF5-ED9B14A240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4B0AD3-6976-2048-93BD-3F7C33D03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Price Discrimination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0F870D-B52C-AA4C-B494-14866720B3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MGE LCBB 5008 WEEK 5 </a:t>
            </a:r>
          </a:p>
        </p:txBody>
      </p:sp>
    </p:spTree>
    <p:extLst>
      <p:ext uri="{BB962C8B-B14F-4D97-AF65-F5344CB8AC3E}">
        <p14:creationId xmlns:p14="http://schemas.microsoft.com/office/powerpoint/2010/main" val="4222113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D51E32-1770-474D-B999-B12BF374C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3400"/>
              <a:t>WHAT IS PRICE DISCRIMINATION (PD)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295AD9-F9B5-5FDE-01E6-B6EF36B063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164566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4479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843A44-AE92-0A4C-B4F6-5BD2AD4FD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sz="3700"/>
              <a:t>PRICE DISCRIMINATION – THE ENABLING CONDITIONS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98FFCC-9D1C-C078-D4CC-CFCA4A0232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5802179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5953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9C799-F68D-6542-87A5-3718D0D9E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Price Discrimination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6D418-FE1D-CD4F-9900-F675D2D471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606C6C-2D83-8C43-AC03-95648BEC48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825625"/>
            <a:ext cx="1051560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813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91C2A-78EC-8340-8ADD-FEB288337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PRICE DISCRIMINATION METHODS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77C183-0D30-4820-8443-FCAF02F981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515975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7519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C7C013-392D-524F-BD66-2BE63C269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PERFECT PRICE DISCRIMINATION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8FD7EF-2F9F-44D4-BC31-81C236153B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188164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4542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C9F735-48C7-7A47-9A8F-DFD28354A9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0"/>
            <a:ext cx="11593902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471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CCA9BB-DFB0-85C2-A554-0CE18AC390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241AAE-2DDE-CE46-B206-69A74FBB0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TYPES OF DISCRIMINATION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509AE-673D-C14B-A8AE-48EC20851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  <a:hlinkClick r:id="rId3"/>
              </a:rPr>
              <a:t>https://www.youtube.com/watch?v=tGuvxZkmvP4</a:t>
            </a:r>
            <a:endParaRPr lang="en-US" sz="2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625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B4850-A7F2-CB41-AB28-1E57AEBD0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D205D-9387-0643-84BB-78D0475D71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LIPSEY (13</a:t>
            </a:r>
            <a:r>
              <a:rPr lang="en-US" baseline="30000" dirty="0"/>
              <a:t>th</a:t>
            </a:r>
            <a:r>
              <a:rPr lang="en-US" dirty="0"/>
              <a:t> Edition) </a:t>
            </a:r>
          </a:p>
          <a:p>
            <a:r>
              <a:rPr lang="en-US" dirty="0"/>
              <a:t>Pages 157- 166</a:t>
            </a:r>
          </a:p>
          <a:p>
            <a:r>
              <a:rPr lang="en-US" dirty="0" err="1"/>
              <a:t>Manikw</a:t>
            </a:r>
            <a:r>
              <a:rPr lang="en-US" dirty="0"/>
              <a:t> and Taylor (2</a:t>
            </a:r>
            <a:r>
              <a:rPr lang="en-US" baseline="30000" dirty="0"/>
              <a:t>nd</a:t>
            </a:r>
            <a:r>
              <a:rPr lang="en-US" dirty="0"/>
              <a:t> edition) </a:t>
            </a:r>
          </a:p>
          <a:p>
            <a:r>
              <a:rPr lang="en-US" dirty="0"/>
              <a:t>Chapter </a:t>
            </a:r>
            <a:r>
              <a:rPr lang="en-US" dirty="0" err="1"/>
              <a:t>Ch</a:t>
            </a:r>
            <a:r>
              <a:rPr lang="en-US"/>
              <a:t> 15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116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43</TotalTime>
  <Words>360</Words>
  <Application>Microsoft Macintosh PowerPoint</Application>
  <PresentationFormat>Widescreen</PresentationFormat>
  <Paragraphs>35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Economics Is Real and Underscores Strategy and Tactics </vt:lpstr>
      <vt:lpstr>Price Discrimination </vt:lpstr>
      <vt:lpstr>WHAT IS PRICE DISCRIMINATION (PD) </vt:lpstr>
      <vt:lpstr>PRICE DISCRIMINATION – THE ENABLING CONDITIONS </vt:lpstr>
      <vt:lpstr>Price Discrimination </vt:lpstr>
      <vt:lpstr>PRICE DISCRIMINATION METHODS </vt:lpstr>
      <vt:lpstr>PERFECT PRICE DISCRIMINATION </vt:lpstr>
      <vt:lpstr>PowerPoint Presentation</vt:lpstr>
      <vt:lpstr>TYPES OF DISCRIMINATION</vt:lpstr>
      <vt:lpstr>READING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Price Discrimination</dc:title>
  <dc:creator>Xena Ibrahim Atta</dc:creator>
  <cp:lastModifiedBy>Xena Ibrahim Atta</cp:lastModifiedBy>
  <cp:revision>7</cp:revision>
  <dcterms:created xsi:type="dcterms:W3CDTF">2019-11-30T22:12:18Z</dcterms:created>
  <dcterms:modified xsi:type="dcterms:W3CDTF">2025-03-12T06:24:05Z</dcterms:modified>
</cp:coreProperties>
</file>