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F2B381-ECE4-40DB-AD5C-944F7B542299}" type="datetimeFigureOut">
              <a:rPr lang="en-US" smtClean="0"/>
              <a:pPr/>
              <a:t>10/16/2014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9E7599-D1ED-4143-8992-F8A46D604B6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E7599-D1ED-4143-8992-F8A46D604B62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E7599-D1ED-4143-8992-F8A46D604B62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E7599-D1ED-4143-8992-F8A46D604B62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4A883C-77BC-482E-9F90-9B2F52A8D4D2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4A883C-77BC-482E-9F90-9B2F52A8D4D2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4A883C-77BC-482E-9F90-9B2F52A8D4D2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4A883C-77BC-482E-9F90-9B2F52A8D4D2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4A883C-77BC-482E-9F90-9B2F52A8D4D2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4A883C-77BC-482E-9F90-9B2F52A8D4D2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4A883C-77BC-482E-9F90-9B2F52A8D4D2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F108-CD85-4F52-A554-C2168D7D5F06}" type="datetimeFigureOut">
              <a:rPr lang="en-US" smtClean="0"/>
              <a:pPr/>
              <a:t>10/16/2014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FB55E-CFC5-4682-A4D5-69096F5C957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F108-CD85-4F52-A554-C2168D7D5F06}" type="datetimeFigureOut">
              <a:rPr lang="en-US" smtClean="0"/>
              <a:pPr/>
              <a:t>10/16/2014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FB55E-CFC5-4682-A4D5-69096F5C957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F108-CD85-4F52-A554-C2168D7D5F06}" type="datetimeFigureOut">
              <a:rPr lang="en-US" smtClean="0"/>
              <a:pPr/>
              <a:t>10/16/2014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FB55E-CFC5-4682-A4D5-69096F5C957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F108-CD85-4F52-A554-C2168D7D5F06}" type="datetimeFigureOut">
              <a:rPr lang="en-US" smtClean="0"/>
              <a:pPr/>
              <a:t>10/16/2014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FB55E-CFC5-4682-A4D5-69096F5C957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F108-CD85-4F52-A554-C2168D7D5F06}" type="datetimeFigureOut">
              <a:rPr lang="en-US" smtClean="0"/>
              <a:pPr/>
              <a:t>10/16/2014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FB55E-CFC5-4682-A4D5-69096F5C957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F108-CD85-4F52-A554-C2168D7D5F06}" type="datetimeFigureOut">
              <a:rPr lang="en-US" smtClean="0"/>
              <a:pPr/>
              <a:t>10/16/2014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FB55E-CFC5-4682-A4D5-69096F5C957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F108-CD85-4F52-A554-C2168D7D5F06}" type="datetimeFigureOut">
              <a:rPr lang="en-US" smtClean="0"/>
              <a:pPr/>
              <a:t>10/16/2014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FB55E-CFC5-4682-A4D5-69096F5C957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F108-CD85-4F52-A554-C2168D7D5F06}" type="datetimeFigureOut">
              <a:rPr lang="en-US" smtClean="0"/>
              <a:pPr/>
              <a:t>10/16/2014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FB55E-CFC5-4682-A4D5-69096F5C957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F108-CD85-4F52-A554-C2168D7D5F06}" type="datetimeFigureOut">
              <a:rPr lang="en-US" smtClean="0"/>
              <a:pPr/>
              <a:t>10/16/2014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FB55E-CFC5-4682-A4D5-69096F5C957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F108-CD85-4F52-A554-C2168D7D5F06}" type="datetimeFigureOut">
              <a:rPr lang="en-US" smtClean="0"/>
              <a:pPr/>
              <a:t>10/16/2014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FB55E-CFC5-4682-A4D5-69096F5C957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F108-CD85-4F52-A554-C2168D7D5F06}" type="datetimeFigureOut">
              <a:rPr lang="en-US" smtClean="0"/>
              <a:pPr/>
              <a:t>10/16/2014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FB55E-CFC5-4682-A4D5-69096F5C957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AF108-CD85-4F52-A554-C2168D7D5F06}" type="datetimeFigureOut">
              <a:rPr lang="en-US" smtClean="0"/>
              <a:pPr/>
              <a:t>10/16/2014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6FB55E-CFC5-4682-A4D5-69096F5C957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Effective People Management Strategies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People Management strategies for: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Personal Growth</a:t>
            </a:r>
          </a:p>
          <a:p>
            <a:r>
              <a:rPr lang="en-GB" dirty="0" smtClean="0"/>
              <a:t>Learning and Development </a:t>
            </a:r>
          </a:p>
          <a:p>
            <a:r>
              <a:rPr lang="en-GB" dirty="0" smtClean="0"/>
              <a:t>Socio-demographic considerations</a:t>
            </a:r>
          </a:p>
          <a:p>
            <a:r>
              <a:rPr lang="en-GB" dirty="0" smtClean="0"/>
              <a:t>Creating and maintinaing sustainable partnerships with stakeholders</a:t>
            </a:r>
          </a:p>
          <a:p>
            <a:r>
              <a:rPr lang="en-GB" dirty="0" smtClean="0"/>
              <a:t>People Resourcing</a:t>
            </a:r>
          </a:p>
          <a:p>
            <a:r>
              <a:rPr lang="en-GB" dirty="0" smtClean="0"/>
              <a:t>Employee Relations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Personal Growth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Understanding of yourself and how you work with others</a:t>
            </a:r>
          </a:p>
          <a:p>
            <a:r>
              <a:rPr lang="en-GB" dirty="0" smtClean="0"/>
              <a:t>How you communicate effectively</a:t>
            </a:r>
          </a:p>
          <a:p>
            <a:r>
              <a:rPr lang="en-GB" dirty="0" smtClean="0"/>
              <a:t>Strengths and Weaknesses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PERSONALITY ASSESSMENT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‘A person’s typical or preferred way of behaving, thinking and feeling’</a:t>
            </a:r>
          </a:p>
          <a:p>
            <a:pPr eaLnBrk="1" hangingPunct="1"/>
            <a:r>
              <a:rPr lang="en-GB" dirty="0" smtClean="0"/>
              <a:t>Aim to gauge innate traits and characteristics of people and compare with others (consistency of behaviour)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 smtClean="0"/>
              <a:t>Background to Personality assessment</a:t>
            </a:r>
            <a:endParaRPr lang="en-US" dirty="0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For years psychologists believed cognitive ability was a predictor of job performance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Smarter people were considered more likely to succeed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Intelligence alone is only part of the story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Creativity, leadership, integrity, attendance, motivation and co-operation also play major roles in a persons job suitability and productivity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Personality rather than intelligence predicts these qualities</a:t>
            </a:r>
          </a:p>
          <a:p>
            <a:pPr eaLnBrk="1" hangingPunct="1">
              <a:lnSpc>
                <a:spcPct val="90000"/>
              </a:lnSpc>
            </a:pPr>
            <a:endParaRPr 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/>
              <a:t>Personality assessments can assess: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Motivation – what drives an individual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Values – patterns of behaviour, which through socialisation, are held in high regard by members of a particular society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Attitudes – internal feelings which cause you to behave the way you do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Interests – those things we want to do – where we want to focus our attention &amp; what we see as our goals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Personality traits</a:t>
            </a:r>
            <a:endParaRPr lang="en-US" dirty="0" smtClean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dirty="0" smtClean="0"/>
              <a:t>Most psychologists base personality research on the “Big Five” classification of personality traits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smtClean="0"/>
              <a:t>Extraversion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smtClean="0"/>
              <a:t>Agreeableness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smtClean="0"/>
              <a:t>Conscientiousness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smtClean="0"/>
              <a:t>Emotional stability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smtClean="0"/>
              <a:t>Openness to experience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/>
              <a:t>G.Roberts (2000) Recruitment &amp; selection.p164-169</a:t>
            </a:r>
            <a:endParaRPr lang="en-GB" dirty="0" smtClean="0"/>
          </a:p>
          <a:p>
            <a:pPr eaLnBrk="1" hangingPunct="1">
              <a:lnSpc>
                <a:spcPct val="90000"/>
              </a:lnSpc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4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4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4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4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Personality traits</a:t>
            </a:r>
            <a:endParaRPr lang="en-US" dirty="0" smtClean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dirty="0" smtClean="0"/>
              <a:t>The classification isn’t perfect (focuses on stability of personality, not change) but it provides a good foundation for studying the broad effects of personality</a:t>
            </a:r>
          </a:p>
          <a:p>
            <a:pPr eaLnBrk="1" hangingPunct="1"/>
            <a:r>
              <a:rPr lang="en-GB" dirty="0" smtClean="0"/>
              <a:t>Conscientiousness found to be particularly effective predictor of all aspects of job </a:t>
            </a:r>
            <a:r>
              <a:rPr lang="en-GB" dirty="0" smtClean="0"/>
              <a:t>performance</a:t>
            </a:r>
          </a:p>
          <a:p>
            <a:r>
              <a:rPr lang="en-GB" dirty="0" smtClean="0"/>
              <a:t>Strong relationship between Big Five and leadership (Judge et al. 2002)</a:t>
            </a:r>
          </a:p>
          <a:p>
            <a:pPr eaLnBrk="1" hangingPunct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Personality Type</a:t>
            </a:r>
            <a:endParaRPr lang="en-US" dirty="0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Is a measure of your preferred way of doing things</a:t>
            </a:r>
          </a:p>
          <a:p>
            <a:pPr eaLnBrk="1" hangingPunct="1"/>
            <a:r>
              <a:rPr lang="en-GB" dirty="0" smtClean="0"/>
              <a:t>Myers Briggs is one of the most popular models of personality in the world</a:t>
            </a:r>
          </a:p>
          <a:p>
            <a:pPr eaLnBrk="1" hangingPunct="1"/>
            <a:r>
              <a:rPr lang="en-GB" dirty="0" smtClean="0"/>
              <a:t>The Myers Briggs model of personality is based on 4 preferences</a:t>
            </a:r>
            <a:endParaRPr lang="en-US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Myers Briggs preferences:</a:t>
            </a:r>
            <a:endParaRPr lang="en-US" dirty="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Where, primarily, do you direct your energy?</a:t>
            </a:r>
          </a:p>
          <a:p>
            <a:pPr eaLnBrk="1" hangingPunct="1"/>
            <a:r>
              <a:rPr lang="en-GB" dirty="0" smtClean="0"/>
              <a:t>How do  you prefer to process information?</a:t>
            </a:r>
          </a:p>
          <a:p>
            <a:pPr eaLnBrk="1" hangingPunct="1"/>
            <a:r>
              <a:rPr lang="en-GB" dirty="0" smtClean="0"/>
              <a:t>How do you prefer to make decisions?</a:t>
            </a:r>
          </a:p>
          <a:p>
            <a:pPr eaLnBrk="1" hangingPunct="1"/>
            <a:r>
              <a:rPr lang="en-GB" dirty="0" smtClean="0"/>
              <a:t>How do you prefer to organise your life?</a:t>
            </a:r>
            <a:endParaRPr lang="en-US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383</Words>
  <Application>Microsoft Office PowerPoint</Application>
  <PresentationFormat>On-screen Show (4:3)</PresentationFormat>
  <Paragraphs>57</Paragraphs>
  <Slides>10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Effective People Management Strategies</vt:lpstr>
      <vt:lpstr>People Management strategies for:</vt:lpstr>
      <vt:lpstr>Personal Growth Strategies</vt:lpstr>
      <vt:lpstr>PERSONALITY ASSESSMENT</vt:lpstr>
      <vt:lpstr>Background to Personality assessment</vt:lpstr>
      <vt:lpstr>Personality assessments can assess:</vt:lpstr>
      <vt:lpstr>Personality traits</vt:lpstr>
      <vt:lpstr>Personality traits</vt:lpstr>
      <vt:lpstr>Personality Type</vt:lpstr>
      <vt:lpstr>Myers Briggs preferences: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People Management Strategies</dc:title>
  <dc:creator>Maggie</dc:creator>
  <cp:lastModifiedBy>Maggie</cp:lastModifiedBy>
  <cp:revision>20</cp:revision>
  <dcterms:created xsi:type="dcterms:W3CDTF">2014-10-16T10:15:52Z</dcterms:created>
  <dcterms:modified xsi:type="dcterms:W3CDTF">2014-10-16T15:03:15Z</dcterms:modified>
</cp:coreProperties>
</file>