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61" r:id="rId5"/>
  </p:sldMasterIdLst>
  <p:notesMasterIdLst>
    <p:notesMasterId r:id="rId14"/>
  </p:notesMasterIdLst>
  <p:sldIdLst>
    <p:sldId id="719" r:id="rId6"/>
    <p:sldId id="834" r:id="rId7"/>
    <p:sldId id="835" r:id="rId8"/>
    <p:sldId id="841" r:id="rId9"/>
    <p:sldId id="870" r:id="rId10"/>
    <p:sldId id="871" r:id="rId11"/>
    <p:sldId id="888" r:id="rId12"/>
    <p:sldId id="732" r:id="rId13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00"/>
    <a:srgbClr val="92D050"/>
    <a:srgbClr val="4472C4"/>
    <a:srgbClr val="172C51"/>
    <a:srgbClr val="000000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1" autoAdjust="0"/>
    <p:restoredTop sz="88630" autoAdjust="0"/>
  </p:normalViewPr>
  <p:slideViewPr>
    <p:cSldViewPr snapToGrid="0">
      <p:cViewPr varScale="1">
        <p:scale>
          <a:sx n="86" d="100"/>
          <a:sy n="86" d="100"/>
        </p:scale>
        <p:origin x="63" y="45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77" d="100"/>
          <a:sy n="77" d="100"/>
        </p:scale>
        <p:origin x="2730" y="63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2.xml"/><Relationship Id="rId15" Type="http://schemas.openxmlformats.org/officeDocument/2006/relationships/tags" Target="tags/tag1.xml"/><Relationship Id="rId10" Type="http://schemas.openxmlformats.org/officeDocument/2006/relationships/slide" Target="slides/slide5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3DD33B09-BD44-4D03-8BC4-40F51F22CE5B}"/>
    <pc:docChg chg="custSel delSld modSld">
      <pc:chgData name="Jenifer Prince Devaraj" userId="c3fb109c-09d1-42a6-93f4-69472d709861" providerId="ADAL" clId="{3DD33B09-BD44-4D03-8BC4-40F51F22CE5B}" dt="2024-11-29T09:03:19.601" v="48" actId="20577"/>
      <pc:docMkLst>
        <pc:docMk/>
      </pc:docMkLst>
      <pc:sldChg chg="delSp modSp mod">
        <pc:chgData name="Jenifer Prince Devaraj" userId="c3fb109c-09d1-42a6-93f4-69472d709861" providerId="ADAL" clId="{3DD33B09-BD44-4D03-8BC4-40F51F22CE5B}" dt="2024-11-29T07:57:19.066" v="6" actId="1076"/>
        <pc:sldMkLst>
          <pc:docMk/>
          <pc:sldMk cId="3625469524" sldId="834"/>
        </pc:sldMkLst>
        <pc:spChg chg="del mod">
          <ac:chgData name="Jenifer Prince Devaraj" userId="c3fb109c-09d1-42a6-93f4-69472d709861" providerId="ADAL" clId="{3DD33B09-BD44-4D03-8BC4-40F51F22CE5B}" dt="2024-11-29T07:57:11.423" v="2" actId="478"/>
          <ac:spMkLst>
            <pc:docMk/>
            <pc:sldMk cId="3625469524" sldId="834"/>
            <ac:spMk id="13" creationId="{9598FA49-1529-651A-912D-08BC758B2D4C}"/>
          </ac:spMkLst>
        </pc:spChg>
        <pc:picChg chg="mod">
          <ac:chgData name="Jenifer Prince Devaraj" userId="c3fb109c-09d1-42a6-93f4-69472d709861" providerId="ADAL" clId="{3DD33B09-BD44-4D03-8BC4-40F51F22CE5B}" dt="2024-11-29T07:57:19.066" v="6" actId="1076"/>
          <ac:picMkLst>
            <pc:docMk/>
            <pc:sldMk cId="3625469524" sldId="834"/>
            <ac:picMk id="6" creationId="{DE34EEC9-0D57-FE29-892E-8F7F96F828F8}"/>
          </ac:picMkLst>
        </pc:picChg>
        <pc:picChg chg="del">
          <ac:chgData name="Jenifer Prince Devaraj" userId="c3fb109c-09d1-42a6-93f4-69472d709861" providerId="ADAL" clId="{3DD33B09-BD44-4D03-8BC4-40F51F22CE5B}" dt="2024-11-29T07:57:07.639" v="0" actId="478"/>
          <ac:picMkLst>
            <pc:docMk/>
            <pc:sldMk cId="3625469524" sldId="834"/>
            <ac:picMk id="10" creationId="{EEFCD94F-9FE2-6EBA-7069-D0F8F665381D}"/>
          </ac:picMkLst>
        </pc:picChg>
        <pc:picChg chg="del">
          <ac:chgData name="Jenifer Prince Devaraj" userId="c3fb109c-09d1-42a6-93f4-69472d709861" providerId="ADAL" clId="{3DD33B09-BD44-4D03-8BC4-40F51F22CE5B}" dt="2024-11-29T07:57:13.028" v="3" actId="478"/>
          <ac:picMkLst>
            <pc:docMk/>
            <pc:sldMk cId="3625469524" sldId="834"/>
            <ac:picMk id="12" creationId="{1B5D42E5-5BB5-9548-9CBE-CB4EE290608C}"/>
          </ac:picMkLst>
        </pc:picChg>
        <pc:picChg chg="del">
          <ac:chgData name="Jenifer Prince Devaraj" userId="c3fb109c-09d1-42a6-93f4-69472d709861" providerId="ADAL" clId="{3DD33B09-BD44-4D03-8BC4-40F51F22CE5B}" dt="2024-11-29T07:57:14.271" v="4" actId="478"/>
          <ac:picMkLst>
            <pc:docMk/>
            <pc:sldMk cId="3625469524" sldId="834"/>
            <ac:picMk id="15" creationId="{8BF6A525-52F7-98E9-5196-24B722CEB104}"/>
          </ac:picMkLst>
        </pc:picChg>
        <pc:cxnChg chg="del">
          <ac:chgData name="Jenifer Prince Devaraj" userId="c3fb109c-09d1-42a6-93f4-69472d709861" providerId="ADAL" clId="{3DD33B09-BD44-4D03-8BC4-40F51F22CE5B}" dt="2024-11-29T07:57:16.922" v="5" actId="478"/>
          <ac:cxnSpMkLst>
            <pc:docMk/>
            <pc:sldMk cId="3625469524" sldId="834"/>
            <ac:cxnSpMk id="17" creationId="{5F17EAAF-917A-6EE5-7470-A8342BDE723F}"/>
          </ac:cxnSpMkLst>
        </pc:cxnChg>
        <pc:cxnChg chg="del">
          <ac:chgData name="Jenifer Prince Devaraj" userId="c3fb109c-09d1-42a6-93f4-69472d709861" providerId="ADAL" clId="{3DD33B09-BD44-4D03-8BC4-40F51F22CE5B}" dt="2024-11-29T07:57:16.922" v="5" actId="478"/>
          <ac:cxnSpMkLst>
            <pc:docMk/>
            <pc:sldMk cId="3625469524" sldId="834"/>
            <ac:cxnSpMk id="18" creationId="{B7DBF568-CDBB-A955-F9A8-B74D508B4763}"/>
          </ac:cxnSpMkLst>
        </pc:cxnChg>
        <pc:cxnChg chg="del">
          <ac:chgData name="Jenifer Prince Devaraj" userId="c3fb109c-09d1-42a6-93f4-69472d709861" providerId="ADAL" clId="{3DD33B09-BD44-4D03-8BC4-40F51F22CE5B}" dt="2024-11-29T07:57:16.922" v="5" actId="478"/>
          <ac:cxnSpMkLst>
            <pc:docMk/>
            <pc:sldMk cId="3625469524" sldId="834"/>
            <ac:cxnSpMk id="19" creationId="{F1D6C854-EF90-3943-D5C4-5FA1174F1E3C}"/>
          </ac:cxnSpMkLst>
        </pc:cxnChg>
      </pc:sldChg>
      <pc:sldChg chg="delSp mod">
        <pc:chgData name="Jenifer Prince Devaraj" userId="c3fb109c-09d1-42a6-93f4-69472d709861" providerId="ADAL" clId="{3DD33B09-BD44-4D03-8BC4-40F51F22CE5B}" dt="2024-11-29T07:57:29.992" v="10" actId="478"/>
        <pc:sldMkLst>
          <pc:docMk/>
          <pc:sldMk cId="3941869385" sldId="835"/>
        </pc:sldMkLst>
        <pc:spChg chg="del">
          <ac:chgData name="Jenifer Prince Devaraj" userId="c3fb109c-09d1-42a6-93f4-69472d709861" providerId="ADAL" clId="{3DD33B09-BD44-4D03-8BC4-40F51F22CE5B}" dt="2024-11-29T07:57:24.406" v="8" actId="478"/>
          <ac:spMkLst>
            <pc:docMk/>
            <pc:sldMk cId="3941869385" sldId="835"/>
            <ac:spMk id="9" creationId="{8554C7CE-B588-09A0-852E-F89B3791C533}"/>
          </ac:spMkLst>
        </pc:spChg>
        <pc:picChg chg="del">
          <ac:chgData name="Jenifer Prince Devaraj" userId="c3fb109c-09d1-42a6-93f4-69472d709861" providerId="ADAL" clId="{3DD33B09-BD44-4D03-8BC4-40F51F22CE5B}" dt="2024-11-29T07:57:29.992" v="10" actId="478"/>
          <ac:picMkLst>
            <pc:docMk/>
            <pc:sldMk cId="3941869385" sldId="835"/>
            <ac:picMk id="13" creationId="{CD35F3D4-7C32-15A0-AB32-50079A8741D6}"/>
          </ac:picMkLst>
        </pc:picChg>
        <pc:picChg chg="del">
          <ac:chgData name="Jenifer Prince Devaraj" userId="c3fb109c-09d1-42a6-93f4-69472d709861" providerId="ADAL" clId="{3DD33B09-BD44-4D03-8BC4-40F51F22CE5B}" dt="2024-11-29T07:57:29.992" v="10" actId="478"/>
          <ac:picMkLst>
            <pc:docMk/>
            <pc:sldMk cId="3941869385" sldId="835"/>
            <ac:picMk id="15" creationId="{CF322CD1-A032-C5A6-BAA0-8D4F3556B1DB}"/>
          </ac:picMkLst>
        </pc:picChg>
        <pc:picChg chg="del">
          <ac:chgData name="Jenifer Prince Devaraj" userId="c3fb109c-09d1-42a6-93f4-69472d709861" providerId="ADAL" clId="{3DD33B09-BD44-4D03-8BC4-40F51F22CE5B}" dt="2024-11-29T07:57:27.621" v="9" actId="478"/>
          <ac:picMkLst>
            <pc:docMk/>
            <pc:sldMk cId="3941869385" sldId="835"/>
            <ac:picMk id="17" creationId="{EB749033-41CC-510B-7A13-C9BF7AFCB292}"/>
          </ac:picMkLst>
        </pc:picChg>
      </pc:sldChg>
      <pc:sldChg chg="del">
        <pc:chgData name="Jenifer Prince Devaraj" userId="c3fb109c-09d1-42a6-93f4-69472d709861" providerId="ADAL" clId="{3DD33B09-BD44-4D03-8BC4-40F51F22CE5B}" dt="2024-11-29T07:57:20.718" v="7" actId="47"/>
        <pc:sldMkLst>
          <pc:docMk/>
          <pc:sldMk cId="215061217" sldId="836"/>
        </pc:sldMkLst>
      </pc:sldChg>
      <pc:sldChg chg="del">
        <pc:chgData name="Jenifer Prince Devaraj" userId="c3fb109c-09d1-42a6-93f4-69472d709861" providerId="ADAL" clId="{3DD33B09-BD44-4D03-8BC4-40F51F22CE5B}" dt="2024-11-29T07:57:34.109" v="11" actId="47"/>
        <pc:sldMkLst>
          <pc:docMk/>
          <pc:sldMk cId="2394289089" sldId="837"/>
        </pc:sldMkLst>
      </pc:sldChg>
      <pc:sldChg chg="del">
        <pc:chgData name="Jenifer Prince Devaraj" userId="c3fb109c-09d1-42a6-93f4-69472d709861" providerId="ADAL" clId="{3DD33B09-BD44-4D03-8BC4-40F51F22CE5B}" dt="2024-11-29T07:57:34.860" v="12" actId="47"/>
        <pc:sldMkLst>
          <pc:docMk/>
          <pc:sldMk cId="999969631" sldId="838"/>
        </pc:sldMkLst>
      </pc:sldChg>
      <pc:sldChg chg="del">
        <pc:chgData name="Jenifer Prince Devaraj" userId="c3fb109c-09d1-42a6-93f4-69472d709861" providerId="ADAL" clId="{3DD33B09-BD44-4D03-8BC4-40F51F22CE5B}" dt="2024-11-29T09:03:01.729" v="40" actId="47"/>
        <pc:sldMkLst>
          <pc:docMk/>
          <pc:sldMk cId="932623900" sldId="839"/>
        </pc:sldMkLst>
      </pc:sldChg>
      <pc:sldChg chg="delSp modSp mod">
        <pc:chgData name="Jenifer Prince Devaraj" userId="c3fb109c-09d1-42a6-93f4-69472d709861" providerId="ADAL" clId="{3DD33B09-BD44-4D03-8BC4-40F51F22CE5B}" dt="2024-11-29T09:03:04.766" v="42" actId="20577"/>
        <pc:sldMkLst>
          <pc:docMk/>
          <pc:sldMk cId="1814614104" sldId="841"/>
        </pc:sldMkLst>
        <pc:spChg chg="mod">
          <ac:chgData name="Jenifer Prince Devaraj" userId="c3fb109c-09d1-42a6-93f4-69472d709861" providerId="ADAL" clId="{3DD33B09-BD44-4D03-8BC4-40F51F22CE5B}" dt="2024-11-29T09:03:04.766" v="42" actId="20577"/>
          <ac:spMkLst>
            <pc:docMk/>
            <pc:sldMk cId="1814614104" sldId="841"/>
            <ac:spMk id="4" creationId="{F67BFFD3-2DDC-4906-EF1E-CBEA29584035}"/>
          </ac:spMkLst>
        </pc:spChg>
        <pc:spChg chg="del">
          <ac:chgData name="Jenifer Prince Devaraj" userId="c3fb109c-09d1-42a6-93f4-69472d709861" providerId="ADAL" clId="{3DD33B09-BD44-4D03-8BC4-40F51F22CE5B}" dt="2024-11-29T07:57:41.246" v="13" actId="478"/>
          <ac:spMkLst>
            <pc:docMk/>
            <pc:sldMk cId="1814614104" sldId="841"/>
            <ac:spMk id="10" creationId="{BF76B0A7-8C24-478A-59BD-9073D26ADCC9}"/>
          </ac:spMkLst>
        </pc:spChg>
        <pc:picChg chg="del">
          <ac:chgData name="Jenifer Prince Devaraj" userId="c3fb109c-09d1-42a6-93f4-69472d709861" providerId="ADAL" clId="{3DD33B09-BD44-4D03-8BC4-40F51F22CE5B}" dt="2024-11-29T07:57:44.431" v="14" actId="478"/>
          <ac:picMkLst>
            <pc:docMk/>
            <pc:sldMk cId="1814614104" sldId="841"/>
            <ac:picMk id="11" creationId="{C84CF886-127C-F5B9-61E4-8546C3426A25}"/>
          </ac:picMkLst>
        </pc:picChg>
        <pc:picChg chg="del">
          <ac:chgData name="Jenifer Prince Devaraj" userId="c3fb109c-09d1-42a6-93f4-69472d709861" providerId="ADAL" clId="{3DD33B09-BD44-4D03-8BC4-40F51F22CE5B}" dt="2024-11-29T07:57:44.431" v="14" actId="478"/>
          <ac:picMkLst>
            <pc:docMk/>
            <pc:sldMk cId="1814614104" sldId="841"/>
            <ac:picMk id="13" creationId="{B333EF20-0E5E-6007-1583-CB62EA06B98B}"/>
          </ac:picMkLst>
        </pc:picChg>
      </pc:sldChg>
      <pc:sldChg chg="delSp del mod">
        <pc:chgData name="Jenifer Prince Devaraj" userId="c3fb109c-09d1-42a6-93f4-69472d709861" providerId="ADAL" clId="{3DD33B09-BD44-4D03-8BC4-40F51F22CE5B}" dt="2024-11-29T07:57:49.953" v="16" actId="47"/>
        <pc:sldMkLst>
          <pc:docMk/>
          <pc:sldMk cId="2540969433" sldId="842"/>
        </pc:sldMkLst>
        <pc:picChg chg="del">
          <ac:chgData name="Jenifer Prince Devaraj" userId="c3fb109c-09d1-42a6-93f4-69472d709861" providerId="ADAL" clId="{3DD33B09-BD44-4D03-8BC4-40F51F22CE5B}" dt="2024-11-29T07:57:47.932" v="15" actId="478"/>
          <ac:picMkLst>
            <pc:docMk/>
            <pc:sldMk cId="2540969433" sldId="842"/>
            <ac:picMk id="8" creationId="{08417E2A-5056-7E5D-B6F7-6E200C4593EE}"/>
          </ac:picMkLst>
        </pc:picChg>
      </pc:sldChg>
      <pc:sldChg chg="del">
        <pc:chgData name="Jenifer Prince Devaraj" userId="c3fb109c-09d1-42a6-93f4-69472d709861" providerId="ADAL" clId="{3DD33B09-BD44-4D03-8BC4-40F51F22CE5B}" dt="2024-11-29T07:57:51.606" v="17" actId="47"/>
        <pc:sldMkLst>
          <pc:docMk/>
          <pc:sldMk cId="2464426308" sldId="843"/>
        </pc:sldMkLst>
      </pc:sldChg>
      <pc:sldChg chg="del">
        <pc:chgData name="Jenifer Prince Devaraj" userId="c3fb109c-09d1-42a6-93f4-69472d709861" providerId="ADAL" clId="{3DD33B09-BD44-4D03-8BC4-40F51F22CE5B}" dt="2024-11-29T07:57:54.353" v="20" actId="47"/>
        <pc:sldMkLst>
          <pc:docMk/>
          <pc:sldMk cId="2112164240" sldId="844"/>
        </pc:sldMkLst>
      </pc:sldChg>
      <pc:sldChg chg="del">
        <pc:chgData name="Jenifer Prince Devaraj" userId="c3fb109c-09d1-42a6-93f4-69472d709861" providerId="ADAL" clId="{3DD33B09-BD44-4D03-8BC4-40F51F22CE5B}" dt="2024-11-29T07:57:52.430" v="18" actId="47"/>
        <pc:sldMkLst>
          <pc:docMk/>
          <pc:sldMk cId="1640716484" sldId="845"/>
        </pc:sldMkLst>
      </pc:sldChg>
      <pc:sldChg chg="del">
        <pc:chgData name="Jenifer Prince Devaraj" userId="c3fb109c-09d1-42a6-93f4-69472d709861" providerId="ADAL" clId="{3DD33B09-BD44-4D03-8BC4-40F51F22CE5B}" dt="2024-11-29T07:57:53.112" v="19" actId="47"/>
        <pc:sldMkLst>
          <pc:docMk/>
          <pc:sldMk cId="2297810393" sldId="846"/>
        </pc:sldMkLst>
      </pc:sldChg>
      <pc:sldChg chg="delSp modSp mod">
        <pc:chgData name="Jenifer Prince Devaraj" userId="c3fb109c-09d1-42a6-93f4-69472d709861" providerId="ADAL" clId="{3DD33B09-BD44-4D03-8BC4-40F51F22CE5B}" dt="2024-11-29T09:03:09.121" v="44" actId="20577"/>
        <pc:sldMkLst>
          <pc:docMk/>
          <pc:sldMk cId="2144754859" sldId="870"/>
        </pc:sldMkLst>
        <pc:spChg chg="mod">
          <ac:chgData name="Jenifer Prince Devaraj" userId="c3fb109c-09d1-42a6-93f4-69472d709861" providerId="ADAL" clId="{3DD33B09-BD44-4D03-8BC4-40F51F22CE5B}" dt="2024-11-29T09:03:09.121" v="44" actId="20577"/>
          <ac:spMkLst>
            <pc:docMk/>
            <pc:sldMk cId="2144754859" sldId="870"/>
            <ac:spMk id="4" creationId="{20777C99-6742-11BA-FA90-151D3192B190}"/>
          </ac:spMkLst>
        </pc:spChg>
        <pc:spChg chg="del">
          <ac:chgData name="Jenifer Prince Devaraj" userId="c3fb109c-09d1-42a6-93f4-69472d709861" providerId="ADAL" clId="{3DD33B09-BD44-4D03-8BC4-40F51F22CE5B}" dt="2024-11-29T07:57:59.231" v="21" actId="478"/>
          <ac:spMkLst>
            <pc:docMk/>
            <pc:sldMk cId="2144754859" sldId="870"/>
            <ac:spMk id="7" creationId="{B247BDBD-0B9F-BE85-20A3-8D20E13BBC12}"/>
          </ac:spMkLst>
        </pc:spChg>
        <pc:spChg chg="mod">
          <ac:chgData name="Jenifer Prince Devaraj" userId="c3fb109c-09d1-42a6-93f4-69472d709861" providerId="ADAL" clId="{3DD33B09-BD44-4D03-8BC4-40F51F22CE5B}" dt="2024-11-29T07:58:09.377" v="24" actId="1076"/>
          <ac:spMkLst>
            <pc:docMk/>
            <pc:sldMk cId="2144754859" sldId="870"/>
            <ac:spMk id="8" creationId="{CB48D546-4B6D-0F98-8F97-18FBB398EA8D}"/>
          </ac:spMkLst>
        </pc:spChg>
      </pc:sldChg>
      <pc:sldChg chg="delSp modSp mod">
        <pc:chgData name="Jenifer Prince Devaraj" userId="c3fb109c-09d1-42a6-93f4-69472d709861" providerId="ADAL" clId="{3DD33B09-BD44-4D03-8BC4-40F51F22CE5B}" dt="2024-11-29T09:03:14.330" v="46" actId="20577"/>
        <pc:sldMkLst>
          <pc:docMk/>
          <pc:sldMk cId="687787271" sldId="871"/>
        </pc:sldMkLst>
        <pc:spChg chg="mod">
          <ac:chgData name="Jenifer Prince Devaraj" userId="c3fb109c-09d1-42a6-93f4-69472d709861" providerId="ADAL" clId="{3DD33B09-BD44-4D03-8BC4-40F51F22CE5B}" dt="2024-11-29T09:03:14.330" v="46" actId="20577"/>
          <ac:spMkLst>
            <pc:docMk/>
            <pc:sldMk cId="687787271" sldId="871"/>
            <ac:spMk id="4" creationId="{2857C74B-D870-2F5A-8E37-27AE4ADFDE54}"/>
          </ac:spMkLst>
        </pc:spChg>
        <pc:spChg chg="del">
          <ac:chgData name="Jenifer Prince Devaraj" userId="c3fb109c-09d1-42a6-93f4-69472d709861" providerId="ADAL" clId="{3DD33B09-BD44-4D03-8BC4-40F51F22CE5B}" dt="2024-11-29T07:58:18.921" v="27" actId="478"/>
          <ac:spMkLst>
            <pc:docMk/>
            <pc:sldMk cId="687787271" sldId="871"/>
            <ac:spMk id="16" creationId="{73B9ED15-EC62-4525-B86D-1613C325E171}"/>
          </ac:spMkLst>
        </pc:spChg>
        <pc:picChg chg="del">
          <ac:chgData name="Jenifer Prince Devaraj" userId="c3fb109c-09d1-42a6-93f4-69472d709861" providerId="ADAL" clId="{3DD33B09-BD44-4D03-8BC4-40F51F22CE5B}" dt="2024-11-29T07:58:20.524" v="28" actId="478"/>
          <ac:picMkLst>
            <pc:docMk/>
            <pc:sldMk cId="687787271" sldId="871"/>
            <ac:picMk id="6" creationId="{0BC4C9BB-74AF-4B16-9A3A-F7DCE09E2667}"/>
          </ac:picMkLst>
        </pc:picChg>
        <pc:picChg chg="del">
          <ac:chgData name="Jenifer Prince Devaraj" userId="c3fb109c-09d1-42a6-93f4-69472d709861" providerId="ADAL" clId="{3DD33B09-BD44-4D03-8BC4-40F51F22CE5B}" dt="2024-11-29T07:58:17.236" v="26" actId="478"/>
          <ac:picMkLst>
            <pc:docMk/>
            <pc:sldMk cId="687787271" sldId="871"/>
            <ac:picMk id="9" creationId="{C741DDF2-2276-4940-8494-1F003E3F5F5C}"/>
          </ac:picMkLst>
        </pc:picChg>
        <pc:picChg chg="del">
          <ac:chgData name="Jenifer Prince Devaraj" userId="c3fb109c-09d1-42a6-93f4-69472d709861" providerId="ADAL" clId="{3DD33B09-BD44-4D03-8BC4-40F51F22CE5B}" dt="2024-11-29T07:58:21.826" v="29" actId="478"/>
          <ac:picMkLst>
            <pc:docMk/>
            <pc:sldMk cId="687787271" sldId="871"/>
            <ac:picMk id="19" creationId="{221D9B5A-2B9A-4700-942E-7555A7C84F0A}"/>
          </ac:picMkLst>
        </pc:picChg>
        <pc:cxnChg chg="del">
          <ac:chgData name="Jenifer Prince Devaraj" userId="c3fb109c-09d1-42a6-93f4-69472d709861" providerId="ADAL" clId="{3DD33B09-BD44-4D03-8BC4-40F51F22CE5B}" dt="2024-11-29T07:58:23.651" v="30" actId="478"/>
          <ac:cxnSpMkLst>
            <pc:docMk/>
            <pc:sldMk cId="687787271" sldId="871"/>
            <ac:cxnSpMk id="14" creationId="{C12C8E21-F468-4762-B68B-06EBF0F0A0FB}"/>
          </ac:cxnSpMkLst>
        </pc:cxnChg>
      </pc:sldChg>
      <pc:sldChg chg="del">
        <pc:chgData name="Jenifer Prince Devaraj" userId="c3fb109c-09d1-42a6-93f4-69472d709861" providerId="ADAL" clId="{3DD33B09-BD44-4D03-8BC4-40F51F22CE5B}" dt="2024-11-29T07:58:26.672" v="31" actId="47"/>
        <pc:sldMkLst>
          <pc:docMk/>
          <pc:sldMk cId="2887393167" sldId="872"/>
        </pc:sldMkLst>
      </pc:sldChg>
      <pc:sldChg chg="delSp modSp mod">
        <pc:chgData name="Jenifer Prince Devaraj" userId="c3fb109c-09d1-42a6-93f4-69472d709861" providerId="ADAL" clId="{3DD33B09-BD44-4D03-8BC4-40F51F22CE5B}" dt="2024-11-29T09:03:19.601" v="48" actId="20577"/>
        <pc:sldMkLst>
          <pc:docMk/>
          <pc:sldMk cId="4268985453" sldId="888"/>
        </pc:sldMkLst>
        <pc:spChg chg="mod">
          <ac:chgData name="Jenifer Prince Devaraj" userId="c3fb109c-09d1-42a6-93f4-69472d709861" providerId="ADAL" clId="{3DD33B09-BD44-4D03-8BC4-40F51F22CE5B}" dt="2024-11-29T09:03:19.601" v="48" actId="20577"/>
          <ac:spMkLst>
            <pc:docMk/>
            <pc:sldMk cId="4268985453" sldId="888"/>
            <ac:spMk id="4" creationId="{DD408FD3-86FA-090E-E667-29CF1A30443B}"/>
          </ac:spMkLst>
        </pc:spChg>
        <pc:spChg chg="del">
          <ac:chgData name="Jenifer Prince Devaraj" userId="c3fb109c-09d1-42a6-93f4-69472d709861" providerId="ADAL" clId="{3DD33B09-BD44-4D03-8BC4-40F51F22CE5B}" dt="2024-11-29T07:58:38.600" v="34" actId="478"/>
          <ac:spMkLst>
            <pc:docMk/>
            <pc:sldMk cId="4268985453" sldId="888"/>
            <ac:spMk id="8" creationId="{ECBC7C86-F974-4FF2-AB6F-761F12057A0F}"/>
          </ac:spMkLst>
        </pc:spChg>
        <pc:spChg chg="del">
          <ac:chgData name="Jenifer Prince Devaraj" userId="c3fb109c-09d1-42a6-93f4-69472d709861" providerId="ADAL" clId="{3DD33B09-BD44-4D03-8BC4-40F51F22CE5B}" dt="2024-11-29T07:58:42.843" v="36" actId="478"/>
          <ac:spMkLst>
            <pc:docMk/>
            <pc:sldMk cId="4268985453" sldId="888"/>
            <ac:spMk id="9" creationId="{7E9984B0-3641-494C-A03E-B7747B817505}"/>
          </ac:spMkLst>
        </pc:spChg>
        <pc:cxnChg chg="del">
          <ac:chgData name="Jenifer Prince Devaraj" userId="c3fb109c-09d1-42a6-93f4-69472d709861" providerId="ADAL" clId="{3DD33B09-BD44-4D03-8BC4-40F51F22CE5B}" dt="2024-11-29T07:58:40.417" v="35" actId="478"/>
          <ac:cxnSpMkLst>
            <pc:docMk/>
            <pc:sldMk cId="4268985453" sldId="888"/>
            <ac:cxnSpMk id="11" creationId="{790D55E1-19DE-4530-807F-130282D3ACE1}"/>
          </ac:cxnSpMkLst>
        </pc:cxnChg>
      </pc:sldChg>
      <pc:sldChg chg="del">
        <pc:chgData name="Jenifer Prince Devaraj" userId="c3fb109c-09d1-42a6-93f4-69472d709861" providerId="ADAL" clId="{3DD33B09-BD44-4D03-8BC4-40F51F22CE5B}" dt="2024-11-29T07:58:49.886" v="37" actId="47"/>
        <pc:sldMkLst>
          <pc:docMk/>
          <pc:sldMk cId="1406417914" sldId="889"/>
        </pc:sldMkLst>
      </pc:sldChg>
      <pc:sldChg chg="del">
        <pc:chgData name="Jenifer Prince Devaraj" userId="c3fb109c-09d1-42a6-93f4-69472d709861" providerId="ADAL" clId="{3DD33B09-BD44-4D03-8BC4-40F51F22CE5B}" dt="2024-11-29T07:58:51.453" v="38" actId="47"/>
        <pc:sldMkLst>
          <pc:docMk/>
          <pc:sldMk cId="3128772465" sldId="890"/>
        </pc:sldMkLst>
      </pc:sldChg>
      <pc:sldChg chg="del">
        <pc:chgData name="Jenifer Prince Devaraj" userId="c3fb109c-09d1-42a6-93f4-69472d709861" providerId="ADAL" clId="{3DD33B09-BD44-4D03-8BC4-40F51F22CE5B}" dt="2024-11-29T07:58:53.018" v="39" actId="47"/>
        <pc:sldMkLst>
          <pc:docMk/>
          <pc:sldMk cId="3233449470" sldId="891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26/11/2024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19902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6E5152E-3EBF-4999-0C54-CFE8AE6C2CB8}"/>
              </a:ext>
            </a:extLst>
          </p:cNvPr>
          <p:cNvSpPr txBox="1">
            <a:spLocks/>
          </p:cNvSpPr>
          <p:nvPr/>
        </p:nvSpPr>
        <p:spPr>
          <a:xfrm>
            <a:off x="1834480" y="171688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Name	: Advanced Digital Signal Processing</a:t>
            </a:r>
          </a:p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Code	: ACDA6018 </a:t>
            </a:r>
          </a:p>
          <a:p>
            <a:r>
              <a:rPr lang="en-GB" sz="2400" b="1" dirty="0">
                <a:latin typeface="Arial"/>
                <a:cs typeface="Arial"/>
              </a:rPr>
              <a:t>                      Revision 2</a:t>
            </a:r>
          </a:p>
          <a:p>
            <a:endParaRPr lang="en-GB" sz="2400" b="1" dirty="0">
              <a:latin typeface="Arial" panose="020B0604020202020204" pitchFamily="34" charset="0"/>
              <a:cs typeface="Arial"/>
            </a:endParaRPr>
          </a:p>
        </p:txBody>
      </p:sp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276F2D78-1E7F-BD14-2FA8-829A596151DD}"/>
              </a:ext>
            </a:extLst>
          </p:cNvPr>
          <p:cNvSpPr txBox="1">
            <a:spLocks/>
          </p:cNvSpPr>
          <p:nvPr/>
        </p:nvSpPr>
        <p:spPr>
          <a:xfrm>
            <a:off x="8077661" y="4430978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4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4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4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46697" y="16202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Revision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2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E34EEC9-0D57-FE29-892E-8F7F96F828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4400" y="1670140"/>
            <a:ext cx="8490857" cy="153446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4A12186-19DF-EC84-96EC-C3FF0052C69C}"/>
              </a:ext>
            </a:extLst>
          </p:cNvPr>
          <p:cNvSpPr txBox="1"/>
          <p:nvPr/>
        </p:nvSpPr>
        <p:spPr>
          <a:xfrm>
            <a:off x="55418" y="1241367"/>
            <a:ext cx="2599113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latin typeface="Book Antiqua" panose="02040602050305030304" pitchFamily="18" charset="0"/>
              </a:rPr>
              <a:t>Question 1</a:t>
            </a:r>
          </a:p>
        </p:txBody>
      </p:sp>
    </p:spTree>
    <p:extLst>
      <p:ext uri="{BB962C8B-B14F-4D97-AF65-F5344CB8AC3E}">
        <p14:creationId xmlns:p14="http://schemas.microsoft.com/office/powerpoint/2010/main" val="36254695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06668" y="6515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Revision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2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E5E14B4-40BB-9684-B3FE-877DA38D96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919015"/>
            <a:ext cx="9316370" cy="70111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B9EC716-21D9-F366-DEEB-67BDA3228EF7}"/>
              </a:ext>
            </a:extLst>
          </p:cNvPr>
          <p:cNvSpPr txBox="1"/>
          <p:nvPr/>
        </p:nvSpPr>
        <p:spPr>
          <a:xfrm>
            <a:off x="94594" y="1286334"/>
            <a:ext cx="3030991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latin typeface="Book Antiqua" panose="02040602050305030304" pitchFamily="18" charset="0"/>
              </a:rPr>
              <a:t>Question 2</a:t>
            </a:r>
          </a:p>
        </p:txBody>
      </p:sp>
    </p:spTree>
    <p:extLst>
      <p:ext uri="{BB962C8B-B14F-4D97-AF65-F5344CB8AC3E}">
        <p14:creationId xmlns:p14="http://schemas.microsoft.com/office/powerpoint/2010/main" val="39418693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5175" y="-4631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Revision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20532565-8C19-2D0A-8AFE-F4A38073BB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550062"/>
            <a:ext cx="9382125" cy="101917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67BFFD3-2DDC-4906-EF1E-CBEA29584035}"/>
              </a:ext>
            </a:extLst>
          </p:cNvPr>
          <p:cNvSpPr txBox="1"/>
          <p:nvPr/>
        </p:nvSpPr>
        <p:spPr>
          <a:xfrm>
            <a:off x="0" y="1168406"/>
            <a:ext cx="303691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latin typeface="Book Antiqua" panose="02040602050305030304" pitchFamily="18" charset="0"/>
              </a:rPr>
              <a:t>Question 3</a:t>
            </a:r>
          </a:p>
        </p:txBody>
      </p:sp>
    </p:spTree>
    <p:extLst>
      <p:ext uri="{BB962C8B-B14F-4D97-AF65-F5344CB8AC3E}">
        <p14:creationId xmlns:p14="http://schemas.microsoft.com/office/powerpoint/2010/main" val="18146141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6905" y="-10019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Revision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0777C99-6742-11BA-FA90-151D3192B190}"/>
              </a:ext>
            </a:extLst>
          </p:cNvPr>
          <p:cNvSpPr txBox="1"/>
          <p:nvPr/>
        </p:nvSpPr>
        <p:spPr>
          <a:xfrm>
            <a:off x="141315" y="1372227"/>
            <a:ext cx="4416829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latin typeface="Book Antiqua" panose="02040602050305030304" pitchFamily="18" charset="0"/>
              </a:rPr>
              <a:t>Question 4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B48D546-4B6D-0F98-8F97-18FBB398EA8D}"/>
              </a:ext>
            </a:extLst>
          </p:cNvPr>
          <p:cNvSpPr txBox="1"/>
          <p:nvPr/>
        </p:nvSpPr>
        <p:spPr>
          <a:xfrm>
            <a:off x="861664" y="2011528"/>
            <a:ext cx="8448592" cy="11209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200000"/>
              </a:lnSpc>
            </a:pPr>
            <a:r>
              <a:rPr lang="en-GB" sz="180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State the issues involved in the implementation of ideal FIR Filters and identify potential applications where such filters could be effectively utilized.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47548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6905" y="-10019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Revision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925E537-B8F4-4C81-96D0-A5318DBAE0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923" y="2341242"/>
            <a:ext cx="6465918" cy="148193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857C74B-D870-2F5A-8E37-27AE4ADFDE54}"/>
              </a:ext>
            </a:extLst>
          </p:cNvPr>
          <p:cNvSpPr txBox="1"/>
          <p:nvPr/>
        </p:nvSpPr>
        <p:spPr>
          <a:xfrm>
            <a:off x="146857" y="1479498"/>
            <a:ext cx="4416829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latin typeface="Book Antiqua" panose="02040602050305030304" pitchFamily="18" charset="0"/>
              </a:rPr>
              <a:t>Question 5</a:t>
            </a:r>
          </a:p>
        </p:txBody>
      </p:sp>
    </p:spTree>
    <p:extLst>
      <p:ext uri="{BB962C8B-B14F-4D97-AF65-F5344CB8AC3E}">
        <p14:creationId xmlns:p14="http://schemas.microsoft.com/office/powerpoint/2010/main" val="6877872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6868" y="-657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Revision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26DAB862-400D-4E4F-AFD6-EA77C9A870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450" y="1670191"/>
            <a:ext cx="8758471" cy="79376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D408FD3-86FA-090E-E667-29CF1A30443B}"/>
              </a:ext>
            </a:extLst>
          </p:cNvPr>
          <p:cNvSpPr txBox="1"/>
          <p:nvPr/>
        </p:nvSpPr>
        <p:spPr>
          <a:xfrm>
            <a:off x="103856" y="1087562"/>
            <a:ext cx="4416829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>
                <a:latin typeface="Book Antiqua" panose="02040602050305030304" pitchFamily="18" charset="0"/>
              </a:rPr>
              <a:t>Question 6</a:t>
            </a:r>
            <a:endParaRPr lang="en-GB" sz="2600" b="1" dirty="0">
              <a:latin typeface="Book Antiqua" panose="0204060205030503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689854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9.0.5012"/>
  <p:tag name="SLIDO_PRESENTATION_ID" val="00000000-0000-0000-0000-000000000000"/>
  <p:tag name="SLIDO_EVENT_UUID" val="38e43e29-3e67-40c5-b794-555b265b07a7"/>
  <p:tag name="SLIDO_EVENT_SECTION_UUID" val="3697fe7c-6c5c-4d71-b150-ef8560778401"/>
</p:tagLst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70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4B97851B-0EC9-48C0-9901-97AE2E2BAB65}">
  <we:reference id="3e0fcce7-415c-4081-926c-b4e449c650e4" version="1.1.0.2" store="EXCatalog" storeType="EXCatalog"/>
  <we:alternateReferences>
    <we:reference id="WA200004709" version="1.1.0.2" store="en-GB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openxmlformats.org/package/2006/metadata/core-properties"/>
    <ds:schemaRef ds:uri="211f9404-bca0-4bcf-9c1d-965ccb6f8d2d"/>
    <ds:schemaRef ds:uri="http://schemas.microsoft.com/office/2006/documentManagement/types"/>
    <ds:schemaRef ds:uri="http://purl.org/dc/terms/"/>
    <ds:schemaRef ds:uri="http://www.w3.org/XML/1998/namespace"/>
    <ds:schemaRef ds:uri="http://purl.org/dc/elements/1.1/"/>
    <ds:schemaRef ds:uri="303dbf9b-b85b-46a0-94f1-894078c07ecd"/>
    <ds:schemaRef ds:uri="http://purl.org/dc/dcmitype/"/>
    <ds:schemaRef ds:uri="http://schemas.microsoft.com/office/infopath/2007/PartnerControls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143</Words>
  <Application>Microsoft Office PowerPoint</Application>
  <PresentationFormat>Widescreen</PresentationFormat>
  <Paragraphs>35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Arial</vt:lpstr>
      <vt:lpstr>Book Antiqua</vt:lpstr>
      <vt:lpstr>Calibri</vt:lpstr>
      <vt:lpstr>Calibri Light</vt:lpstr>
      <vt:lpstr>Cambria</vt:lpstr>
      <vt:lpstr>UWTSD 200_Title Page 2</vt:lpstr>
      <vt:lpstr>UWTSD 200_Text 4</vt:lpstr>
      <vt:lpstr>PowerPoint Presentation</vt:lpstr>
      <vt:lpstr>Revision 2</vt:lpstr>
      <vt:lpstr>Revision 2</vt:lpstr>
      <vt:lpstr>Revision 2</vt:lpstr>
      <vt:lpstr>Revision 2</vt:lpstr>
      <vt:lpstr>Revision 2</vt:lpstr>
      <vt:lpstr>Revision 2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16</cp:revision>
  <dcterms:created xsi:type="dcterms:W3CDTF">2021-03-09T15:35:42Z</dcterms:created>
  <dcterms:modified xsi:type="dcterms:W3CDTF">2024-11-29T09:03:19Z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1.9.0.5012</vt:lpwstr>
  </property>
</Properties>
</file>