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sldIdLst>
    <p:sldId id="256" r:id="rId2"/>
    <p:sldId id="265" r:id="rId3"/>
    <p:sldId id="257" r:id="rId4"/>
    <p:sldId id="266" r:id="rId5"/>
    <p:sldId id="267" r:id="rId6"/>
    <p:sldId id="261" r:id="rId7"/>
    <p:sldId id="260" r:id="rId8"/>
    <p:sldId id="268" r:id="rId9"/>
    <p:sldId id="269" r:id="rId10"/>
    <p:sldId id="258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1427"/>
  </p:normalViewPr>
  <p:slideViewPr>
    <p:cSldViewPr snapToGrid="0" snapToObjects="1">
      <p:cViewPr varScale="1">
        <p:scale>
          <a:sx n="90" d="100"/>
          <a:sy n="90" d="100"/>
        </p:scale>
        <p:origin x="232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9D77F0-6BBA-495B-9CE4-B46B2C590C7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5F38B5D-7CA3-49F1-B330-B5D30C44CE0B}">
      <dgm:prSet/>
      <dgm:spPr/>
      <dgm:t>
        <a:bodyPr/>
        <a:lstStyle/>
        <a:p>
          <a:r>
            <a:rPr lang="en-US" baseline="0"/>
            <a:t>Long waiting list/times</a:t>
          </a:r>
          <a:endParaRPr lang="en-US"/>
        </a:p>
      </dgm:t>
    </dgm:pt>
    <dgm:pt modelId="{E7B21F67-920F-43F7-8914-FEC7DA645F56}" type="parTrans" cxnId="{6D16F481-579B-4FF3-9357-8E2C623EE27D}">
      <dgm:prSet/>
      <dgm:spPr/>
      <dgm:t>
        <a:bodyPr/>
        <a:lstStyle/>
        <a:p>
          <a:endParaRPr lang="en-US"/>
        </a:p>
      </dgm:t>
    </dgm:pt>
    <dgm:pt modelId="{94B51942-28A4-47CA-93D6-B388A6A69907}" type="sibTrans" cxnId="{6D16F481-579B-4FF3-9357-8E2C623EE27D}">
      <dgm:prSet/>
      <dgm:spPr/>
      <dgm:t>
        <a:bodyPr/>
        <a:lstStyle/>
        <a:p>
          <a:endParaRPr lang="en-US"/>
        </a:p>
      </dgm:t>
    </dgm:pt>
    <dgm:pt modelId="{F205CDBF-255E-436E-B714-3A56900295AB}">
      <dgm:prSet/>
      <dgm:spPr/>
      <dgm:t>
        <a:bodyPr/>
        <a:lstStyle/>
        <a:p>
          <a:r>
            <a:rPr lang="en-US" baseline="0"/>
            <a:t>Not enough staff such as doctors or nurses</a:t>
          </a:r>
          <a:endParaRPr lang="en-US"/>
        </a:p>
      </dgm:t>
    </dgm:pt>
    <dgm:pt modelId="{24B98DFD-CE32-457F-BDB9-B311583C21B7}" type="parTrans" cxnId="{DFF47233-5D0D-4B01-9DDE-479AF9CD2EBA}">
      <dgm:prSet/>
      <dgm:spPr/>
      <dgm:t>
        <a:bodyPr/>
        <a:lstStyle/>
        <a:p>
          <a:endParaRPr lang="en-US"/>
        </a:p>
      </dgm:t>
    </dgm:pt>
    <dgm:pt modelId="{FC62F6BD-482D-4FB3-A000-3D1FDCA71F9D}" type="sibTrans" cxnId="{DFF47233-5D0D-4B01-9DDE-479AF9CD2EBA}">
      <dgm:prSet/>
      <dgm:spPr/>
      <dgm:t>
        <a:bodyPr/>
        <a:lstStyle/>
        <a:p>
          <a:endParaRPr lang="en-US"/>
        </a:p>
      </dgm:t>
    </dgm:pt>
    <dgm:pt modelId="{81AFDD7A-F5CF-4B43-AB26-71FA3511EE86}">
      <dgm:prSet/>
      <dgm:spPr/>
      <dgm:t>
        <a:bodyPr/>
        <a:lstStyle/>
        <a:p>
          <a:r>
            <a:rPr lang="en-US" baseline="0"/>
            <a:t>Overworked staff</a:t>
          </a:r>
          <a:endParaRPr lang="en-US"/>
        </a:p>
      </dgm:t>
    </dgm:pt>
    <dgm:pt modelId="{E441B25E-0FF0-4AED-975E-C02A71B2A278}" type="parTrans" cxnId="{845CB4B9-8905-4F3F-B77A-8149BE291CBC}">
      <dgm:prSet/>
      <dgm:spPr/>
      <dgm:t>
        <a:bodyPr/>
        <a:lstStyle/>
        <a:p>
          <a:endParaRPr lang="en-US"/>
        </a:p>
      </dgm:t>
    </dgm:pt>
    <dgm:pt modelId="{0D846388-20D6-4BF6-AC36-C5B5FC84D560}" type="sibTrans" cxnId="{845CB4B9-8905-4F3F-B77A-8149BE291CBC}">
      <dgm:prSet/>
      <dgm:spPr/>
      <dgm:t>
        <a:bodyPr/>
        <a:lstStyle/>
        <a:p>
          <a:endParaRPr lang="en-US"/>
        </a:p>
      </dgm:t>
    </dgm:pt>
    <dgm:pt modelId="{D3D4F6DF-316D-41EC-A980-BF605CC3180F}">
      <dgm:prSet/>
      <dgm:spPr/>
      <dgm:t>
        <a:bodyPr/>
        <a:lstStyle/>
        <a:p>
          <a:r>
            <a:rPr lang="en-US" baseline="0"/>
            <a:t>Poor pay for NHS staff</a:t>
          </a:r>
          <a:endParaRPr lang="en-US"/>
        </a:p>
      </dgm:t>
    </dgm:pt>
    <dgm:pt modelId="{496AAC7A-16FF-457E-80D2-5174820EF030}" type="parTrans" cxnId="{F05AA14B-9454-4FC8-B9A9-2964F7D3A40A}">
      <dgm:prSet/>
      <dgm:spPr/>
      <dgm:t>
        <a:bodyPr/>
        <a:lstStyle/>
        <a:p>
          <a:endParaRPr lang="en-US"/>
        </a:p>
      </dgm:t>
    </dgm:pt>
    <dgm:pt modelId="{8FF1BF55-6D51-4815-B155-C8B42F34B8B4}" type="sibTrans" cxnId="{F05AA14B-9454-4FC8-B9A9-2964F7D3A40A}">
      <dgm:prSet/>
      <dgm:spPr/>
      <dgm:t>
        <a:bodyPr/>
        <a:lstStyle/>
        <a:p>
          <a:endParaRPr lang="en-US"/>
        </a:p>
      </dgm:t>
    </dgm:pt>
    <dgm:pt modelId="{8E75683D-E752-4751-A482-B57785E011C9}">
      <dgm:prSet/>
      <dgm:spPr/>
      <dgm:t>
        <a:bodyPr/>
        <a:lstStyle/>
        <a:p>
          <a:r>
            <a:rPr lang="en-US" baseline="0"/>
            <a:t>Poor emergency responses/ ambulance times/ 999 service</a:t>
          </a:r>
          <a:endParaRPr lang="en-US"/>
        </a:p>
      </dgm:t>
    </dgm:pt>
    <dgm:pt modelId="{EDC6113F-39F3-46F2-975C-A8A93F66287D}" type="parTrans" cxnId="{DB4E285D-047B-4544-B1FF-D76C8C885710}">
      <dgm:prSet/>
      <dgm:spPr/>
      <dgm:t>
        <a:bodyPr/>
        <a:lstStyle/>
        <a:p>
          <a:endParaRPr lang="en-US"/>
        </a:p>
      </dgm:t>
    </dgm:pt>
    <dgm:pt modelId="{F1EA1602-DFED-4847-A964-77819A8291BF}" type="sibTrans" cxnId="{DB4E285D-047B-4544-B1FF-D76C8C885710}">
      <dgm:prSet/>
      <dgm:spPr/>
      <dgm:t>
        <a:bodyPr/>
        <a:lstStyle/>
        <a:p>
          <a:endParaRPr lang="en-US"/>
        </a:p>
      </dgm:t>
    </dgm:pt>
    <dgm:pt modelId="{6FF38683-8F67-4C72-9AEB-18BAFA6AFB11}">
      <dgm:prSet/>
      <dgm:spPr/>
      <dgm:t>
        <a:bodyPr/>
        <a:lstStyle/>
        <a:p>
          <a:r>
            <a:rPr lang="en-US" baseline="0"/>
            <a:t>Shortage of beds</a:t>
          </a:r>
          <a:endParaRPr lang="en-US"/>
        </a:p>
      </dgm:t>
    </dgm:pt>
    <dgm:pt modelId="{73E16919-BF10-4355-B781-9234F426C4FC}" type="parTrans" cxnId="{6B15B72F-02C5-4D67-936C-9689658C8AC5}">
      <dgm:prSet/>
      <dgm:spPr/>
      <dgm:t>
        <a:bodyPr/>
        <a:lstStyle/>
        <a:p>
          <a:endParaRPr lang="en-US"/>
        </a:p>
      </dgm:t>
    </dgm:pt>
    <dgm:pt modelId="{C2AA50EC-0857-433B-97C6-942A025EB77A}" type="sibTrans" cxnId="{6B15B72F-02C5-4D67-936C-9689658C8AC5}">
      <dgm:prSet/>
      <dgm:spPr/>
      <dgm:t>
        <a:bodyPr/>
        <a:lstStyle/>
        <a:p>
          <a:endParaRPr lang="en-US"/>
        </a:p>
      </dgm:t>
    </dgm:pt>
    <dgm:pt modelId="{2AD3C114-05BA-7240-82BF-7BB27A9C57CB}" type="pres">
      <dgm:prSet presAssocID="{309D77F0-6BBA-495B-9CE4-B46B2C590C78}" presName="linear" presStyleCnt="0">
        <dgm:presLayoutVars>
          <dgm:animLvl val="lvl"/>
          <dgm:resizeHandles val="exact"/>
        </dgm:presLayoutVars>
      </dgm:prSet>
      <dgm:spPr/>
    </dgm:pt>
    <dgm:pt modelId="{14733B6C-04EB-5D4E-874A-638ABC16A4ED}" type="pres">
      <dgm:prSet presAssocID="{C5F38B5D-7CA3-49F1-B330-B5D30C44CE0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4F342D7-AB0E-6E43-B488-13EB7ECB8301}" type="pres">
      <dgm:prSet presAssocID="{94B51942-28A4-47CA-93D6-B388A6A69907}" presName="spacer" presStyleCnt="0"/>
      <dgm:spPr/>
    </dgm:pt>
    <dgm:pt modelId="{8BD882C3-2EB0-4245-B31F-ACF31ACF8A80}" type="pres">
      <dgm:prSet presAssocID="{F205CDBF-255E-436E-B714-3A56900295A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86EEDBC-83AD-C84C-9A0E-69716F872C7C}" type="pres">
      <dgm:prSet presAssocID="{FC62F6BD-482D-4FB3-A000-3D1FDCA71F9D}" presName="spacer" presStyleCnt="0"/>
      <dgm:spPr/>
    </dgm:pt>
    <dgm:pt modelId="{84240CCE-8749-3C41-A874-A1695A9215AB}" type="pres">
      <dgm:prSet presAssocID="{81AFDD7A-F5CF-4B43-AB26-71FA3511EE8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B9F0D8D-E144-874F-87E0-4B1639537935}" type="pres">
      <dgm:prSet presAssocID="{0D846388-20D6-4BF6-AC36-C5B5FC84D560}" presName="spacer" presStyleCnt="0"/>
      <dgm:spPr/>
    </dgm:pt>
    <dgm:pt modelId="{7CAE7F83-E143-8C47-A57B-3BFB37E9A927}" type="pres">
      <dgm:prSet presAssocID="{D3D4F6DF-316D-41EC-A980-BF605CC3180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53A1DB1-C2EE-C742-A609-190B9411DFE7}" type="pres">
      <dgm:prSet presAssocID="{8FF1BF55-6D51-4815-B155-C8B42F34B8B4}" presName="spacer" presStyleCnt="0"/>
      <dgm:spPr/>
    </dgm:pt>
    <dgm:pt modelId="{1E79B8FC-0691-C14E-B8D2-58FF625F7FA0}" type="pres">
      <dgm:prSet presAssocID="{8E75683D-E752-4751-A482-B57785E011C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EBF1C03-4952-FA4B-A944-1B2F9FEC064C}" type="pres">
      <dgm:prSet presAssocID="{F1EA1602-DFED-4847-A964-77819A8291BF}" presName="spacer" presStyleCnt="0"/>
      <dgm:spPr/>
    </dgm:pt>
    <dgm:pt modelId="{42FF5F2E-A154-CE49-B428-E122526B4D60}" type="pres">
      <dgm:prSet presAssocID="{6FF38683-8F67-4C72-9AEB-18BAFA6AFB1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D853005-BE2E-1744-8927-4CA3C939FCB3}" type="presOf" srcId="{81AFDD7A-F5CF-4B43-AB26-71FA3511EE86}" destId="{84240CCE-8749-3C41-A874-A1695A9215AB}" srcOrd="0" destOrd="0" presId="urn:microsoft.com/office/officeart/2005/8/layout/vList2"/>
    <dgm:cxn modelId="{0142220A-4CE2-354E-9BC2-C28C34CEA60B}" type="presOf" srcId="{D3D4F6DF-316D-41EC-A980-BF605CC3180F}" destId="{7CAE7F83-E143-8C47-A57B-3BFB37E9A927}" srcOrd="0" destOrd="0" presId="urn:microsoft.com/office/officeart/2005/8/layout/vList2"/>
    <dgm:cxn modelId="{6B15B72F-02C5-4D67-936C-9689658C8AC5}" srcId="{309D77F0-6BBA-495B-9CE4-B46B2C590C78}" destId="{6FF38683-8F67-4C72-9AEB-18BAFA6AFB11}" srcOrd="5" destOrd="0" parTransId="{73E16919-BF10-4355-B781-9234F426C4FC}" sibTransId="{C2AA50EC-0857-433B-97C6-942A025EB77A}"/>
    <dgm:cxn modelId="{DFF47233-5D0D-4B01-9DDE-479AF9CD2EBA}" srcId="{309D77F0-6BBA-495B-9CE4-B46B2C590C78}" destId="{F205CDBF-255E-436E-B714-3A56900295AB}" srcOrd="1" destOrd="0" parTransId="{24B98DFD-CE32-457F-BDB9-B311583C21B7}" sibTransId="{FC62F6BD-482D-4FB3-A000-3D1FDCA71F9D}"/>
    <dgm:cxn modelId="{F05AA14B-9454-4FC8-B9A9-2964F7D3A40A}" srcId="{309D77F0-6BBA-495B-9CE4-B46B2C590C78}" destId="{D3D4F6DF-316D-41EC-A980-BF605CC3180F}" srcOrd="3" destOrd="0" parTransId="{496AAC7A-16FF-457E-80D2-5174820EF030}" sibTransId="{8FF1BF55-6D51-4815-B155-C8B42F34B8B4}"/>
    <dgm:cxn modelId="{DB4E285D-047B-4544-B1FF-D76C8C885710}" srcId="{309D77F0-6BBA-495B-9CE4-B46B2C590C78}" destId="{8E75683D-E752-4751-A482-B57785E011C9}" srcOrd="4" destOrd="0" parTransId="{EDC6113F-39F3-46F2-975C-A8A93F66287D}" sibTransId="{F1EA1602-DFED-4847-A964-77819A8291BF}"/>
    <dgm:cxn modelId="{C8A7975F-50E4-CA47-9C9D-67D98C6080F3}" type="presOf" srcId="{F205CDBF-255E-436E-B714-3A56900295AB}" destId="{8BD882C3-2EB0-4245-B31F-ACF31ACF8A80}" srcOrd="0" destOrd="0" presId="urn:microsoft.com/office/officeart/2005/8/layout/vList2"/>
    <dgm:cxn modelId="{D66F9766-2710-DD41-9080-2162244FECB2}" type="presOf" srcId="{6FF38683-8F67-4C72-9AEB-18BAFA6AFB11}" destId="{42FF5F2E-A154-CE49-B428-E122526B4D60}" srcOrd="0" destOrd="0" presId="urn:microsoft.com/office/officeart/2005/8/layout/vList2"/>
    <dgm:cxn modelId="{6D16F481-579B-4FF3-9357-8E2C623EE27D}" srcId="{309D77F0-6BBA-495B-9CE4-B46B2C590C78}" destId="{C5F38B5D-7CA3-49F1-B330-B5D30C44CE0B}" srcOrd="0" destOrd="0" parTransId="{E7B21F67-920F-43F7-8914-FEC7DA645F56}" sibTransId="{94B51942-28A4-47CA-93D6-B388A6A69907}"/>
    <dgm:cxn modelId="{4C6D80A8-FDA1-FD48-85BB-8AE16723FDD3}" type="presOf" srcId="{C5F38B5D-7CA3-49F1-B330-B5D30C44CE0B}" destId="{14733B6C-04EB-5D4E-874A-638ABC16A4ED}" srcOrd="0" destOrd="0" presId="urn:microsoft.com/office/officeart/2005/8/layout/vList2"/>
    <dgm:cxn modelId="{845CB4B9-8905-4F3F-B77A-8149BE291CBC}" srcId="{309D77F0-6BBA-495B-9CE4-B46B2C590C78}" destId="{81AFDD7A-F5CF-4B43-AB26-71FA3511EE86}" srcOrd="2" destOrd="0" parTransId="{E441B25E-0FF0-4AED-975E-C02A71B2A278}" sibTransId="{0D846388-20D6-4BF6-AC36-C5B5FC84D560}"/>
    <dgm:cxn modelId="{3F888BC4-C6C6-1746-834C-B023BDB09AFB}" type="presOf" srcId="{309D77F0-6BBA-495B-9CE4-B46B2C590C78}" destId="{2AD3C114-05BA-7240-82BF-7BB27A9C57CB}" srcOrd="0" destOrd="0" presId="urn:microsoft.com/office/officeart/2005/8/layout/vList2"/>
    <dgm:cxn modelId="{C10BFCD3-AF1F-1747-898B-2A6EE0D4A4D5}" type="presOf" srcId="{8E75683D-E752-4751-A482-B57785E011C9}" destId="{1E79B8FC-0691-C14E-B8D2-58FF625F7FA0}" srcOrd="0" destOrd="0" presId="urn:microsoft.com/office/officeart/2005/8/layout/vList2"/>
    <dgm:cxn modelId="{E8F3065A-4DC6-1B48-9083-33092FBCCBBC}" type="presParOf" srcId="{2AD3C114-05BA-7240-82BF-7BB27A9C57CB}" destId="{14733B6C-04EB-5D4E-874A-638ABC16A4ED}" srcOrd="0" destOrd="0" presId="urn:microsoft.com/office/officeart/2005/8/layout/vList2"/>
    <dgm:cxn modelId="{914172B8-2D46-B148-834E-901713FA75B6}" type="presParOf" srcId="{2AD3C114-05BA-7240-82BF-7BB27A9C57CB}" destId="{64F342D7-AB0E-6E43-B488-13EB7ECB8301}" srcOrd="1" destOrd="0" presId="urn:microsoft.com/office/officeart/2005/8/layout/vList2"/>
    <dgm:cxn modelId="{59E461ED-DAC4-CD49-9B53-8D3917F13FD4}" type="presParOf" srcId="{2AD3C114-05BA-7240-82BF-7BB27A9C57CB}" destId="{8BD882C3-2EB0-4245-B31F-ACF31ACF8A80}" srcOrd="2" destOrd="0" presId="urn:microsoft.com/office/officeart/2005/8/layout/vList2"/>
    <dgm:cxn modelId="{FBFBEE47-CBB8-3344-9B12-22F3C39064A2}" type="presParOf" srcId="{2AD3C114-05BA-7240-82BF-7BB27A9C57CB}" destId="{386EEDBC-83AD-C84C-9A0E-69716F872C7C}" srcOrd="3" destOrd="0" presId="urn:microsoft.com/office/officeart/2005/8/layout/vList2"/>
    <dgm:cxn modelId="{F1372781-E0E5-EE49-91F7-3A51F14D884C}" type="presParOf" srcId="{2AD3C114-05BA-7240-82BF-7BB27A9C57CB}" destId="{84240CCE-8749-3C41-A874-A1695A9215AB}" srcOrd="4" destOrd="0" presId="urn:microsoft.com/office/officeart/2005/8/layout/vList2"/>
    <dgm:cxn modelId="{CF1B8E51-79EA-6440-B06F-80E3F12802B2}" type="presParOf" srcId="{2AD3C114-05BA-7240-82BF-7BB27A9C57CB}" destId="{8B9F0D8D-E144-874F-87E0-4B1639537935}" srcOrd="5" destOrd="0" presId="urn:microsoft.com/office/officeart/2005/8/layout/vList2"/>
    <dgm:cxn modelId="{03A9EA3B-08DA-6549-AC9C-EC04DE044FE9}" type="presParOf" srcId="{2AD3C114-05BA-7240-82BF-7BB27A9C57CB}" destId="{7CAE7F83-E143-8C47-A57B-3BFB37E9A927}" srcOrd="6" destOrd="0" presId="urn:microsoft.com/office/officeart/2005/8/layout/vList2"/>
    <dgm:cxn modelId="{E600746F-D793-1B43-B130-9A6356724302}" type="presParOf" srcId="{2AD3C114-05BA-7240-82BF-7BB27A9C57CB}" destId="{B53A1DB1-C2EE-C742-A609-190B9411DFE7}" srcOrd="7" destOrd="0" presId="urn:microsoft.com/office/officeart/2005/8/layout/vList2"/>
    <dgm:cxn modelId="{E49C14C9-5AA4-B644-9F6F-8971B4D89FDB}" type="presParOf" srcId="{2AD3C114-05BA-7240-82BF-7BB27A9C57CB}" destId="{1E79B8FC-0691-C14E-B8D2-58FF625F7FA0}" srcOrd="8" destOrd="0" presId="urn:microsoft.com/office/officeart/2005/8/layout/vList2"/>
    <dgm:cxn modelId="{C0175391-DECB-E949-9A90-5E4EEBC3BA9B}" type="presParOf" srcId="{2AD3C114-05BA-7240-82BF-7BB27A9C57CB}" destId="{FEBF1C03-4952-FA4B-A944-1B2F9FEC064C}" srcOrd="9" destOrd="0" presId="urn:microsoft.com/office/officeart/2005/8/layout/vList2"/>
    <dgm:cxn modelId="{72A183A4-41F3-E44B-A005-621A6D9D0392}" type="presParOf" srcId="{2AD3C114-05BA-7240-82BF-7BB27A9C57CB}" destId="{42FF5F2E-A154-CE49-B428-E122526B4D6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3BDDF1-FA7D-429F-AFCE-31049379D0B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DF1934-3DA3-4AF7-BBC6-F3E8BAA23D91}">
      <dgm:prSet/>
      <dgm:spPr/>
      <dgm:t>
        <a:bodyPr/>
        <a:lstStyle/>
        <a:p>
          <a:r>
            <a:rPr lang="en-US"/>
            <a:t>Too much bureaucracy</a:t>
          </a:r>
        </a:p>
      </dgm:t>
    </dgm:pt>
    <dgm:pt modelId="{839270A4-38AE-452B-BA54-01AB139E82DD}" type="parTrans" cxnId="{71B477C9-D5EF-4154-927E-1E5EA7C6FE3C}">
      <dgm:prSet/>
      <dgm:spPr/>
      <dgm:t>
        <a:bodyPr/>
        <a:lstStyle/>
        <a:p>
          <a:endParaRPr lang="en-US"/>
        </a:p>
      </dgm:t>
    </dgm:pt>
    <dgm:pt modelId="{A8560E75-DF12-4F73-9437-2CAC21B0C562}" type="sibTrans" cxnId="{71B477C9-D5EF-4154-927E-1E5EA7C6FE3C}">
      <dgm:prSet/>
      <dgm:spPr/>
      <dgm:t>
        <a:bodyPr/>
        <a:lstStyle/>
        <a:p>
          <a:endParaRPr lang="en-US"/>
        </a:p>
      </dgm:t>
    </dgm:pt>
    <dgm:pt modelId="{1B4985E4-36A0-418C-80F5-45DD3609E893}">
      <dgm:prSet/>
      <dgm:spPr/>
      <dgm:t>
        <a:bodyPr/>
        <a:lstStyle/>
        <a:p>
          <a:r>
            <a:rPr lang="en-US"/>
            <a:t>Covid-19 (coronavirus pandemic)</a:t>
          </a:r>
        </a:p>
      </dgm:t>
    </dgm:pt>
    <dgm:pt modelId="{72D3EC21-8E32-4E6D-8E53-A0B6B6E116FD}" type="parTrans" cxnId="{1EE225B3-ADD6-4230-A2C4-B6960BD1ED64}">
      <dgm:prSet/>
      <dgm:spPr/>
      <dgm:t>
        <a:bodyPr/>
        <a:lstStyle/>
        <a:p>
          <a:endParaRPr lang="en-US"/>
        </a:p>
      </dgm:t>
    </dgm:pt>
    <dgm:pt modelId="{CF57E57E-8B11-4ABD-839E-013BA53CBDDB}" type="sibTrans" cxnId="{1EE225B3-ADD6-4230-A2C4-B6960BD1ED64}">
      <dgm:prSet/>
      <dgm:spPr/>
      <dgm:t>
        <a:bodyPr/>
        <a:lstStyle/>
        <a:p>
          <a:endParaRPr lang="en-US"/>
        </a:p>
      </dgm:t>
    </dgm:pt>
    <dgm:pt modelId="{B572642E-A306-410C-A8E4-F4CC8DE85794}">
      <dgm:prSet/>
      <dgm:spPr/>
      <dgm:t>
        <a:bodyPr/>
        <a:lstStyle/>
        <a:p>
          <a:r>
            <a:rPr lang="en-US"/>
            <a:t>Poor quality of care/ treatments</a:t>
          </a:r>
        </a:p>
      </dgm:t>
    </dgm:pt>
    <dgm:pt modelId="{AD3B0A85-3AE1-4F92-8CD3-17A8CF421828}" type="parTrans" cxnId="{5CBCD989-B9D6-4C3D-BC88-588AFF631895}">
      <dgm:prSet/>
      <dgm:spPr/>
      <dgm:t>
        <a:bodyPr/>
        <a:lstStyle/>
        <a:p>
          <a:endParaRPr lang="en-US"/>
        </a:p>
      </dgm:t>
    </dgm:pt>
    <dgm:pt modelId="{CA72D273-C7FF-432C-9529-3001F8A0DAC3}" type="sibTrans" cxnId="{5CBCD989-B9D6-4C3D-BC88-588AFF631895}">
      <dgm:prSet/>
      <dgm:spPr/>
      <dgm:t>
        <a:bodyPr/>
        <a:lstStyle/>
        <a:p>
          <a:endParaRPr lang="en-US"/>
        </a:p>
      </dgm:t>
    </dgm:pt>
    <dgm:pt modelId="{63B7288E-19E2-4F9D-8932-E2F86EB01149}">
      <dgm:prSet/>
      <dgm:spPr/>
      <dgm:t>
        <a:bodyPr/>
        <a:lstStyle/>
        <a:p>
          <a:r>
            <a:rPr lang="en-US"/>
            <a:t>Problems prioritizing treatment/ patient groups</a:t>
          </a:r>
        </a:p>
      </dgm:t>
    </dgm:pt>
    <dgm:pt modelId="{B9D89A8C-1AED-494B-99C5-F955A0A9222F}" type="parTrans" cxnId="{162E3154-4C9E-4727-8751-3D725E0CED97}">
      <dgm:prSet/>
      <dgm:spPr/>
      <dgm:t>
        <a:bodyPr/>
        <a:lstStyle/>
        <a:p>
          <a:endParaRPr lang="en-US"/>
        </a:p>
      </dgm:t>
    </dgm:pt>
    <dgm:pt modelId="{0A9E9C71-9255-49A0-B53E-4B769C2CA2B3}" type="sibTrans" cxnId="{162E3154-4C9E-4727-8751-3D725E0CED97}">
      <dgm:prSet/>
      <dgm:spPr/>
      <dgm:t>
        <a:bodyPr/>
        <a:lstStyle/>
        <a:p>
          <a:endParaRPr lang="en-US"/>
        </a:p>
      </dgm:t>
    </dgm:pt>
    <dgm:pt modelId="{6F6A8D1D-7B0C-4C69-B074-77DE306E94A6}">
      <dgm:prSet/>
      <dgm:spPr/>
      <dgm:t>
        <a:bodyPr/>
        <a:lstStyle/>
        <a:p>
          <a:r>
            <a:rPr lang="en-US"/>
            <a:t>Political influence/ government policy</a:t>
          </a:r>
        </a:p>
      </dgm:t>
    </dgm:pt>
    <dgm:pt modelId="{CB91B26A-CC49-4794-889D-208FF67FAC90}" type="parTrans" cxnId="{016D234A-5149-47EA-88F7-B58A5CC9D7AD}">
      <dgm:prSet/>
      <dgm:spPr/>
      <dgm:t>
        <a:bodyPr/>
        <a:lstStyle/>
        <a:p>
          <a:endParaRPr lang="en-US"/>
        </a:p>
      </dgm:t>
    </dgm:pt>
    <dgm:pt modelId="{F8FEF72C-B65C-44EE-BB28-2BEFC3C9D034}" type="sibTrans" cxnId="{016D234A-5149-47EA-88F7-B58A5CC9D7AD}">
      <dgm:prSet/>
      <dgm:spPr/>
      <dgm:t>
        <a:bodyPr/>
        <a:lstStyle/>
        <a:p>
          <a:endParaRPr lang="en-US"/>
        </a:p>
      </dgm:t>
    </dgm:pt>
    <dgm:pt modelId="{80B40C8D-664E-B04D-AF5B-BEC56D5B7FF4}" type="pres">
      <dgm:prSet presAssocID="{BE3BDDF1-FA7D-429F-AFCE-31049379D0BE}" presName="linear" presStyleCnt="0">
        <dgm:presLayoutVars>
          <dgm:animLvl val="lvl"/>
          <dgm:resizeHandles val="exact"/>
        </dgm:presLayoutVars>
      </dgm:prSet>
      <dgm:spPr/>
    </dgm:pt>
    <dgm:pt modelId="{F8E06DB1-B0E5-344D-AD61-18A5AA249275}" type="pres">
      <dgm:prSet presAssocID="{4ADF1934-3DA3-4AF7-BBC6-F3E8BAA23D9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FA23F12-A47E-594C-92D7-E092B1A0A2E1}" type="pres">
      <dgm:prSet presAssocID="{A8560E75-DF12-4F73-9437-2CAC21B0C562}" presName="spacer" presStyleCnt="0"/>
      <dgm:spPr/>
    </dgm:pt>
    <dgm:pt modelId="{DB16D4C2-F04E-4142-AD4A-0BE4C55CB0D2}" type="pres">
      <dgm:prSet presAssocID="{1B4985E4-36A0-418C-80F5-45DD3609E89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46A13FB-3B29-AA48-A3C7-591C1DDA8788}" type="pres">
      <dgm:prSet presAssocID="{CF57E57E-8B11-4ABD-839E-013BA53CBDDB}" presName="spacer" presStyleCnt="0"/>
      <dgm:spPr/>
    </dgm:pt>
    <dgm:pt modelId="{07536D1C-BFDD-E04B-9889-41D09C7A5865}" type="pres">
      <dgm:prSet presAssocID="{B572642E-A306-410C-A8E4-F4CC8DE8579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9B75F8D-E977-654C-ABCC-695D82F22E68}" type="pres">
      <dgm:prSet presAssocID="{CA72D273-C7FF-432C-9529-3001F8A0DAC3}" presName="spacer" presStyleCnt="0"/>
      <dgm:spPr/>
    </dgm:pt>
    <dgm:pt modelId="{76E671C7-E79F-2348-9CF9-04F12D197414}" type="pres">
      <dgm:prSet presAssocID="{63B7288E-19E2-4F9D-8932-E2F86EB011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1713E15-CD01-3342-B168-B44715B2EFAA}" type="pres">
      <dgm:prSet presAssocID="{0A9E9C71-9255-49A0-B53E-4B769C2CA2B3}" presName="spacer" presStyleCnt="0"/>
      <dgm:spPr/>
    </dgm:pt>
    <dgm:pt modelId="{CB77B8E8-E631-D741-81F8-F5E67B89DDEB}" type="pres">
      <dgm:prSet presAssocID="{6F6A8D1D-7B0C-4C69-B074-77DE306E94A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9DBC61D-248A-0C44-961E-F4CC3C46651C}" type="presOf" srcId="{4ADF1934-3DA3-4AF7-BBC6-F3E8BAA23D91}" destId="{F8E06DB1-B0E5-344D-AD61-18A5AA249275}" srcOrd="0" destOrd="0" presId="urn:microsoft.com/office/officeart/2005/8/layout/vList2"/>
    <dgm:cxn modelId="{24CF9224-50CA-B74D-B432-29CAADE5742B}" type="presOf" srcId="{BE3BDDF1-FA7D-429F-AFCE-31049379D0BE}" destId="{80B40C8D-664E-B04D-AF5B-BEC56D5B7FF4}" srcOrd="0" destOrd="0" presId="urn:microsoft.com/office/officeart/2005/8/layout/vList2"/>
    <dgm:cxn modelId="{016D234A-5149-47EA-88F7-B58A5CC9D7AD}" srcId="{BE3BDDF1-FA7D-429F-AFCE-31049379D0BE}" destId="{6F6A8D1D-7B0C-4C69-B074-77DE306E94A6}" srcOrd="4" destOrd="0" parTransId="{CB91B26A-CC49-4794-889D-208FF67FAC90}" sibTransId="{F8FEF72C-B65C-44EE-BB28-2BEFC3C9D034}"/>
    <dgm:cxn modelId="{162E3154-4C9E-4727-8751-3D725E0CED97}" srcId="{BE3BDDF1-FA7D-429F-AFCE-31049379D0BE}" destId="{63B7288E-19E2-4F9D-8932-E2F86EB01149}" srcOrd="3" destOrd="0" parTransId="{B9D89A8C-1AED-494B-99C5-F955A0A9222F}" sibTransId="{0A9E9C71-9255-49A0-B53E-4B769C2CA2B3}"/>
    <dgm:cxn modelId="{FE04C75F-BAE8-D542-B151-D6FE01933707}" type="presOf" srcId="{6F6A8D1D-7B0C-4C69-B074-77DE306E94A6}" destId="{CB77B8E8-E631-D741-81F8-F5E67B89DDEB}" srcOrd="0" destOrd="0" presId="urn:microsoft.com/office/officeart/2005/8/layout/vList2"/>
    <dgm:cxn modelId="{5CBCD989-B9D6-4C3D-BC88-588AFF631895}" srcId="{BE3BDDF1-FA7D-429F-AFCE-31049379D0BE}" destId="{B572642E-A306-410C-A8E4-F4CC8DE85794}" srcOrd="2" destOrd="0" parTransId="{AD3B0A85-3AE1-4F92-8CD3-17A8CF421828}" sibTransId="{CA72D273-C7FF-432C-9529-3001F8A0DAC3}"/>
    <dgm:cxn modelId="{1EE225B3-ADD6-4230-A2C4-B6960BD1ED64}" srcId="{BE3BDDF1-FA7D-429F-AFCE-31049379D0BE}" destId="{1B4985E4-36A0-418C-80F5-45DD3609E893}" srcOrd="1" destOrd="0" parTransId="{72D3EC21-8E32-4E6D-8E53-A0B6B6E116FD}" sibTransId="{CF57E57E-8B11-4ABD-839E-013BA53CBDDB}"/>
    <dgm:cxn modelId="{1B8CC0C5-9D10-FE4C-B1A3-517B5F03C983}" type="presOf" srcId="{63B7288E-19E2-4F9D-8932-E2F86EB01149}" destId="{76E671C7-E79F-2348-9CF9-04F12D197414}" srcOrd="0" destOrd="0" presId="urn:microsoft.com/office/officeart/2005/8/layout/vList2"/>
    <dgm:cxn modelId="{71B477C9-D5EF-4154-927E-1E5EA7C6FE3C}" srcId="{BE3BDDF1-FA7D-429F-AFCE-31049379D0BE}" destId="{4ADF1934-3DA3-4AF7-BBC6-F3E8BAA23D91}" srcOrd="0" destOrd="0" parTransId="{839270A4-38AE-452B-BA54-01AB139E82DD}" sibTransId="{A8560E75-DF12-4F73-9437-2CAC21B0C562}"/>
    <dgm:cxn modelId="{F91D5DDE-2F7E-9445-956B-2152D0905840}" type="presOf" srcId="{1B4985E4-36A0-418C-80F5-45DD3609E893}" destId="{DB16D4C2-F04E-4142-AD4A-0BE4C55CB0D2}" srcOrd="0" destOrd="0" presId="urn:microsoft.com/office/officeart/2005/8/layout/vList2"/>
    <dgm:cxn modelId="{EAD53BF2-9C49-E045-BD26-EC025FFA7A61}" type="presOf" srcId="{B572642E-A306-410C-A8E4-F4CC8DE85794}" destId="{07536D1C-BFDD-E04B-9889-41D09C7A5865}" srcOrd="0" destOrd="0" presId="urn:microsoft.com/office/officeart/2005/8/layout/vList2"/>
    <dgm:cxn modelId="{4FED98CB-EC4D-4F49-BE69-38AF980002A7}" type="presParOf" srcId="{80B40C8D-664E-B04D-AF5B-BEC56D5B7FF4}" destId="{F8E06DB1-B0E5-344D-AD61-18A5AA249275}" srcOrd="0" destOrd="0" presId="urn:microsoft.com/office/officeart/2005/8/layout/vList2"/>
    <dgm:cxn modelId="{FB98A797-CE95-3246-AF50-9096BAEF712D}" type="presParOf" srcId="{80B40C8D-664E-B04D-AF5B-BEC56D5B7FF4}" destId="{6FA23F12-A47E-594C-92D7-E092B1A0A2E1}" srcOrd="1" destOrd="0" presId="urn:microsoft.com/office/officeart/2005/8/layout/vList2"/>
    <dgm:cxn modelId="{3D14C138-535A-3442-B48B-83312E6E398C}" type="presParOf" srcId="{80B40C8D-664E-B04D-AF5B-BEC56D5B7FF4}" destId="{DB16D4C2-F04E-4142-AD4A-0BE4C55CB0D2}" srcOrd="2" destOrd="0" presId="urn:microsoft.com/office/officeart/2005/8/layout/vList2"/>
    <dgm:cxn modelId="{4BF5DBFC-E7A7-924A-ADC9-9E86F3EBB1CF}" type="presParOf" srcId="{80B40C8D-664E-B04D-AF5B-BEC56D5B7FF4}" destId="{E46A13FB-3B29-AA48-A3C7-591C1DDA8788}" srcOrd="3" destOrd="0" presId="urn:microsoft.com/office/officeart/2005/8/layout/vList2"/>
    <dgm:cxn modelId="{CED6075B-7917-0648-BB48-F06AA198DF03}" type="presParOf" srcId="{80B40C8D-664E-B04D-AF5B-BEC56D5B7FF4}" destId="{07536D1C-BFDD-E04B-9889-41D09C7A5865}" srcOrd="4" destOrd="0" presId="urn:microsoft.com/office/officeart/2005/8/layout/vList2"/>
    <dgm:cxn modelId="{74BEC9E6-6449-1145-BCE3-A87777C8309F}" type="presParOf" srcId="{80B40C8D-664E-B04D-AF5B-BEC56D5B7FF4}" destId="{99B75F8D-E977-654C-ABCC-695D82F22E68}" srcOrd="5" destOrd="0" presId="urn:microsoft.com/office/officeart/2005/8/layout/vList2"/>
    <dgm:cxn modelId="{7F6E4387-8384-6F41-80F6-0151864429C5}" type="presParOf" srcId="{80B40C8D-664E-B04D-AF5B-BEC56D5B7FF4}" destId="{76E671C7-E79F-2348-9CF9-04F12D197414}" srcOrd="6" destOrd="0" presId="urn:microsoft.com/office/officeart/2005/8/layout/vList2"/>
    <dgm:cxn modelId="{B820DC14-9DBB-0A41-A037-E817AF3901FF}" type="presParOf" srcId="{80B40C8D-664E-B04D-AF5B-BEC56D5B7FF4}" destId="{11713E15-CD01-3342-B168-B44715B2EFAA}" srcOrd="7" destOrd="0" presId="urn:microsoft.com/office/officeart/2005/8/layout/vList2"/>
    <dgm:cxn modelId="{FA19BBB1-3878-E643-84E3-69AF6FBD773A}" type="presParOf" srcId="{80B40C8D-664E-B04D-AF5B-BEC56D5B7FF4}" destId="{CB77B8E8-E631-D741-81F8-F5E67B89DD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E432D9-1D3D-4F81-A715-B4D5772162F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142203-9EDC-475F-A0F5-30528E11CF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Keep existing staff happy</a:t>
          </a:r>
        </a:p>
      </dgm:t>
    </dgm:pt>
    <dgm:pt modelId="{1FF92FEC-6DB4-486D-A751-119147135AAC}" type="parTrans" cxnId="{0AAF843A-192B-4324-A927-76E3576517D7}">
      <dgm:prSet/>
      <dgm:spPr/>
      <dgm:t>
        <a:bodyPr/>
        <a:lstStyle/>
        <a:p>
          <a:endParaRPr lang="en-US"/>
        </a:p>
      </dgm:t>
    </dgm:pt>
    <dgm:pt modelId="{D5A607C4-9CFB-4FD6-B350-9C05B4C289F7}" type="sibTrans" cxnId="{0AAF843A-192B-4324-A927-76E3576517D7}">
      <dgm:prSet/>
      <dgm:spPr/>
      <dgm:t>
        <a:bodyPr/>
        <a:lstStyle/>
        <a:p>
          <a:endParaRPr lang="en-US"/>
        </a:p>
      </dgm:t>
    </dgm:pt>
    <dgm:pt modelId="{0856255C-6CD8-4737-B474-196725FEB7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Cross-train existing staff</a:t>
          </a:r>
        </a:p>
      </dgm:t>
    </dgm:pt>
    <dgm:pt modelId="{0A773A18-44EE-45AA-87C1-738243DB5536}" type="parTrans" cxnId="{01D89E7B-8085-4FA0-B518-014512DDD3E5}">
      <dgm:prSet/>
      <dgm:spPr/>
      <dgm:t>
        <a:bodyPr/>
        <a:lstStyle/>
        <a:p>
          <a:endParaRPr lang="en-US"/>
        </a:p>
      </dgm:t>
    </dgm:pt>
    <dgm:pt modelId="{80608450-EBFA-4058-A2FE-103423D11CBA}" type="sibTrans" cxnId="{01D89E7B-8085-4FA0-B518-014512DDD3E5}">
      <dgm:prSet/>
      <dgm:spPr/>
      <dgm:t>
        <a:bodyPr/>
        <a:lstStyle/>
        <a:p>
          <a:endParaRPr lang="en-US"/>
        </a:p>
      </dgm:t>
    </dgm:pt>
    <dgm:pt modelId="{29E3EEB1-9E71-4393-B14C-D4CD8752FA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Find candidate pools</a:t>
          </a:r>
        </a:p>
      </dgm:t>
    </dgm:pt>
    <dgm:pt modelId="{06C1451F-4AAA-414E-AD05-60005BC8B6F9}" type="parTrans" cxnId="{4D7F1D5C-2E03-4476-96EC-AA8DD04E626B}">
      <dgm:prSet/>
      <dgm:spPr/>
      <dgm:t>
        <a:bodyPr/>
        <a:lstStyle/>
        <a:p>
          <a:endParaRPr lang="en-US"/>
        </a:p>
      </dgm:t>
    </dgm:pt>
    <dgm:pt modelId="{2A317616-D61B-4F88-9E77-20D2879F0EDC}" type="sibTrans" cxnId="{4D7F1D5C-2E03-4476-96EC-AA8DD04E626B}">
      <dgm:prSet/>
      <dgm:spPr/>
      <dgm:t>
        <a:bodyPr/>
        <a:lstStyle/>
        <a:p>
          <a:endParaRPr lang="en-US"/>
        </a:p>
      </dgm:t>
    </dgm:pt>
    <dgm:pt modelId="{2CF38A8E-AC80-4241-BB16-025DBC325443}" type="pres">
      <dgm:prSet presAssocID="{2FE432D9-1D3D-4F81-A715-B4D5772162F3}" presName="root" presStyleCnt="0">
        <dgm:presLayoutVars>
          <dgm:dir/>
          <dgm:resizeHandles val="exact"/>
        </dgm:presLayoutVars>
      </dgm:prSet>
      <dgm:spPr/>
    </dgm:pt>
    <dgm:pt modelId="{8864E412-A0DE-4065-B203-05363BF136BA}" type="pres">
      <dgm:prSet presAssocID="{B3142203-9EDC-475F-A0F5-30528E11CF41}" presName="compNode" presStyleCnt="0"/>
      <dgm:spPr/>
    </dgm:pt>
    <dgm:pt modelId="{3C227D26-7B0F-4C4A-B688-8F291486D41E}" type="pres">
      <dgm:prSet presAssocID="{B3142203-9EDC-475F-A0F5-30528E11CF41}" presName="bgRect" presStyleLbl="bgShp" presStyleIdx="0" presStyleCnt="3"/>
      <dgm:spPr/>
    </dgm:pt>
    <dgm:pt modelId="{A37D76D2-98ED-4AEF-80FB-CEB1044BECA0}" type="pres">
      <dgm:prSet presAssocID="{B3142203-9EDC-475F-A0F5-30528E11CF4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3DAF9AC-6634-4C58-9C8E-9EE442079305}" type="pres">
      <dgm:prSet presAssocID="{B3142203-9EDC-475F-A0F5-30528E11CF41}" presName="spaceRect" presStyleCnt="0"/>
      <dgm:spPr/>
    </dgm:pt>
    <dgm:pt modelId="{562BE400-6951-40B6-9B86-E9C89C9AFA0D}" type="pres">
      <dgm:prSet presAssocID="{B3142203-9EDC-475F-A0F5-30528E11CF41}" presName="parTx" presStyleLbl="revTx" presStyleIdx="0" presStyleCnt="3">
        <dgm:presLayoutVars>
          <dgm:chMax val="0"/>
          <dgm:chPref val="0"/>
        </dgm:presLayoutVars>
      </dgm:prSet>
      <dgm:spPr/>
    </dgm:pt>
    <dgm:pt modelId="{3BD5C137-FA07-415D-99A2-0BCDC7ECC2C2}" type="pres">
      <dgm:prSet presAssocID="{D5A607C4-9CFB-4FD6-B350-9C05B4C289F7}" presName="sibTrans" presStyleCnt="0"/>
      <dgm:spPr/>
    </dgm:pt>
    <dgm:pt modelId="{203B81EE-B5C3-4F36-A2BD-313E08AECAF8}" type="pres">
      <dgm:prSet presAssocID="{0856255C-6CD8-4737-B474-196725FEB7FE}" presName="compNode" presStyleCnt="0"/>
      <dgm:spPr/>
    </dgm:pt>
    <dgm:pt modelId="{674F2986-3F2A-4FC5-A4C8-7D333332448D}" type="pres">
      <dgm:prSet presAssocID="{0856255C-6CD8-4737-B474-196725FEB7FE}" presName="bgRect" presStyleLbl="bgShp" presStyleIdx="1" presStyleCnt="3"/>
      <dgm:spPr/>
    </dgm:pt>
    <dgm:pt modelId="{47C438A0-F470-47E1-A325-9925BFCAE960}" type="pres">
      <dgm:prSet presAssocID="{0856255C-6CD8-4737-B474-196725FEB7F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9D2430B3-F8BE-4EA8-ABA8-FFCB28202185}" type="pres">
      <dgm:prSet presAssocID="{0856255C-6CD8-4737-B474-196725FEB7FE}" presName="spaceRect" presStyleCnt="0"/>
      <dgm:spPr/>
    </dgm:pt>
    <dgm:pt modelId="{D9395404-7777-4B1B-B6F8-5BD4D8DE5FBA}" type="pres">
      <dgm:prSet presAssocID="{0856255C-6CD8-4737-B474-196725FEB7FE}" presName="parTx" presStyleLbl="revTx" presStyleIdx="1" presStyleCnt="3">
        <dgm:presLayoutVars>
          <dgm:chMax val="0"/>
          <dgm:chPref val="0"/>
        </dgm:presLayoutVars>
      </dgm:prSet>
      <dgm:spPr/>
    </dgm:pt>
    <dgm:pt modelId="{DECF9D88-7B2C-4521-BC4A-A090CC8C2A52}" type="pres">
      <dgm:prSet presAssocID="{80608450-EBFA-4058-A2FE-103423D11CBA}" presName="sibTrans" presStyleCnt="0"/>
      <dgm:spPr/>
    </dgm:pt>
    <dgm:pt modelId="{7D4F004F-5EA0-4A83-BA13-5D88CB19CE0F}" type="pres">
      <dgm:prSet presAssocID="{29E3EEB1-9E71-4393-B14C-D4CD8752FA99}" presName="compNode" presStyleCnt="0"/>
      <dgm:spPr/>
    </dgm:pt>
    <dgm:pt modelId="{BFE0549F-B6B9-4990-867B-D49CC0F2E6DD}" type="pres">
      <dgm:prSet presAssocID="{29E3EEB1-9E71-4393-B14C-D4CD8752FA99}" presName="bgRect" presStyleLbl="bgShp" presStyleIdx="2" presStyleCnt="3"/>
      <dgm:spPr/>
    </dgm:pt>
    <dgm:pt modelId="{29A9821C-3618-4412-97B3-71EDE837EAD2}" type="pres">
      <dgm:prSet presAssocID="{29E3EEB1-9E71-4393-B14C-D4CD8752FA9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793AF2B-0454-4640-916A-F05C69A8ABF2}" type="pres">
      <dgm:prSet presAssocID="{29E3EEB1-9E71-4393-B14C-D4CD8752FA99}" presName="spaceRect" presStyleCnt="0"/>
      <dgm:spPr/>
    </dgm:pt>
    <dgm:pt modelId="{212F2C15-62AB-4BBE-AFF8-C0F7EA8C7B37}" type="pres">
      <dgm:prSet presAssocID="{29E3EEB1-9E71-4393-B14C-D4CD8752FA9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0A5A35-3DF7-448F-9DC5-099EC8324F57}" type="presOf" srcId="{2FE432D9-1D3D-4F81-A715-B4D5772162F3}" destId="{2CF38A8E-AC80-4241-BB16-025DBC325443}" srcOrd="0" destOrd="0" presId="urn:microsoft.com/office/officeart/2018/2/layout/IconVerticalSolidList"/>
    <dgm:cxn modelId="{0AAF843A-192B-4324-A927-76E3576517D7}" srcId="{2FE432D9-1D3D-4F81-A715-B4D5772162F3}" destId="{B3142203-9EDC-475F-A0F5-30528E11CF41}" srcOrd="0" destOrd="0" parTransId="{1FF92FEC-6DB4-486D-A751-119147135AAC}" sibTransId="{D5A607C4-9CFB-4FD6-B350-9C05B4C289F7}"/>
    <dgm:cxn modelId="{F787373E-F8C2-4370-A13B-E26D8B48A768}" type="presOf" srcId="{B3142203-9EDC-475F-A0F5-30528E11CF41}" destId="{562BE400-6951-40B6-9B86-E9C89C9AFA0D}" srcOrd="0" destOrd="0" presId="urn:microsoft.com/office/officeart/2018/2/layout/IconVerticalSolidList"/>
    <dgm:cxn modelId="{4D7F1D5C-2E03-4476-96EC-AA8DD04E626B}" srcId="{2FE432D9-1D3D-4F81-A715-B4D5772162F3}" destId="{29E3EEB1-9E71-4393-B14C-D4CD8752FA99}" srcOrd="2" destOrd="0" parTransId="{06C1451F-4AAA-414E-AD05-60005BC8B6F9}" sibTransId="{2A317616-D61B-4F88-9E77-20D2879F0EDC}"/>
    <dgm:cxn modelId="{01D89E7B-8085-4FA0-B518-014512DDD3E5}" srcId="{2FE432D9-1D3D-4F81-A715-B4D5772162F3}" destId="{0856255C-6CD8-4737-B474-196725FEB7FE}" srcOrd="1" destOrd="0" parTransId="{0A773A18-44EE-45AA-87C1-738243DB5536}" sibTransId="{80608450-EBFA-4058-A2FE-103423D11CBA}"/>
    <dgm:cxn modelId="{AAF1A7AF-729F-4F87-8B7D-36BA9559F4A6}" type="presOf" srcId="{0856255C-6CD8-4737-B474-196725FEB7FE}" destId="{D9395404-7777-4B1B-B6F8-5BD4D8DE5FBA}" srcOrd="0" destOrd="0" presId="urn:microsoft.com/office/officeart/2018/2/layout/IconVerticalSolidList"/>
    <dgm:cxn modelId="{0FFC79D5-2291-4540-83D5-ABFAD1688A68}" type="presOf" srcId="{29E3EEB1-9E71-4393-B14C-D4CD8752FA99}" destId="{212F2C15-62AB-4BBE-AFF8-C0F7EA8C7B37}" srcOrd="0" destOrd="0" presId="urn:microsoft.com/office/officeart/2018/2/layout/IconVerticalSolidList"/>
    <dgm:cxn modelId="{B9897658-FF16-4DCA-8AAE-90619B84D0B3}" type="presParOf" srcId="{2CF38A8E-AC80-4241-BB16-025DBC325443}" destId="{8864E412-A0DE-4065-B203-05363BF136BA}" srcOrd="0" destOrd="0" presId="urn:microsoft.com/office/officeart/2018/2/layout/IconVerticalSolidList"/>
    <dgm:cxn modelId="{217DFF53-A250-43A8-A5F6-50E654FF9F52}" type="presParOf" srcId="{8864E412-A0DE-4065-B203-05363BF136BA}" destId="{3C227D26-7B0F-4C4A-B688-8F291486D41E}" srcOrd="0" destOrd="0" presId="urn:microsoft.com/office/officeart/2018/2/layout/IconVerticalSolidList"/>
    <dgm:cxn modelId="{F10380E0-9F61-4084-8143-FE54D98C9891}" type="presParOf" srcId="{8864E412-A0DE-4065-B203-05363BF136BA}" destId="{A37D76D2-98ED-4AEF-80FB-CEB1044BECA0}" srcOrd="1" destOrd="0" presId="urn:microsoft.com/office/officeart/2018/2/layout/IconVerticalSolidList"/>
    <dgm:cxn modelId="{BCE0B307-D878-488E-B274-CC1F0801B412}" type="presParOf" srcId="{8864E412-A0DE-4065-B203-05363BF136BA}" destId="{03DAF9AC-6634-4C58-9C8E-9EE442079305}" srcOrd="2" destOrd="0" presId="urn:microsoft.com/office/officeart/2018/2/layout/IconVerticalSolidList"/>
    <dgm:cxn modelId="{5F300A44-4A3F-4602-9368-770716ED557A}" type="presParOf" srcId="{8864E412-A0DE-4065-B203-05363BF136BA}" destId="{562BE400-6951-40B6-9B86-E9C89C9AFA0D}" srcOrd="3" destOrd="0" presId="urn:microsoft.com/office/officeart/2018/2/layout/IconVerticalSolidList"/>
    <dgm:cxn modelId="{68289575-D8FB-4D59-8368-59FA3A8B15A9}" type="presParOf" srcId="{2CF38A8E-AC80-4241-BB16-025DBC325443}" destId="{3BD5C137-FA07-415D-99A2-0BCDC7ECC2C2}" srcOrd="1" destOrd="0" presId="urn:microsoft.com/office/officeart/2018/2/layout/IconVerticalSolidList"/>
    <dgm:cxn modelId="{995F10E6-DB63-4AB0-AEA1-0CD0E9565CF2}" type="presParOf" srcId="{2CF38A8E-AC80-4241-BB16-025DBC325443}" destId="{203B81EE-B5C3-4F36-A2BD-313E08AECAF8}" srcOrd="2" destOrd="0" presId="urn:microsoft.com/office/officeart/2018/2/layout/IconVerticalSolidList"/>
    <dgm:cxn modelId="{FA26BDE1-D9AA-4DC9-BCA3-9F1C3CDD4D50}" type="presParOf" srcId="{203B81EE-B5C3-4F36-A2BD-313E08AECAF8}" destId="{674F2986-3F2A-4FC5-A4C8-7D333332448D}" srcOrd="0" destOrd="0" presId="urn:microsoft.com/office/officeart/2018/2/layout/IconVerticalSolidList"/>
    <dgm:cxn modelId="{07F6CF53-E1B3-44B7-B454-BFAD18C2EC04}" type="presParOf" srcId="{203B81EE-B5C3-4F36-A2BD-313E08AECAF8}" destId="{47C438A0-F470-47E1-A325-9925BFCAE960}" srcOrd="1" destOrd="0" presId="urn:microsoft.com/office/officeart/2018/2/layout/IconVerticalSolidList"/>
    <dgm:cxn modelId="{296E45AA-B545-4D8E-AA5B-45EDDAB254E3}" type="presParOf" srcId="{203B81EE-B5C3-4F36-A2BD-313E08AECAF8}" destId="{9D2430B3-F8BE-4EA8-ABA8-FFCB28202185}" srcOrd="2" destOrd="0" presId="urn:microsoft.com/office/officeart/2018/2/layout/IconVerticalSolidList"/>
    <dgm:cxn modelId="{628D5085-3763-4FE5-BDF5-5E1A3EFD504A}" type="presParOf" srcId="{203B81EE-B5C3-4F36-A2BD-313E08AECAF8}" destId="{D9395404-7777-4B1B-B6F8-5BD4D8DE5FBA}" srcOrd="3" destOrd="0" presId="urn:microsoft.com/office/officeart/2018/2/layout/IconVerticalSolidList"/>
    <dgm:cxn modelId="{B5459EB4-BD36-44CC-855C-2AE48A5E132C}" type="presParOf" srcId="{2CF38A8E-AC80-4241-BB16-025DBC325443}" destId="{DECF9D88-7B2C-4521-BC4A-A090CC8C2A52}" srcOrd="3" destOrd="0" presId="urn:microsoft.com/office/officeart/2018/2/layout/IconVerticalSolidList"/>
    <dgm:cxn modelId="{EF100662-7B9F-4691-8A12-4A3520E149F2}" type="presParOf" srcId="{2CF38A8E-AC80-4241-BB16-025DBC325443}" destId="{7D4F004F-5EA0-4A83-BA13-5D88CB19CE0F}" srcOrd="4" destOrd="0" presId="urn:microsoft.com/office/officeart/2018/2/layout/IconVerticalSolidList"/>
    <dgm:cxn modelId="{0079CDF2-AE0E-4B99-83CB-8E09C125C173}" type="presParOf" srcId="{7D4F004F-5EA0-4A83-BA13-5D88CB19CE0F}" destId="{BFE0549F-B6B9-4990-867B-D49CC0F2E6DD}" srcOrd="0" destOrd="0" presId="urn:microsoft.com/office/officeart/2018/2/layout/IconVerticalSolidList"/>
    <dgm:cxn modelId="{C56E032D-8237-4FCC-896A-9E1091D7E8B4}" type="presParOf" srcId="{7D4F004F-5EA0-4A83-BA13-5D88CB19CE0F}" destId="{29A9821C-3618-4412-97B3-71EDE837EAD2}" srcOrd="1" destOrd="0" presId="urn:microsoft.com/office/officeart/2018/2/layout/IconVerticalSolidList"/>
    <dgm:cxn modelId="{0A13F06F-C636-487F-B7EC-B6B0A3EC1281}" type="presParOf" srcId="{7D4F004F-5EA0-4A83-BA13-5D88CB19CE0F}" destId="{7793AF2B-0454-4640-916A-F05C69A8ABF2}" srcOrd="2" destOrd="0" presId="urn:microsoft.com/office/officeart/2018/2/layout/IconVerticalSolidList"/>
    <dgm:cxn modelId="{984016EC-AF3D-46FA-8269-0555C37287B9}" type="presParOf" srcId="{7D4F004F-5EA0-4A83-BA13-5D88CB19CE0F}" destId="{212F2C15-62AB-4BBE-AFF8-C0F7EA8C7B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D595AC-CC19-4D44-AF34-52D98B0F301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D9D8087-4E01-481C-A80D-42C485B4699A}">
      <dgm:prSet/>
      <dgm:spPr/>
      <dgm:t>
        <a:bodyPr/>
        <a:lstStyle/>
        <a:p>
          <a:r>
            <a:rPr lang="en-US" baseline="0"/>
            <a:t>Tackle working conditions</a:t>
          </a:r>
          <a:endParaRPr lang="en-US"/>
        </a:p>
      </dgm:t>
    </dgm:pt>
    <dgm:pt modelId="{ECBB33E3-C720-429A-9002-687123FB57C6}" type="parTrans" cxnId="{FF6C70A8-9B52-433A-B87B-E452E6B9D305}">
      <dgm:prSet/>
      <dgm:spPr/>
      <dgm:t>
        <a:bodyPr/>
        <a:lstStyle/>
        <a:p>
          <a:endParaRPr lang="en-US"/>
        </a:p>
      </dgm:t>
    </dgm:pt>
    <dgm:pt modelId="{DA8E3A32-C192-4D79-BFE9-F1018CE6217C}" type="sibTrans" cxnId="{FF6C70A8-9B52-433A-B87B-E452E6B9D305}">
      <dgm:prSet/>
      <dgm:spPr/>
      <dgm:t>
        <a:bodyPr/>
        <a:lstStyle/>
        <a:p>
          <a:endParaRPr lang="en-US"/>
        </a:p>
      </dgm:t>
    </dgm:pt>
    <dgm:pt modelId="{2D756CCA-318A-4A42-9E2D-09A3FA3FB864}">
      <dgm:prSet/>
      <dgm:spPr/>
      <dgm:t>
        <a:bodyPr/>
        <a:lstStyle/>
        <a:p>
          <a:r>
            <a:rPr lang="en-US" baseline="0"/>
            <a:t>Level up staffing in all areas and root out inequalities</a:t>
          </a:r>
          <a:endParaRPr lang="en-US"/>
        </a:p>
      </dgm:t>
    </dgm:pt>
    <dgm:pt modelId="{37457F46-866D-4561-BEB7-AB358B5DB100}" type="parTrans" cxnId="{B83C1293-857B-4312-9F82-51226DEBDADA}">
      <dgm:prSet/>
      <dgm:spPr/>
      <dgm:t>
        <a:bodyPr/>
        <a:lstStyle/>
        <a:p>
          <a:endParaRPr lang="en-US"/>
        </a:p>
      </dgm:t>
    </dgm:pt>
    <dgm:pt modelId="{3D166495-58AB-49DD-876A-A608B6A99A2D}" type="sibTrans" cxnId="{B83C1293-857B-4312-9F82-51226DEBDADA}">
      <dgm:prSet/>
      <dgm:spPr/>
      <dgm:t>
        <a:bodyPr/>
        <a:lstStyle/>
        <a:p>
          <a:endParaRPr lang="en-US"/>
        </a:p>
      </dgm:t>
    </dgm:pt>
    <dgm:pt modelId="{E527A1D6-90B1-4618-BD42-3C104AED1119}">
      <dgm:prSet/>
      <dgm:spPr/>
      <dgm:t>
        <a:bodyPr/>
        <a:lstStyle/>
        <a:p>
          <a:r>
            <a:rPr lang="en-US" baseline="0"/>
            <a:t>Accelerate new ways of working</a:t>
          </a:r>
          <a:endParaRPr lang="en-US"/>
        </a:p>
      </dgm:t>
    </dgm:pt>
    <dgm:pt modelId="{9B3B3251-8DD8-4FBB-81E3-CEC55305FE84}" type="parTrans" cxnId="{45E67473-F3BA-4330-994B-EA92B9F7C6DB}">
      <dgm:prSet/>
      <dgm:spPr/>
      <dgm:t>
        <a:bodyPr/>
        <a:lstStyle/>
        <a:p>
          <a:endParaRPr lang="en-US"/>
        </a:p>
      </dgm:t>
    </dgm:pt>
    <dgm:pt modelId="{040536AA-88C3-4528-A089-89C3C8113969}" type="sibTrans" cxnId="{45E67473-F3BA-4330-994B-EA92B9F7C6DB}">
      <dgm:prSet/>
      <dgm:spPr/>
      <dgm:t>
        <a:bodyPr/>
        <a:lstStyle/>
        <a:p>
          <a:endParaRPr lang="en-US"/>
        </a:p>
      </dgm:t>
    </dgm:pt>
    <dgm:pt modelId="{2C2827CB-350A-4701-AD44-F071D20FF8EF}">
      <dgm:prSet/>
      <dgm:spPr/>
      <dgm:t>
        <a:bodyPr/>
        <a:lstStyle/>
        <a:p>
          <a:r>
            <a:rPr lang="en-US" baseline="0"/>
            <a:t>Develop leadership capabilities for extreme contexts</a:t>
          </a:r>
          <a:endParaRPr lang="en-US"/>
        </a:p>
      </dgm:t>
    </dgm:pt>
    <dgm:pt modelId="{2B5B2AFB-527C-413B-8373-A7DA6B7BFE78}" type="parTrans" cxnId="{E01526B7-B7D7-45F7-B57C-364502D5182F}">
      <dgm:prSet/>
      <dgm:spPr/>
      <dgm:t>
        <a:bodyPr/>
        <a:lstStyle/>
        <a:p>
          <a:endParaRPr lang="en-US"/>
        </a:p>
      </dgm:t>
    </dgm:pt>
    <dgm:pt modelId="{25E017D7-9C8A-4C1C-92EA-0978B78B7464}" type="sibTrans" cxnId="{E01526B7-B7D7-45F7-B57C-364502D5182F}">
      <dgm:prSet/>
      <dgm:spPr/>
      <dgm:t>
        <a:bodyPr/>
        <a:lstStyle/>
        <a:p>
          <a:endParaRPr lang="en-US"/>
        </a:p>
      </dgm:t>
    </dgm:pt>
    <dgm:pt modelId="{FB922E7E-9B56-4487-98D7-217C8AB01CF3}">
      <dgm:prSet/>
      <dgm:spPr/>
      <dgm:t>
        <a:bodyPr/>
        <a:lstStyle/>
        <a:p>
          <a:r>
            <a:rPr lang="en-US" baseline="0"/>
            <a:t>Invest in the system at all levels and take a global perspective</a:t>
          </a:r>
          <a:endParaRPr lang="en-US"/>
        </a:p>
      </dgm:t>
    </dgm:pt>
    <dgm:pt modelId="{47186A9C-2D6B-44D3-9B51-5F98B95F4323}" type="parTrans" cxnId="{3F1CDFBC-EE87-4BB0-B857-93A8F2E74601}">
      <dgm:prSet/>
      <dgm:spPr/>
      <dgm:t>
        <a:bodyPr/>
        <a:lstStyle/>
        <a:p>
          <a:endParaRPr lang="en-US"/>
        </a:p>
      </dgm:t>
    </dgm:pt>
    <dgm:pt modelId="{F1FEFDC6-B486-4D8A-BE9E-FAF86D300BA1}" type="sibTrans" cxnId="{3F1CDFBC-EE87-4BB0-B857-93A8F2E74601}">
      <dgm:prSet/>
      <dgm:spPr/>
      <dgm:t>
        <a:bodyPr/>
        <a:lstStyle/>
        <a:p>
          <a:endParaRPr lang="en-US"/>
        </a:p>
      </dgm:t>
    </dgm:pt>
    <dgm:pt modelId="{1A38F4EA-AEF6-46BF-8FD6-C8472AC05D42}" type="pres">
      <dgm:prSet presAssocID="{62D595AC-CC19-4D44-AF34-52D98B0F301F}" presName="root" presStyleCnt="0">
        <dgm:presLayoutVars>
          <dgm:dir/>
          <dgm:resizeHandles val="exact"/>
        </dgm:presLayoutVars>
      </dgm:prSet>
      <dgm:spPr/>
    </dgm:pt>
    <dgm:pt modelId="{FB524C39-F3F6-427F-99DF-BAC403120C42}" type="pres">
      <dgm:prSet presAssocID="{9D9D8087-4E01-481C-A80D-42C485B4699A}" presName="compNode" presStyleCnt="0"/>
      <dgm:spPr/>
    </dgm:pt>
    <dgm:pt modelId="{EC8BE563-4AA1-4ABE-95E3-A704BB7AA6A9}" type="pres">
      <dgm:prSet presAssocID="{9D9D8087-4E01-481C-A80D-42C485B4699A}" presName="bgRect" presStyleLbl="bgShp" presStyleIdx="0" presStyleCnt="5"/>
      <dgm:spPr/>
    </dgm:pt>
    <dgm:pt modelId="{EFA3DAA1-A45F-4B98-89A1-2F14AD126E22}" type="pres">
      <dgm:prSet presAssocID="{9D9D8087-4E01-481C-A80D-42C485B4699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1B088EC-8AAE-4F5D-AF1C-19695D8A61B3}" type="pres">
      <dgm:prSet presAssocID="{9D9D8087-4E01-481C-A80D-42C485B4699A}" presName="spaceRect" presStyleCnt="0"/>
      <dgm:spPr/>
    </dgm:pt>
    <dgm:pt modelId="{2AAFB757-18B9-484F-9ABA-DDC7EA157420}" type="pres">
      <dgm:prSet presAssocID="{9D9D8087-4E01-481C-A80D-42C485B4699A}" presName="parTx" presStyleLbl="revTx" presStyleIdx="0" presStyleCnt="5">
        <dgm:presLayoutVars>
          <dgm:chMax val="0"/>
          <dgm:chPref val="0"/>
        </dgm:presLayoutVars>
      </dgm:prSet>
      <dgm:spPr/>
    </dgm:pt>
    <dgm:pt modelId="{EF17F22C-A317-4974-B9E7-D9F848C6C38C}" type="pres">
      <dgm:prSet presAssocID="{DA8E3A32-C192-4D79-BFE9-F1018CE6217C}" presName="sibTrans" presStyleCnt="0"/>
      <dgm:spPr/>
    </dgm:pt>
    <dgm:pt modelId="{984FF7E5-4A9D-459A-9C6E-1844F61D1E9F}" type="pres">
      <dgm:prSet presAssocID="{2D756CCA-318A-4A42-9E2D-09A3FA3FB864}" presName="compNode" presStyleCnt="0"/>
      <dgm:spPr/>
    </dgm:pt>
    <dgm:pt modelId="{095D7D1D-F964-404B-BEB4-D8955DFC8FDD}" type="pres">
      <dgm:prSet presAssocID="{2D756CCA-318A-4A42-9E2D-09A3FA3FB864}" presName="bgRect" presStyleLbl="bgShp" presStyleIdx="1" presStyleCnt="5"/>
      <dgm:spPr/>
    </dgm:pt>
    <dgm:pt modelId="{5DD8CCE9-7DF0-4BC7-A6E7-D06308CF1065}" type="pres">
      <dgm:prSet presAssocID="{2D756CCA-318A-4A42-9E2D-09A3FA3FB86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6F6B7C3-F096-4DB6-AA0F-5F78064401D4}" type="pres">
      <dgm:prSet presAssocID="{2D756CCA-318A-4A42-9E2D-09A3FA3FB864}" presName="spaceRect" presStyleCnt="0"/>
      <dgm:spPr/>
    </dgm:pt>
    <dgm:pt modelId="{5B7A25D3-567F-4E01-95E5-C687C12010F6}" type="pres">
      <dgm:prSet presAssocID="{2D756CCA-318A-4A42-9E2D-09A3FA3FB864}" presName="parTx" presStyleLbl="revTx" presStyleIdx="1" presStyleCnt="5">
        <dgm:presLayoutVars>
          <dgm:chMax val="0"/>
          <dgm:chPref val="0"/>
        </dgm:presLayoutVars>
      </dgm:prSet>
      <dgm:spPr/>
    </dgm:pt>
    <dgm:pt modelId="{3405529D-2BA3-44EC-B7F1-BBA41FDD6E4F}" type="pres">
      <dgm:prSet presAssocID="{3D166495-58AB-49DD-876A-A608B6A99A2D}" presName="sibTrans" presStyleCnt="0"/>
      <dgm:spPr/>
    </dgm:pt>
    <dgm:pt modelId="{3653A5F5-9BD0-4A5C-B31D-35ADD3DCAED6}" type="pres">
      <dgm:prSet presAssocID="{E527A1D6-90B1-4618-BD42-3C104AED1119}" presName="compNode" presStyleCnt="0"/>
      <dgm:spPr/>
    </dgm:pt>
    <dgm:pt modelId="{FEA64821-4807-47D2-A89E-FD8A9272ADCF}" type="pres">
      <dgm:prSet presAssocID="{E527A1D6-90B1-4618-BD42-3C104AED1119}" presName="bgRect" presStyleLbl="bgShp" presStyleIdx="2" presStyleCnt="5"/>
      <dgm:spPr/>
    </dgm:pt>
    <dgm:pt modelId="{2927BACC-5F38-4B98-BB65-D0555141063B}" type="pres">
      <dgm:prSet presAssocID="{E527A1D6-90B1-4618-BD42-3C104AED111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02838B6-2D08-4118-B970-F85F4597EA94}" type="pres">
      <dgm:prSet presAssocID="{E527A1D6-90B1-4618-BD42-3C104AED1119}" presName="spaceRect" presStyleCnt="0"/>
      <dgm:spPr/>
    </dgm:pt>
    <dgm:pt modelId="{79D7E935-5F0A-49CB-BAAC-232F391A0630}" type="pres">
      <dgm:prSet presAssocID="{E527A1D6-90B1-4618-BD42-3C104AED1119}" presName="parTx" presStyleLbl="revTx" presStyleIdx="2" presStyleCnt="5">
        <dgm:presLayoutVars>
          <dgm:chMax val="0"/>
          <dgm:chPref val="0"/>
        </dgm:presLayoutVars>
      </dgm:prSet>
      <dgm:spPr/>
    </dgm:pt>
    <dgm:pt modelId="{D6AA6B59-4588-4DE3-A94E-1B8AD505DF9B}" type="pres">
      <dgm:prSet presAssocID="{040536AA-88C3-4528-A089-89C3C8113969}" presName="sibTrans" presStyleCnt="0"/>
      <dgm:spPr/>
    </dgm:pt>
    <dgm:pt modelId="{68AC5B1D-BDB8-4609-AC15-057C68FECF16}" type="pres">
      <dgm:prSet presAssocID="{2C2827CB-350A-4701-AD44-F071D20FF8EF}" presName="compNode" presStyleCnt="0"/>
      <dgm:spPr/>
    </dgm:pt>
    <dgm:pt modelId="{FE9DC479-604B-4644-A65C-2B93443BE0CD}" type="pres">
      <dgm:prSet presAssocID="{2C2827CB-350A-4701-AD44-F071D20FF8EF}" presName="bgRect" presStyleLbl="bgShp" presStyleIdx="3" presStyleCnt="5"/>
      <dgm:spPr/>
    </dgm:pt>
    <dgm:pt modelId="{EEA4A2C7-E281-464D-805E-5CFF49EBC33C}" type="pres">
      <dgm:prSet presAssocID="{2C2827CB-350A-4701-AD44-F071D20FF8E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8A9F4E1-DF40-49E1-8182-29212186D3EB}" type="pres">
      <dgm:prSet presAssocID="{2C2827CB-350A-4701-AD44-F071D20FF8EF}" presName="spaceRect" presStyleCnt="0"/>
      <dgm:spPr/>
    </dgm:pt>
    <dgm:pt modelId="{4E3E80E5-D644-4C7E-8760-85750F1217A9}" type="pres">
      <dgm:prSet presAssocID="{2C2827CB-350A-4701-AD44-F071D20FF8EF}" presName="parTx" presStyleLbl="revTx" presStyleIdx="3" presStyleCnt="5">
        <dgm:presLayoutVars>
          <dgm:chMax val="0"/>
          <dgm:chPref val="0"/>
        </dgm:presLayoutVars>
      </dgm:prSet>
      <dgm:spPr/>
    </dgm:pt>
    <dgm:pt modelId="{82F7C0E3-323B-4647-9515-B257AE09EFE2}" type="pres">
      <dgm:prSet presAssocID="{25E017D7-9C8A-4C1C-92EA-0978B78B7464}" presName="sibTrans" presStyleCnt="0"/>
      <dgm:spPr/>
    </dgm:pt>
    <dgm:pt modelId="{8EB13919-B660-4116-BC9A-ED346A7F655B}" type="pres">
      <dgm:prSet presAssocID="{FB922E7E-9B56-4487-98D7-217C8AB01CF3}" presName="compNode" presStyleCnt="0"/>
      <dgm:spPr/>
    </dgm:pt>
    <dgm:pt modelId="{60A89790-C7FA-48BE-B7CC-E0587E96A99E}" type="pres">
      <dgm:prSet presAssocID="{FB922E7E-9B56-4487-98D7-217C8AB01CF3}" presName="bgRect" presStyleLbl="bgShp" presStyleIdx="4" presStyleCnt="5"/>
      <dgm:spPr/>
    </dgm:pt>
    <dgm:pt modelId="{0A4ECF7C-20E1-4FA2-9F12-FD58F531C14B}" type="pres">
      <dgm:prSet presAssocID="{FB922E7E-9B56-4487-98D7-217C8AB01CF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A798EC7F-58F9-4BBC-A042-84E07E0451C5}" type="pres">
      <dgm:prSet presAssocID="{FB922E7E-9B56-4487-98D7-217C8AB01CF3}" presName="spaceRect" presStyleCnt="0"/>
      <dgm:spPr/>
    </dgm:pt>
    <dgm:pt modelId="{ECF895AA-FCC6-48F5-8C9E-63FDB2B765F1}" type="pres">
      <dgm:prSet presAssocID="{FB922E7E-9B56-4487-98D7-217C8AB01CF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0126C06-DED9-4D91-AC0A-2A2272BCA908}" type="presOf" srcId="{62D595AC-CC19-4D44-AF34-52D98B0F301F}" destId="{1A38F4EA-AEF6-46BF-8FD6-C8472AC05D42}" srcOrd="0" destOrd="0" presId="urn:microsoft.com/office/officeart/2018/2/layout/IconVerticalSolidList"/>
    <dgm:cxn modelId="{55A25817-43C8-45D9-B245-B7C891D68BEA}" type="presOf" srcId="{9D9D8087-4E01-481C-A80D-42C485B4699A}" destId="{2AAFB757-18B9-484F-9ABA-DDC7EA157420}" srcOrd="0" destOrd="0" presId="urn:microsoft.com/office/officeart/2018/2/layout/IconVerticalSolidList"/>
    <dgm:cxn modelId="{B6F5502F-3BB3-4D4A-BA13-DB2E61483202}" type="presOf" srcId="{2C2827CB-350A-4701-AD44-F071D20FF8EF}" destId="{4E3E80E5-D644-4C7E-8760-85750F1217A9}" srcOrd="0" destOrd="0" presId="urn:microsoft.com/office/officeart/2018/2/layout/IconVerticalSolidList"/>
    <dgm:cxn modelId="{45E67473-F3BA-4330-994B-EA92B9F7C6DB}" srcId="{62D595AC-CC19-4D44-AF34-52D98B0F301F}" destId="{E527A1D6-90B1-4618-BD42-3C104AED1119}" srcOrd="2" destOrd="0" parTransId="{9B3B3251-8DD8-4FBB-81E3-CEC55305FE84}" sibTransId="{040536AA-88C3-4528-A089-89C3C8113969}"/>
    <dgm:cxn modelId="{54E7FD75-BAA0-4ECE-B5EB-049BD89F1A88}" type="presOf" srcId="{2D756CCA-318A-4A42-9E2D-09A3FA3FB864}" destId="{5B7A25D3-567F-4E01-95E5-C687C12010F6}" srcOrd="0" destOrd="0" presId="urn:microsoft.com/office/officeart/2018/2/layout/IconVerticalSolidList"/>
    <dgm:cxn modelId="{B83C1293-857B-4312-9F82-51226DEBDADA}" srcId="{62D595AC-CC19-4D44-AF34-52D98B0F301F}" destId="{2D756CCA-318A-4A42-9E2D-09A3FA3FB864}" srcOrd="1" destOrd="0" parTransId="{37457F46-866D-4561-BEB7-AB358B5DB100}" sibTransId="{3D166495-58AB-49DD-876A-A608B6A99A2D}"/>
    <dgm:cxn modelId="{FF6C70A8-9B52-433A-B87B-E452E6B9D305}" srcId="{62D595AC-CC19-4D44-AF34-52D98B0F301F}" destId="{9D9D8087-4E01-481C-A80D-42C485B4699A}" srcOrd="0" destOrd="0" parTransId="{ECBB33E3-C720-429A-9002-687123FB57C6}" sibTransId="{DA8E3A32-C192-4D79-BFE9-F1018CE6217C}"/>
    <dgm:cxn modelId="{E01526B7-B7D7-45F7-B57C-364502D5182F}" srcId="{62D595AC-CC19-4D44-AF34-52D98B0F301F}" destId="{2C2827CB-350A-4701-AD44-F071D20FF8EF}" srcOrd="3" destOrd="0" parTransId="{2B5B2AFB-527C-413B-8373-A7DA6B7BFE78}" sibTransId="{25E017D7-9C8A-4C1C-92EA-0978B78B7464}"/>
    <dgm:cxn modelId="{9063EBBB-3B50-46F8-837F-E3DC9911AED9}" type="presOf" srcId="{E527A1D6-90B1-4618-BD42-3C104AED1119}" destId="{79D7E935-5F0A-49CB-BAAC-232F391A0630}" srcOrd="0" destOrd="0" presId="urn:microsoft.com/office/officeart/2018/2/layout/IconVerticalSolidList"/>
    <dgm:cxn modelId="{3F1CDFBC-EE87-4BB0-B857-93A8F2E74601}" srcId="{62D595AC-CC19-4D44-AF34-52D98B0F301F}" destId="{FB922E7E-9B56-4487-98D7-217C8AB01CF3}" srcOrd="4" destOrd="0" parTransId="{47186A9C-2D6B-44D3-9B51-5F98B95F4323}" sibTransId="{F1FEFDC6-B486-4D8A-BE9E-FAF86D300BA1}"/>
    <dgm:cxn modelId="{7F7FB0C2-C5A5-489B-837E-AA45F7E2B5A9}" type="presOf" srcId="{FB922E7E-9B56-4487-98D7-217C8AB01CF3}" destId="{ECF895AA-FCC6-48F5-8C9E-63FDB2B765F1}" srcOrd="0" destOrd="0" presId="urn:microsoft.com/office/officeart/2018/2/layout/IconVerticalSolidList"/>
    <dgm:cxn modelId="{50AE902C-4CBF-4CB8-871F-36F6498AB123}" type="presParOf" srcId="{1A38F4EA-AEF6-46BF-8FD6-C8472AC05D42}" destId="{FB524C39-F3F6-427F-99DF-BAC403120C42}" srcOrd="0" destOrd="0" presId="urn:microsoft.com/office/officeart/2018/2/layout/IconVerticalSolidList"/>
    <dgm:cxn modelId="{701903A7-DA90-49DC-943A-1CCE61C02CE7}" type="presParOf" srcId="{FB524C39-F3F6-427F-99DF-BAC403120C42}" destId="{EC8BE563-4AA1-4ABE-95E3-A704BB7AA6A9}" srcOrd="0" destOrd="0" presId="urn:microsoft.com/office/officeart/2018/2/layout/IconVerticalSolidList"/>
    <dgm:cxn modelId="{1C540EB4-3B33-47D6-B95A-73FC4AAEAEF9}" type="presParOf" srcId="{FB524C39-F3F6-427F-99DF-BAC403120C42}" destId="{EFA3DAA1-A45F-4B98-89A1-2F14AD126E22}" srcOrd="1" destOrd="0" presId="urn:microsoft.com/office/officeart/2018/2/layout/IconVerticalSolidList"/>
    <dgm:cxn modelId="{3DDB7FD1-1065-4215-8456-E7D5E7FB5CAB}" type="presParOf" srcId="{FB524C39-F3F6-427F-99DF-BAC403120C42}" destId="{11B088EC-8AAE-4F5D-AF1C-19695D8A61B3}" srcOrd="2" destOrd="0" presId="urn:microsoft.com/office/officeart/2018/2/layout/IconVerticalSolidList"/>
    <dgm:cxn modelId="{D15DF482-450D-4FB6-B883-2151087A8289}" type="presParOf" srcId="{FB524C39-F3F6-427F-99DF-BAC403120C42}" destId="{2AAFB757-18B9-484F-9ABA-DDC7EA157420}" srcOrd="3" destOrd="0" presId="urn:microsoft.com/office/officeart/2018/2/layout/IconVerticalSolidList"/>
    <dgm:cxn modelId="{D1927C8A-4870-4985-AA0E-1D6386F5D089}" type="presParOf" srcId="{1A38F4EA-AEF6-46BF-8FD6-C8472AC05D42}" destId="{EF17F22C-A317-4974-B9E7-D9F848C6C38C}" srcOrd="1" destOrd="0" presId="urn:microsoft.com/office/officeart/2018/2/layout/IconVerticalSolidList"/>
    <dgm:cxn modelId="{212D5B5E-DA9F-42B0-BAE4-ACDD96CD66CE}" type="presParOf" srcId="{1A38F4EA-AEF6-46BF-8FD6-C8472AC05D42}" destId="{984FF7E5-4A9D-459A-9C6E-1844F61D1E9F}" srcOrd="2" destOrd="0" presId="urn:microsoft.com/office/officeart/2018/2/layout/IconVerticalSolidList"/>
    <dgm:cxn modelId="{2C0A7A41-FAA2-45ED-BC1B-A9CD7068C414}" type="presParOf" srcId="{984FF7E5-4A9D-459A-9C6E-1844F61D1E9F}" destId="{095D7D1D-F964-404B-BEB4-D8955DFC8FDD}" srcOrd="0" destOrd="0" presId="urn:microsoft.com/office/officeart/2018/2/layout/IconVerticalSolidList"/>
    <dgm:cxn modelId="{397A3E2E-826B-48D2-BD04-4DE713216CA8}" type="presParOf" srcId="{984FF7E5-4A9D-459A-9C6E-1844F61D1E9F}" destId="{5DD8CCE9-7DF0-4BC7-A6E7-D06308CF1065}" srcOrd="1" destOrd="0" presId="urn:microsoft.com/office/officeart/2018/2/layout/IconVerticalSolidList"/>
    <dgm:cxn modelId="{D4D17112-4347-45EB-92BC-72C4409A8F8D}" type="presParOf" srcId="{984FF7E5-4A9D-459A-9C6E-1844F61D1E9F}" destId="{A6F6B7C3-F096-4DB6-AA0F-5F78064401D4}" srcOrd="2" destOrd="0" presId="urn:microsoft.com/office/officeart/2018/2/layout/IconVerticalSolidList"/>
    <dgm:cxn modelId="{69DE48F0-8B0F-4275-B633-FAC0BA4B62C3}" type="presParOf" srcId="{984FF7E5-4A9D-459A-9C6E-1844F61D1E9F}" destId="{5B7A25D3-567F-4E01-95E5-C687C12010F6}" srcOrd="3" destOrd="0" presId="urn:microsoft.com/office/officeart/2018/2/layout/IconVerticalSolidList"/>
    <dgm:cxn modelId="{8E630CE9-C887-4157-9AF2-4FD3CD3A24E4}" type="presParOf" srcId="{1A38F4EA-AEF6-46BF-8FD6-C8472AC05D42}" destId="{3405529D-2BA3-44EC-B7F1-BBA41FDD6E4F}" srcOrd="3" destOrd="0" presId="urn:microsoft.com/office/officeart/2018/2/layout/IconVerticalSolidList"/>
    <dgm:cxn modelId="{CC707507-7934-401B-8079-7ADBAE1264D3}" type="presParOf" srcId="{1A38F4EA-AEF6-46BF-8FD6-C8472AC05D42}" destId="{3653A5F5-9BD0-4A5C-B31D-35ADD3DCAED6}" srcOrd="4" destOrd="0" presId="urn:microsoft.com/office/officeart/2018/2/layout/IconVerticalSolidList"/>
    <dgm:cxn modelId="{ADD77D73-7EDF-4910-90B2-F76537ED1DE9}" type="presParOf" srcId="{3653A5F5-9BD0-4A5C-B31D-35ADD3DCAED6}" destId="{FEA64821-4807-47D2-A89E-FD8A9272ADCF}" srcOrd="0" destOrd="0" presId="urn:microsoft.com/office/officeart/2018/2/layout/IconVerticalSolidList"/>
    <dgm:cxn modelId="{7393CE45-99AF-444D-AA50-2AF63945235F}" type="presParOf" srcId="{3653A5F5-9BD0-4A5C-B31D-35ADD3DCAED6}" destId="{2927BACC-5F38-4B98-BB65-D0555141063B}" srcOrd="1" destOrd="0" presId="urn:microsoft.com/office/officeart/2018/2/layout/IconVerticalSolidList"/>
    <dgm:cxn modelId="{AF3A0DDE-D1B4-4B4E-96D5-3E2E81F23579}" type="presParOf" srcId="{3653A5F5-9BD0-4A5C-B31D-35ADD3DCAED6}" destId="{D02838B6-2D08-4118-B970-F85F4597EA94}" srcOrd="2" destOrd="0" presId="urn:microsoft.com/office/officeart/2018/2/layout/IconVerticalSolidList"/>
    <dgm:cxn modelId="{D6BE700B-8131-4D64-81F4-69C7EC97A9AE}" type="presParOf" srcId="{3653A5F5-9BD0-4A5C-B31D-35ADD3DCAED6}" destId="{79D7E935-5F0A-49CB-BAAC-232F391A0630}" srcOrd="3" destOrd="0" presId="urn:microsoft.com/office/officeart/2018/2/layout/IconVerticalSolidList"/>
    <dgm:cxn modelId="{121A0599-1E12-4B14-9A37-94444BDAF8E7}" type="presParOf" srcId="{1A38F4EA-AEF6-46BF-8FD6-C8472AC05D42}" destId="{D6AA6B59-4588-4DE3-A94E-1B8AD505DF9B}" srcOrd="5" destOrd="0" presId="urn:microsoft.com/office/officeart/2018/2/layout/IconVerticalSolidList"/>
    <dgm:cxn modelId="{F9F8655D-71B0-42E0-BAC3-E294E7828273}" type="presParOf" srcId="{1A38F4EA-AEF6-46BF-8FD6-C8472AC05D42}" destId="{68AC5B1D-BDB8-4609-AC15-057C68FECF16}" srcOrd="6" destOrd="0" presId="urn:microsoft.com/office/officeart/2018/2/layout/IconVerticalSolidList"/>
    <dgm:cxn modelId="{FF92B797-BA3C-423D-9C11-5B8C28EF77E4}" type="presParOf" srcId="{68AC5B1D-BDB8-4609-AC15-057C68FECF16}" destId="{FE9DC479-604B-4644-A65C-2B93443BE0CD}" srcOrd="0" destOrd="0" presId="urn:microsoft.com/office/officeart/2018/2/layout/IconVerticalSolidList"/>
    <dgm:cxn modelId="{9999EBF0-506B-439B-BDC0-E011404BC2C9}" type="presParOf" srcId="{68AC5B1D-BDB8-4609-AC15-057C68FECF16}" destId="{EEA4A2C7-E281-464D-805E-5CFF49EBC33C}" srcOrd="1" destOrd="0" presId="urn:microsoft.com/office/officeart/2018/2/layout/IconVerticalSolidList"/>
    <dgm:cxn modelId="{074DFEF1-EA79-4145-BEFD-DE50EF2EE905}" type="presParOf" srcId="{68AC5B1D-BDB8-4609-AC15-057C68FECF16}" destId="{68A9F4E1-DF40-49E1-8182-29212186D3EB}" srcOrd="2" destOrd="0" presId="urn:microsoft.com/office/officeart/2018/2/layout/IconVerticalSolidList"/>
    <dgm:cxn modelId="{22AFEE84-CDCB-4629-B892-9CB0DD9BCD69}" type="presParOf" srcId="{68AC5B1D-BDB8-4609-AC15-057C68FECF16}" destId="{4E3E80E5-D644-4C7E-8760-85750F1217A9}" srcOrd="3" destOrd="0" presId="urn:microsoft.com/office/officeart/2018/2/layout/IconVerticalSolidList"/>
    <dgm:cxn modelId="{69B0B9E8-0829-49EB-928B-C99BAAA77A50}" type="presParOf" srcId="{1A38F4EA-AEF6-46BF-8FD6-C8472AC05D42}" destId="{82F7C0E3-323B-4647-9515-B257AE09EFE2}" srcOrd="7" destOrd="0" presId="urn:microsoft.com/office/officeart/2018/2/layout/IconVerticalSolidList"/>
    <dgm:cxn modelId="{EC342460-653F-450E-A03B-7FA028655541}" type="presParOf" srcId="{1A38F4EA-AEF6-46BF-8FD6-C8472AC05D42}" destId="{8EB13919-B660-4116-BC9A-ED346A7F655B}" srcOrd="8" destOrd="0" presId="urn:microsoft.com/office/officeart/2018/2/layout/IconVerticalSolidList"/>
    <dgm:cxn modelId="{F3A33244-8286-4C16-B41E-E974C0B5032F}" type="presParOf" srcId="{8EB13919-B660-4116-BC9A-ED346A7F655B}" destId="{60A89790-C7FA-48BE-B7CC-E0587E96A99E}" srcOrd="0" destOrd="0" presId="urn:microsoft.com/office/officeart/2018/2/layout/IconVerticalSolidList"/>
    <dgm:cxn modelId="{4DF2DD49-F85E-45FB-AFCC-E6DB6C30B87A}" type="presParOf" srcId="{8EB13919-B660-4116-BC9A-ED346A7F655B}" destId="{0A4ECF7C-20E1-4FA2-9F12-FD58F531C14B}" srcOrd="1" destOrd="0" presId="urn:microsoft.com/office/officeart/2018/2/layout/IconVerticalSolidList"/>
    <dgm:cxn modelId="{C0DB4277-F147-4156-8B03-2898535658A1}" type="presParOf" srcId="{8EB13919-B660-4116-BC9A-ED346A7F655B}" destId="{A798EC7F-58F9-4BBC-A042-84E07E0451C5}" srcOrd="2" destOrd="0" presId="urn:microsoft.com/office/officeart/2018/2/layout/IconVerticalSolidList"/>
    <dgm:cxn modelId="{AC02074D-B5A5-45F5-88A0-71C0918E6AAC}" type="presParOf" srcId="{8EB13919-B660-4116-BC9A-ED346A7F655B}" destId="{ECF895AA-FCC6-48F5-8C9E-63FDB2B765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733B6C-04EB-5D4E-874A-638ABC16A4ED}">
      <dsp:nvSpPr>
        <dsp:cNvPr id="0" name=""/>
        <dsp:cNvSpPr/>
      </dsp:nvSpPr>
      <dsp:spPr>
        <a:xfrm>
          <a:off x="0" y="4139"/>
          <a:ext cx="5927575" cy="8691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Long waiting list/times</a:t>
          </a:r>
          <a:endParaRPr lang="en-US" sz="2300" kern="1200"/>
        </a:p>
      </dsp:txBody>
      <dsp:txXfrm>
        <a:off x="42426" y="46565"/>
        <a:ext cx="5842723" cy="784256"/>
      </dsp:txXfrm>
    </dsp:sp>
    <dsp:sp modelId="{8BD882C3-2EB0-4245-B31F-ACF31ACF8A80}">
      <dsp:nvSpPr>
        <dsp:cNvPr id="0" name=""/>
        <dsp:cNvSpPr/>
      </dsp:nvSpPr>
      <dsp:spPr>
        <a:xfrm>
          <a:off x="0" y="939488"/>
          <a:ext cx="5927575" cy="869108"/>
        </a:xfrm>
        <a:prstGeom prst="roundRect">
          <a:avLst/>
        </a:prstGeom>
        <a:gradFill rotWithShape="0">
          <a:gsLst>
            <a:gs pos="0">
              <a:schemeClr val="accent2">
                <a:hueOff val="-295526"/>
                <a:satOff val="-96"/>
                <a:lumOff val="1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5526"/>
                <a:satOff val="-96"/>
                <a:lumOff val="1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5526"/>
                <a:satOff val="-96"/>
                <a:lumOff val="1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Not enough staff such as doctors or nurses</a:t>
          </a:r>
          <a:endParaRPr lang="en-US" sz="2300" kern="1200"/>
        </a:p>
      </dsp:txBody>
      <dsp:txXfrm>
        <a:off x="42426" y="981914"/>
        <a:ext cx="5842723" cy="784256"/>
      </dsp:txXfrm>
    </dsp:sp>
    <dsp:sp modelId="{84240CCE-8749-3C41-A874-A1695A9215AB}">
      <dsp:nvSpPr>
        <dsp:cNvPr id="0" name=""/>
        <dsp:cNvSpPr/>
      </dsp:nvSpPr>
      <dsp:spPr>
        <a:xfrm>
          <a:off x="0" y="1874837"/>
          <a:ext cx="5927575" cy="869108"/>
        </a:xfrm>
        <a:prstGeom prst="roundRect">
          <a:avLst/>
        </a:prstGeom>
        <a:gradFill rotWithShape="0">
          <a:gsLst>
            <a:gs pos="0">
              <a:schemeClr val="accent2">
                <a:hueOff val="-591053"/>
                <a:satOff val="-192"/>
                <a:lumOff val="2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91053"/>
                <a:satOff val="-192"/>
                <a:lumOff val="2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91053"/>
                <a:satOff val="-192"/>
                <a:lumOff val="2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Overworked staff</a:t>
          </a:r>
          <a:endParaRPr lang="en-US" sz="2300" kern="1200"/>
        </a:p>
      </dsp:txBody>
      <dsp:txXfrm>
        <a:off x="42426" y="1917263"/>
        <a:ext cx="5842723" cy="784256"/>
      </dsp:txXfrm>
    </dsp:sp>
    <dsp:sp modelId="{7CAE7F83-E143-8C47-A57B-3BFB37E9A927}">
      <dsp:nvSpPr>
        <dsp:cNvPr id="0" name=""/>
        <dsp:cNvSpPr/>
      </dsp:nvSpPr>
      <dsp:spPr>
        <a:xfrm>
          <a:off x="0" y="2810186"/>
          <a:ext cx="5927575" cy="869108"/>
        </a:xfrm>
        <a:prstGeom prst="roundRect">
          <a:avLst/>
        </a:prstGeom>
        <a:gradFill rotWithShape="0">
          <a:gsLst>
            <a:gs pos="0">
              <a:schemeClr val="accent2">
                <a:hueOff val="-886579"/>
                <a:satOff val="-288"/>
                <a:lumOff val="4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86579"/>
                <a:satOff val="-288"/>
                <a:lumOff val="4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86579"/>
                <a:satOff val="-288"/>
                <a:lumOff val="4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Poor pay for NHS staff</a:t>
          </a:r>
          <a:endParaRPr lang="en-US" sz="2300" kern="1200"/>
        </a:p>
      </dsp:txBody>
      <dsp:txXfrm>
        <a:off x="42426" y="2852612"/>
        <a:ext cx="5842723" cy="784256"/>
      </dsp:txXfrm>
    </dsp:sp>
    <dsp:sp modelId="{1E79B8FC-0691-C14E-B8D2-58FF625F7FA0}">
      <dsp:nvSpPr>
        <dsp:cNvPr id="0" name=""/>
        <dsp:cNvSpPr/>
      </dsp:nvSpPr>
      <dsp:spPr>
        <a:xfrm>
          <a:off x="0" y="3745535"/>
          <a:ext cx="5927575" cy="869108"/>
        </a:xfrm>
        <a:prstGeom prst="roundRect">
          <a:avLst/>
        </a:prstGeom>
        <a:gradFill rotWithShape="0">
          <a:gsLst>
            <a:gs pos="0">
              <a:schemeClr val="accent2">
                <a:hueOff val="-1182106"/>
                <a:satOff val="-384"/>
                <a:lumOff val="564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82106"/>
                <a:satOff val="-384"/>
                <a:lumOff val="564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82106"/>
                <a:satOff val="-384"/>
                <a:lumOff val="564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Poor emergency responses/ ambulance times/ 999 service</a:t>
          </a:r>
          <a:endParaRPr lang="en-US" sz="2300" kern="1200"/>
        </a:p>
      </dsp:txBody>
      <dsp:txXfrm>
        <a:off x="42426" y="3787961"/>
        <a:ext cx="5842723" cy="784256"/>
      </dsp:txXfrm>
    </dsp:sp>
    <dsp:sp modelId="{42FF5F2E-A154-CE49-B428-E122526B4D60}">
      <dsp:nvSpPr>
        <dsp:cNvPr id="0" name=""/>
        <dsp:cNvSpPr/>
      </dsp:nvSpPr>
      <dsp:spPr>
        <a:xfrm>
          <a:off x="0" y="4680884"/>
          <a:ext cx="5927575" cy="869108"/>
        </a:xfrm>
        <a:prstGeom prst="roundRect">
          <a:avLst/>
        </a:prstGeom>
        <a:gradFill rotWithShape="0">
          <a:gsLst>
            <a:gs pos="0">
              <a:schemeClr val="accent2">
                <a:hueOff val="-1477632"/>
                <a:satOff val="-480"/>
                <a:lumOff val="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77632"/>
                <a:satOff val="-480"/>
                <a:lumOff val="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77632"/>
                <a:satOff val="-480"/>
                <a:lumOff val="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Shortage of beds</a:t>
          </a:r>
          <a:endParaRPr lang="en-US" sz="2300" kern="1200"/>
        </a:p>
      </dsp:txBody>
      <dsp:txXfrm>
        <a:off x="42426" y="4723310"/>
        <a:ext cx="5842723" cy="7842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E06DB1-B0E5-344D-AD61-18A5AA249275}">
      <dsp:nvSpPr>
        <dsp:cNvPr id="0" name=""/>
        <dsp:cNvSpPr/>
      </dsp:nvSpPr>
      <dsp:spPr>
        <a:xfrm>
          <a:off x="0" y="79367"/>
          <a:ext cx="5816750" cy="102025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Too much bureaucracy</a:t>
          </a:r>
        </a:p>
      </dsp:txBody>
      <dsp:txXfrm>
        <a:off x="49805" y="129172"/>
        <a:ext cx="5717140" cy="920648"/>
      </dsp:txXfrm>
    </dsp:sp>
    <dsp:sp modelId="{DB16D4C2-F04E-4142-AD4A-0BE4C55CB0D2}">
      <dsp:nvSpPr>
        <dsp:cNvPr id="0" name=""/>
        <dsp:cNvSpPr/>
      </dsp:nvSpPr>
      <dsp:spPr>
        <a:xfrm>
          <a:off x="0" y="1177385"/>
          <a:ext cx="5816750" cy="1020258"/>
        </a:xfrm>
        <a:prstGeom prst="roundRect">
          <a:avLst/>
        </a:prstGeom>
        <a:solidFill>
          <a:schemeClr val="accent2">
            <a:hueOff val="-369408"/>
            <a:satOff val="-120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Covid-19 (coronavirus pandemic)</a:t>
          </a:r>
        </a:p>
      </dsp:txBody>
      <dsp:txXfrm>
        <a:off x="49805" y="1227190"/>
        <a:ext cx="5717140" cy="920648"/>
      </dsp:txXfrm>
    </dsp:sp>
    <dsp:sp modelId="{07536D1C-BFDD-E04B-9889-41D09C7A5865}">
      <dsp:nvSpPr>
        <dsp:cNvPr id="0" name=""/>
        <dsp:cNvSpPr/>
      </dsp:nvSpPr>
      <dsp:spPr>
        <a:xfrm>
          <a:off x="0" y="2275403"/>
          <a:ext cx="5816750" cy="1020258"/>
        </a:xfrm>
        <a:prstGeom prst="roundRect">
          <a:avLst/>
        </a:prstGeom>
        <a:solidFill>
          <a:schemeClr val="accent2">
            <a:hueOff val="-738816"/>
            <a:satOff val="-240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Poor quality of care/ treatments</a:t>
          </a:r>
        </a:p>
      </dsp:txBody>
      <dsp:txXfrm>
        <a:off x="49805" y="2325208"/>
        <a:ext cx="5717140" cy="920648"/>
      </dsp:txXfrm>
    </dsp:sp>
    <dsp:sp modelId="{76E671C7-E79F-2348-9CF9-04F12D197414}">
      <dsp:nvSpPr>
        <dsp:cNvPr id="0" name=""/>
        <dsp:cNvSpPr/>
      </dsp:nvSpPr>
      <dsp:spPr>
        <a:xfrm>
          <a:off x="0" y="3373422"/>
          <a:ext cx="5816750" cy="1020258"/>
        </a:xfrm>
        <a:prstGeom prst="roundRect">
          <a:avLst/>
        </a:prstGeom>
        <a:solidFill>
          <a:schemeClr val="accent2">
            <a:hueOff val="-1108224"/>
            <a:satOff val="-360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Problems prioritizing treatment/ patient groups</a:t>
          </a:r>
        </a:p>
      </dsp:txBody>
      <dsp:txXfrm>
        <a:off x="49805" y="3423227"/>
        <a:ext cx="5717140" cy="920648"/>
      </dsp:txXfrm>
    </dsp:sp>
    <dsp:sp modelId="{CB77B8E8-E631-D741-81F8-F5E67B89DDEB}">
      <dsp:nvSpPr>
        <dsp:cNvPr id="0" name=""/>
        <dsp:cNvSpPr/>
      </dsp:nvSpPr>
      <dsp:spPr>
        <a:xfrm>
          <a:off x="0" y="4471440"/>
          <a:ext cx="5816750" cy="1020258"/>
        </a:xfrm>
        <a:prstGeom prst="roundRect">
          <a:avLst/>
        </a:prstGeom>
        <a:solidFill>
          <a:schemeClr val="accent2">
            <a:hueOff val="-1477632"/>
            <a:satOff val="-480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Political influence/ government policy</a:t>
          </a:r>
        </a:p>
      </dsp:txBody>
      <dsp:txXfrm>
        <a:off x="49805" y="4521245"/>
        <a:ext cx="5717140" cy="920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227D26-7B0F-4C4A-B688-8F291486D41E}">
      <dsp:nvSpPr>
        <dsp:cNvPr id="0" name=""/>
        <dsp:cNvSpPr/>
      </dsp:nvSpPr>
      <dsp:spPr>
        <a:xfrm>
          <a:off x="0" y="238"/>
          <a:ext cx="10268712" cy="558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7D76D2-98ED-4AEF-80FB-CEB1044BECA0}">
      <dsp:nvSpPr>
        <dsp:cNvPr id="0" name=""/>
        <dsp:cNvSpPr/>
      </dsp:nvSpPr>
      <dsp:spPr>
        <a:xfrm>
          <a:off x="168984" y="125929"/>
          <a:ext cx="307245" cy="3072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BE400-6951-40B6-9B86-E9C89C9AFA0D}">
      <dsp:nvSpPr>
        <dsp:cNvPr id="0" name=""/>
        <dsp:cNvSpPr/>
      </dsp:nvSpPr>
      <dsp:spPr>
        <a:xfrm>
          <a:off x="645214" y="238"/>
          <a:ext cx="9623497" cy="558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21" tIns="59121" rIns="59121" bIns="591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Keep existing staff happy</a:t>
          </a:r>
        </a:p>
      </dsp:txBody>
      <dsp:txXfrm>
        <a:off x="645214" y="238"/>
        <a:ext cx="9623497" cy="558627"/>
      </dsp:txXfrm>
    </dsp:sp>
    <dsp:sp modelId="{674F2986-3F2A-4FC5-A4C8-7D333332448D}">
      <dsp:nvSpPr>
        <dsp:cNvPr id="0" name=""/>
        <dsp:cNvSpPr/>
      </dsp:nvSpPr>
      <dsp:spPr>
        <a:xfrm>
          <a:off x="0" y="698522"/>
          <a:ext cx="10268712" cy="558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C438A0-F470-47E1-A325-9925BFCAE960}">
      <dsp:nvSpPr>
        <dsp:cNvPr id="0" name=""/>
        <dsp:cNvSpPr/>
      </dsp:nvSpPr>
      <dsp:spPr>
        <a:xfrm>
          <a:off x="168984" y="824213"/>
          <a:ext cx="307245" cy="3072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395404-7777-4B1B-B6F8-5BD4D8DE5FBA}">
      <dsp:nvSpPr>
        <dsp:cNvPr id="0" name=""/>
        <dsp:cNvSpPr/>
      </dsp:nvSpPr>
      <dsp:spPr>
        <a:xfrm>
          <a:off x="645214" y="698522"/>
          <a:ext cx="9623497" cy="558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21" tIns="59121" rIns="59121" bIns="591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Cross-train existing staff</a:t>
          </a:r>
        </a:p>
      </dsp:txBody>
      <dsp:txXfrm>
        <a:off x="645214" y="698522"/>
        <a:ext cx="9623497" cy="558627"/>
      </dsp:txXfrm>
    </dsp:sp>
    <dsp:sp modelId="{BFE0549F-B6B9-4990-867B-D49CC0F2E6DD}">
      <dsp:nvSpPr>
        <dsp:cNvPr id="0" name=""/>
        <dsp:cNvSpPr/>
      </dsp:nvSpPr>
      <dsp:spPr>
        <a:xfrm>
          <a:off x="0" y="1396806"/>
          <a:ext cx="10268712" cy="558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A9821C-3618-4412-97B3-71EDE837EAD2}">
      <dsp:nvSpPr>
        <dsp:cNvPr id="0" name=""/>
        <dsp:cNvSpPr/>
      </dsp:nvSpPr>
      <dsp:spPr>
        <a:xfrm>
          <a:off x="168984" y="1522498"/>
          <a:ext cx="307245" cy="3072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F2C15-62AB-4BBE-AFF8-C0F7EA8C7B37}">
      <dsp:nvSpPr>
        <dsp:cNvPr id="0" name=""/>
        <dsp:cNvSpPr/>
      </dsp:nvSpPr>
      <dsp:spPr>
        <a:xfrm>
          <a:off x="645214" y="1396806"/>
          <a:ext cx="9623497" cy="558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21" tIns="59121" rIns="59121" bIns="591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Find candidate pools</a:t>
          </a:r>
        </a:p>
      </dsp:txBody>
      <dsp:txXfrm>
        <a:off x="645214" y="1396806"/>
        <a:ext cx="9623497" cy="5586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8BE563-4AA1-4ABE-95E3-A704BB7AA6A9}">
      <dsp:nvSpPr>
        <dsp:cNvPr id="0" name=""/>
        <dsp:cNvSpPr/>
      </dsp:nvSpPr>
      <dsp:spPr>
        <a:xfrm>
          <a:off x="0" y="4352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A3DAA1-A45F-4B98-89A1-2F14AD126E22}">
      <dsp:nvSpPr>
        <dsp:cNvPr id="0" name=""/>
        <dsp:cNvSpPr/>
      </dsp:nvSpPr>
      <dsp:spPr>
        <a:xfrm>
          <a:off x="280435" y="212940"/>
          <a:ext cx="509883" cy="5098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FB757-18B9-484F-9ABA-DDC7EA157420}">
      <dsp:nvSpPr>
        <dsp:cNvPr id="0" name=""/>
        <dsp:cNvSpPr/>
      </dsp:nvSpPr>
      <dsp:spPr>
        <a:xfrm>
          <a:off x="1070754" y="435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Tackle working conditions</a:t>
          </a:r>
          <a:endParaRPr lang="en-US" sz="1900" kern="1200"/>
        </a:p>
      </dsp:txBody>
      <dsp:txXfrm>
        <a:off x="1070754" y="4352"/>
        <a:ext cx="4745995" cy="927060"/>
      </dsp:txXfrm>
    </dsp:sp>
    <dsp:sp modelId="{095D7D1D-F964-404B-BEB4-D8955DFC8FDD}">
      <dsp:nvSpPr>
        <dsp:cNvPr id="0" name=""/>
        <dsp:cNvSpPr/>
      </dsp:nvSpPr>
      <dsp:spPr>
        <a:xfrm>
          <a:off x="0" y="1163177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D8CCE9-7DF0-4BC7-A6E7-D06308CF1065}">
      <dsp:nvSpPr>
        <dsp:cNvPr id="0" name=""/>
        <dsp:cNvSpPr/>
      </dsp:nvSpPr>
      <dsp:spPr>
        <a:xfrm>
          <a:off x="280435" y="1371766"/>
          <a:ext cx="509883" cy="5098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A25D3-567F-4E01-95E5-C687C12010F6}">
      <dsp:nvSpPr>
        <dsp:cNvPr id="0" name=""/>
        <dsp:cNvSpPr/>
      </dsp:nvSpPr>
      <dsp:spPr>
        <a:xfrm>
          <a:off x="1070754" y="1163177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Level up staffing in all areas and root out inequalities</a:t>
          </a:r>
          <a:endParaRPr lang="en-US" sz="1900" kern="1200"/>
        </a:p>
      </dsp:txBody>
      <dsp:txXfrm>
        <a:off x="1070754" y="1163177"/>
        <a:ext cx="4745995" cy="927060"/>
      </dsp:txXfrm>
    </dsp:sp>
    <dsp:sp modelId="{FEA64821-4807-47D2-A89E-FD8A9272ADCF}">
      <dsp:nvSpPr>
        <dsp:cNvPr id="0" name=""/>
        <dsp:cNvSpPr/>
      </dsp:nvSpPr>
      <dsp:spPr>
        <a:xfrm>
          <a:off x="0" y="2322002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27BACC-5F38-4B98-BB65-D0555141063B}">
      <dsp:nvSpPr>
        <dsp:cNvPr id="0" name=""/>
        <dsp:cNvSpPr/>
      </dsp:nvSpPr>
      <dsp:spPr>
        <a:xfrm>
          <a:off x="280435" y="2530591"/>
          <a:ext cx="509883" cy="5098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7E935-5F0A-49CB-BAAC-232F391A0630}">
      <dsp:nvSpPr>
        <dsp:cNvPr id="0" name=""/>
        <dsp:cNvSpPr/>
      </dsp:nvSpPr>
      <dsp:spPr>
        <a:xfrm>
          <a:off x="1070754" y="232200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Accelerate new ways of working</a:t>
          </a:r>
          <a:endParaRPr lang="en-US" sz="1900" kern="1200"/>
        </a:p>
      </dsp:txBody>
      <dsp:txXfrm>
        <a:off x="1070754" y="2322002"/>
        <a:ext cx="4745995" cy="927060"/>
      </dsp:txXfrm>
    </dsp:sp>
    <dsp:sp modelId="{FE9DC479-604B-4644-A65C-2B93443BE0CD}">
      <dsp:nvSpPr>
        <dsp:cNvPr id="0" name=""/>
        <dsp:cNvSpPr/>
      </dsp:nvSpPr>
      <dsp:spPr>
        <a:xfrm>
          <a:off x="0" y="3480828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A4A2C7-E281-464D-805E-5CFF49EBC33C}">
      <dsp:nvSpPr>
        <dsp:cNvPr id="0" name=""/>
        <dsp:cNvSpPr/>
      </dsp:nvSpPr>
      <dsp:spPr>
        <a:xfrm>
          <a:off x="280435" y="3689416"/>
          <a:ext cx="509883" cy="5098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E80E5-D644-4C7E-8760-85750F1217A9}">
      <dsp:nvSpPr>
        <dsp:cNvPr id="0" name=""/>
        <dsp:cNvSpPr/>
      </dsp:nvSpPr>
      <dsp:spPr>
        <a:xfrm>
          <a:off x="1070754" y="3480828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Develop leadership capabilities for extreme contexts</a:t>
          </a:r>
          <a:endParaRPr lang="en-US" sz="1900" kern="1200"/>
        </a:p>
      </dsp:txBody>
      <dsp:txXfrm>
        <a:off x="1070754" y="3480828"/>
        <a:ext cx="4745995" cy="927060"/>
      </dsp:txXfrm>
    </dsp:sp>
    <dsp:sp modelId="{60A89790-C7FA-48BE-B7CC-E0587E96A99E}">
      <dsp:nvSpPr>
        <dsp:cNvPr id="0" name=""/>
        <dsp:cNvSpPr/>
      </dsp:nvSpPr>
      <dsp:spPr>
        <a:xfrm>
          <a:off x="0" y="4639653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ECF7C-20E1-4FA2-9F12-FD58F531C14B}">
      <dsp:nvSpPr>
        <dsp:cNvPr id="0" name=""/>
        <dsp:cNvSpPr/>
      </dsp:nvSpPr>
      <dsp:spPr>
        <a:xfrm>
          <a:off x="280435" y="4848241"/>
          <a:ext cx="509883" cy="5098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895AA-FCC6-48F5-8C9E-63FDB2B765F1}">
      <dsp:nvSpPr>
        <dsp:cNvPr id="0" name=""/>
        <dsp:cNvSpPr/>
      </dsp:nvSpPr>
      <dsp:spPr>
        <a:xfrm>
          <a:off x="1070754" y="4639653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Invest in the system at all levels and take a global perspective</a:t>
          </a:r>
          <a:endParaRPr lang="en-US" sz="1900" kern="1200"/>
        </a:p>
      </dsp:txBody>
      <dsp:txXfrm>
        <a:off x="1070754" y="4639653"/>
        <a:ext cx="4745995" cy="927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377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705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783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792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72408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200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379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22076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49498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29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16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7/22/22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38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50" r:id="rId6"/>
    <p:sldLayoutId id="2147483745" r:id="rId7"/>
    <p:sldLayoutId id="2147483746" r:id="rId8"/>
    <p:sldLayoutId id="2147483747" r:id="rId9"/>
    <p:sldLayoutId id="2147483749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vanthealthcare.com/blog/effects-of-nursing-shortage.stml" TargetMode="External"/><Relationship Id="rId2" Type="http://schemas.openxmlformats.org/officeDocument/2006/relationships/hyperlink" Target="https://www.sciencedirect.com/science/article/abs/pii/S016885102030003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bs.ac.uk/news/five-policies-to-improve-healthcare-staff-shortages/" TargetMode="External"/><Relationship Id="rId2" Type="http://schemas.openxmlformats.org/officeDocument/2006/relationships/hyperlink" Target="https://www.bbc.co.uk/news/health-4761649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93011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E1E31-37C1-674B-A3F9-7398B20482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5029200"/>
            <a:ext cx="10268712" cy="13275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100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F6B0D5-227A-7648-BAF7-48E6F4AF4D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1" y="670241"/>
            <a:ext cx="5938520" cy="3593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Module: BMSW 4004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Name: Monika Lapukaite 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Student number: 2119519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Lecture: </a:t>
            </a:r>
            <a:r>
              <a:rPr lang="en-US" dirty="0" err="1">
                <a:solidFill>
                  <a:schemeClr val="tx1"/>
                </a:solidFill>
              </a:rPr>
              <a:t>Chijoke</a:t>
            </a:r>
            <a:r>
              <a:rPr lang="en-US" dirty="0">
                <a:solidFill>
                  <a:schemeClr val="tx1"/>
                </a:solidFill>
              </a:rPr>
              <a:t> Uba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8E728-3D9A-C37D-D45C-9B55FDB33F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82" r="1" b="1"/>
          <a:stretch/>
        </p:blipFill>
        <p:spPr>
          <a:xfrm>
            <a:off x="7545155" y="-24338"/>
            <a:ext cx="4645319" cy="461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142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Rectangle 1039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Graph on nurses">
            <a:extLst>
              <a:ext uri="{FF2B5EF4-FFF2-40B4-BE49-F238E27FC236}">
                <a16:creationId xmlns:a16="http://schemas.microsoft.com/office/drawing/2014/main" id="{C2D764A0-1EF6-D94A-9CC7-84BDD4F553D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6" b="12863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4" name="Rectangle 1043">
            <a:extLst>
              <a:ext uri="{FF2B5EF4-FFF2-40B4-BE49-F238E27FC236}">
                <a16:creationId xmlns:a16="http://schemas.microsoft.com/office/drawing/2014/main" id="{1C2F3FA0-960A-435A-AC72-8ADCBF50F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1139"/>
            <a:ext cx="12192000" cy="1644556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FA05C-75F5-FF43-B76F-4CD69ECFD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644" y="4675366"/>
            <a:ext cx="10268712" cy="8462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Staff shortage</a:t>
            </a:r>
          </a:p>
        </p:txBody>
      </p:sp>
    </p:spTree>
    <p:extLst>
      <p:ext uri="{BB962C8B-B14F-4D97-AF65-F5344CB8AC3E}">
        <p14:creationId xmlns:p14="http://schemas.microsoft.com/office/powerpoint/2010/main" val="2147483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50E27-B831-E346-9E3F-547E587E9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Staff shortages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D6727-6916-1142-A2C4-66DC0B96F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In the medical market there are shortage of employees due to changes in services: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 provision compensation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 staff aging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 suboptimal professional training and career planning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 deteriorating working conditions and changes in employees’ work values.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pandemic (covid-19) and Brexit also contributed to the shortage of workers in the medical care (</a:t>
            </a:r>
            <a:r>
              <a:rPr lang="en-US" dirty="0" err="1"/>
              <a:t>Avani</a:t>
            </a:r>
            <a:r>
              <a:rPr lang="en-US" dirty="0"/>
              <a:t> Healthcare, 2021).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8FB73-A38F-0F41-84B3-82B271C1EF04}"/>
              </a:ext>
            </a:extLst>
          </p:cNvPr>
          <p:cNvSpPr txBox="1"/>
          <p:nvPr/>
        </p:nvSpPr>
        <p:spPr>
          <a:xfrm>
            <a:off x="7686675" y="6355520"/>
            <a:ext cx="395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V. Winter, J. </a:t>
            </a:r>
            <a:r>
              <a:rPr lang="en-US" dirty="0" err="1"/>
              <a:t>Schreyogg</a:t>
            </a:r>
            <a:r>
              <a:rPr lang="en-US" dirty="0"/>
              <a:t>, A. Thiel, 2020)</a:t>
            </a:r>
          </a:p>
        </p:txBody>
      </p:sp>
    </p:spTree>
    <p:extLst>
      <p:ext uri="{BB962C8B-B14F-4D97-AF65-F5344CB8AC3E}">
        <p14:creationId xmlns:p14="http://schemas.microsoft.com/office/powerpoint/2010/main" val="3848095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049EE-8E2A-8445-8B5B-B851A40B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5100"/>
              <a:t>Impact of employee shortage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274E70-4E5D-0D4B-CB13-A8CAD1ED25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0585054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83635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1E247E-CEC9-6B38-5F4F-2809A910B1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4300799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2911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0AE04-FD7D-8349-80F0-B1424519C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Fish bone </a:t>
            </a:r>
          </a:p>
        </p:txBody>
      </p:sp>
      <p:pic>
        <p:nvPicPr>
          <p:cNvPr id="5" name="Content Placeholder 4" descr="Chart, diagram, funnel chart&#10;&#10;Description automatically generated">
            <a:extLst>
              <a:ext uri="{FF2B5EF4-FFF2-40B4-BE49-F238E27FC236}">
                <a16:creationId xmlns:a16="http://schemas.microsoft.com/office/drawing/2014/main" id="{AACA212E-29C7-FE4D-9747-44C2B39154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8726" y="2271712"/>
            <a:ext cx="10000106" cy="4586287"/>
          </a:xfrm>
        </p:spPr>
      </p:pic>
    </p:spTree>
    <p:extLst>
      <p:ext uri="{BB962C8B-B14F-4D97-AF65-F5344CB8AC3E}">
        <p14:creationId xmlns:p14="http://schemas.microsoft.com/office/powerpoint/2010/main" val="3158043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C1463-833F-8D40-8289-C9AB47EA7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Alternative solution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6802984-034C-E2F2-DFA4-A28000E6461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0120" y="2587752"/>
          <a:ext cx="10268712" cy="1955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D658D8A-74C0-B74D-ABFB-416B3BDD0BCC}"/>
              </a:ext>
            </a:extLst>
          </p:cNvPr>
          <p:cNvSpPr txBox="1"/>
          <p:nvPr/>
        </p:nvSpPr>
        <p:spPr>
          <a:xfrm>
            <a:off x="5829300" y="5657850"/>
            <a:ext cx="5399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(Jill Purdy, 2020)</a:t>
            </a:r>
          </a:p>
        </p:txBody>
      </p:sp>
    </p:spTree>
    <p:extLst>
      <p:ext uri="{BB962C8B-B14F-4D97-AF65-F5344CB8AC3E}">
        <p14:creationId xmlns:p14="http://schemas.microsoft.com/office/powerpoint/2010/main" val="147778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2DCE8C-7324-AF04-3C41-F99534F301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47716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43D0ED1-1200-4D44-8193-44F4CE8BFBB3}"/>
              </a:ext>
            </a:extLst>
          </p:cNvPr>
          <p:cNvSpPr txBox="1"/>
          <p:nvPr/>
        </p:nvSpPr>
        <p:spPr>
          <a:xfrm>
            <a:off x="7058026" y="6359551"/>
            <a:ext cx="4657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(Graeme Currie, 2021)</a:t>
            </a:r>
          </a:p>
        </p:txBody>
      </p:sp>
    </p:spTree>
    <p:extLst>
      <p:ext uri="{BB962C8B-B14F-4D97-AF65-F5344CB8AC3E}">
        <p14:creationId xmlns:p14="http://schemas.microsoft.com/office/powerpoint/2010/main" val="3979620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3D25B-CAA1-884A-81F0-F183A0513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193C3-5EFF-044E-AF4E-26283823A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Medical workers are not properly evaluated by the government and patients who accompanied the workers to daily stress.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Employees working with sick patients have a high chance of getting sick themselves. However, their treatment costs are unpaid, thus leading employees to indignation.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Long working hours and low pay also do not help attract new people to medical school. </a:t>
            </a:r>
          </a:p>
        </p:txBody>
      </p:sp>
    </p:spTree>
    <p:extLst>
      <p:ext uri="{BB962C8B-B14F-4D97-AF65-F5344CB8AC3E}">
        <p14:creationId xmlns:p14="http://schemas.microsoft.com/office/powerpoint/2010/main" val="1923401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3981D8-DCE8-1945-BE34-475407E6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9F83-6728-0D40-BC28-37C90C2D5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3258102"/>
          </a:xfrm>
        </p:spPr>
        <p:txBody>
          <a:bodyPr anchor="ctr"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Winter V., </a:t>
            </a:r>
            <a:r>
              <a:rPr lang="en-US" dirty="0" err="1"/>
              <a:t>Schreyogg</a:t>
            </a:r>
            <a:r>
              <a:rPr lang="en-US" dirty="0"/>
              <a:t> J., Thiel A., 2020. hospital staff shortages: Environmental and organizational determinants and implications for patient satisfaction. </a:t>
            </a:r>
            <a:r>
              <a:rPr lang="en-US" dirty="0">
                <a:hlinkClick r:id="rId2"/>
              </a:rPr>
              <a:t>https://www.sciencedirect.com/science/article/abs/pii/S0168851020300038</a:t>
            </a:r>
            <a:r>
              <a:rPr lang="en-US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err="1"/>
              <a:t>Avani</a:t>
            </a:r>
            <a:r>
              <a:rPr lang="en-US" dirty="0"/>
              <a:t> Healthcare, 2021. 5 Long – Term Effects of the Nursing Shortage. </a:t>
            </a:r>
            <a:r>
              <a:rPr lang="en-US" dirty="0">
                <a:hlinkClick r:id="rId3"/>
              </a:rPr>
              <a:t>https://avanthealthcare.com/blog/effects-of-nursing-shortage.stml</a:t>
            </a:r>
            <a:r>
              <a:rPr lang="en-US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500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C0EA9-4D44-1E44-B6E3-041000EEF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Jill Purdy, 2020. How to Handle Unexpected Staff Shortages.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Nick </a:t>
            </a:r>
            <a:r>
              <a:rPr lang="en-US" dirty="0" err="1"/>
              <a:t>Triggle</a:t>
            </a:r>
            <a:r>
              <a:rPr lang="en-US" dirty="0"/>
              <a:t>, 2019. NHS ‘no chance of training enough staff </a:t>
            </a:r>
            <a:r>
              <a:rPr lang="en-US" dirty="0">
                <a:hlinkClick r:id="rId2"/>
              </a:rPr>
              <a:t>https://www.bbc.co.uk/news/health-47616491</a:t>
            </a:r>
            <a:r>
              <a:rPr lang="en-US" dirty="0"/>
              <a:t>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Graeme Currie, 2021. five policies to improve healthcare staff shortages </a:t>
            </a:r>
            <a:r>
              <a:rPr lang="en-US" dirty="0">
                <a:hlinkClick r:id="rId3"/>
              </a:rPr>
              <a:t>https://www.wbs.ac.uk/news/five-policies-to-improve-healthcare-staff-shortages/</a:t>
            </a:r>
            <a:r>
              <a:rPr lang="en-US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669446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DarkSeedLeftStep">
      <a:dk1>
        <a:srgbClr val="000000"/>
      </a:dk1>
      <a:lt1>
        <a:srgbClr val="FFFFFF"/>
      </a:lt1>
      <a:dk2>
        <a:srgbClr val="302B1B"/>
      </a:dk2>
      <a:lt2>
        <a:srgbClr val="F1F0F3"/>
      </a:lt2>
      <a:accent1>
        <a:srgbClr val="9CA839"/>
      </a:accent1>
      <a:accent2>
        <a:srgbClr val="B98F33"/>
      </a:accent2>
      <a:accent3>
        <a:srgbClr val="CB6A45"/>
      </a:accent3>
      <a:accent4>
        <a:srgbClr val="B93346"/>
      </a:accent4>
      <a:accent5>
        <a:srgbClr val="CB4590"/>
      </a:accent5>
      <a:accent6>
        <a:srgbClr val="B933B6"/>
      </a:accent6>
      <a:hlink>
        <a:srgbClr val="C24878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</TotalTime>
  <Words>424</Words>
  <Application>Microsoft Macintosh PowerPoint</Application>
  <PresentationFormat>Widescreen</PresentationFormat>
  <Paragraphs>48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Franklin Gothic Demi Cond</vt:lpstr>
      <vt:lpstr>Franklin Gothic Medium</vt:lpstr>
      <vt:lpstr>Wingdings</vt:lpstr>
      <vt:lpstr>JuxtaposeVTI</vt:lpstr>
      <vt:lpstr>Problem Solving and Decision making</vt:lpstr>
      <vt:lpstr>Staff shortage</vt:lpstr>
      <vt:lpstr>Staff shortages </vt:lpstr>
      <vt:lpstr>Impact of employee shortage</vt:lpstr>
      <vt:lpstr>PowerPoint Presentation</vt:lpstr>
      <vt:lpstr>Fish bone </vt:lpstr>
      <vt:lpstr>Alternative solution</vt:lpstr>
      <vt:lpstr>PowerPoint Presentation</vt:lpstr>
      <vt:lpstr>Conclusions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Monika Lapukaite (2119519)</dc:creator>
  <cp:lastModifiedBy>Monika Lapukaite (2119519)</cp:lastModifiedBy>
  <cp:revision>2</cp:revision>
  <dcterms:created xsi:type="dcterms:W3CDTF">2022-07-22T21:06:21Z</dcterms:created>
  <dcterms:modified xsi:type="dcterms:W3CDTF">2022-07-23T09:02:17Z</dcterms:modified>
</cp:coreProperties>
</file>