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298914-A872-B64F-AC00-96AD0C15DF1A}" v="605" dt="2023-03-20T19:48:05.514"/>
    <p1510:client id="{76A92A6E-22A7-D4B4-0760-155D5C42E950}" v="426" dt="2023-03-20T18:32:38.915"/>
    <p1510:client id="{95DDD6B1-CCF5-948C-9E86-97103BA268AD}" v="324" dt="2023-03-20T13:12:49.089"/>
    <p1510:client id="{9F0BABF0-AEB6-4F49-BD40-A8A9120FEB9C}" v="13" dt="2023-03-19T23:06:16.2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250" autoAdjust="0"/>
  </p:normalViewPr>
  <p:slideViewPr>
    <p:cSldViewPr snapToGrid="0">
      <p:cViewPr>
        <p:scale>
          <a:sx n="62" d="100"/>
          <a:sy n="62" d="100"/>
        </p:scale>
        <p:origin x="7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od Karim" userId="c0d2220f37b07675" providerId="LiveId" clId="{9F0BABF0-AEB6-4F49-BD40-A8A9120FEB9C}"/>
    <pc:docChg chg="undo custSel modSld">
      <pc:chgData name="Masod Karim" userId="c0d2220f37b07675" providerId="LiveId" clId="{9F0BABF0-AEB6-4F49-BD40-A8A9120FEB9C}" dt="2023-03-19T23:07:54.155" v="2566" actId="20577"/>
      <pc:docMkLst>
        <pc:docMk/>
      </pc:docMkLst>
      <pc:sldChg chg="modSp mod">
        <pc:chgData name="Masod Karim" userId="c0d2220f37b07675" providerId="LiveId" clId="{9F0BABF0-AEB6-4F49-BD40-A8A9120FEB9C}" dt="2023-03-19T23:05:28.775" v="2551" actId="14100"/>
        <pc:sldMkLst>
          <pc:docMk/>
          <pc:sldMk cId="311717606" sldId="256"/>
        </pc:sldMkLst>
        <pc:spChg chg="mod">
          <ac:chgData name="Masod Karim" userId="c0d2220f37b07675" providerId="LiveId" clId="{9F0BABF0-AEB6-4F49-BD40-A8A9120FEB9C}" dt="2023-03-19T23:03:24.907" v="2512"/>
          <ac:spMkLst>
            <pc:docMk/>
            <pc:sldMk cId="311717606" sldId="256"/>
            <ac:spMk id="2" creationId="{D3852289-16BF-DDB0-67AE-0D15C708180B}"/>
          </ac:spMkLst>
        </pc:spChg>
        <pc:spChg chg="mod">
          <ac:chgData name="Masod Karim" userId="c0d2220f37b07675" providerId="LiveId" clId="{9F0BABF0-AEB6-4F49-BD40-A8A9120FEB9C}" dt="2023-03-19T23:05:28.775" v="2551" actId="14100"/>
          <ac:spMkLst>
            <pc:docMk/>
            <pc:sldMk cId="311717606" sldId="256"/>
            <ac:spMk id="3" creationId="{4066CF24-66C5-2B3D-5308-D403790FC1B3}"/>
          </ac:spMkLst>
        </pc:spChg>
      </pc:sldChg>
      <pc:sldChg chg="modSp mod modAnim">
        <pc:chgData name="Masod Karim" userId="c0d2220f37b07675" providerId="LiveId" clId="{9F0BABF0-AEB6-4F49-BD40-A8A9120FEB9C}" dt="2023-03-19T23:07:54.155" v="2566" actId="20577"/>
        <pc:sldMkLst>
          <pc:docMk/>
          <pc:sldMk cId="1147010734" sldId="257"/>
        </pc:sldMkLst>
        <pc:graphicFrameChg chg="mod modGraphic">
          <ac:chgData name="Masod Karim" userId="c0d2220f37b07675" providerId="LiveId" clId="{9F0BABF0-AEB6-4F49-BD40-A8A9120FEB9C}" dt="2023-03-19T23:07:54.155" v="2566" actId="20577"/>
          <ac:graphicFrameMkLst>
            <pc:docMk/>
            <pc:sldMk cId="1147010734" sldId="257"/>
            <ac:graphicFrameMk id="2" creationId="{B12F7450-BDFE-1FB7-7272-C74ABB38073A}"/>
          </ac:graphicFrameMkLst>
        </pc:graphicFrameChg>
      </pc:sldChg>
      <pc:sldChg chg="modSp">
        <pc:chgData name="Masod Karim" userId="c0d2220f37b07675" providerId="LiveId" clId="{9F0BABF0-AEB6-4F49-BD40-A8A9120FEB9C}" dt="2023-03-19T23:03:24.907" v="2512"/>
        <pc:sldMkLst>
          <pc:docMk/>
          <pc:sldMk cId="2431601311" sldId="258"/>
        </pc:sldMkLst>
        <pc:spChg chg="mod">
          <ac:chgData name="Masod Karim" userId="c0d2220f37b07675" providerId="LiveId" clId="{9F0BABF0-AEB6-4F49-BD40-A8A9120FEB9C}" dt="2023-03-19T23:03:24.907" v="2512"/>
          <ac:spMkLst>
            <pc:docMk/>
            <pc:sldMk cId="2431601311" sldId="258"/>
            <ac:spMk id="2" creationId="{BFF4B55C-076C-9BB1-E909-CEAE747602C1}"/>
          </ac:spMkLst>
        </pc:spChg>
        <pc:spChg chg="mod">
          <ac:chgData name="Masod Karim" userId="c0d2220f37b07675" providerId="LiveId" clId="{9F0BABF0-AEB6-4F49-BD40-A8A9120FEB9C}" dt="2023-03-19T23:03:24.907" v="2512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Naska Sulaiman (2221742)" userId="S::2221742@student.uwtsd.ac.uk::f46b1128-a738-43f8-8330-7f4b126d8cc7" providerId="AD" clId="Web-{95DDD6B1-CCF5-948C-9E86-97103BA268AD}"/>
    <pc:docChg chg="modSld">
      <pc:chgData name="Naska Sulaiman (2221742)" userId="S::2221742@student.uwtsd.ac.uk::f46b1128-a738-43f8-8330-7f4b126d8cc7" providerId="AD" clId="Web-{95DDD6B1-CCF5-948C-9E86-97103BA268AD}" dt="2023-03-20T13:12:49.089" v="318" actId="20577"/>
      <pc:docMkLst>
        <pc:docMk/>
      </pc:docMkLst>
      <pc:sldChg chg="modSp">
        <pc:chgData name="Naska Sulaiman (2221742)" userId="S::2221742@student.uwtsd.ac.uk::f46b1128-a738-43f8-8330-7f4b126d8cc7" providerId="AD" clId="Web-{95DDD6B1-CCF5-948C-9E86-97103BA268AD}" dt="2023-03-20T13:05:40.110" v="219"/>
        <pc:sldMkLst>
          <pc:docMk/>
          <pc:sldMk cId="1147010734" sldId="257"/>
        </pc:sldMkLst>
        <pc:graphicFrameChg chg="mod modGraphic">
          <ac:chgData name="Naska Sulaiman (2221742)" userId="S::2221742@student.uwtsd.ac.uk::f46b1128-a738-43f8-8330-7f4b126d8cc7" providerId="AD" clId="Web-{95DDD6B1-CCF5-948C-9E86-97103BA268AD}" dt="2023-03-20T13:05:40.110" v="219"/>
          <ac:graphicFrameMkLst>
            <pc:docMk/>
            <pc:sldMk cId="1147010734" sldId="257"/>
            <ac:graphicFrameMk id="2" creationId="{B12F7450-BDFE-1FB7-7272-C74ABB38073A}"/>
          </ac:graphicFrameMkLst>
        </pc:graphicFrameChg>
      </pc:sldChg>
      <pc:sldChg chg="modSp">
        <pc:chgData name="Naska Sulaiman (2221742)" userId="S::2221742@student.uwtsd.ac.uk::f46b1128-a738-43f8-8330-7f4b126d8cc7" providerId="AD" clId="Web-{95DDD6B1-CCF5-948C-9E86-97103BA268AD}" dt="2023-03-20T13:12:49.089" v="318" actId="20577"/>
        <pc:sldMkLst>
          <pc:docMk/>
          <pc:sldMk cId="2431601311" sldId="258"/>
        </pc:sldMkLst>
        <pc:spChg chg="mod">
          <ac:chgData name="Naska Sulaiman (2221742)" userId="S::2221742@student.uwtsd.ac.uk::f46b1128-a738-43f8-8330-7f4b126d8cc7" providerId="AD" clId="Web-{95DDD6B1-CCF5-948C-9E86-97103BA268AD}" dt="2023-03-20T13:12:49.089" v="318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Naska Sulaiman (2221742)" userId="S::2221742@student.uwtsd.ac.uk::f46b1128-a738-43f8-8330-7f4b126d8cc7" providerId="AD" clId="Web-{76A92A6E-22A7-D4B4-0760-155D5C42E950}"/>
    <pc:docChg chg="modSld">
      <pc:chgData name="Naska Sulaiman (2221742)" userId="S::2221742@student.uwtsd.ac.uk::f46b1128-a738-43f8-8330-7f4b126d8cc7" providerId="AD" clId="Web-{76A92A6E-22A7-D4B4-0760-155D5C42E950}" dt="2023-03-20T18:32:38.915" v="420" actId="20577"/>
      <pc:docMkLst>
        <pc:docMk/>
      </pc:docMkLst>
      <pc:sldChg chg="modSp">
        <pc:chgData name="Naska Sulaiman (2221742)" userId="S::2221742@student.uwtsd.ac.uk::f46b1128-a738-43f8-8330-7f4b126d8cc7" providerId="AD" clId="Web-{76A92A6E-22A7-D4B4-0760-155D5C42E950}" dt="2023-03-20T18:00:51.652" v="399"/>
        <pc:sldMkLst>
          <pc:docMk/>
          <pc:sldMk cId="1147010734" sldId="257"/>
        </pc:sldMkLst>
        <pc:graphicFrameChg chg="mod modGraphic">
          <ac:chgData name="Naska Sulaiman (2221742)" userId="S::2221742@student.uwtsd.ac.uk::f46b1128-a738-43f8-8330-7f4b126d8cc7" providerId="AD" clId="Web-{76A92A6E-22A7-D4B4-0760-155D5C42E950}" dt="2023-03-20T18:00:51.652" v="399"/>
          <ac:graphicFrameMkLst>
            <pc:docMk/>
            <pc:sldMk cId="1147010734" sldId="257"/>
            <ac:graphicFrameMk id="2" creationId="{B12F7450-BDFE-1FB7-7272-C74ABB38073A}"/>
          </ac:graphicFrameMkLst>
        </pc:graphicFrameChg>
      </pc:sldChg>
      <pc:sldChg chg="modSp">
        <pc:chgData name="Naska Sulaiman (2221742)" userId="S::2221742@student.uwtsd.ac.uk::f46b1128-a738-43f8-8330-7f4b126d8cc7" providerId="AD" clId="Web-{76A92A6E-22A7-D4B4-0760-155D5C42E950}" dt="2023-03-20T18:32:38.915" v="420" actId="20577"/>
        <pc:sldMkLst>
          <pc:docMk/>
          <pc:sldMk cId="2431601311" sldId="258"/>
        </pc:sldMkLst>
        <pc:spChg chg="mod">
          <ac:chgData name="Naska Sulaiman (2221742)" userId="S::2221742@student.uwtsd.ac.uk::f46b1128-a738-43f8-8330-7f4b126d8cc7" providerId="AD" clId="Web-{76A92A6E-22A7-D4B4-0760-155D5C42E950}" dt="2023-03-20T18:32:38.915" v="420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Naska Sulaiman (2221742)" userId="S::2221742@student.uwtsd.ac.uk::f46b1128-a738-43f8-8330-7f4b126d8cc7" providerId="AD" clId="Web-{5F298914-A872-B64F-AC00-96AD0C15DF1A}"/>
    <pc:docChg chg="modSld">
      <pc:chgData name="Naska Sulaiman (2221742)" userId="S::2221742@student.uwtsd.ac.uk::f46b1128-a738-43f8-8330-7f4b126d8cc7" providerId="AD" clId="Web-{5F298914-A872-B64F-AC00-96AD0C15DF1A}" dt="2023-03-20T19:48:05.514" v="584" actId="20577"/>
      <pc:docMkLst>
        <pc:docMk/>
      </pc:docMkLst>
      <pc:sldChg chg="modSp">
        <pc:chgData name="Naska Sulaiman (2221742)" userId="S::2221742@student.uwtsd.ac.uk::f46b1128-a738-43f8-8330-7f4b126d8cc7" providerId="AD" clId="Web-{5F298914-A872-B64F-AC00-96AD0C15DF1A}" dt="2023-03-20T19:44:10.820" v="578"/>
        <pc:sldMkLst>
          <pc:docMk/>
          <pc:sldMk cId="1147010734" sldId="257"/>
        </pc:sldMkLst>
        <pc:graphicFrameChg chg="mod modGraphic">
          <ac:chgData name="Naska Sulaiman (2221742)" userId="S::2221742@student.uwtsd.ac.uk::f46b1128-a738-43f8-8330-7f4b126d8cc7" providerId="AD" clId="Web-{5F298914-A872-B64F-AC00-96AD0C15DF1A}" dt="2023-03-20T19:44:10.820" v="578"/>
          <ac:graphicFrameMkLst>
            <pc:docMk/>
            <pc:sldMk cId="1147010734" sldId="257"/>
            <ac:graphicFrameMk id="2" creationId="{B12F7450-BDFE-1FB7-7272-C74ABB38073A}"/>
          </ac:graphicFrameMkLst>
        </pc:graphicFrameChg>
      </pc:sldChg>
      <pc:sldChg chg="modSp">
        <pc:chgData name="Naska Sulaiman (2221742)" userId="S::2221742@student.uwtsd.ac.uk::f46b1128-a738-43f8-8330-7f4b126d8cc7" providerId="AD" clId="Web-{5F298914-A872-B64F-AC00-96AD0C15DF1A}" dt="2023-03-20T19:48:05.514" v="584" actId="20577"/>
        <pc:sldMkLst>
          <pc:docMk/>
          <pc:sldMk cId="2431601311" sldId="258"/>
        </pc:sldMkLst>
        <pc:spChg chg="mod">
          <ac:chgData name="Naska Sulaiman (2221742)" userId="S::2221742@student.uwtsd.ac.uk::f46b1128-a738-43f8-8330-7f4b126d8cc7" providerId="AD" clId="Web-{5F298914-A872-B64F-AC00-96AD0C15DF1A}" dt="2023-03-20T19:48:05.514" v="584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35252F-B9D2-40CB-BDF8-A748F16E7A23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E8E7ED-08F1-4546-BB79-07B4CF0EBFD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375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E8E7ED-08F1-4546-BB79-07B4CF0EBFD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1734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22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801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323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037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071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997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826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608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981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054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43092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6233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00485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424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1849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409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20/03/2023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986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l.ac.uk/students/news/2020/dec/hitting-ground-running-my-top-tips-preparing-masters" TargetMode="External"/><Relationship Id="rId2" Type="http://schemas.openxmlformats.org/officeDocument/2006/relationships/hyperlink" Target="https://www.findamasters.com/guides/masters-english-language-tes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otcoursesabroad.com/study-abroad-info/subject-guides/pre-masters/#:~:text=Pre-Master%27s%20programmes%20provide%20international%20students%20with%20a%20direct,the%20confidence%20to%20succeed%20in%20your%20master%27s%20degree." TargetMode="External"/><Relationship Id="rId4" Type="http://schemas.openxmlformats.org/officeDocument/2006/relationships/hyperlink" Target="https://www.durhamisc.com/blog/how-to-preaper-for-masters-degre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9765" y="4050833"/>
            <a:ext cx="7034237" cy="64445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Amasis MT Pro Medium" panose="020B0604020202020204" pitchFamily="18" charset="0"/>
              </a:rPr>
              <a:t>Personal Development Plan- Naska Sulaiman - 2221742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B12F7450-BDFE-1FB7-7272-C74ABB3807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280327"/>
              </p:ext>
            </p:extLst>
          </p:nvPr>
        </p:nvGraphicFramePr>
        <p:xfrm>
          <a:off x="246993" y="188868"/>
          <a:ext cx="11698014" cy="67017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0580">
                  <a:extLst>
                    <a:ext uri="{9D8B030D-6E8A-4147-A177-3AD203B41FA5}">
                      <a16:colId xmlns:a16="http://schemas.microsoft.com/office/drawing/2014/main" val="1875128483"/>
                    </a:ext>
                  </a:extLst>
                </a:gridCol>
                <a:gridCol w="1988758">
                  <a:extLst>
                    <a:ext uri="{9D8B030D-6E8A-4147-A177-3AD203B41FA5}">
                      <a16:colId xmlns:a16="http://schemas.microsoft.com/office/drawing/2014/main" val="1367715961"/>
                    </a:ext>
                  </a:extLst>
                </a:gridCol>
                <a:gridCol w="1949669">
                  <a:extLst>
                    <a:ext uri="{9D8B030D-6E8A-4147-A177-3AD203B41FA5}">
                      <a16:colId xmlns:a16="http://schemas.microsoft.com/office/drawing/2014/main" val="2700728239"/>
                    </a:ext>
                  </a:extLst>
                </a:gridCol>
                <a:gridCol w="1949669">
                  <a:extLst>
                    <a:ext uri="{9D8B030D-6E8A-4147-A177-3AD203B41FA5}">
                      <a16:colId xmlns:a16="http://schemas.microsoft.com/office/drawing/2014/main" val="1729560107"/>
                    </a:ext>
                  </a:extLst>
                </a:gridCol>
                <a:gridCol w="1951912">
                  <a:extLst>
                    <a:ext uri="{9D8B030D-6E8A-4147-A177-3AD203B41FA5}">
                      <a16:colId xmlns:a16="http://schemas.microsoft.com/office/drawing/2014/main" val="2007985181"/>
                    </a:ext>
                  </a:extLst>
                </a:gridCol>
                <a:gridCol w="1947426">
                  <a:extLst>
                    <a:ext uri="{9D8B030D-6E8A-4147-A177-3AD203B41FA5}">
                      <a16:colId xmlns:a16="http://schemas.microsoft.com/office/drawing/2014/main" val="2247795796"/>
                    </a:ext>
                  </a:extLst>
                </a:gridCol>
              </a:tblGrid>
              <a:tr h="794739">
                <a:tc>
                  <a:txBody>
                    <a:bodyPr/>
                    <a:lstStyle/>
                    <a:p>
                      <a:pPr algn="ctr"/>
                      <a:r>
                        <a:rPr lang="en-GB" sz="1300" b="1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are your long - term goals</a:t>
                      </a: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are a specific career- goals</a:t>
                      </a: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of your goals?</a:t>
                      </a: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need </a:t>
                      </a: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going to take?</a:t>
                      </a: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300" b="1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your training by?</a:t>
                      </a:r>
                    </a:p>
                  </a:txBody>
                  <a:tcPr marL="64581" marR="64581" marT="32291" marB="32291"/>
                </a:tc>
                <a:extLst>
                  <a:ext uri="{0D108BD9-81ED-4DB2-BD59-A6C34878D82A}">
                    <a16:rowId xmlns:a16="http://schemas.microsoft.com/office/drawing/2014/main" val="1782756173"/>
                  </a:ext>
                </a:extLst>
              </a:tr>
              <a:tr h="187331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I am a qualified teacher in my country of birth in order to teach in England I have to improve my English</a:t>
                      </a:r>
                      <a:endParaRPr lang="en-GB"/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High standard of written and spoken English[1]</a:t>
                      </a:r>
                      <a:endParaRPr lang="en-GB" dirty="0"/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Reading, writing and vocabulary skills are important for my future goal as teacher I will be working on improving them</a:t>
                      </a:r>
                      <a:endParaRPr lang="en-GB"/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I will go to college to improve my English, also</a:t>
                      </a:r>
                    </a:p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Reading is the most important way to learn, therefore I will be going to the library to read more of English written books to advance my skill.</a:t>
                      </a:r>
                    </a:p>
                    <a:p>
                      <a:endParaRPr lang="en-GB" sz="1200" b="0" cap="none" spc="0" dirty="0">
                        <a:solidFill>
                          <a:schemeClr val="tx1"/>
                        </a:solidFill>
                        <a:latin typeface="Arial Nova" panose="020B0504020202020204" pitchFamily="34" charset="0"/>
                      </a:endParaRP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980997"/>
                  </a:ext>
                </a:extLst>
              </a:tr>
              <a:tr h="1684092">
                <a:tc>
                  <a:txBody>
                    <a:bodyPr/>
                    <a:lstStyle/>
                    <a:p>
                      <a:r>
                        <a:rPr lang="en-GB" sz="1600" b="1" dirty="0"/>
                        <a:t>Masters degree in 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Improving communications and gaining more confidant</a:t>
                      </a:r>
                      <a:endParaRPr lang="en-GB"/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Communication skills,</a:t>
                      </a:r>
                      <a:endParaRPr lang="en-GB" dirty="0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Presentation skills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sz="1200" b="0" cap="none" spc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Speaking and listening skills.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 reading more books about education to become more confidence and have knowledge of teaching in England </a:t>
                      </a:r>
                      <a:endParaRPr lang="en-GB" sz="1200" b="0" cap="none" spc="0">
                        <a:solidFill>
                          <a:schemeClr val="tx1"/>
                        </a:solidFill>
                        <a:latin typeface="Arial Nova"/>
                      </a:endParaRP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Voluntary work, reading books, practice on my writing skill and research[2].</a:t>
                      </a:r>
                      <a:endParaRPr lang="en-GB" dirty="0"/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819607"/>
                  </a:ext>
                </a:extLst>
              </a:tr>
              <a:tr h="1173188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Gaining more knowledge about education ,teaching and time management[3]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latin typeface="Arial Nova" panose="020B0504020202020204" pitchFamily="34" charset="0"/>
                      </a:endParaRP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Reading more about teaching skills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 leader sheep and management skill and also, familiarising myself with modules of UWTSD.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Undergraduate degree, IT skill and NVQ Level-4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Focus on modules at university, advanced my verbal communication skill. 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Preparation course(pre masters program)[4]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21332"/>
                  </a:ext>
                </a:extLst>
              </a:tr>
              <a:tr h="983964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Postgraduate degree </a:t>
                      </a:r>
                      <a:endParaRPr lang="en-GB" sz="1200" b="0" cap="none" spc="0">
                        <a:solidFill>
                          <a:schemeClr val="tx1"/>
                        </a:solidFill>
                        <a:latin typeface="Arial Nova" panose="020B0504020202020204" pitchFamily="34" charset="0"/>
                      </a:endParaRP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/>
                        </a:rPr>
                        <a:t>Communication, Creativity, Confident ,and Organisation.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Teamwork, excellent reading skill, dedication and patience.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Achieving masters degree in education and achieving the end goal of teaching in higher education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58863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8758" y="1717177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ea typeface="+mn-lt"/>
                <a:cs typeface="+mn-lt"/>
              </a:rPr>
              <a:t>[1]   Find </a:t>
            </a:r>
            <a:r>
              <a:rPr lang="en-GB" sz="1400" dirty="0" err="1">
                <a:ea typeface="+mn-lt"/>
                <a:cs typeface="+mn-lt"/>
              </a:rPr>
              <a:t>aMasters,</a:t>
            </a:r>
            <a:r>
              <a:rPr lang="en-GB" sz="1400" b="1" dirty="0" err="1"/>
              <a:t>English</a:t>
            </a:r>
            <a:r>
              <a:rPr lang="en-GB" sz="1400" b="1" dirty="0"/>
              <a:t> Language Tests for Masters Study</a:t>
            </a:r>
            <a:endParaRPr lang="en-GB" sz="1400" dirty="0"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ea typeface="+mn-lt"/>
                <a:cs typeface="+mn-lt"/>
              </a:rPr>
              <a:t>  </a:t>
            </a:r>
            <a:r>
              <a:rPr lang="en-GB" sz="1400" dirty="0">
                <a:ea typeface="+mn-lt"/>
                <a:cs typeface="+mn-lt"/>
                <a:hlinkClick r:id="rId2"/>
              </a:rPr>
              <a:t>English Language Tests for Masters Study | FindAMasters.com</a:t>
            </a:r>
            <a:endParaRPr lang="en-GB" sz="1400" dirty="0"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ea typeface="+mn-lt"/>
                <a:cs typeface="+mn-lt"/>
              </a:rPr>
              <a:t>[2]</a:t>
            </a:r>
            <a:r>
              <a:rPr lang="en-GB" sz="1400" dirty="0" err="1">
                <a:ea typeface="+mn-lt"/>
                <a:cs typeface="+mn-lt"/>
              </a:rPr>
              <a:t>UCL,</a:t>
            </a:r>
            <a:r>
              <a:rPr lang="en-GB" sz="1400" dirty="0" err="1"/>
              <a:t>Hitting</a:t>
            </a:r>
            <a:r>
              <a:rPr lang="en-GB" sz="1400" dirty="0"/>
              <a:t> the ground running - my top tips for preparing for a Master's</a:t>
            </a:r>
          </a:p>
          <a:p>
            <a:pPr>
              <a:buClr>
                <a:srgbClr val="EB3D9F"/>
              </a:buClr>
            </a:pPr>
            <a:r>
              <a:rPr lang="en-GB" sz="1400" dirty="0">
                <a:ea typeface="+mn-lt"/>
                <a:cs typeface="+mn-lt"/>
              </a:rPr>
              <a:t>   </a:t>
            </a:r>
            <a:r>
              <a:rPr lang="en-GB" sz="1400" dirty="0">
                <a:ea typeface="+mn-lt"/>
                <a:cs typeface="+mn-lt"/>
                <a:hlinkClick r:id="rId3"/>
              </a:rPr>
              <a:t>Hitting the ground running - my top tips for preparing for a Master's | Students - UCL – University College London</a:t>
            </a:r>
            <a:r>
              <a:rPr lang="en-GB" sz="1400" dirty="0">
                <a:ea typeface="+mn-lt"/>
                <a:cs typeface="+mn-lt"/>
              </a:rPr>
              <a:t>  </a:t>
            </a:r>
            <a:endParaRPr lang="en-GB"/>
          </a:p>
          <a:p>
            <a:pPr>
              <a:buClr>
                <a:srgbClr val="EB3D9F"/>
              </a:buClr>
            </a:pPr>
            <a:r>
              <a:rPr lang="en-GB" sz="1400" dirty="0">
                <a:ea typeface="+mn-lt"/>
                <a:cs typeface="+mn-lt"/>
              </a:rPr>
              <a:t>[3] Durham University, how to </a:t>
            </a:r>
            <a:r>
              <a:rPr lang="en-GB" sz="1400" dirty="0" err="1">
                <a:ea typeface="+mn-lt"/>
                <a:cs typeface="+mn-lt"/>
              </a:rPr>
              <a:t>preapare</a:t>
            </a:r>
            <a:r>
              <a:rPr lang="en-GB" sz="1400" dirty="0">
                <a:ea typeface="+mn-lt"/>
                <a:cs typeface="+mn-lt"/>
              </a:rPr>
              <a:t> for a masters degree 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https://www.durhamisc.com/blog/how-to-preapare-for-masters-degree</a:t>
            </a:r>
            <a:r>
              <a:rPr lang="en-GB" sz="1400" dirty="0">
                <a:ea typeface="+mn-lt"/>
                <a:cs typeface="+mn-lt"/>
              </a:rPr>
              <a:t> </a:t>
            </a:r>
          </a:p>
          <a:p>
            <a:pPr>
              <a:buClr>
                <a:srgbClr val="EB3D9F"/>
              </a:buClr>
            </a:pPr>
            <a:r>
              <a:rPr lang="en-GB" sz="1400" dirty="0">
                <a:ea typeface="+mn-lt"/>
                <a:cs typeface="+mn-lt"/>
              </a:rPr>
              <a:t>[4]  </a:t>
            </a:r>
            <a:r>
              <a:rPr lang="en-GB" sz="1400" dirty="0">
                <a:ea typeface="+mn-lt"/>
                <a:cs typeface="+mn-lt"/>
                <a:hlinkClick r:id="rId5"/>
              </a:rPr>
              <a:t>What is a pre-masters course? (hotcoursesabroad.com)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224</TotalTime>
  <Words>340</Words>
  <Application>Microsoft Office PowerPoint</Application>
  <PresentationFormat>Widescreen</PresentationFormat>
  <Paragraphs>40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Facet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Masod Karim</cp:lastModifiedBy>
  <cp:revision>210</cp:revision>
  <dcterms:created xsi:type="dcterms:W3CDTF">2022-07-21T09:53:39Z</dcterms:created>
  <dcterms:modified xsi:type="dcterms:W3CDTF">2023-03-20T19:48:15Z</dcterms:modified>
</cp:coreProperties>
</file>