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81" r:id="rId7"/>
    <p:sldId id="261" r:id="rId8"/>
    <p:sldId id="262" r:id="rId9"/>
    <p:sldId id="263" r:id="rId10"/>
    <p:sldId id="264" r:id="rId11"/>
    <p:sldId id="265" r:id="rId12"/>
    <p:sldId id="266" r:id="rId13"/>
    <p:sldId id="267" r:id="rId14"/>
    <p:sldId id="268" r:id="rId15"/>
    <p:sldId id="269" r:id="rId16"/>
    <p:sldId id="283" r:id="rId17"/>
    <p:sldId id="270" r:id="rId18"/>
    <p:sldId id="271" r:id="rId19"/>
    <p:sldId id="272" r:id="rId20"/>
    <p:sldId id="285" r:id="rId21"/>
    <p:sldId id="273" r:id="rId22"/>
    <p:sldId id="274" r:id="rId23"/>
    <p:sldId id="275" r:id="rId24"/>
    <p:sldId id="276" r:id="rId25"/>
    <p:sldId id="277" r:id="rId26"/>
    <p:sldId id="282" r:id="rId27"/>
    <p:sldId id="278" r:id="rId28"/>
    <p:sldId id="279" r:id="rId29"/>
    <p:sldId id="280" r:id="rId30"/>
    <p:sldId id="28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6111CC-E5A3-4685-9D27-807AA661AB4B}" type="doc">
      <dgm:prSet loTypeId="urn:microsoft.com/office/officeart/2005/8/layout/lProcess3" loCatId="process" qsTypeId="urn:microsoft.com/office/officeart/2005/8/quickstyle/simple5" qsCatId="simple" csTypeId="urn:microsoft.com/office/officeart/2005/8/colors/accent1_5" csCatId="accent1" phldr="1"/>
      <dgm:spPr/>
      <dgm:t>
        <a:bodyPr/>
        <a:lstStyle/>
        <a:p>
          <a:endParaRPr lang="en-GB"/>
        </a:p>
      </dgm:t>
    </dgm:pt>
    <dgm:pt modelId="{38D60CB2-D718-4D8B-8579-9A0B5A2B5C68}">
      <dgm:prSet phldrT="[Text]" phldr="0"/>
      <dgm:spPr/>
      <dgm:t>
        <a:bodyPr/>
        <a:lstStyle/>
        <a:p>
          <a:r>
            <a:rPr lang="en-GB">
              <a:latin typeface="Trebuchet MS" panose="020B0603020202020204"/>
            </a:rPr>
            <a:t>T</a:t>
          </a:r>
          <a:endParaRPr lang="en-GB"/>
        </a:p>
      </dgm:t>
    </dgm:pt>
    <dgm:pt modelId="{B5A4B643-F00D-4753-A528-50B6A9CC16B3}" type="parTrans" cxnId="{8FC14B88-1067-441B-AF96-693294914AE6}">
      <dgm:prSet/>
      <dgm:spPr/>
      <dgm:t>
        <a:bodyPr/>
        <a:lstStyle/>
        <a:p>
          <a:endParaRPr lang="en-GB"/>
        </a:p>
      </dgm:t>
    </dgm:pt>
    <dgm:pt modelId="{E5191297-4362-4953-AA8C-682D87797D46}" type="sibTrans" cxnId="{8FC14B88-1067-441B-AF96-693294914AE6}">
      <dgm:prSet/>
      <dgm:spPr/>
      <dgm:t>
        <a:bodyPr/>
        <a:lstStyle/>
        <a:p>
          <a:endParaRPr lang="en-GB"/>
        </a:p>
      </dgm:t>
    </dgm:pt>
    <dgm:pt modelId="{D2967943-FB26-45D8-A60A-9400AE6C0671}">
      <dgm:prSet phldrT="[Text]" phldr="0"/>
      <dgm:spPr/>
      <dgm:t>
        <a:bodyPr/>
        <a:lstStyle/>
        <a:p>
          <a:pPr rtl="0"/>
          <a:r>
            <a:rPr lang="en-GB">
              <a:latin typeface="Trebuchet MS" panose="020B0603020202020204"/>
            </a:rPr>
            <a:t> TOGETHER </a:t>
          </a:r>
          <a:endParaRPr lang="en-GB"/>
        </a:p>
      </dgm:t>
    </dgm:pt>
    <dgm:pt modelId="{A6897AA5-363E-4F48-A3F3-6A86948A98C3}" type="parTrans" cxnId="{11FFD0E7-8109-43E2-A743-F9B7E5F4FB5E}">
      <dgm:prSet/>
      <dgm:spPr/>
      <dgm:t>
        <a:bodyPr/>
        <a:lstStyle/>
        <a:p>
          <a:endParaRPr lang="en-GB"/>
        </a:p>
      </dgm:t>
    </dgm:pt>
    <dgm:pt modelId="{22E192E3-EE2F-46F5-AF33-A7C27F34F6E6}" type="sibTrans" cxnId="{11FFD0E7-8109-43E2-A743-F9B7E5F4FB5E}">
      <dgm:prSet/>
      <dgm:spPr/>
      <dgm:t>
        <a:bodyPr/>
        <a:lstStyle/>
        <a:p>
          <a:endParaRPr lang="en-GB"/>
        </a:p>
      </dgm:t>
    </dgm:pt>
    <dgm:pt modelId="{B54E1F42-8AEC-4B1B-B927-A298F92E6443}">
      <dgm:prSet phldrT="[Text]" phldr="0"/>
      <dgm:spPr/>
      <dgm:t>
        <a:bodyPr/>
        <a:lstStyle/>
        <a:p>
          <a:r>
            <a:rPr lang="en-GB">
              <a:latin typeface="Trebuchet MS" panose="020B0603020202020204"/>
            </a:rPr>
            <a:t>E</a:t>
          </a:r>
          <a:endParaRPr lang="en-GB"/>
        </a:p>
      </dgm:t>
    </dgm:pt>
    <dgm:pt modelId="{B6F0CF6F-A253-4559-94C2-DB18AA1AF490}" type="parTrans" cxnId="{89392784-A5DB-4319-BE22-9B2ABDCA9BE3}">
      <dgm:prSet/>
      <dgm:spPr/>
      <dgm:t>
        <a:bodyPr/>
        <a:lstStyle/>
        <a:p>
          <a:endParaRPr lang="en-GB"/>
        </a:p>
      </dgm:t>
    </dgm:pt>
    <dgm:pt modelId="{B46C91D8-D423-4001-B10F-11B352EB0EFC}" type="sibTrans" cxnId="{89392784-A5DB-4319-BE22-9B2ABDCA9BE3}">
      <dgm:prSet/>
      <dgm:spPr/>
      <dgm:t>
        <a:bodyPr/>
        <a:lstStyle/>
        <a:p>
          <a:endParaRPr lang="en-GB"/>
        </a:p>
      </dgm:t>
    </dgm:pt>
    <dgm:pt modelId="{E4B09F76-D911-4809-819A-80358A01BB73}">
      <dgm:prSet phldrT="[Text]" phldr="0"/>
      <dgm:spPr/>
      <dgm:t>
        <a:bodyPr/>
        <a:lstStyle/>
        <a:p>
          <a:r>
            <a:rPr lang="en-GB">
              <a:latin typeface="Trebuchet MS" panose="020B0603020202020204"/>
            </a:rPr>
            <a:t>EVERYONE</a:t>
          </a:r>
          <a:endParaRPr lang="en-GB"/>
        </a:p>
      </dgm:t>
    </dgm:pt>
    <dgm:pt modelId="{E1B9BCFF-3F7D-494C-A2A2-64D10969D1A3}" type="parTrans" cxnId="{57D3820A-6E70-4BCD-B08F-82A8BCD9683F}">
      <dgm:prSet/>
      <dgm:spPr/>
      <dgm:t>
        <a:bodyPr/>
        <a:lstStyle/>
        <a:p>
          <a:endParaRPr lang="en-GB"/>
        </a:p>
      </dgm:t>
    </dgm:pt>
    <dgm:pt modelId="{4D43F41D-4CAF-4EBA-8743-E58F6B6F453E}" type="sibTrans" cxnId="{57D3820A-6E70-4BCD-B08F-82A8BCD9683F}">
      <dgm:prSet/>
      <dgm:spPr/>
      <dgm:t>
        <a:bodyPr/>
        <a:lstStyle/>
        <a:p>
          <a:endParaRPr lang="en-GB"/>
        </a:p>
      </dgm:t>
    </dgm:pt>
    <dgm:pt modelId="{3491B66B-A3B6-4371-9F5D-D13034B893DD}">
      <dgm:prSet phldrT="[Text]"/>
      <dgm:spPr/>
      <dgm:t>
        <a:bodyPr/>
        <a:lstStyle/>
        <a:p>
          <a:r>
            <a:rPr lang="en-GB">
              <a:latin typeface="Trebuchet MS" panose="020B0603020202020204"/>
            </a:rPr>
            <a:t>A</a:t>
          </a:r>
          <a:endParaRPr lang="en-GB"/>
        </a:p>
      </dgm:t>
    </dgm:pt>
    <dgm:pt modelId="{C65ACC31-4D51-4A51-89EC-088A5DBBC87A}" type="parTrans" cxnId="{856D5760-5702-4681-9CDF-E7CCE820B841}">
      <dgm:prSet/>
      <dgm:spPr/>
      <dgm:t>
        <a:bodyPr/>
        <a:lstStyle/>
        <a:p>
          <a:endParaRPr lang="en-GB"/>
        </a:p>
      </dgm:t>
    </dgm:pt>
    <dgm:pt modelId="{F59CAAE4-32B8-43EC-B7D4-D4F400E60289}" type="sibTrans" cxnId="{856D5760-5702-4681-9CDF-E7CCE820B841}">
      <dgm:prSet/>
      <dgm:spPr/>
      <dgm:t>
        <a:bodyPr/>
        <a:lstStyle/>
        <a:p>
          <a:endParaRPr lang="en-GB"/>
        </a:p>
      </dgm:t>
    </dgm:pt>
    <dgm:pt modelId="{234588FD-E6A0-40D4-8C06-031CE1726E5A}">
      <dgm:prSet phldrT="[Text]" phldr="0"/>
      <dgm:spPr/>
      <dgm:t>
        <a:bodyPr/>
        <a:lstStyle/>
        <a:p>
          <a:r>
            <a:rPr lang="en-GB">
              <a:latin typeface="Trebuchet MS" panose="020B0603020202020204"/>
            </a:rPr>
            <a:t>ACHIEVES</a:t>
          </a:r>
          <a:endParaRPr lang="en-GB"/>
        </a:p>
      </dgm:t>
    </dgm:pt>
    <dgm:pt modelId="{FB564CF0-9129-4148-BA98-F615E45F7933}" type="parTrans" cxnId="{F554ADCF-37D7-496C-BE5B-8FF3CD3CAD4D}">
      <dgm:prSet/>
      <dgm:spPr/>
      <dgm:t>
        <a:bodyPr/>
        <a:lstStyle/>
        <a:p>
          <a:endParaRPr lang="en-GB"/>
        </a:p>
      </dgm:t>
    </dgm:pt>
    <dgm:pt modelId="{6AD3D487-7A41-48D0-914E-D85FD7871E4F}" type="sibTrans" cxnId="{F554ADCF-37D7-496C-BE5B-8FF3CD3CAD4D}">
      <dgm:prSet/>
      <dgm:spPr/>
      <dgm:t>
        <a:bodyPr/>
        <a:lstStyle/>
        <a:p>
          <a:endParaRPr lang="en-GB"/>
        </a:p>
      </dgm:t>
    </dgm:pt>
    <dgm:pt modelId="{75E261B5-28F0-4733-B0DD-AF4B8541579B}">
      <dgm:prSet phldr="0"/>
      <dgm:spPr/>
      <dgm:t>
        <a:bodyPr/>
        <a:lstStyle/>
        <a:p>
          <a:r>
            <a:rPr lang="en-GB">
              <a:latin typeface="Trebuchet MS" panose="020B0603020202020204"/>
            </a:rPr>
            <a:t>M</a:t>
          </a:r>
        </a:p>
      </dgm:t>
    </dgm:pt>
    <dgm:pt modelId="{BC1AD0BD-463E-4BB8-A407-43B537BA92A1}" type="parTrans" cxnId="{D2C6AD49-9D17-467F-95CC-E0B11E12B7C4}">
      <dgm:prSet/>
      <dgm:spPr/>
    </dgm:pt>
    <dgm:pt modelId="{39E47002-3EE4-4187-A040-82414A2AB75A}" type="sibTrans" cxnId="{D2C6AD49-9D17-467F-95CC-E0B11E12B7C4}">
      <dgm:prSet/>
      <dgm:spPr/>
    </dgm:pt>
    <dgm:pt modelId="{275AF1B4-2028-401B-BB9F-7D98C8F6C205}">
      <dgm:prSet phldr="0"/>
      <dgm:spPr/>
      <dgm:t>
        <a:bodyPr/>
        <a:lstStyle/>
        <a:p>
          <a:pPr rtl="0"/>
          <a:r>
            <a:rPr lang="en-GB">
              <a:latin typeface="Trebuchet MS" panose="020B0603020202020204"/>
            </a:rPr>
            <a:t>MORE </a:t>
          </a:r>
        </a:p>
      </dgm:t>
    </dgm:pt>
    <dgm:pt modelId="{4C57C4C0-D216-4971-A904-5A79A144EC97}" type="parTrans" cxnId="{F3665861-7F83-4402-B7DA-900C19C79EF0}">
      <dgm:prSet/>
      <dgm:spPr/>
    </dgm:pt>
    <dgm:pt modelId="{D3BCC58B-29A6-42A2-992E-2BE9823FA767}" type="sibTrans" cxnId="{F3665861-7F83-4402-B7DA-900C19C79EF0}">
      <dgm:prSet/>
      <dgm:spPr/>
    </dgm:pt>
    <dgm:pt modelId="{4843B3B5-56A6-4AB3-AE1B-B83DE151B3DB}" type="pres">
      <dgm:prSet presAssocID="{086111CC-E5A3-4685-9D27-807AA661AB4B}" presName="Name0" presStyleCnt="0">
        <dgm:presLayoutVars>
          <dgm:chPref val="3"/>
          <dgm:dir/>
          <dgm:animLvl val="lvl"/>
          <dgm:resizeHandles/>
        </dgm:presLayoutVars>
      </dgm:prSet>
      <dgm:spPr/>
    </dgm:pt>
    <dgm:pt modelId="{682C6400-7673-440D-9D3C-EC6404C47A63}" type="pres">
      <dgm:prSet presAssocID="{38D60CB2-D718-4D8B-8579-9A0B5A2B5C68}" presName="horFlow" presStyleCnt="0"/>
      <dgm:spPr/>
    </dgm:pt>
    <dgm:pt modelId="{05E64929-3121-4CE9-AE70-038FE1303259}" type="pres">
      <dgm:prSet presAssocID="{38D60CB2-D718-4D8B-8579-9A0B5A2B5C68}" presName="bigChev" presStyleLbl="node1" presStyleIdx="0" presStyleCnt="4"/>
      <dgm:spPr/>
    </dgm:pt>
    <dgm:pt modelId="{3A43EEC5-8DAA-4CB6-81CB-31AD9E7C61BD}" type="pres">
      <dgm:prSet presAssocID="{A6897AA5-363E-4F48-A3F3-6A86948A98C3}" presName="parTrans" presStyleCnt="0"/>
      <dgm:spPr/>
    </dgm:pt>
    <dgm:pt modelId="{9BA8BE2F-748F-4758-B11E-515216B83B94}" type="pres">
      <dgm:prSet presAssocID="{D2967943-FB26-45D8-A60A-9400AE6C0671}" presName="node" presStyleLbl="alignAccFollowNode1" presStyleIdx="0" presStyleCnt="4">
        <dgm:presLayoutVars>
          <dgm:bulletEnabled val="1"/>
        </dgm:presLayoutVars>
      </dgm:prSet>
      <dgm:spPr/>
    </dgm:pt>
    <dgm:pt modelId="{8991FFCD-B3A3-4033-BCB9-24550C1E8988}" type="pres">
      <dgm:prSet presAssocID="{38D60CB2-D718-4D8B-8579-9A0B5A2B5C68}" presName="vSp" presStyleCnt="0"/>
      <dgm:spPr/>
    </dgm:pt>
    <dgm:pt modelId="{E1284CD4-84CA-4E69-A950-636D8B3CB217}" type="pres">
      <dgm:prSet presAssocID="{B54E1F42-8AEC-4B1B-B927-A298F92E6443}" presName="horFlow" presStyleCnt="0"/>
      <dgm:spPr/>
    </dgm:pt>
    <dgm:pt modelId="{A61483E0-5AB7-44C6-A30D-7D6F1C5D8B84}" type="pres">
      <dgm:prSet presAssocID="{B54E1F42-8AEC-4B1B-B927-A298F92E6443}" presName="bigChev" presStyleLbl="node1" presStyleIdx="1" presStyleCnt="4"/>
      <dgm:spPr/>
    </dgm:pt>
    <dgm:pt modelId="{E5011EC0-B7C8-46E4-B5E2-D1A696EE8656}" type="pres">
      <dgm:prSet presAssocID="{E1B9BCFF-3F7D-494C-A2A2-64D10969D1A3}" presName="parTrans" presStyleCnt="0"/>
      <dgm:spPr/>
    </dgm:pt>
    <dgm:pt modelId="{A9EC1223-7ADC-4C65-9CA5-406E51984D8E}" type="pres">
      <dgm:prSet presAssocID="{E4B09F76-D911-4809-819A-80358A01BB73}" presName="node" presStyleLbl="alignAccFollowNode1" presStyleIdx="1" presStyleCnt="4">
        <dgm:presLayoutVars>
          <dgm:bulletEnabled val="1"/>
        </dgm:presLayoutVars>
      </dgm:prSet>
      <dgm:spPr/>
    </dgm:pt>
    <dgm:pt modelId="{7B6435E4-5195-4269-87FB-EB88B4756D58}" type="pres">
      <dgm:prSet presAssocID="{B54E1F42-8AEC-4B1B-B927-A298F92E6443}" presName="vSp" presStyleCnt="0"/>
      <dgm:spPr/>
    </dgm:pt>
    <dgm:pt modelId="{DE4BB3DB-5E05-45A8-B9EB-13BDB8966015}" type="pres">
      <dgm:prSet presAssocID="{3491B66B-A3B6-4371-9F5D-D13034B893DD}" presName="horFlow" presStyleCnt="0"/>
      <dgm:spPr/>
    </dgm:pt>
    <dgm:pt modelId="{506C2A3C-3C2C-4D67-AEB2-AD9757F5BB62}" type="pres">
      <dgm:prSet presAssocID="{3491B66B-A3B6-4371-9F5D-D13034B893DD}" presName="bigChev" presStyleLbl="node1" presStyleIdx="2" presStyleCnt="4"/>
      <dgm:spPr/>
    </dgm:pt>
    <dgm:pt modelId="{5427DCB5-22BA-4F58-B22C-75C1BB560CF2}" type="pres">
      <dgm:prSet presAssocID="{FB564CF0-9129-4148-BA98-F615E45F7933}" presName="parTrans" presStyleCnt="0"/>
      <dgm:spPr/>
    </dgm:pt>
    <dgm:pt modelId="{5B9F53B9-4831-4C87-BAD1-ECA0A6EC47BE}" type="pres">
      <dgm:prSet presAssocID="{234588FD-E6A0-40D4-8C06-031CE1726E5A}" presName="node" presStyleLbl="alignAccFollowNode1" presStyleIdx="2" presStyleCnt="4">
        <dgm:presLayoutVars>
          <dgm:bulletEnabled val="1"/>
        </dgm:presLayoutVars>
      </dgm:prSet>
      <dgm:spPr/>
    </dgm:pt>
    <dgm:pt modelId="{E70A946A-4C70-4B43-9378-32C4A56D659D}" type="pres">
      <dgm:prSet presAssocID="{3491B66B-A3B6-4371-9F5D-D13034B893DD}" presName="vSp" presStyleCnt="0"/>
      <dgm:spPr/>
    </dgm:pt>
    <dgm:pt modelId="{BAE9735A-38B6-4313-B3D9-16765A3F305F}" type="pres">
      <dgm:prSet presAssocID="{75E261B5-28F0-4733-B0DD-AF4B8541579B}" presName="horFlow" presStyleCnt="0"/>
      <dgm:spPr/>
    </dgm:pt>
    <dgm:pt modelId="{A4B69DAA-753D-40AF-A382-CA290C83B38E}" type="pres">
      <dgm:prSet presAssocID="{75E261B5-28F0-4733-B0DD-AF4B8541579B}" presName="bigChev" presStyleLbl="node1" presStyleIdx="3" presStyleCnt="4"/>
      <dgm:spPr/>
    </dgm:pt>
    <dgm:pt modelId="{EB3F3CB4-A7ED-4059-8073-097C813CEDDA}" type="pres">
      <dgm:prSet presAssocID="{4C57C4C0-D216-4971-A904-5A79A144EC97}" presName="parTrans" presStyleCnt="0"/>
      <dgm:spPr/>
    </dgm:pt>
    <dgm:pt modelId="{26F8BDF9-3E24-4328-8C1C-FD83BB4459F4}" type="pres">
      <dgm:prSet presAssocID="{275AF1B4-2028-401B-BB9F-7D98C8F6C205}" presName="node" presStyleLbl="alignAccFollowNode1" presStyleIdx="3" presStyleCnt="4">
        <dgm:presLayoutVars>
          <dgm:bulletEnabled val="1"/>
        </dgm:presLayoutVars>
      </dgm:prSet>
      <dgm:spPr/>
    </dgm:pt>
  </dgm:ptLst>
  <dgm:cxnLst>
    <dgm:cxn modelId="{F9E71804-C2BD-418B-A620-2425D8ECDB12}" type="presOf" srcId="{3491B66B-A3B6-4371-9F5D-D13034B893DD}" destId="{506C2A3C-3C2C-4D67-AEB2-AD9757F5BB62}" srcOrd="0" destOrd="0" presId="urn:microsoft.com/office/officeart/2005/8/layout/lProcess3"/>
    <dgm:cxn modelId="{57D3820A-6E70-4BCD-B08F-82A8BCD9683F}" srcId="{B54E1F42-8AEC-4B1B-B927-A298F92E6443}" destId="{E4B09F76-D911-4809-819A-80358A01BB73}" srcOrd="0" destOrd="0" parTransId="{E1B9BCFF-3F7D-494C-A2A2-64D10969D1A3}" sibTransId="{4D43F41D-4CAF-4EBA-8743-E58F6B6F453E}"/>
    <dgm:cxn modelId="{4EB5BA19-662B-45D5-8555-FB6A101B4CD0}" type="presOf" srcId="{B54E1F42-8AEC-4B1B-B927-A298F92E6443}" destId="{A61483E0-5AB7-44C6-A30D-7D6F1C5D8B84}" srcOrd="0" destOrd="0" presId="urn:microsoft.com/office/officeart/2005/8/layout/lProcess3"/>
    <dgm:cxn modelId="{D2C6AD49-9D17-467F-95CC-E0B11E12B7C4}" srcId="{086111CC-E5A3-4685-9D27-807AA661AB4B}" destId="{75E261B5-28F0-4733-B0DD-AF4B8541579B}" srcOrd="3" destOrd="0" parTransId="{BC1AD0BD-463E-4BB8-A407-43B537BA92A1}" sibTransId="{39E47002-3EE4-4187-A040-82414A2AB75A}"/>
    <dgm:cxn modelId="{EAA6EA57-50AF-4FD1-8968-1E91FAC78620}" type="presOf" srcId="{D2967943-FB26-45D8-A60A-9400AE6C0671}" destId="{9BA8BE2F-748F-4758-B11E-515216B83B94}" srcOrd="0" destOrd="0" presId="urn:microsoft.com/office/officeart/2005/8/layout/lProcess3"/>
    <dgm:cxn modelId="{CCCD1A60-DB15-4182-8CB2-835A139E8272}" type="presOf" srcId="{E4B09F76-D911-4809-819A-80358A01BB73}" destId="{A9EC1223-7ADC-4C65-9CA5-406E51984D8E}" srcOrd="0" destOrd="0" presId="urn:microsoft.com/office/officeart/2005/8/layout/lProcess3"/>
    <dgm:cxn modelId="{856D5760-5702-4681-9CDF-E7CCE820B841}" srcId="{086111CC-E5A3-4685-9D27-807AA661AB4B}" destId="{3491B66B-A3B6-4371-9F5D-D13034B893DD}" srcOrd="2" destOrd="0" parTransId="{C65ACC31-4D51-4A51-89EC-088A5DBBC87A}" sibTransId="{F59CAAE4-32B8-43EC-B7D4-D4F400E60289}"/>
    <dgm:cxn modelId="{F3665861-7F83-4402-B7DA-900C19C79EF0}" srcId="{75E261B5-28F0-4733-B0DD-AF4B8541579B}" destId="{275AF1B4-2028-401B-BB9F-7D98C8F6C205}" srcOrd="0" destOrd="0" parTransId="{4C57C4C0-D216-4971-A904-5A79A144EC97}" sibTransId="{D3BCC58B-29A6-42A2-992E-2BE9823FA767}"/>
    <dgm:cxn modelId="{5D357571-2C6B-4D1B-B820-582EEF0E6ECF}" type="presOf" srcId="{275AF1B4-2028-401B-BB9F-7D98C8F6C205}" destId="{26F8BDF9-3E24-4328-8C1C-FD83BB4459F4}" srcOrd="0" destOrd="0" presId="urn:microsoft.com/office/officeart/2005/8/layout/lProcess3"/>
    <dgm:cxn modelId="{2DD5B175-016F-4062-A338-8032FF1955B9}" type="presOf" srcId="{75E261B5-28F0-4733-B0DD-AF4B8541579B}" destId="{A4B69DAA-753D-40AF-A382-CA290C83B38E}" srcOrd="0" destOrd="0" presId="urn:microsoft.com/office/officeart/2005/8/layout/lProcess3"/>
    <dgm:cxn modelId="{89392784-A5DB-4319-BE22-9B2ABDCA9BE3}" srcId="{086111CC-E5A3-4685-9D27-807AA661AB4B}" destId="{B54E1F42-8AEC-4B1B-B927-A298F92E6443}" srcOrd="1" destOrd="0" parTransId="{B6F0CF6F-A253-4559-94C2-DB18AA1AF490}" sibTransId="{B46C91D8-D423-4001-B10F-11B352EB0EFC}"/>
    <dgm:cxn modelId="{8FC14B88-1067-441B-AF96-693294914AE6}" srcId="{086111CC-E5A3-4685-9D27-807AA661AB4B}" destId="{38D60CB2-D718-4D8B-8579-9A0B5A2B5C68}" srcOrd="0" destOrd="0" parTransId="{B5A4B643-F00D-4753-A528-50B6A9CC16B3}" sibTransId="{E5191297-4362-4953-AA8C-682D87797D46}"/>
    <dgm:cxn modelId="{10BC8EB6-8E8B-4983-8B9C-A4DFE5C72F3C}" type="presOf" srcId="{234588FD-E6A0-40D4-8C06-031CE1726E5A}" destId="{5B9F53B9-4831-4C87-BAD1-ECA0A6EC47BE}" srcOrd="0" destOrd="0" presId="urn:microsoft.com/office/officeart/2005/8/layout/lProcess3"/>
    <dgm:cxn modelId="{F554ADCF-37D7-496C-BE5B-8FF3CD3CAD4D}" srcId="{3491B66B-A3B6-4371-9F5D-D13034B893DD}" destId="{234588FD-E6A0-40D4-8C06-031CE1726E5A}" srcOrd="0" destOrd="0" parTransId="{FB564CF0-9129-4148-BA98-F615E45F7933}" sibTransId="{6AD3D487-7A41-48D0-914E-D85FD7871E4F}"/>
    <dgm:cxn modelId="{AFF638D3-4F63-4A12-88B7-235A9DA2EE6A}" type="presOf" srcId="{086111CC-E5A3-4685-9D27-807AA661AB4B}" destId="{4843B3B5-56A6-4AB3-AE1B-B83DE151B3DB}" srcOrd="0" destOrd="0" presId="urn:microsoft.com/office/officeart/2005/8/layout/lProcess3"/>
    <dgm:cxn modelId="{11FFD0E7-8109-43E2-A743-F9B7E5F4FB5E}" srcId="{38D60CB2-D718-4D8B-8579-9A0B5A2B5C68}" destId="{D2967943-FB26-45D8-A60A-9400AE6C0671}" srcOrd="0" destOrd="0" parTransId="{A6897AA5-363E-4F48-A3F3-6A86948A98C3}" sibTransId="{22E192E3-EE2F-46F5-AF33-A7C27F34F6E6}"/>
    <dgm:cxn modelId="{CFF625EB-0B4E-4A0C-BFA0-FDD7CFB88CCA}" type="presOf" srcId="{38D60CB2-D718-4D8B-8579-9A0B5A2B5C68}" destId="{05E64929-3121-4CE9-AE70-038FE1303259}" srcOrd="0" destOrd="0" presId="urn:microsoft.com/office/officeart/2005/8/layout/lProcess3"/>
    <dgm:cxn modelId="{C0A9217D-004B-4E87-942A-90E3A2086281}" type="presParOf" srcId="{4843B3B5-56A6-4AB3-AE1B-B83DE151B3DB}" destId="{682C6400-7673-440D-9D3C-EC6404C47A63}" srcOrd="0" destOrd="0" presId="urn:microsoft.com/office/officeart/2005/8/layout/lProcess3"/>
    <dgm:cxn modelId="{A6A7FD97-F044-400D-8EC2-9BE4CD8635B7}" type="presParOf" srcId="{682C6400-7673-440D-9D3C-EC6404C47A63}" destId="{05E64929-3121-4CE9-AE70-038FE1303259}" srcOrd="0" destOrd="0" presId="urn:microsoft.com/office/officeart/2005/8/layout/lProcess3"/>
    <dgm:cxn modelId="{615C1017-C761-4BAB-A01A-C2FF39C1F9D5}" type="presParOf" srcId="{682C6400-7673-440D-9D3C-EC6404C47A63}" destId="{3A43EEC5-8DAA-4CB6-81CB-31AD9E7C61BD}" srcOrd="1" destOrd="0" presId="urn:microsoft.com/office/officeart/2005/8/layout/lProcess3"/>
    <dgm:cxn modelId="{E4F6DEE4-861E-4B6A-B1D2-715C145706B9}" type="presParOf" srcId="{682C6400-7673-440D-9D3C-EC6404C47A63}" destId="{9BA8BE2F-748F-4758-B11E-515216B83B94}" srcOrd="2" destOrd="0" presId="urn:microsoft.com/office/officeart/2005/8/layout/lProcess3"/>
    <dgm:cxn modelId="{3EB2A279-11B4-4539-8874-59A4135E4B51}" type="presParOf" srcId="{4843B3B5-56A6-4AB3-AE1B-B83DE151B3DB}" destId="{8991FFCD-B3A3-4033-BCB9-24550C1E8988}" srcOrd="1" destOrd="0" presId="urn:microsoft.com/office/officeart/2005/8/layout/lProcess3"/>
    <dgm:cxn modelId="{BF5E4312-EAD1-423F-AE64-6FD452ACC282}" type="presParOf" srcId="{4843B3B5-56A6-4AB3-AE1B-B83DE151B3DB}" destId="{E1284CD4-84CA-4E69-A950-636D8B3CB217}" srcOrd="2" destOrd="0" presId="urn:microsoft.com/office/officeart/2005/8/layout/lProcess3"/>
    <dgm:cxn modelId="{057D381F-C554-415B-99A8-C346D3F53833}" type="presParOf" srcId="{E1284CD4-84CA-4E69-A950-636D8B3CB217}" destId="{A61483E0-5AB7-44C6-A30D-7D6F1C5D8B84}" srcOrd="0" destOrd="0" presId="urn:microsoft.com/office/officeart/2005/8/layout/lProcess3"/>
    <dgm:cxn modelId="{CEAC822B-9775-497B-B27A-B1202E5D8F48}" type="presParOf" srcId="{E1284CD4-84CA-4E69-A950-636D8B3CB217}" destId="{E5011EC0-B7C8-46E4-B5E2-D1A696EE8656}" srcOrd="1" destOrd="0" presId="urn:microsoft.com/office/officeart/2005/8/layout/lProcess3"/>
    <dgm:cxn modelId="{0EC75E56-97FA-4D29-AA58-6F4B70A9F9CA}" type="presParOf" srcId="{E1284CD4-84CA-4E69-A950-636D8B3CB217}" destId="{A9EC1223-7ADC-4C65-9CA5-406E51984D8E}" srcOrd="2" destOrd="0" presId="urn:microsoft.com/office/officeart/2005/8/layout/lProcess3"/>
    <dgm:cxn modelId="{BA9459D7-B707-4B54-B312-F05BC57AFE52}" type="presParOf" srcId="{4843B3B5-56A6-4AB3-AE1B-B83DE151B3DB}" destId="{7B6435E4-5195-4269-87FB-EB88B4756D58}" srcOrd="3" destOrd="0" presId="urn:microsoft.com/office/officeart/2005/8/layout/lProcess3"/>
    <dgm:cxn modelId="{C334FD4D-722C-4267-B13C-9F23E33970BF}" type="presParOf" srcId="{4843B3B5-56A6-4AB3-AE1B-B83DE151B3DB}" destId="{DE4BB3DB-5E05-45A8-B9EB-13BDB8966015}" srcOrd="4" destOrd="0" presId="urn:microsoft.com/office/officeart/2005/8/layout/lProcess3"/>
    <dgm:cxn modelId="{F1989AA2-0F2E-4826-9A61-3733884FF9B5}" type="presParOf" srcId="{DE4BB3DB-5E05-45A8-B9EB-13BDB8966015}" destId="{506C2A3C-3C2C-4D67-AEB2-AD9757F5BB62}" srcOrd="0" destOrd="0" presId="urn:microsoft.com/office/officeart/2005/8/layout/lProcess3"/>
    <dgm:cxn modelId="{22DC3DD4-93CC-4F88-9FC8-20BF1429B101}" type="presParOf" srcId="{DE4BB3DB-5E05-45A8-B9EB-13BDB8966015}" destId="{5427DCB5-22BA-4F58-B22C-75C1BB560CF2}" srcOrd="1" destOrd="0" presId="urn:microsoft.com/office/officeart/2005/8/layout/lProcess3"/>
    <dgm:cxn modelId="{04BE38DB-7CEA-4814-873A-F1B132CF7847}" type="presParOf" srcId="{DE4BB3DB-5E05-45A8-B9EB-13BDB8966015}" destId="{5B9F53B9-4831-4C87-BAD1-ECA0A6EC47BE}" srcOrd="2" destOrd="0" presId="urn:microsoft.com/office/officeart/2005/8/layout/lProcess3"/>
    <dgm:cxn modelId="{D5E577E5-803B-4718-9F51-8E6E56F63C8C}" type="presParOf" srcId="{4843B3B5-56A6-4AB3-AE1B-B83DE151B3DB}" destId="{E70A946A-4C70-4B43-9378-32C4A56D659D}" srcOrd="5" destOrd="0" presId="urn:microsoft.com/office/officeart/2005/8/layout/lProcess3"/>
    <dgm:cxn modelId="{34FC93E0-332D-41CC-BDC0-1251989E660C}" type="presParOf" srcId="{4843B3B5-56A6-4AB3-AE1B-B83DE151B3DB}" destId="{BAE9735A-38B6-4313-B3D9-16765A3F305F}" srcOrd="6" destOrd="0" presId="urn:microsoft.com/office/officeart/2005/8/layout/lProcess3"/>
    <dgm:cxn modelId="{5380C491-65B3-4703-B8D1-56214782304D}" type="presParOf" srcId="{BAE9735A-38B6-4313-B3D9-16765A3F305F}" destId="{A4B69DAA-753D-40AF-A382-CA290C83B38E}" srcOrd="0" destOrd="0" presId="urn:microsoft.com/office/officeart/2005/8/layout/lProcess3"/>
    <dgm:cxn modelId="{F8C7EB50-878F-4AC8-B7D1-A47297675698}" type="presParOf" srcId="{BAE9735A-38B6-4313-B3D9-16765A3F305F}" destId="{EB3F3CB4-A7ED-4059-8073-097C813CEDDA}" srcOrd="1" destOrd="0" presId="urn:microsoft.com/office/officeart/2005/8/layout/lProcess3"/>
    <dgm:cxn modelId="{4EEEE5E4-BB64-4461-AC2D-28F9F2315C1F}" type="presParOf" srcId="{BAE9735A-38B6-4313-B3D9-16765A3F305F}" destId="{26F8BDF9-3E24-4328-8C1C-FD83BB4459F4}" srcOrd="2"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54B135-FA27-47B2-ACF9-8286EF4ACFC6}" type="doc">
      <dgm:prSet loTypeId="urn:microsoft.com/office/officeart/2005/8/layout/bProcess3" loCatId="process" qsTypeId="urn:microsoft.com/office/officeart/2005/8/quickstyle/simple1" qsCatId="simple" csTypeId="urn:microsoft.com/office/officeart/2005/8/colors/accent2_1" csCatId="accent2" phldr="1"/>
      <dgm:spPr/>
      <dgm:t>
        <a:bodyPr/>
        <a:lstStyle/>
        <a:p>
          <a:endParaRPr lang="en-GB"/>
        </a:p>
      </dgm:t>
    </dgm:pt>
    <dgm:pt modelId="{A27B9776-7DBF-44CF-8E0F-D4679078C3AF}">
      <dgm:prSet phldrT="[Text]" phldr="0"/>
      <dgm:spPr/>
      <dgm:t>
        <a:bodyPr/>
        <a:lstStyle/>
        <a:p>
          <a:pPr rtl="0">
            <a:lnSpc>
              <a:spcPct val="100000"/>
            </a:lnSpc>
          </a:pPr>
          <a:r>
            <a:rPr lang="en-GB" b="0">
              <a:latin typeface="Arial"/>
              <a:cs typeface="Arial"/>
            </a:rPr>
            <a:t> 1.  INCREACES PRODUCTIVITY </a:t>
          </a:r>
          <a:endParaRPr lang="en-US" b="0">
            <a:latin typeface="Trebuchet MS" panose="020B0603020202020204"/>
            <a:cs typeface="Arial"/>
          </a:endParaRPr>
        </a:p>
      </dgm:t>
    </dgm:pt>
    <dgm:pt modelId="{6352105D-B87F-418B-B13E-017DA5984A13}" type="parTrans" cxnId="{05F0D985-87F1-4611-872A-56ECBA82E952}">
      <dgm:prSet/>
      <dgm:spPr/>
      <dgm:t>
        <a:bodyPr/>
        <a:lstStyle/>
        <a:p>
          <a:endParaRPr lang="en-GB"/>
        </a:p>
      </dgm:t>
    </dgm:pt>
    <dgm:pt modelId="{791BEF4A-B328-4ED5-9019-B39C4A38D9C4}" type="sibTrans" cxnId="{05F0D985-87F1-4611-872A-56ECBA82E952}">
      <dgm:prSet/>
      <dgm:spPr/>
      <dgm:t>
        <a:bodyPr/>
        <a:lstStyle/>
        <a:p>
          <a:endParaRPr lang="en-GB"/>
        </a:p>
      </dgm:t>
    </dgm:pt>
    <dgm:pt modelId="{163780AC-2BFE-433F-B0AA-AE7E2EBEB7DD}">
      <dgm:prSet phldrT="[Text]" phldr="0"/>
      <dgm:spPr/>
      <dgm:t>
        <a:bodyPr/>
        <a:lstStyle/>
        <a:p>
          <a:pPr rtl="0"/>
          <a:r>
            <a:rPr lang="en-GB" b="0">
              <a:latin typeface="Arial"/>
              <a:cs typeface="Arial"/>
            </a:rPr>
            <a:t>3.  ENCOURAGES INNOVATION</a:t>
          </a:r>
        </a:p>
      </dgm:t>
    </dgm:pt>
    <dgm:pt modelId="{7BBD35D3-C78C-467D-BC6C-92B91E4D1B63}" type="parTrans" cxnId="{6FB906F2-EC15-470E-8734-751248EEDD4C}">
      <dgm:prSet/>
      <dgm:spPr/>
      <dgm:t>
        <a:bodyPr/>
        <a:lstStyle/>
        <a:p>
          <a:endParaRPr lang="en-GB"/>
        </a:p>
      </dgm:t>
    </dgm:pt>
    <dgm:pt modelId="{D8E98CA6-DC04-4992-99D8-C2D1A1082306}" type="sibTrans" cxnId="{6FB906F2-EC15-470E-8734-751248EEDD4C}">
      <dgm:prSet/>
      <dgm:spPr/>
      <dgm:t>
        <a:bodyPr/>
        <a:lstStyle/>
        <a:p>
          <a:endParaRPr lang="en-GB"/>
        </a:p>
      </dgm:t>
    </dgm:pt>
    <dgm:pt modelId="{DA53DF1E-534D-430C-9E33-D59519D4E7F4}">
      <dgm:prSet phldr="0"/>
      <dgm:spPr/>
      <dgm:t>
        <a:bodyPr/>
        <a:lstStyle/>
        <a:p>
          <a:pPr rtl="0"/>
          <a:r>
            <a:rPr lang="en-GB" b="0">
              <a:latin typeface="Arial"/>
              <a:cs typeface="Arial"/>
            </a:rPr>
            <a:t>4.  IMPROVES MORALE  </a:t>
          </a:r>
        </a:p>
      </dgm:t>
    </dgm:pt>
    <dgm:pt modelId="{3CF3C915-0496-4E5E-BDD8-CCF152F07172}" type="parTrans" cxnId="{DC328A43-817C-4AA6-A1FB-FCF9F97E8A75}">
      <dgm:prSet/>
      <dgm:spPr/>
    </dgm:pt>
    <dgm:pt modelId="{27D9BD9B-6F71-48FF-97EA-97A307CC75DE}" type="sibTrans" cxnId="{DC328A43-817C-4AA6-A1FB-FCF9F97E8A75}">
      <dgm:prSet/>
      <dgm:spPr/>
      <dgm:t>
        <a:bodyPr/>
        <a:lstStyle/>
        <a:p>
          <a:endParaRPr lang="en-US"/>
        </a:p>
      </dgm:t>
    </dgm:pt>
    <dgm:pt modelId="{F288F1F9-1404-4489-BEBA-614015DD1BCB}">
      <dgm:prSet phldr="0"/>
      <dgm:spPr/>
      <dgm:t>
        <a:bodyPr/>
        <a:lstStyle/>
        <a:p>
          <a:pPr rtl="0"/>
          <a:endParaRPr lang="en-GB" b="0">
            <a:latin typeface="Arial"/>
            <a:cs typeface="Arial"/>
          </a:endParaRPr>
        </a:p>
      </dgm:t>
    </dgm:pt>
    <dgm:pt modelId="{6FF7A79B-F497-4DE9-9928-AB6FC0BC945C}" type="parTrans" cxnId="{E49C7462-BE27-491D-BADB-8E6D21796E07}">
      <dgm:prSet/>
      <dgm:spPr/>
    </dgm:pt>
    <dgm:pt modelId="{2BA87447-E9FA-4C7D-B2F1-2D2647E9C294}" type="sibTrans" cxnId="{E49C7462-BE27-491D-BADB-8E6D21796E07}">
      <dgm:prSet/>
      <dgm:spPr/>
      <dgm:t>
        <a:bodyPr/>
        <a:lstStyle/>
        <a:p>
          <a:endParaRPr lang="en-US"/>
        </a:p>
      </dgm:t>
    </dgm:pt>
    <dgm:pt modelId="{7F80DDF2-AF52-4911-8ED8-F2BB6247C754}">
      <dgm:prSet phldr="0"/>
      <dgm:spPr/>
      <dgm:t>
        <a:bodyPr/>
        <a:lstStyle/>
        <a:p>
          <a:pPr rtl="0"/>
          <a:r>
            <a:rPr lang="en-GB" b="0">
              <a:latin typeface="Arial"/>
              <a:cs typeface="Arial"/>
            </a:rPr>
            <a:t> 2.  PROVIDES A SUPPORT NETWORK </a:t>
          </a:r>
          <a:endParaRPr lang="en-GB">
            <a:latin typeface="Trebuchet MS" panose="020B0603020202020204"/>
          </a:endParaRPr>
        </a:p>
      </dgm:t>
    </dgm:pt>
    <dgm:pt modelId="{88E6CB40-CF10-452D-A51C-7386B7E8D63C}" type="parTrans" cxnId="{F7B9F0CE-5875-4353-A52E-0DEBCB22865C}">
      <dgm:prSet/>
      <dgm:spPr/>
    </dgm:pt>
    <dgm:pt modelId="{BB46711D-51E6-4E29-80C8-4980412A097A}" type="sibTrans" cxnId="{F7B9F0CE-5875-4353-A52E-0DEBCB22865C}">
      <dgm:prSet/>
      <dgm:spPr/>
      <dgm:t>
        <a:bodyPr/>
        <a:lstStyle/>
        <a:p>
          <a:endParaRPr lang="en-GB"/>
        </a:p>
      </dgm:t>
    </dgm:pt>
    <dgm:pt modelId="{D456EB89-4957-4596-8B83-F75AA2758B20}" type="pres">
      <dgm:prSet presAssocID="{3F54B135-FA27-47B2-ACF9-8286EF4ACFC6}" presName="Name0" presStyleCnt="0">
        <dgm:presLayoutVars>
          <dgm:dir/>
          <dgm:resizeHandles val="exact"/>
        </dgm:presLayoutVars>
      </dgm:prSet>
      <dgm:spPr/>
    </dgm:pt>
    <dgm:pt modelId="{D59BDE4D-905F-453A-9985-C6DFC20F761F}" type="pres">
      <dgm:prSet presAssocID="{A27B9776-7DBF-44CF-8E0F-D4679078C3AF}" presName="node" presStyleLbl="node1" presStyleIdx="0" presStyleCnt="4">
        <dgm:presLayoutVars>
          <dgm:bulletEnabled val="1"/>
        </dgm:presLayoutVars>
      </dgm:prSet>
      <dgm:spPr/>
    </dgm:pt>
    <dgm:pt modelId="{FD425F3F-A98D-4150-B97C-F126979C2B8A}" type="pres">
      <dgm:prSet presAssocID="{791BEF4A-B328-4ED5-9019-B39C4A38D9C4}" presName="sibTrans" presStyleLbl="sibTrans1D1" presStyleIdx="0" presStyleCnt="3"/>
      <dgm:spPr/>
    </dgm:pt>
    <dgm:pt modelId="{984EB0BD-3F40-49C3-9D76-568C41CCBF84}" type="pres">
      <dgm:prSet presAssocID="{791BEF4A-B328-4ED5-9019-B39C4A38D9C4}" presName="connectorText" presStyleLbl="sibTrans1D1" presStyleIdx="0" presStyleCnt="3"/>
      <dgm:spPr/>
    </dgm:pt>
    <dgm:pt modelId="{76ECEDF9-2015-4633-A250-92981E49667A}" type="pres">
      <dgm:prSet presAssocID="{7F80DDF2-AF52-4911-8ED8-F2BB6247C754}" presName="node" presStyleLbl="node1" presStyleIdx="1" presStyleCnt="4">
        <dgm:presLayoutVars>
          <dgm:bulletEnabled val="1"/>
        </dgm:presLayoutVars>
      </dgm:prSet>
      <dgm:spPr/>
    </dgm:pt>
    <dgm:pt modelId="{05F3BBFE-8F13-444E-8ECB-BE84040BF196}" type="pres">
      <dgm:prSet presAssocID="{BB46711D-51E6-4E29-80C8-4980412A097A}" presName="sibTrans" presStyleLbl="sibTrans1D1" presStyleIdx="1" presStyleCnt="3"/>
      <dgm:spPr/>
    </dgm:pt>
    <dgm:pt modelId="{04230F0C-1BF3-4F06-B6A6-BC433F676DEF}" type="pres">
      <dgm:prSet presAssocID="{BB46711D-51E6-4E29-80C8-4980412A097A}" presName="connectorText" presStyleLbl="sibTrans1D1" presStyleIdx="1" presStyleCnt="3"/>
      <dgm:spPr/>
    </dgm:pt>
    <dgm:pt modelId="{FE5F5D05-B8CB-40AB-9D6B-4AD1F6D25193}" type="pres">
      <dgm:prSet presAssocID="{163780AC-2BFE-433F-B0AA-AE7E2EBEB7DD}" presName="node" presStyleLbl="node1" presStyleIdx="2" presStyleCnt="4">
        <dgm:presLayoutVars>
          <dgm:bulletEnabled val="1"/>
        </dgm:presLayoutVars>
      </dgm:prSet>
      <dgm:spPr/>
    </dgm:pt>
    <dgm:pt modelId="{6B60D4CB-CE73-48A1-8A62-DD936985AE62}" type="pres">
      <dgm:prSet presAssocID="{D8E98CA6-DC04-4992-99D8-C2D1A1082306}" presName="sibTrans" presStyleLbl="sibTrans1D1" presStyleIdx="2" presStyleCnt="3"/>
      <dgm:spPr/>
    </dgm:pt>
    <dgm:pt modelId="{04435AE8-CEED-468C-ADC1-7F01FF1BC0D6}" type="pres">
      <dgm:prSet presAssocID="{D8E98CA6-DC04-4992-99D8-C2D1A1082306}" presName="connectorText" presStyleLbl="sibTrans1D1" presStyleIdx="2" presStyleCnt="3"/>
      <dgm:spPr/>
    </dgm:pt>
    <dgm:pt modelId="{892CDA95-1B25-409C-BBAA-1B587C9C0E73}" type="pres">
      <dgm:prSet presAssocID="{DA53DF1E-534D-430C-9E33-D59519D4E7F4}" presName="node" presStyleLbl="node1" presStyleIdx="3" presStyleCnt="4">
        <dgm:presLayoutVars>
          <dgm:bulletEnabled val="1"/>
        </dgm:presLayoutVars>
      </dgm:prSet>
      <dgm:spPr/>
    </dgm:pt>
  </dgm:ptLst>
  <dgm:cxnLst>
    <dgm:cxn modelId="{CFC83803-0124-4B6A-A2A7-D944CE99A094}" type="presOf" srcId="{791BEF4A-B328-4ED5-9019-B39C4A38D9C4}" destId="{984EB0BD-3F40-49C3-9D76-568C41CCBF84}" srcOrd="1" destOrd="0" presId="urn:microsoft.com/office/officeart/2005/8/layout/bProcess3"/>
    <dgm:cxn modelId="{B9EC040D-A357-49A6-B68C-8D38B3ADF59E}" type="presOf" srcId="{3F54B135-FA27-47B2-ACF9-8286EF4ACFC6}" destId="{D456EB89-4957-4596-8B83-F75AA2758B20}" srcOrd="0" destOrd="0" presId="urn:microsoft.com/office/officeart/2005/8/layout/bProcess3"/>
    <dgm:cxn modelId="{DC328A43-817C-4AA6-A1FB-FCF9F97E8A75}" srcId="{3F54B135-FA27-47B2-ACF9-8286EF4ACFC6}" destId="{DA53DF1E-534D-430C-9E33-D59519D4E7F4}" srcOrd="3" destOrd="0" parTransId="{3CF3C915-0496-4E5E-BDD8-CCF152F07172}" sibTransId="{27D9BD9B-6F71-48FF-97EA-97A307CC75DE}"/>
    <dgm:cxn modelId="{E6A2394B-6288-4A6E-8E7D-9D43D6E3320E}" type="presOf" srcId="{791BEF4A-B328-4ED5-9019-B39C4A38D9C4}" destId="{FD425F3F-A98D-4150-B97C-F126979C2B8A}" srcOrd="0" destOrd="0" presId="urn:microsoft.com/office/officeart/2005/8/layout/bProcess3"/>
    <dgm:cxn modelId="{E49C7462-BE27-491D-BADB-8E6D21796E07}" srcId="{DA53DF1E-534D-430C-9E33-D59519D4E7F4}" destId="{F288F1F9-1404-4489-BEBA-614015DD1BCB}" srcOrd="0" destOrd="0" parTransId="{6FF7A79B-F497-4DE9-9928-AB6FC0BC945C}" sibTransId="{2BA87447-E9FA-4C7D-B2F1-2D2647E9C294}"/>
    <dgm:cxn modelId="{D4BD9A75-8B17-4678-AD66-09ABCB3928B5}" type="presOf" srcId="{D8E98CA6-DC04-4992-99D8-C2D1A1082306}" destId="{04435AE8-CEED-468C-ADC1-7F01FF1BC0D6}" srcOrd="1" destOrd="0" presId="urn:microsoft.com/office/officeart/2005/8/layout/bProcess3"/>
    <dgm:cxn modelId="{4511137A-7F8E-4493-93F8-8328E44D1602}" type="presOf" srcId="{163780AC-2BFE-433F-B0AA-AE7E2EBEB7DD}" destId="{FE5F5D05-B8CB-40AB-9D6B-4AD1F6D25193}" srcOrd="0" destOrd="0" presId="urn:microsoft.com/office/officeart/2005/8/layout/bProcess3"/>
    <dgm:cxn modelId="{97F7427A-5E8B-43A5-8FAE-B31B4A6C7BAA}" type="presOf" srcId="{DA53DF1E-534D-430C-9E33-D59519D4E7F4}" destId="{892CDA95-1B25-409C-BBAA-1B587C9C0E73}" srcOrd="0" destOrd="0" presId="urn:microsoft.com/office/officeart/2005/8/layout/bProcess3"/>
    <dgm:cxn modelId="{05F0D985-87F1-4611-872A-56ECBA82E952}" srcId="{3F54B135-FA27-47B2-ACF9-8286EF4ACFC6}" destId="{A27B9776-7DBF-44CF-8E0F-D4679078C3AF}" srcOrd="0" destOrd="0" parTransId="{6352105D-B87F-418B-B13E-017DA5984A13}" sibTransId="{791BEF4A-B328-4ED5-9019-B39C4A38D9C4}"/>
    <dgm:cxn modelId="{9193E58A-D61F-485F-8BCB-15EFCE040BC7}" type="presOf" srcId="{F288F1F9-1404-4489-BEBA-614015DD1BCB}" destId="{892CDA95-1B25-409C-BBAA-1B587C9C0E73}" srcOrd="0" destOrd="1" presId="urn:microsoft.com/office/officeart/2005/8/layout/bProcess3"/>
    <dgm:cxn modelId="{CF6F01A5-1E3D-415E-8091-E88E9E685ED5}" type="presOf" srcId="{BB46711D-51E6-4E29-80C8-4980412A097A}" destId="{04230F0C-1BF3-4F06-B6A6-BC433F676DEF}" srcOrd="1" destOrd="0" presId="urn:microsoft.com/office/officeart/2005/8/layout/bProcess3"/>
    <dgm:cxn modelId="{74477EB8-F261-49AA-A665-0E5960FA9E86}" type="presOf" srcId="{D8E98CA6-DC04-4992-99D8-C2D1A1082306}" destId="{6B60D4CB-CE73-48A1-8A62-DD936985AE62}" srcOrd="0" destOrd="0" presId="urn:microsoft.com/office/officeart/2005/8/layout/bProcess3"/>
    <dgm:cxn modelId="{F7B9F0CE-5875-4353-A52E-0DEBCB22865C}" srcId="{3F54B135-FA27-47B2-ACF9-8286EF4ACFC6}" destId="{7F80DDF2-AF52-4911-8ED8-F2BB6247C754}" srcOrd="1" destOrd="0" parTransId="{88E6CB40-CF10-452D-A51C-7386B7E8D63C}" sibTransId="{BB46711D-51E6-4E29-80C8-4980412A097A}"/>
    <dgm:cxn modelId="{774F12D6-5D08-4F4C-809D-45040C28D711}" type="presOf" srcId="{7F80DDF2-AF52-4911-8ED8-F2BB6247C754}" destId="{76ECEDF9-2015-4633-A250-92981E49667A}" srcOrd="0" destOrd="0" presId="urn:microsoft.com/office/officeart/2005/8/layout/bProcess3"/>
    <dgm:cxn modelId="{FD09FED8-BAA8-470C-9AC2-64F7AD94A495}" type="presOf" srcId="{A27B9776-7DBF-44CF-8E0F-D4679078C3AF}" destId="{D59BDE4D-905F-453A-9985-C6DFC20F761F}" srcOrd="0" destOrd="0" presId="urn:microsoft.com/office/officeart/2005/8/layout/bProcess3"/>
    <dgm:cxn modelId="{A0CB29EE-DD3D-4624-9FAE-82968355BAD0}" type="presOf" srcId="{BB46711D-51E6-4E29-80C8-4980412A097A}" destId="{05F3BBFE-8F13-444E-8ECB-BE84040BF196}" srcOrd="0" destOrd="0" presId="urn:microsoft.com/office/officeart/2005/8/layout/bProcess3"/>
    <dgm:cxn modelId="{6FB906F2-EC15-470E-8734-751248EEDD4C}" srcId="{3F54B135-FA27-47B2-ACF9-8286EF4ACFC6}" destId="{163780AC-2BFE-433F-B0AA-AE7E2EBEB7DD}" srcOrd="2" destOrd="0" parTransId="{7BBD35D3-C78C-467D-BC6C-92B91E4D1B63}" sibTransId="{D8E98CA6-DC04-4992-99D8-C2D1A1082306}"/>
    <dgm:cxn modelId="{DC516408-F64C-445F-B288-EBA21BFDC50C}" type="presParOf" srcId="{D456EB89-4957-4596-8B83-F75AA2758B20}" destId="{D59BDE4D-905F-453A-9985-C6DFC20F761F}" srcOrd="0" destOrd="0" presId="urn:microsoft.com/office/officeart/2005/8/layout/bProcess3"/>
    <dgm:cxn modelId="{85EEBED2-BE93-4474-ACDB-9EFBA1274972}" type="presParOf" srcId="{D456EB89-4957-4596-8B83-F75AA2758B20}" destId="{FD425F3F-A98D-4150-B97C-F126979C2B8A}" srcOrd="1" destOrd="0" presId="urn:microsoft.com/office/officeart/2005/8/layout/bProcess3"/>
    <dgm:cxn modelId="{D578E0C1-B23E-455D-80A5-223408E93D52}" type="presParOf" srcId="{FD425F3F-A98D-4150-B97C-F126979C2B8A}" destId="{984EB0BD-3F40-49C3-9D76-568C41CCBF84}" srcOrd="0" destOrd="0" presId="urn:microsoft.com/office/officeart/2005/8/layout/bProcess3"/>
    <dgm:cxn modelId="{85189FD9-3942-4FF3-9B3A-EFC450D41221}" type="presParOf" srcId="{D456EB89-4957-4596-8B83-F75AA2758B20}" destId="{76ECEDF9-2015-4633-A250-92981E49667A}" srcOrd="2" destOrd="0" presId="urn:microsoft.com/office/officeart/2005/8/layout/bProcess3"/>
    <dgm:cxn modelId="{8D8B835D-7A9B-4B9C-8DEE-2CA08BA2E9A3}" type="presParOf" srcId="{D456EB89-4957-4596-8B83-F75AA2758B20}" destId="{05F3BBFE-8F13-444E-8ECB-BE84040BF196}" srcOrd="3" destOrd="0" presId="urn:microsoft.com/office/officeart/2005/8/layout/bProcess3"/>
    <dgm:cxn modelId="{05C0EFB5-1705-4AB6-90C3-783C6530ABCD}" type="presParOf" srcId="{05F3BBFE-8F13-444E-8ECB-BE84040BF196}" destId="{04230F0C-1BF3-4F06-B6A6-BC433F676DEF}" srcOrd="0" destOrd="0" presId="urn:microsoft.com/office/officeart/2005/8/layout/bProcess3"/>
    <dgm:cxn modelId="{DC82B93A-E23C-41F0-BE2A-92DC32CC46DD}" type="presParOf" srcId="{D456EB89-4957-4596-8B83-F75AA2758B20}" destId="{FE5F5D05-B8CB-40AB-9D6B-4AD1F6D25193}" srcOrd="4" destOrd="0" presId="urn:microsoft.com/office/officeart/2005/8/layout/bProcess3"/>
    <dgm:cxn modelId="{85840AF7-6B9F-4BAB-800B-3D53A6F70813}" type="presParOf" srcId="{D456EB89-4957-4596-8B83-F75AA2758B20}" destId="{6B60D4CB-CE73-48A1-8A62-DD936985AE62}" srcOrd="5" destOrd="0" presId="urn:microsoft.com/office/officeart/2005/8/layout/bProcess3"/>
    <dgm:cxn modelId="{916CE468-DCB1-4AC0-BC4F-7B021439098A}" type="presParOf" srcId="{6B60D4CB-CE73-48A1-8A62-DD936985AE62}" destId="{04435AE8-CEED-468C-ADC1-7F01FF1BC0D6}" srcOrd="0" destOrd="0" presId="urn:microsoft.com/office/officeart/2005/8/layout/bProcess3"/>
    <dgm:cxn modelId="{32EEE2DD-D300-44FF-903E-5425BDA110B0}" type="presParOf" srcId="{D456EB89-4957-4596-8B83-F75AA2758B20}" destId="{892CDA95-1B25-409C-BBAA-1B587C9C0E73}" srcOrd="6"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63EC40-98AD-4A7B-BA3A-3B0A96971DF0}" type="doc">
      <dgm:prSet loTypeId="urn:microsoft.com/office/officeart/2005/8/layout/bProcess3" loCatId="process" qsTypeId="urn:microsoft.com/office/officeart/2005/8/quickstyle/simple1" qsCatId="simple" csTypeId="urn:microsoft.com/office/officeart/2005/8/colors/accent1_1" csCatId="accent1" phldr="1"/>
      <dgm:spPr/>
      <dgm:t>
        <a:bodyPr/>
        <a:lstStyle/>
        <a:p>
          <a:endParaRPr lang="en-GB"/>
        </a:p>
      </dgm:t>
    </dgm:pt>
    <dgm:pt modelId="{CB75932F-F9F2-44FD-A399-1341850A7E65}">
      <dgm:prSet phldrT="[Text]" phldr="0"/>
      <dgm:spPr/>
      <dgm:t>
        <a:bodyPr/>
        <a:lstStyle/>
        <a:p>
          <a:pPr rtl="0"/>
          <a:r>
            <a:rPr lang="en-GB">
              <a:latin typeface="Trebuchet MS" panose="020B0603020202020204"/>
            </a:rPr>
            <a:t>5.  ATTRACTS TALENT</a:t>
          </a:r>
          <a:endParaRPr lang="en-GB"/>
        </a:p>
      </dgm:t>
    </dgm:pt>
    <dgm:pt modelId="{D8F82F0A-B489-4AD1-88B4-F4DF65221B35}" type="parTrans" cxnId="{638BEBF1-2EE2-4923-A5C1-6908D279025D}">
      <dgm:prSet/>
      <dgm:spPr/>
      <dgm:t>
        <a:bodyPr/>
        <a:lstStyle/>
        <a:p>
          <a:endParaRPr lang="en-GB"/>
        </a:p>
      </dgm:t>
    </dgm:pt>
    <dgm:pt modelId="{55B3E2ED-1263-41DA-9462-040BDB4D06C1}" type="sibTrans" cxnId="{638BEBF1-2EE2-4923-A5C1-6908D279025D}">
      <dgm:prSet/>
      <dgm:spPr/>
      <dgm:t>
        <a:bodyPr/>
        <a:lstStyle/>
        <a:p>
          <a:endParaRPr lang="en-GB"/>
        </a:p>
      </dgm:t>
    </dgm:pt>
    <dgm:pt modelId="{EEBC460D-4FAB-472A-BDDA-C4A53F902F73}">
      <dgm:prSet phldrT="[Text]" phldr="0"/>
      <dgm:spPr/>
      <dgm:t>
        <a:bodyPr/>
        <a:lstStyle/>
        <a:p>
          <a:pPr rtl="0"/>
          <a:r>
            <a:rPr lang="en-GB">
              <a:latin typeface="Trebuchet MS" panose="020B0603020202020204"/>
            </a:rPr>
            <a:t>6.  ESTABLISHES STRONG RELATIONSHIPS</a:t>
          </a:r>
          <a:endParaRPr lang="en-GB"/>
        </a:p>
      </dgm:t>
    </dgm:pt>
    <dgm:pt modelId="{9F1B571C-46EB-4B53-98ED-90CFEBD9CBE8}" type="parTrans" cxnId="{3C40E70F-EAF6-41AB-A07D-92D996FD60C6}">
      <dgm:prSet/>
      <dgm:spPr/>
      <dgm:t>
        <a:bodyPr/>
        <a:lstStyle/>
        <a:p>
          <a:endParaRPr lang="en-GB"/>
        </a:p>
      </dgm:t>
    </dgm:pt>
    <dgm:pt modelId="{F0F781BB-358C-49A6-90D8-734232F1C25B}" type="sibTrans" cxnId="{3C40E70F-EAF6-41AB-A07D-92D996FD60C6}">
      <dgm:prSet/>
      <dgm:spPr/>
      <dgm:t>
        <a:bodyPr/>
        <a:lstStyle/>
        <a:p>
          <a:endParaRPr lang="en-GB"/>
        </a:p>
      </dgm:t>
    </dgm:pt>
    <dgm:pt modelId="{20CEDD5B-5083-4592-BED2-C31E99C09FDA}">
      <dgm:prSet phldrT="[Text]" phldr="0"/>
      <dgm:spPr/>
      <dgm:t>
        <a:bodyPr/>
        <a:lstStyle/>
        <a:p>
          <a:pPr rtl="0"/>
          <a:r>
            <a:rPr lang="en-GB">
              <a:latin typeface="Trebuchet MS" panose="020B0603020202020204"/>
            </a:rPr>
            <a:t>7.  ALLOWS FLEXIBILITY </a:t>
          </a:r>
          <a:endParaRPr lang="en-GB"/>
        </a:p>
      </dgm:t>
    </dgm:pt>
    <dgm:pt modelId="{43D6A24B-745A-415D-9B0D-00E617334BD2}" type="parTrans" cxnId="{19AB4F84-DB03-46EE-9FC1-8F68F036A332}">
      <dgm:prSet/>
      <dgm:spPr/>
      <dgm:t>
        <a:bodyPr/>
        <a:lstStyle/>
        <a:p>
          <a:endParaRPr lang="en-GB"/>
        </a:p>
      </dgm:t>
    </dgm:pt>
    <dgm:pt modelId="{66853D65-D675-42D8-9D94-ABE06CCAEAC9}" type="sibTrans" cxnId="{19AB4F84-DB03-46EE-9FC1-8F68F036A332}">
      <dgm:prSet/>
      <dgm:spPr/>
      <dgm:t>
        <a:bodyPr/>
        <a:lstStyle/>
        <a:p>
          <a:endParaRPr lang="en-GB"/>
        </a:p>
      </dgm:t>
    </dgm:pt>
    <dgm:pt modelId="{7AA37AF5-7395-4C09-AC90-BBF353F85479}">
      <dgm:prSet phldr="0"/>
      <dgm:spPr/>
      <dgm:t>
        <a:bodyPr/>
        <a:lstStyle/>
        <a:p>
          <a:pPr rtl="0"/>
          <a:r>
            <a:rPr lang="en-GB">
              <a:latin typeface="Trebuchet MS" panose="020B0603020202020204"/>
            </a:rPr>
            <a:t>8.  IT ADVANCES THE INDIVIDUALS CAREER      </a:t>
          </a:r>
          <a:endParaRPr lang="en-GB"/>
        </a:p>
      </dgm:t>
    </dgm:pt>
    <dgm:pt modelId="{9923E51B-6331-43DA-B988-02C9934134E7}" type="parTrans" cxnId="{8E2986CD-843B-4551-8ADF-93B498E9CABF}">
      <dgm:prSet/>
      <dgm:spPr/>
    </dgm:pt>
    <dgm:pt modelId="{3FBE4396-43E1-465B-BCFE-2BCE3404CCF1}" type="sibTrans" cxnId="{8E2986CD-843B-4551-8ADF-93B498E9CABF}">
      <dgm:prSet/>
      <dgm:spPr/>
      <dgm:t>
        <a:bodyPr/>
        <a:lstStyle/>
        <a:p>
          <a:endParaRPr lang="en-GB"/>
        </a:p>
      </dgm:t>
    </dgm:pt>
    <dgm:pt modelId="{B87C4326-A83C-4066-B572-B636376FE83C}">
      <dgm:prSet phldr="0"/>
      <dgm:spPr/>
      <dgm:t>
        <a:bodyPr/>
        <a:lstStyle/>
        <a:p>
          <a:pPr rtl="0"/>
          <a:r>
            <a:rPr lang="en-GB">
              <a:latin typeface="Trebuchet MS" panose="020B0603020202020204"/>
            </a:rPr>
            <a:t>9.  PROMOTES SYNERGY</a:t>
          </a:r>
          <a:endParaRPr lang="en-GB"/>
        </a:p>
      </dgm:t>
    </dgm:pt>
    <dgm:pt modelId="{42BD981A-B01E-4951-8B23-89BBCA6209FC}" type="parTrans" cxnId="{7D951A2E-A57B-451E-8AEA-05F69BA43C4F}">
      <dgm:prSet/>
      <dgm:spPr/>
    </dgm:pt>
    <dgm:pt modelId="{C04B1B0E-C9D4-4DFA-9C3B-98706EF14B02}" type="sibTrans" cxnId="{7D951A2E-A57B-451E-8AEA-05F69BA43C4F}">
      <dgm:prSet/>
      <dgm:spPr/>
      <dgm:t>
        <a:bodyPr/>
        <a:lstStyle/>
        <a:p>
          <a:endParaRPr lang="en-GB"/>
        </a:p>
      </dgm:t>
    </dgm:pt>
    <dgm:pt modelId="{9B192301-DE89-4899-82C5-569B965EDC89}" type="pres">
      <dgm:prSet presAssocID="{8C63EC40-98AD-4A7B-BA3A-3B0A96971DF0}" presName="Name0" presStyleCnt="0">
        <dgm:presLayoutVars>
          <dgm:dir/>
          <dgm:resizeHandles val="exact"/>
        </dgm:presLayoutVars>
      </dgm:prSet>
      <dgm:spPr/>
    </dgm:pt>
    <dgm:pt modelId="{AD5FAAB1-A740-4A92-A863-BFB3B2219CCC}" type="pres">
      <dgm:prSet presAssocID="{CB75932F-F9F2-44FD-A399-1341850A7E65}" presName="node" presStyleLbl="node1" presStyleIdx="0" presStyleCnt="5">
        <dgm:presLayoutVars>
          <dgm:bulletEnabled val="1"/>
        </dgm:presLayoutVars>
      </dgm:prSet>
      <dgm:spPr/>
    </dgm:pt>
    <dgm:pt modelId="{017905EE-68D7-4660-A053-DF8C252FC228}" type="pres">
      <dgm:prSet presAssocID="{55B3E2ED-1263-41DA-9462-040BDB4D06C1}" presName="sibTrans" presStyleLbl="sibTrans1D1" presStyleIdx="0" presStyleCnt="4"/>
      <dgm:spPr/>
    </dgm:pt>
    <dgm:pt modelId="{EE86E6C7-7630-41A6-89FD-4AF62DA0CEAA}" type="pres">
      <dgm:prSet presAssocID="{55B3E2ED-1263-41DA-9462-040BDB4D06C1}" presName="connectorText" presStyleLbl="sibTrans1D1" presStyleIdx="0" presStyleCnt="4"/>
      <dgm:spPr/>
    </dgm:pt>
    <dgm:pt modelId="{C098F67F-99B9-419C-A2D3-75F9703025DE}" type="pres">
      <dgm:prSet presAssocID="{EEBC460D-4FAB-472A-BDDA-C4A53F902F73}" presName="node" presStyleLbl="node1" presStyleIdx="1" presStyleCnt="5">
        <dgm:presLayoutVars>
          <dgm:bulletEnabled val="1"/>
        </dgm:presLayoutVars>
      </dgm:prSet>
      <dgm:spPr/>
    </dgm:pt>
    <dgm:pt modelId="{A0307BE5-F93E-4A30-921A-FA9E5435783A}" type="pres">
      <dgm:prSet presAssocID="{F0F781BB-358C-49A6-90D8-734232F1C25B}" presName="sibTrans" presStyleLbl="sibTrans1D1" presStyleIdx="1" presStyleCnt="4"/>
      <dgm:spPr/>
    </dgm:pt>
    <dgm:pt modelId="{BCA32F05-5F19-41D1-AFF6-54D7E32F2023}" type="pres">
      <dgm:prSet presAssocID="{F0F781BB-358C-49A6-90D8-734232F1C25B}" presName="connectorText" presStyleLbl="sibTrans1D1" presStyleIdx="1" presStyleCnt="4"/>
      <dgm:spPr/>
    </dgm:pt>
    <dgm:pt modelId="{9B953CF7-32A3-49AE-9578-734073A78584}" type="pres">
      <dgm:prSet presAssocID="{20CEDD5B-5083-4592-BED2-C31E99C09FDA}" presName="node" presStyleLbl="node1" presStyleIdx="2" presStyleCnt="5">
        <dgm:presLayoutVars>
          <dgm:bulletEnabled val="1"/>
        </dgm:presLayoutVars>
      </dgm:prSet>
      <dgm:spPr/>
    </dgm:pt>
    <dgm:pt modelId="{3C72817B-3766-415D-BD9A-81352B403F8D}" type="pres">
      <dgm:prSet presAssocID="{66853D65-D675-42D8-9D94-ABE06CCAEAC9}" presName="sibTrans" presStyleLbl="sibTrans1D1" presStyleIdx="2" presStyleCnt="4"/>
      <dgm:spPr/>
    </dgm:pt>
    <dgm:pt modelId="{1E5373AE-3BB7-4CFD-B322-EDDC71DC6389}" type="pres">
      <dgm:prSet presAssocID="{66853D65-D675-42D8-9D94-ABE06CCAEAC9}" presName="connectorText" presStyleLbl="sibTrans1D1" presStyleIdx="2" presStyleCnt="4"/>
      <dgm:spPr/>
    </dgm:pt>
    <dgm:pt modelId="{650601F1-2232-4124-AA26-66F8C51E9859}" type="pres">
      <dgm:prSet presAssocID="{7AA37AF5-7395-4C09-AC90-BBF353F85479}" presName="node" presStyleLbl="node1" presStyleIdx="3" presStyleCnt="5">
        <dgm:presLayoutVars>
          <dgm:bulletEnabled val="1"/>
        </dgm:presLayoutVars>
      </dgm:prSet>
      <dgm:spPr/>
    </dgm:pt>
    <dgm:pt modelId="{E73B070D-3D44-4AFA-8313-6FC4FA823BE7}" type="pres">
      <dgm:prSet presAssocID="{3FBE4396-43E1-465B-BCFE-2BCE3404CCF1}" presName="sibTrans" presStyleLbl="sibTrans1D1" presStyleIdx="3" presStyleCnt="4"/>
      <dgm:spPr/>
    </dgm:pt>
    <dgm:pt modelId="{064794AE-2D7F-4F38-A62A-2B6143951A00}" type="pres">
      <dgm:prSet presAssocID="{3FBE4396-43E1-465B-BCFE-2BCE3404CCF1}" presName="connectorText" presStyleLbl="sibTrans1D1" presStyleIdx="3" presStyleCnt="4"/>
      <dgm:spPr/>
    </dgm:pt>
    <dgm:pt modelId="{2FFD3EFE-E2EE-48A0-AED2-D16B008CC7BD}" type="pres">
      <dgm:prSet presAssocID="{B87C4326-A83C-4066-B572-B636376FE83C}" presName="node" presStyleLbl="node1" presStyleIdx="4" presStyleCnt="5">
        <dgm:presLayoutVars>
          <dgm:bulletEnabled val="1"/>
        </dgm:presLayoutVars>
      </dgm:prSet>
      <dgm:spPr/>
    </dgm:pt>
  </dgm:ptLst>
  <dgm:cxnLst>
    <dgm:cxn modelId="{3C40E70F-EAF6-41AB-A07D-92D996FD60C6}" srcId="{8C63EC40-98AD-4A7B-BA3A-3B0A96971DF0}" destId="{EEBC460D-4FAB-472A-BDDA-C4A53F902F73}" srcOrd="1" destOrd="0" parTransId="{9F1B571C-46EB-4B53-98ED-90CFEBD9CBE8}" sibTransId="{F0F781BB-358C-49A6-90D8-734232F1C25B}"/>
    <dgm:cxn modelId="{AB952013-AC58-4E60-8620-1C7FDEABB25E}" type="presOf" srcId="{8C63EC40-98AD-4A7B-BA3A-3B0A96971DF0}" destId="{9B192301-DE89-4899-82C5-569B965EDC89}" srcOrd="0" destOrd="0" presId="urn:microsoft.com/office/officeart/2005/8/layout/bProcess3"/>
    <dgm:cxn modelId="{BFDBE018-5720-495F-AE54-A8B35B11E7C6}" type="presOf" srcId="{7AA37AF5-7395-4C09-AC90-BBF353F85479}" destId="{650601F1-2232-4124-AA26-66F8C51E9859}" srcOrd="0" destOrd="0" presId="urn:microsoft.com/office/officeart/2005/8/layout/bProcess3"/>
    <dgm:cxn modelId="{77C51420-73E3-4105-A718-5EF1E24DF14D}" type="presOf" srcId="{F0F781BB-358C-49A6-90D8-734232F1C25B}" destId="{BCA32F05-5F19-41D1-AFF6-54D7E32F2023}" srcOrd="1" destOrd="0" presId="urn:microsoft.com/office/officeart/2005/8/layout/bProcess3"/>
    <dgm:cxn modelId="{7D951A2E-A57B-451E-8AEA-05F69BA43C4F}" srcId="{8C63EC40-98AD-4A7B-BA3A-3B0A96971DF0}" destId="{B87C4326-A83C-4066-B572-B636376FE83C}" srcOrd="4" destOrd="0" parTransId="{42BD981A-B01E-4951-8B23-89BBCA6209FC}" sibTransId="{C04B1B0E-C9D4-4DFA-9C3B-98706EF14B02}"/>
    <dgm:cxn modelId="{4FA43833-BF9B-4813-8A24-458C9CAC5C60}" type="presOf" srcId="{20CEDD5B-5083-4592-BED2-C31E99C09FDA}" destId="{9B953CF7-32A3-49AE-9578-734073A78584}" srcOrd="0" destOrd="0" presId="urn:microsoft.com/office/officeart/2005/8/layout/bProcess3"/>
    <dgm:cxn modelId="{2585A633-EBD6-4F36-BE39-190BC13696FE}" type="presOf" srcId="{55B3E2ED-1263-41DA-9462-040BDB4D06C1}" destId="{EE86E6C7-7630-41A6-89FD-4AF62DA0CEAA}" srcOrd="1" destOrd="0" presId="urn:microsoft.com/office/officeart/2005/8/layout/bProcess3"/>
    <dgm:cxn modelId="{C849A75A-0754-41DE-A015-AF72B271D443}" type="presOf" srcId="{3FBE4396-43E1-465B-BCFE-2BCE3404CCF1}" destId="{E73B070D-3D44-4AFA-8313-6FC4FA823BE7}" srcOrd="0" destOrd="0" presId="urn:microsoft.com/office/officeart/2005/8/layout/bProcess3"/>
    <dgm:cxn modelId="{DB87966E-3E4D-485C-8D7F-656DD8BD3605}" type="presOf" srcId="{CB75932F-F9F2-44FD-A399-1341850A7E65}" destId="{AD5FAAB1-A740-4A92-A863-BFB3B2219CCC}" srcOrd="0" destOrd="0" presId="urn:microsoft.com/office/officeart/2005/8/layout/bProcess3"/>
    <dgm:cxn modelId="{BB943875-0D04-461E-91AE-1CF0A53677E3}" type="presOf" srcId="{3FBE4396-43E1-465B-BCFE-2BCE3404CCF1}" destId="{064794AE-2D7F-4F38-A62A-2B6143951A00}" srcOrd="1" destOrd="0" presId="urn:microsoft.com/office/officeart/2005/8/layout/bProcess3"/>
    <dgm:cxn modelId="{19AB4F84-DB03-46EE-9FC1-8F68F036A332}" srcId="{8C63EC40-98AD-4A7B-BA3A-3B0A96971DF0}" destId="{20CEDD5B-5083-4592-BED2-C31E99C09FDA}" srcOrd="2" destOrd="0" parTransId="{43D6A24B-745A-415D-9B0D-00E617334BD2}" sibTransId="{66853D65-D675-42D8-9D94-ABE06CCAEAC9}"/>
    <dgm:cxn modelId="{DDEB818F-AA01-485C-9952-28AAD7F088CB}" type="presOf" srcId="{55B3E2ED-1263-41DA-9462-040BDB4D06C1}" destId="{017905EE-68D7-4660-A053-DF8C252FC228}" srcOrd="0" destOrd="0" presId="urn:microsoft.com/office/officeart/2005/8/layout/bProcess3"/>
    <dgm:cxn modelId="{E0F675BB-A122-464C-9601-A03B2CC0D2EA}" type="presOf" srcId="{B87C4326-A83C-4066-B572-B636376FE83C}" destId="{2FFD3EFE-E2EE-48A0-AED2-D16B008CC7BD}" srcOrd="0" destOrd="0" presId="urn:microsoft.com/office/officeart/2005/8/layout/bProcess3"/>
    <dgm:cxn modelId="{8E2986CD-843B-4551-8ADF-93B498E9CABF}" srcId="{8C63EC40-98AD-4A7B-BA3A-3B0A96971DF0}" destId="{7AA37AF5-7395-4C09-AC90-BBF353F85479}" srcOrd="3" destOrd="0" parTransId="{9923E51B-6331-43DA-B988-02C9934134E7}" sibTransId="{3FBE4396-43E1-465B-BCFE-2BCE3404CCF1}"/>
    <dgm:cxn modelId="{38A727DE-6D73-4C82-B02E-9D18D0004FD1}" type="presOf" srcId="{EEBC460D-4FAB-472A-BDDA-C4A53F902F73}" destId="{C098F67F-99B9-419C-A2D3-75F9703025DE}" srcOrd="0" destOrd="0" presId="urn:microsoft.com/office/officeart/2005/8/layout/bProcess3"/>
    <dgm:cxn modelId="{E44CA6E5-CAE3-46DB-B12A-49470E1310F4}" type="presOf" srcId="{F0F781BB-358C-49A6-90D8-734232F1C25B}" destId="{A0307BE5-F93E-4A30-921A-FA9E5435783A}" srcOrd="0" destOrd="0" presId="urn:microsoft.com/office/officeart/2005/8/layout/bProcess3"/>
    <dgm:cxn modelId="{5ED2EBF0-8599-42BC-B040-C55455D8F560}" type="presOf" srcId="{66853D65-D675-42D8-9D94-ABE06CCAEAC9}" destId="{1E5373AE-3BB7-4CFD-B322-EDDC71DC6389}" srcOrd="1" destOrd="0" presId="urn:microsoft.com/office/officeart/2005/8/layout/bProcess3"/>
    <dgm:cxn modelId="{638BEBF1-2EE2-4923-A5C1-6908D279025D}" srcId="{8C63EC40-98AD-4A7B-BA3A-3B0A96971DF0}" destId="{CB75932F-F9F2-44FD-A399-1341850A7E65}" srcOrd="0" destOrd="0" parTransId="{D8F82F0A-B489-4AD1-88B4-F4DF65221B35}" sibTransId="{55B3E2ED-1263-41DA-9462-040BDB4D06C1}"/>
    <dgm:cxn modelId="{02184DFC-E8D2-4A82-AB4A-8B1B0C1B79C0}" type="presOf" srcId="{66853D65-D675-42D8-9D94-ABE06CCAEAC9}" destId="{3C72817B-3766-415D-BD9A-81352B403F8D}" srcOrd="0" destOrd="0" presId="urn:microsoft.com/office/officeart/2005/8/layout/bProcess3"/>
    <dgm:cxn modelId="{BDB0F02C-23C2-4F9F-88F5-D5DCF63C2B70}" type="presParOf" srcId="{9B192301-DE89-4899-82C5-569B965EDC89}" destId="{AD5FAAB1-A740-4A92-A863-BFB3B2219CCC}" srcOrd="0" destOrd="0" presId="urn:microsoft.com/office/officeart/2005/8/layout/bProcess3"/>
    <dgm:cxn modelId="{A50CE40A-7FD4-4C61-8354-B440EE8F8E41}" type="presParOf" srcId="{9B192301-DE89-4899-82C5-569B965EDC89}" destId="{017905EE-68D7-4660-A053-DF8C252FC228}" srcOrd="1" destOrd="0" presId="urn:microsoft.com/office/officeart/2005/8/layout/bProcess3"/>
    <dgm:cxn modelId="{4B1FC263-8204-4A04-8F19-DCDE6C7F758E}" type="presParOf" srcId="{017905EE-68D7-4660-A053-DF8C252FC228}" destId="{EE86E6C7-7630-41A6-89FD-4AF62DA0CEAA}" srcOrd="0" destOrd="0" presId="urn:microsoft.com/office/officeart/2005/8/layout/bProcess3"/>
    <dgm:cxn modelId="{F61FB851-B205-43B4-9521-FAEFC25DAAA5}" type="presParOf" srcId="{9B192301-DE89-4899-82C5-569B965EDC89}" destId="{C098F67F-99B9-419C-A2D3-75F9703025DE}" srcOrd="2" destOrd="0" presId="urn:microsoft.com/office/officeart/2005/8/layout/bProcess3"/>
    <dgm:cxn modelId="{F219DF54-F275-41E4-BC2E-5C6202656A38}" type="presParOf" srcId="{9B192301-DE89-4899-82C5-569B965EDC89}" destId="{A0307BE5-F93E-4A30-921A-FA9E5435783A}" srcOrd="3" destOrd="0" presId="urn:microsoft.com/office/officeart/2005/8/layout/bProcess3"/>
    <dgm:cxn modelId="{E921ED6C-6DA1-4AEC-9812-9A0B12AEFFEE}" type="presParOf" srcId="{A0307BE5-F93E-4A30-921A-FA9E5435783A}" destId="{BCA32F05-5F19-41D1-AFF6-54D7E32F2023}" srcOrd="0" destOrd="0" presId="urn:microsoft.com/office/officeart/2005/8/layout/bProcess3"/>
    <dgm:cxn modelId="{F2F5D286-478E-4692-BABA-E576897008E4}" type="presParOf" srcId="{9B192301-DE89-4899-82C5-569B965EDC89}" destId="{9B953CF7-32A3-49AE-9578-734073A78584}" srcOrd="4" destOrd="0" presId="urn:microsoft.com/office/officeart/2005/8/layout/bProcess3"/>
    <dgm:cxn modelId="{BB769345-F522-4602-9928-B1FCB89E7A58}" type="presParOf" srcId="{9B192301-DE89-4899-82C5-569B965EDC89}" destId="{3C72817B-3766-415D-BD9A-81352B403F8D}" srcOrd="5" destOrd="0" presId="urn:microsoft.com/office/officeart/2005/8/layout/bProcess3"/>
    <dgm:cxn modelId="{A245176C-614B-4E95-8D7C-CE38618F0BC4}" type="presParOf" srcId="{3C72817B-3766-415D-BD9A-81352B403F8D}" destId="{1E5373AE-3BB7-4CFD-B322-EDDC71DC6389}" srcOrd="0" destOrd="0" presId="urn:microsoft.com/office/officeart/2005/8/layout/bProcess3"/>
    <dgm:cxn modelId="{73A88F00-19AD-4A41-A1D2-CCDF292E185C}" type="presParOf" srcId="{9B192301-DE89-4899-82C5-569B965EDC89}" destId="{650601F1-2232-4124-AA26-66F8C51E9859}" srcOrd="6" destOrd="0" presId="urn:microsoft.com/office/officeart/2005/8/layout/bProcess3"/>
    <dgm:cxn modelId="{9BC6D3FA-1F35-4606-A950-AAF7DE05FCA8}" type="presParOf" srcId="{9B192301-DE89-4899-82C5-569B965EDC89}" destId="{E73B070D-3D44-4AFA-8313-6FC4FA823BE7}" srcOrd="7" destOrd="0" presId="urn:microsoft.com/office/officeart/2005/8/layout/bProcess3"/>
    <dgm:cxn modelId="{94C7B5E3-6C43-4194-A6B7-5191545A1068}" type="presParOf" srcId="{E73B070D-3D44-4AFA-8313-6FC4FA823BE7}" destId="{064794AE-2D7F-4F38-A62A-2B6143951A00}" srcOrd="0" destOrd="0" presId="urn:microsoft.com/office/officeart/2005/8/layout/bProcess3"/>
    <dgm:cxn modelId="{AF18FD85-45F5-40D4-B5E4-CA1BD982A9EE}" type="presParOf" srcId="{9B192301-DE89-4899-82C5-569B965EDC89}" destId="{2FFD3EFE-E2EE-48A0-AED2-D16B008CC7BD}" srcOrd="8"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7F116A-5311-4826-876B-9595C412862C}" type="doc">
      <dgm:prSet loTypeId="urn:microsoft.com/office/officeart/2005/8/layout/vList2" loCatId="list" qsTypeId="urn:microsoft.com/office/officeart/2005/8/quickstyle/simple4" qsCatId="simple" csTypeId="urn:microsoft.com/office/officeart/2005/8/colors/colorful2" csCatId="colorful" phldr="1"/>
      <dgm:spPr/>
    </dgm:pt>
    <dgm:pt modelId="{B9895CB8-E9C4-4601-ADA2-107806855CF3}">
      <dgm:prSet phldrT="[Texto]" phldr="0"/>
      <dgm:spPr/>
      <dgm:t>
        <a:bodyPr/>
        <a:lstStyle/>
        <a:p>
          <a:pPr rtl="0"/>
          <a:r>
            <a:rPr lang="es-ES">
              <a:solidFill>
                <a:schemeClr val="tx1"/>
              </a:solidFill>
              <a:latin typeface="Arial"/>
              <a:cs typeface="Arial"/>
            </a:rPr>
            <a:t> </a:t>
          </a:r>
          <a:r>
            <a:rPr lang="es-ES" b="1">
              <a:solidFill>
                <a:schemeClr val="tx1"/>
              </a:solidFill>
              <a:latin typeface="Arial"/>
              <a:cs typeface="Arial"/>
            </a:rPr>
            <a:t>PERSONALITY DIFFERENCES</a:t>
          </a:r>
        </a:p>
      </dgm:t>
    </dgm:pt>
    <dgm:pt modelId="{AA99033B-4C2D-4F4E-8B17-7A4F012B5CA1}" type="parTrans" cxnId="{77B0A4AB-FB09-421F-90DE-094CCAF5B24C}">
      <dgm:prSet/>
      <dgm:spPr/>
    </dgm:pt>
    <dgm:pt modelId="{8C2BB1BD-ABC5-42DB-90A9-F8920FFF6AA4}" type="sibTrans" cxnId="{77B0A4AB-FB09-421F-90DE-094CCAF5B24C}">
      <dgm:prSet/>
      <dgm:spPr/>
      <dgm:t>
        <a:bodyPr/>
        <a:lstStyle/>
        <a:p>
          <a:endParaRPr lang="es-ES"/>
        </a:p>
      </dgm:t>
    </dgm:pt>
    <dgm:pt modelId="{2070EF91-94BE-4FE8-B508-63139B228685}">
      <dgm:prSet phldrT="[Texto]" phldr="0"/>
      <dgm:spPr/>
      <dgm:t>
        <a:bodyPr/>
        <a:lstStyle/>
        <a:p>
          <a:pPr rtl="0"/>
          <a:r>
            <a:rPr lang="es-ES">
              <a:solidFill>
                <a:schemeClr val="tx1"/>
              </a:solidFill>
              <a:latin typeface="Arial"/>
              <a:cs typeface="Arial"/>
            </a:rPr>
            <a:t> </a:t>
          </a:r>
          <a:r>
            <a:rPr lang="es-ES" b="1">
              <a:solidFill>
                <a:schemeClr val="tx1"/>
              </a:solidFill>
              <a:latin typeface="Arial"/>
              <a:cs typeface="Arial"/>
            </a:rPr>
            <a:t>NATURAL PART OF THE TEAM PROCESS</a:t>
          </a:r>
        </a:p>
      </dgm:t>
    </dgm:pt>
    <dgm:pt modelId="{CF6FFDD7-0C22-44B7-BDEF-0E49D3DE4379}" type="parTrans" cxnId="{4FE8C7B1-DD4E-4215-90AB-0249FFD78A72}">
      <dgm:prSet/>
      <dgm:spPr/>
    </dgm:pt>
    <dgm:pt modelId="{8556D9CA-C810-45D1-9B67-B327CB281E83}" type="sibTrans" cxnId="{4FE8C7B1-DD4E-4215-90AB-0249FFD78A72}">
      <dgm:prSet/>
      <dgm:spPr/>
      <dgm:t>
        <a:bodyPr/>
        <a:lstStyle/>
        <a:p>
          <a:endParaRPr lang="es-ES"/>
        </a:p>
      </dgm:t>
    </dgm:pt>
    <dgm:pt modelId="{41BECB9D-1587-4834-872C-11E6679C7C34}">
      <dgm:prSet phldr="0"/>
      <dgm:spPr/>
      <dgm:t>
        <a:bodyPr/>
        <a:lstStyle/>
        <a:p>
          <a:pPr rtl="0"/>
          <a:r>
            <a:rPr lang="es-ES">
              <a:latin typeface="Arial"/>
              <a:cs typeface="Arial"/>
            </a:rPr>
            <a:t> </a:t>
          </a:r>
          <a:r>
            <a:rPr lang="es-ES" b="1">
              <a:solidFill>
                <a:schemeClr val="tx1"/>
              </a:solidFill>
              <a:latin typeface="Arial"/>
              <a:cs typeface="Calibri"/>
            </a:rPr>
            <a:t>DISAGREEMENT</a:t>
          </a:r>
          <a:endParaRPr lang="es-ES" b="1" i="0" u="none" strike="noStrike" cap="none" baseline="0" noProof="0">
            <a:solidFill>
              <a:srgbClr val="010000"/>
            </a:solidFill>
            <a:latin typeface="Arial"/>
            <a:cs typeface="Calibri"/>
          </a:endParaRPr>
        </a:p>
      </dgm:t>
    </dgm:pt>
    <dgm:pt modelId="{90BF78E0-E9DB-4A7A-8D8A-B37D0EFA08A7}" type="parTrans" cxnId="{AF114035-ADED-44EB-812E-9787FD54E580}">
      <dgm:prSet/>
      <dgm:spPr/>
    </dgm:pt>
    <dgm:pt modelId="{76D45982-DDEE-40C7-A411-8E501B9ACBF1}" type="sibTrans" cxnId="{AF114035-ADED-44EB-812E-9787FD54E580}">
      <dgm:prSet/>
      <dgm:spPr/>
      <dgm:t>
        <a:bodyPr/>
        <a:lstStyle/>
        <a:p>
          <a:endParaRPr lang="es-ES"/>
        </a:p>
      </dgm:t>
    </dgm:pt>
    <dgm:pt modelId="{FBC4FE88-F7EC-4A8D-A988-969336471E14}">
      <dgm:prSet phldr="0"/>
      <dgm:spPr/>
      <dgm:t>
        <a:bodyPr/>
        <a:lstStyle/>
        <a:p>
          <a:pPr rtl="0"/>
          <a:r>
            <a:rPr lang="es-ES">
              <a:solidFill>
                <a:schemeClr val="tx1"/>
              </a:solidFill>
              <a:latin typeface="Arial"/>
              <a:cs typeface="Arial"/>
            </a:rPr>
            <a:t>  </a:t>
          </a:r>
          <a:r>
            <a:rPr lang="es-ES" b="1">
              <a:solidFill>
                <a:schemeClr val="tx1"/>
              </a:solidFill>
              <a:latin typeface="Arial"/>
              <a:cs typeface="Arial"/>
            </a:rPr>
            <a:t>DIFFERENCES OPINION </a:t>
          </a:r>
        </a:p>
      </dgm:t>
    </dgm:pt>
    <dgm:pt modelId="{F0DB2F44-FE3D-44CD-B04D-04EE84EABBF0}" type="parTrans" cxnId="{9A834B9B-48EC-4C59-BE54-613EAA3E0061}">
      <dgm:prSet/>
      <dgm:spPr/>
    </dgm:pt>
    <dgm:pt modelId="{62BD9446-ACAE-4D09-A253-19A5D4AD7E2B}" type="sibTrans" cxnId="{9A834B9B-48EC-4C59-BE54-613EAA3E0061}">
      <dgm:prSet/>
      <dgm:spPr/>
      <dgm:t>
        <a:bodyPr/>
        <a:lstStyle/>
        <a:p>
          <a:endParaRPr lang="es-ES"/>
        </a:p>
      </dgm:t>
    </dgm:pt>
    <dgm:pt modelId="{B8182660-97C9-4F05-B101-E708F5EA606B}" type="pres">
      <dgm:prSet presAssocID="{C37F116A-5311-4826-876B-9595C412862C}" presName="linear" presStyleCnt="0">
        <dgm:presLayoutVars>
          <dgm:animLvl val="lvl"/>
          <dgm:resizeHandles val="exact"/>
        </dgm:presLayoutVars>
      </dgm:prSet>
      <dgm:spPr/>
    </dgm:pt>
    <dgm:pt modelId="{8916E4FD-E3A4-4527-8246-4411004D0886}" type="pres">
      <dgm:prSet presAssocID="{41BECB9D-1587-4834-872C-11E6679C7C34}" presName="parentText" presStyleLbl="node1" presStyleIdx="0" presStyleCnt="4">
        <dgm:presLayoutVars>
          <dgm:chMax val="0"/>
          <dgm:bulletEnabled val="1"/>
        </dgm:presLayoutVars>
      </dgm:prSet>
      <dgm:spPr/>
    </dgm:pt>
    <dgm:pt modelId="{26F04DFA-B0C2-4975-9A67-5244C75CE756}" type="pres">
      <dgm:prSet presAssocID="{76D45982-DDEE-40C7-A411-8E501B9ACBF1}" presName="spacer" presStyleCnt="0"/>
      <dgm:spPr/>
    </dgm:pt>
    <dgm:pt modelId="{9FA7B1B0-96C0-434A-88AB-63435CD1C74B}" type="pres">
      <dgm:prSet presAssocID="{FBC4FE88-F7EC-4A8D-A988-969336471E14}" presName="parentText" presStyleLbl="node1" presStyleIdx="1" presStyleCnt="4">
        <dgm:presLayoutVars>
          <dgm:chMax val="0"/>
          <dgm:bulletEnabled val="1"/>
        </dgm:presLayoutVars>
      </dgm:prSet>
      <dgm:spPr/>
    </dgm:pt>
    <dgm:pt modelId="{7A6B296F-B0CC-4804-9A4C-5A0C9B9B2F88}" type="pres">
      <dgm:prSet presAssocID="{62BD9446-ACAE-4D09-A253-19A5D4AD7E2B}" presName="spacer" presStyleCnt="0"/>
      <dgm:spPr/>
    </dgm:pt>
    <dgm:pt modelId="{38F37F6E-DABF-4A74-917A-C5F5E4997113}" type="pres">
      <dgm:prSet presAssocID="{B9895CB8-E9C4-4601-ADA2-107806855CF3}" presName="parentText" presStyleLbl="node1" presStyleIdx="2" presStyleCnt="4">
        <dgm:presLayoutVars>
          <dgm:chMax val="0"/>
          <dgm:bulletEnabled val="1"/>
        </dgm:presLayoutVars>
      </dgm:prSet>
      <dgm:spPr/>
    </dgm:pt>
    <dgm:pt modelId="{5869B964-AE1F-4565-AE0B-F795D584D0E1}" type="pres">
      <dgm:prSet presAssocID="{8C2BB1BD-ABC5-42DB-90A9-F8920FFF6AA4}" presName="spacer" presStyleCnt="0"/>
      <dgm:spPr/>
    </dgm:pt>
    <dgm:pt modelId="{68375EAC-05A4-4CD0-8890-CE76E27C6019}" type="pres">
      <dgm:prSet presAssocID="{2070EF91-94BE-4FE8-B508-63139B228685}" presName="parentText" presStyleLbl="node1" presStyleIdx="3" presStyleCnt="4">
        <dgm:presLayoutVars>
          <dgm:chMax val="0"/>
          <dgm:bulletEnabled val="1"/>
        </dgm:presLayoutVars>
      </dgm:prSet>
      <dgm:spPr/>
    </dgm:pt>
  </dgm:ptLst>
  <dgm:cxnLst>
    <dgm:cxn modelId="{46D9D402-DDBC-4787-A6AE-3AE1E81BA35C}" type="presOf" srcId="{41BECB9D-1587-4834-872C-11E6679C7C34}" destId="{8916E4FD-E3A4-4527-8246-4411004D0886}" srcOrd="0" destOrd="0" presId="urn:microsoft.com/office/officeart/2005/8/layout/vList2"/>
    <dgm:cxn modelId="{78EBEF15-B850-43EE-9CC5-816433A9BF11}" type="presOf" srcId="{C37F116A-5311-4826-876B-9595C412862C}" destId="{B8182660-97C9-4F05-B101-E708F5EA606B}" srcOrd="0" destOrd="0" presId="urn:microsoft.com/office/officeart/2005/8/layout/vList2"/>
    <dgm:cxn modelId="{04507B23-3F3F-4B26-A484-BDF313276D47}" type="presOf" srcId="{2070EF91-94BE-4FE8-B508-63139B228685}" destId="{68375EAC-05A4-4CD0-8890-CE76E27C6019}" srcOrd="0" destOrd="0" presId="urn:microsoft.com/office/officeart/2005/8/layout/vList2"/>
    <dgm:cxn modelId="{AF114035-ADED-44EB-812E-9787FD54E580}" srcId="{C37F116A-5311-4826-876B-9595C412862C}" destId="{41BECB9D-1587-4834-872C-11E6679C7C34}" srcOrd="0" destOrd="0" parTransId="{90BF78E0-E9DB-4A7A-8D8A-B37D0EFA08A7}" sibTransId="{76D45982-DDEE-40C7-A411-8E501B9ACBF1}"/>
    <dgm:cxn modelId="{95D69773-EF85-4D8E-A195-FF6A383489F2}" type="presOf" srcId="{FBC4FE88-F7EC-4A8D-A988-969336471E14}" destId="{9FA7B1B0-96C0-434A-88AB-63435CD1C74B}" srcOrd="0" destOrd="0" presId="urn:microsoft.com/office/officeart/2005/8/layout/vList2"/>
    <dgm:cxn modelId="{9A834B9B-48EC-4C59-BE54-613EAA3E0061}" srcId="{C37F116A-5311-4826-876B-9595C412862C}" destId="{FBC4FE88-F7EC-4A8D-A988-969336471E14}" srcOrd="1" destOrd="0" parTransId="{F0DB2F44-FE3D-44CD-B04D-04EE84EABBF0}" sibTransId="{62BD9446-ACAE-4D09-A253-19A5D4AD7E2B}"/>
    <dgm:cxn modelId="{77B0A4AB-FB09-421F-90DE-094CCAF5B24C}" srcId="{C37F116A-5311-4826-876B-9595C412862C}" destId="{B9895CB8-E9C4-4601-ADA2-107806855CF3}" srcOrd="2" destOrd="0" parTransId="{AA99033B-4C2D-4F4E-8B17-7A4F012B5CA1}" sibTransId="{8C2BB1BD-ABC5-42DB-90A9-F8920FFF6AA4}"/>
    <dgm:cxn modelId="{4FE8C7B1-DD4E-4215-90AB-0249FFD78A72}" srcId="{C37F116A-5311-4826-876B-9595C412862C}" destId="{2070EF91-94BE-4FE8-B508-63139B228685}" srcOrd="3" destOrd="0" parTransId="{CF6FFDD7-0C22-44B7-BDEF-0E49D3DE4379}" sibTransId="{8556D9CA-C810-45D1-9B67-B327CB281E83}"/>
    <dgm:cxn modelId="{787C1CD4-EB34-4183-83DA-CF67CA28647B}" type="presOf" srcId="{B9895CB8-E9C4-4601-ADA2-107806855CF3}" destId="{38F37F6E-DABF-4A74-917A-C5F5E4997113}" srcOrd="0" destOrd="0" presId="urn:microsoft.com/office/officeart/2005/8/layout/vList2"/>
    <dgm:cxn modelId="{AA7516A9-D472-4F38-A2EB-6BC0279DE54B}" type="presParOf" srcId="{B8182660-97C9-4F05-B101-E708F5EA606B}" destId="{8916E4FD-E3A4-4527-8246-4411004D0886}" srcOrd="0" destOrd="0" presId="urn:microsoft.com/office/officeart/2005/8/layout/vList2"/>
    <dgm:cxn modelId="{15DCE8CF-B7F8-449A-86EA-8B3340ADD2B6}" type="presParOf" srcId="{B8182660-97C9-4F05-B101-E708F5EA606B}" destId="{26F04DFA-B0C2-4975-9A67-5244C75CE756}" srcOrd="1" destOrd="0" presId="urn:microsoft.com/office/officeart/2005/8/layout/vList2"/>
    <dgm:cxn modelId="{CFCBE779-6157-4272-8AAF-9FD315FC8EB8}" type="presParOf" srcId="{B8182660-97C9-4F05-B101-E708F5EA606B}" destId="{9FA7B1B0-96C0-434A-88AB-63435CD1C74B}" srcOrd="2" destOrd="0" presId="urn:microsoft.com/office/officeart/2005/8/layout/vList2"/>
    <dgm:cxn modelId="{5C8C849D-A356-4CA0-AFD1-4163EAC5F764}" type="presParOf" srcId="{B8182660-97C9-4F05-B101-E708F5EA606B}" destId="{7A6B296F-B0CC-4804-9A4C-5A0C9B9B2F88}" srcOrd="3" destOrd="0" presId="urn:microsoft.com/office/officeart/2005/8/layout/vList2"/>
    <dgm:cxn modelId="{ED917969-F650-4388-9442-A38CCE2D00B7}" type="presParOf" srcId="{B8182660-97C9-4F05-B101-E708F5EA606B}" destId="{38F37F6E-DABF-4A74-917A-C5F5E4997113}" srcOrd="4" destOrd="0" presId="urn:microsoft.com/office/officeart/2005/8/layout/vList2"/>
    <dgm:cxn modelId="{376E15FD-3E80-4BFF-9704-84F773C48FC3}" type="presParOf" srcId="{B8182660-97C9-4F05-B101-E708F5EA606B}" destId="{5869B964-AE1F-4565-AE0B-F795D584D0E1}" srcOrd="5" destOrd="0" presId="urn:microsoft.com/office/officeart/2005/8/layout/vList2"/>
    <dgm:cxn modelId="{0F9E0489-A36F-49E8-B60B-DCAEBF8A7EB0}" type="presParOf" srcId="{B8182660-97C9-4F05-B101-E708F5EA606B}" destId="{68375EAC-05A4-4CD0-8890-CE76E27C601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49A8BE-37D5-4FC7-BBD1-6103B07B614A}" type="doc">
      <dgm:prSet loTypeId="urn:microsoft.com/office/officeart/2005/8/layout/hierarchy1" loCatId="hierarchy" qsTypeId="urn:microsoft.com/office/officeart/2005/8/quickstyle/simple2" qsCatId="simple" csTypeId="urn:microsoft.com/office/officeart/2005/8/colors/accent3_2" csCatId="accent3" phldr="1"/>
      <dgm:spPr/>
      <dgm:t>
        <a:bodyPr/>
        <a:lstStyle/>
        <a:p>
          <a:endParaRPr lang="es-ES"/>
        </a:p>
      </dgm:t>
    </dgm:pt>
    <dgm:pt modelId="{77F0FAD4-4B41-40BC-83CE-AC502E0FE95B}">
      <dgm:prSet phldrT="[Texto]" phldr="0"/>
      <dgm:spPr/>
      <dgm:t>
        <a:bodyPr/>
        <a:lstStyle/>
        <a:p>
          <a:pPr rtl="0"/>
          <a:r>
            <a:rPr lang="es-ES" b="0" i="0" u="none" strike="noStrike" cap="none" baseline="0" noProof="0">
              <a:latin typeface="Trebuchet MS"/>
            </a:rPr>
            <a:t>PEOPLE</a:t>
          </a:r>
        </a:p>
      </dgm:t>
    </dgm:pt>
    <dgm:pt modelId="{65B14D34-F0D8-4504-A63B-0D3644176B3C}" type="parTrans" cxnId="{D0945A00-8754-4DA4-BDD9-FDAF083C001C}">
      <dgm:prSet/>
      <dgm:spPr/>
      <dgm:t>
        <a:bodyPr/>
        <a:lstStyle/>
        <a:p>
          <a:endParaRPr lang="es-ES"/>
        </a:p>
      </dgm:t>
    </dgm:pt>
    <dgm:pt modelId="{2D78184D-87FD-4FAA-B751-F57E1F5C3990}" type="sibTrans" cxnId="{D0945A00-8754-4DA4-BDD9-FDAF083C001C}">
      <dgm:prSet/>
      <dgm:spPr/>
      <dgm:t>
        <a:bodyPr/>
        <a:lstStyle/>
        <a:p>
          <a:endParaRPr lang="es-ES"/>
        </a:p>
      </dgm:t>
    </dgm:pt>
    <dgm:pt modelId="{377B2207-EF83-4BC1-AF7A-73598FFD8F72}">
      <dgm:prSet phldrT="[Texto]" phldr="0"/>
      <dgm:spPr/>
      <dgm:t>
        <a:bodyPr/>
        <a:lstStyle/>
        <a:p>
          <a:pPr rtl="0"/>
          <a:r>
            <a:rPr lang="es-ES">
              <a:latin typeface="Trebuchet MS" panose="020B0603020202020204"/>
            </a:rPr>
            <a:t> ISSUES</a:t>
          </a:r>
          <a:endParaRPr lang="es-ES"/>
        </a:p>
      </dgm:t>
    </dgm:pt>
    <dgm:pt modelId="{E5C3FE33-EBBB-47F7-9568-ED48514062EF}" type="parTrans" cxnId="{D79ACD06-AF95-4CD1-8480-66EB5A654C20}">
      <dgm:prSet/>
      <dgm:spPr/>
      <dgm:t>
        <a:bodyPr/>
        <a:lstStyle/>
        <a:p>
          <a:endParaRPr lang="es-ES"/>
        </a:p>
      </dgm:t>
    </dgm:pt>
    <dgm:pt modelId="{4A81B89D-4448-44F1-8A3D-2D50C78CD2E2}" type="sibTrans" cxnId="{D79ACD06-AF95-4CD1-8480-66EB5A654C20}">
      <dgm:prSet/>
      <dgm:spPr/>
      <dgm:t>
        <a:bodyPr/>
        <a:lstStyle/>
        <a:p>
          <a:endParaRPr lang="es-ES"/>
        </a:p>
      </dgm:t>
    </dgm:pt>
    <dgm:pt modelId="{81A1DE76-7677-4C8C-93DF-6A551682F57E}">
      <dgm:prSet phldrT="[Texto]" phldr="0"/>
      <dgm:spPr/>
      <dgm:t>
        <a:bodyPr/>
        <a:lstStyle/>
        <a:p>
          <a:r>
            <a:rPr lang="es-ES">
              <a:latin typeface="Trebuchet MS" panose="020B0603020202020204"/>
            </a:rPr>
            <a:t>CONTEXT</a:t>
          </a:r>
          <a:endParaRPr lang="es-ES"/>
        </a:p>
      </dgm:t>
    </dgm:pt>
    <dgm:pt modelId="{8B5E5DB7-2C29-435A-840D-658C506BD07F}" type="parTrans" cxnId="{177C69BA-5A60-4769-8BD2-F8211A6A2824}">
      <dgm:prSet/>
      <dgm:spPr/>
      <dgm:t>
        <a:bodyPr/>
        <a:lstStyle/>
        <a:p>
          <a:endParaRPr lang="es-ES"/>
        </a:p>
      </dgm:t>
    </dgm:pt>
    <dgm:pt modelId="{B629B7CF-5BE2-4897-8041-820BC00698F9}" type="sibTrans" cxnId="{177C69BA-5A60-4769-8BD2-F8211A6A2824}">
      <dgm:prSet/>
      <dgm:spPr/>
      <dgm:t>
        <a:bodyPr/>
        <a:lstStyle/>
        <a:p>
          <a:endParaRPr lang="es-ES"/>
        </a:p>
      </dgm:t>
    </dgm:pt>
    <dgm:pt modelId="{739FDB5C-2AD5-440F-9F42-C89289834B47}" type="pres">
      <dgm:prSet presAssocID="{5849A8BE-37D5-4FC7-BBD1-6103B07B614A}" presName="hierChild1" presStyleCnt="0">
        <dgm:presLayoutVars>
          <dgm:chPref val="1"/>
          <dgm:dir/>
          <dgm:animOne val="branch"/>
          <dgm:animLvl val="lvl"/>
          <dgm:resizeHandles/>
        </dgm:presLayoutVars>
      </dgm:prSet>
      <dgm:spPr/>
    </dgm:pt>
    <dgm:pt modelId="{007E3F21-A1F7-4B79-95D9-0BE86BCE01EB}" type="pres">
      <dgm:prSet presAssocID="{77F0FAD4-4B41-40BC-83CE-AC502E0FE95B}" presName="hierRoot1" presStyleCnt="0"/>
      <dgm:spPr/>
    </dgm:pt>
    <dgm:pt modelId="{98B795E1-9AE0-46BF-A35E-1DEE1979419C}" type="pres">
      <dgm:prSet presAssocID="{77F0FAD4-4B41-40BC-83CE-AC502E0FE95B}" presName="composite" presStyleCnt="0"/>
      <dgm:spPr/>
    </dgm:pt>
    <dgm:pt modelId="{D90D8659-714F-4AE2-B33E-FF080C621FBF}" type="pres">
      <dgm:prSet presAssocID="{77F0FAD4-4B41-40BC-83CE-AC502E0FE95B}" presName="background" presStyleLbl="node0" presStyleIdx="0" presStyleCnt="3"/>
      <dgm:spPr/>
    </dgm:pt>
    <dgm:pt modelId="{0056EA83-7353-4282-A5D0-D7B6760112E9}" type="pres">
      <dgm:prSet presAssocID="{77F0FAD4-4B41-40BC-83CE-AC502E0FE95B}" presName="text" presStyleLbl="fgAcc0" presStyleIdx="0" presStyleCnt="3">
        <dgm:presLayoutVars>
          <dgm:chPref val="3"/>
        </dgm:presLayoutVars>
      </dgm:prSet>
      <dgm:spPr/>
    </dgm:pt>
    <dgm:pt modelId="{02ACB6BD-AB76-4948-B619-CB2F6ED495CF}" type="pres">
      <dgm:prSet presAssocID="{77F0FAD4-4B41-40BC-83CE-AC502E0FE95B}" presName="hierChild2" presStyleCnt="0"/>
      <dgm:spPr/>
    </dgm:pt>
    <dgm:pt modelId="{E5D7641A-5408-4FD8-84C6-C72212AAF5D8}" type="pres">
      <dgm:prSet presAssocID="{377B2207-EF83-4BC1-AF7A-73598FFD8F72}" presName="hierRoot1" presStyleCnt="0"/>
      <dgm:spPr/>
    </dgm:pt>
    <dgm:pt modelId="{D638410D-BCE7-43A9-84E4-AE355BF2F829}" type="pres">
      <dgm:prSet presAssocID="{377B2207-EF83-4BC1-AF7A-73598FFD8F72}" presName="composite" presStyleCnt="0"/>
      <dgm:spPr/>
    </dgm:pt>
    <dgm:pt modelId="{7C3C8C35-3910-4A33-A57D-BFF817E120E6}" type="pres">
      <dgm:prSet presAssocID="{377B2207-EF83-4BC1-AF7A-73598FFD8F72}" presName="background" presStyleLbl="node0" presStyleIdx="1" presStyleCnt="3"/>
      <dgm:spPr/>
    </dgm:pt>
    <dgm:pt modelId="{BB319154-6A54-4C23-954E-83DAE480436B}" type="pres">
      <dgm:prSet presAssocID="{377B2207-EF83-4BC1-AF7A-73598FFD8F72}" presName="text" presStyleLbl="fgAcc0" presStyleIdx="1" presStyleCnt="3">
        <dgm:presLayoutVars>
          <dgm:chPref val="3"/>
        </dgm:presLayoutVars>
      </dgm:prSet>
      <dgm:spPr/>
    </dgm:pt>
    <dgm:pt modelId="{0F5DE098-E872-424C-8F9F-B8FBF8C30A44}" type="pres">
      <dgm:prSet presAssocID="{377B2207-EF83-4BC1-AF7A-73598FFD8F72}" presName="hierChild2" presStyleCnt="0"/>
      <dgm:spPr/>
    </dgm:pt>
    <dgm:pt modelId="{0E481941-A4E0-46C5-B9F6-DDD2C1CB309B}" type="pres">
      <dgm:prSet presAssocID="{81A1DE76-7677-4C8C-93DF-6A551682F57E}" presName="hierRoot1" presStyleCnt="0"/>
      <dgm:spPr/>
    </dgm:pt>
    <dgm:pt modelId="{86851EB2-9474-4388-8F73-7D7F5DA98293}" type="pres">
      <dgm:prSet presAssocID="{81A1DE76-7677-4C8C-93DF-6A551682F57E}" presName="composite" presStyleCnt="0"/>
      <dgm:spPr/>
    </dgm:pt>
    <dgm:pt modelId="{64A396A1-7566-447F-871B-7F2649F2A97F}" type="pres">
      <dgm:prSet presAssocID="{81A1DE76-7677-4C8C-93DF-6A551682F57E}" presName="background" presStyleLbl="node0" presStyleIdx="2" presStyleCnt="3"/>
      <dgm:spPr/>
    </dgm:pt>
    <dgm:pt modelId="{11B1D02F-E3C4-453B-9E99-0F913460C3D7}" type="pres">
      <dgm:prSet presAssocID="{81A1DE76-7677-4C8C-93DF-6A551682F57E}" presName="text" presStyleLbl="fgAcc0" presStyleIdx="2" presStyleCnt="3">
        <dgm:presLayoutVars>
          <dgm:chPref val="3"/>
        </dgm:presLayoutVars>
      </dgm:prSet>
      <dgm:spPr/>
    </dgm:pt>
    <dgm:pt modelId="{A5E10E24-86E0-4394-BE02-EB9BFBA66723}" type="pres">
      <dgm:prSet presAssocID="{81A1DE76-7677-4C8C-93DF-6A551682F57E}" presName="hierChild2" presStyleCnt="0"/>
      <dgm:spPr/>
    </dgm:pt>
  </dgm:ptLst>
  <dgm:cxnLst>
    <dgm:cxn modelId="{D0945A00-8754-4DA4-BDD9-FDAF083C001C}" srcId="{5849A8BE-37D5-4FC7-BBD1-6103B07B614A}" destId="{77F0FAD4-4B41-40BC-83CE-AC502E0FE95B}" srcOrd="0" destOrd="0" parTransId="{65B14D34-F0D8-4504-A63B-0D3644176B3C}" sibTransId="{2D78184D-87FD-4FAA-B751-F57E1F5C3990}"/>
    <dgm:cxn modelId="{D79ACD06-AF95-4CD1-8480-66EB5A654C20}" srcId="{5849A8BE-37D5-4FC7-BBD1-6103B07B614A}" destId="{377B2207-EF83-4BC1-AF7A-73598FFD8F72}" srcOrd="1" destOrd="0" parTransId="{E5C3FE33-EBBB-47F7-9568-ED48514062EF}" sibTransId="{4A81B89D-4448-44F1-8A3D-2D50C78CD2E2}"/>
    <dgm:cxn modelId="{4B8E720E-46B7-4CAA-B558-E613FF874F70}" type="presOf" srcId="{5849A8BE-37D5-4FC7-BBD1-6103B07B614A}" destId="{739FDB5C-2AD5-440F-9F42-C89289834B47}" srcOrd="0" destOrd="0" presId="urn:microsoft.com/office/officeart/2005/8/layout/hierarchy1"/>
    <dgm:cxn modelId="{81E13960-7964-46F0-994A-E766F4FD9A39}" type="presOf" srcId="{81A1DE76-7677-4C8C-93DF-6A551682F57E}" destId="{11B1D02F-E3C4-453B-9E99-0F913460C3D7}" srcOrd="0" destOrd="0" presId="urn:microsoft.com/office/officeart/2005/8/layout/hierarchy1"/>
    <dgm:cxn modelId="{B71706AD-4324-4F3D-87B7-46EACC1307D8}" type="presOf" srcId="{77F0FAD4-4B41-40BC-83CE-AC502E0FE95B}" destId="{0056EA83-7353-4282-A5D0-D7B6760112E9}" srcOrd="0" destOrd="0" presId="urn:microsoft.com/office/officeart/2005/8/layout/hierarchy1"/>
    <dgm:cxn modelId="{177C69BA-5A60-4769-8BD2-F8211A6A2824}" srcId="{5849A8BE-37D5-4FC7-BBD1-6103B07B614A}" destId="{81A1DE76-7677-4C8C-93DF-6A551682F57E}" srcOrd="2" destOrd="0" parTransId="{8B5E5DB7-2C29-435A-840D-658C506BD07F}" sibTransId="{B629B7CF-5BE2-4897-8041-820BC00698F9}"/>
    <dgm:cxn modelId="{939B2BFD-0214-4160-A035-99779CE9FF5B}" type="presOf" srcId="{377B2207-EF83-4BC1-AF7A-73598FFD8F72}" destId="{BB319154-6A54-4C23-954E-83DAE480436B}" srcOrd="0" destOrd="0" presId="urn:microsoft.com/office/officeart/2005/8/layout/hierarchy1"/>
    <dgm:cxn modelId="{0BA224B0-E990-4817-8A1F-F4D638750A0B}" type="presParOf" srcId="{739FDB5C-2AD5-440F-9F42-C89289834B47}" destId="{007E3F21-A1F7-4B79-95D9-0BE86BCE01EB}" srcOrd="0" destOrd="0" presId="urn:microsoft.com/office/officeart/2005/8/layout/hierarchy1"/>
    <dgm:cxn modelId="{4085C41B-7051-4BFB-88A0-5F88A714B7D7}" type="presParOf" srcId="{007E3F21-A1F7-4B79-95D9-0BE86BCE01EB}" destId="{98B795E1-9AE0-46BF-A35E-1DEE1979419C}" srcOrd="0" destOrd="0" presId="urn:microsoft.com/office/officeart/2005/8/layout/hierarchy1"/>
    <dgm:cxn modelId="{EEF2DB8D-A017-483C-87D0-D6C8B2902669}" type="presParOf" srcId="{98B795E1-9AE0-46BF-A35E-1DEE1979419C}" destId="{D90D8659-714F-4AE2-B33E-FF080C621FBF}" srcOrd="0" destOrd="0" presId="urn:microsoft.com/office/officeart/2005/8/layout/hierarchy1"/>
    <dgm:cxn modelId="{EA6973BA-B171-49DE-AF8B-6ABF80F32BA9}" type="presParOf" srcId="{98B795E1-9AE0-46BF-A35E-1DEE1979419C}" destId="{0056EA83-7353-4282-A5D0-D7B6760112E9}" srcOrd="1" destOrd="0" presId="urn:microsoft.com/office/officeart/2005/8/layout/hierarchy1"/>
    <dgm:cxn modelId="{774B0EC8-4692-465D-97E0-CF979196A53A}" type="presParOf" srcId="{007E3F21-A1F7-4B79-95D9-0BE86BCE01EB}" destId="{02ACB6BD-AB76-4948-B619-CB2F6ED495CF}" srcOrd="1" destOrd="0" presId="urn:microsoft.com/office/officeart/2005/8/layout/hierarchy1"/>
    <dgm:cxn modelId="{6FCFAABE-E8A0-4E63-AD51-18C65C3A8957}" type="presParOf" srcId="{739FDB5C-2AD5-440F-9F42-C89289834B47}" destId="{E5D7641A-5408-4FD8-84C6-C72212AAF5D8}" srcOrd="1" destOrd="0" presId="urn:microsoft.com/office/officeart/2005/8/layout/hierarchy1"/>
    <dgm:cxn modelId="{A110D55C-005A-4D34-9C9E-B15DAED3444F}" type="presParOf" srcId="{E5D7641A-5408-4FD8-84C6-C72212AAF5D8}" destId="{D638410D-BCE7-43A9-84E4-AE355BF2F829}" srcOrd="0" destOrd="0" presId="urn:microsoft.com/office/officeart/2005/8/layout/hierarchy1"/>
    <dgm:cxn modelId="{AFE8F68C-D780-4836-8488-7B5F70CC6F34}" type="presParOf" srcId="{D638410D-BCE7-43A9-84E4-AE355BF2F829}" destId="{7C3C8C35-3910-4A33-A57D-BFF817E120E6}" srcOrd="0" destOrd="0" presId="urn:microsoft.com/office/officeart/2005/8/layout/hierarchy1"/>
    <dgm:cxn modelId="{4ED064BE-3F18-438C-942E-260FA17D7195}" type="presParOf" srcId="{D638410D-BCE7-43A9-84E4-AE355BF2F829}" destId="{BB319154-6A54-4C23-954E-83DAE480436B}" srcOrd="1" destOrd="0" presId="urn:microsoft.com/office/officeart/2005/8/layout/hierarchy1"/>
    <dgm:cxn modelId="{E8600C4B-099E-4779-A5DE-420430A81BA4}" type="presParOf" srcId="{E5D7641A-5408-4FD8-84C6-C72212AAF5D8}" destId="{0F5DE098-E872-424C-8F9F-B8FBF8C30A44}" srcOrd="1" destOrd="0" presId="urn:microsoft.com/office/officeart/2005/8/layout/hierarchy1"/>
    <dgm:cxn modelId="{A6B6E0A2-B4C8-44FE-91CC-09AE30D8F5CE}" type="presParOf" srcId="{739FDB5C-2AD5-440F-9F42-C89289834B47}" destId="{0E481941-A4E0-46C5-B9F6-DDD2C1CB309B}" srcOrd="2" destOrd="0" presId="urn:microsoft.com/office/officeart/2005/8/layout/hierarchy1"/>
    <dgm:cxn modelId="{2FC52BA0-1206-4D1E-99E4-272AD699A085}" type="presParOf" srcId="{0E481941-A4E0-46C5-B9F6-DDD2C1CB309B}" destId="{86851EB2-9474-4388-8F73-7D7F5DA98293}" srcOrd="0" destOrd="0" presId="urn:microsoft.com/office/officeart/2005/8/layout/hierarchy1"/>
    <dgm:cxn modelId="{CD251EEE-B726-4F5B-A791-733E37FBD58A}" type="presParOf" srcId="{86851EB2-9474-4388-8F73-7D7F5DA98293}" destId="{64A396A1-7566-447F-871B-7F2649F2A97F}" srcOrd="0" destOrd="0" presId="urn:microsoft.com/office/officeart/2005/8/layout/hierarchy1"/>
    <dgm:cxn modelId="{959E9A7F-783A-49F5-8227-D568B105D27F}" type="presParOf" srcId="{86851EB2-9474-4388-8F73-7D7F5DA98293}" destId="{11B1D02F-E3C4-453B-9E99-0F913460C3D7}" srcOrd="1" destOrd="0" presId="urn:microsoft.com/office/officeart/2005/8/layout/hierarchy1"/>
    <dgm:cxn modelId="{19C2CDC0-5008-4DCF-9947-2CB8CF9249D5}" type="presParOf" srcId="{0E481941-A4E0-46C5-B9F6-DDD2C1CB309B}" destId="{A5E10E24-86E0-4394-BE02-EB9BFBA6672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002233-C22C-44E8-BD7A-74A4ADA981A6}"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s-ES"/>
        </a:p>
      </dgm:t>
    </dgm:pt>
    <dgm:pt modelId="{51DFEE8F-B1CE-41F7-84B5-5031B4B396E6}">
      <dgm:prSet phldrT="[Texto]" phldr="0"/>
      <dgm:spPr/>
      <dgm:t>
        <a:bodyPr/>
        <a:lstStyle/>
        <a:p>
          <a:pPr rtl="0"/>
          <a:r>
            <a:rPr lang="es-ES" b="1">
              <a:latin typeface="Trebuchet MS" panose="020B0603020202020204"/>
            </a:rPr>
            <a:t>COMPETITON</a:t>
          </a:r>
          <a:r>
            <a:rPr lang="es-ES" b="1" i="0" u="none" strike="noStrike" cap="none" baseline="0" noProof="0">
              <a:latin typeface="Trebuchet MS"/>
            </a:rPr>
            <a:t> </a:t>
          </a:r>
          <a:endParaRPr lang="es-ES" b="1"/>
        </a:p>
      </dgm:t>
    </dgm:pt>
    <dgm:pt modelId="{A2DC53B4-C168-455E-8305-577A91CABEDA}" type="parTrans" cxnId="{1F90DF57-0279-45F5-9489-66F42196BC05}">
      <dgm:prSet/>
      <dgm:spPr/>
      <dgm:t>
        <a:bodyPr/>
        <a:lstStyle/>
        <a:p>
          <a:endParaRPr lang="es-ES"/>
        </a:p>
      </dgm:t>
    </dgm:pt>
    <dgm:pt modelId="{9FA3A529-8F86-4500-9DAC-037D3FA9A57F}" type="sibTrans" cxnId="{1F90DF57-0279-45F5-9489-66F42196BC05}">
      <dgm:prSet/>
      <dgm:spPr/>
      <dgm:t>
        <a:bodyPr/>
        <a:lstStyle/>
        <a:p>
          <a:endParaRPr lang="es-ES"/>
        </a:p>
      </dgm:t>
    </dgm:pt>
    <dgm:pt modelId="{8AB5FA21-5292-43E5-93C7-E661B70AF63C}">
      <dgm:prSet phldrT="[Texto]" phldr="0"/>
      <dgm:spPr/>
      <dgm:t>
        <a:bodyPr/>
        <a:lstStyle/>
        <a:p>
          <a:r>
            <a:rPr lang="es-ES" b="1">
              <a:latin typeface="Trebuchet MS" panose="020B0603020202020204"/>
            </a:rPr>
            <a:t>COLLABORATION</a:t>
          </a:r>
          <a:endParaRPr lang="es-ES" b="1"/>
        </a:p>
      </dgm:t>
    </dgm:pt>
    <dgm:pt modelId="{29850FE6-C4D6-48A8-BC90-CC039EE26FEB}" type="parTrans" cxnId="{3F3B6E08-31C1-4624-91B9-98B6D99B54CF}">
      <dgm:prSet/>
      <dgm:spPr/>
      <dgm:t>
        <a:bodyPr/>
        <a:lstStyle/>
        <a:p>
          <a:endParaRPr lang="es-ES"/>
        </a:p>
      </dgm:t>
    </dgm:pt>
    <dgm:pt modelId="{CD9A3001-788B-4C1B-A21D-0CBB892BE4FF}" type="sibTrans" cxnId="{3F3B6E08-31C1-4624-91B9-98B6D99B54CF}">
      <dgm:prSet/>
      <dgm:spPr/>
      <dgm:t>
        <a:bodyPr/>
        <a:lstStyle/>
        <a:p>
          <a:endParaRPr lang="es-ES"/>
        </a:p>
      </dgm:t>
    </dgm:pt>
    <dgm:pt modelId="{47C20EDC-9606-4B9A-99A4-CC00B583C52D}">
      <dgm:prSet phldrT="[Texto]" phldr="0"/>
      <dgm:spPr/>
      <dgm:t>
        <a:bodyPr/>
        <a:lstStyle/>
        <a:p>
          <a:r>
            <a:rPr lang="es-ES" b="1">
              <a:latin typeface="Trebuchet MS" panose="020B0603020202020204"/>
            </a:rPr>
            <a:t>COMPROMISE</a:t>
          </a:r>
          <a:endParaRPr lang="es-ES" b="1"/>
        </a:p>
      </dgm:t>
    </dgm:pt>
    <dgm:pt modelId="{0C0BAD35-33AF-43F2-8205-2615E7EB12CB}" type="parTrans" cxnId="{C7D5C77A-FE18-4F43-9473-D4D3323749AE}">
      <dgm:prSet/>
      <dgm:spPr/>
      <dgm:t>
        <a:bodyPr/>
        <a:lstStyle/>
        <a:p>
          <a:endParaRPr lang="es-ES"/>
        </a:p>
      </dgm:t>
    </dgm:pt>
    <dgm:pt modelId="{2D755405-1CB0-4411-B5A2-5F6F90E78435}" type="sibTrans" cxnId="{C7D5C77A-FE18-4F43-9473-D4D3323749AE}">
      <dgm:prSet/>
      <dgm:spPr/>
      <dgm:t>
        <a:bodyPr/>
        <a:lstStyle/>
        <a:p>
          <a:endParaRPr lang="es-ES"/>
        </a:p>
      </dgm:t>
    </dgm:pt>
    <dgm:pt modelId="{45D199F9-E8E2-42DE-8832-FC630C320E79}">
      <dgm:prSet phldrT="[Texto]" phldr="0"/>
      <dgm:spPr/>
      <dgm:t>
        <a:bodyPr/>
        <a:lstStyle/>
        <a:p>
          <a:r>
            <a:rPr lang="es-ES" b="1">
              <a:latin typeface="Trebuchet MS" panose="020B0603020202020204"/>
            </a:rPr>
            <a:t>AVOIDANCE</a:t>
          </a:r>
          <a:endParaRPr lang="es-ES" b="1"/>
        </a:p>
      </dgm:t>
    </dgm:pt>
    <dgm:pt modelId="{AB270F34-95BB-43E4-8628-FBE9A0CB6C8E}" type="parTrans" cxnId="{AE83629B-CC16-4EBA-B395-BDD0BF7884AC}">
      <dgm:prSet/>
      <dgm:spPr/>
      <dgm:t>
        <a:bodyPr/>
        <a:lstStyle/>
        <a:p>
          <a:endParaRPr lang="es-ES"/>
        </a:p>
      </dgm:t>
    </dgm:pt>
    <dgm:pt modelId="{B138283D-C277-4DFD-B346-34F0F6D12E3C}" type="sibTrans" cxnId="{AE83629B-CC16-4EBA-B395-BDD0BF7884AC}">
      <dgm:prSet/>
      <dgm:spPr/>
      <dgm:t>
        <a:bodyPr/>
        <a:lstStyle/>
        <a:p>
          <a:endParaRPr lang="es-ES"/>
        </a:p>
      </dgm:t>
    </dgm:pt>
    <dgm:pt modelId="{924E31D2-AD86-47C5-8F41-135310FBE75D}">
      <dgm:prSet phldrT="[Texto]" phldr="0"/>
      <dgm:spPr/>
      <dgm:t>
        <a:bodyPr/>
        <a:lstStyle/>
        <a:p>
          <a:r>
            <a:rPr lang="es-ES" b="1">
              <a:latin typeface="Trebuchet MS" panose="020B0603020202020204"/>
            </a:rPr>
            <a:t>ACCOMODATION</a:t>
          </a:r>
          <a:endParaRPr lang="es-ES" b="1"/>
        </a:p>
      </dgm:t>
    </dgm:pt>
    <dgm:pt modelId="{69D2EC14-D239-40FA-A993-6E76404FFBD0}" type="parTrans" cxnId="{7C124FC4-856F-40EF-8091-9F02BA1F1148}">
      <dgm:prSet/>
      <dgm:spPr/>
      <dgm:t>
        <a:bodyPr/>
        <a:lstStyle/>
        <a:p>
          <a:endParaRPr lang="es-ES"/>
        </a:p>
      </dgm:t>
    </dgm:pt>
    <dgm:pt modelId="{208080F7-5103-4343-9B5F-45B4A85D83D0}" type="sibTrans" cxnId="{7C124FC4-856F-40EF-8091-9F02BA1F1148}">
      <dgm:prSet/>
      <dgm:spPr/>
      <dgm:t>
        <a:bodyPr/>
        <a:lstStyle/>
        <a:p>
          <a:endParaRPr lang="es-ES"/>
        </a:p>
      </dgm:t>
    </dgm:pt>
    <dgm:pt modelId="{1A493293-A732-4B10-B38B-34A4F2D2FFAF}" type="pres">
      <dgm:prSet presAssocID="{FF002233-C22C-44E8-BD7A-74A4ADA981A6}" presName="diagram" presStyleCnt="0">
        <dgm:presLayoutVars>
          <dgm:dir/>
          <dgm:resizeHandles val="exact"/>
        </dgm:presLayoutVars>
      </dgm:prSet>
      <dgm:spPr/>
    </dgm:pt>
    <dgm:pt modelId="{0111B0D6-C920-4B2E-AE7E-CE6B926472DF}" type="pres">
      <dgm:prSet presAssocID="{51DFEE8F-B1CE-41F7-84B5-5031B4B396E6}" presName="node" presStyleLbl="node1" presStyleIdx="0" presStyleCnt="5">
        <dgm:presLayoutVars>
          <dgm:bulletEnabled val="1"/>
        </dgm:presLayoutVars>
      </dgm:prSet>
      <dgm:spPr/>
    </dgm:pt>
    <dgm:pt modelId="{45BDFCE9-0145-42FD-AF96-67E73186FD47}" type="pres">
      <dgm:prSet presAssocID="{9FA3A529-8F86-4500-9DAC-037D3FA9A57F}" presName="sibTrans" presStyleCnt="0"/>
      <dgm:spPr/>
    </dgm:pt>
    <dgm:pt modelId="{99E5CEE6-A5FC-4118-A7B5-F4AAC4932CF3}" type="pres">
      <dgm:prSet presAssocID="{8AB5FA21-5292-43E5-93C7-E661B70AF63C}" presName="node" presStyleLbl="node1" presStyleIdx="1" presStyleCnt="5">
        <dgm:presLayoutVars>
          <dgm:bulletEnabled val="1"/>
        </dgm:presLayoutVars>
      </dgm:prSet>
      <dgm:spPr/>
    </dgm:pt>
    <dgm:pt modelId="{02B033BB-777B-4F09-8DC2-749B6511B6D3}" type="pres">
      <dgm:prSet presAssocID="{CD9A3001-788B-4C1B-A21D-0CBB892BE4FF}" presName="sibTrans" presStyleCnt="0"/>
      <dgm:spPr/>
    </dgm:pt>
    <dgm:pt modelId="{ED61FDBA-3861-44BD-A640-1423F4A45123}" type="pres">
      <dgm:prSet presAssocID="{47C20EDC-9606-4B9A-99A4-CC00B583C52D}" presName="node" presStyleLbl="node1" presStyleIdx="2" presStyleCnt="5">
        <dgm:presLayoutVars>
          <dgm:bulletEnabled val="1"/>
        </dgm:presLayoutVars>
      </dgm:prSet>
      <dgm:spPr/>
    </dgm:pt>
    <dgm:pt modelId="{97C42722-9658-4867-AA6C-2A0D1C12443D}" type="pres">
      <dgm:prSet presAssocID="{2D755405-1CB0-4411-B5A2-5F6F90E78435}" presName="sibTrans" presStyleCnt="0"/>
      <dgm:spPr/>
    </dgm:pt>
    <dgm:pt modelId="{7B4578F5-152F-4FB8-9D66-794675117D5B}" type="pres">
      <dgm:prSet presAssocID="{45D199F9-E8E2-42DE-8832-FC630C320E79}" presName="node" presStyleLbl="node1" presStyleIdx="3" presStyleCnt="5">
        <dgm:presLayoutVars>
          <dgm:bulletEnabled val="1"/>
        </dgm:presLayoutVars>
      </dgm:prSet>
      <dgm:spPr/>
    </dgm:pt>
    <dgm:pt modelId="{A6587C86-42DA-4045-8921-A82E48235CC1}" type="pres">
      <dgm:prSet presAssocID="{B138283D-C277-4DFD-B346-34F0F6D12E3C}" presName="sibTrans" presStyleCnt="0"/>
      <dgm:spPr/>
    </dgm:pt>
    <dgm:pt modelId="{292E8C49-142F-4383-A4E0-30C5E137D89A}" type="pres">
      <dgm:prSet presAssocID="{924E31D2-AD86-47C5-8F41-135310FBE75D}" presName="node" presStyleLbl="node1" presStyleIdx="4" presStyleCnt="5">
        <dgm:presLayoutVars>
          <dgm:bulletEnabled val="1"/>
        </dgm:presLayoutVars>
      </dgm:prSet>
      <dgm:spPr/>
    </dgm:pt>
  </dgm:ptLst>
  <dgm:cxnLst>
    <dgm:cxn modelId="{125E0102-903A-4E92-9873-866604BC0DF1}" type="presOf" srcId="{51DFEE8F-B1CE-41F7-84B5-5031B4B396E6}" destId="{0111B0D6-C920-4B2E-AE7E-CE6B926472DF}" srcOrd="0" destOrd="0" presId="urn:microsoft.com/office/officeart/2005/8/layout/default"/>
    <dgm:cxn modelId="{3F3B6E08-31C1-4624-91B9-98B6D99B54CF}" srcId="{FF002233-C22C-44E8-BD7A-74A4ADA981A6}" destId="{8AB5FA21-5292-43E5-93C7-E661B70AF63C}" srcOrd="1" destOrd="0" parTransId="{29850FE6-C4D6-48A8-BC90-CC039EE26FEB}" sibTransId="{CD9A3001-788B-4C1B-A21D-0CBB892BE4FF}"/>
    <dgm:cxn modelId="{7427C21F-79A6-43FE-A74C-8B042EC10328}" type="presOf" srcId="{FF002233-C22C-44E8-BD7A-74A4ADA981A6}" destId="{1A493293-A732-4B10-B38B-34A4F2D2FFAF}" srcOrd="0" destOrd="0" presId="urn:microsoft.com/office/officeart/2005/8/layout/default"/>
    <dgm:cxn modelId="{1F90DF57-0279-45F5-9489-66F42196BC05}" srcId="{FF002233-C22C-44E8-BD7A-74A4ADA981A6}" destId="{51DFEE8F-B1CE-41F7-84B5-5031B4B396E6}" srcOrd="0" destOrd="0" parTransId="{A2DC53B4-C168-455E-8305-577A91CABEDA}" sibTransId="{9FA3A529-8F86-4500-9DAC-037D3FA9A57F}"/>
    <dgm:cxn modelId="{A316A565-5DEF-40B0-8BE1-E4307540C482}" type="presOf" srcId="{8AB5FA21-5292-43E5-93C7-E661B70AF63C}" destId="{99E5CEE6-A5FC-4118-A7B5-F4AAC4932CF3}" srcOrd="0" destOrd="0" presId="urn:microsoft.com/office/officeart/2005/8/layout/default"/>
    <dgm:cxn modelId="{C7D5C77A-FE18-4F43-9473-D4D3323749AE}" srcId="{FF002233-C22C-44E8-BD7A-74A4ADA981A6}" destId="{47C20EDC-9606-4B9A-99A4-CC00B583C52D}" srcOrd="2" destOrd="0" parTransId="{0C0BAD35-33AF-43F2-8205-2615E7EB12CB}" sibTransId="{2D755405-1CB0-4411-B5A2-5F6F90E78435}"/>
    <dgm:cxn modelId="{551BD982-1F63-4D73-9494-A8CD5389DA96}" type="presOf" srcId="{924E31D2-AD86-47C5-8F41-135310FBE75D}" destId="{292E8C49-142F-4383-A4E0-30C5E137D89A}" srcOrd="0" destOrd="0" presId="urn:microsoft.com/office/officeart/2005/8/layout/default"/>
    <dgm:cxn modelId="{AE83629B-CC16-4EBA-B395-BDD0BF7884AC}" srcId="{FF002233-C22C-44E8-BD7A-74A4ADA981A6}" destId="{45D199F9-E8E2-42DE-8832-FC630C320E79}" srcOrd="3" destOrd="0" parTransId="{AB270F34-95BB-43E4-8628-FBE9A0CB6C8E}" sibTransId="{B138283D-C277-4DFD-B346-34F0F6D12E3C}"/>
    <dgm:cxn modelId="{7C124FC4-856F-40EF-8091-9F02BA1F1148}" srcId="{FF002233-C22C-44E8-BD7A-74A4ADA981A6}" destId="{924E31D2-AD86-47C5-8F41-135310FBE75D}" srcOrd="4" destOrd="0" parTransId="{69D2EC14-D239-40FA-A993-6E76404FFBD0}" sibTransId="{208080F7-5103-4343-9B5F-45B4A85D83D0}"/>
    <dgm:cxn modelId="{F2A5B7E3-F113-44DA-AAFE-E4CE5002CCDA}" type="presOf" srcId="{47C20EDC-9606-4B9A-99A4-CC00B583C52D}" destId="{ED61FDBA-3861-44BD-A640-1423F4A45123}" srcOrd="0" destOrd="0" presId="urn:microsoft.com/office/officeart/2005/8/layout/default"/>
    <dgm:cxn modelId="{733D8BF1-4D9B-46AF-9A96-2E3ACFD79169}" type="presOf" srcId="{45D199F9-E8E2-42DE-8832-FC630C320E79}" destId="{7B4578F5-152F-4FB8-9D66-794675117D5B}" srcOrd="0" destOrd="0" presId="urn:microsoft.com/office/officeart/2005/8/layout/default"/>
    <dgm:cxn modelId="{93B24B73-EABA-4AA8-8587-F39ABA5AAECD}" type="presParOf" srcId="{1A493293-A732-4B10-B38B-34A4F2D2FFAF}" destId="{0111B0D6-C920-4B2E-AE7E-CE6B926472DF}" srcOrd="0" destOrd="0" presId="urn:microsoft.com/office/officeart/2005/8/layout/default"/>
    <dgm:cxn modelId="{2EC4B2AD-E0FF-4E17-8549-DF4D0ED7B1A3}" type="presParOf" srcId="{1A493293-A732-4B10-B38B-34A4F2D2FFAF}" destId="{45BDFCE9-0145-42FD-AF96-67E73186FD47}" srcOrd="1" destOrd="0" presId="urn:microsoft.com/office/officeart/2005/8/layout/default"/>
    <dgm:cxn modelId="{14352B80-2E47-4299-B0D9-06CDE12C1427}" type="presParOf" srcId="{1A493293-A732-4B10-B38B-34A4F2D2FFAF}" destId="{99E5CEE6-A5FC-4118-A7B5-F4AAC4932CF3}" srcOrd="2" destOrd="0" presId="urn:microsoft.com/office/officeart/2005/8/layout/default"/>
    <dgm:cxn modelId="{8226F271-2ACB-494E-AFBA-76960887C8E1}" type="presParOf" srcId="{1A493293-A732-4B10-B38B-34A4F2D2FFAF}" destId="{02B033BB-777B-4F09-8DC2-749B6511B6D3}" srcOrd="3" destOrd="0" presId="urn:microsoft.com/office/officeart/2005/8/layout/default"/>
    <dgm:cxn modelId="{A9E47C34-A13C-4E71-B637-C0D4656A2CA1}" type="presParOf" srcId="{1A493293-A732-4B10-B38B-34A4F2D2FFAF}" destId="{ED61FDBA-3861-44BD-A640-1423F4A45123}" srcOrd="4" destOrd="0" presId="urn:microsoft.com/office/officeart/2005/8/layout/default"/>
    <dgm:cxn modelId="{1D15B83E-75B3-4EE8-BEB7-FCA5A2DB090F}" type="presParOf" srcId="{1A493293-A732-4B10-B38B-34A4F2D2FFAF}" destId="{97C42722-9658-4867-AA6C-2A0D1C12443D}" srcOrd="5" destOrd="0" presId="urn:microsoft.com/office/officeart/2005/8/layout/default"/>
    <dgm:cxn modelId="{37AEA8BF-659F-4498-B2FE-7EE4170FEED6}" type="presParOf" srcId="{1A493293-A732-4B10-B38B-34A4F2D2FFAF}" destId="{7B4578F5-152F-4FB8-9D66-794675117D5B}" srcOrd="6" destOrd="0" presId="urn:microsoft.com/office/officeart/2005/8/layout/default"/>
    <dgm:cxn modelId="{3423DB75-F573-4D15-9C2D-012533BA7C81}" type="presParOf" srcId="{1A493293-A732-4B10-B38B-34A4F2D2FFAF}" destId="{A6587C86-42DA-4045-8921-A82E48235CC1}" srcOrd="7" destOrd="0" presId="urn:microsoft.com/office/officeart/2005/8/layout/default"/>
    <dgm:cxn modelId="{8BD1B50F-E8F8-4865-BF36-85F2D599E0B0}" type="presParOf" srcId="{1A493293-A732-4B10-B38B-34A4F2D2FFAF}" destId="{292E8C49-142F-4383-A4E0-30C5E137D89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B26E04F-1D56-4F0F-A0AC-E7EACEE52C9C}"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s-ES"/>
        </a:p>
      </dgm:t>
    </dgm:pt>
    <dgm:pt modelId="{9E3A6F2D-B218-4869-B205-F24BA4089833}">
      <dgm:prSet phldrT="[Texto]" phldr="0"/>
      <dgm:spPr/>
      <dgm:t>
        <a:bodyPr/>
        <a:lstStyle/>
        <a:p>
          <a:pPr rtl="0"/>
          <a:r>
            <a:rPr lang="es-ES">
              <a:latin typeface="Arial"/>
              <a:cs typeface="Arial"/>
            </a:rPr>
            <a:t>LIMITATIONS</a:t>
          </a:r>
        </a:p>
      </dgm:t>
    </dgm:pt>
    <dgm:pt modelId="{219C3F9B-8FDE-4829-9D2F-11B9F76FE985}" type="parTrans" cxnId="{B93C12DA-5358-4A5B-8AE9-B8E937188C5E}">
      <dgm:prSet/>
      <dgm:spPr/>
      <dgm:t>
        <a:bodyPr/>
        <a:lstStyle/>
        <a:p>
          <a:endParaRPr lang="es-ES"/>
        </a:p>
      </dgm:t>
    </dgm:pt>
    <dgm:pt modelId="{C1FB90A9-254E-4296-9289-FC0F5859C5A9}" type="sibTrans" cxnId="{B93C12DA-5358-4A5B-8AE9-B8E937188C5E}">
      <dgm:prSet/>
      <dgm:spPr/>
      <dgm:t>
        <a:bodyPr/>
        <a:lstStyle/>
        <a:p>
          <a:endParaRPr lang="es-ES"/>
        </a:p>
      </dgm:t>
    </dgm:pt>
    <dgm:pt modelId="{F53F7199-AFA3-4F54-A441-35599C6A1001}">
      <dgm:prSet phldrT="[Texto]" phldr="0"/>
      <dgm:spPr/>
      <dgm:t>
        <a:bodyPr/>
        <a:lstStyle/>
        <a:p>
          <a:r>
            <a:rPr lang="es-ES">
              <a:latin typeface="Arial"/>
              <a:cs typeface="Arial"/>
            </a:rPr>
            <a:t>LISTEN</a:t>
          </a:r>
        </a:p>
      </dgm:t>
    </dgm:pt>
    <dgm:pt modelId="{5DFD85D7-60CA-4206-AE03-6A877EAD09C8}" type="parTrans" cxnId="{77B84154-D638-4F27-9C77-1C7D27B373CF}">
      <dgm:prSet/>
      <dgm:spPr/>
      <dgm:t>
        <a:bodyPr/>
        <a:lstStyle/>
        <a:p>
          <a:endParaRPr lang="es-ES"/>
        </a:p>
      </dgm:t>
    </dgm:pt>
    <dgm:pt modelId="{886AEF60-D79F-4B53-BF59-A88A27634E4D}" type="sibTrans" cxnId="{77B84154-D638-4F27-9C77-1C7D27B373CF}">
      <dgm:prSet/>
      <dgm:spPr/>
      <dgm:t>
        <a:bodyPr/>
        <a:lstStyle/>
        <a:p>
          <a:endParaRPr lang="es-ES"/>
        </a:p>
      </dgm:t>
    </dgm:pt>
    <dgm:pt modelId="{7167ACD5-8E56-4A5E-9361-FD598E8AB8F5}">
      <dgm:prSet phldrT="[Texto]" phldr="0"/>
      <dgm:spPr/>
      <dgm:t>
        <a:bodyPr/>
        <a:lstStyle/>
        <a:p>
          <a:r>
            <a:rPr lang="es-ES">
              <a:latin typeface="Arial"/>
              <a:cs typeface="Arial"/>
            </a:rPr>
            <a:t>ACKNOWLEDGE</a:t>
          </a:r>
        </a:p>
      </dgm:t>
    </dgm:pt>
    <dgm:pt modelId="{B8155694-5DD0-4848-9513-4DD34964154B}" type="parTrans" cxnId="{602A43CA-519F-4BF9-B50F-CD652ACCD4F2}">
      <dgm:prSet/>
      <dgm:spPr/>
      <dgm:t>
        <a:bodyPr/>
        <a:lstStyle/>
        <a:p>
          <a:endParaRPr lang="es-ES"/>
        </a:p>
      </dgm:t>
    </dgm:pt>
    <dgm:pt modelId="{0CB9173B-E942-4CD6-87DE-23B869A7A3A3}" type="sibTrans" cxnId="{602A43CA-519F-4BF9-B50F-CD652ACCD4F2}">
      <dgm:prSet/>
      <dgm:spPr/>
      <dgm:t>
        <a:bodyPr/>
        <a:lstStyle/>
        <a:p>
          <a:endParaRPr lang="es-ES"/>
        </a:p>
      </dgm:t>
    </dgm:pt>
    <dgm:pt modelId="{01466E9B-E319-4CDB-9830-141DB8CC9199}">
      <dgm:prSet phldrT="[Texto]" phldr="0"/>
      <dgm:spPr/>
      <dgm:t>
        <a:bodyPr/>
        <a:lstStyle/>
        <a:p>
          <a:r>
            <a:rPr lang="es-ES">
              <a:latin typeface="Arial"/>
              <a:cs typeface="Arial"/>
            </a:rPr>
            <a:t>RESPOND</a:t>
          </a:r>
        </a:p>
      </dgm:t>
    </dgm:pt>
    <dgm:pt modelId="{2AE3CBA1-3FB8-4DF2-8FF7-F6D56C0A681C}" type="parTrans" cxnId="{06295530-AB7C-470C-A3F7-4EA3069E8C5E}">
      <dgm:prSet/>
      <dgm:spPr/>
      <dgm:t>
        <a:bodyPr/>
        <a:lstStyle/>
        <a:p>
          <a:endParaRPr lang="es-ES"/>
        </a:p>
      </dgm:t>
    </dgm:pt>
    <dgm:pt modelId="{2BD81593-64C3-4196-B8D6-178BACA4542E}" type="sibTrans" cxnId="{06295530-AB7C-470C-A3F7-4EA3069E8C5E}">
      <dgm:prSet/>
      <dgm:spPr/>
      <dgm:t>
        <a:bodyPr/>
        <a:lstStyle/>
        <a:p>
          <a:endParaRPr lang="es-ES"/>
        </a:p>
      </dgm:t>
    </dgm:pt>
    <dgm:pt modelId="{8E47630E-91B1-45A0-8F14-13485FDE8C0E}">
      <dgm:prSet phldrT="[Texto]" phldr="0"/>
      <dgm:spPr/>
      <dgm:t>
        <a:bodyPr/>
        <a:lstStyle/>
        <a:p>
          <a:pPr rtl="0"/>
          <a:r>
            <a:rPr lang="es-ES">
              <a:latin typeface="Arial"/>
              <a:cs typeface="Arial"/>
            </a:rPr>
            <a:t>RESOLVE DIFFERENCES</a:t>
          </a:r>
        </a:p>
      </dgm:t>
    </dgm:pt>
    <dgm:pt modelId="{4AB61FE7-7559-4BBA-AD7E-DE74FF5E17BD}" type="parTrans" cxnId="{952367AB-66E5-4F67-8A2D-9A85782F53FA}">
      <dgm:prSet/>
      <dgm:spPr/>
      <dgm:t>
        <a:bodyPr/>
        <a:lstStyle/>
        <a:p>
          <a:endParaRPr lang="es-ES"/>
        </a:p>
      </dgm:t>
    </dgm:pt>
    <dgm:pt modelId="{2B936D3D-1E90-404B-958F-B3477A78A154}" type="sibTrans" cxnId="{952367AB-66E5-4F67-8A2D-9A85782F53FA}">
      <dgm:prSet/>
      <dgm:spPr/>
      <dgm:t>
        <a:bodyPr/>
        <a:lstStyle/>
        <a:p>
          <a:endParaRPr lang="es-ES"/>
        </a:p>
      </dgm:t>
    </dgm:pt>
    <dgm:pt modelId="{79400AB6-A420-4865-AB32-A67FDC765753}" type="pres">
      <dgm:prSet presAssocID="{0B26E04F-1D56-4F0F-A0AC-E7EACEE52C9C}" presName="diagram" presStyleCnt="0">
        <dgm:presLayoutVars>
          <dgm:dir/>
          <dgm:resizeHandles val="exact"/>
        </dgm:presLayoutVars>
      </dgm:prSet>
      <dgm:spPr/>
    </dgm:pt>
    <dgm:pt modelId="{26F9E39B-EB77-4364-AF8D-080836288116}" type="pres">
      <dgm:prSet presAssocID="{9E3A6F2D-B218-4869-B205-F24BA4089833}" presName="node" presStyleLbl="node1" presStyleIdx="0" presStyleCnt="5">
        <dgm:presLayoutVars>
          <dgm:bulletEnabled val="1"/>
        </dgm:presLayoutVars>
      </dgm:prSet>
      <dgm:spPr/>
    </dgm:pt>
    <dgm:pt modelId="{B9017812-2DA0-424E-A638-2AA1F7800F9C}" type="pres">
      <dgm:prSet presAssocID="{C1FB90A9-254E-4296-9289-FC0F5859C5A9}" presName="sibTrans" presStyleCnt="0"/>
      <dgm:spPr/>
    </dgm:pt>
    <dgm:pt modelId="{57507F56-5A49-4A06-A271-96F5DBE22DC2}" type="pres">
      <dgm:prSet presAssocID="{F53F7199-AFA3-4F54-A441-35599C6A1001}" presName="node" presStyleLbl="node1" presStyleIdx="1" presStyleCnt="5">
        <dgm:presLayoutVars>
          <dgm:bulletEnabled val="1"/>
        </dgm:presLayoutVars>
      </dgm:prSet>
      <dgm:spPr/>
    </dgm:pt>
    <dgm:pt modelId="{40104312-BBB2-430B-A8FA-0A399C6DF735}" type="pres">
      <dgm:prSet presAssocID="{886AEF60-D79F-4B53-BF59-A88A27634E4D}" presName="sibTrans" presStyleCnt="0"/>
      <dgm:spPr/>
    </dgm:pt>
    <dgm:pt modelId="{64508ED2-A375-4B69-9DCF-2702DAB69E14}" type="pres">
      <dgm:prSet presAssocID="{7167ACD5-8E56-4A5E-9361-FD598E8AB8F5}" presName="node" presStyleLbl="node1" presStyleIdx="2" presStyleCnt="5">
        <dgm:presLayoutVars>
          <dgm:bulletEnabled val="1"/>
        </dgm:presLayoutVars>
      </dgm:prSet>
      <dgm:spPr/>
    </dgm:pt>
    <dgm:pt modelId="{01DE7B7C-510A-477D-8461-1681629831B9}" type="pres">
      <dgm:prSet presAssocID="{0CB9173B-E942-4CD6-87DE-23B869A7A3A3}" presName="sibTrans" presStyleCnt="0"/>
      <dgm:spPr/>
    </dgm:pt>
    <dgm:pt modelId="{B18C27BA-7CC2-49B5-9CDE-4015EA5CC940}" type="pres">
      <dgm:prSet presAssocID="{01466E9B-E319-4CDB-9830-141DB8CC9199}" presName="node" presStyleLbl="node1" presStyleIdx="3" presStyleCnt="5">
        <dgm:presLayoutVars>
          <dgm:bulletEnabled val="1"/>
        </dgm:presLayoutVars>
      </dgm:prSet>
      <dgm:spPr/>
    </dgm:pt>
    <dgm:pt modelId="{35D5F6E0-FD1F-4B62-89A0-F437516EB1A7}" type="pres">
      <dgm:prSet presAssocID="{2BD81593-64C3-4196-B8D6-178BACA4542E}" presName="sibTrans" presStyleCnt="0"/>
      <dgm:spPr/>
    </dgm:pt>
    <dgm:pt modelId="{508BF2E8-7B1B-4877-8272-E80AC3FC8086}" type="pres">
      <dgm:prSet presAssocID="{8E47630E-91B1-45A0-8F14-13485FDE8C0E}" presName="node" presStyleLbl="node1" presStyleIdx="4" presStyleCnt="5">
        <dgm:presLayoutVars>
          <dgm:bulletEnabled val="1"/>
        </dgm:presLayoutVars>
      </dgm:prSet>
      <dgm:spPr/>
    </dgm:pt>
  </dgm:ptLst>
  <dgm:cxnLst>
    <dgm:cxn modelId="{9981862D-7099-445E-99A0-3E3D6D025676}" type="presOf" srcId="{F53F7199-AFA3-4F54-A441-35599C6A1001}" destId="{57507F56-5A49-4A06-A271-96F5DBE22DC2}" srcOrd="0" destOrd="0" presId="urn:microsoft.com/office/officeart/2005/8/layout/default"/>
    <dgm:cxn modelId="{06295530-AB7C-470C-A3F7-4EA3069E8C5E}" srcId="{0B26E04F-1D56-4F0F-A0AC-E7EACEE52C9C}" destId="{01466E9B-E319-4CDB-9830-141DB8CC9199}" srcOrd="3" destOrd="0" parTransId="{2AE3CBA1-3FB8-4DF2-8FF7-F6D56C0A681C}" sibTransId="{2BD81593-64C3-4196-B8D6-178BACA4542E}"/>
    <dgm:cxn modelId="{D057D452-490C-4884-BEE8-AD26FE58E704}" type="presOf" srcId="{01466E9B-E319-4CDB-9830-141DB8CC9199}" destId="{B18C27BA-7CC2-49B5-9CDE-4015EA5CC940}" srcOrd="0" destOrd="0" presId="urn:microsoft.com/office/officeart/2005/8/layout/default"/>
    <dgm:cxn modelId="{77B84154-D638-4F27-9C77-1C7D27B373CF}" srcId="{0B26E04F-1D56-4F0F-A0AC-E7EACEE52C9C}" destId="{F53F7199-AFA3-4F54-A441-35599C6A1001}" srcOrd="1" destOrd="0" parTransId="{5DFD85D7-60CA-4206-AE03-6A877EAD09C8}" sibTransId="{886AEF60-D79F-4B53-BF59-A88A27634E4D}"/>
    <dgm:cxn modelId="{C8F3AF55-C48A-4DE9-91B4-D4F2D0B45302}" type="presOf" srcId="{8E47630E-91B1-45A0-8F14-13485FDE8C0E}" destId="{508BF2E8-7B1B-4877-8272-E80AC3FC8086}" srcOrd="0" destOrd="0" presId="urn:microsoft.com/office/officeart/2005/8/layout/default"/>
    <dgm:cxn modelId="{FA850087-F6D7-496B-8024-DD4678F65669}" type="presOf" srcId="{9E3A6F2D-B218-4869-B205-F24BA4089833}" destId="{26F9E39B-EB77-4364-AF8D-080836288116}" srcOrd="0" destOrd="0" presId="urn:microsoft.com/office/officeart/2005/8/layout/default"/>
    <dgm:cxn modelId="{952367AB-66E5-4F67-8A2D-9A85782F53FA}" srcId="{0B26E04F-1D56-4F0F-A0AC-E7EACEE52C9C}" destId="{8E47630E-91B1-45A0-8F14-13485FDE8C0E}" srcOrd="4" destOrd="0" parTransId="{4AB61FE7-7559-4BBA-AD7E-DE74FF5E17BD}" sibTransId="{2B936D3D-1E90-404B-958F-B3477A78A154}"/>
    <dgm:cxn modelId="{1D2DC3B1-F5C1-4D4B-AF5A-2C9B1614C005}" type="presOf" srcId="{0B26E04F-1D56-4F0F-A0AC-E7EACEE52C9C}" destId="{79400AB6-A420-4865-AB32-A67FDC765753}" srcOrd="0" destOrd="0" presId="urn:microsoft.com/office/officeart/2005/8/layout/default"/>
    <dgm:cxn modelId="{CE73D3C5-22B3-4B4C-BB4B-7544DE92176F}" type="presOf" srcId="{7167ACD5-8E56-4A5E-9361-FD598E8AB8F5}" destId="{64508ED2-A375-4B69-9DCF-2702DAB69E14}" srcOrd="0" destOrd="0" presId="urn:microsoft.com/office/officeart/2005/8/layout/default"/>
    <dgm:cxn modelId="{602A43CA-519F-4BF9-B50F-CD652ACCD4F2}" srcId="{0B26E04F-1D56-4F0F-A0AC-E7EACEE52C9C}" destId="{7167ACD5-8E56-4A5E-9361-FD598E8AB8F5}" srcOrd="2" destOrd="0" parTransId="{B8155694-5DD0-4848-9513-4DD34964154B}" sibTransId="{0CB9173B-E942-4CD6-87DE-23B869A7A3A3}"/>
    <dgm:cxn modelId="{B93C12DA-5358-4A5B-8AE9-B8E937188C5E}" srcId="{0B26E04F-1D56-4F0F-A0AC-E7EACEE52C9C}" destId="{9E3A6F2D-B218-4869-B205-F24BA4089833}" srcOrd="0" destOrd="0" parTransId="{219C3F9B-8FDE-4829-9D2F-11B9F76FE985}" sibTransId="{C1FB90A9-254E-4296-9289-FC0F5859C5A9}"/>
    <dgm:cxn modelId="{BDEC6E15-A9E4-49D8-8F5E-A496DDB6295B}" type="presParOf" srcId="{79400AB6-A420-4865-AB32-A67FDC765753}" destId="{26F9E39B-EB77-4364-AF8D-080836288116}" srcOrd="0" destOrd="0" presId="urn:microsoft.com/office/officeart/2005/8/layout/default"/>
    <dgm:cxn modelId="{3315F7BB-2CBE-4243-8F38-223333AD3FBF}" type="presParOf" srcId="{79400AB6-A420-4865-AB32-A67FDC765753}" destId="{B9017812-2DA0-424E-A638-2AA1F7800F9C}" srcOrd="1" destOrd="0" presId="urn:microsoft.com/office/officeart/2005/8/layout/default"/>
    <dgm:cxn modelId="{9E94B899-CC38-43C3-A6FF-E3E88F84A35B}" type="presParOf" srcId="{79400AB6-A420-4865-AB32-A67FDC765753}" destId="{57507F56-5A49-4A06-A271-96F5DBE22DC2}" srcOrd="2" destOrd="0" presId="urn:microsoft.com/office/officeart/2005/8/layout/default"/>
    <dgm:cxn modelId="{D0EBB830-1E05-4DD3-9D83-2E998AC81E23}" type="presParOf" srcId="{79400AB6-A420-4865-AB32-A67FDC765753}" destId="{40104312-BBB2-430B-A8FA-0A399C6DF735}" srcOrd="3" destOrd="0" presId="urn:microsoft.com/office/officeart/2005/8/layout/default"/>
    <dgm:cxn modelId="{8C56594B-7B53-448E-BB40-CA3699F0D200}" type="presParOf" srcId="{79400AB6-A420-4865-AB32-A67FDC765753}" destId="{64508ED2-A375-4B69-9DCF-2702DAB69E14}" srcOrd="4" destOrd="0" presId="urn:microsoft.com/office/officeart/2005/8/layout/default"/>
    <dgm:cxn modelId="{8ED3BFBC-8320-4F0E-AD06-2B63CD304526}" type="presParOf" srcId="{79400AB6-A420-4865-AB32-A67FDC765753}" destId="{01DE7B7C-510A-477D-8461-1681629831B9}" srcOrd="5" destOrd="0" presId="urn:microsoft.com/office/officeart/2005/8/layout/default"/>
    <dgm:cxn modelId="{682CAC6D-C4E7-403C-BA18-DBC69F41AA5F}" type="presParOf" srcId="{79400AB6-A420-4865-AB32-A67FDC765753}" destId="{B18C27BA-7CC2-49B5-9CDE-4015EA5CC940}" srcOrd="6" destOrd="0" presId="urn:microsoft.com/office/officeart/2005/8/layout/default"/>
    <dgm:cxn modelId="{11D4964C-CC72-47AF-9FE7-3D5AAA390DAF}" type="presParOf" srcId="{79400AB6-A420-4865-AB32-A67FDC765753}" destId="{35D5F6E0-FD1F-4B62-89A0-F437516EB1A7}" srcOrd="7" destOrd="0" presId="urn:microsoft.com/office/officeart/2005/8/layout/default"/>
    <dgm:cxn modelId="{27161ACE-4C93-43BD-A081-E67A95DB0E83}" type="presParOf" srcId="{79400AB6-A420-4865-AB32-A67FDC765753}" destId="{508BF2E8-7B1B-4877-8272-E80AC3FC808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ADB5CFF-05F6-482B-87BE-5C39CD894B4B}"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fr-FR"/>
        </a:p>
      </dgm:t>
    </dgm:pt>
    <dgm:pt modelId="{5BF0B406-ACEE-4D09-8161-21D5E374170F}">
      <dgm:prSet phldrT="[Texte]" phldr="0"/>
      <dgm:spPr/>
      <dgm:t>
        <a:bodyPr/>
        <a:lstStyle/>
        <a:p>
          <a:r>
            <a:rPr lang="fr-FR">
              <a:latin typeface="Arial"/>
              <a:cs typeface="Arial"/>
            </a:rPr>
            <a:t>INTERACTION</a:t>
          </a:r>
          <a:endParaRPr lang="fr-FR" b="0" i="0" u="none" strike="noStrike" cap="none" baseline="0" noProof="0">
            <a:solidFill>
              <a:srgbClr val="010000"/>
            </a:solidFill>
            <a:latin typeface="Arial"/>
            <a:cs typeface="Arial"/>
          </a:endParaRPr>
        </a:p>
      </dgm:t>
    </dgm:pt>
    <dgm:pt modelId="{1A9122F6-0B19-4A27-B093-D66247ECD664}" type="parTrans" cxnId="{7FCE8390-B910-472C-B433-03B132F982CA}">
      <dgm:prSet/>
      <dgm:spPr/>
      <dgm:t>
        <a:bodyPr/>
        <a:lstStyle/>
        <a:p>
          <a:endParaRPr lang="fr-FR"/>
        </a:p>
      </dgm:t>
    </dgm:pt>
    <dgm:pt modelId="{09B9BB08-4182-45BC-9253-4C20F9C80303}" type="sibTrans" cxnId="{7FCE8390-B910-472C-B433-03B132F982CA}">
      <dgm:prSet/>
      <dgm:spPr/>
      <dgm:t>
        <a:bodyPr/>
        <a:lstStyle/>
        <a:p>
          <a:endParaRPr lang="fr-FR"/>
        </a:p>
      </dgm:t>
    </dgm:pt>
    <dgm:pt modelId="{5013FC03-3F84-456E-B6E2-12AE6818701A}">
      <dgm:prSet phldrT="[Texte]" phldr="0"/>
      <dgm:spPr/>
      <dgm:t>
        <a:bodyPr/>
        <a:lstStyle/>
        <a:p>
          <a:r>
            <a:rPr lang="fr-FR">
              <a:latin typeface="Arial"/>
              <a:cs typeface="Arial"/>
            </a:rPr>
            <a:t>RECOGNITION</a:t>
          </a:r>
        </a:p>
      </dgm:t>
    </dgm:pt>
    <dgm:pt modelId="{90758DFC-5926-4885-898E-B4E0F8EA9B3C}" type="parTrans" cxnId="{EC03C921-3C45-4BC2-B3E7-F2888EEC02F6}">
      <dgm:prSet/>
      <dgm:spPr/>
      <dgm:t>
        <a:bodyPr/>
        <a:lstStyle/>
        <a:p>
          <a:endParaRPr lang="fr-FR"/>
        </a:p>
      </dgm:t>
    </dgm:pt>
    <dgm:pt modelId="{0E931FD2-F3B9-4C4C-A28C-D66587A6EC59}" type="sibTrans" cxnId="{EC03C921-3C45-4BC2-B3E7-F2888EEC02F6}">
      <dgm:prSet/>
      <dgm:spPr/>
      <dgm:t>
        <a:bodyPr/>
        <a:lstStyle/>
        <a:p>
          <a:endParaRPr lang="fr-FR"/>
        </a:p>
      </dgm:t>
    </dgm:pt>
    <dgm:pt modelId="{4E9544B0-7899-4B7D-954D-F6F20665416E}">
      <dgm:prSet phldrT="[Texte]" phldr="0"/>
      <dgm:spPr/>
      <dgm:t>
        <a:bodyPr/>
        <a:lstStyle/>
        <a:p>
          <a:r>
            <a:rPr lang="fr-FR">
              <a:latin typeface="Arial"/>
              <a:cs typeface="Arial"/>
            </a:rPr>
            <a:t>PARTICIPATION</a:t>
          </a:r>
        </a:p>
      </dgm:t>
    </dgm:pt>
    <dgm:pt modelId="{F3226BCE-B82A-4655-A683-8783BFF40127}" type="parTrans" cxnId="{630C9F37-94DC-4C5C-A01F-F53C6FD580F5}">
      <dgm:prSet/>
      <dgm:spPr/>
      <dgm:t>
        <a:bodyPr/>
        <a:lstStyle/>
        <a:p>
          <a:endParaRPr lang="fr-FR"/>
        </a:p>
      </dgm:t>
    </dgm:pt>
    <dgm:pt modelId="{556B66D3-D03D-470B-99B4-10C8768B435A}" type="sibTrans" cxnId="{630C9F37-94DC-4C5C-A01F-F53C6FD580F5}">
      <dgm:prSet/>
      <dgm:spPr/>
      <dgm:t>
        <a:bodyPr/>
        <a:lstStyle/>
        <a:p>
          <a:endParaRPr lang="fr-FR"/>
        </a:p>
      </dgm:t>
    </dgm:pt>
    <dgm:pt modelId="{81B5A361-24EA-41D9-AAEB-01485F6CA4B9}">
      <dgm:prSet phldrT="[Texte]" phldr="0"/>
      <dgm:spPr/>
      <dgm:t>
        <a:bodyPr/>
        <a:lstStyle/>
        <a:p>
          <a:r>
            <a:rPr lang="fr-FR">
              <a:latin typeface="Arial"/>
              <a:cs typeface="Arial"/>
            </a:rPr>
            <a:t>INTERFACE</a:t>
          </a:r>
        </a:p>
      </dgm:t>
    </dgm:pt>
    <dgm:pt modelId="{7B11B879-179E-45B5-8748-326E3D0B9162}" type="parTrans" cxnId="{A8956B55-7C8E-4C02-87BB-0D8D10E4F381}">
      <dgm:prSet/>
      <dgm:spPr/>
      <dgm:t>
        <a:bodyPr/>
        <a:lstStyle/>
        <a:p>
          <a:endParaRPr lang="fr-FR"/>
        </a:p>
      </dgm:t>
    </dgm:pt>
    <dgm:pt modelId="{CBCD1CB0-C9A8-4A1C-B890-964C692EFF7C}" type="sibTrans" cxnId="{A8956B55-7C8E-4C02-87BB-0D8D10E4F381}">
      <dgm:prSet/>
      <dgm:spPr/>
      <dgm:t>
        <a:bodyPr/>
        <a:lstStyle/>
        <a:p>
          <a:endParaRPr lang="fr-FR"/>
        </a:p>
      </dgm:t>
    </dgm:pt>
    <dgm:pt modelId="{D277CFEA-8CF0-43DC-96F1-076296796902}">
      <dgm:prSet phldrT="[Texte]" phldr="0"/>
      <dgm:spPr/>
      <dgm:t>
        <a:bodyPr/>
        <a:lstStyle/>
        <a:p>
          <a:r>
            <a:rPr lang="fr-FR">
              <a:latin typeface="Arial"/>
              <a:cs typeface="Arial"/>
            </a:rPr>
            <a:t>CLARITY</a:t>
          </a:r>
        </a:p>
      </dgm:t>
    </dgm:pt>
    <dgm:pt modelId="{A4C21483-EED0-4E47-A1A3-8188B7FEBF8E}" type="parTrans" cxnId="{CD030076-611A-41B1-A26A-AD34BA163E22}">
      <dgm:prSet/>
      <dgm:spPr/>
      <dgm:t>
        <a:bodyPr/>
        <a:lstStyle/>
        <a:p>
          <a:endParaRPr lang="fr-FR"/>
        </a:p>
      </dgm:t>
    </dgm:pt>
    <dgm:pt modelId="{9148B4DA-E69C-4F02-8DAD-4418028D8DC1}" type="sibTrans" cxnId="{CD030076-611A-41B1-A26A-AD34BA163E22}">
      <dgm:prSet/>
      <dgm:spPr/>
      <dgm:t>
        <a:bodyPr/>
        <a:lstStyle/>
        <a:p>
          <a:endParaRPr lang="fr-FR"/>
        </a:p>
      </dgm:t>
    </dgm:pt>
    <dgm:pt modelId="{2F81EA1A-97FD-4D5A-8791-FA7BC110377E}" type="pres">
      <dgm:prSet presAssocID="{FADB5CFF-05F6-482B-87BE-5C39CD894B4B}" presName="cycle" presStyleCnt="0">
        <dgm:presLayoutVars>
          <dgm:dir/>
          <dgm:resizeHandles val="exact"/>
        </dgm:presLayoutVars>
      </dgm:prSet>
      <dgm:spPr/>
    </dgm:pt>
    <dgm:pt modelId="{138CDF6A-9CC2-4030-BF67-F165AF26528F}" type="pres">
      <dgm:prSet presAssocID="{5BF0B406-ACEE-4D09-8161-21D5E374170F}" presName="node" presStyleLbl="node1" presStyleIdx="0" presStyleCnt="5">
        <dgm:presLayoutVars>
          <dgm:bulletEnabled val="1"/>
        </dgm:presLayoutVars>
      </dgm:prSet>
      <dgm:spPr/>
    </dgm:pt>
    <dgm:pt modelId="{369B87B4-3736-4101-9FD7-101752CC15FF}" type="pres">
      <dgm:prSet presAssocID="{09B9BB08-4182-45BC-9253-4C20F9C80303}" presName="sibTrans" presStyleLbl="sibTrans2D1" presStyleIdx="0" presStyleCnt="5"/>
      <dgm:spPr/>
    </dgm:pt>
    <dgm:pt modelId="{B69735ED-8457-4072-B94F-FFF78BDC6E60}" type="pres">
      <dgm:prSet presAssocID="{09B9BB08-4182-45BC-9253-4C20F9C80303}" presName="connectorText" presStyleLbl="sibTrans2D1" presStyleIdx="0" presStyleCnt="5"/>
      <dgm:spPr/>
    </dgm:pt>
    <dgm:pt modelId="{C6461D81-A110-476C-BB8F-D2793A6440F0}" type="pres">
      <dgm:prSet presAssocID="{5013FC03-3F84-456E-B6E2-12AE6818701A}" presName="node" presStyleLbl="node1" presStyleIdx="1" presStyleCnt="5">
        <dgm:presLayoutVars>
          <dgm:bulletEnabled val="1"/>
        </dgm:presLayoutVars>
      </dgm:prSet>
      <dgm:spPr/>
    </dgm:pt>
    <dgm:pt modelId="{E57B77B3-FE2A-4D1F-AC34-E121269DE6D4}" type="pres">
      <dgm:prSet presAssocID="{0E931FD2-F3B9-4C4C-A28C-D66587A6EC59}" presName="sibTrans" presStyleLbl="sibTrans2D1" presStyleIdx="1" presStyleCnt="5"/>
      <dgm:spPr/>
    </dgm:pt>
    <dgm:pt modelId="{4D6691DD-D4EC-4E90-897C-5C5EA22D0F3F}" type="pres">
      <dgm:prSet presAssocID="{0E931FD2-F3B9-4C4C-A28C-D66587A6EC59}" presName="connectorText" presStyleLbl="sibTrans2D1" presStyleIdx="1" presStyleCnt="5"/>
      <dgm:spPr/>
    </dgm:pt>
    <dgm:pt modelId="{D898D619-691E-468A-B267-F17CB20FE7D1}" type="pres">
      <dgm:prSet presAssocID="{4E9544B0-7899-4B7D-954D-F6F20665416E}" presName="node" presStyleLbl="node1" presStyleIdx="2" presStyleCnt="5">
        <dgm:presLayoutVars>
          <dgm:bulletEnabled val="1"/>
        </dgm:presLayoutVars>
      </dgm:prSet>
      <dgm:spPr/>
    </dgm:pt>
    <dgm:pt modelId="{11A45989-30AA-4BFA-9400-8B4C50042511}" type="pres">
      <dgm:prSet presAssocID="{556B66D3-D03D-470B-99B4-10C8768B435A}" presName="sibTrans" presStyleLbl="sibTrans2D1" presStyleIdx="2" presStyleCnt="5"/>
      <dgm:spPr/>
    </dgm:pt>
    <dgm:pt modelId="{73557D8C-CC5B-4DA7-85D1-7D5CF7FA9847}" type="pres">
      <dgm:prSet presAssocID="{556B66D3-D03D-470B-99B4-10C8768B435A}" presName="connectorText" presStyleLbl="sibTrans2D1" presStyleIdx="2" presStyleCnt="5"/>
      <dgm:spPr/>
    </dgm:pt>
    <dgm:pt modelId="{BDDDEFA9-4297-494E-8F66-11FF270BA320}" type="pres">
      <dgm:prSet presAssocID="{81B5A361-24EA-41D9-AAEB-01485F6CA4B9}" presName="node" presStyleLbl="node1" presStyleIdx="3" presStyleCnt="5">
        <dgm:presLayoutVars>
          <dgm:bulletEnabled val="1"/>
        </dgm:presLayoutVars>
      </dgm:prSet>
      <dgm:spPr/>
    </dgm:pt>
    <dgm:pt modelId="{1F8B59DD-AB47-4970-B11C-B194F291040D}" type="pres">
      <dgm:prSet presAssocID="{CBCD1CB0-C9A8-4A1C-B890-964C692EFF7C}" presName="sibTrans" presStyleLbl="sibTrans2D1" presStyleIdx="3" presStyleCnt="5"/>
      <dgm:spPr/>
    </dgm:pt>
    <dgm:pt modelId="{8C04EFF5-FC03-4286-9F22-AA4FCF41E29B}" type="pres">
      <dgm:prSet presAssocID="{CBCD1CB0-C9A8-4A1C-B890-964C692EFF7C}" presName="connectorText" presStyleLbl="sibTrans2D1" presStyleIdx="3" presStyleCnt="5"/>
      <dgm:spPr/>
    </dgm:pt>
    <dgm:pt modelId="{DE3E19CA-BB32-4F5A-BD8F-77F5C6481D31}" type="pres">
      <dgm:prSet presAssocID="{D277CFEA-8CF0-43DC-96F1-076296796902}" presName="node" presStyleLbl="node1" presStyleIdx="4" presStyleCnt="5">
        <dgm:presLayoutVars>
          <dgm:bulletEnabled val="1"/>
        </dgm:presLayoutVars>
      </dgm:prSet>
      <dgm:spPr/>
    </dgm:pt>
    <dgm:pt modelId="{089E0C22-297D-4362-BDCD-F71D2F3AC7C0}" type="pres">
      <dgm:prSet presAssocID="{9148B4DA-E69C-4F02-8DAD-4418028D8DC1}" presName="sibTrans" presStyleLbl="sibTrans2D1" presStyleIdx="4" presStyleCnt="5"/>
      <dgm:spPr/>
    </dgm:pt>
    <dgm:pt modelId="{B45F230F-957C-4E36-A3CE-167A3C681909}" type="pres">
      <dgm:prSet presAssocID="{9148B4DA-E69C-4F02-8DAD-4418028D8DC1}" presName="connectorText" presStyleLbl="sibTrans2D1" presStyleIdx="4" presStyleCnt="5"/>
      <dgm:spPr/>
    </dgm:pt>
  </dgm:ptLst>
  <dgm:cxnLst>
    <dgm:cxn modelId="{75CF000A-E521-41BF-A577-2CD266F80F36}" type="presOf" srcId="{5013FC03-3F84-456E-B6E2-12AE6818701A}" destId="{C6461D81-A110-476C-BB8F-D2793A6440F0}" srcOrd="0" destOrd="0" presId="urn:microsoft.com/office/officeart/2005/8/layout/cycle2"/>
    <dgm:cxn modelId="{A392550E-653D-46CA-B4EA-0579E79B5539}" type="presOf" srcId="{0E931FD2-F3B9-4C4C-A28C-D66587A6EC59}" destId="{4D6691DD-D4EC-4E90-897C-5C5EA22D0F3F}" srcOrd="1" destOrd="0" presId="urn:microsoft.com/office/officeart/2005/8/layout/cycle2"/>
    <dgm:cxn modelId="{1A87611B-9A4C-42CD-92E6-882816C0E8B7}" type="presOf" srcId="{CBCD1CB0-C9A8-4A1C-B890-964C692EFF7C}" destId="{1F8B59DD-AB47-4970-B11C-B194F291040D}" srcOrd="0" destOrd="0" presId="urn:microsoft.com/office/officeart/2005/8/layout/cycle2"/>
    <dgm:cxn modelId="{EC03C921-3C45-4BC2-B3E7-F2888EEC02F6}" srcId="{FADB5CFF-05F6-482B-87BE-5C39CD894B4B}" destId="{5013FC03-3F84-456E-B6E2-12AE6818701A}" srcOrd="1" destOrd="0" parTransId="{90758DFC-5926-4885-898E-B4E0F8EA9B3C}" sibTransId="{0E931FD2-F3B9-4C4C-A28C-D66587A6EC59}"/>
    <dgm:cxn modelId="{2392B822-71B0-4D35-8A70-65B9309AEC89}" type="presOf" srcId="{9148B4DA-E69C-4F02-8DAD-4418028D8DC1}" destId="{B45F230F-957C-4E36-A3CE-167A3C681909}" srcOrd="1" destOrd="0" presId="urn:microsoft.com/office/officeart/2005/8/layout/cycle2"/>
    <dgm:cxn modelId="{1389C228-795A-4C18-8CB5-A8E5564F765B}" type="presOf" srcId="{09B9BB08-4182-45BC-9253-4C20F9C80303}" destId="{369B87B4-3736-4101-9FD7-101752CC15FF}" srcOrd="0" destOrd="0" presId="urn:microsoft.com/office/officeart/2005/8/layout/cycle2"/>
    <dgm:cxn modelId="{630C9F37-94DC-4C5C-A01F-F53C6FD580F5}" srcId="{FADB5CFF-05F6-482B-87BE-5C39CD894B4B}" destId="{4E9544B0-7899-4B7D-954D-F6F20665416E}" srcOrd="2" destOrd="0" parTransId="{F3226BCE-B82A-4655-A683-8783BFF40127}" sibTransId="{556B66D3-D03D-470B-99B4-10C8768B435A}"/>
    <dgm:cxn modelId="{EA342742-D110-4F4E-A2E2-EB00DFCA7F58}" type="presOf" srcId="{FADB5CFF-05F6-482B-87BE-5C39CD894B4B}" destId="{2F81EA1A-97FD-4D5A-8791-FA7BC110377E}" srcOrd="0" destOrd="0" presId="urn:microsoft.com/office/officeart/2005/8/layout/cycle2"/>
    <dgm:cxn modelId="{A8956B55-7C8E-4C02-87BB-0D8D10E4F381}" srcId="{FADB5CFF-05F6-482B-87BE-5C39CD894B4B}" destId="{81B5A361-24EA-41D9-AAEB-01485F6CA4B9}" srcOrd="3" destOrd="0" parTransId="{7B11B879-179E-45B5-8748-326E3D0B9162}" sibTransId="{CBCD1CB0-C9A8-4A1C-B890-964C692EFF7C}"/>
    <dgm:cxn modelId="{F4573D60-61E6-4A8E-95C3-A40748C3E259}" type="presOf" srcId="{09B9BB08-4182-45BC-9253-4C20F9C80303}" destId="{B69735ED-8457-4072-B94F-FFF78BDC6E60}" srcOrd="1" destOrd="0" presId="urn:microsoft.com/office/officeart/2005/8/layout/cycle2"/>
    <dgm:cxn modelId="{7FC14175-CB3F-4EEA-8A83-C4FFEEC55BAC}" type="presOf" srcId="{0E931FD2-F3B9-4C4C-A28C-D66587A6EC59}" destId="{E57B77B3-FE2A-4D1F-AC34-E121269DE6D4}" srcOrd="0" destOrd="0" presId="urn:microsoft.com/office/officeart/2005/8/layout/cycle2"/>
    <dgm:cxn modelId="{CD030076-611A-41B1-A26A-AD34BA163E22}" srcId="{FADB5CFF-05F6-482B-87BE-5C39CD894B4B}" destId="{D277CFEA-8CF0-43DC-96F1-076296796902}" srcOrd="4" destOrd="0" parTransId="{A4C21483-EED0-4E47-A1A3-8188B7FEBF8E}" sibTransId="{9148B4DA-E69C-4F02-8DAD-4418028D8DC1}"/>
    <dgm:cxn modelId="{7FCE8390-B910-472C-B433-03B132F982CA}" srcId="{FADB5CFF-05F6-482B-87BE-5C39CD894B4B}" destId="{5BF0B406-ACEE-4D09-8161-21D5E374170F}" srcOrd="0" destOrd="0" parTransId="{1A9122F6-0B19-4A27-B093-D66247ECD664}" sibTransId="{09B9BB08-4182-45BC-9253-4C20F9C80303}"/>
    <dgm:cxn modelId="{B4C8D899-8ACE-4133-8FC2-A7B4AE603E04}" type="presOf" srcId="{CBCD1CB0-C9A8-4A1C-B890-964C692EFF7C}" destId="{8C04EFF5-FC03-4286-9F22-AA4FCF41E29B}" srcOrd="1" destOrd="0" presId="urn:microsoft.com/office/officeart/2005/8/layout/cycle2"/>
    <dgm:cxn modelId="{72BD77A2-E60E-4D3A-8624-CAC3555B9087}" type="presOf" srcId="{81B5A361-24EA-41D9-AAEB-01485F6CA4B9}" destId="{BDDDEFA9-4297-494E-8F66-11FF270BA320}" srcOrd="0" destOrd="0" presId="urn:microsoft.com/office/officeart/2005/8/layout/cycle2"/>
    <dgm:cxn modelId="{7B19A0C1-0C53-46DA-9837-2AFC9A183011}" type="presOf" srcId="{556B66D3-D03D-470B-99B4-10C8768B435A}" destId="{73557D8C-CC5B-4DA7-85D1-7D5CF7FA9847}" srcOrd="1" destOrd="0" presId="urn:microsoft.com/office/officeart/2005/8/layout/cycle2"/>
    <dgm:cxn modelId="{F25172CA-419B-49E8-8916-76802B291A7F}" type="presOf" srcId="{D277CFEA-8CF0-43DC-96F1-076296796902}" destId="{DE3E19CA-BB32-4F5A-BD8F-77F5C6481D31}" srcOrd="0" destOrd="0" presId="urn:microsoft.com/office/officeart/2005/8/layout/cycle2"/>
    <dgm:cxn modelId="{1D85D8D6-DB57-4D8E-A4AB-8F41362DAEB3}" type="presOf" srcId="{556B66D3-D03D-470B-99B4-10C8768B435A}" destId="{11A45989-30AA-4BFA-9400-8B4C50042511}" srcOrd="0" destOrd="0" presId="urn:microsoft.com/office/officeart/2005/8/layout/cycle2"/>
    <dgm:cxn modelId="{670556DD-A960-4454-86F1-996ED80AD4B9}" type="presOf" srcId="{5BF0B406-ACEE-4D09-8161-21D5E374170F}" destId="{138CDF6A-9CC2-4030-BF67-F165AF26528F}" srcOrd="0" destOrd="0" presId="urn:microsoft.com/office/officeart/2005/8/layout/cycle2"/>
    <dgm:cxn modelId="{B1FCA6DD-6087-483F-9B68-C508E79507F5}" type="presOf" srcId="{9148B4DA-E69C-4F02-8DAD-4418028D8DC1}" destId="{089E0C22-297D-4362-BDCD-F71D2F3AC7C0}" srcOrd="0" destOrd="0" presId="urn:microsoft.com/office/officeart/2005/8/layout/cycle2"/>
    <dgm:cxn modelId="{2B76E1F4-E073-423C-9585-E46CBF7BD7C4}" type="presOf" srcId="{4E9544B0-7899-4B7D-954D-F6F20665416E}" destId="{D898D619-691E-468A-B267-F17CB20FE7D1}" srcOrd="0" destOrd="0" presId="urn:microsoft.com/office/officeart/2005/8/layout/cycle2"/>
    <dgm:cxn modelId="{94BD2558-2D22-48E2-A615-D71E93926E66}" type="presParOf" srcId="{2F81EA1A-97FD-4D5A-8791-FA7BC110377E}" destId="{138CDF6A-9CC2-4030-BF67-F165AF26528F}" srcOrd="0" destOrd="0" presId="urn:microsoft.com/office/officeart/2005/8/layout/cycle2"/>
    <dgm:cxn modelId="{9F6BED5C-D704-4BD2-A89E-326BDC6207DE}" type="presParOf" srcId="{2F81EA1A-97FD-4D5A-8791-FA7BC110377E}" destId="{369B87B4-3736-4101-9FD7-101752CC15FF}" srcOrd="1" destOrd="0" presId="urn:microsoft.com/office/officeart/2005/8/layout/cycle2"/>
    <dgm:cxn modelId="{A8B52505-69E9-4BD8-B2CD-083F306214F3}" type="presParOf" srcId="{369B87B4-3736-4101-9FD7-101752CC15FF}" destId="{B69735ED-8457-4072-B94F-FFF78BDC6E60}" srcOrd="0" destOrd="0" presId="urn:microsoft.com/office/officeart/2005/8/layout/cycle2"/>
    <dgm:cxn modelId="{0D24E0FB-F94F-4931-A6D5-F2237FE4087A}" type="presParOf" srcId="{2F81EA1A-97FD-4D5A-8791-FA7BC110377E}" destId="{C6461D81-A110-476C-BB8F-D2793A6440F0}" srcOrd="2" destOrd="0" presId="urn:microsoft.com/office/officeart/2005/8/layout/cycle2"/>
    <dgm:cxn modelId="{6DD51BED-E45D-47F8-A9F5-B3DA5668DDD5}" type="presParOf" srcId="{2F81EA1A-97FD-4D5A-8791-FA7BC110377E}" destId="{E57B77B3-FE2A-4D1F-AC34-E121269DE6D4}" srcOrd="3" destOrd="0" presId="urn:microsoft.com/office/officeart/2005/8/layout/cycle2"/>
    <dgm:cxn modelId="{38EF34F3-DCEA-4D55-A830-D4F79F57AC49}" type="presParOf" srcId="{E57B77B3-FE2A-4D1F-AC34-E121269DE6D4}" destId="{4D6691DD-D4EC-4E90-897C-5C5EA22D0F3F}" srcOrd="0" destOrd="0" presId="urn:microsoft.com/office/officeart/2005/8/layout/cycle2"/>
    <dgm:cxn modelId="{ED69BD46-EC53-4FAB-B2B2-AD8F1D479CF9}" type="presParOf" srcId="{2F81EA1A-97FD-4D5A-8791-FA7BC110377E}" destId="{D898D619-691E-468A-B267-F17CB20FE7D1}" srcOrd="4" destOrd="0" presId="urn:microsoft.com/office/officeart/2005/8/layout/cycle2"/>
    <dgm:cxn modelId="{F44D48BE-B9AE-4BE6-A932-DDBFE9A3928C}" type="presParOf" srcId="{2F81EA1A-97FD-4D5A-8791-FA7BC110377E}" destId="{11A45989-30AA-4BFA-9400-8B4C50042511}" srcOrd="5" destOrd="0" presId="urn:microsoft.com/office/officeart/2005/8/layout/cycle2"/>
    <dgm:cxn modelId="{9C6C40DA-6590-4243-B553-AF201EC31251}" type="presParOf" srcId="{11A45989-30AA-4BFA-9400-8B4C50042511}" destId="{73557D8C-CC5B-4DA7-85D1-7D5CF7FA9847}" srcOrd="0" destOrd="0" presId="urn:microsoft.com/office/officeart/2005/8/layout/cycle2"/>
    <dgm:cxn modelId="{FD796CD2-8953-407D-8503-2DA44B8B1D04}" type="presParOf" srcId="{2F81EA1A-97FD-4D5A-8791-FA7BC110377E}" destId="{BDDDEFA9-4297-494E-8F66-11FF270BA320}" srcOrd="6" destOrd="0" presId="urn:microsoft.com/office/officeart/2005/8/layout/cycle2"/>
    <dgm:cxn modelId="{C39CA89B-1C5E-4F2D-A921-C3EB9C0BE944}" type="presParOf" srcId="{2F81EA1A-97FD-4D5A-8791-FA7BC110377E}" destId="{1F8B59DD-AB47-4970-B11C-B194F291040D}" srcOrd="7" destOrd="0" presId="urn:microsoft.com/office/officeart/2005/8/layout/cycle2"/>
    <dgm:cxn modelId="{ADBCBFC8-65E7-4226-BA17-01F0EA3538C4}" type="presParOf" srcId="{1F8B59DD-AB47-4970-B11C-B194F291040D}" destId="{8C04EFF5-FC03-4286-9F22-AA4FCF41E29B}" srcOrd="0" destOrd="0" presId="urn:microsoft.com/office/officeart/2005/8/layout/cycle2"/>
    <dgm:cxn modelId="{49314998-CE8B-44B2-8332-3D9EAC446FF4}" type="presParOf" srcId="{2F81EA1A-97FD-4D5A-8791-FA7BC110377E}" destId="{DE3E19CA-BB32-4F5A-BD8F-77F5C6481D31}" srcOrd="8" destOrd="0" presId="urn:microsoft.com/office/officeart/2005/8/layout/cycle2"/>
    <dgm:cxn modelId="{A3406303-9762-4899-ACB5-0552B151E4E9}" type="presParOf" srcId="{2F81EA1A-97FD-4D5A-8791-FA7BC110377E}" destId="{089E0C22-297D-4362-BDCD-F71D2F3AC7C0}" srcOrd="9" destOrd="0" presId="urn:microsoft.com/office/officeart/2005/8/layout/cycle2"/>
    <dgm:cxn modelId="{48AA53A8-24D9-453E-AA71-82E7E1D47196}" type="presParOf" srcId="{089E0C22-297D-4362-BDCD-F71D2F3AC7C0}" destId="{B45F230F-957C-4E36-A3CE-167A3C681909}"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64929-3121-4CE9-AE70-038FE1303259}">
      <dsp:nvSpPr>
        <dsp:cNvPr id="0" name=""/>
        <dsp:cNvSpPr/>
      </dsp:nvSpPr>
      <dsp:spPr>
        <a:xfrm>
          <a:off x="115696" y="749"/>
          <a:ext cx="2001624" cy="800649"/>
        </a:xfrm>
        <a:prstGeom prst="chevron">
          <a:avLst/>
        </a:prstGeom>
        <a:gradFill rotWithShape="0">
          <a:gsLst>
            <a:gs pos="0">
              <a:schemeClr val="accent1">
                <a:alpha val="90000"/>
                <a:hueOff val="0"/>
                <a:satOff val="0"/>
                <a:lumOff val="0"/>
                <a:alphaOff val="0"/>
                <a:tint val="96000"/>
                <a:lumMod val="100000"/>
              </a:schemeClr>
            </a:gs>
            <a:gs pos="78000">
              <a:schemeClr val="accent1">
                <a:alpha val="9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9850" tIns="34925" rIns="0" bIns="34925" numCol="1" spcCol="1270" anchor="ctr" anchorCtr="0">
          <a:noAutofit/>
        </a:bodyPr>
        <a:lstStyle/>
        <a:p>
          <a:pPr marL="0" lvl="0" indent="0" algn="ctr" defTabSz="2444750">
            <a:lnSpc>
              <a:spcPct val="90000"/>
            </a:lnSpc>
            <a:spcBef>
              <a:spcPct val="0"/>
            </a:spcBef>
            <a:spcAft>
              <a:spcPct val="35000"/>
            </a:spcAft>
            <a:buNone/>
          </a:pPr>
          <a:r>
            <a:rPr lang="en-GB" sz="5500" kern="1200">
              <a:latin typeface="Trebuchet MS" panose="020B0603020202020204"/>
            </a:rPr>
            <a:t>T</a:t>
          </a:r>
          <a:endParaRPr lang="en-GB" sz="5500" kern="1200"/>
        </a:p>
      </dsp:txBody>
      <dsp:txXfrm>
        <a:off x="516021" y="749"/>
        <a:ext cx="1200975" cy="800649"/>
      </dsp:txXfrm>
    </dsp:sp>
    <dsp:sp modelId="{9BA8BE2F-748F-4758-B11E-515216B83B94}">
      <dsp:nvSpPr>
        <dsp:cNvPr id="0" name=""/>
        <dsp:cNvSpPr/>
      </dsp:nvSpPr>
      <dsp:spPr>
        <a:xfrm>
          <a:off x="1857109" y="68804"/>
          <a:ext cx="1661348" cy="664539"/>
        </a:xfrm>
        <a:prstGeom prst="chevron">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7780" tIns="8890" rIns="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Trebuchet MS" panose="020B0603020202020204"/>
            </a:rPr>
            <a:t> TOGETHER </a:t>
          </a:r>
          <a:endParaRPr lang="en-GB" sz="1400" kern="1200"/>
        </a:p>
      </dsp:txBody>
      <dsp:txXfrm>
        <a:off x="2189379" y="68804"/>
        <a:ext cx="996809" cy="664539"/>
      </dsp:txXfrm>
    </dsp:sp>
    <dsp:sp modelId="{A61483E0-5AB7-44C6-A30D-7D6F1C5D8B84}">
      <dsp:nvSpPr>
        <dsp:cNvPr id="0" name=""/>
        <dsp:cNvSpPr/>
      </dsp:nvSpPr>
      <dsp:spPr>
        <a:xfrm>
          <a:off x="115696" y="913489"/>
          <a:ext cx="2001624" cy="800649"/>
        </a:xfrm>
        <a:prstGeom prst="chevron">
          <a:avLst/>
        </a:prstGeom>
        <a:gradFill rotWithShape="0">
          <a:gsLst>
            <a:gs pos="0">
              <a:schemeClr val="accent1">
                <a:alpha val="90000"/>
                <a:hueOff val="0"/>
                <a:satOff val="0"/>
                <a:lumOff val="0"/>
                <a:alphaOff val="-13333"/>
                <a:tint val="96000"/>
                <a:lumMod val="100000"/>
              </a:schemeClr>
            </a:gs>
            <a:gs pos="78000">
              <a:schemeClr val="accent1">
                <a:alpha val="90000"/>
                <a:hueOff val="0"/>
                <a:satOff val="0"/>
                <a:lumOff val="0"/>
                <a:alphaOff val="-13333"/>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9850" tIns="34925" rIns="0" bIns="34925" numCol="1" spcCol="1270" anchor="ctr" anchorCtr="0">
          <a:noAutofit/>
        </a:bodyPr>
        <a:lstStyle/>
        <a:p>
          <a:pPr marL="0" lvl="0" indent="0" algn="ctr" defTabSz="2444750">
            <a:lnSpc>
              <a:spcPct val="90000"/>
            </a:lnSpc>
            <a:spcBef>
              <a:spcPct val="0"/>
            </a:spcBef>
            <a:spcAft>
              <a:spcPct val="35000"/>
            </a:spcAft>
            <a:buNone/>
          </a:pPr>
          <a:r>
            <a:rPr lang="en-GB" sz="5500" kern="1200">
              <a:latin typeface="Trebuchet MS" panose="020B0603020202020204"/>
            </a:rPr>
            <a:t>E</a:t>
          </a:r>
          <a:endParaRPr lang="en-GB" sz="5500" kern="1200"/>
        </a:p>
      </dsp:txBody>
      <dsp:txXfrm>
        <a:off x="516021" y="913489"/>
        <a:ext cx="1200975" cy="800649"/>
      </dsp:txXfrm>
    </dsp:sp>
    <dsp:sp modelId="{A9EC1223-7ADC-4C65-9CA5-406E51984D8E}">
      <dsp:nvSpPr>
        <dsp:cNvPr id="0" name=""/>
        <dsp:cNvSpPr/>
      </dsp:nvSpPr>
      <dsp:spPr>
        <a:xfrm>
          <a:off x="1857109" y="981544"/>
          <a:ext cx="1661348" cy="664539"/>
        </a:xfrm>
        <a:prstGeom prst="chevron">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kern="1200">
              <a:latin typeface="Trebuchet MS" panose="020B0603020202020204"/>
            </a:rPr>
            <a:t>EVERYONE</a:t>
          </a:r>
          <a:endParaRPr lang="en-GB" sz="1400" kern="1200"/>
        </a:p>
      </dsp:txBody>
      <dsp:txXfrm>
        <a:off x="2189379" y="981544"/>
        <a:ext cx="996809" cy="664539"/>
      </dsp:txXfrm>
    </dsp:sp>
    <dsp:sp modelId="{506C2A3C-3C2C-4D67-AEB2-AD9757F5BB62}">
      <dsp:nvSpPr>
        <dsp:cNvPr id="0" name=""/>
        <dsp:cNvSpPr/>
      </dsp:nvSpPr>
      <dsp:spPr>
        <a:xfrm>
          <a:off x="115696" y="1826230"/>
          <a:ext cx="2001624" cy="800649"/>
        </a:xfrm>
        <a:prstGeom prst="chevron">
          <a:avLst/>
        </a:prstGeom>
        <a:gradFill rotWithShape="0">
          <a:gsLst>
            <a:gs pos="0">
              <a:schemeClr val="accent1">
                <a:alpha val="90000"/>
                <a:hueOff val="0"/>
                <a:satOff val="0"/>
                <a:lumOff val="0"/>
                <a:alphaOff val="-26667"/>
                <a:tint val="96000"/>
                <a:lumMod val="100000"/>
              </a:schemeClr>
            </a:gs>
            <a:gs pos="78000">
              <a:schemeClr val="accent1">
                <a:alpha val="90000"/>
                <a:hueOff val="0"/>
                <a:satOff val="0"/>
                <a:lumOff val="0"/>
                <a:alphaOff val="-26667"/>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9850" tIns="34925" rIns="0" bIns="34925" numCol="1" spcCol="1270" anchor="ctr" anchorCtr="0">
          <a:noAutofit/>
        </a:bodyPr>
        <a:lstStyle/>
        <a:p>
          <a:pPr marL="0" lvl="0" indent="0" algn="ctr" defTabSz="2444750">
            <a:lnSpc>
              <a:spcPct val="90000"/>
            </a:lnSpc>
            <a:spcBef>
              <a:spcPct val="0"/>
            </a:spcBef>
            <a:spcAft>
              <a:spcPct val="35000"/>
            </a:spcAft>
            <a:buNone/>
          </a:pPr>
          <a:r>
            <a:rPr lang="en-GB" sz="5500" kern="1200">
              <a:latin typeface="Trebuchet MS" panose="020B0603020202020204"/>
            </a:rPr>
            <a:t>A</a:t>
          </a:r>
          <a:endParaRPr lang="en-GB" sz="5500" kern="1200"/>
        </a:p>
      </dsp:txBody>
      <dsp:txXfrm>
        <a:off x="516021" y="1826230"/>
        <a:ext cx="1200975" cy="800649"/>
      </dsp:txXfrm>
    </dsp:sp>
    <dsp:sp modelId="{5B9F53B9-4831-4C87-BAD1-ECA0A6EC47BE}">
      <dsp:nvSpPr>
        <dsp:cNvPr id="0" name=""/>
        <dsp:cNvSpPr/>
      </dsp:nvSpPr>
      <dsp:spPr>
        <a:xfrm>
          <a:off x="1857109" y="1894285"/>
          <a:ext cx="1661348" cy="664539"/>
        </a:xfrm>
        <a:prstGeom prst="chevron">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kern="1200">
              <a:latin typeface="Trebuchet MS" panose="020B0603020202020204"/>
            </a:rPr>
            <a:t>ACHIEVES</a:t>
          </a:r>
          <a:endParaRPr lang="en-GB" sz="1400" kern="1200"/>
        </a:p>
      </dsp:txBody>
      <dsp:txXfrm>
        <a:off x="2189379" y="1894285"/>
        <a:ext cx="996809" cy="664539"/>
      </dsp:txXfrm>
    </dsp:sp>
    <dsp:sp modelId="{A4B69DAA-753D-40AF-A382-CA290C83B38E}">
      <dsp:nvSpPr>
        <dsp:cNvPr id="0" name=""/>
        <dsp:cNvSpPr/>
      </dsp:nvSpPr>
      <dsp:spPr>
        <a:xfrm>
          <a:off x="115696" y="2738971"/>
          <a:ext cx="2001624" cy="800649"/>
        </a:xfrm>
        <a:prstGeom prst="chevron">
          <a:avLst/>
        </a:prstGeom>
        <a:gradFill rotWithShape="0">
          <a:gsLst>
            <a:gs pos="0">
              <a:schemeClr val="accent1">
                <a:alpha val="90000"/>
                <a:hueOff val="0"/>
                <a:satOff val="0"/>
                <a:lumOff val="0"/>
                <a:alphaOff val="-40000"/>
                <a:tint val="96000"/>
                <a:lumMod val="100000"/>
              </a:schemeClr>
            </a:gs>
            <a:gs pos="78000">
              <a:schemeClr val="accent1">
                <a:alpha val="90000"/>
                <a:hueOff val="0"/>
                <a:satOff val="0"/>
                <a:lumOff val="0"/>
                <a:alphaOff val="-4000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9850" tIns="34925" rIns="0" bIns="34925" numCol="1" spcCol="1270" anchor="ctr" anchorCtr="0">
          <a:noAutofit/>
        </a:bodyPr>
        <a:lstStyle/>
        <a:p>
          <a:pPr marL="0" lvl="0" indent="0" algn="ctr" defTabSz="2444750">
            <a:lnSpc>
              <a:spcPct val="90000"/>
            </a:lnSpc>
            <a:spcBef>
              <a:spcPct val="0"/>
            </a:spcBef>
            <a:spcAft>
              <a:spcPct val="35000"/>
            </a:spcAft>
            <a:buNone/>
          </a:pPr>
          <a:r>
            <a:rPr lang="en-GB" sz="5500" kern="1200">
              <a:latin typeface="Trebuchet MS" panose="020B0603020202020204"/>
            </a:rPr>
            <a:t>M</a:t>
          </a:r>
        </a:p>
      </dsp:txBody>
      <dsp:txXfrm>
        <a:off x="516021" y="2738971"/>
        <a:ext cx="1200975" cy="800649"/>
      </dsp:txXfrm>
    </dsp:sp>
    <dsp:sp modelId="{26F8BDF9-3E24-4328-8C1C-FD83BB4459F4}">
      <dsp:nvSpPr>
        <dsp:cNvPr id="0" name=""/>
        <dsp:cNvSpPr/>
      </dsp:nvSpPr>
      <dsp:spPr>
        <a:xfrm>
          <a:off x="1857109" y="2807026"/>
          <a:ext cx="1661348" cy="664539"/>
        </a:xfrm>
        <a:prstGeom prst="chevron">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7780" tIns="8890" rIns="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Trebuchet MS" panose="020B0603020202020204"/>
            </a:rPr>
            <a:t>MORE </a:t>
          </a:r>
        </a:p>
      </dsp:txBody>
      <dsp:txXfrm>
        <a:off x="2189379" y="2807026"/>
        <a:ext cx="996809" cy="664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25F3F-A98D-4150-B97C-F126979C2B8A}">
      <dsp:nvSpPr>
        <dsp:cNvPr id="0" name=""/>
        <dsp:cNvSpPr/>
      </dsp:nvSpPr>
      <dsp:spPr>
        <a:xfrm>
          <a:off x="2622067" y="829725"/>
          <a:ext cx="572606" cy="91440"/>
        </a:xfrm>
        <a:custGeom>
          <a:avLst/>
          <a:gdLst/>
          <a:ahLst/>
          <a:cxnLst/>
          <a:rect l="0" t="0" r="0" b="0"/>
          <a:pathLst>
            <a:path>
              <a:moveTo>
                <a:pt x="0" y="45720"/>
              </a:moveTo>
              <a:lnTo>
                <a:pt x="572606"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93290" y="872429"/>
        <a:ext cx="30160" cy="6032"/>
      </dsp:txXfrm>
    </dsp:sp>
    <dsp:sp modelId="{D59BDE4D-905F-453A-9985-C6DFC20F761F}">
      <dsp:nvSpPr>
        <dsp:cNvPr id="0" name=""/>
        <dsp:cNvSpPr/>
      </dsp:nvSpPr>
      <dsp:spPr>
        <a:xfrm>
          <a:off x="1228" y="88653"/>
          <a:ext cx="2622639" cy="1573583"/>
        </a:xfrm>
        <a:prstGeom prst="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100000"/>
            </a:lnSpc>
            <a:spcBef>
              <a:spcPct val="0"/>
            </a:spcBef>
            <a:spcAft>
              <a:spcPct val="35000"/>
            </a:spcAft>
            <a:buNone/>
          </a:pPr>
          <a:r>
            <a:rPr lang="en-GB" sz="2100" b="0" kern="1200">
              <a:latin typeface="Arial"/>
              <a:cs typeface="Arial"/>
            </a:rPr>
            <a:t> 1.  INCREACES PRODUCTIVITY </a:t>
          </a:r>
          <a:endParaRPr lang="en-US" sz="2100" b="0" kern="1200">
            <a:latin typeface="Trebuchet MS" panose="020B0603020202020204"/>
            <a:cs typeface="Arial"/>
          </a:endParaRPr>
        </a:p>
      </dsp:txBody>
      <dsp:txXfrm>
        <a:off x="1228" y="88653"/>
        <a:ext cx="2622639" cy="1573583"/>
      </dsp:txXfrm>
    </dsp:sp>
    <dsp:sp modelId="{05F3BBFE-8F13-444E-8ECB-BE84040BF196}">
      <dsp:nvSpPr>
        <dsp:cNvPr id="0" name=""/>
        <dsp:cNvSpPr/>
      </dsp:nvSpPr>
      <dsp:spPr>
        <a:xfrm>
          <a:off x="1312547" y="1660437"/>
          <a:ext cx="3225846" cy="572606"/>
        </a:xfrm>
        <a:custGeom>
          <a:avLst/>
          <a:gdLst/>
          <a:ahLst/>
          <a:cxnLst/>
          <a:rect l="0" t="0" r="0" b="0"/>
          <a:pathLst>
            <a:path>
              <a:moveTo>
                <a:pt x="3225846" y="0"/>
              </a:moveTo>
              <a:lnTo>
                <a:pt x="3225846" y="303403"/>
              </a:lnTo>
              <a:lnTo>
                <a:pt x="0" y="303403"/>
              </a:lnTo>
              <a:lnTo>
                <a:pt x="0" y="572606"/>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43427" y="1943724"/>
        <a:ext cx="164087" cy="6032"/>
      </dsp:txXfrm>
    </dsp:sp>
    <dsp:sp modelId="{76ECEDF9-2015-4633-A250-92981E49667A}">
      <dsp:nvSpPr>
        <dsp:cNvPr id="0" name=""/>
        <dsp:cNvSpPr/>
      </dsp:nvSpPr>
      <dsp:spPr>
        <a:xfrm>
          <a:off x="3227074" y="88653"/>
          <a:ext cx="2622639" cy="1573583"/>
        </a:xfrm>
        <a:prstGeom prst="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b="0" kern="1200">
              <a:latin typeface="Arial"/>
              <a:cs typeface="Arial"/>
            </a:rPr>
            <a:t> 2.  PROVIDES A SUPPORT NETWORK </a:t>
          </a:r>
          <a:endParaRPr lang="en-GB" sz="2100" kern="1200">
            <a:latin typeface="Trebuchet MS" panose="020B0603020202020204"/>
          </a:endParaRPr>
        </a:p>
      </dsp:txBody>
      <dsp:txXfrm>
        <a:off x="3227074" y="88653"/>
        <a:ext cx="2622639" cy="1573583"/>
      </dsp:txXfrm>
    </dsp:sp>
    <dsp:sp modelId="{6B60D4CB-CE73-48A1-8A62-DD936985AE62}">
      <dsp:nvSpPr>
        <dsp:cNvPr id="0" name=""/>
        <dsp:cNvSpPr/>
      </dsp:nvSpPr>
      <dsp:spPr>
        <a:xfrm>
          <a:off x="2622067" y="3006515"/>
          <a:ext cx="572606" cy="91440"/>
        </a:xfrm>
        <a:custGeom>
          <a:avLst/>
          <a:gdLst/>
          <a:ahLst/>
          <a:cxnLst/>
          <a:rect l="0" t="0" r="0" b="0"/>
          <a:pathLst>
            <a:path>
              <a:moveTo>
                <a:pt x="0" y="45720"/>
              </a:moveTo>
              <a:lnTo>
                <a:pt x="572606"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93290" y="3049219"/>
        <a:ext cx="30160" cy="6032"/>
      </dsp:txXfrm>
    </dsp:sp>
    <dsp:sp modelId="{FE5F5D05-B8CB-40AB-9D6B-4AD1F6D25193}">
      <dsp:nvSpPr>
        <dsp:cNvPr id="0" name=""/>
        <dsp:cNvSpPr/>
      </dsp:nvSpPr>
      <dsp:spPr>
        <a:xfrm>
          <a:off x="1228" y="2265443"/>
          <a:ext cx="2622639" cy="1573583"/>
        </a:xfrm>
        <a:prstGeom prst="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b="0" kern="1200">
              <a:latin typeface="Arial"/>
              <a:cs typeface="Arial"/>
            </a:rPr>
            <a:t>3.  ENCOURAGES INNOVATION</a:t>
          </a:r>
        </a:p>
      </dsp:txBody>
      <dsp:txXfrm>
        <a:off x="1228" y="2265443"/>
        <a:ext cx="2622639" cy="1573583"/>
      </dsp:txXfrm>
    </dsp:sp>
    <dsp:sp modelId="{892CDA95-1B25-409C-BBAA-1B587C9C0E73}">
      <dsp:nvSpPr>
        <dsp:cNvPr id="0" name=""/>
        <dsp:cNvSpPr/>
      </dsp:nvSpPr>
      <dsp:spPr>
        <a:xfrm>
          <a:off x="3227074" y="2265443"/>
          <a:ext cx="2622639" cy="1573583"/>
        </a:xfrm>
        <a:prstGeom prst="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l" defTabSz="933450" rtl="0">
            <a:lnSpc>
              <a:spcPct val="90000"/>
            </a:lnSpc>
            <a:spcBef>
              <a:spcPct val="0"/>
            </a:spcBef>
            <a:spcAft>
              <a:spcPct val="35000"/>
            </a:spcAft>
            <a:buNone/>
          </a:pPr>
          <a:r>
            <a:rPr lang="en-GB" sz="2100" b="0" kern="1200">
              <a:latin typeface="Arial"/>
              <a:cs typeface="Arial"/>
            </a:rPr>
            <a:t>4.  IMPROVES MORALE  </a:t>
          </a:r>
        </a:p>
        <a:p>
          <a:pPr marL="171450" lvl="1" indent="-171450" algn="l" defTabSz="711200" rtl="0">
            <a:lnSpc>
              <a:spcPct val="90000"/>
            </a:lnSpc>
            <a:spcBef>
              <a:spcPct val="0"/>
            </a:spcBef>
            <a:spcAft>
              <a:spcPct val="15000"/>
            </a:spcAft>
            <a:buChar char="•"/>
          </a:pPr>
          <a:endParaRPr lang="en-GB" sz="1600" b="0" kern="1200">
            <a:latin typeface="Arial"/>
            <a:cs typeface="Arial"/>
          </a:endParaRPr>
        </a:p>
      </dsp:txBody>
      <dsp:txXfrm>
        <a:off x="3227074" y="2265443"/>
        <a:ext cx="2622639" cy="15735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905EE-68D7-4660-A053-DF8C252FC228}">
      <dsp:nvSpPr>
        <dsp:cNvPr id="0" name=""/>
        <dsp:cNvSpPr/>
      </dsp:nvSpPr>
      <dsp:spPr>
        <a:xfrm>
          <a:off x="3844664" y="739087"/>
          <a:ext cx="569162" cy="91440"/>
        </a:xfrm>
        <a:custGeom>
          <a:avLst/>
          <a:gdLst/>
          <a:ahLst/>
          <a:cxnLst/>
          <a:rect l="0" t="0" r="0" b="0"/>
          <a:pathLst>
            <a:path>
              <a:moveTo>
                <a:pt x="0" y="45720"/>
              </a:moveTo>
              <a:lnTo>
                <a:pt x="569162"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14251" y="781808"/>
        <a:ext cx="29988" cy="5997"/>
      </dsp:txXfrm>
    </dsp:sp>
    <dsp:sp modelId="{AD5FAAB1-A740-4A92-A863-BFB3B2219CCC}">
      <dsp:nvSpPr>
        <dsp:cNvPr id="0" name=""/>
        <dsp:cNvSpPr/>
      </dsp:nvSpPr>
      <dsp:spPr>
        <a:xfrm>
          <a:off x="1238801" y="2508"/>
          <a:ext cx="2607662" cy="1564597"/>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Trebuchet MS" panose="020B0603020202020204"/>
            </a:rPr>
            <a:t>5.  ATTRACTS TALENT</a:t>
          </a:r>
          <a:endParaRPr lang="en-GB" sz="2300" kern="1200"/>
        </a:p>
      </dsp:txBody>
      <dsp:txXfrm>
        <a:off x="1238801" y="2508"/>
        <a:ext cx="2607662" cy="1564597"/>
      </dsp:txXfrm>
    </dsp:sp>
    <dsp:sp modelId="{A0307BE5-F93E-4A30-921A-FA9E5435783A}">
      <dsp:nvSpPr>
        <dsp:cNvPr id="0" name=""/>
        <dsp:cNvSpPr/>
      </dsp:nvSpPr>
      <dsp:spPr>
        <a:xfrm>
          <a:off x="2542633" y="1565306"/>
          <a:ext cx="3207425" cy="569162"/>
        </a:xfrm>
        <a:custGeom>
          <a:avLst/>
          <a:gdLst/>
          <a:ahLst/>
          <a:cxnLst/>
          <a:rect l="0" t="0" r="0" b="0"/>
          <a:pathLst>
            <a:path>
              <a:moveTo>
                <a:pt x="3207425" y="0"/>
              </a:moveTo>
              <a:lnTo>
                <a:pt x="3207425" y="301681"/>
              </a:lnTo>
              <a:lnTo>
                <a:pt x="0" y="301681"/>
              </a:lnTo>
              <a:lnTo>
                <a:pt x="0" y="569162"/>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64770" y="1846889"/>
        <a:ext cx="163150" cy="5997"/>
      </dsp:txXfrm>
    </dsp:sp>
    <dsp:sp modelId="{C098F67F-99B9-419C-A2D3-75F9703025DE}">
      <dsp:nvSpPr>
        <dsp:cNvPr id="0" name=""/>
        <dsp:cNvSpPr/>
      </dsp:nvSpPr>
      <dsp:spPr>
        <a:xfrm>
          <a:off x="4446227" y="2508"/>
          <a:ext cx="2607662" cy="1564597"/>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Trebuchet MS" panose="020B0603020202020204"/>
            </a:rPr>
            <a:t>6.  ESTABLISHES STRONG RELATIONSHIPS</a:t>
          </a:r>
          <a:endParaRPr lang="en-GB" sz="2300" kern="1200"/>
        </a:p>
      </dsp:txBody>
      <dsp:txXfrm>
        <a:off x="4446227" y="2508"/>
        <a:ext cx="2607662" cy="1564597"/>
      </dsp:txXfrm>
    </dsp:sp>
    <dsp:sp modelId="{3C72817B-3766-415D-BD9A-81352B403F8D}">
      <dsp:nvSpPr>
        <dsp:cNvPr id="0" name=""/>
        <dsp:cNvSpPr/>
      </dsp:nvSpPr>
      <dsp:spPr>
        <a:xfrm>
          <a:off x="3844664" y="2903448"/>
          <a:ext cx="569162" cy="91440"/>
        </a:xfrm>
        <a:custGeom>
          <a:avLst/>
          <a:gdLst/>
          <a:ahLst/>
          <a:cxnLst/>
          <a:rect l="0" t="0" r="0" b="0"/>
          <a:pathLst>
            <a:path>
              <a:moveTo>
                <a:pt x="0" y="45720"/>
              </a:moveTo>
              <a:lnTo>
                <a:pt x="569162"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14251" y="2946169"/>
        <a:ext cx="29988" cy="5997"/>
      </dsp:txXfrm>
    </dsp:sp>
    <dsp:sp modelId="{9B953CF7-32A3-49AE-9578-734073A78584}">
      <dsp:nvSpPr>
        <dsp:cNvPr id="0" name=""/>
        <dsp:cNvSpPr/>
      </dsp:nvSpPr>
      <dsp:spPr>
        <a:xfrm>
          <a:off x="1238801" y="2166869"/>
          <a:ext cx="2607662" cy="1564597"/>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Trebuchet MS" panose="020B0603020202020204"/>
            </a:rPr>
            <a:t>7.  ALLOWS FLEXIBILITY </a:t>
          </a:r>
          <a:endParaRPr lang="en-GB" sz="2300" kern="1200"/>
        </a:p>
      </dsp:txBody>
      <dsp:txXfrm>
        <a:off x="1238801" y="2166869"/>
        <a:ext cx="2607662" cy="1564597"/>
      </dsp:txXfrm>
    </dsp:sp>
    <dsp:sp modelId="{E73B070D-3D44-4AFA-8313-6FC4FA823BE7}">
      <dsp:nvSpPr>
        <dsp:cNvPr id="0" name=""/>
        <dsp:cNvSpPr/>
      </dsp:nvSpPr>
      <dsp:spPr>
        <a:xfrm>
          <a:off x="2542633" y="3729666"/>
          <a:ext cx="3207425" cy="569162"/>
        </a:xfrm>
        <a:custGeom>
          <a:avLst/>
          <a:gdLst/>
          <a:ahLst/>
          <a:cxnLst/>
          <a:rect l="0" t="0" r="0" b="0"/>
          <a:pathLst>
            <a:path>
              <a:moveTo>
                <a:pt x="3207425" y="0"/>
              </a:moveTo>
              <a:lnTo>
                <a:pt x="3207425" y="301681"/>
              </a:lnTo>
              <a:lnTo>
                <a:pt x="0" y="301681"/>
              </a:lnTo>
              <a:lnTo>
                <a:pt x="0" y="569162"/>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64770" y="4011249"/>
        <a:ext cx="163150" cy="5997"/>
      </dsp:txXfrm>
    </dsp:sp>
    <dsp:sp modelId="{650601F1-2232-4124-AA26-66F8C51E9859}">
      <dsp:nvSpPr>
        <dsp:cNvPr id="0" name=""/>
        <dsp:cNvSpPr/>
      </dsp:nvSpPr>
      <dsp:spPr>
        <a:xfrm>
          <a:off x="4446227" y="2166869"/>
          <a:ext cx="2607662" cy="1564597"/>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Trebuchet MS" panose="020B0603020202020204"/>
            </a:rPr>
            <a:t>8.  IT ADVANCES THE INDIVIDUALS CAREER      </a:t>
          </a:r>
          <a:endParaRPr lang="en-GB" sz="2300" kern="1200"/>
        </a:p>
      </dsp:txBody>
      <dsp:txXfrm>
        <a:off x="4446227" y="2166869"/>
        <a:ext cx="2607662" cy="1564597"/>
      </dsp:txXfrm>
    </dsp:sp>
    <dsp:sp modelId="{2FFD3EFE-E2EE-48A0-AED2-D16B008CC7BD}">
      <dsp:nvSpPr>
        <dsp:cNvPr id="0" name=""/>
        <dsp:cNvSpPr/>
      </dsp:nvSpPr>
      <dsp:spPr>
        <a:xfrm>
          <a:off x="1238801" y="4331229"/>
          <a:ext cx="2607662" cy="1564597"/>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Trebuchet MS" panose="020B0603020202020204"/>
            </a:rPr>
            <a:t>9.  PROMOTES SYNERGY</a:t>
          </a:r>
          <a:endParaRPr lang="en-GB" sz="2300" kern="1200"/>
        </a:p>
      </dsp:txBody>
      <dsp:txXfrm>
        <a:off x="1238801" y="4331229"/>
        <a:ext cx="2607662" cy="15645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6E4FD-E3A4-4527-8246-4411004D0886}">
      <dsp:nvSpPr>
        <dsp:cNvPr id="0" name=""/>
        <dsp:cNvSpPr/>
      </dsp:nvSpPr>
      <dsp:spPr>
        <a:xfrm>
          <a:off x="0" y="78690"/>
          <a:ext cx="6628804" cy="11407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s-ES" sz="3000" kern="1200">
              <a:latin typeface="Arial"/>
              <a:cs typeface="Arial"/>
            </a:rPr>
            <a:t> </a:t>
          </a:r>
          <a:r>
            <a:rPr lang="es-ES" sz="3000" b="1" kern="1200">
              <a:solidFill>
                <a:schemeClr val="tx1"/>
              </a:solidFill>
              <a:latin typeface="Arial"/>
              <a:cs typeface="Calibri"/>
            </a:rPr>
            <a:t>DISAGREEMENT</a:t>
          </a:r>
          <a:endParaRPr lang="es-ES" sz="3000" b="1" i="0" u="none" strike="noStrike" kern="1200" cap="none" baseline="0" noProof="0">
            <a:solidFill>
              <a:srgbClr val="010000"/>
            </a:solidFill>
            <a:latin typeface="Arial"/>
            <a:cs typeface="Calibri"/>
          </a:endParaRPr>
        </a:p>
      </dsp:txBody>
      <dsp:txXfrm>
        <a:off x="55687" y="134377"/>
        <a:ext cx="6517430" cy="1029376"/>
      </dsp:txXfrm>
    </dsp:sp>
    <dsp:sp modelId="{9FA7B1B0-96C0-434A-88AB-63435CD1C74B}">
      <dsp:nvSpPr>
        <dsp:cNvPr id="0" name=""/>
        <dsp:cNvSpPr/>
      </dsp:nvSpPr>
      <dsp:spPr>
        <a:xfrm>
          <a:off x="0" y="1305840"/>
          <a:ext cx="6628804" cy="114075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s-ES" sz="3000" kern="1200">
              <a:solidFill>
                <a:schemeClr val="tx1"/>
              </a:solidFill>
              <a:latin typeface="Arial"/>
              <a:cs typeface="Arial"/>
            </a:rPr>
            <a:t>  </a:t>
          </a:r>
          <a:r>
            <a:rPr lang="es-ES" sz="3000" b="1" kern="1200">
              <a:solidFill>
                <a:schemeClr val="tx1"/>
              </a:solidFill>
              <a:latin typeface="Arial"/>
              <a:cs typeface="Arial"/>
            </a:rPr>
            <a:t>DIFFERENCES OPINION </a:t>
          </a:r>
        </a:p>
      </dsp:txBody>
      <dsp:txXfrm>
        <a:off x="55687" y="1361527"/>
        <a:ext cx="6517430" cy="1029376"/>
      </dsp:txXfrm>
    </dsp:sp>
    <dsp:sp modelId="{38F37F6E-DABF-4A74-917A-C5F5E4997113}">
      <dsp:nvSpPr>
        <dsp:cNvPr id="0" name=""/>
        <dsp:cNvSpPr/>
      </dsp:nvSpPr>
      <dsp:spPr>
        <a:xfrm>
          <a:off x="0" y="2532990"/>
          <a:ext cx="6628804" cy="114075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s-ES" sz="3000" kern="1200">
              <a:solidFill>
                <a:schemeClr val="tx1"/>
              </a:solidFill>
              <a:latin typeface="Arial"/>
              <a:cs typeface="Arial"/>
            </a:rPr>
            <a:t> </a:t>
          </a:r>
          <a:r>
            <a:rPr lang="es-ES" sz="3000" b="1" kern="1200">
              <a:solidFill>
                <a:schemeClr val="tx1"/>
              </a:solidFill>
              <a:latin typeface="Arial"/>
              <a:cs typeface="Arial"/>
            </a:rPr>
            <a:t>PERSONALITY DIFFERENCES</a:t>
          </a:r>
        </a:p>
      </dsp:txBody>
      <dsp:txXfrm>
        <a:off x="55687" y="2588677"/>
        <a:ext cx="6517430" cy="1029376"/>
      </dsp:txXfrm>
    </dsp:sp>
    <dsp:sp modelId="{68375EAC-05A4-4CD0-8890-CE76E27C6019}">
      <dsp:nvSpPr>
        <dsp:cNvPr id="0" name=""/>
        <dsp:cNvSpPr/>
      </dsp:nvSpPr>
      <dsp:spPr>
        <a:xfrm>
          <a:off x="0" y="3760140"/>
          <a:ext cx="6628804" cy="114075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s-ES" sz="3000" kern="1200">
              <a:solidFill>
                <a:schemeClr val="tx1"/>
              </a:solidFill>
              <a:latin typeface="Arial"/>
              <a:cs typeface="Arial"/>
            </a:rPr>
            <a:t> </a:t>
          </a:r>
          <a:r>
            <a:rPr lang="es-ES" sz="3000" b="1" kern="1200">
              <a:solidFill>
                <a:schemeClr val="tx1"/>
              </a:solidFill>
              <a:latin typeface="Arial"/>
              <a:cs typeface="Arial"/>
            </a:rPr>
            <a:t>NATURAL PART OF THE TEAM PROCESS</a:t>
          </a:r>
        </a:p>
      </dsp:txBody>
      <dsp:txXfrm>
        <a:off x="55687" y="3815827"/>
        <a:ext cx="6517430" cy="10293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D8659-714F-4AE2-B33E-FF080C621FBF}">
      <dsp:nvSpPr>
        <dsp:cNvPr id="0" name=""/>
        <dsp:cNvSpPr/>
      </dsp:nvSpPr>
      <dsp:spPr>
        <a:xfrm>
          <a:off x="0" y="1188983"/>
          <a:ext cx="1269277" cy="805991"/>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056EA83-7353-4282-A5D0-D7B6760112E9}">
      <dsp:nvSpPr>
        <dsp:cNvPr id="0" name=""/>
        <dsp:cNvSpPr/>
      </dsp:nvSpPr>
      <dsp:spPr>
        <a:xfrm>
          <a:off x="141030" y="1322962"/>
          <a:ext cx="1269277" cy="805991"/>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s-ES" sz="2000" b="0" i="0" u="none" strike="noStrike" kern="1200" cap="none" baseline="0" noProof="0">
              <a:latin typeface="Trebuchet MS"/>
            </a:rPr>
            <a:t>PEOPLE</a:t>
          </a:r>
        </a:p>
      </dsp:txBody>
      <dsp:txXfrm>
        <a:off x="164637" y="1346569"/>
        <a:ext cx="1222063" cy="758777"/>
      </dsp:txXfrm>
    </dsp:sp>
    <dsp:sp modelId="{7C3C8C35-3910-4A33-A57D-BFF817E120E6}">
      <dsp:nvSpPr>
        <dsp:cNvPr id="0" name=""/>
        <dsp:cNvSpPr/>
      </dsp:nvSpPr>
      <dsp:spPr>
        <a:xfrm>
          <a:off x="1551339" y="1188983"/>
          <a:ext cx="1269277" cy="805991"/>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B319154-6A54-4C23-954E-83DAE480436B}">
      <dsp:nvSpPr>
        <dsp:cNvPr id="0" name=""/>
        <dsp:cNvSpPr/>
      </dsp:nvSpPr>
      <dsp:spPr>
        <a:xfrm>
          <a:off x="1692370" y="1322962"/>
          <a:ext cx="1269277" cy="805991"/>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s-ES" sz="2000" kern="1200">
              <a:latin typeface="Trebuchet MS" panose="020B0603020202020204"/>
            </a:rPr>
            <a:t> ISSUES</a:t>
          </a:r>
          <a:endParaRPr lang="es-ES" sz="2000" kern="1200"/>
        </a:p>
      </dsp:txBody>
      <dsp:txXfrm>
        <a:off x="1715977" y="1346569"/>
        <a:ext cx="1222063" cy="758777"/>
      </dsp:txXfrm>
    </dsp:sp>
    <dsp:sp modelId="{64A396A1-7566-447F-871B-7F2649F2A97F}">
      <dsp:nvSpPr>
        <dsp:cNvPr id="0" name=""/>
        <dsp:cNvSpPr/>
      </dsp:nvSpPr>
      <dsp:spPr>
        <a:xfrm>
          <a:off x="3102679" y="1188983"/>
          <a:ext cx="1269277" cy="805991"/>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1B1D02F-E3C4-453B-9E99-0F913460C3D7}">
      <dsp:nvSpPr>
        <dsp:cNvPr id="0" name=""/>
        <dsp:cNvSpPr/>
      </dsp:nvSpPr>
      <dsp:spPr>
        <a:xfrm>
          <a:off x="3243710" y="1322962"/>
          <a:ext cx="1269277" cy="805991"/>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s-ES" sz="2000" kern="1200">
              <a:latin typeface="Trebuchet MS" panose="020B0603020202020204"/>
            </a:rPr>
            <a:t>CONTEXT</a:t>
          </a:r>
          <a:endParaRPr lang="es-ES" sz="2000" kern="1200"/>
        </a:p>
      </dsp:txBody>
      <dsp:txXfrm>
        <a:off x="3267317" y="1346569"/>
        <a:ext cx="1222063" cy="7587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1B0D6-C920-4B2E-AE7E-CE6B926472DF}">
      <dsp:nvSpPr>
        <dsp:cNvPr id="0" name=""/>
        <dsp:cNvSpPr/>
      </dsp:nvSpPr>
      <dsp:spPr>
        <a:xfrm>
          <a:off x="826969" y="2057"/>
          <a:ext cx="1745363" cy="104721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s-ES" sz="1600" b="1" kern="1200">
              <a:latin typeface="Trebuchet MS" panose="020B0603020202020204"/>
            </a:rPr>
            <a:t>COMPETITON</a:t>
          </a:r>
          <a:r>
            <a:rPr lang="es-ES" sz="1600" b="1" i="0" u="none" strike="noStrike" kern="1200" cap="none" baseline="0" noProof="0">
              <a:latin typeface="Trebuchet MS"/>
            </a:rPr>
            <a:t> </a:t>
          </a:r>
          <a:endParaRPr lang="es-ES" sz="1600" b="1" kern="1200"/>
        </a:p>
      </dsp:txBody>
      <dsp:txXfrm>
        <a:off x="826969" y="2057"/>
        <a:ext cx="1745363" cy="1047218"/>
      </dsp:txXfrm>
    </dsp:sp>
    <dsp:sp modelId="{99E5CEE6-A5FC-4118-A7B5-F4AAC4932CF3}">
      <dsp:nvSpPr>
        <dsp:cNvPr id="0" name=""/>
        <dsp:cNvSpPr/>
      </dsp:nvSpPr>
      <dsp:spPr>
        <a:xfrm>
          <a:off x="2746870" y="2057"/>
          <a:ext cx="1745363" cy="1047218"/>
        </a:xfrm>
        <a:prstGeom prst="rect">
          <a:avLst/>
        </a:prstGeom>
        <a:solidFill>
          <a:schemeClr val="accent3">
            <a:hueOff val="-358351"/>
            <a:satOff val="295"/>
            <a:lumOff val="-2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s-ES" sz="1600" b="1" kern="1200">
              <a:latin typeface="Trebuchet MS" panose="020B0603020202020204"/>
            </a:rPr>
            <a:t>COLLABORATION</a:t>
          </a:r>
          <a:endParaRPr lang="es-ES" sz="1600" b="1" kern="1200"/>
        </a:p>
      </dsp:txBody>
      <dsp:txXfrm>
        <a:off x="2746870" y="2057"/>
        <a:ext cx="1745363" cy="1047218"/>
      </dsp:txXfrm>
    </dsp:sp>
    <dsp:sp modelId="{ED61FDBA-3861-44BD-A640-1423F4A45123}">
      <dsp:nvSpPr>
        <dsp:cNvPr id="0" name=""/>
        <dsp:cNvSpPr/>
      </dsp:nvSpPr>
      <dsp:spPr>
        <a:xfrm>
          <a:off x="826969" y="1223812"/>
          <a:ext cx="1745363" cy="1047218"/>
        </a:xfrm>
        <a:prstGeom prst="rect">
          <a:avLst/>
        </a:prstGeom>
        <a:solidFill>
          <a:schemeClr val="accent3">
            <a:hueOff val="-716701"/>
            <a:satOff val="590"/>
            <a:lumOff val="-4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s-ES" sz="1600" b="1" kern="1200">
              <a:latin typeface="Trebuchet MS" panose="020B0603020202020204"/>
            </a:rPr>
            <a:t>COMPROMISE</a:t>
          </a:r>
          <a:endParaRPr lang="es-ES" sz="1600" b="1" kern="1200"/>
        </a:p>
      </dsp:txBody>
      <dsp:txXfrm>
        <a:off x="826969" y="1223812"/>
        <a:ext cx="1745363" cy="1047218"/>
      </dsp:txXfrm>
    </dsp:sp>
    <dsp:sp modelId="{7B4578F5-152F-4FB8-9D66-794675117D5B}">
      <dsp:nvSpPr>
        <dsp:cNvPr id="0" name=""/>
        <dsp:cNvSpPr/>
      </dsp:nvSpPr>
      <dsp:spPr>
        <a:xfrm>
          <a:off x="2746870" y="1223812"/>
          <a:ext cx="1745363" cy="1047218"/>
        </a:xfrm>
        <a:prstGeom prst="rect">
          <a:avLst/>
        </a:prstGeom>
        <a:solidFill>
          <a:schemeClr val="accent3">
            <a:hueOff val="-1075052"/>
            <a:satOff val="885"/>
            <a:lumOff val="-7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s-ES" sz="1600" b="1" kern="1200">
              <a:latin typeface="Trebuchet MS" panose="020B0603020202020204"/>
            </a:rPr>
            <a:t>AVOIDANCE</a:t>
          </a:r>
          <a:endParaRPr lang="es-ES" sz="1600" b="1" kern="1200"/>
        </a:p>
      </dsp:txBody>
      <dsp:txXfrm>
        <a:off x="2746870" y="1223812"/>
        <a:ext cx="1745363" cy="1047218"/>
      </dsp:txXfrm>
    </dsp:sp>
    <dsp:sp modelId="{292E8C49-142F-4383-A4E0-30C5E137D89A}">
      <dsp:nvSpPr>
        <dsp:cNvPr id="0" name=""/>
        <dsp:cNvSpPr/>
      </dsp:nvSpPr>
      <dsp:spPr>
        <a:xfrm>
          <a:off x="1786920" y="2445567"/>
          <a:ext cx="1745363" cy="1047218"/>
        </a:xfrm>
        <a:prstGeom prst="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s-ES" sz="1600" b="1" kern="1200">
              <a:latin typeface="Trebuchet MS" panose="020B0603020202020204"/>
            </a:rPr>
            <a:t>ACCOMODATION</a:t>
          </a:r>
          <a:endParaRPr lang="es-ES" sz="1600" b="1" kern="1200"/>
        </a:p>
      </dsp:txBody>
      <dsp:txXfrm>
        <a:off x="1786920" y="2445567"/>
        <a:ext cx="1745363" cy="10472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9E39B-EB77-4364-AF8D-080836288116}">
      <dsp:nvSpPr>
        <dsp:cNvPr id="0" name=""/>
        <dsp:cNvSpPr/>
      </dsp:nvSpPr>
      <dsp:spPr>
        <a:xfrm>
          <a:off x="470" y="106966"/>
          <a:ext cx="1833419" cy="1100051"/>
        </a:xfrm>
        <a:prstGeom prst="rect">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s-ES" sz="1700" kern="1200">
              <a:latin typeface="Arial"/>
              <a:cs typeface="Arial"/>
            </a:rPr>
            <a:t>LIMITATIONS</a:t>
          </a:r>
        </a:p>
      </dsp:txBody>
      <dsp:txXfrm>
        <a:off x="470" y="106966"/>
        <a:ext cx="1833419" cy="1100051"/>
      </dsp:txXfrm>
    </dsp:sp>
    <dsp:sp modelId="{57507F56-5A49-4A06-A271-96F5DBE22DC2}">
      <dsp:nvSpPr>
        <dsp:cNvPr id="0" name=""/>
        <dsp:cNvSpPr/>
      </dsp:nvSpPr>
      <dsp:spPr>
        <a:xfrm>
          <a:off x="2017231" y="106966"/>
          <a:ext cx="1833419" cy="1100051"/>
        </a:xfrm>
        <a:prstGeom prst="rect">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s-ES" sz="1700" kern="1200">
              <a:latin typeface="Arial"/>
              <a:cs typeface="Arial"/>
            </a:rPr>
            <a:t>LISTEN</a:t>
          </a:r>
        </a:p>
      </dsp:txBody>
      <dsp:txXfrm>
        <a:off x="2017231" y="106966"/>
        <a:ext cx="1833419" cy="1100051"/>
      </dsp:txXfrm>
    </dsp:sp>
    <dsp:sp modelId="{64508ED2-A375-4B69-9DCF-2702DAB69E14}">
      <dsp:nvSpPr>
        <dsp:cNvPr id="0" name=""/>
        <dsp:cNvSpPr/>
      </dsp:nvSpPr>
      <dsp:spPr>
        <a:xfrm>
          <a:off x="470" y="1390360"/>
          <a:ext cx="1833419" cy="1100051"/>
        </a:xfrm>
        <a:prstGeom prst="rect">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s-ES" sz="1700" kern="1200">
              <a:latin typeface="Arial"/>
              <a:cs typeface="Arial"/>
            </a:rPr>
            <a:t>ACKNOWLEDGE</a:t>
          </a:r>
        </a:p>
      </dsp:txBody>
      <dsp:txXfrm>
        <a:off x="470" y="1390360"/>
        <a:ext cx="1833419" cy="1100051"/>
      </dsp:txXfrm>
    </dsp:sp>
    <dsp:sp modelId="{B18C27BA-7CC2-49B5-9CDE-4015EA5CC940}">
      <dsp:nvSpPr>
        <dsp:cNvPr id="0" name=""/>
        <dsp:cNvSpPr/>
      </dsp:nvSpPr>
      <dsp:spPr>
        <a:xfrm>
          <a:off x="2017231" y="1390360"/>
          <a:ext cx="1833419" cy="1100051"/>
        </a:xfrm>
        <a:prstGeom prst="rect">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s-ES" sz="1700" kern="1200">
              <a:latin typeface="Arial"/>
              <a:cs typeface="Arial"/>
            </a:rPr>
            <a:t>RESPOND</a:t>
          </a:r>
        </a:p>
      </dsp:txBody>
      <dsp:txXfrm>
        <a:off x="2017231" y="1390360"/>
        <a:ext cx="1833419" cy="1100051"/>
      </dsp:txXfrm>
    </dsp:sp>
    <dsp:sp modelId="{508BF2E8-7B1B-4877-8272-E80AC3FC8086}">
      <dsp:nvSpPr>
        <dsp:cNvPr id="0" name=""/>
        <dsp:cNvSpPr/>
      </dsp:nvSpPr>
      <dsp:spPr>
        <a:xfrm>
          <a:off x="1008851" y="2673754"/>
          <a:ext cx="1833419" cy="1100051"/>
        </a:xfrm>
        <a:prstGeom prst="rect">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s-ES" sz="1700" kern="1200">
              <a:latin typeface="Arial"/>
              <a:cs typeface="Arial"/>
            </a:rPr>
            <a:t>RESOLVE DIFFERENCES</a:t>
          </a:r>
        </a:p>
      </dsp:txBody>
      <dsp:txXfrm>
        <a:off x="1008851" y="2673754"/>
        <a:ext cx="1833419" cy="11000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CDF6A-9CC2-4030-BF67-F165AF26528F}">
      <dsp:nvSpPr>
        <dsp:cNvPr id="0" name=""/>
        <dsp:cNvSpPr/>
      </dsp:nvSpPr>
      <dsp:spPr>
        <a:xfrm>
          <a:off x="5122605" y="969"/>
          <a:ext cx="1737765" cy="17377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fr-FR" sz="1200" kern="1200">
              <a:latin typeface="Arial"/>
              <a:cs typeface="Arial"/>
            </a:rPr>
            <a:t>INTERACTION</a:t>
          </a:r>
          <a:endParaRPr lang="fr-FR" sz="1200" b="0" i="0" u="none" strike="noStrike" kern="1200" cap="none" baseline="0" noProof="0">
            <a:solidFill>
              <a:srgbClr val="010000"/>
            </a:solidFill>
            <a:latin typeface="Arial"/>
            <a:cs typeface="Arial"/>
          </a:endParaRPr>
        </a:p>
      </dsp:txBody>
      <dsp:txXfrm>
        <a:off x="5377095" y="255459"/>
        <a:ext cx="1228785" cy="1228785"/>
      </dsp:txXfrm>
    </dsp:sp>
    <dsp:sp modelId="{369B87B4-3736-4101-9FD7-101752CC15FF}">
      <dsp:nvSpPr>
        <dsp:cNvPr id="0" name=""/>
        <dsp:cNvSpPr/>
      </dsp:nvSpPr>
      <dsp:spPr>
        <a:xfrm rot="2160000">
          <a:off x="6805704" y="1336368"/>
          <a:ext cx="463017" cy="5864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fr-FR" sz="1000" kern="1200"/>
        </a:p>
      </dsp:txBody>
      <dsp:txXfrm>
        <a:off x="6818968" y="1412844"/>
        <a:ext cx="324112" cy="351897"/>
      </dsp:txXfrm>
    </dsp:sp>
    <dsp:sp modelId="{C6461D81-A110-476C-BB8F-D2793A6440F0}">
      <dsp:nvSpPr>
        <dsp:cNvPr id="0" name=""/>
        <dsp:cNvSpPr/>
      </dsp:nvSpPr>
      <dsp:spPr>
        <a:xfrm>
          <a:off x="7235259" y="1535902"/>
          <a:ext cx="1737765" cy="17377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fr-FR" sz="1200" kern="1200">
              <a:latin typeface="Arial"/>
              <a:cs typeface="Arial"/>
            </a:rPr>
            <a:t>RECOGNITION</a:t>
          </a:r>
        </a:p>
      </dsp:txBody>
      <dsp:txXfrm>
        <a:off x="7489749" y="1790392"/>
        <a:ext cx="1228785" cy="1228785"/>
      </dsp:txXfrm>
    </dsp:sp>
    <dsp:sp modelId="{E57B77B3-FE2A-4D1F-AC34-E121269DE6D4}">
      <dsp:nvSpPr>
        <dsp:cNvPr id="0" name=""/>
        <dsp:cNvSpPr/>
      </dsp:nvSpPr>
      <dsp:spPr>
        <a:xfrm rot="6480000">
          <a:off x="7473201" y="3340861"/>
          <a:ext cx="463017" cy="5864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fr-FR" sz="1000" kern="1200"/>
        </a:p>
      </dsp:txBody>
      <dsp:txXfrm rot="10800000">
        <a:off x="7564116" y="3392107"/>
        <a:ext cx="324112" cy="351897"/>
      </dsp:txXfrm>
    </dsp:sp>
    <dsp:sp modelId="{D898D619-691E-468A-B267-F17CB20FE7D1}">
      <dsp:nvSpPr>
        <dsp:cNvPr id="0" name=""/>
        <dsp:cNvSpPr/>
      </dsp:nvSpPr>
      <dsp:spPr>
        <a:xfrm>
          <a:off x="6428297" y="4019476"/>
          <a:ext cx="1737765" cy="17377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fr-FR" sz="1200" kern="1200">
              <a:latin typeface="Arial"/>
              <a:cs typeface="Arial"/>
            </a:rPr>
            <a:t>PARTICIPATION</a:t>
          </a:r>
        </a:p>
      </dsp:txBody>
      <dsp:txXfrm>
        <a:off x="6682787" y="4273966"/>
        <a:ext cx="1228785" cy="1228785"/>
      </dsp:txXfrm>
    </dsp:sp>
    <dsp:sp modelId="{11A45989-30AA-4BFA-9400-8B4C50042511}">
      <dsp:nvSpPr>
        <dsp:cNvPr id="0" name=""/>
        <dsp:cNvSpPr/>
      </dsp:nvSpPr>
      <dsp:spPr>
        <a:xfrm rot="10800000">
          <a:off x="5773083" y="4595111"/>
          <a:ext cx="463017" cy="5864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fr-FR" sz="1000" kern="1200"/>
        </a:p>
      </dsp:txBody>
      <dsp:txXfrm rot="10800000">
        <a:off x="5911988" y="4712410"/>
        <a:ext cx="324112" cy="351897"/>
      </dsp:txXfrm>
    </dsp:sp>
    <dsp:sp modelId="{BDDDEFA9-4297-494E-8F66-11FF270BA320}">
      <dsp:nvSpPr>
        <dsp:cNvPr id="0" name=""/>
        <dsp:cNvSpPr/>
      </dsp:nvSpPr>
      <dsp:spPr>
        <a:xfrm>
          <a:off x="3816913" y="4019476"/>
          <a:ext cx="1737765" cy="17377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fr-FR" sz="1200" kern="1200">
              <a:latin typeface="Arial"/>
              <a:cs typeface="Arial"/>
            </a:rPr>
            <a:t>INTERFACE</a:t>
          </a:r>
        </a:p>
      </dsp:txBody>
      <dsp:txXfrm>
        <a:off x="4071403" y="4273966"/>
        <a:ext cx="1228785" cy="1228785"/>
      </dsp:txXfrm>
    </dsp:sp>
    <dsp:sp modelId="{1F8B59DD-AB47-4970-B11C-B194F291040D}">
      <dsp:nvSpPr>
        <dsp:cNvPr id="0" name=""/>
        <dsp:cNvSpPr/>
      </dsp:nvSpPr>
      <dsp:spPr>
        <a:xfrm rot="15120000">
          <a:off x="4054855" y="3365787"/>
          <a:ext cx="463017" cy="5864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fr-FR" sz="1000" kern="1200"/>
        </a:p>
      </dsp:txBody>
      <dsp:txXfrm rot="10800000">
        <a:off x="4145770" y="3549139"/>
        <a:ext cx="324112" cy="351897"/>
      </dsp:txXfrm>
    </dsp:sp>
    <dsp:sp modelId="{DE3E19CA-BB32-4F5A-BD8F-77F5C6481D31}">
      <dsp:nvSpPr>
        <dsp:cNvPr id="0" name=""/>
        <dsp:cNvSpPr/>
      </dsp:nvSpPr>
      <dsp:spPr>
        <a:xfrm>
          <a:off x="3009950" y="1535902"/>
          <a:ext cx="1737765" cy="17377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fr-FR" sz="1200" kern="1200">
              <a:latin typeface="Arial"/>
              <a:cs typeface="Arial"/>
            </a:rPr>
            <a:t>CLARITY</a:t>
          </a:r>
        </a:p>
      </dsp:txBody>
      <dsp:txXfrm>
        <a:off x="3264440" y="1790392"/>
        <a:ext cx="1228785" cy="1228785"/>
      </dsp:txXfrm>
    </dsp:sp>
    <dsp:sp modelId="{089E0C22-297D-4362-BDCD-F71D2F3AC7C0}">
      <dsp:nvSpPr>
        <dsp:cNvPr id="0" name=""/>
        <dsp:cNvSpPr/>
      </dsp:nvSpPr>
      <dsp:spPr>
        <a:xfrm rot="19440000">
          <a:off x="4693050" y="1351773"/>
          <a:ext cx="463017" cy="5864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fr-FR" sz="1000" kern="1200"/>
        </a:p>
      </dsp:txBody>
      <dsp:txXfrm>
        <a:off x="4706314" y="1509895"/>
        <a:ext cx="324112" cy="35189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1/3/21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8.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0.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reativecommons.org/licenses/by-sa/4.0" TargetMode="External"/><Relationship Id="rId2" Type="http://schemas.openxmlformats.org/officeDocument/2006/relationships/hyperlink" Target="https://commons.wikimedia.org/wiki/File:Modelo_de_Tuckman.png" TargetMode="External"/><Relationship Id="rId1" Type="http://schemas.openxmlformats.org/officeDocument/2006/relationships/slideLayout" Target="../slideLayouts/slideLayout7.xml"/><Relationship Id="rId4" Type="http://schemas.openxmlformats.org/officeDocument/2006/relationships/hyperlink" Target="http://dx.doi.org/10.1037/h0022100"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98033" y="541867"/>
            <a:ext cx="7766936" cy="1014400"/>
          </a:xfrm>
        </p:spPr>
        <p:txBody>
          <a:bodyPr/>
          <a:lstStyle/>
          <a:p>
            <a:r>
              <a:rPr lang="en-US" sz="3200">
                <a:latin typeface="Arial"/>
                <a:cs typeface="Arial"/>
              </a:rPr>
              <a:t>EFFECTIVE TEAM WORKING AND COMUNNICATION</a:t>
            </a:r>
          </a:p>
        </p:txBody>
      </p:sp>
      <p:graphicFrame>
        <p:nvGraphicFramePr>
          <p:cNvPr id="4" name="Table 4">
            <a:extLst>
              <a:ext uri="{FF2B5EF4-FFF2-40B4-BE49-F238E27FC236}">
                <a16:creationId xmlns:a16="http://schemas.microsoft.com/office/drawing/2014/main" id="{9AACD164-AECB-4D77-A7B4-2489C48391E4}"/>
              </a:ext>
            </a:extLst>
          </p:cNvPr>
          <p:cNvGraphicFramePr>
            <a:graphicFrameLocks noGrp="1"/>
          </p:cNvGraphicFramePr>
          <p:nvPr>
            <p:extLst>
              <p:ext uri="{D42A27DB-BD31-4B8C-83A1-F6EECF244321}">
                <p14:modId xmlns:p14="http://schemas.microsoft.com/office/powerpoint/2010/main" val="4130252312"/>
              </p:ext>
            </p:extLst>
          </p:nvPr>
        </p:nvGraphicFramePr>
        <p:xfrm>
          <a:off x="1091373" y="2000379"/>
          <a:ext cx="8168640" cy="2551003"/>
        </p:xfrm>
        <a:graphic>
          <a:graphicData uri="http://schemas.openxmlformats.org/drawingml/2006/table">
            <a:tbl>
              <a:tblPr firstRow="1" bandRow="1">
                <a:tableStyleId>{3B4B98B0-60AC-42C2-AFA5-B58CD77FA1E5}</a:tableStyleId>
              </a:tblPr>
              <a:tblGrid>
                <a:gridCol w="4084320">
                  <a:extLst>
                    <a:ext uri="{9D8B030D-6E8A-4147-A177-3AD203B41FA5}">
                      <a16:colId xmlns:a16="http://schemas.microsoft.com/office/drawing/2014/main" val="378660061"/>
                    </a:ext>
                  </a:extLst>
                </a:gridCol>
                <a:gridCol w="4084320">
                  <a:extLst>
                    <a:ext uri="{9D8B030D-6E8A-4147-A177-3AD203B41FA5}">
                      <a16:colId xmlns:a16="http://schemas.microsoft.com/office/drawing/2014/main" val="2099592957"/>
                    </a:ext>
                  </a:extLst>
                </a:gridCol>
              </a:tblGrid>
              <a:tr h="402166">
                <a:tc>
                  <a:txBody>
                    <a:bodyPr/>
                    <a:lstStyle/>
                    <a:p>
                      <a:r>
                        <a:rPr lang="en-GB">
                          <a:latin typeface="Arial"/>
                        </a:rPr>
                        <a:t>STUDENT NAME </a:t>
                      </a:r>
                    </a:p>
                  </a:txBody>
                  <a:tcPr/>
                </a:tc>
                <a:tc>
                  <a:txBody>
                    <a:bodyPr/>
                    <a:lstStyle/>
                    <a:p>
                      <a:r>
                        <a:rPr lang="en-GB">
                          <a:latin typeface="Arial"/>
                        </a:rPr>
                        <a:t>STUDENT ID</a:t>
                      </a:r>
                    </a:p>
                  </a:txBody>
                  <a:tcPr/>
                </a:tc>
                <a:extLst>
                  <a:ext uri="{0D108BD9-81ED-4DB2-BD59-A6C34878D82A}">
                    <a16:rowId xmlns:a16="http://schemas.microsoft.com/office/drawing/2014/main" val="138812000"/>
                  </a:ext>
                </a:extLst>
              </a:tr>
              <a:tr h="370416">
                <a:tc>
                  <a:txBody>
                    <a:bodyPr/>
                    <a:lstStyle/>
                    <a:p>
                      <a:pPr lvl="0">
                        <a:buNone/>
                      </a:pPr>
                      <a:r>
                        <a:rPr lang="en-GB">
                          <a:latin typeface="Arial"/>
                        </a:rPr>
                        <a:t>1.</a:t>
                      </a:r>
                      <a:r>
                        <a:rPr lang="en-US" sz="1800" b="0" i="0" u="none" strike="noStrike" noProof="0">
                          <a:latin typeface="Arial"/>
                        </a:rPr>
                        <a:t>Hrvoje </a:t>
                      </a:r>
                      <a:r>
                        <a:rPr lang="en-US" sz="1800" b="0" i="0" u="none" strike="noStrike" noProof="0" err="1">
                          <a:latin typeface="Arial"/>
                        </a:rPr>
                        <a:t>Gasparic</a:t>
                      </a:r>
                      <a:r>
                        <a:rPr lang="en-US" sz="1800" b="0" i="0" u="none" strike="noStrike" noProof="0">
                          <a:latin typeface="Arial"/>
                        </a:rPr>
                        <a:t> </a:t>
                      </a:r>
                      <a:r>
                        <a:rPr lang="en-US" sz="1000" b="0" i="0" u="none" strike="noStrike" noProof="0">
                          <a:latin typeface="Arial"/>
                        </a:rPr>
                        <a:t>(STAGES OF TEAM DEVELOPMENT)</a:t>
                      </a:r>
                      <a:endParaRPr lang="en-GB">
                        <a:latin typeface="Arial"/>
                      </a:endParaRPr>
                    </a:p>
                  </a:txBody>
                  <a:tcPr/>
                </a:tc>
                <a:tc>
                  <a:txBody>
                    <a:bodyPr/>
                    <a:lstStyle/>
                    <a:p>
                      <a:pPr lvl="0">
                        <a:buNone/>
                      </a:pPr>
                      <a:r>
                        <a:rPr lang="en-US" sz="1800" b="0" i="0" u="none" strike="noStrike" noProof="0">
                          <a:latin typeface="Arial"/>
                        </a:rPr>
                        <a:t>1917115</a:t>
                      </a:r>
                      <a:endParaRPr lang="en-US">
                        <a:latin typeface="Arial"/>
                      </a:endParaRPr>
                    </a:p>
                  </a:txBody>
                  <a:tcPr/>
                </a:tc>
                <a:extLst>
                  <a:ext uri="{0D108BD9-81ED-4DB2-BD59-A6C34878D82A}">
                    <a16:rowId xmlns:a16="http://schemas.microsoft.com/office/drawing/2014/main" val="3036111235"/>
                  </a:ext>
                </a:extLst>
              </a:tr>
              <a:tr h="370839">
                <a:tc>
                  <a:txBody>
                    <a:bodyPr/>
                    <a:lstStyle/>
                    <a:p>
                      <a:pPr lvl="0">
                        <a:buNone/>
                      </a:pPr>
                      <a:r>
                        <a:rPr lang="en-GB">
                          <a:latin typeface="Arial"/>
                        </a:rPr>
                        <a:t>2.</a:t>
                      </a:r>
                      <a:r>
                        <a:rPr lang="en-US" sz="1800" b="0" i="0" u="none" strike="noStrike" noProof="0">
                          <a:latin typeface="Arial"/>
                        </a:rPr>
                        <a:t>Leslie Orbegoso </a:t>
                      </a:r>
                      <a:r>
                        <a:rPr lang="en-US" sz="1000" b="0" i="0" u="none" strike="noStrike" noProof="0">
                          <a:latin typeface="Arial"/>
                        </a:rPr>
                        <a:t>(MANAGING CONFLICT)</a:t>
                      </a:r>
                      <a:endParaRPr lang="en-GB">
                        <a:latin typeface="Arial"/>
                      </a:endParaRPr>
                    </a:p>
                  </a:txBody>
                  <a:tcPr/>
                </a:tc>
                <a:tc>
                  <a:txBody>
                    <a:bodyPr/>
                    <a:lstStyle/>
                    <a:p>
                      <a:pPr lvl="0">
                        <a:buNone/>
                      </a:pPr>
                      <a:r>
                        <a:rPr lang="en-US" sz="1800" b="0" i="0" u="none" strike="noStrike" noProof="0">
                          <a:latin typeface="Arial"/>
                        </a:rPr>
                        <a:t>1915919</a:t>
                      </a:r>
                      <a:endParaRPr lang="en-US">
                        <a:latin typeface="Arial"/>
                      </a:endParaRPr>
                    </a:p>
                  </a:txBody>
                  <a:tcPr/>
                </a:tc>
                <a:extLst>
                  <a:ext uri="{0D108BD9-81ED-4DB2-BD59-A6C34878D82A}">
                    <a16:rowId xmlns:a16="http://schemas.microsoft.com/office/drawing/2014/main" val="4264703485"/>
                  </a:ext>
                </a:extLst>
              </a:tr>
              <a:tr h="370839">
                <a:tc>
                  <a:txBody>
                    <a:bodyPr/>
                    <a:lstStyle/>
                    <a:p>
                      <a:pPr lvl="0">
                        <a:buNone/>
                      </a:pPr>
                      <a:r>
                        <a:rPr lang="en-GB">
                          <a:latin typeface="Arial"/>
                        </a:rPr>
                        <a:t>3.Alexandra Dunai </a:t>
                      </a:r>
                      <a:r>
                        <a:rPr lang="en-GB" sz="1000">
                          <a:latin typeface="Arial"/>
                        </a:rPr>
                        <a:t>(</a:t>
                      </a:r>
                      <a:r>
                        <a:rPr lang="en-GB" sz="1000" b="0" i="0" u="none" strike="noStrike" noProof="0">
                          <a:latin typeface="Arial"/>
                        </a:rPr>
                        <a:t>SUCCESFULL TEAM DEVELOPMENT )</a:t>
                      </a:r>
                      <a:endParaRPr lang="en-US" sz="1000"/>
                    </a:p>
                  </a:txBody>
                  <a:tcPr/>
                </a:tc>
                <a:tc>
                  <a:txBody>
                    <a:bodyPr/>
                    <a:lstStyle/>
                    <a:p>
                      <a:pPr lvl="0">
                        <a:buNone/>
                      </a:pPr>
                      <a:r>
                        <a:rPr lang="en-GB">
                          <a:latin typeface="Arial"/>
                        </a:rPr>
                        <a:t>1915919</a:t>
                      </a:r>
                      <a:endParaRPr lang="en-US">
                        <a:latin typeface="Arial"/>
                      </a:endParaRPr>
                    </a:p>
                  </a:txBody>
                  <a:tcPr/>
                </a:tc>
                <a:extLst>
                  <a:ext uri="{0D108BD9-81ED-4DB2-BD59-A6C34878D82A}">
                    <a16:rowId xmlns:a16="http://schemas.microsoft.com/office/drawing/2014/main" val="1871459192"/>
                  </a:ext>
                </a:extLst>
              </a:tr>
              <a:tr h="370838">
                <a:tc>
                  <a:txBody>
                    <a:bodyPr/>
                    <a:lstStyle/>
                    <a:p>
                      <a:pPr lvl="0">
                        <a:buNone/>
                      </a:pPr>
                      <a:r>
                        <a:rPr lang="en-GB">
                          <a:latin typeface="Arial"/>
                        </a:rPr>
                        <a:t>4.Stephania Castro </a:t>
                      </a:r>
                      <a:r>
                        <a:rPr lang="en-GB" sz="1000">
                          <a:latin typeface="Arial"/>
                        </a:rPr>
                        <a:t>(TEAM ROLES)</a:t>
                      </a:r>
                    </a:p>
                  </a:txBody>
                  <a:tcPr/>
                </a:tc>
                <a:tc>
                  <a:txBody>
                    <a:bodyPr/>
                    <a:lstStyle/>
                    <a:p>
                      <a:pPr lvl="0">
                        <a:buNone/>
                      </a:pPr>
                      <a:r>
                        <a:rPr lang="en-GB" sz="1800" b="0" i="0" u="none" strike="noStrike" noProof="0">
                          <a:latin typeface="Arial"/>
                        </a:rPr>
                        <a:t>1913760 </a:t>
                      </a:r>
                      <a:endParaRPr lang="en-US">
                        <a:latin typeface="Arial"/>
                      </a:endParaRPr>
                    </a:p>
                  </a:txBody>
                  <a:tcPr/>
                </a:tc>
                <a:extLst>
                  <a:ext uri="{0D108BD9-81ED-4DB2-BD59-A6C34878D82A}">
                    <a16:rowId xmlns:a16="http://schemas.microsoft.com/office/drawing/2014/main" val="2368523628"/>
                  </a:ext>
                </a:extLst>
              </a:tr>
              <a:tr h="370840">
                <a:tc>
                  <a:txBody>
                    <a:bodyPr/>
                    <a:lstStyle/>
                    <a:p>
                      <a:r>
                        <a:rPr lang="en-GB"/>
                        <a:t>5.Alejandra Cruz </a:t>
                      </a:r>
                      <a:r>
                        <a:rPr lang="en-GB" sz="1000">
                          <a:latin typeface="Arial"/>
                        </a:rPr>
                        <a:t>(BENEFITS OF TEAM WORKING)</a:t>
                      </a:r>
                      <a:endParaRPr lang="en-US"/>
                    </a:p>
                  </a:txBody>
                  <a:tcPr/>
                </a:tc>
                <a:tc>
                  <a:txBody>
                    <a:bodyPr/>
                    <a:lstStyle/>
                    <a:p>
                      <a:r>
                        <a:rPr lang="en-US" sz="1800" b="0" i="0" u="none" strike="noStrike" noProof="0">
                          <a:latin typeface="Arial"/>
                        </a:rPr>
                        <a:t>1917703</a:t>
                      </a:r>
                      <a:endParaRPr lang="en-GB">
                        <a:latin typeface="Arial"/>
                      </a:endParaRPr>
                    </a:p>
                  </a:txBody>
                  <a:tcPr/>
                </a:tc>
                <a:extLst>
                  <a:ext uri="{0D108BD9-81ED-4DB2-BD59-A6C34878D82A}">
                    <a16:rowId xmlns:a16="http://schemas.microsoft.com/office/drawing/2014/main" val="3521558541"/>
                  </a:ext>
                </a:extLst>
              </a:tr>
            </a:tbl>
          </a:graphicData>
        </a:graphic>
      </p:graphicFrame>
      <p:sp>
        <p:nvSpPr>
          <p:cNvPr id="5" name="TextBox 4">
            <a:extLst>
              <a:ext uri="{FF2B5EF4-FFF2-40B4-BE49-F238E27FC236}">
                <a16:creationId xmlns:a16="http://schemas.microsoft.com/office/drawing/2014/main" id="{3EA80385-D914-4A06-B3FF-01C29C5462AE}"/>
              </a:ext>
            </a:extLst>
          </p:cNvPr>
          <p:cNvSpPr txBox="1"/>
          <p:nvPr/>
        </p:nvSpPr>
        <p:spPr>
          <a:xfrm>
            <a:off x="1131230" y="4550936"/>
            <a:ext cx="633637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Segoe UI"/>
              </a:rPr>
              <a:t>Name of the Lecturer: </a:t>
            </a:r>
            <a:r>
              <a:rPr lang="en-US" err="1">
                <a:latin typeface="Arial"/>
                <a:cs typeface="Segoe UI"/>
              </a:rPr>
              <a:t>Olusoyi</a:t>
            </a:r>
            <a:r>
              <a:rPr lang="en-US">
                <a:latin typeface="Arial"/>
                <a:cs typeface="Segoe UI"/>
              </a:rPr>
              <a:t> </a:t>
            </a:r>
            <a:r>
              <a:rPr lang="en-US" err="1">
                <a:latin typeface="Arial"/>
                <a:cs typeface="Segoe UI"/>
              </a:rPr>
              <a:t>Ashaye</a:t>
            </a:r>
            <a:r>
              <a:rPr lang="en-US">
                <a:latin typeface="Arial"/>
                <a:cs typeface="Segoe UI"/>
              </a:rPr>
              <a:t>.​</a:t>
            </a:r>
          </a:p>
          <a:p>
            <a:r>
              <a:rPr lang="en-US">
                <a:latin typeface="Arial"/>
                <a:cs typeface="Segoe UI"/>
              </a:rPr>
              <a:t>​</a:t>
            </a:r>
          </a:p>
          <a:p>
            <a:r>
              <a:rPr lang="en-US" b="1">
                <a:latin typeface="Arial"/>
                <a:cs typeface="Segoe UI"/>
              </a:rPr>
              <a:t>Name of the University: </a:t>
            </a:r>
            <a:r>
              <a:rPr lang="en-US">
                <a:latin typeface="Arial"/>
                <a:cs typeface="Segoe UI"/>
              </a:rPr>
              <a:t>University of Wales Trinity Saint David.​</a:t>
            </a:r>
          </a:p>
          <a:p>
            <a:r>
              <a:rPr lang="en-US">
                <a:latin typeface="Arial"/>
                <a:cs typeface="Segoe UI"/>
              </a:rPr>
              <a:t>​</a:t>
            </a:r>
          </a:p>
          <a:p>
            <a:r>
              <a:rPr lang="en-US" b="1">
                <a:latin typeface="Arial"/>
                <a:cs typeface="Segoe UI"/>
              </a:rPr>
              <a:t>Presentation Date: </a:t>
            </a:r>
            <a:r>
              <a:rPr lang="en-US">
                <a:latin typeface="Arial"/>
                <a:cs typeface="Segoe UI"/>
              </a:rPr>
              <a:t>02-09-2020</a:t>
            </a:r>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54678-24D9-4E9D-B27E-3D36F9DF28A8}"/>
              </a:ext>
            </a:extLst>
          </p:cNvPr>
          <p:cNvSpPr>
            <a:spLocks noGrp="1"/>
          </p:cNvSpPr>
          <p:nvPr>
            <p:ph type="title"/>
          </p:nvPr>
        </p:nvSpPr>
        <p:spPr>
          <a:xfrm>
            <a:off x="677334" y="609600"/>
            <a:ext cx="8596668" cy="850153"/>
          </a:xfrm>
        </p:spPr>
        <p:txBody>
          <a:bodyPr/>
          <a:lstStyle/>
          <a:p>
            <a:r>
              <a:rPr lang="en-GB">
                <a:latin typeface="Arial"/>
                <a:cs typeface="Arial"/>
              </a:rPr>
              <a:t>TABLE OF CONTENTS</a:t>
            </a:r>
          </a:p>
        </p:txBody>
      </p:sp>
      <p:sp>
        <p:nvSpPr>
          <p:cNvPr id="3" name="Content Placeholder 2">
            <a:extLst>
              <a:ext uri="{FF2B5EF4-FFF2-40B4-BE49-F238E27FC236}">
                <a16:creationId xmlns:a16="http://schemas.microsoft.com/office/drawing/2014/main" id="{CF4EBC2B-9E88-4809-82D0-25A5AAE60403}"/>
              </a:ext>
            </a:extLst>
          </p:cNvPr>
          <p:cNvSpPr>
            <a:spLocks noGrp="1"/>
          </p:cNvSpPr>
          <p:nvPr>
            <p:ph idx="1"/>
          </p:nvPr>
        </p:nvSpPr>
        <p:spPr>
          <a:xfrm>
            <a:off x="677334" y="1763169"/>
            <a:ext cx="8596668" cy="4278193"/>
          </a:xfrm>
        </p:spPr>
        <p:txBody>
          <a:bodyPr vert="horz" lIns="91440" tIns="45720" rIns="91440" bIns="45720" rtlCol="0" anchor="t">
            <a:normAutofit/>
          </a:bodyPr>
          <a:lstStyle/>
          <a:p>
            <a:pPr>
              <a:buAutoNum type="arabicPeriod"/>
            </a:pPr>
            <a:r>
              <a:rPr lang="en-GB" sz="2000">
                <a:latin typeface="Arial"/>
                <a:cs typeface="Arial"/>
              </a:rPr>
              <a:t>Introduction </a:t>
            </a:r>
          </a:p>
          <a:p>
            <a:pPr>
              <a:buAutoNum type="arabicPeriod"/>
            </a:pPr>
            <a:r>
              <a:rPr lang="en-GB" sz="2000">
                <a:latin typeface="Arial"/>
                <a:cs typeface="Arial"/>
              </a:rPr>
              <a:t>Benefits of team working </a:t>
            </a:r>
          </a:p>
          <a:p>
            <a:pPr>
              <a:buAutoNum type="arabicPeriod"/>
            </a:pPr>
            <a:r>
              <a:rPr lang="en-GB" sz="2000">
                <a:latin typeface="Arial"/>
                <a:cs typeface="Arial"/>
              </a:rPr>
              <a:t>Stages of team development</a:t>
            </a:r>
          </a:p>
          <a:p>
            <a:pPr>
              <a:buAutoNum type="arabicPeriod"/>
            </a:pPr>
            <a:r>
              <a:rPr lang="en-GB" sz="2000">
                <a:latin typeface="Arial"/>
                <a:cs typeface="Arial"/>
              </a:rPr>
              <a:t>Team roles </a:t>
            </a:r>
          </a:p>
          <a:p>
            <a:pPr>
              <a:buAutoNum type="arabicPeriod"/>
            </a:pPr>
            <a:r>
              <a:rPr lang="en-GB" sz="2000">
                <a:latin typeface="Arial"/>
                <a:cs typeface="Arial"/>
              </a:rPr>
              <a:t>Managing conflict </a:t>
            </a:r>
          </a:p>
          <a:p>
            <a:pPr>
              <a:buAutoNum type="arabicPeriod"/>
            </a:pPr>
            <a:r>
              <a:rPr lang="en-GB" sz="2000">
                <a:latin typeface="Arial"/>
                <a:cs typeface="Arial"/>
              </a:rPr>
              <a:t>Successful team development </a:t>
            </a:r>
          </a:p>
          <a:p>
            <a:pPr>
              <a:buAutoNum type="arabicPeriod"/>
            </a:pPr>
            <a:r>
              <a:rPr lang="en-GB" sz="2000">
                <a:latin typeface="Arial"/>
                <a:cs typeface="Arial"/>
              </a:rPr>
              <a:t>Conclusion and references</a:t>
            </a:r>
          </a:p>
          <a:p>
            <a:pPr>
              <a:buAutoNum type="arabicPeriod"/>
            </a:pPr>
            <a:r>
              <a:rPr lang="en-GB" sz="2000">
                <a:latin typeface="Arial"/>
                <a:cs typeface="Arial"/>
              </a:rPr>
              <a:t>Questions and answers </a:t>
            </a:r>
          </a:p>
          <a:p>
            <a:pPr>
              <a:buAutoNum type="arabicPeriod"/>
            </a:pPr>
            <a:endParaRPr lang="en-GB"/>
          </a:p>
        </p:txBody>
      </p:sp>
    </p:spTree>
    <p:extLst>
      <p:ext uri="{BB962C8B-B14F-4D97-AF65-F5344CB8AC3E}">
        <p14:creationId xmlns:p14="http://schemas.microsoft.com/office/powerpoint/2010/main" val="412117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220F-691B-4686-B116-032E940CA7BC}"/>
              </a:ext>
            </a:extLst>
          </p:cNvPr>
          <p:cNvSpPr>
            <a:spLocks noGrp="1"/>
          </p:cNvSpPr>
          <p:nvPr>
            <p:ph type="title"/>
          </p:nvPr>
        </p:nvSpPr>
        <p:spPr>
          <a:xfrm>
            <a:off x="677334" y="609600"/>
            <a:ext cx="8596668" cy="1320800"/>
          </a:xfrm>
        </p:spPr>
        <p:txBody>
          <a:bodyPr anchor="t">
            <a:normAutofit/>
          </a:bodyPr>
          <a:lstStyle/>
          <a:p>
            <a:r>
              <a:rPr lang="en-GB"/>
              <a:t>1. INTRODUCTION</a:t>
            </a:r>
            <a:br>
              <a:rPr lang="en-GB"/>
            </a:br>
            <a:endParaRPr lang="en-GB"/>
          </a:p>
        </p:txBody>
      </p:sp>
      <p:sp>
        <p:nvSpPr>
          <p:cNvPr id="3" name="Content Placeholder 2">
            <a:extLst>
              <a:ext uri="{FF2B5EF4-FFF2-40B4-BE49-F238E27FC236}">
                <a16:creationId xmlns:a16="http://schemas.microsoft.com/office/drawing/2014/main" id="{3EB00553-4BEA-4B06-BF37-28C2D9252B13}"/>
              </a:ext>
            </a:extLst>
          </p:cNvPr>
          <p:cNvSpPr>
            <a:spLocks noGrp="1"/>
          </p:cNvSpPr>
          <p:nvPr>
            <p:ph idx="1"/>
          </p:nvPr>
        </p:nvSpPr>
        <p:spPr>
          <a:xfrm>
            <a:off x="126692" y="2154109"/>
            <a:ext cx="6205560" cy="2974447"/>
          </a:xfrm>
        </p:spPr>
        <p:txBody>
          <a:bodyPr vert="horz" lIns="91440" tIns="45720" rIns="91440" bIns="45720" rtlCol="0" anchor="t">
            <a:noAutofit/>
          </a:bodyPr>
          <a:lstStyle/>
          <a:p>
            <a:pPr algn="just">
              <a:lnSpc>
                <a:spcPct val="90000"/>
              </a:lnSpc>
            </a:pPr>
            <a:r>
              <a:rPr lang="en-GB" sz="2000">
                <a:latin typeface="Arial"/>
                <a:ea typeface="+mn-lt"/>
                <a:cs typeface="+mn-lt"/>
              </a:rPr>
              <a:t>In today's organisations, increasingly work is carried out by teams and groups of people who are being able to work together towards a common objective. Managing and making organisations and groups work effectively can be a challenging task for management perhaps bringing individuals to come along can slow down and complicate the everyday process and achieving a conflict can make even the most straightforward task difficult to achieve.  </a:t>
            </a:r>
            <a:endParaRPr lang="en-US" sz="2000">
              <a:latin typeface="Arial"/>
              <a:ea typeface="+mn-lt"/>
              <a:cs typeface="+mn-lt"/>
            </a:endParaRPr>
          </a:p>
          <a:p>
            <a:pPr algn="just">
              <a:lnSpc>
                <a:spcPct val="90000"/>
              </a:lnSpc>
            </a:pPr>
            <a:endParaRPr lang="en-GB" sz="1600">
              <a:latin typeface="Arial"/>
              <a:ea typeface="+mn-lt"/>
              <a:cs typeface="+mn-lt"/>
            </a:endParaRPr>
          </a:p>
          <a:p>
            <a:pPr marL="0" indent="0" algn="just">
              <a:lnSpc>
                <a:spcPct val="90000"/>
              </a:lnSpc>
              <a:buNone/>
            </a:pPr>
            <a:endParaRPr lang="en-GB" sz="1600">
              <a:latin typeface="Arial"/>
              <a:cs typeface="Arial"/>
            </a:endParaRPr>
          </a:p>
        </p:txBody>
      </p:sp>
      <p:pic>
        <p:nvPicPr>
          <p:cNvPr id="5" name="Picture 1007" descr="A picture containing drawing&#10;&#10;Description automatically generated">
            <a:extLst>
              <a:ext uri="{FF2B5EF4-FFF2-40B4-BE49-F238E27FC236}">
                <a16:creationId xmlns:a16="http://schemas.microsoft.com/office/drawing/2014/main" id="{51F12325-9B59-4B34-8D03-FAA1972568C7}"/>
              </a:ext>
            </a:extLst>
          </p:cNvPr>
          <p:cNvPicPr>
            <a:picLocks noChangeAspect="1"/>
          </p:cNvPicPr>
          <p:nvPr/>
        </p:nvPicPr>
        <p:blipFill rotWithShape="1">
          <a:blip r:embed="rId2"/>
          <a:srcRect l="10248" r="8732" b="1"/>
          <a:stretch/>
        </p:blipFill>
        <p:spPr>
          <a:xfrm>
            <a:off x="6705273" y="1683680"/>
            <a:ext cx="3000027" cy="3702785"/>
          </a:xfrm>
          <a:prstGeom prst="rect">
            <a:avLst/>
          </a:prstGeom>
        </p:spPr>
      </p:pic>
      <p:sp>
        <p:nvSpPr>
          <p:cNvPr id="4" name="TextBox 3">
            <a:extLst>
              <a:ext uri="{FF2B5EF4-FFF2-40B4-BE49-F238E27FC236}">
                <a16:creationId xmlns:a16="http://schemas.microsoft.com/office/drawing/2014/main" id="{5691DC12-FEAC-4D41-A118-86A4293EAF02}"/>
              </a:ext>
            </a:extLst>
          </p:cNvPr>
          <p:cNvSpPr txBox="1"/>
          <p:nvPr/>
        </p:nvSpPr>
        <p:spPr>
          <a:xfrm>
            <a:off x="8106122" y="5387659"/>
            <a:ext cx="1931142" cy="8079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ea typeface="+mn-lt"/>
                <a:cs typeface="+mn-lt"/>
              </a:rPr>
              <a:t>(Redirect Notice, 2020)</a:t>
            </a:r>
            <a:endParaRPr lang="en-US" sz="1050"/>
          </a:p>
          <a:p>
            <a:br>
              <a:rPr lang="en-US"/>
            </a:br>
            <a:endParaRPr lang="en-US"/>
          </a:p>
        </p:txBody>
      </p:sp>
    </p:spTree>
    <p:extLst>
      <p:ext uri="{BB962C8B-B14F-4D97-AF65-F5344CB8AC3E}">
        <p14:creationId xmlns:p14="http://schemas.microsoft.com/office/powerpoint/2010/main" val="2095901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220F-691B-4686-B116-032E940CA7BC}"/>
              </a:ext>
            </a:extLst>
          </p:cNvPr>
          <p:cNvSpPr>
            <a:spLocks noGrp="1"/>
          </p:cNvSpPr>
          <p:nvPr>
            <p:ph type="title"/>
          </p:nvPr>
        </p:nvSpPr>
        <p:spPr>
          <a:xfrm>
            <a:off x="566093" y="687468"/>
            <a:ext cx="8596668" cy="1076071"/>
          </a:xfrm>
        </p:spPr>
        <p:txBody>
          <a:bodyPr/>
          <a:lstStyle/>
          <a:p>
            <a:r>
              <a:rPr lang="en-GB"/>
              <a:t> 2</a:t>
            </a:r>
            <a:r>
              <a:rPr lang="en-GB">
                <a:latin typeface="Arial"/>
                <a:cs typeface="Arial"/>
              </a:rPr>
              <a:t> . TEAM </a:t>
            </a:r>
            <a:endParaRPr lang="en-GB"/>
          </a:p>
        </p:txBody>
      </p:sp>
      <p:sp>
        <p:nvSpPr>
          <p:cNvPr id="3" name="Content Placeholder 2">
            <a:extLst>
              <a:ext uri="{FF2B5EF4-FFF2-40B4-BE49-F238E27FC236}">
                <a16:creationId xmlns:a16="http://schemas.microsoft.com/office/drawing/2014/main" id="{3EB00553-4BEA-4B06-BF37-28C2D9252B13}"/>
              </a:ext>
            </a:extLst>
          </p:cNvPr>
          <p:cNvSpPr>
            <a:spLocks noGrp="1"/>
          </p:cNvSpPr>
          <p:nvPr>
            <p:ph idx="1"/>
          </p:nvPr>
        </p:nvSpPr>
        <p:spPr>
          <a:xfrm>
            <a:off x="632838" y="1593261"/>
            <a:ext cx="8596668" cy="3880773"/>
          </a:xfrm>
        </p:spPr>
        <p:txBody>
          <a:bodyPr vert="horz" lIns="91440" tIns="45720" rIns="91440" bIns="45720" rtlCol="0" anchor="t">
            <a:normAutofit/>
          </a:bodyPr>
          <a:lstStyle/>
          <a:p>
            <a:pPr algn="just"/>
            <a:r>
              <a:rPr lang="en-GB" sz="1600" u="sng">
                <a:latin typeface="Arial"/>
                <a:ea typeface="+mn-lt"/>
                <a:cs typeface="+mn-lt"/>
              </a:rPr>
              <a:t>WHAT IS A TEAM?</a:t>
            </a:r>
            <a:r>
              <a:rPr lang="en-GB" sz="1600">
                <a:latin typeface="Arial"/>
                <a:ea typeface="+mn-lt"/>
                <a:cs typeface="+mn-lt"/>
              </a:rPr>
              <a:t>  A team comprises a group of people linked in a common purpose. Teams are especially appropriate for conducting tasks that are high in complexity and have many interdependent subtasks </a:t>
            </a:r>
            <a:r>
              <a:rPr lang="en-GB" sz="1600" i="1">
                <a:latin typeface="Arial"/>
                <a:ea typeface="+mn-lt"/>
                <a:cs typeface="+mn-lt"/>
              </a:rPr>
              <a:t>(Team working | The Open University &amp; Unison in Partnership, 2020)</a:t>
            </a:r>
            <a:endParaRPr lang="en-US" sz="1600">
              <a:latin typeface="Arial"/>
              <a:cs typeface="Arial"/>
            </a:endParaRPr>
          </a:p>
          <a:p>
            <a:endParaRPr lang="en-GB" sz="1600"/>
          </a:p>
        </p:txBody>
      </p:sp>
      <p:graphicFrame>
        <p:nvGraphicFramePr>
          <p:cNvPr id="5" name="Diagram 5">
            <a:extLst>
              <a:ext uri="{FF2B5EF4-FFF2-40B4-BE49-F238E27FC236}">
                <a16:creationId xmlns:a16="http://schemas.microsoft.com/office/drawing/2014/main" id="{C32F3342-A8D9-41B0-9E7B-FD656F1770FC}"/>
              </a:ext>
            </a:extLst>
          </p:cNvPr>
          <p:cNvGraphicFramePr/>
          <p:nvPr>
            <p:extLst>
              <p:ext uri="{D42A27DB-BD31-4B8C-83A1-F6EECF244321}">
                <p14:modId xmlns:p14="http://schemas.microsoft.com/office/powerpoint/2010/main" val="4136859011"/>
              </p:ext>
            </p:extLst>
          </p:nvPr>
        </p:nvGraphicFramePr>
        <p:xfrm>
          <a:off x="3519444" y="2876999"/>
          <a:ext cx="3634155" cy="35403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06" name="TextBox 1005">
            <a:extLst>
              <a:ext uri="{FF2B5EF4-FFF2-40B4-BE49-F238E27FC236}">
                <a16:creationId xmlns:a16="http://schemas.microsoft.com/office/drawing/2014/main" id="{34158FA9-8D7B-4083-8E59-445C38ED9D9A}"/>
              </a:ext>
            </a:extLst>
          </p:cNvPr>
          <p:cNvSpPr txBox="1"/>
          <p:nvPr/>
        </p:nvSpPr>
        <p:spPr>
          <a:xfrm>
            <a:off x="5290609" y="3056709"/>
            <a:ext cx="433879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GB" sz="1600" u="sng">
              <a:latin typeface="Arial"/>
              <a:cs typeface="Arial"/>
            </a:endParaRP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2548731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5" name="Table 45">
            <a:extLst>
              <a:ext uri="{FF2B5EF4-FFF2-40B4-BE49-F238E27FC236}">
                <a16:creationId xmlns:a16="http://schemas.microsoft.com/office/drawing/2014/main" id="{ED54CB64-B4AA-47A5-BA2B-9DACC754EF8E}"/>
              </a:ext>
            </a:extLst>
          </p:cNvPr>
          <p:cNvGraphicFramePr>
            <a:graphicFrameLocks noGrp="1"/>
          </p:cNvGraphicFramePr>
          <p:nvPr>
            <p:extLst>
              <p:ext uri="{D42A27DB-BD31-4B8C-83A1-F6EECF244321}">
                <p14:modId xmlns:p14="http://schemas.microsoft.com/office/powerpoint/2010/main" val="2335959666"/>
              </p:ext>
            </p:extLst>
          </p:nvPr>
        </p:nvGraphicFramePr>
        <p:xfrm>
          <a:off x="1523999" y="2658657"/>
          <a:ext cx="6985476" cy="3645029"/>
        </p:xfrm>
        <a:graphic>
          <a:graphicData uri="http://schemas.openxmlformats.org/drawingml/2006/table">
            <a:tbl>
              <a:tblPr firstRow="1" bandRow="1">
                <a:tableStyleId>{8799B23B-EC83-4686-B30A-512413B5E67A}</a:tableStyleId>
              </a:tblPr>
              <a:tblGrid>
                <a:gridCol w="2472355">
                  <a:extLst>
                    <a:ext uri="{9D8B030D-6E8A-4147-A177-3AD203B41FA5}">
                      <a16:colId xmlns:a16="http://schemas.microsoft.com/office/drawing/2014/main" val="1631789010"/>
                    </a:ext>
                  </a:extLst>
                </a:gridCol>
                <a:gridCol w="2184629">
                  <a:extLst>
                    <a:ext uri="{9D8B030D-6E8A-4147-A177-3AD203B41FA5}">
                      <a16:colId xmlns:a16="http://schemas.microsoft.com/office/drawing/2014/main" val="998151107"/>
                    </a:ext>
                  </a:extLst>
                </a:gridCol>
                <a:gridCol w="2328492">
                  <a:extLst>
                    <a:ext uri="{9D8B030D-6E8A-4147-A177-3AD203B41FA5}">
                      <a16:colId xmlns:a16="http://schemas.microsoft.com/office/drawing/2014/main" val="2879670133"/>
                    </a:ext>
                  </a:extLst>
                </a:gridCol>
              </a:tblGrid>
              <a:tr h="676227">
                <a:tc>
                  <a:txBody>
                    <a:bodyPr/>
                    <a:lstStyle/>
                    <a:p>
                      <a:endParaRPr lang="en-GB">
                        <a:latin typeface="Arial"/>
                      </a:endParaRPr>
                    </a:p>
                  </a:txBody>
                  <a:tcPr/>
                </a:tc>
                <a:tc>
                  <a:txBody>
                    <a:bodyPr/>
                    <a:lstStyle/>
                    <a:p>
                      <a:r>
                        <a:rPr lang="en-GB">
                          <a:latin typeface="Arial"/>
                        </a:rPr>
                        <a:t>         GROUP </a:t>
                      </a:r>
                    </a:p>
                  </a:txBody>
                  <a:tcPr/>
                </a:tc>
                <a:tc>
                  <a:txBody>
                    <a:bodyPr/>
                    <a:lstStyle/>
                    <a:p>
                      <a:r>
                        <a:rPr lang="en-GB">
                          <a:latin typeface="Arial"/>
                        </a:rPr>
                        <a:t>          TEAM </a:t>
                      </a:r>
                    </a:p>
                  </a:txBody>
                  <a:tcPr/>
                </a:tc>
                <a:extLst>
                  <a:ext uri="{0D108BD9-81ED-4DB2-BD59-A6C34878D82A}">
                    <a16:rowId xmlns:a16="http://schemas.microsoft.com/office/drawing/2014/main" val="2434550676"/>
                  </a:ext>
                </a:extLst>
              </a:tr>
              <a:tr h="511294">
                <a:tc>
                  <a:txBody>
                    <a:bodyPr/>
                    <a:lstStyle/>
                    <a:p>
                      <a:r>
                        <a:rPr lang="en-GB">
                          <a:latin typeface="Arial"/>
                        </a:rPr>
                        <a:t>LEADERSHIP </a:t>
                      </a:r>
                    </a:p>
                  </a:txBody>
                  <a:tcPr/>
                </a:tc>
                <a:tc>
                  <a:txBody>
                    <a:bodyPr/>
                    <a:lstStyle/>
                    <a:p>
                      <a:r>
                        <a:rPr lang="en-GB" sz="1600">
                          <a:latin typeface="Arial"/>
                        </a:rPr>
                        <a:t>One leader</a:t>
                      </a:r>
                    </a:p>
                  </a:txBody>
                  <a:tcPr/>
                </a:tc>
                <a:tc>
                  <a:txBody>
                    <a:bodyPr/>
                    <a:lstStyle/>
                    <a:p>
                      <a:r>
                        <a:rPr lang="en-GB" sz="1600">
                          <a:latin typeface="Arial"/>
                        </a:rPr>
                        <a:t>Multiple leaders</a:t>
                      </a:r>
                    </a:p>
                  </a:txBody>
                  <a:tcPr/>
                </a:tc>
                <a:extLst>
                  <a:ext uri="{0D108BD9-81ED-4DB2-BD59-A6C34878D82A}">
                    <a16:rowId xmlns:a16="http://schemas.microsoft.com/office/drawing/2014/main" val="326162761"/>
                  </a:ext>
                </a:extLst>
              </a:tr>
              <a:tr h="577267">
                <a:tc>
                  <a:txBody>
                    <a:bodyPr/>
                    <a:lstStyle/>
                    <a:p>
                      <a:r>
                        <a:rPr lang="en-GB">
                          <a:latin typeface="Arial"/>
                        </a:rPr>
                        <a:t>MEMBERS </a:t>
                      </a:r>
                    </a:p>
                  </a:txBody>
                  <a:tcPr/>
                </a:tc>
                <a:tc>
                  <a:txBody>
                    <a:bodyPr/>
                    <a:lstStyle/>
                    <a:p>
                      <a:r>
                        <a:rPr lang="en-GB" sz="1600">
                          <a:latin typeface="Arial"/>
                        </a:rPr>
                        <a:t>Independent</a:t>
                      </a:r>
                    </a:p>
                  </a:txBody>
                  <a:tcPr/>
                </a:tc>
                <a:tc>
                  <a:txBody>
                    <a:bodyPr/>
                    <a:lstStyle/>
                    <a:p>
                      <a:r>
                        <a:rPr lang="en-GB" sz="1600">
                          <a:latin typeface="Arial"/>
                        </a:rPr>
                        <a:t>Interdependent</a:t>
                      </a:r>
                    </a:p>
                  </a:txBody>
                  <a:tcPr/>
                </a:tc>
                <a:extLst>
                  <a:ext uri="{0D108BD9-81ED-4DB2-BD59-A6C34878D82A}">
                    <a16:rowId xmlns:a16="http://schemas.microsoft.com/office/drawing/2014/main" val="1711295520"/>
                  </a:ext>
                </a:extLst>
              </a:tr>
              <a:tr h="643241">
                <a:tc>
                  <a:txBody>
                    <a:bodyPr/>
                    <a:lstStyle/>
                    <a:p>
                      <a:r>
                        <a:rPr lang="en-GB">
                          <a:latin typeface="Arial"/>
                        </a:rPr>
                        <a:t>PROCESS</a:t>
                      </a:r>
                    </a:p>
                  </a:txBody>
                  <a:tcPr/>
                </a:tc>
                <a:tc>
                  <a:txBody>
                    <a:bodyPr/>
                    <a:lstStyle/>
                    <a:p>
                      <a:r>
                        <a:rPr lang="en-GB" sz="1600">
                          <a:latin typeface="Arial"/>
                        </a:rPr>
                        <a:t>Discuss–Decide-Delegate</a:t>
                      </a:r>
                    </a:p>
                  </a:txBody>
                  <a:tcPr/>
                </a:tc>
                <a:tc>
                  <a:txBody>
                    <a:bodyPr/>
                    <a:lstStyle/>
                    <a:p>
                      <a:r>
                        <a:rPr lang="en-GB" sz="1600">
                          <a:latin typeface="Arial"/>
                        </a:rPr>
                        <a:t>Discuss-Decide-Do</a:t>
                      </a:r>
                    </a:p>
                  </a:txBody>
                  <a:tcPr/>
                </a:tc>
                <a:extLst>
                  <a:ext uri="{0D108BD9-81ED-4DB2-BD59-A6C34878D82A}">
                    <a16:rowId xmlns:a16="http://schemas.microsoft.com/office/drawing/2014/main" val="85939327"/>
                  </a:ext>
                </a:extLst>
              </a:tr>
              <a:tr h="725706">
                <a:tc>
                  <a:txBody>
                    <a:bodyPr/>
                    <a:lstStyle/>
                    <a:p>
                      <a:pPr lvl="0">
                        <a:buNone/>
                      </a:pPr>
                      <a:r>
                        <a:rPr lang="en-GB">
                          <a:latin typeface="Arial"/>
                        </a:rPr>
                        <a:t>PRODUCT OF WORK</a:t>
                      </a:r>
                    </a:p>
                  </a:txBody>
                  <a:tcPr/>
                </a:tc>
                <a:tc>
                  <a:txBody>
                    <a:bodyPr/>
                    <a:lstStyle/>
                    <a:p>
                      <a:pPr lvl="0">
                        <a:buNone/>
                      </a:pPr>
                      <a:r>
                        <a:rPr lang="en-GB" sz="1600">
                          <a:latin typeface="Arial"/>
                        </a:rPr>
                        <a:t>Individual </a:t>
                      </a:r>
                    </a:p>
                  </a:txBody>
                  <a:tcPr/>
                </a:tc>
                <a:tc>
                  <a:txBody>
                    <a:bodyPr/>
                    <a:lstStyle/>
                    <a:p>
                      <a:pPr lvl="0">
                        <a:buNone/>
                      </a:pPr>
                      <a:r>
                        <a:rPr lang="en-GB" sz="1600">
                          <a:latin typeface="Arial"/>
                        </a:rPr>
                        <a:t>Collective</a:t>
                      </a:r>
                    </a:p>
                  </a:txBody>
                  <a:tcPr/>
                </a:tc>
                <a:extLst>
                  <a:ext uri="{0D108BD9-81ED-4DB2-BD59-A6C34878D82A}">
                    <a16:rowId xmlns:a16="http://schemas.microsoft.com/office/drawing/2014/main" val="1851528191"/>
                  </a:ext>
                </a:extLst>
              </a:tr>
              <a:tr h="511294">
                <a:tc>
                  <a:txBody>
                    <a:bodyPr/>
                    <a:lstStyle/>
                    <a:p>
                      <a:r>
                        <a:rPr lang="en-GB">
                          <a:latin typeface="Arial"/>
                        </a:rPr>
                        <a:t>FOCUS </a:t>
                      </a:r>
                    </a:p>
                  </a:txBody>
                  <a:tcPr/>
                </a:tc>
                <a:tc>
                  <a:txBody>
                    <a:bodyPr/>
                    <a:lstStyle/>
                    <a:p>
                      <a:r>
                        <a:rPr lang="en-GB" sz="1600">
                          <a:latin typeface="Arial"/>
                        </a:rPr>
                        <a:t>Individual goals</a:t>
                      </a:r>
                    </a:p>
                  </a:txBody>
                  <a:tcPr/>
                </a:tc>
                <a:tc>
                  <a:txBody>
                    <a:bodyPr/>
                    <a:lstStyle/>
                    <a:p>
                      <a:r>
                        <a:rPr lang="en-GB" sz="1600">
                          <a:latin typeface="Arial"/>
                        </a:rPr>
                        <a:t>Collective goals</a:t>
                      </a:r>
                    </a:p>
                  </a:txBody>
                  <a:tcPr/>
                </a:tc>
                <a:extLst>
                  <a:ext uri="{0D108BD9-81ED-4DB2-BD59-A6C34878D82A}">
                    <a16:rowId xmlns:a16="http://schemas.microsoft.com/office/drawing/2014/main" val="3111435767"/>
                  </a:ext>
                </a:extLst>
              </a:tr>
            </a:tbl>
          </a:graphicData>
        </a:graphic>
      </p:graphicFrame>
      <p:sp>
        <p:nvSpPr>
          <p:cNvPr id="46" name="TextBox 45">
            <a:extLst>
              <a:ext uri="{FF2B5EF4-FFF2-40B4-BE49-F238E27FC236}">
                <a16:creationId xmlns:a16="http://schemas.microsoft.com/office/drawing/2014/main" id="{99408E70-E030-40C0-A626-6A1428E7E276}"/>
              </a:ext>
            </a:extLst>
          </p:cNvPr>
          <p:cNvSpPr txBox="1"/>
          <p:nvPr/>
        </p:nvSpPr>
        <p:spPr>
          <a:xfrm>
            <a:off x="1309305" y="2115802"/>
            <a:ext cx="7137214" cy="369332"/>
          </a:xfrm>
          <a:prstGeom prst="rect">
            <a:avLst/>
          </a:prstGeom>
          <a:ln>
            <a:solidFill>
              <a:schemeClr val="accent1"/>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accent2"/>
                </a:solidFill>
                <a:latin typeface="Arial"/>
                <a:cs typeface="Arial"/>
              </a:rPr>
              <a:t>DIFFERENCES BETWEEN GROUPS AND TEAMS </a:t>
            </a:r>
            <a:endParaRPr lang="en-US">
              <a:latin typeface="Arial"/>
              <a:cs typeface="Arial"/>
            </a:endParaRPr>
          </a:p>
        </p:txBody>
      </p:sp>
      <p:pic>
        <p:nvPicPr>
          <p:cNvPr id="47" name="Graphic 47" descr="Group success">
            <a:extLst>
              <a:ext uri="{FF2B5EF4-FFF2-40B4-BE49-F238E27FC236}">
                <a16:creationId xmlns:a16="http://schemas.microsoft.com/office/drawing/2014/main" id="{82D52177-1783-4D5F-989E-E4A9E777446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68202" y="2632514"/>
            <a:ext cx="691920" cy="691920"/>
          </a:xfrm>
          <a:prstGeom prst="rect">
            <a:avLst/>
          </a:prstGeom>
        </p:spPr>
      </p:pic>
      <p:sp>
        <p:nvSpPr>
          <p:cNvPr id="2" name="TextBox 1">
            <a:extLst>
              <a:ext uri="{FF2B5EF4-FFF2-40B4-BE49-F238E27FC236}">
                <a16:creationId xmlns:a16="http://schemas.microsoft.com/office/drawing/2014/main" id="{0D50B515-53B0-4B8B-A602-D9D88ABA928A}"/>
              </a:ext>
            </a:extLst>
          </p:cNvPr>
          <p:cNvSpPr txBox="1"/>
          <p:nvPr/>
        </p:nvSpPr>
        <p:spPr>
          <a:xfrm>
            <a:off x="708605" y="319262"/>
            <a:ext cx="8038264"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Char char="•"/>
            </a:pPr>
            <a:r>
              <a:rPr lang="en-GB" b="1">
                <a:latin typeface="Arial"/>
                <a:cs typeface="Arial"/>
              </a:rPr>
              <a:t>HISTORY</a:t>
            </a:r>
            <a:r>
              <a:rPr lang="en-GB" sz="1400" b="1">
                <a:latin typeface="Arial"/>
                <a:cs typeface="Arial"/>
              </a:rPr>
              <a:t> </a:t>
            </a:r>
            <a:r>
              <a:rPr lang="en-US" sz="1400" b="1">
                <a:latin typeface="Arial"/>
                <a:cs typeface="Arial"/>
              </a:rPr>
              <a:t>​</a:t>
            </a:r>
            <a:endParaRPr lang="en-US"/>
          </a:p>
          <a:p>
            <a:pPr algn="just"/>
            <a:r>
              <a:rPr lang="en-GB" sz="1600">
                <a:latin typeface="Arial"/>
                <a:cs typeface="Arial"/>
              </a:rPr>
              <a:t>-Before the 1960s, organizational research had focused mainly on individual productivity. ​</a:t>
            </a:r>
          </a:p>
          <a:p>
            <a:pPr algn="just"/>
            <a:r>
              <a:rPr lang="en-GB" sz="1600">
                <a:latin typeface="Arial"/>
                <a:cs typeface="Arial"/>
              </a:rPr>
              <a:t>-In the 1970s and 1980s there was an increased focus on </a:t>
            </a:r>
            <a:r>
              <a:rPr lang="en-GB" sz="1600" b="1">
                <a:latin typeface="Arial"/>
                <a:cs typeface="Arial"/>
              </a:rPr>
              <a:t>team development </a:t>
            </a:r>
            <a:r>
              <a:rPr lang="en-GB" sz="1600">
                <a:latin typeface="Arial"/>
                <a:cs typeface="Arial"/>
              </a:rPr>
              <a:t>and </a:t>
            </a:r>
            <a:r>
              <a:rPr lang="en-GB" sz="1600" b="1">
                <a:latin typeface="Arial"/>
                <a:cs typeface="Arial"/>
              </a:rPr>
              <a:t>team building </a:t>
            </a:r>
            <a:r>
              <a:rPr lang="en-GB" sz="1600">
                <a:latin typeface="Arial"/>
                <a:cs typeface="Arial"/>
              </a:rPr>
              <a:t>in an eﬀort to improve productivity in the workplace. </a:t>
            </a:r>
            <a:r>
              <a:rPr lang="en-GB" sz="1600" i="1">
                <a:latin typeface="Arial"/>
                <a:cs typeface="Arial"/>
              </a:rPr>
              <a:t>(Rajhi, Salamah, Malik and Wilson, 2020)</a:t>
            </a:r>
          </a:p>
        </p:txBody>
      </p:sp>
    </p:spTree>
    <p:extLst>
      <p:ext uri="{BB962C8B-B14F-4D97-AF65-F5344CB8AC3E}">
        <p14:creationId xmlns:p14="http://schemas.microsoft.com/office/powerpoint/2010/main" val="995041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Isosceles Triangle 110">
            <a:extLst>
              <a:ext uri="{FF2B5EF4-FFF2-40B4-BE49-F238E27FC236}">
                <a16:creationId xmlns:a16="http://schemas.microsoft.com/office/drawing/2014/main" id="{DD6B6433-CCD9-42F6-83C5-76BCAA8FE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Parallelogram 112">
            <a:extLst>
              <a:ext uri="{FF2B5EF4-FFF2-40B4-BE49-F238E27FC236}">
                <a16:creationId xmlns:a16="http://schemas.microsoft.com/office/drawing/2014/main" id="{442B55CB-F27D-4C06-89E5-4EC99A519C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4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71" name="Straight Connector 114">
            <a:extLst>
              <a:ext uri="{FF2B5EF4-FFF2-40B4-BE49-F238E27FC236}">
                <a16:creationId xmlns:a16="http://schemas.microsoft.com/office/drawing/2014/main" id="{48527540-7F01-4C2E-9641-738882048E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2" name="Straight Connector 116">
            <a:extLst>
              <a:ext uri="{FF2B5EF4-FFF2-40B4-BE49-F238E27FC236}">
                <a16:creationId xmlns:a16="http://schemas.microsoft.com/office/drawing/2014/main" id="{D6F60FB6-F855-43F0-A752-3719156C1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3" name="Rectangle 23">
            <a:extLst>
              <a:ext uri="{FF2B5EF4-FFF2-40B4-BE49-F238E27FC236}">
                <a16:creationId xmlns:a16="http://schemas.microsoft.com/office/drawing/2014/main" id="{70669A81-0E9B-4B42-AFEA-8F672C6CF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6B5FAED-D92E-4927-9200-ECE76C67F04E}"/>
              </a:ext>
            </a:extLst>
          </p:cNvPr>
          <p:cNvSpPr>
            <a:spLocks noGrp="1"/>
          </p:cNvSpPr>
          <p:nvPr>
            <p:ph type="title"/>
          </p:nvPr>
        </p:nvSpPr>
        <p:spPr>
          <a:xfrm>
            <a:off x="1016274" y="400306"/>
            <a:ext cx="8790216" cy="720100"/>
          </a:xfrm>
        </p:spPr>
        <p:txBody>
          <a:bodyPr anchor="t">
            <a:normAutofit/>
          </a:bodyPr>
          <a:lstStyle/>
          <a:p>
            <a:r>
              <a:rPr lang="en-GB"/>
              <a:t>  </a:t>
            </a:r>
            <a:r>
              <a:rPr lang="en-GB">
                <a:latin typeface="Arial  "/>
              </a:rPr>
              <a:t>    2. BENEFITS OF TEAM WORKING</a:t>
            </a:r>
            <a:r>
              <a:rPr lang="en-GB"/>
              <a:t> </a:t>
            </a:r>
            <a:endParaRPr lang="en-US"/>
          </a:p>
        </p:txBody>
      </p:sp>
      <p:sp>
        <p:nvSpPr>
          <p:cNvPr id="74" name="Rectangle 25">
            <a:extLst>
              <a:ext uri="{FF2B5EF4-FFF2-40B4-BE49-F238E27FC236}">
                <a16:creationId xmlns:a16="http://schemas.microsoft.com/office/drawing/2014/main" id="{8C93E0C6-CF08-4771-B5A9-6018CB3AE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Isosceles Triangle 122">
            <a:extLst>
              <a:ext uri="{FF2B5EF4-FFF2-40B4-BE49-F238E27FC236}">
                <a16:creationId xmlns:a16="http://schemas.microsoft.com/office/drawing/2014/main" id="{A011F1B8-62C5-4D08-A621-EAD05C7D6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7">
            <a:extLst>
              <a:ext uri="{FF2B5EF4-FFF2-40B4-BE49-F238E27FC236}">
                <a16:creationId xmlns:a16="http://schemas.microsoft.com/office/drawing/2014/main" id="{C6A6AECB-428C-4CB4-B65A-359F08B6D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8">
            <a:extLst>
              <a:ext uri="{FF2B5EF4-FFF2-40B4-BE49-F238E27FC236}">
                <a16:creationId xmlns:a16="http://schemas.microsoft.com/office/drawing/2014/main" id="{28D1A6ED-2AB6-46A3-A315-485B8BF93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9">
            <a:extLst>
              <a:ext uri="{FF2B5EF4-FFF2-40B4-BE49-F238E27FC236}">
                <a16:creationId xmlns:a16="http://schemas.microsoft.com/office/drawing/2014/main" id="{B61CE46B-8525-46A8-AB7B-DCBCC1B65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129">
            <a:extLst>
              <a:ext uri="{FF2B5EF4-FFF2-40B4-BE49-F238E27FC236}">
                <a16:creationId xmlns:a16="http://schemas.microsoft.com/office/drawing/2014/main" id="{4412B991-9935-45FB-A17E-8F30DD832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9" name="Diagram 59">
            <a:extLst>
              <a:ext uri="{FF2B5EF4-FFF2-40B4-BE49-F238E27FC236}">
                <a16:creationId xmlns:a16="http://schemas.microsoft.com/office/drawing/2014/main" id="{B350F944-79F5-4580-9EE3-02BF58F8F45B}"/>
              </a:ext>
            </a:extLst>
          </p:cNvPr>
          <p:cNvGraphicFramePr>
            <a:graphicFrameLocks noGrp="1"/>
          </p:cNvGraphicFramePr>
          <p:nvPr>
            <p:ph idx="1"/>
            <p:extLst>
              <p:ext uri="{D42A27DB-BD31-4B8C-83A1-F6EECF244321}">
                <p14:modId xmlns:p14="http://schemas.microsoft.com/office/powerpoint/2010/main" val="3007977009"/>
              </p:ext>
            </p:extLst>
          </p:nvPr>
        </p:nvGraphicFramePr>
        <p:xfrm>
          <a:off x="2949802" y="1577893"/>
          <a:ext cx="5850942" cy="39276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7" name="Picture 277" descr="Colourful strings being woven together">
            <a:extLst>
              <a:ext uri="{FF2B5EF4-FFF2-40B4-BE49-F238E27FC236}">
                <a16:creationId xmlns:a16="http://schemas.microsoft.com/office/drawing/2014/main" id="{B7916254-F821-4463-922A-FE8F0B60192B}"/>
              </a:ext>
            </a:extLst>
          </p:cNvPr>
          <p:cNvPicPr>
            <a:picLocks noChangeAspect="1"/>
          </p:cNvPicPr>
          <p:nvPr/>
        </p:nvPicPr>
        <p:blipFill>
          <a:blip r:embed="rId7"/>
          <a:stretch>
            <a:fillRect/>
          </a:stretch>
        </p:blipFill>
        <p:spPr>
          <a:xfrm rot="-5400000">
            <a:off x="600173" y="2640514"/>
            <a:ext cx="2696065" cy="1796931"/>
          </a:xfrm>
          <a:prstGeom prst="rect">
            <a:avLst/>
          </a:prstGeom>
        </p:spPr>
      </p:pic>
    </p:spTree>
    <p:extLst>
      <p:ext uri="{BB962C8B-B14F-4D97-AF65-F5344CB8AC3E}">
        <p14:creationId xmlns:p14="http://schemas.microsoft.com/office/powerpoint/2010/main" val="4102680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AD2C89CC-11DD-4F4D-BB79-661E8CCFC3B1}"/>
              </a:ext>
            </a:extLst>
          </p:cNvPr>
          <p:cNvGraphicFramePr>
            <a:graphicFrameLocks noGrp="1"/>
          </p:cNvGraphicFramePr>
          <p:nvPr>
            <p:ph idx="1"/>
            <p:extLst>
              <p:ext uri="{D42A27DB-BD31-4B8C-83A1-F6EECF244321}">
                <p14:modId xmlns:p14="http://schemas.microsoft.com/office/powerpoint/2010/main" val="3563988713"/>
              </p:ext>
            </p:extLst>
          </p:nvPr>
        </p:nvGraphicFramePr>
        <p:xfrm>
          <a:off x="-130927" y="464164"/>
          <a:ext cx="8292692" cy="5898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407" name="Picture 12407" descr="A picture containing indoor, table, small, sitting&#10;&#10;Description automatically generated">
            <a:extLst>
              <a:ext uri="{FF2B5EF4-FFF2-40B4-BE49-F238E27FC236}">
                <a16:creationId xmlns:a16="http://schemas.microsoft.com/office/drawing/2014/main" id="{DCE481A1-FF42-4240-BCF0-EB9C7399BBA8}"/>
              </a:ext>
            </a:extLst>
          </p:cNvPr>
          <p:cNvPicPr>
            <a:picLocks noChangeAspect="1"/>
          </p:cNvPicPr>
          <p:nvPr/>
        </p:nvPicPr>
        <p:blipFill>
          <a:blip r:embed="rId7"/>
          <a:stretch>
            <a:fillRect/>
          </a:stretch>
        </p:blipFill>
        <p:spPr>
          <a:xfrm>
            <a:off x="6719740" y="4264018"/>
            <a:ext cx="2743200" cy="1809946"/>
          </a:xfrm>
          <a:prstGeom prst="rect">
            <a:avLst/>
          </a:prstGeom>
        </p:spPr>
      </p:pic>
      <p:sp>
        <p:nvSpPr>
          <p:cNvPr id="12535" name="TextBox 12534">
            <a:extLst>
              <a:ext uri="{FF2B5EF4-FFF2-40B4-BE49-F238E27FC236}">
                <a16:creationId xmlns:a16="http://schemas.microsoft.com/office/drawing/2014/main" id="{C0D68E80-583B-4DE5-8743-EB074047C819}"/>
              </a:ext>
            </a:extLst>
          </p:cNvPr>
          <p:cNvSpPr txBox="1"/>
          <p:nvPr/>
        </p:nvSpPr>
        <p:spPr>
          <a:xfrm>
            <a:off x="6939699" y="5926318"/>
            <a:ext cx="244468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200">
                <a:latin typeface="Arial"/>
                <a:cs typeface="Arial"/>
              </a:rPr>
              <a:t>(Redirect Notice, 2020)</a:t>
            </a:r>
            <a:endParaRPr lang="en-US"/>
          </a:p>
        </p:txBody>
      </p:sp>
    </p:spTree>
    <p:extLst>
      <p:ext uri="{BB962C8B-B14F-4D97-AF65-F5344CB8AC3E}">
        <p14:creationId xmlns:p14="http://schemas.microsoft.com/office/powerpoint/2010/main" val="197750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4D5158BB-2D2E-4C39-8BA7-53209EEDEBA9}"/>
              </a:ext>
            </a:extLst>
          </p:cNvPr>
          <p:cNvSpPr txBox="1"/>
          <p:nvPr/>
        </p:nvSpPr>
        <p:spPr>
          <a:xfrm>
            <a:off x="3367856" y="663984"/>
            <a:ext cx="50865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Stages of Team Development</a:t>
            </a:r>
          </a:p>
        </p:txBody>
      </p:sp>
      <p:cxnSp>
        <p:nvCxnSpPr>
          <p:cNvPr id="5" name="Straight Arrow Connector 4">
            <a:extLst>
              <a:ext uri="{FF2B5EF4-FFF2-40B4-BE49-F238E27FC236}">
                <a16:creationId xmlns:a16="http://schemas.microsoft.com/office/drawing/2014/main" id="{DA87092B-C339-4DA8-9564-02398C028E47}"/>
              </a:ext>
            </a:extLst>
          </p:cNvPr>
          <p:cNvCxnSpPr/>
          <p:nvPr/>
        </p:nvCxnSpPr>
        <p:spPr>
          <a:xfrm>
            <a:off x="1467259" y="1004324"/>
            <a:ext cx="7316837" cy="24580"/>
          </a:xfrm>
          <a:prstGeom prst="straightConnector1">
            <a:avLst/>
          </a:prstGeom>
          <a:ln w="127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1E2A9F1-2A23-44C4-A633-2173A3E1D5A6}"/>
              </a:ext>
            </a:extLst>
          </p:cNvPr>
          <p:cNvSpPr txBox="1"/>
          <p:nvPr/>
        </p:nvSpPr>
        <p:spPr>
          <a:xfrm>
            <a:off x="5005542" y="1482315"/>
            <a:ext cx="4504811"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mn-lt"/>
                <a:cs typeface="+mn-lt"/>
              </a:rPr>
              <a:t>•The most common model of the Team Development is Bruce Tuckman’s model, and it helps your team to become more efficient more quickly. Tuckman’s model has 4 stages which are: Forming, Storming, Norming and Performing with added 5</a:t>
            </a:r>
            <a:r>
              <a:rPr lang="en-US" sz="1600" baseline="30000">
                <a:latin typeface="Arial"/>
                <a:ea typeface="+mn-lt"/>
                <a:cs typeface="+mn-lt"/>
              </a:rPr>
              <a:t>th</a:t>
            </a:r>
            <a:r>
              <a:rPr lang="en-US" sz="1600">
                <a:latin typeface="Arial"/>
                <a:ea typeface="+mn-lt"/>
                <a:cs typeface="+mn-lt"/>
              </a:rPr>
              <a:t> </a:t>
            </a:r>
            <a:r>
              <a:rPr lang="en-US" sz="1600">
                <a:latin typeface="Arial"/>
                <a:ea typeface="+mn-lt"/>
                <a:cs typeface="Arial"/>
              </a:rPr>
              <a:t>one Adjourning later one.</a:t>
            </a:r>
            <a:endParaRPr lang="en-US" sz="1600">
              <a:latin typeface="Arial"/>
              <a:cs typeface="Arial"/>
            </a:endParaRPr>
          </a:p>
          <a:p>
            <a:endParaRPr lang="en-US" sz="1600">
              <a:latin typeface="Arial"/>
              <a:ea typeface="+mn-lt"/>
              <a:cs typeface="+mn-lt"/>
            </a:endParaRPr>
          </a:p>
          <a:p>
            <a:endParaRPr lang="en-US" sz="1600">
              <a:latin typeface="Arial"/>
              <a:ea typeface="+mn-lt"/>
              <a:cs typeface="+mn-lt"/>
            </a:endParaRPr>
          </a:p>
          <a:p>
            <a:r>
              <a:rPr lang="en-US" sz="1600">
                <a:latin typeface="Arial"/>
                <a:ea typeface="+mn-lt"/>
                <a:cs typeface="+mn-lt"/>
              </a:rPr>
              <a:t>•Tuckman model is accurate if you can understand what is happening and why at each stage of the process.</a:t>
            </a:r>
            <a:endParaRPr lang="en-US" sz="1600">
              <a:latin typeface="Arial"/>
              <a:cs typeface="Arial"/>
            </a:endParaRPr>
          </a:p>
          <a:p>
            <a:endParaRPr lang="en-US" sz="1600">
              <a:latin typeface="Arial"/>
              <a:ea typeface="+mn-lt"/>
              <a:cs typeface="+mn-lt"/>
            </a:endParaRPr>
          </a:p>
          <a:p>
            <a:endParaRPr lang="en-US" sz="1600">
              <a:latin typeface="Arial"/>
              <a:ea typeface="+mn-lt"/>
              <a:cs typeface="+mn-lt"/>
            </a:endParaRPr>
          </a:p>
          <a:p>
            <a:r>
              <a:rPr lang="en-US" sz="1600">
                <a:latin typeface="Arial"/>
                <a:ea typeface="+mn-lt"/>
                <a:cs typeface="+mn-lt"/>
              </a:rPr>
              <a:t>•According to Insite Consulting 38 % of companies in Europe and USA are still in the first phase or have not yet started with their change process.</a:t>
            </a:r>
            <a:r>
              <a:rPr lang="en-US">
                <a:ea typeface="+mn-lt"/>
                <a:cs typeface="+mn-lt"/>
              </a:rPr>
              <a:t> </a:t>
            </a:r>
            <a:endParaRPr lang="en-US"/>
          </a:p>
          <a:p>
            <a:pPr algn="l"/>
            <a:endParaRPr lang="en-US"/>
          </a:p>
        </p:txBody>
      </p:sp>
      <p:pic>
        <p:nvPicPr>
          <p:cNvPr id="7" name="Picture 7" descr="A close up of a logo&#10;&#10;Description automatically generated">
            <a:extLst>
              <a:ext uri="{FF2B5EF4-FFF2-40B4-BE49-F238E27FC236}">
                <a16:creationId xmlns:a16="http://schemas.microsoft.com/office/drawing/2014/main" id="{3F109DE8-AA64-4E9A-B513-5EB07C34E623}"/>
              </a:ext>
            </a:extLst>
          </p:cNvPr>
          <p:cNvPicPr>
            <a:picLocks noChangeAspect="1"/>
          </p:cNvPicPr>
          <p:nvPr/>
        </p:nvPicPr>
        <p:blipFill>
          <a:blip r:embed="rId2"/>
          <a:stretch>
            <a:fillRect/>
          </a:stretch>
        </p:blipFill>
        <p:spPr>
          <a:xfrm>
            <a:off x="330821" y="1484701"/>
            <a:ext cx="4731832" cy="4088340"/>
          </a:xfrm>
          <a:prstGeom prst="rect">
            <a:avLst/>
          </a:prstGeom>
        </p:spPr>
      </p:pic>
    </p:spTree>
    <p:extLst>
      <p:ext uri="{BB962C8B-B14F-4D97-AF65-F5344CB8AC3E}">
        <p14:creationId xmlns:p14="http://schemas.microsoft.com/office/powerpoint/2010/main" val="553192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95DCED-1C79-4749-B4DF-2E8B3AEEA095}"/>
              </a:ext>
            </a:extLst>
          </p:cNvPr>
          <p:cNvSpPr txBox="1"/>
          <p:nvPr/>
        </p:nvSpPr>
        <p:spPr>
          <a:xfrm>
            <a:off x="1173197" y="685979"/>
            <a:ext cx="84950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            Forming                                                                Storming</a:t>
            </a:r>
          </a:p>
        </p:txBody>
      </p:sp>
      <p:cxnSp>
        <p:nvCxnSpPr>
          <p:cNvPr id="5" name="Straight Arrow Connector 4">
            <a:extLst>
              <a:ext uri="{FF2B5EF4-FFF2-40B4-BE49-F238E27FC236}">
                <a16:creationId xmlns:a16="http://schemas.microsoft.com/office/drawing/2014/main" id="{948521AD-3F7A-43EA-8A7E-4A10BABB652B}"/>
              </a:ext>
            </a:extLst>
          </p:cNvPr>
          <p:cNvCxnSpPr/>
          <p:nvPr/>
        </p:nvCxnSpPr>
        <p:spPr>
          <a:xfrm flipV="1">
            <a:off x="6191351" y="1017126"/>
            <a:ext cx="2736645" cy="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3FEA040A-67DB-4C49-806E-53CABF70FECE}"/>
              </a:ext>
            </a:extLst>
          </p:cNvPr>
          <p:cNvCxnSpPr/>
          <p:nvPr/>
        </p:nvCxnSpPr>
        <p:spPr>
          <a:xfrm>
            <a:off x="1328993" y="1013542"/>
            <a:ext cx="2589161" cy="1638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65" name="Rectangle: Rounded Corners 64">
            <a:extLst>
              <a:ext uri="{FF2B5EF4-FFF2-40B4-BE49-F238E27FC236}">
                <a16:creationId xmlns:a16="http://schemas.microsoft.com/office/drawing/2014/main" id="{B70C5D29-3CE2-4CAF-8CA8-A079957DA321}"/>
              </a:ext>
            </a:extLst>
          </p:cNvPr>
          <p:cNvSpPr/>
          <p:nvPr/>
        </p:nvSpPr>
        <p:spPr>
          <a:xfrm>
            <a:off x="918290" y="1495937"/>
            <a:ext cx="3416709" cy="4293418"/>
          </a:xfrm>
          <a:prstGeom prst="roundRect">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66" name="Rectangle: Rounded Corners 65">
            <a:extLst>
              <a:ext uri="{FF2B5EF4-FFF2-40B4-BE49-F238E27FC236}">
                <a16:creationId xmlns:a16="http://schemas.microsoft.com/office/drawing/2014/main" id="{872FE90F-7C1A-4D7D-83DA-173229FF9547}"/>
              </a:ext>
            </a:extLst>
          </p:cNvPr>
          <p:cNvSpPr/>
          <p:nvPr/>
        </p:nvSpPr>
        <p:spPr>
          <a:xfrm>
            <a:off x="5838005" y="1565070"/>
            <a:ext cx="3449482" cy="4293418"/>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600">
              <a:latin typeface="Arial"/>
              <a:cs typeface="Arial"/>
            </a:endParaRPr>
          </a:p>
        </p:txBody>
      </p:sp>
      <p:sp>
        <p:nvSpPr>
          <p:cNvPr id="67" name="TextBox 66">
            <a:extLst>
              <a:ext uri="{FF2B5EF4-FFF2-40B4-BE49-F238E27FC236}">
                <a16:creationId xmlns:a16="http://schemas.microsoft.com/office/drawing/2014/main" id="{C6007CAF-7BB7-450F-913A-68C551F2212F}"/>
              </a:ext>
            </a:extLst>
          </p:cNvPr>
          <p:cNvSpPr txBox="1"/>
          <p:nvPr/>
        </p:nvSpPr>
        <p:spPr>
          <a:xfrm>
            <a:off x="2084029" y="1690738"/>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cs typeface="Arial"/>
              </a:rPr>
              <a:t>Forming </a:t>
            </a:r>
          </a:p>
        </p:txBody>
      </p:sp>
      <p:sp>
        <p:nvSpPr>
          <p:cNvPr id="68" name="TextBox 67">
            <a:extLst>
              <a:ext uri="{FF2B5EF4-FFF2-40B4-BE49-F238E27FC236}">
                <a16:creationId xmlns:a16="http://schemas.microsoft.com/office/drawing/2014/main" id="{5925468A-C5BC-4633-BAE6-7F785FA8BC91}"/>
              </a:ext>
            </a:extLst>
          </p:cNvPr>
          <p:cNvSpPr txBox="1"/>
          <p:nvPr/>
        </p:nvSpPr>
        <p:spPr>
          <a:xfrm>
            <a:off x="7020130" y="1743484"/>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Storming</a:t>
            </a:r>
          </a:p>
        </p:txBody>
      </p:sp>
      <p:sp>
        <p:nvSpPr>
          <p:cNvPr id="69" name="TextBox 68">
            <a:extLst>
              <a:ext uri="{FF2B5EF4-FFF2-40B4-BE49-F238E27FC236}">
                <a16:creationId xmlns:a16="http://schemas.microsoft.com/office/drawing/2014/main" id="{06126D05-AFBD-48E8-997E-864CF5244936}"/>
              </a:ext>
            </a:extLst>
          </p:cNvPr>
          <p:cNvSpPr txBox="1"/>
          <p:nvPr/>
        </p:nvSpPr>
        <p:spPr>
          <a:xfrm>
            <a:off x="1329197" y="2107586"/>
            <a:ext cx="242365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-Team members learn about each other.</a:t>
            </a:r>
          </a:p>
        </p:txBody>
      </p:sp>
      <p:sp>
        <p:nvSpPr>
          <p:cNvPr id="70" name="TextBox 69">
            <a:extLst>
              <a:ext uri="{FF2B5EF4-FFF2-40B4-BE49-F238E27FC236}">
                <a16:creationId xmlns:a16="http://schemas.microsoft.com/office/drawing/2014/main" id="{2D38B354-8CCD-4884-95DA-684FC8176211}"/>
              </a:ext>
            </a:extLst>
          </p:cNvPr>
          <p:cNvSpPr txBox="1"/>
          <p:nvPr/>
        </p:nvSpPr>
        <p:spPr>
          <a:xfrm>
            <a:off x="1332783" y="2701105"/>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-Issues might happen in this stage:</a:t>
            </a:r>
          </a:p>
        </p:txBody>
      </p:sp>
      <p:sp>
        <p:nvSpPr>
          <p:cNvPr id="71" name="TextBox 70">
            <a:extLst>
              <a:ext uri="{FF2B5EF4-FFF2-40B4-BE49-F238E27FC236}">
                <a16:creationId xmlns:a16="http://schemas.microsoft.com/office/drawing/2014/main" id="{57165A7A-96A0-40FA-8B65-223957B7EE21}"/>
              </a:ext>
            </a:extLst>
          </p:cNvPr>
          <p:cNvSpPr txBox="1"/>
          <p:nvPr/>
        </p:nvSpPr>
        <p:spPr>
          <a:xfrm>
            <a:off x="1651820" y="3470786"/>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Unclear targets </a:t>
            </a:r>
          </a:p>
        </p:txBody>
      </p:sp>
      <p:sp>
        <p:nvSpPr>
          <p:cNvPr id="72" name="Arrow: Right 71">
            <a:extLst>
              <a:ext uri="{FF2B5EF4-FFF2-40B4-BE49-F238E27FC236}">
                <a16:creationId xmlns:a16="http://schemas.microsoft.com/office/drawing/2014/main" id="{84C82ED5-115D-4A19-BD00-AE4F015DA05A}"/>
              </a:ext>
            </a:extLst>
          </p:cNvPr>
          <p:cNvSpPr/>
          <p:nvPr/>
        </p:nvSpPr>
        <p:spPr>
          <a:xfrm>
            <a:off x="1333348" y="3509816"/>
            <a:ext cx="319549" cy="262194"/>
          </a:xfrm>
          <a:prstGeom prst="rightArrow">
            <a:avLst/>
          </a:prstGeom>
          <a:solidFill>
            <a:schemeClr val="bg1"/>
          </a:solidFill>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73" name="TextBox 72">
            <a:extLst>
              <a:ext uri="{FF2B5EF4-FFF2-40B4-BE49-F238E27FC236}">
                <a16:creationId xmlns:a16="http://schemas.microsoft.com/office/drawing/2014/main" id="{359D1514-E7DE-43F5-96AE-5A9A6E0D721E}"/>
              </a:ext>
            </a:extLst>
          </p:cNvPr>
          <p:cNvSpPr txBox="1"/>
          <p:nvPr/>
        </p:nvSpPr>
        <p:spPr>
          <a:xfrm>
            <a:off x="1651819" y="3806722"/>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Uncommitted  members</a:t>
            </a:r>
          </a:p>
        </p:txBody>
      </p:sp>
      <p:sp>
        <p:nvSpPr>
          <p:cNvPr id="74" name="Arrow: Right 73">
            <a:extLst>
              <a:ext uri="{FF2B5EF4-FFF2-40B4-BE49-F238E27FC236}">
                <a16:creationId xmlns:a16="http://schemas.microsoft.com/office/drawing/2014/main" id="{A1898C39-C140-4136-BF2B-78D70B11B867}"/>
              </a:ext>
            </a:extLst>
          </p:cNvPr>
          <p:cNvSpPr/>
          <p:nvPr/>
        </p:nvSpPr>
        <p:spPr>
          <a:xfrm>
            <a:off x="1333348" y="3845752"/>
            <a:ext cx="311355" cy="262195"/>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75" name="TextBox 74">
            <a:extLst>
              <a:ext uri="{FF2B5EF4-FFF2-40B4-BE49-F238E27FC236}">
                <a16:creationId xmlns:a16="http://schemas.microsoft.com/office/drawing/2014/main" id="{73388A9A-014F-438A-B575-D3449BF9B20D}"/>
              </a:ext>
            </a:extLst>
          </p:cNvPr>
          <p:cNvSpPr txBox="1"/>
          <p:nvPr/>
        </p:nvSpPr>
        <p:spPr>
          <a:xfrm>
            <a:off x="1650796" y="4141632"/>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Confusion </a:t>
            </a:r>
          </a:p>
        </p:txBody>
      </p:sp>
      <p:sp>
        <p:nvSpPr>
          <p:cNvPr id="76" name="Arrow: Right 75">
            <a:extLst>
              <a:ext uri="{FF2B5EF4-FFF2-40B4-BE49-F238E27FC236}">
                <a16:creationId xmlns:a16="http://schemas.microsoft.com/office/drawing/2014/main" id="{5DE56E47-7D70-4BBA-9E14-D73BBC843454}"/>
              </a:ext>
            </a:extLst>
          </p:cNvPr>
          <p:cNvSpPr/>
          <p:nvPr/>
        </p:nvSpPr>
        <p:spPr>
          <a:xfrm>
            <a:off x="1332324" y="4180664"/>
            <a:ext cx="319549" cy="262194"/>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77" name="TextBox 76">
            <a:extLst>
              <a:ext uri="{FF2B5EF4-FFF2-40B4-BE49-F238E27FC236}">
                <a16:creationId xmlns:a16="http://schemas.microsoft.com/office/drawing/2014/main" id="{C87DB3F6-9D30-4223-B099-FE87AB04EE8D}"/>
              </a:ext>
            </a:extLst>
          </p:cNvPr>
          <p:cNvSpPr txBox="1"/>
          <p:nvPr/>
        </p:nvSpPr>
        <p:spPr>
          <a:xfrm>
            <a:off x="1641577" y="4484737"/>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Low morale </a:t>
            </a:r>
          </a:p>
        </p:txBody>
      </p:sp>
      <p:sp>
        <p:nvSpPr>
          <p:cNvPr id="78" name="Arrow: Right 77">
            <a:extLst>
              <a:ext uri="{FF2B5EF4-FFF2-40B4-BE49-F238E27FC236}">
                <a16:creationId xmlns:a16="http://schemas.microsoft.com/office/drawing/2014/main" id="{5C6CB8CC-A4B1-460D-9833-D064476E35D3}"/>
              </a:ext>
            </a:extLst>
          </p:cNvPr>
          <p:cNvSpPr/>
          <p:nvPr/>
        </p:nvSpPr>
        <p:spPr>
          <a:xfrm>
            <a:off x="1331300" y="4515574"/>
            <a:ext cx="319549" cy="278581"/>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79" name="TextBox 78">
            <a:extLst>
              <a:ext uri="{FF2B5EF4-FFF2-40B4-BE49-F238E27FC236}">
                <a16:creationId xmlns:a16="http://schemas.microsoft.com/office/drawing/2014/main" id="{41F2C9F7-4FE7-4655-8B0C-C3101727EE6B}"/>
              </a:ext>
            </a:extLst>
          </p:cNvPr>
          <p:cNvSpPr txBox="1"/>
          <p:nvPr/>
        </p:nvSpPr>
        <p:spPr>
          <a:xfrm>
            <a:off x="1640553" y="4852424"/>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Bad listening </a:t>
            </a:r>
          </a:p>
        </p:txBody>
      </p:sp>
      <p:sp>
        <p:nvSpPr>
          <p:cNvPr id="80" name="Arrow: Right 79">
            <a:extLst>
              <a:ext uri="{FF2B5EF4-FFF2-40B4-BE49-F238E27FC236}">
                <a16:creationId xmlns:a16="http://schemas.microsoft.com/office/drawing/2014/main" id="{58ECCB12-5ED5-4BC3-8675-22A6165F23EB}"/>
              </a:ext>
            </a:extLst>
          </p:cNvPr>
          <p:cNvSpPr/>
          <p:nvPr/>
        </p:nvSpPr>
        <p:spPr>
          <a:xfrm>
            <a:off x="1330277" y="4891453"/>
            <a:ext cx="319548" cy="270388"/>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1" name="TextBox 80">
            <a:extLst>
              <a:ext uri="{FF2B5EF4-FFF2-40B4-BE49-F238E27FC236}">
                <a16:creationId xmlns:a16="http://schemas.microsoft.com/office/drawing/2014/main" id="{5BDF8A26-0180-469E-B882-4AFEF32D7D30}"/>
              </a:ext>
            </a:extLst>
          </p:cNvPr>
          <p:cNvSpPr txBox="1"/>
          <p:nvPr/>
        </p:nvSpPr>
        <p:spPr>
          <a:xfrm>
            <a:off x="1655916" y="5252884"/>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Hidden feelings </a:t>
            </a:r>
          </a:p>
        </p:txBody>
      </p:sp>
      <p:sp>
        <p:nvSpPr>
          <p:cNvPr id="82" name="Arrow: Right 81">
            <a:extLst>
              <a:ext uri="{FF2B5EF4-FFF2-40B4-BE49-F238E27FC236}">
                <a16:creationId xmlns:a16="http://schemas.microsoft.com/office/drawing/2014/main" id="{F4F85834-3E32-44C4-B81F-7F8C71CC27C0}"/>
              </a:ext>
            </a:extLst>
          </p:cNvPr>
          <p:cNvSpPr/>
          <p:nvPr/>
        </p:nvSpPr>
        <p:spPr>
          <a:xfrm>
            <a:off x="1329251" y="5250945"/>
            <a:ext cx="319550" cy="270388"/>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3" name="TextBox 82">
            <a:extLst>
              <a:ext uri="{FF2B5EF4-FFF2-40B4-BE49-F238E27FC236}">
                <a16:creationId xmlns:a16="http://schemas.microsoft.com/office/drawing/2014/main" id="{69FB5DD6-FFCE-411F-A1CF-68F2347D9465}"/>
              </a:ext>
            </a:extLst>
          </p:cNvPr>
          <p:cNvSpPr txBox="1"/>
          <p:nvPr/>
        </p:nvSpPr>
        <p:spPr>
          <a:xfrm>
            <a:off x="6191045" y="2110657"/>
            <a:ext cx="2743199"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-Working together members will engage each other in arguments about group(their structure) which guides to emotional and illustrate serious struggle for the team.</a:t>
            </a:r>
            <a:endParaRPr lang="en-US" sz="1600"/>
          </a:p>
        </p:txBody>
      </p:sp>
      <p:sp>
        <p:nvSpPr>
          <p:cNvPr id="87" name="TextBox 86">
            <a:extLst>
              <a:ext uri="{FF2B5EF4-FFF2-40B4-BE49-F238E27FC236}">
                <a16:creationId xmlns:a16="http://schemas.microsoft.com/office/drawing/2014/main" id="{1DD49A67-2ED5-4AF4-87CE-977B214A5ED3}"/>
              </a:ext>
            </a:extLst>
          </p:cNvPr>
          <p:cNvSpPr txBox="1"/>
          <p:nvPr/>
        </p:nvSpPr>
        <p:spPr>
          <a:xfrm>
            <a:off x="6180803" y="3886609"/>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-Issues might happen in this stage:</a:t>
            </a:r>
            <a:endParaRPr lang="en-US" sz="1600"/>
          </a:p>
        </p:txBody>
      </p:sp>
      <p:sp>
        <p:nvSpPr>
          <p:cNvPr id="88" name="TextBox 87">
            <a:extLst>
              <a:ext uri="{FF2B5EF4-FFF2-40B4-BE49-F238E27FC236}">
                <a16:creationId xmlns:a16="http://schemas.microsoft.com/office/drawing/2014/main" id="{3D439C58-894E-4E6D-8229-FCCFC885343F}"/>
              </a:ext>
            </a:extLst>
          </p:cNvPr>
          <p:cNvSpPr txBox="1"/>
          <p:nvPr/>
        </p:nvSpPr>
        <p:spPr>
          <a:xfrm>
            <a:off x="6479356" y="4480128"/>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Conflict over who will take control over the team</a:t>
            </a:r>
            <a:r>
              <a:rPr lang="en-US" sz="1600">
                <a:latin typeface="Arial"/>
                <a:cs typeface="Arial"/>
              </a:rPr>
              <a:t> </a:t>
            </a:r>
          </a:p>
        </p:txBody>
      </p:sp>
      <p:sp>
        <p:nvSpPr>
          <p:cNvPr id="89" name="Arrow: Right 88">
            <a:extLst>
              <a:ext uri="{FF2B5EF4-FFF2-40B4-BE49-F238E27FC236}">
                <a16:creationId xmlns:a16="http://schemas.microsoft.com/office/drawing/2014/main" id="{C76D7226-49E7-499F-A9E9-DCB11088BDA2}"/>
              </a:ext>
            </a:extLst>
          </p:cNvPr>
          <p:cNvSpPr/>
          <p:nvPr/>
        </p:nvSpPr>
        <p:spPr>
          <a:xfrm>
            <a:off x="6193659" y="4617481"/>
            <a:ext cx="344130" cy="311356"/>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90" name="TextBox 89">
            <a:extLst>
              <a:ext uri="{FF2B5EF4-FFF2-40B4-BE49-F238E27FC236}">
                <a16:creationId xmlns:a16="http://schemas.microsoft.com/office/drawing/2014/main" id="{32587D2D-1418-4F97-BCF7-133CFCF723F4}"/>
              </a:ext>
            </a:extLst>
          </p:cNvPr>
          <p:cNvSpPr txBox="1"/>
          <p:nvPr/>
        </p:nvSpPr>
        <p:spPr>
          <a:xfrm>
            <a:off x="6511105" y="5028073"/>
            <a:ext cx="210410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u="sng">
                <a:latin typeface="Arial"/>
                <a:cs typeface="Arial"/>
              </a:rPr>
              <a:t>Anger</a:t>
            </a:r>
          </a:p>
        </p:txBody>
      </p:sp>
      <p:sp>
        <p:nvSpPr>
          <p:cNvPr id="91" name="Arrow: Right 90">
            <a:extLst>
              <a:ext uri="{FF2B5EF4-FFF2-40B4-BE49-F238E27FC236}">
                <a16:creationId xmlns:a16="http://schemas.microsoft.com/office/drawing/2014/main" id="{C507EAAF-901F-4859-9DB9-0997353C0162}"/>
              </a:ext>
            </a:extLst>
          </p:cNvPr>
          <p:cNvSpPr/>
          <p:nvPr/>
        </p:nvSpPr>
        <p:spPr>
          <a:xfrm>
            <a:off x="6192635" y="5026135"/>
            <a:ext cx="344129" cy="335935"/>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92" name="TextBox 91">
            <a:extLst>
              <a:ext uri="{FF2B5EF4-FFF2-40B4-BE49-F238E27FC236}">
                <a16:creationId xmlns:a16="http://schemas.microsoft.com/office/drawing/2014/main" id="{FD6F54E2-272D-485C-8A6A-C8B189A9D3FE}"/>
              </a:ext>
            </a:extLst>
          </p:cNvPr>
          <p:cNvSpPr txBox="1"/>
          <p:nvPr/>
        </p:nvSpPr>
        <p:spPr>
          <a:xfrm>
            <a:off x="6485500" y="5420339"/>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u="sng">
                <a:latin typeface="Arial"/>
                <a:cs typeface="Arial"/>
              </a:rPr>
              <a:t>Failure</a:t>
            </a:r>
          </a:p>
        </p:txBody>
      </p:sp>
      <p:sp>
        <p:nvSpPr>
          <p:cNvPr id="93" name="Arrow: Right 92">
            <a:extLst>
              <a:ext uri="{FF2B5EF4-FFF2-40B4-BE49-F238E27FC236}">
                <a16:creationId xmlns:a16="http://schemas.microsoft.com/office/drawing/2014/main" id="{F1FB16E5-414F-4905-B270-D475807B0C65}"/>
              </a:ext>
            </a:extLst>
          </p:cNvPr>
          <p:cNvSpPr/>
          <p:nvPr/>
        </p:nvSpPr>
        <p:spPr>
          <a:xfrm>
            <a:off x="6191610" y="5418401"/>
            <a:ext cx="344130" cy="335935"/>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778825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1FDD38-B7CD-444A-9BD1-7C8735372566}"/>
              </a:ext>
            </a:extLst>
          </p:cNvPr>
          <p:cNvSpPr txBox="1"/>
          <p:nvPr/>
        </p:nvSpPr>
        <p:spPr>
          <a:xfrm>
            <a:off x="1356852" y="717754"/>
            <a:ext cx="30709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   Norming</a:t>
            </a:r>
          </a:p>
        </p:txBody>
      </p:sp>
      <p:sp>
        <p:nvSpPr>
          <p:cNvPr id="3" name="TextBox 2">
            <a:extLst>
              <a:ext uri="{FF2B5EF4-FFF2-40B4-BE49-F238E27FC236}">
                <a16:creationId xmlns:a16="http://schemas.microsoft.com/office/drawing/2014/main" id="{E90D7F31-EAD7-44F7-9487-AF9187BCE338}"/>
              </a:ext>
            </a:extLst>
          </p:cNvPr>
          <p:cNvSpPr txBox="1"/>
          <p:nvPr/>
        </p:nvSpPr>
        <p:spPr>
          <a:xfrm>
            <a:off x="6120887" y="76230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  Performing</a:t>
            </a:r>
          </a:p>
        </p:txBody>
      </p:sp>
      <p:cxnSp>
        <p:nvCxnSpPr>
          <p:cNvPr id="5" name="Straight Arrow Connector 4">
            <a:extLst>
              <a:ext uri="{FF2B5EF4-FFF2-40B4-BE49-F238E27FC236}">
                <a16:creationId xmlns:a16="http://schemas.microsoft.com/office/drawing/2014/main" id="{4BF7442F-9B6D-4A6B-BA20-529B922CD35F}"/>
              </a:ext>
            </a:extLst>
          </p:cNvPr>
          <p:cNvCxnSpPr/>
          <p:nvPr/>
        </p:nvCxnSpPr>
        <p:spPr>
          <a:xfrm flipV="1">
            <a:off x="5728930" y="1087284"/>
            <a:ext cx="2621933" cy="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8D6EA7A1-72BD-45F0-A44D-BB2DDFDCD13E}"/>
              </a:ext>
            </a:extLst>
          </p:cNvPr>
          <p:cNvCxnSpPr/>
          <p:nvPr/>
        </p:nvCxnSpPr>
        <p:spPr>
          <a:xfrm flipV="1">
            <a:off x="870154" y="1046314"/>
            <a:ext cx="2572774" cy="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7" name="Rectangle: Rounded Corners 6">
            <a:extLst>
              <a:ext uri="{FF2B5EF4-FFF2-40B4-BE49-F238E27FC236}">
                <a16:creationId xmlns:a16="http://schemas.microsoft.com/office/drawing/2014/main" id="{67FF95FE-56A3-465D-8729-19779901719C}"/>
              </a:ext>
            </a:extLst>
          </p:cNvPr>
          <p:cNvSpPr/>
          <p:nvPr/>
        </p:nvSpPr>
        <p:spPr>
          <a:xfrm>
            <a:off x="509638" y="1537929"/>
            <a:ext cx="3293805" cy="4596579"/>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A6862F2C-769F-446B-AE27-BE4D510282F8}"/>
              </a:ext>
            </a:extLst>
          </p:cNvPr>
          <p:cNvSpPr/>
          <p:nvPr/>
        </p:nvSpPr>
        <p:spPr>
          <a:xfrm>
            <a:off x="5392993" y="1537929"/>
            <a:ext cx="3293804" cy="465393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9" name="TextBox 8">
            <a:extLst>
              <a:ext uri="{FF2B5EF4-FFF2-40B4-BE49-F238E27FC236}">
                <a16:creationId xmlns:a16="http://schemas.microsoft.com/office/drawing/2014/main" id="{BA93651F-5D15-46EA-929D-3680396F20D6}"/>
              </a:ext>
            </a:extLst>
          </p:cNvPr>
          <p:cNvSpPr txBox="1"/>
          <p:nvPr/>
        </p:nvSpPr>
        <p:spPr>
          <a:xfrm>
            <a:off x="1520723" y="1668206"/>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Norming</a:t>
            </a:r>
          </a:p>
        </p:txBody>
      </p:sp>
      <p:sp>
        <p:nvSpPr>
          <p:cNvPr id="10" name="TextBox 9">
            <a:extLst>
              <a:ext uri="{FF2B5EF4-FFF2-40B4-BE49-F238E27FC236}">
                <a16:creationId xmlns:a16="http://schemas.microsoft.com/office/drawing/2014/main" id="{34D4B69B-5FCA-4859-A8D2-B5A0EED4CD07}"/>
              </a:ext>
            </a:extLst>
          </p:cNvPr>
          <p:cNvSpPr txBox="1"/>
          <p:nvPr/>
        </p:nvSpPr>
        <p:spPr>
          <a:xfrm>
            <a:off x="6284759" y="1671790"/>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Performing</a:t>
            </a:r>
          </a:p>
        </p:txBody>
      </p:sp>
      <p:sp>
        <p:nvSpPr>
          <p:cNvPr id="11" name="TextBox 10">
            <a:extLst>
              <a:ext uri="{FF2B5EF4-FFF2-40B4-BE49-F238E27FC236}">
                <a16:creationId xmlns:a16="http://schemas.microsoft.com/office/drawing/2014/main" id="{6CF50970-FD27-4625-9C94-33E96F3D016E}"/>
              </a:ext>
            </a:extLst>
          </p:cNvPr>
          <p:cNvSpPr txBox="1"/>
          <p:nvPr/>
        </p:nvSpPr>
        <p:spPr>
          <a:xfrm>
            <a:off x="1012723" y="2225367"/>
            <a:ext cx="2743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mn-lt"/>
                <a:cs typeface="+mn-lt"/>
              </a:rPr>
              <a:t>-Characterized  by close relationship and cohesiveness</a:t>
            </a:r>
            <a:endParaRPr lang="en-US" sz="1600">
              <a:latin typeface="Arial"/>
            </a:endParaRPr>
          </a:p>
        </p:txBody>
      </p:sp>
      <p:sp>
        <p:nvSpPr>
          <p:cNvPr id="12" name="TextBox 11">
            <a:extLst>
              <a:ext uri="{FF2B5EF4-FFF2-40B4-BE49-F238E27FC236}">
                <a16:creationId xmlns:a16="http://schemas.microsoft.com/office/drawing/2014/main" id="{2228D268-D61D-49C4-8E66-084ADA174368}"/>
              </a:ext>
            </a:extLst>
          </p:cNvPr>
          <p:cNvSpPr txBox="1"/>
          <p:nvPr/>
        </p:nvSpPr>
        <p:spPr>
          <a:xfrm>
            <a:off x="1012723" y="3052915"/>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-Issues might happen in this stage:</a:t>
            </a:r>
            <a:endParaRPr lang="en-US" sz="1600" b="1"/>
          </a:p>
        </p:txBody>
      </p:sp>
      <p:sp>
        <p:nvSpPr>
          <p:cNvPr id="13" name="TextBox 12">
            <a:extLst>
              <a:ext uri="{FF2B5EF4-FFF2-40B4-BE49-F238E27FC236}">
                <a16:creationId xmlns:a16="http://schemas.microsoft.com/office/drawing/2014/main" id="{80CD8291-DEB1-4129-B18F-2B23C7F7069A}"/>
              </a:ext>
            </a:extLst>
          </p:cNvPr>
          <p:cNvSpPr txBox="1"/>
          <p:nvPr/>
        </p:nvSpPr>
        <p:spPr>
          <a:xfrm>
            <a:off x="1114630" y="3834887"/>
            <a:ext cx="2743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Members may begin to fear unavoidable future split of the group</a:t>
            </a:r>
          </a:p>
        </p:txBody>
      </p:sp>
      <p:sp>
        <p:nvSpPr>
          <p:cNvPr id="14" name="Arrow: Right 13">
            <a:extLst>
              <a:ext uri="{FF2B5EF4-FFF2-40B4-BE49-F238E27FC236}">
                <a16:creationId xmlns:a16="http://schemas.microsoft.com/office/drawing/2014/main" id="{5F291000-15B6-49EE-998F-C31ADBCFAC0A}"/>
              </a:ext>
            </a:extLst>
          </p:cNvPr>
          <p:cNvSpPr/>
          <p:nvPr/>
        </p:nvSpPr>
        <p:spPr>
          <a:xfrm>
            <a:off x="828933" y="3865723"/>
            <a:ext cx="286774" cy="262194"/>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15" name="TextBox 14">
            <a:extLst>
              <a:ext uri="{FF2B5EF4-FFF2-40B4-BE49-F238E27FC236}">
                <a16:creationId xmlns:a16="http://schemas.microsoft.com/office/drawing/2014/main" id="{B7BF13AE-8311-4F85-884C-A03D484AD50A}"/>
              </a:ext>
            </a:extLst>
          </p:cNvPr>
          <p:cNvSpPr txBox="1"/>
          <p:nvPr/>
        </p:nvSpPr>
        <p:spPr>
          <a:xfrm>
            <a:off x="1113606" y="4710572"/>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Opening exposed environment</a:t>
            </a:r>
          </a:p>
        </p:txBody>
      </p:sp>
      <p:sp>
        <p:nvSpPr>
          <p:cNvPr id="16" name="Arrow: Right 15">
            <a:extLst>
              <a:ext uri="{FF2B5EF4-FFF2-40B4-BE49-F238E27FC236}">
                <a16:creationId xmlns:a16="http://schemas.microsoft.com/office/drawing/2014/main" id="{62CA2039-450E-40BD-8919-152705D1BBFF}"/>
              </a:ext>
            </a:extLst>
          </p:cNvPr>
          <p:cNvSpPr/>
          <p:nvPr/>
        </p:nvSpPr>
        <p:spPr>
          <a:xfrm>
            <a:off x="827909" y="4708635"/>
            <a:ext cx="286775" cy="294968"/>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17" name="TextBox 16">
            <a:extLst>
              <a:ext uri="{FF2B5EF4-FFF2-40B4-BE49-F238E27FC236}">
                <a16:creationId xmlns:a16="http://schemas.microsoft.com/office/drawing/2014/main" id="{95B54096-2490-4FF3-8A81-D0B8662BDCA3}"/>
              </a:ext>
            </a:extLst>
          </p:cNvPr>
          <p:cNvSpPr txBox="1"/>
          <p:nvPr/>
        </p:nvSpPr>
        <p:spPr>
          <a:xfrm>
            <a:off x="1112581" y="537322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May be resist change</a:t>
            </a:r>
            <a:r>
              <a:rPr lang="en-US" u="sng"/>
              <a:t> </a:t>
            </a:r>
          </a:p>
        </p:txBody>
      </p:sp>
      <p:sp>
        <p:nvSpPr>
          <p:cNvPr id="18" name="Arrow: Right 17">
            <a:extLst>
              <a:ext uri="{FF2B5EF4-FFF2-40B4-BE49-F238E27FC236}">
                <a16:creationId xmlns:a16="http://schemas.microsoft.com/office/drawing/2014/main" id="{F72F8006-80A7-4926-B223-AA8E1C4CDF1D}"/>
              </a:ext>
            </a:extLst>
          </p:cNvPr>
          <p:cNvSpPr/>
          <p:nvPr/>
        </p:nvSpPr>
        <p:spPr>
          <a:xfrm>
            <a:off x="829956" y="5431715"/>
            <a:ext cx="286776" cy="286775"/>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19" name="TextBox 18">
            <a:extLst>
              <a:ext uri="{FF2B5EF4-FFF2-40B4-BE49-F238E27FC236}">
                <a16:creationId xmlns:a16="http://schemas.microsoft.com/office/drawing/2014/main" id="{04C61012-E8EB-4419-A07C-BE2450E32CA4}"/>
              </a:ext>
            </a:extLst>
          </p:cNvPr>
          <p:cNvSpPr txBox="1"/>
          <p:nvPr/>
        </p:nvSpPr>
        <p:spPr>
          <a:xfrm>
            <a:off x="5732206" y="2143431"/>
            <a:ext cx="2743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-Achieved steady-state where team performs on optimal level of performance</a:t>
            </a:r>
          </a:p>
        </p:txBody>
      </p:sp>
      <p:sp>
        <p:nvSpPr>
          <p:cNvPr id="20" name="TextBox 19">
            <a:extLst>
              <a:ext uri="{FF2B5EF4-FFF2-40B4-BE49-F238E27FC236}">
                <a16:creationId xmlns:a16="http://schemas.microsoft.com/office/drawing/2014/main" id="{1B7DF10F-C4B6-4FE9-9FA0-28132B86F82F}"/>
              </a:ext>
            </a:extLst>
          </p:cNvPr>
          <p:cNvSpPr txBox="1"/>
          <p:nvPr/>
        </p:nvSpPr>
        <p:spPr>
          <a:xfrm>
            <a:off x="5727598" y="3056500"/>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-Performance happens in this stage:</a:t>
            </a:r>
            <a:endParaRPr lang="en-US" sz="1600"/>
          </a:p>
        </p:txBody>
      </p:sp>
      <p:sp>
        <p:nvSpPr>
          <p:cNvPr id="21" name="TextBox 20">
            <a:extLst>
              <a:ext uri="{FF2B5EF4-FFF2-40B4-BE49-F238E27FC236}">
                <a16:creationId xmlns:a16="http://schemas.microsoft.com/office/drawing/2014/main" id="{1F623149-EB9A-4AA5-B99C-1B7019EE1335}"/>
              </a:ext>
            </a:extLst>
          </p:cNvPr>
          <p:cNvSpPr txBox="1"/>
          <p:nvPr/>
        </p:nvSpPr>
        <p:spPr>
          <a:xfrm>
            <a:off x="5878666" y="3863052"/>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Open and trusting atmosphere</a:t>
            </a:r>
          </a:p>
        </p:txBody>
      </p:sp>
      <p:sp>
        <p:nvSpPr>
          <p:cNvPr id="22" name="Arrow: Right 21">
            <a:extLst>
              <a:ext uri="{FF2B5EF4-FFF2-40B4-BE49-F238E27FC236}">
                <a16:creationId xmlns:a16="http://schemas.microsoft.com/office/drawing/2014/main" id="{65E2EB2A-FDDA-4605-A19E-DB2BD2025A29}"/>
              </a:ext>
            </a:extLst>
          </p:cNvPr>
          <p:cNvSpPr/>
          <p:nvPr/>
        </p:nvSpPr>
        <p:spPr>
          <a:xfrm>
            <a:off x="5584776" y="3885695"/>
            <a:ext cx="294968" cy="270387"/>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3" name="TextBox 22">
            <a:extLst>
              <a:ext uri="{FF2B5EF4-FFF2-40B4-BE49-F238E27FC236}">
                <a16:creationId xmlns:a16="http://schemas.microsoft.com/office/drawing/2014/main" id="{20E4090F-CBE8-4617-AB75-0E486C6D6470}"/>
              </a:ext>
            </a:extLst>
          </p:cNvPr>
          <p:cNvSpPr txBox="1"/>
          <p:nvPr/>
        </p:nvSpPr>
        <p:spPr>
          <a:xfrm>
            <a:off x="5877642" y="4533899"/>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Working as one</a:t>
            </a:r>
          </a:p>
        </p:txBody>
      </p:sp>
      <p:sp>
        <p:nvSpPr>
          <p:cNvPr id="24" name="Arrow: Right 23">
            <a:extLst>
              <a:ext uri="{FF2B5EF4-FFF2-40B4-BE49-F238E27FC236}">
                <a16:creationId xmlns:a16="http://schemas.microsoft.com/office/drawing/2014/main" id="{A947AC74-E335-4B8B-A72A-C3B31406E45C}"/>
              </a:ext>
            </a:extLst>
          </p:cNvPr>
          <p:cNvSpPr/>
          <p:nvPr/>
        </p:nvSpPr>
        <p:spPr>
          <a:xfrm>
            <a:off x="5583752" y="4531961"/>
            <a:ext cx="311355" cy="270387"/>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5" name="TextBox 24">
            <a:extLst>
              <a:ext uri="{FF2B5EF4-FFF2-40B4-BE49-F238E27FC236}">
                <a16:creationId xmlns:a16="http://schemas.microsoft.com/office/drawing/2014/main" id="{A56138BE-D325-48AB-9369-FF4562A46A33}"/>
              </a:ext>
            </a:extLst>
          </p:cNvPr>
          <p:cNvSpPr txBox="1"/>
          <p:nvPr/>
        </p:nvSpPr>
        <p:spPr>
          <a:xfrm>
            <a:off x="5896077" y="5052141"/>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Arial"/>
                <a:cs typeface="Arial"/>
              </a:rPr>
              <a:t>Team runs well with little effort </a:t>
            </a:r>
          </a:p>
        </p:txBody>
      </p:sp>
      <p:sp>
        <p:nvSpPr>
          <p:cNvPr id="26" name="Arrow: Right 25">
            <a:extLst>
              <a:ext uri="{FF2B5EF4-FFF2-40B4-BE49-F238E27FC236}">
                <a16:creationId xmlns:a16="http://schemas.microsoft.com/office/drawing/2014/main" id="{7692EE5D-FB3B-4C9B-9C25-265331C605C2}"/>
              </a:ext>
            </a:extLst>
          </p:cNvPr>
          <p:cNvSpPr/>
          <p:nvPr/>
        </p:nvSpPr>
        <p:spPr>
          <a:xfrm>
            <a:off x="5585801" y="5173106"/>
            <a:ext cx="311354" cy="294968"/>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191607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00C700-4FA7-4DE6-B463-08AE113E5FA6}"/>
              </a:ext>
            </a:extLst>
          </p:cNvPr>
          <p:cNvSpPr txBox="1"/>
          <p:nvPr/>
        </p:nvSpPr>
        <p:spPr>
          <a:xfrm>
            <a:off x="1987754" y="87343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Adjourning </a:t>
            </a:r>
          </a:p>
        </p:txBody>
      </p:sp>
      <p:cxnSp>
        <p:nvCxnSpPr>
          <p:cNvPr id="3" name="Straight Arrow Connector 2">
            <a:extLst>
              <a:ext uri="{FF2B5EF4-FFF2-40B4-BE49-F238E27FC236}">
                <a16:creationId xmlns:a16="http://schemas.microsoft.com/office/drawing/2014/main" id="{73DA3DD5-C1E9-42FF-9BAE-F2D397331A24}"/>
              </a:ext>
            </a:extLst>
          </p:cNvPr>
          <p:cNvCxnSpPr/>
          <p:nvPr/>
        </p:nvCxnSpPr>
        <p:spPr>
          <a:xfrm>
            <a:off x="1034026" y="1234767"/>
            <a:ext cx="3441289" cy="819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 name="Rectangle: Rounded Corners 4">
            <a:extLst>
              <a:ext uri="{FF2B5EF4-FFF2-40B4-BE49-F238E27FC236}">
                <a16:creationId xmlns:a16="http://schemas.microsoft.com/office/drawing/2014/main" id="{1058B04E-3731-4066-A993-DAD1C600C737}"/>
              </a:ext>
            </a:extLst>
          </p:cNvPr>
          <p:cNvSpPr/>
          <p:nvPr/>
        </p:nvSpPr>
        <p:spPr>
          <a:xfrm>
            <a:off x="824578" y="1557901"/>
            <a:ext cx="3859158" cy="457199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C1E8FAFE-9CEC-4D17-8D14-A595CE2BF6C2}"/>
              </a:ext>
            </a:extLst>
          </p:cNvPr>
          <p:cNvSpPr txBox="1"/>
          <p:nvPr/>
        </p:nvSpPr>
        <p:spPr>
          <a:xfrm>
            <a:off x="1987755" y="1815689"/>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Adjourning</a:t>
            </a:r>
          </a:p>
        </p:txBody>
      </p:sp>
      <p:sp>
        <p:nvSpPr>
          <p:cNvPr id="7" name="TextBox 6">
            <a:extLst>
              <a:ext uri="{FF2B5EF4-FFF2-40B4-BE49-F238E27FC236}">
                <a16:creationId xmlns:a16="http://schemas.microsoft.com/office/drawing/2014/main" id="{744C271E-D1DE-4C26-8649-E158548F7190}"/>
              </a:ext>
            </a:extLst>
          </p:cNvPr>
          <p:cNvSpPr txBox="1"/>
          <p:nvPr/>
        </p:nvSpPr>
        <p:spPr>
          <a:xfrm>
            <a:off x="1475146" y="2343661"/>
            <a:ext cx="274319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-Happens when project comes to the end.</a:t>
            </a:r>
          </a:p>
          <a:p>
            <a:r>
              <a:rPr lang="en-US" sz="1600">
                <a:latin typeface="Arial"/>
                <a:cs typeface="Arial"/>
              </a:rPr>
              <a:t>It also known as deforming stage</a:t>
            </a:r>
          </a:p>
        </p:txBody>
      </p:sp>
      <p:sp>
        <p:nvSpPr>
          <p:cNvPr id="8" name="TextBox 7">
            <a:extLst>
              <a:ext uri="{FF2B5EF4-FFF2-40B4-BE49-F238E27FC236}">
                <a16:creationId xmlns:a16="http://schemas.microsoft.com/office/drawing/2014/main" id="{16A2D1E7-F7F3-44C8-92D3-F091E13BD484}"/>
              </a:ext>
            </a:extLst>
          </p:cNvPr>
          <p:cNvSpPr txBox="1"/>
          <p:nvPr/>
        </p:nvSpPr>
        <p:spPr>
          <a:xfrm>
            <a:off x="1446981" y="349536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-Issues might happen in this stage:</a:t>
            </a:r>
            <a:endParaRPr lang="en-US"/>
          </a:p>
        </p:txBody>
      </p:sp>
      <p:sp>
        <p:nvSpPr>
          <p:cNvPr id="9" name="TextBox 8">
            <a:extLst>
              <a:ext uri="{FF2B5EF4-FFF2-40B4-BE49-F238E27FC236}">
                <a16:creationId xmlns:a16="http://schemas.microsoft.com/office/drawing/2014/main" id="{27FD4E92-DCE7-4BEF-9E20-4988EAADBDE9}"/>
              </a:ext>
            </a:extLst>
          </p:cNvPr>
          <p:cNvSpPr txBox="1"/>
          <p:nvPr/>
        </p:nvSpPr>
        <p:spPr>
          <a:xfrm>
            <a:off x="1561690" y="4322915"/>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Team members are afraid of losing each other</a:t>
            </a:r>
          </a:p>
        </p:txBody>
      </p:sp>
      <p:sp>
        <p:nvSpPr>
          <p:cNvPr id="10" name="Arrow: Right 9">
            <a:extLst>
              <a:ext uri="{FF2B5EF4-FFF2-40B4-BE49-F238E27FC236}">
                <a16:creationId xmlns:a16="http://schemas.microsoft.com/office/drawing/2014/main" id="{6537A32E-EFC8-499D-B6F3-57AE6199615A}"/>
              </a:ext>
            </a:extLst>
          </p:cNvPr>
          <p:cNvSpPr/>
          <p:nvPr/>
        </p:nvSpPr>
        <p:spPr>
          <a:xfrm>
            <a:off x="1194058" y="4452074"/>
            <a:ext cx="368710" cy="319549"/>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377342AF-37C2-4ABD-BBB6-CE4CE610C242}"/>
              </a:ext>
            </a:extLst>
          </p:cNvPr>
          <p:cNvSpPr txBox="1"/>
          <p:nvPr/>
        </p:nvSpPr>
        <p:spPr>
          <a:xfrm>
            <a:off x="1560665" y="4928213"/>
            <a:ext cx="2104103" cy="3467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End of the project</a:t>
            </a:r>
          </a:p>
        </p:txBody>
      </p:sp>
      <p:sp>
        <p:nvSpPr>
          <p:cNvPr id="12" name="Arrow: Right 11">
            <a:extLst>
              <a:ext uri="{FF2B5EF4-FFF2-40B4-BE49-F238E27FC236}">
                <a16:creationId xmlns:a16="http://schemas.microsoft.com/office/drawing/2014/main" id="{EBF34F31-1D06-4D25-84AE-02F6828DC3C4}"/>
              </a:ext>
            </a:extLst>
          </p:cNvPr>
          <p:cNvSpPr/>
          <p:nvPr/>
        </p:nvSpPr>
        <p:spPr>
          <a:xfrm>
            <a:off x="1193034" y="4942663"/>
            <a:ext cx="360516" cy="327742"/>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13" name="TextBox 12">
            <a:extLst>
              <a:ext uri="{FF2B5EF4-FFF2-40B4-BE49-F238E27FC236}">
                <a16:creationId xmlns:a16="http://schemas.microsoft.com/office/drawing/2014/main" id="{C1AD51D3-0A34-445D-8EBA-9949A0600023}"/>
              </a:ext>
            </a:extLst>
          </p:cNvPr>
          <p:cNvSpPr txBox="1"/>
          <p:nvPr/>
        </p:nvSpPr>
        <p:spPr>
          <a:xfrm>
            <a:off x="1559642" y="5353254"/>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Fear of unknown again</a:t>
            </a:r>
          </a:p>
        </p:txBody>
      </p:sp>
      <p:sp>
        <p:nvSpPr>
          <p:cNvPr id="14" name="Arrow: Right 13">
            <a:extLst>
              <a:ext uri="{FF2B5EF4-FFF2-40B4-BE49-F238E27FC236}">
                <a16:creationId xmlns:a16="http://schemas.microsoft.com/office/drawing/2014/main" id="{5596B5B6-C312-4151-B3AD-2A978962B047}"/>
              </a:ext>
            </a:extLst>
          </p:cNvPr>
          <p:cNvSpPr/>
          <p:nvPr/>
        </p:nvSpPr>
        <p:spPr>
          <a:xfrm>
            <a:off x="1183816" y="5384090"/>
            <a:ext cx="368710" cy="352323"/>
          </a:xfrm>
          <a:prstGeom prst="rightArrow">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15" name="TextBox 14">
            <a:extLst>
              <a:ext uri="{FF2B5EF4-FFF2-40B4-BE49-F238E27FC236}">
                <a16:creationId xmlns:a16="http://schemas.microsoft.com/office/drawing/2014/main" id="{D7C825CA-AFF8-4131-B89B-5E82B66E6106}"/>
              </a:ext>
            </a:extLst>
          </p:cNvPr>
          <p:cNvSpPr txBox="1"/>
          <p:nvPr/>
        </p:nvSpPr>
        <p:spPr>
          <a:xfrm>
            <a:off x="5320520" y="2578925"/>
            <a:ext cx="402958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mn-lt"/>
                <a:cs typeface="+mn-lt"/>
              </a:rPr>
              <a:t>We can say that Tuckman’s model is like car comparison by its model and color but without looking what is beneath the hood.</a:t>
            </a:r>
            <a:endParaRPr lang="en-US" sz="1600">
              <a:latin typeface="Arial"/>
            </a:endParaRPr>
          </a:p>
          <a:p>
            <a:pPr algn="l"/>
            <a:endParaRPr lang="en-US"/>
          </a:p>
        </p:txBody>
      </p:sp>
    </p:spTree>
    <p:extLst>
      <p:ext uri="{BB962C8B-B14F-4D97-AF65-F5344CB8AC3E}">
        <p14:creationId xmlns:p14="http://schemas.microsoft.com/office/powerpoint/2010/main" val="2011052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832C0-66B6-4F98-B798-EFC98AB111D5}"/>
              </a:ext>
            </a:extLst>
          </p:cNvPr>
          <p:cNvSpPr>
            <a:spLocks noGrp="1"/>
          </p:cNvSpPr>
          <p:nvPr>
            <p:ph type="title"/>
          </p:nvPr>
        </p:nvSpPr>
        <p:spPr>
          <a:xfrm>
            <a:off x="3495295" y="278921"/>
            <a:ext cx="3708367" cy="745705"/>
          </a:xfrm>
        </p:spPr>
        <p:txBody>
          <a:bodyPr>
            <a:normAutofit/>
          </a:bodyPr>
          <a:lstStyle/>
          <a:p>
            <a:r>
              <a:rPr lang="en-GB">
                <a:solidFill>
                  <a:schemeClr val="tx1"/>
                </a:solidFill>
              </a:rPr>
              <a:t>  </a:t>
            </a:r>
            <a:r>
              <a:rPr lang="en-GB">
                <a:solidFill>
                  <a:srgbClr val="92D050"/>
                </a:solidFill>
              </a:rPr>
              <a:t>4. Team Roles</a:t>
            </a:r>
            <a:endParaRPr lang="en-GB" sz="3200" u="sng">
              <a:solidFill>
                <a:srgbClr val="92D050"/>
              </a:solidFill>
              <a:latin typeface="Arial"/>
              <a:cs typeface="Arial"/>
            </a:endParaRPr>
          </a:p>
        </p:txBody>
      </p:sp>
      <p:sp>
        <p:nvSpPr>
          <p:cNvPr id="3" name="Content Placeholder 2">
            <a:extLst>
              <a:ext uri="{FF2B5EF4-FFF2-40B4-BE49-F238E27FC236}">
                <a16:creationId xmlns:a16="http://schemas.microsoft.com/office/drawing/2014/main" id="{B11D8FBE-CF85-45EB-B133-91F2406AC611}"/>
              </a:ext>
            </a:extLst>
          </p:cNvPr>
          <p:cNvSpPr>
            <a:spLocks noGrp="1"/>
          </p:cNvSpPr>
          <p:nvPr>
            <p:ph idx="1"/>
          </p:nvPr>
        </p:nvSpPr>
        <p:spPr>
          <a:xfrm>
            <a:off x="1698127" y="3425796"/>
            <a:ext cx="7633383" cy="2960620"/>
          </a:xfrm>
        </p:spPr>
        <p:txBody>
          <a:bodyPr vert="horz" lIns="91440" tIns="45720" rIns="91440" bIns="45720" rtlCol="0" anchor="t">
            <a:normAutofit/>
          </a:bodyPr>
          <a:lstStyle/>
          <a:p>
            <a:r>
              <a:rPr lang="en" sz="1600">
                <a:solidFill>
                  <a:schemeClr val="tx1"/>
                </a:solidFill>
                <a:latin typeface="Arial"/>
                <a:cs typeface="Arial"/>
              </a:rPr>
              <a:t>We define as a team a group of people who work together to carry out a specific investigation or service.</a:t>
            </a:r>
            <a:endParaRPr lang="en-GB" sz="1600">
              <a:solidFill>
                <a:schemeClr val="tx1"/>
              </a:solidFill>
              <a:latin typeface="Arial"/>
              <a:cs typeface="Arial"/>
            </a:endParaRPr>
          </a:p>
          <a:p>
            <a:r>
              <a:rPr lang="en" sz="1600">
                <a:solidFill>
                  <a:schemeClr val="tx1"/>
                </a:solidFill>
                <a:latin typeface="Arial"/>
                <a:cs typeface="Arial"/>
              </a:rPr>
              <a:t> each person has a role according to their abilities, qualities and weaknesses in order to build high-performance teams.</a:t>
            </a:r>
            <a:endParaRPr lang="en-GB" sz="1600">
              <a:solidFill>
                <a:schemeClr val="tx1"/>
              </a:solidFill>
              <a:latin typeface="Arial"/>
              <a:cs typeface="Arial"/>
            </a:endParaRPr>
          </a:p>
          <a:p>
            <a:r>
              <a:rPr lang="en-US" sz="1600">
                <a:solidFill>
                  <a:schemeClr val="tx1"/>
                </a:solidFill>
                <a:latin typeface="Arial"/>
                <a:cs typeface="Arial"/>
              </a:rPr>
              <a:t>According to Dr. Belbin, a team is not a set of people abstained from certain jobs, but a congregation of people where each one plays a role that is understood by the rest of the members.</a:t>
            </a:r>
            <a:endParaRPr lang="en-GB" sz="1600">
              <a:solidFill>
                <a:schemeClr val="tx1"/>
              </a:solidFill>
              <a:latin typeface="Arial"/>
              <a:cs typeface="Arial"/>
            </a:endParaRPr>
          </a:p>
          <a:p>
            <a:r>
              <a:rPr lang="en-US" sz="1600">
                <a:solidFill>
                  <a:schemeClr val="tx1"/>
                </a:solidFill>
                <a:latin typeface="Arial"/>
                <a:cs typeface="Arial"/>
              </a:rPr>
              <a:t> the members negotiate among themselves the distribution of the roles. and they perform more effectively those that are more natural to them  </a:t>
            </a:r>
            <a:r>
              <a:rPr lang="en-US" sz="1600" i="1">
                <a:solidFill>
                  <a:schemeClr val="tx1"/>
                </a:solidFill>
                <a:latin typeface="Arial"/>
                <a:cs typeface="Arial"/>
              </a:rPr>
              <a:t>(</a:t>
            </a:r>
            <a:r>
              <a:rPr lang="en-US" sz="1600" i="1">
                <a:solidFill>
                  <a:schemeClr val="tx1"/>
                </a:solidFill>
                <a:latin typeface="Trebuchet MS"/>
                <a:cs typeface="Arial"/>
              </a:rPr>
              <a:t>Managementstudyguide.com. 2020)</a:t>
            </a:r>
            <a:endParaRPr lang="en-GB" sz="1600" i="1">
              <a:solidFill>
                <a:schemeClr val="tx1"/>
              </a:solidFill>
              <a:latin typeface="Arial"/>
              <a:cs typeface="Arial"/>
            </a:endParaRPr>
          </a:p>
        </p:txBody>
      </p:sp>
      <p:cxnSp>
        <p:nvCxnSpPr>
          <p:cNvPr id="5" name="Straight Arrow Connector 4">
            <a:extLst>
              <a:ext uri="{FF2B5EF4-FFF2-40B4-BE49-F238E27FC236}">
                <a16:creationId xmlns:a16="http://schemas.microsoft.com/office/drawing/2014/main" id="{7E5AC9A9-688F-405C-977E-E95651631657}"/>
              </a:ext>
            </a:extLst>
          </p:cNvPr>
          <p:cNvCxnSpPr/>
          <p:nvPr/>
        </p:nvCxnSpPr>
        <p:spPr>
          <a:xfrm flipV="1">
            <a:off x="2906203" y="958070"/>
            <a:ext cx="4169431" cy="0"/>
          </a:xfrm>
          <a:prstGeom prst="straightConnector1">
            <a:avLst/>
          </a:prstGeom>
        </p:spPr>
        <p:style>
          <a:lnRef idx="3">
            <a:schemeClr val="accent2"/>
          </a:lnRef>
          <a:fillRef idx="0">
            <a:schemeClr val="accent2"/>
          </a:fillRef>
          <a:effectRef idx="2">
            <a:schemeClr val="accent2"/>
          </a:effectRef>
          <a:fontRef idx="minor">
            <a:schemeClr val="tx1"/>
          </a:fontRef>
        </p:style>
      </p:cxnSp>
      <p:pic>
        <p:nvPicPr>
          <p:cNvPr id="8" name="Picture 8" descr="A picture containing outdoor, grass, person, person&#10;&#10;Description automatically generated">
            <a:extLst>
              <a:ext uri="{FF2B5EF4-FFF2-40B4-BE49-F238E27FC236}">
                <a16:creationId xmlns:a16="http://schemas.microsoft.com/office/drawing/2014/main" id="{3A2B4F39-B86E-4BC2-9774-AD8811D4F251}"/>
              </a:ext>
            </a:extLst>
          </p:cNvPr>
          <p:cNvPicPr>
            <a:picLocks noChangeAspect="1"/>
          </p:cNvPicPr>
          <p:nvPr/>
        </p:nvPicPr>
        <p:blipFill>
          <a:blip r:embed="rId2"/>
          <a:stretch>
            <a:fillRect/>
          </a:stretch>
        </p:blipFill>
        <p:spPr>
          <a:xfrm>
            <a:off x="1848930" y="1254819"/>
            <a:ext cx="7013270" cy="1904209"/>
          </a:xfrm>
          <a:prstGeom prst="rect">
            <a:avLst/>
          </a:prstGeom>
        </p:spPr>
      </p:pic>
    </p:spTree>
    <p:extLst>
      <p:ext uri="{BB962C8B-B14F-4D97-AF65-F5344CB8AC3E}">
        <p14:creationId xmlns:p14="http://schemas.microsoft.com/office/powerpoint/2010/main" val="568264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B7CD0E-A6E1-4580-8F04-0FB5373B540A}"/>
              </a:ext>
            </a:extLst>
          </p:cNvPr>
          <p:cNvSpPr>
            <a:spLocks noGrp="1"/>
          </p:cNvSpPr>
          <p:nvPr>
            <p:ph idx="1"/>
          </p:nvPr>
        </p:nvSpPr>
        <p:spPr>
          <a:xfrm>
            <a:off x="303524" y="535947"/>
            <a:ext cx="10422591" cy="5792961"/>
          </a:xfrm>
        </p:spPr>
        <p:txBody>
          <a:bodyPr vert="horz" lIns="91440" tIns="45720" rIns="91440" bIns="45720" rtlCol="0" anchor="t">
            <a:normAutofit/>
          </a:bodyPr>
          <a:lstStyle/>
          <a:p>
            <a:r>
              <a:rPr lang="en">
                <a:latin typeface="Arial"/>
                <a:cs typeface="Arial"/>
              </a:rPr>
              <a:t>Belbin's team roles are 9 divided in three sectors:</a:t>
            </a:r>
          </a:p>
        </p:txBody>
      </p:sp>
      <p:graphicFrame>
        <p:nvGraphicFramePr>
          <p:cNvPr id="4" name="Table 4">
            <a:extLst>
              <a:ext uri="{FF2B5EF4-FFF2-40B4-BE49-F238E27FC236}">
                <a16:creationId xmlns:a16="http://schemas.microsoft.com/office/drawing/2014/main" id="{3CBBE792-9D93-4305-A10A-1A14D29B3463}"/>
              </a:ext>
            </a:extLst>
          </p:cNvPr>
          <p:cNvGraphicFramePr>
            <a:graphicFrameLocks noGrp="1"/>
          </p:cNvGraphicFramePr>
          <p:nvPr>
            <p:extLst>
              <p:ext uri="{D42A27DB-BD31-4B8C-83A1-F6EECF244321}">
                <p14:modId xmlns:p14="http://schemas.microsoft.com/office/powerpoint/2010/main" val="3728875279"/>
              </p:ext>
            </p:extLst>
          </p:nvPr>
        </p:nvGraphicFramePr>
        <p:xfrm>
          <a:off x="1437735" y="1495245"/>
          <a:ext cx="8448510" cy="4422052"/>
        </p:xfrm>
        <a:graphic>
          <a:graphicData uri="http://schemas.openxmlformats.org/drawingml/2006/table">
            <a:tbl>
              <a:tblPr firstRow="1" bandRow="1">
                <a:tableStyleId>{5C22544A-7EE6-4342-B048-85BDC9FD1C3A}</a:tableStyleId>
              </a:tblPr>
              <a:tblGrid>
                <a:gridCol w="2799284">
                  <a:extLst>
                    <a:ext uri="{9D8B030D-6E8A-4147-A177-3AD203B41FA5}">
                      <a16:colId xmlns:a16="http://schemas.microsoft.com/office/drawing/2014/main" val="3520068748"/>
                    </a:ext>
                  </a:extLst>
                </a:gridCol>
                <a:gridCol w="2816148">
                  <a:extLst>
                    <a:ext uri="{9D8B030D-6E8A-4147-A177-3AD203B41FA5}">
                      <a16:colId xmlns:a16="http://schemas.microsoft.com/office/drawing/2014/main" val="2365804293"/>
                    </a:ext>
                  </a:extLst>
                </a:gridCol>
                <a:gridCol w="2833078">
                  <a:extLst>
                    <a:ext uri="{9D8B030D-6E8A-4147-A177-3AD203B41FA5}">
                      <a16:colId xmlns:a16="http://schemas.microsoft.com/office/drawing/2014/main" val="1473026282"/>
                    </a:ext>
                  </a:extLst>
                </a:gridCol>
              </a:tblGrid>
              <a:tr h="893385">
                <a:tc>
                  <a:txBody>
                    <a:bodyPr/>
                    <a:lstStyle/>
                    <a:p>
                      <a:r>
                        <a:rPr lang="en-US">
                          <a:latin typeface="Arial"/>
                        </a:rPr>
                        <a:t>   </a:t>
                      </a:r>
                    </a:p>
                    <a:p>
                      <a:pPr lvl="0">
                        <a:buNone/>
                      </a:pPr>
                      <a:r>
                        <a:rPr lang="en-US">
                          <a:latin typeface="Arial"/>
                        </a:rPr>
                        <a:t>     THINKING ROLES</a:t>
                      </a:r>
                    </a:p>
                  </a:txBody>
                  <a:tcPr/>
                </a:tc>
                <a:tc>
                  <a:txBody>
                    <a:bodyPr/>
                    <a:lstStyle/>
                    <a:p>
                      <a:r>
                        <a:rPr lang="en-US">
                          <a:latin typeface="Arial"/>
                        </a:rPr>
                        <a:t>      </a:t>
                      </a:r>
                    </a:p>
                    <a:p>
                      <a:pPr lvl="0">
                        <a:buNone/>
                      </a:pPr>
                      <a:r>
                        <a:rPr lang="en-US">
                          <a:latin typeface="Arial"/>
                        </a:rPr>
                        <a:t>      ACTION </a:t>
                      </a:r>
                      <a:r>
                        <a:rPr lang="en-US">
                          <a:solidFill>
                            <a:schemeClr val="bg1"/>
                          </a:solidFill>
                          <a:latin typeface="Arial"/>
                        </a:rPr>
                        <a:t>ROLES</a:t>
                      </a:r>
                    </a:p>
                  </a:txBody>
                  <a:tcPr/>
                </a:tc>
                <a:tc>
                  <a:txBody>
                    <a:bodyPr/>
                    <a:lstStyle/>
                    <a:p>
                      <a:r>
                        <a:rPr lang="en-US">
                          <a:latin typeface="Arial"/>
                        </a:rPr>
                        <a:t>     </a:t>
                      </a:r>
                    </a:p>
                    <a:p>
                      <a:pPr lvl="0">
                        <a:buNone/>
                      </a:pPr>
                      <a:r>
                        <a:rPr lang="en-US">
                          <a:latin typeface="Arial"/>
                        </a:rPr>
                        <a:t>    SOCIAL ROLES</a:t>
                      </a:r>
                    </a:p>
                  </a:txBody>
                  <a:tcPr/>
                </a:tc>
                <a:extLst>
                  <a:ext uri="{0D108BD9-81ED-4DB2-BD59-A6C34878D82A}">
                    <a16:rowId xmlns:a16="http://schemas.microsoft.com/office/drawing/2014/main" val="2817169990"/>
                  </a:ext>
                </a:extLst>
              </a:tr>
              <a:tr h="3528667">
                <a:tc>
                  <a:txBody>
                    <a:bodyPr/>
                    <a:lstStyle/>
                    <a:p>
                      <a:r>
                        <a:rPr lang="en-US" sz="1800">
                          <a:latin typeface="Arial"/>
                        </a:rPr>
                        <a:t>        </a:t>
                      </a:r>
                    </a:p>
                    <a:p>
                      <a:pPr marL="0" lvl="0" indent="0">
                        <a:buNone/>
                      </a:pPr>
                      <a:r>
                        <a:rPr lang="en-US" sz="1800">
                          <a:latin typeface="Arial"/>
                        </a:rPr>
                        <a:t>  Plant </a:t>
                      </a:r>
                    </a:p>
                    <a:p>
                      <a:pPr lvl="0">
                        <a:buNone/>
                      </a:pPr>
                      <a:endParaRPr lang="en-US" sz="1800">
                        <a:latin typeface="Arial"/>
                      </a:endParaRPr>
                    </a:p>
                    <a:p>
                      <a:pPr lvl="0">
                        <a:buNone/>
                      </a:pPr>
                      <a:endParaRPr lang="en-US" sz="1800">
                        <a:latin typeface="Arial"/>
                      </a:endParaRPr>
                    </a:p>
                    <a:p>
                      <a:pPr lvl="0">
                        <a:buNone/>
                      </a:pPr>
                      <a:r>
                        <a:rPr lang="en-US" sz="1800">
                          <a:latin typeface="Arial"/>
                        </a:rPr>
                        <a:t>  Evaluator/</a:t>
                      </a:r>
                    </a:p>
                    <a:p>
                      <a:pPr lvl="0">
                        <a:buNone/>
                      </a:pPr>
                      <a:r>
                        <a:rPr lang="en-US" sz="1800">
                          <a:latin typeface="Arial"/>
                        </a:rPr>
                        <a:t>  Monitor</a:t>
                      </a:r>
                    </a:p>
                    <a:p>
                      <a:pPr lvl="0">
                        <a:buNone/>
                      </a:pPr>
                      <a:endParaRPr lang="en-US" sz="1800">
                        <a:latin typeface="Arial"/>
                      </a:endParaRPr>
                    </a:p>
                    <a:p>
                      <a:pPr lvl="0">
                        <a:buNone/>
                      </a:pPr>
                      <a:endParaRPr lang="en-US" sz="1800">
                        <a:latin typeface="Arial"/>
                      </a:endParaRPr>
                    </a:p>
                    <a:p>
                      <a:pPr lvl="0">
                        <a:buNone/>
                      </a:pPr>
                      <a:r>
                        <a:rPr lang="en-US" sz="1800">
                          <a:latin typeface="Arial"/>
                        </a:rPr>
                        <a:t>  Specialist</a:t>
                      </a:r>
                    </a:p>
                    <a:p>
                      <a:pPr lvl="0">
                        <a:buNone/>
                      </a:pPr>
                      <a:endParaRPr lang="en-US" sz="1800">
                        <a:latin typeface="Arial"/>
                      </a:endParaRPr>
                    </a:p>
                    <a:p>
                      <a:pPr lvl="0">
                        <a:buNone/>
                      </a:pPr>
                      <a:endParaRPr lang="en-US" sz="1800">
                        <a:latin typeface="Arial"/>
                      </a:endParaRPr>
                    </a:p>
                    <a:p>
                      <a:pPr lvl="0">
                        <a:buNone/>
                      </a:pPr>
                      <a:endParaRPr lang="en-US" sz="1800">
                        <a:latin typeface="Arial"/>
                      </a:endParaRPr>
                    </a:p>
                  </a:txBody>
                  <a:tcPr/>
                </a:tc>
                <a:tc>
                  <a:txBody>
                    <a:bodyPr/>
                    <a:lstStyle/>
                    <a:p>
                      <a:endParaRPr lang="en-US" sz="1800">
                        <a:latin typeface="Arial"/>
                      </a:endParaRPr>
                    </a:p>
                    <a:p>
                      <a:pPr lvl="0">
                        <a:buNone/>
                      </a:pPr>
                      <a:r>
                        <a:rPr lang="en-US" sz="1800">
                          <a:latin typeface="Arial"/>
                        </a:rPr>
                        <a:t>  Shaper</a:t>
                      </a:r>
                    </a:p>
                    <a:p>
                      <a:pPr lvl="0">
                        <a:buNone/>
                      </a:pPr>
                      <a:endParaRPr lang="en-US" sz="1800">
                        <a:latin typeface="Arial"/>
                      </a:endParaRPr>
                    </a:p>
                    <a:p>
                      <a:pPr lvl="0">
                        <a:buNone/>
                      </a:pPr>
                      <a:endParaRPr lang="en-US" sz="1800">
                        <a:latin typeface="Arial"/>
                      </a:endParaRPr>
                    </a:p>
                    <a:p>
                      <a:pPr lvl="0">
                        <a:buNone/>
                      </a:pPr>
                      <a:endParaRPr lang="en-US" sz="1800">
                        <a:latin typeface="Arial"/>
                      </a:endParaRPr>
                    </a:p>
                    <a:p>
                      <a:pPr lvl="0">
                        <a:buNone/>
                      </a:pPr>
                      <a:r>
                        <a:rPr lang="en-US" sz="1800">
                          <a:latin typeface="Arial"/>
                        </a:rPr>
                        <a:t>  Implementer</a:t>
                      </a:r>
                    </a:p>
                    <a:p>
                      <a:pPr lvl="0">
                        <a:buNone/>
                      </a:pPr>
                      <a:endParaRPr lang="en-US" sz="1800">
                        <a:latin typeface="Arial"/>
                      </a:endParaRPr>
                    </a:p>
                    <a:p>
                      <a:pPr lvl="0">
                        <a:buNone/>
                      </a:pPr>
                      <a:endParaRPr lang="en-US" sz="1800">
                        <a:latin typeface="Arial"/>
                      </a:endParaRPr>
                    </a:p>
                    <a:p>
                      <a:pPr lvl="0">
                        <a:buNone/>
                      </a:pPr>
                      <a:r>
                        <a:rPr lang="en-US" sz="1800">
                          <a:latin typeface="Arial"/>
                        </a:rPr>
                        <a:t>  Finisher/</a:t>
                      </a:r>
                    </a:p>
                    <a:p>
                      <a:pPr lvl="0">
                        <a:buNone/>
                      </a:pPr>
                      <a:r>
                        <a:rPr lang="en-US" sz="1800">
                          <a:latin typeface="Arial"/>
                        </a:rPr>
                        <a:t>  Completer</a:t>
                      </a:r>
                    </a:p>
                    <a:p>
                      <a:pPr lvl="0">
                        <a:buNone/>
                      </a:pPr>
                      <a:endParaRPr lang="en-US" sz="1800">
                        <a:latin typeface="Arial"/>
                      </a:endParaRPr>
                    </a:p>
                  </a:txBody>
                  <a:tcPr/>
                </a:tc>
                <a:tc>
                  <a:txBody>
                    <a:bodyPr/>
                    <a:lstStyle/>
                    <a:p>
                      <a:endParaRPr lang="en-US">
                        <a:latin typeface="Arial"/>
                      </a:endParaRPr>
                    </a:p>
                    <a:p>
                      <a:pPr lvl="0">
                        <a:buNone/>
                      </a:pPr>
                      <a:r>
                        <a:rPr lang="en-US">
                          <a:latin typeface="Arial"/>
                        </a:rPr>
                        <a:t> Coordinator</a:t>
                      </a:r>
                    </a:p>
                    <a:p>
                      <a:pPr lvl="0">
                        <a:buNone/>
                      </a:pPr>
                      <a:endParaRPr lang="en-US">
                        <a:latin typeface="Arial"/>
                      </a:endParaRPr>
                    </a:p>
                    <a:p>
                      <a:pPr lvl="0">
                        <a:buNone/>
                      </a:pPr>
                      <a:endParaRPr lang="en-US">
                        <a:latin typeface="Arial"/>
                      </a:endParaRPr>
                    </a:p>
                    <a:p>
                      <a:pPr lvl="0">
                        <a:buNone/>
                      </a:pPr>
                      <a:endParaRPr lang="en-US">
                        <a:latin typeface="Arial"/>
                      </a:endParaRPr>
                    </a:p>
                    <a:p>
                      <a:pPr lvl="0">
                        <a:buNone/>
                      </a:pPr>
                      <a:r>
                        <a:rPr lang="en-US">
                          <a:latin typeface="Arial"/>
                        </a:rPr>
                        <a:t> Team Worker</a:t>
                      </a:r>
                    </a:p>
                    <a:p>
                      <a:pPr lvl="0">
                        <a:buNone/>
                      </a:pPr>
                      <a:endParaRPr lang="en-US">
                        <a:latin typeface="Arial"/>
                      </a:endParaRPr>
                    </a:p>
                    <a:p>
                      <a:pPr lvl="0">
                        <a:buNone/>
                      </a:pPr>
                      <a:endParaRPr lang="en-US">
                        <a:latin typeface="Arial"/>
                      </a:endParaRPr>
                    </a:p>
                    <a:p>
                      <a:pPr lvl="0">
                        <a:buNone/>
                      </a:pPr>
                      <a:r>
                        <a:rPr lang="en-US">
                          <a:latin typeface="Arial"/>
                        </a:rPr>
                        <a:t> Investigator</a:t>
                      </a:r>
                    </a:p>
                  </a:txBody>
                  <a:tcPr/>
                </a:tc>
                <a:extLst>
                  <a:ext uri="{0D108BD9-81ED-4DB2-BD59-A6C34878D82A}">
                    <a16:rowId xmlns:a16="http://schemas.microsoft.com/office/drawing/2014/main" val="3934131213"/>
                  </a:ext>
                </a:extLst>
              </a:tr>
            </a:tbl>
          </a:graphicData>
        </a:graphic>
      </p:graphicFrame>
      <p:pic>
        <p:nvPicPr>
          <p:cNvPr id="5" name="Picture 5" descr="A close up of a sign&#10;&#10;Description automatically generated">
            <a:extLst>
              <a:ext uri="{FF2B5EF4-FFF2-40B4-BE49-F238E27FC236}">
                <a16:creationId xmlns:a16="http://schemas.microsoft.com/office/drawing/2014/main" id="{745F14DA-8524-4D9E-A49F-EDAEB2AB2BD2}"/>
              </a:ext>
            </a:extLst>
          </p:cNvPr>
          <p:cNvPicPr>
            <a:picLocks noChangeAspect="1"/>
          </p:cNvPicPr>
          <p:nvPr/>
        </p:nvPicPr>
        <p:blipFill>
          <a:blip r:embed="rId2"/>
          <a:stretch>
            <a:fillRect/>
          </a:stretch>
        </p:blipFill>
        <p:spPr>
          <a:xfrm>
            <a:off x="2927231" y="2459965"/>
            <a:ext cx="1032295" cy="1046673"/>
          </a:xfrm>
          <a:prstGeom prst="rect">
            <a:avLst/>
          </a:prstGeom>
        </p:spPr>
      </p:pic>
      <p:pic>
        <p:nvPicPr>
          <p:cNvPr id="6" name="Picture 6" descr="A close up of a logo&#10;&#10;Description automatically generated">
            <a:extLst>
              <a:ext uri="{FF2B5EF4-FFF2-40B4-BE49-F238E27FC236}">
                <a16:creationId xmlns:a16="http://schemas.microsoft.com/office/drawing/2014/main" id="{33E65A64-19E8-4C4D-95D8-C52F30335301}"/>
              </a:ext>
            </a:extLst>
          </p:cNvPr>
          <p:cNvPicPr>
            <a:picLocks noChangeAspect="1"/>
          </p:cNvPicPr>
          <p:nvPr/>
        </p:nvPicPr>
        <p:blipFill>
          <a:blip r:embed="rId3"/>
          <a:stretch>
            <a:fillRect/>
          </a:stretch>
        </p:blipFill>
        <p:spPr>
          <a:xfrm>
            <a:off x="2869721" y="3336984"/>
            <a:ext cx="1032294" cy="1061049"/>
          </a:xfrm>
          <a:prstGeom prst="rect">
            <a:avLst/>
          </a:prstGeom>
        </p:spPr>
      </p:pic>
      <p:pic>
        <p:nvPicPr>
          <p:cNvPr id="7" name="Picture 7" descr="A picture containing sitting, dark, computer, orange&#10;&#10;Description automatically generated">
            <a:extLst>
              <a:ext uri="{FF2B5EF4-FFF2-40B4-BE49-F238E27FC236}">
                <a16:creationId xmlns:a16="http://schemas.microsoft.com/office/drawing/2014/main" id="{D8CBF93E-B1E9-4633-B4C8-CA72D792F43B}"/>
              </a:ext>
            </a:extLst>
          </p:cNvPr>
          <p:cNvPicPr>
            <a:picLocks noChangeAspect="1"/>
          </p:cNvPicPr>
          <p:nvPr/>
        </p:nvPicPr>
        <p:blipFill>
          <a:blip r:embed="rId4"/>
          <a:stretch>
            <a:fillRect/>
          </a:stretch>
        </p:blipFill>
        <p:spPr>
          <a:xfrm>
            <a:off x="2826588" y="4329023"/>
            <a:ext cx="1132936" cy="1190445"/>
          </a:xfrm>
          <a:prstGeom prst="rect">
            <a:avLst/>
          </a:prstGeom>
        </p:spPr>
      </p:pic>
      <p:pic>
        <p:nvPicPr>
          <p:cNvPr id="8" name="Picture 8" descr="A close up of a sign&#10;&#10;Description automatically generated">
            <a:extLst>
              <a:ext uri="{FF2B5EF4-FFF2-40B4-BE49-F238E27FC236}">
                <a16:creationId xmlns:a16="http://schemas.microsoft.com/office/drawing/2014/main" id="{F9CEE880-C491-4B97-BD6F-2980C0998581}"/>
              </a:ext>
            </a:extLst>
          </p:cNvPr>
          <p:cNvPicPr>
            <a:picLocks noChangeAspect="1"/>
          </p:cNvPicPr>
          <p:nvPr/>
        </p:nvPicPr>
        <p:blipFill>
          <a:blip r:embed="rId5"/>
          <a:stretch>
            <a:fillRect/>
          </a:stretch>
        </p:blipFill>
        <p:spPr>
          <a:xfrm>
            <a:off x="5817079" y="2459966"/>
            <a:ext cx="974786" cy="974786"/>
          </a:xfrm>
          <a:prstGeom prst="rect">
            <a:avLst/>
          </a:prstGeom>
        </p:spPr>
      </p:pic>
      <p:pic>
        <p:nvPicPr>
          <p:cNvPr id="9" name="Picture 9" descr="A close up of a sign&#10;&#10;Description automatically generated">
            <a:extLst>
              <a:ext uri="{FF2B5EF4-FFF2-40B4-BE49-F238E27FC236}">
                <a16:creationId xmlns:a16="http://schemas.microsoft.com/office/drawing/2014/main" id="{665C7609-4DB2-4850-9302-15B351A515EE}"/>
              </a:ext>
            </a:extLst>
          </p:cNvPr>
          <p:cNvPicPr>
            <a:picLocks noChangeAspect="1"/>
          </p:cNvPicPr>
          <p:nvPr/>
        </p:nvPicPr>
        <p:blipFill>
          <a:blip r:embed="rId6"/>
          <a:stretch>
            <a:fillRect/>
          </a:stretch>
        </p:blipFill>
        <p:spPr>
          <a:xfrm>
            <a:off x="5802700" y="3423249"/>
            <a:ext cx="1061050" cy="1046672"/>
          </a:xfrm>
          <a:prstGeom prst="rect">
            <a:avLst/>
          </a:prstGeom>
        </p:spPr>
      </p:pic>
      <p:pic>
        <p:nvPicPr>
          <p:cNvPr id="10" name="Picture 10" descr="A close up of a logo&#10;&#10;Description automatically generated">
            <a:extLst>
              <a:ext uri="{FF2B5EF4-FFF2-40B4-BE49-F238E27FC236}">
                <a16:creationId xmlns:a16="http://schemas.microsoft.com/office/drawing/2014/main" id="{D77A405D-FA7B-4E93-B2BE-D9EA9AB95CBE}"/>
              </a:ext>
            </a:extLst>
          </p:cNvPr>
          <p:cNvPicPr>
            <a:picLocks noChangeAspect="1"/>
          </p:cNvPicPr>
          <p:nvPr/>
        </p:nvPicPr>
        <p:blipFill>
          <a:blip r:embed="rId7"/>
          <a:stretch>
            <a:fillRect/>
          </a:stretch>
        </p:blipFill>
        <p:spPr>
          <a:xfrm>
            <a:off x="5745192" y="4415286"/>
            <a:ext cx="1118559" cy="1118559"/>
          </a:xfrm>
          <a:prstGeom prst="rect">
            <a:avLst/>
          </a:prstGeom>
        </p:spPr>
      </p:pic>
      <p:pic>
        <p:nvPicPr>
          <p:cNvPr id="11" name="Picture 11" descr="A picture containing wheel, window, clock&#10;&#10;Description automatically generated">
            <a:extLst>
              <a:ext uri="{FF2B5EF4-FFF2-40B4-BE49-F238E27FC236}">
                <a16:creationId xmlns:a16="http://schemas.microsoft.com/office/drawing/2014/main" id="{76EC1DFB-9211-4599-BBB7-B4C0BE2576C0}"/>
              </a:ext>
            </a:extLst>
          </p:cNvPr>
          <p:cNvPicPr>
            <a:picLocks noChangeAspect="1"/>
          </p:cNvPicPr>
          <p:nvPr/>
        </p:nvPicPr>
        <p:blipFill>
          <a:blip r:embed="rId8"/>
          <a:stretch>
            <a:fillRect/>
          </a:stretch>
        </p:blipFill>
        <p:spPr>
          <a:xfrm>
            <a:off x="8663796" y="2459965"/>
            <a:ext cx="1176068" cy="1161691"/>
          </a:xfrm>
          <a:prstGeom prst="rect">
            <a:avLst/>
          </a:prstGeom>
        </p:spPr>
      </p:pic>
      <p:pic>
        <p:nvPicPr>
          <p:cNvPr id="12" name="Picture 12" descr="A close up of a sign&#10;&#10;Description automatically generated">
            <a:extLst>
              <a:ext uri="{FF2B5EF4-FFF2-40B4-BE49-F238E27FC236}">
                <a16:creationId xmlns:a16="http://schemas.microsoft.com/office/drawing/2014/main" id="{A71060BC-2579-440D-BD07-F3C43636212C}"/>
              </a:ext>
            </a:extLst>
          </p:cNvPr>
          <p:cNvPicPr>
            <a:picLocks noChangeAspect="1"/>
          </p:cNvPicPr>
          <p:nvPr/>
        </p:nvPicPr>
        <p:blipFill>
          <a:blip r:embed="rId9"/>
          <a:stretch>
            <a:fillRect/>
          </a:stretch>
        </p:blipFill>
        <p:spPr>
          <a:xfrm>
            <a:off x="8635042" y="3437627"/>
            <a:ext cx="1176068" cy="1176068"/>
          </a:xfrm>
          <a:prstGeom prst="rect">
            <a:avLst/>
          </a:prstGeom>
        </p:spPr>
      </p:pic>
      <p:pic>
        <p:nvPicPr>
          <p:cNvPr id="13" name="Picture 13" descr="A close up of a logo&#10;&#10;Description automatically generated">
            <a:extLst>
              <a:ext uri="{FF2B5EF4-FFF2-40B4-BE49-F238E27FC236}">
                <a16:creationId xmlns:a16="http://schemas.microsoft.com/office/drawing/2014/main" id="{60CEBB0D-F0B2-41C1-B49C-DB1D1169384A}"/>
              </a:ext>
            </a:extLst>
          </p:cNvPr>
          <p:cNvPicPr>
            <a:picLocks noChangeAspect="1"/>
          </p:cNvPicPr>
          <p:nvPr/>
        </p:nvPicPr>
        <p:blipFill>
          <a:blip r:embed="rId3"/>
          <a:stretch>
            <a:fillRect/>
          </a:stretch>
        </p:blipFill>
        <p:spPr>
          <a:xfrm>
            <a:off x="8663797" y="4501551"/>
            <a:ext cx="1147314" cy="1132936"/>
          </a:xfrm>
          <a:prstGeom prst="rect">
            <a:avLst/>
          </a:prstGeom>
        </p:spPr>
      </p:pic>
      <p:sp>
        <p:nvSpPr>
          <p:cNvPr id="2" name="Arrow: Left-Right 1">
            <a:extLst>
              <a:ext uri="{FF2B5EF4-FFF2-40B4-BE49-F238E27FC236}">
                <a16:creationId xmlns:a16="http://schemas.microsoft.com/office/drawing/2014/main" id="{7B706F84-6964-422C-B12B-32860F751BFA}"/>
              </a:ext>
            </a:extLst>
          </p:cNvPr>
          <p:cNvSpPr/>
          <p:nvPr/>
        </p:nvSpPr>
        <p:spPr>
          <a:xfrm>
            <a:off x="2828113" y="5530193"/>
            <a:ext cx="5549659" cy="97766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latin typeface="Arial"/>
                <a:cs typeface="Arial"/>
              </a:rPr>
              <a:t>Belbin Team Roles</a:t>
            </a:r>
          </a:p>
        </p:txBody>
      </p:sp>
      <p:sp>
        <p:nvSpPr>
          <p:cNvPr id="14" name="TextBox 13">
            <a:extLst>
              <a:ext uri="{FF2B5EF4-FFF2-40B4-BE49-F238E27FC236}">
                <a16:creationId xmlns:a16="http://schemas.microsoft.com/office/drawing/2014/main" id="{8F005C44-E137-45A9-BF33-A0585EB713BE}"/>
              </a:ext>
            </a:extLst>
          </p:cNvPr>
          <p:cNvSpPr txBox="1"/>
          <p:nvPr/>
        </p:nvSpPr>
        <p:spPr>
          <a:xfrm>
            <a:off x="8433759" y="593209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t>(Belbin.com 2020)</a:t>
            </a:r>
          </a:p>
        </p:txBody>
      </p:sp>
    </p:spTree>
    <p:extLst>
      <p:ext uri="{BB962C8B-B14F-4D97-AF65-F5344CB8AC3E}">
        <p14:creationId xmlns:p14="http://schemas.microsoft.com/office/powerpoint/2010/main" val="3066913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1CCC4994-395E-4A8B-947C-400F8DDF53C1}"/>
              </a:ext>
            </a:extLst>
          </p:cNvPr>
          <p:cNvGraphicFramePr>
            <a:graphicFrameLocks noGrp="1"/>
          </p:cNvGraphicFramePr>
          <p:nvPr>
            <p:ph idx="1"/>
            <p:extLst>
              <p:ext uri="{D42A27DB-BD31-4B8C-83A1-F6EECF244321}">
                <p14:modId xmlns:p14="http://schemas.microsoft.com/office/powerpoint/2010/main" val="4287745308"/>
              </p:ext>
            </p:extLst>
          </p:nvPr>
        </p:nvGraphicFramePr>
        <p:xfrm>
          <a:off x="1610263" y="301924"/>
          <a:ext cx="8596312" cy="441083"/>
        </p:xfrm>
        <a:graphic>
          <a:graphicData uri="http://schemas.openxmlformats.org/drawingml/2006/table">
            <a:tbl>
              <a:tblPr firstRow="1" bandRow="1">
                <a:tableStyleId>{5C22544A-7EE6-4342-B048-85BDC9FD1C3A}</a:tableStyleId>
              </a:tblPr>
              <a:tblGrid>
                <a:gridCol w="8596312">
                  <a:extLst>
                    <a:ext uri="{9D8B030D-6E8A-4147-A177-3AD203B41FA5}">
                      <a16:colId xmlns:a16="http://schemas.microsoft.com/office/drawing/2014/main" val="4047744074"/>
                    </a:ext>
                  </a:extLst>
                </a:gridCol>
              </a:tblGrid>
              <a:tr h="441083">
                <a:tc>
                  <a:txBody>
                    <a:bodyPr/>
                    <a:lstStyle/>
                    <a:p>
                      <a:pPr lvl="0">
                        <a:buNone/>
                      </a:pPr>
                      <a:r>
                        <a:rPr lang="en-US"/>
                        <a:t>                          </a:t>
                      </a:r>
                      <a:r>
                        <a:rPr lang="en-US">
                          <a:latin typeface="Arial"/>
                        </a:rPr>
                        <a:t>   Team role Summary Descriptions</a:t>
                      </a:r>
                    </a:p>
                  </a:txBody>
                  <a:tcPr/>
                </a:tc>
                <a:extLst>
                  <a:ext uri="{0D108BD9-81ED-4DB2-BD59-A6C34878D82A}">
                    <a16:rowId xmlns:a16="http://schemas.microsoft.com/office/drawing/2014/main" val="3226363067"/>
                  </a:ext>
                </a:extLst>
              </a:tr>
            </a:tbl>
          </a:graphicData>
        </a:graphic>
      </p:graphicFrame>
      <p:graphicFrame>
        <p:nvGraphicFramePr>
          <p:cNvPr id="6" name="Table 6">
            <a:extLst>
              <a:ext uri="{FF2B5EF4-FFF2-40B4-BE49-F238E27FC236}">
                <a16:creationId xmlns:a16="http://schemas.microsoft.com/office/drawing/2014/main" id="{2AD5EAB2-0E84-4415-B535-C169C3501055}"/>
              </a:ext>
            </a:extLst>
          </p:cNvPr>
          <p:cNvGraphicFramePr>
            <a:graphicFrameLocks noGrp="1"/>
          </p:cNvGraphicFramePr>
          <p:nvPr>
            <p:extLst>
              <p:ext uri="{D42A27DB-BD31-4B8C-83A1-F6EECF244321}">
                <p14:modId xmlns:p14="http://schemas.microsoft.com/office/powerpoint/2010/main" val="201796549"/>
              </p:ext>
            </p:extLst>
          </p:nvPr>
        </p:nvGraphicFramePr>
        <p:xfrm>
          <a:off x="1840301" y="1178944"/>
          <a:ext cx="8168636" cy="390189"/>
        </p:xfrm>
        <a:graphic>
          <a:graphicData uri="http://schemas.openxmlformats.org/drawingml/2006/table">
            <a:tbl>
              <a:tblPr firstRow="1" bandRow="1">
                <a:tableStyleId>{BC89EF96-8CEA-46FF-86C4-4CE0E7609802}</a:tableStyleId>
              </a:tblPr>
              <a:tblGrid>
                <a:gridCol w="2680429">
                  <a:extLst>
                    <a:ext uri="{9D8B030D-6E8A-4147-A177-3AD203B41FA5}">
                      <a16:colId xmlns:a16="http://schemas.microsoft.com/office/drawing/2014/main" val="2838214652"/>
                    </a:ext>
                  </a:extLst>
                </a:gridCol>
                <a:gridCol w="2578641">
                  <a:extLst>
                    <a:ext uri="{9D8B030D-6E8A-4147-A177-3AD203B41FA5}">
                      <a16:colId xmlns:a16="http://schemas.microsoft.com/office/drawing/2014/main" val="4003005407"/>
                    </a:ext>
                  </a:extLst>
                </a:gridCol>
                <a:gridCol w="2909566">
                  <a:extLst>
                    <a:ext uri="{9D8B030D-6E8A-4147-A177-3AD203B41FA5}">
                      <a16:colId xmlns:a16="http://schemas.microsoft.com/office/drawing/2014/main" val="3655815293"/>
                    </a:ext>
                  </a:extLst>
                </a:gridCol>
              </a:tblGrid>
              <a:tr h="390189">
                <a:tc>
                  <a:txBody>
                    <a:bodyPr/>
                    <a:lstStyle/>
                    <a:p>
                      <a:r>
                        <a:rPr lang="en-US">
                          <a:solidFill>
                            <a:schemeClr val="tx1"/>
                          </a:solidFill>
                          <a:latin typeface="Arial"/>
                        </a:rPr>
                        <a:t>        Team Rol</a:t>
                      </a:r>
                      <a:r>
                        <a:rPr lang="en-US" sz="1800" b="1" kern="1200">
                          <a:solidFill>
                            <a:schemeClr val="tx1"/>
                          </a:solidFill>
                          <a:latin typeface="Arial"/>
                          <a:ea typeface="+mn-ea"/>
                          <a:cs typeface="+mn-cs"/>
                        </a:rPr>
                        <a:t>e</a:t>
                      </a:r>
                    </a:p>
                  </a:txBody>
                  <a:tcPr/>
                </a:tc>
                <a:tc>
                  <a:txBody>
                    <a:bodyPr/>
                    <a:lstStyle/>
                    <a:p>
                      <a:r>
                        <a:rPr lang="en-US">
                          <a:solidFill>
                            <a:schemeClr val="tx1"/>
                          </a:solidFill>
                          <a:latin typeface="Arial"/>
                        </a:rPr>
                        <a:t>     contribution</a:t>
                      </a:r>
                    </a:p>
                  </a:txBody>
                  <a:tcPr/>
                </a:tc>
                <a:tc>
                  <a:txBody>
                    <a:bodyPr/>
                    <a:lstStyle/>
                    <a:p>
                      <a:r>
                        <a:rPr lang="en-US">
                          <a:solidFill>
                            <a:schemeClr val="tx1"/>
                          </a:solidFill>
                          <a:latin typeface="Arial"/>
                        </a:rPr>
                        <a:t>Allowable weaknesses</a:t>
                      </a:r>
                    </a:p>
                  </a:txBody>
                  <a:tcPr/>
                </a:tc>
                <a:extLst>
                  <a:ext uri="{0D108BD9-81ED-4DB2-BD59-A6C34878D82A}">
                    <a16:rowId xmlns:a16="http://schemas.microsoft.com/office/drawing/2014/main" val="1286564665"/>
                  </a:ext>
                </a:extLst>
              </a:tr>
            </a:tbl>
          </a:graphicData>
        </a:graphic>
      </p:graphicFrame>
      <p:graphicFrame>
        <p:nvGraphicFramePr>
          <p:cNvPr id="7" name="Table 7">
            <a:extLst>
              <a:ext uri="{FF2B5EF4-FFF2-40B4-BE49-F238E27FC236}">
                <a16:creationId xmlns:a16="http://schemas.microsoft.com/office/drawing/2014/main" id="{B649DC1F-0714-473A-A4FC-C69916D5B39F}"/>
              </a:ext>
            </a:extLst>
          </p:cNvPr>
          <p:cNvGraphicFramePr>
            <a:graphicFrameLocks noGrp="1"/>
          </p:cNvGraphicFramePr>
          <p:nvPr>
            <p:extLst>
              <p:ext uri="{D42A27DB-BD31-4B8C-83A1-F6EECF244321}">
                <p14:modId xmlns:p14="http://schemas.microsoft.com/office/powerpoint/2010/main" val="4022739516"/>
              </p:ext>
            </p:extLst>
          </p:nvPr>
        </p:nvGraphicFramePr>
        <p:xfrm>
          <a:off x="1896661" y="1714414"/>
          <a:ext cx="8168635" cy="4684652"/>
        </p:xfrm>
        <a:graphic>
          <a:graphicData uri="http://schemas.openxmlformats.org/drawingml/2006/table">
            <a:tbl>
              <a:tblPr firstRow="1" bandRow="1">
                <a:tableStyleId>{BC89EF96-8CEA-46FF-86C4-4CE0E7609802}</a:tableStyleId>
              </a:tblPr>
              <a:tblGrid>
                <a:gridCol w="1832192">
                  <a:extLst>
                    <a:ext uri="{9D8B030D-6E8A-4147-A177-3AD203B41FA5}">
                      <a16:colId xmlns:a16="http://schemas.microsoft.com/office/drawing/2014/main" val="2684102337"/>
                    </a:ext>
                  </a:extLst>
                </a:gridCol>
                <a:gridCol w="3664385">
                  <a:extLst>
                    <a:ext uri="{9D8B030D-6E8A-4147-A177-3AD203B41FA5}">
                      <a16:colId xmlns:a16="http://schemas.microsoft.com/office/drawing/2014/main" val="4192703612"/>
                    </a:ext>
                  </a:extLst>
                </a:gridCol>
                <a:gridCol w="2672058">
                  <a:extLst>
                    <a:ext uri="{9D8B030D-6E8A-4147-A177-3AD203B41FA5}">
                      <a16:colId xmlns:a16="http://schemas.microsoft.com/office/drawing/2014/main" val="3756357917"/>
                    </a:ext>
                  </a:extLst>
                </a:gridCol>
              </a:tblGrid>
              <a:tr h="1171163">
                <a:tc>
                  <a:txBody>
                    <a:bodyPr/>
                    <a:lstStyle/>
                    <a:p>
                      <a:endParaRPr lang="en-US" sz="1600" b="0">
                        <a:latin typeface="Arial"/>
                      </a:endParaRPr>
                    </a:p>
                    <a:p>
                      <a:pPr lvl="0">
                        <a:buNone/>
                      </a:pPr>
                      <a:r>
                        <a:rPr lang="en-US" sz="1600" b="0">
                          <a:latin typeface="Arial"/>
                        </a:rPr>
                        <a:t>         </a:t>
                      </a:r>
                      <a:r>
                        <a:rPr lang="en-US" sz="1600" b="1">
                          <a:latin typeface="Arial"/>
                        </a:rPr>
                        <a:t>plant</a:t>
                      </a:r>
                    </a:p>
                  </a:txBody>
                  <a:tcPr/>
                </a:tc>
                <a:tc>
                  <a:txBody>
                    <a:bodyPr/>
                    <a:lstStyle/>
                    <a:p>
                      <a:r>
                        <a:rPr lang="en-US" sz="1600" b="0">
                          <a:latin typeface="Arial"/>
                        </a:rPr>
                        <a:t>Creative, imaginative and solves difficult problems</a:t>
                      </a:r>
                    </a:p>
                  </a:txBody>
                  <a:tcPr/>
                </a:tc>
                <a:tc>
                  <a:txBody>
                    <a:bodyPr/>
                    <a:lstStyle/>
                    <a:p>
                      <a:r>
                        <a:rPr lang="en-US" sz="1600" b="0">
                          <a:latin typeface="Arial"/>
                        </a:rPr>
                        <a:t>Poor in communication, ignore incidentals</a:t>
                      </a:r>
                    </a:p>
                  </a:txBody>
                  <a:tcPr/>
                </a:tc>
                <a:extLst>
                  <a:ext uri="{0D108BD9-81ED-4DB2-BD59-A6C34878D82A}">
                    <a16:rowId xmlns:a16="http://schemas.microsoft.com/office/drawing/2014/main" val="1759627627"/>
                  </a:ext>
                </a:extLst>
              </a:tr>
              <a:tr h="1171163">
                <a:tc>
                  <a:txBody>
                    <a:bodyPr/>
                    <a:lstStyle/>
                    <a:p>
                      <a:r>
                        <a:rPr lang="en-US" sz="1600">
                          <a:latin typeface="Arial"/>
                        </a:rPr>
                        <a:t>   </a:t>
                      </a:r>
                    </a:p>
                    <a:p>
                      <a:pPr lvl="0">
                        <a:buNone/>
                      </a:pPr>
                      <a:r>
                        <a:rPr lang="en-US" sz="1600">
                          <a:latin typeface="Arial"/>
                        </a:rPr>
                        <a:t>      </a:t>
                      </a:r>
                      <a:r>
                        <a:rPr lang="en-US" sz="1600" b="1">
                          <a:latin typeface="Arial"/>
                        </a:rPr>
                        <a:t>Investigator</a:t>
                      </a:r>
                    </a:p>
                  </a:txBody>
                  <a:tcPr/>
                </a:tc>
                <a:tc>
                  <a:txBody>
                    <a:bodyPr/>
                    <a:lstStyle/>
                    <a:p>
                      <a:r>
                        <a:rPr lang="en-US" sz="1600">
                          <a:latin typeface="Arial"/>
                        </a:rPr>
                        <a:t>Enthusiastic, ,</a:t>
                      </a:r>
                    </a:p>
                    <a:p>
                      <a:pPr lvl="0">
                        <a:buNone/>
                      </a:pPr>
                      <a:r>
                        <a:rPr lang="en-US" sz="1600">
                          <a:latin typeface="Arial"/>
                        </a:rPr>
                        <a:t>develops contacts</a:t>
                      </a:r>
                    </a:p>
                  </a:txBody>
                  <a:tcPr/>
                </a:tc>
                <a:tc>
                  <a:txBody>
                    <a:bodyPr/>
                    <a:lstStyle/>
                    <a:p>
                      <a:r>
                        <a:rPr lang="en-US" sz="1600">
                          <a:latin typeface="Arial"/>
                        </a:rPr>
                        <a:t>Over-optimistic, loses interest once initial enthusiasm has passed</a:t>
                      </a:r>
                    </a:p>
                  </a:txBody>
                  <a:tcPr/>
                </a:tc>
                <a:extLst>
                  <a:ext uri="{0D108BD9-81ED-4DB2-BD59-A6C34878D82A}">
                    <a16:rowId xmlns:a16="http://schemas.microsoft.com/office/drawing/2014/main" val="760225620"/>
                  </a:ext>
                </a:extLst>
              </a:tr>
              <a:tr h="1171163">
                <a:tc>
                  <a:txBody>
                    <a:bodyPr/>
                    <a:lstStyle/>
                    <a:p>
                      <a:endParaRPr lang="en-US" sz="1600">
                        <a:latin typeface="Arial"/>
                      </a:endParaRPr>
                    </a:p>
                    <a:p>
                      <a:pPr lvl="0">
                        <a:buNone/>
                      </a:pPr>
                      <a:r>
                        <a:rPr lang="en-US" sz="1600">
                          <a:latin typeface="Arial"/>
                        </a:rPr>
                        <a:t>      </a:t>
                      </a:r>
                      <a:r>
                        <a:rPr lang="en-US" sz="1600" b="1">
                          <a:latin typeface="Arial"/>
                        </a:rPr>
                        <a:t>Coordinator</a:t>
                      </a:r>
                    </a:p>
                    <a:p>
                      <a:pPr lvl="0">
                        <a:buNone/>
                      </a:pPr>
                      <a:endParaRPr lang="en-US" sz="1600">
                        <a:latin typeface="Arial"/>
                      </a:endParaRPr>
                    </a:p>
                  </a:txBody>
                  <a:tcPr/>
                </a:tc>
                <a:tc>
                  <a:txBody>
                    <a:bodyPr/>
                    <a:lstStyle/>
                    <a:p>
                      <a:r>
                        <a:rPr lang="en-US" sz="1600">
                          <a:latin typeface="Arial"/>
                        </a:rPr>
                        <a:t>Mature, confident, delegates effectively</a:t>
                      </a:r>
                    </a:p>
                  </a:txBody>
                  <a:tcPr/>
                </a:tc>
                <a:tc>
                  <a:txBody>
                    <a:bodyPr/>
                    <a:lstStyle/>
                    <a:p>
                      <a:r>
                        <a:rPr lang="en-US" sz="1600">
                          <a:latin typeface="Arial"/>
                        </a:rPr>
                        <a:t>Can be seen as manipulative, not the most clever or creative</a:t>
                      </a:r>
                    </a:p>
                  </a:txBody>
                  <a:tcPr/>
                </a:tc>
                <a:extLst>
                  <a:ext uri="{0D108BD9-81ED-4DB2-BD59-A6C34878D82A}">
                    <a16:rowId xmlns:a16="http://schemas.microsoft.com/office/drawing/2014/main" val="2505001788"/>
                  </a:ext>
                </a:extLst>
              </a:tr>
              <a:tr h="1171163">
                <a:tc>
                  <a:txBody>
                    <a:bodyPr/>
                    <a:lstStyle/>
                    <a:p>
                      <a:endParaRPr lang="en-US" sz="1600">
                        <a:latin typeface="Arial"/>
                      </a:endParaRPr>
                    </a:p>
                    <a:p>
                      <a:pPr lvl="0">
                        <a:buNone/>
                      </a:pPr>
                      <a:r>
                        <a:rPr lang="en-US" sz="1600">
                          <a:latin typeface="Arial"/>
                        </a:rPr>
                        <a:t>        </a:t>
                      </a:r>
                      <a:r>
                        <a:rPr lang="en-US" sz="1600" b="1">
                          <a:latin typeface="Arial"/>
                        </a:rPr>
                        <a:t>Shaper</a:t>
                      </a:r>
                    </a:p>
                  </a:txBody>
                  <a:tcPr/>
                </a:tc>
                <a:tc>
                  <a:txBody>
                    <a:bodyPr/>
                    <a:lstStyle/>
                    <a:p>
                      <a:r>
                        <a:rPr lang="en-US" sz="1600">
                          <a:latin typeface="Arial"/>
                        </a:rPr>
                        <a:t>Challenging, dynamic, find ways around obstacles</a:t>
                      </a:r>
                    </a:p>
                  </a:txBody>
                  <a:tcPr/>
                </a:tc>
                <a:tc>
                  <a:txBody>
                    <a:bodyPr/>
                    <a:lstStyle/>
                    <a:p>
                      <a:r>
                        <a:rPr lang="en-US" sz="1600">
                          <a:latin typeface="Arial"/>
                        </a:rPr>
                        <a:t>Prone to provocation, offends people's feelings</a:t>
                      </a:r>
                    </a:p>
                  </a:txBody>
                  <a:tcPr/>
                </a:tc>
                <a:extLst>
                  <a:ext uri="{0D108BD9-81ED-4DB2-BD59-A6C34878D82A}">
                    <a16:rowId xmlns:a16="http://schemas.microsoft.com/office/drawing/2014/main" val="3623751190"/>
                  </a:ext>
                </a:extLst>
              </a:tr>
            </a:tbl>
          </a:graphicData>
        </a:graphic>
      </p:graphicFrame>
      <p:sp>
        <p:nvSpPr>
          <p:cNvPr id="8" name="Arrow: Right 7">
            <a:extLst>
              <a:ext uri="{FF2B5EF4-FFF2-40B4-BE49-F238E27FC236}">
                <a16:creationId xmlns:a16="http://schemas.microsoft.com/office/drawing/2014/main" id="{A7F84318-AB3E-4D69-961D-ACA33461F586}"/>
              </a:ext>
            </a:extLst>
          </p:cNvPr>
          <p:cNvSpPr/>
          <p:nvPr/>
        </p:nvSpPr>
        <p:spPr>
          <a:xfrm>
            <a:off x="2501287" y="2252156"/>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38B70798-2F7D-44A5-AD27-4EE2607A9133}"/>
              </a:ext>
            </a:extLst>
          </p:cNvPr>
          <p:cNvSpPr/>
          <p:nvPr/>
        </p:nvSpPr>
        <p:spPr>
          <a:xfrm>
            <a:off x="2501286" y="3431099"/>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0C2AFD35-87F8-47BE-BD4E-F96BBE938858}"/>
              </a:ext>
            </a:extLst>
          </p:cNvPr>
          <p:cNvSpPr/>
          <p:nvPr/>
        </p:nvSpPr>
        <p:spPr>
          <a:xfrm>
            <a:off x="2501287" y="4581288"/>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D2B13E49-C224-4371-AE89-AD78C87E0F22}"/>
              </a:ext>
            </a:extLst>
          </p:cNvPr>
          <p:cNvSpPr/>
          <p:nvPr/>
        </p:nvSpPr>
        <p:spPr>
          <a:xfrm>
            <a:off x="2501286" y="5760231"/>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7843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392F3BF-D297-4420-917C-78002C55AC3B}"/>
              </a:ext>
            </a:extLst>
          </p:cNvPr>
          <p:cNvGraphicFramePr>
            <a:graphicFrameLocks noGrp="1"/>
          </p:cNvGraphicFramePr>
          <p:nvPr>
            <p:ph idx="1"/>
            <p:extLst>
              <p:ext uri="{D42A27DB-BD31-4B8C-83A1-F6EECF244321}">
                <p14:modId xmlns:p14="http://schemas.microsoft.com/office/powerpoint/2010/main" val="3856592447"/>
              </p:ext>
            </p:extLst>
          </p:nvPr>
        </p:nvGraphicFramePr>
        <p:xfrm>
          <a:off x="1250830" y="632603"/>
          <a:ext cx="9173127" cy="5894807"/>
        </p:xfrm>
        <a:graphic>
          <a:graphicData uri="http://schemas.openxmlformats.org/drawingml/2006/table">
            <a:tbl>
              <a:tblPr firstRow="1" bandRow="1">
                <a:tableStyleId>{BC89EF96-8CEA-46FF-86C4-4CE0E7609802}</a:tableStyleId>
              </a:tblPr>
              <a:tblGrid>
                <a:gridCol w="3057709">
                  <a:extLst>
                    <a:ext uri="{9D8B030D-6E8A-4147-A177-3AD203B41FA5}">
                      <a16:colId xmlns:a16="http://schemas.microsoft.com/office/drawing/2014/main" val="3057884309"/>
                    </a:ext>
                  </a:extLst>
                </a:gridCol>
                <a:gridCol w="3057709">
                  <a:extLst>
                    <a:ext uri="{9D8B030D-6E8A-4147-A177-3AD203B41FA5}">
                      <a16:colId xmlns:a16="http://schemas.microsoft.com/office/drawing/2014/main" val="3887026360"/>
                    </a:ext>
                  </a:extLst>
                </a:gridCol>
                <a:gridCol w="3057709">
                  <a:extLst>
                    <a:ext uri="{9D8B030D-6E8A-4147-A177-3AD203B41FA5}">
                      <a16:colId xmlns:a16="http://schemas.microsoft.com/office/drawing/2014/main" val="378174137"/>
                    </a:ext>
                  </a:extLst>
                </a:gridCol>
              </a:tblGrid>
              <a:tr h="1181060">
                <a:tc>
                  <a:txBody>
                    <a:bodyPr/>
                    <a:lstStyle/>
                    <a:p>
                      <a:endParaRPr lang="en-US" sz="1600" b="1">
                        <a:latin typeface="Arial"/>
                      </a:endParaRPr>
                    </a:p>
                    <a:p>
                      <a:pPr lvl="0">
                        <a:buNone/>
                      </a:pPr>
                      <a:r>
                        <a:rPr lang="en-US" sz="1600" b="1">
                          <a:latin typeface="Arial"/>
                        </a:rPr>
                        <a:t>        Monito/evaluator</a:t>
                      </a:r>
                    </a:p>
                  </a:txBody>
                  <a:tcPr/>
                </a:tc>
                <a:tc>
                  <a:txBody>
                    <a:bodyPr/>
                    <a:lstStyle/>
                    <a:p>
                      <a:r>
                        <a:rPr lang="en-US" sz="1600" b="0">
                          <a:latin typeface="Arial"/>
                        </a:rPr>
                        <a:t>Sober, strategic, sees all options and judges accurately</a:t>
                      </a:r>
                    </a:p>
                  </a:txBody>
                  <a:tcPr/>
                </a:tc>
                <a:tc>
                  <a:txBody>
                    <a:bodyPr/>
                    <a:lstStyle/>
                    <a:p>
                      <a:r>
                        <a:rPr lang="en-US" sz="1600" b="0">
                          <a:latin typeface="Arial"/>
                        </a:rPr>
                        <a:t>Lacks drive and ability to inspire others</a:t>
                      </a:r>
                    </a:p>
                  </a:txBody>
                  <a:tcPr/>
                </a:tc>
                <a:extLst>
                  <a:ext uri="{0D108BD9-81ED-4DB2-BD59-A6C34878D82A}">
                    <a16:rowId xmlns:a16="http://schemas.microsoft.com/office/drawing/2014/main" val="2086960380"/>
                  </a:ext>
                </a:extLst>
              </a:tr>
              <a:tr h="1181060">
                <a:tc>
                  <a:txBody>
                    <a:bodyPr/>
                    <a:lstStyle/>
                    <a:p>
                      <a:endParaRPr lang="en-US" sz="1600" b="0">
                        <a:latin typeface="Arial"/>
                      </a:endParaRPr>
                    </a:p>
                    <a:p>
                      <a:pPr lvl="0">
                        <a:buNone/>
                      </a:pPr>
                      <a:r>
                        <a:rPr lang="en-US" sz="1600" b="0">
                          <a:latin typeface="Arial"/>
                        </a:rPr>
                        <a:t>           </a:t>
                      </a:r>
                      <a:r>
                        <a:rPr lang="en-US" sz="1600" b="1">
                          <a:latin typeface="Arial"/>
                        </a:rPr>
                        <a:t>Team worker</a:t>
                      </a:r>
                    </a:p>
                  </a:txBody>
                  <a:tcPr/>
                </a:tc>
                <a:tc>
                  <a:txBody>
                    <a:bodyPr/>
                    <a:lstStyle/>
                    <a:p>
                      <a:r>
                        <a:rPr lang="en-US" sz="1600" b="0">
                          <a:latin typeface="Arial"/>
                        </a:rPr>
                        <a:t>Cooperative, perceptive,</a:t>
                      </a:r>
                    </a:p>
                    <a:p>
                      <a:pPr lvl="0">
                        <a:buNone/>
                      </a:pPr>
                      <a:r>
                        <a:rPr lang="en-US" sz="1600" b="0">
                          <a:latin typeface="Arial"/>
                        </a:rPr>
                        <a:t>Diplomatic.</a:t>
                      </a:r>
                    </a:p>
                    <a:p>
                      <a:pPr lvl="0">
                        <a:buNone/>
                      </a:pPr>
                      <a:endParaRPr lang="en-US" sz="1600" b="0">
                        <a:latin typeface="Arial"/>
                      </a:endParaRPr>
                    </a:p>
                  </a:txBody>
                  <a:tcPr/>
                </a:tc>
                <a:tc>
                  <a:txBody>
                    <a:bodyPr/>
                    <a:lstStyle/>
                    <a:p>
                      <a:r>
                        <a:rPr lang="en-US" sz="1600" b="0">
                          <a:latin typeface="Arial"/>
                        </a:rPr>
                        <a:t>Indecisive in crunch situations</a:t>
                      </a:r>
                    </a:p>
                  </a:txBody>
                  <a:tcPr/>
                </a:tc>
                <a:extLst>
                  <a:ext uri="{0D108BD9-81ED-4DB2-BD59-A6C34878D82A}">
                    <a16:rowId xmlns:a16="http://schemas.microsoft.com/office/drawing/2014/main" val="2294896729"/>
                  </a:ext>
                </a:extLst>
              </a:tr>
              <a:tr h="1181060">
                <a:tc>
                  <a:txBody>
                    <a:bodyPr/>
                    <a:lstStyle/>
                    <a:p>
                      <a:endParaRPr lang="en-US" sz="1600" b="0">
                        <a:latin typeface="Arial"/>
                      </a:endParaRPr>
                    </a:p>
                    <a:p>
                      <a:pPr lvl="0">
                        <a:buNone/>
                      </a:pPr>
                      <a:r>
                        <a:rPr lang="en-US" sz="1600" b="0">
                          <a:latin typeface="Arial"/>
                        </a:rPr>
                        <a:t>           </a:t>
                      </a:r>
                      <a:r>
                        <a:rPr lang="en-US" sz="1600" b="1">
                          <a:latin typeface="Arial"/>
                        </a:rPr>
                        <a:t>  Implementer</a:t>
                      </a:r>
                    </a:p>
                  </a:txBody>
                  <a:tcPr/>
                </a:tc>
                <a:tc>
                  <a:txBody>
                    <a:bodyPr/>
                    <a:lstStyle/>
                    <a:p>
                      <a:r>
                        <a:rPr lang="en-US" sz="1600" b="0">
                          <a:latin typeface="Arial"/>
                        </a:rPr>
                        <a:t>Practical, reliable, efficient, turns ideas into plans</a:t>
                      </a:r>
                    </a:p>
                  </a:txBody>
                  <a:tcPr/>
                </a:tc>
                <a:tc>
                  <a:txBody>
                    <a:bodyPr/>
                    <a:lstStyle/>
                    <a:p>
                      <a:r>
                        <a:rPr lang="en-US" sz="1600" b="0">
                          <a:latin typeface="Arial"/>
                        </a:rPr>
                        <a:t>Somewhat inflexible, slow to respond to new possibilities</a:t>
                      </a:r>
                    </a:p>
                  </a:txBody>
                  <a:tcPr/>
                </a:tc>
                <a:extLst>
                  <a:ext uri="{0D108BD9-81ED-4DB2-BD59-A6C34878D82A}">
                    <a16:rowId xmlns:a16="http://schemas.microsoft.com/office/drawing/2014/main" val="2302442827"/>
                  </a:ext>
                </a:extLst>
              </a:tr>
              <a:tr h="1170567">
                <a:tc>
                  <a:txBody>
                    <a:bodyPr/>
                    <a:lstStyle/>
                    <a:p>
                      <a:pPr lvl="0">
                        <a:buNone/>
                      </a:pPr>
                      <a:endParaRPr lang="en-US" sz="1600" b="0">
                        <a:latin typeface="Arial"/>
                      </a:endParaRPr>
                    </a:p>
                    <a:p>
                      <a:pPr lvl="0">
                        <a:buNone/>
                      </a:pPr>
                      <a:r>
                        <a:rPr lang="en-US" sz="1600" b="0">
                          <a:latin typeface="Arial"/>
                        </a:rPr>
                        <a:t>        </a:t>
                      </a:r>
                      <a:r>
                        <a:rPr lang="en-US" sz="1600" b="1">
                          <a:latin typeface="Arial"/>
                        </a:rPr>
                        <a:t>Finisher/completer</a:t>
                      </a:r>
                      <a:r>
                        <a:rPr lang="en-US" sz="1600" b="0">
                          <a:latin typeface="Arial"/>
                        </a:rPr>
                        <a:t> </a:t>
                      </a:r>
                    </a:p>
                  </a:txBody>
                  <a:tcPr/>
                </a:tc>
                <a:tc>
                  <a:txBody>
                    <a:bodyPr/>
                    <a:lstStyle/>
                    <a:p>
                      <a:r>
                        <a:rPr lang="en-US" sz="1600" b="0">
                          <a:latin typeface="Arial"/>
                        </a:rPr>
                        <a:t>Conscientious, anxious,</a:t>
                      </a:r>
                    </a:p>
                    <a:p>
                      <a:pPr lvl="0">
                        <a:buNone/>
                      </a:pPr>
                      <a:r>
                        <a:rPr lang="en-US" sz="1600" b="0">
                          <a:latin typeface="Arial"/>
                        </a:rPr>
                        <a:t>searches out errors, polishes and perfects</a:t>
                      </a:r>
                    </a:p>
                  </a:txBody>
                  <a:tcPr/>
                </a:tc>
                <a:tc>
                  <a:txBody>
                    <a:bodyPr/>
                    <a:lstStyle/>
                    <a:p>
                      <a:r>
                        <a:rPr lang="en-US" sz="1600" b="0">
                          <a:latin typeface="Arial"/>
                        </a:rPr>
                        <a:t>Inclined to worry unduly, reluctant to delegate</a:t>
                      </a:r>
                    </a:p>
                  </a:txBody>
                  <a:tcPr/>
                </a:tc>
                <a:extLst>
                  <a:ext uri="{0D108BD9-81ED-4DB2-BD59-A6C34878D82A}">
                    <a16:rowId xmlns:a16="http://schemas.microsoft.com/office/drawing/2014/main" val="2553471371"/>
                  </a:ext>
                </a:extLst>
              </a:tr>
              <a:tr h="1181060">
                <a:tc>
                  <a:txBody>
                    <a:bodyPr/>
                    <a:lstStyle/>
                    <a:p>
                      <a:pPr lvl="0">
                        <a:buNone/>
                      </a:pPr>
                      <a:endParaRPr lang="en-US" sz="1600" b="0">
                        <a:latin typeface="Arial"/>
                      </a:endParaRPr>
                    </a:p>
                    <a:p>
                      <a:pPr lvl="0">
                        <a:buNone/>
                      </a:pPr>
                      <a:r>
                        <a:rPr lang="en-US" sz="1600" b="0">
                          <a:latin typeface="Arial"/>
                        </a:rPr>
                        <a:t>            </a:t>
                      </a:r>
                      <a:r>
                        <a:rPr lang="en-US" sz="1600" b="1">
                          <a:latin typeface="Arial"/>
                        </a:rPr>
                        <a:t>Specialist</a:t>
                      </a:r>
                    </a:p>
                  </a:txBody>
                  <a:tcPr/>
                </a:tc>
                <a:tc>
                  <a:txBody>
                    <a:bodyPr/>
                    <a:lstStyle/>
                    <a:p>
                      <a:r>
                        <a:rPr lang="en-US" sz="1600" b="0">
                          <a:latin typeface="Arial"/>
                        </a:rPr>
                        <a:t>Single-minded, self-starting, dedicated, provides knowledge</a:t>
                      </a:r>
                    </a:p>
                  </a:txBody>
                  <a:tcPr/>
                </a:tc>
                <a:tc>
                  <a:txBody>
                    <a:bodyPr/>
                    <a:lstStyle/>
                    <a:p>
                      <a:r>
                        <a:rPr lang="en-US" sz="1600" b="0">
                          <a:latin typeface="Arial"/>
                        </a:rPr>
                        <a:t>Contributes only on a narrow front.</a:t>
                      </a:r>
                    </a:p>
                  </a:txBody>
                  <a:tcPr/>
                </a:tc>
                <a:extLst>
                  <a:ext uri="{0D108BD9-81ED-4DB2-BD59-A6C34878D82A}">
                    <a16:rowId xmlns:a16="http://schemas.microsoft.com/office/drawing/2014/main" val="961122312"/>
                  </a:ext>
                </a:extLst>
              </a:tr>
            </a:tbl>
          </a:graphicData>
        </a:graphic>
      </p:graphicFrame>
      <p:sp>
        <p:nvSpPr>
          <p:cNvPr id="6" name="Arrow: Right 5">
            <a:extLst>
              <a:ext uri="{FF2B5EF4-FFF2-40B4-BE49-F238E27FC236}">
                <a16:creationId xmlns:a16="http://schemas.microsoft.com/office/drawing/2014/main" id="{FA8DAFA1-0138-4312-B15F-5657505614F4}"/>
              </a:ext>
            </a:extLst>
          </p:cNvPr>
          <p:cNvSpPr/>
          <p:nvPr/>
        </p:nvSpPr>
        <p:spPr>
          <a:xfrm>
            <a:off x="2300004" y="2381552"/>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5BFC33C3-4667-49A5-9300-FAFED168C7B2}"/>
              </a:ext>
            </a:extLst>
          </p:cNvPr>
          <p:cNvSpPr/>
          <p:nvPr/>
        </p:nvSpPr>
        <p:spPr>
          <a:xfrm>
            <a:off x="2294253" y="1153726"/>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8D74C21A-E1F0-438A-9998-1A564F5E2098}"/>
              </a:ext>
            </a:extLst>
          </p:cNvPr>
          <p:cNvSpPr/>
          <p:nvPr/>
        </p:nvSpPr>
        <p:spPr>
          <a:xfrm>
            <a:off x="2300003" y="4825702"/>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69AE8D3C-2C5E-4AC2-9BEC-05AE0E194F0A}"/>
              </a:ext>
            </a:extLst>
          </p:cNvPr>
          <p:cNvSpPr/>
          <p:nvPr/>
        </p:nvSpPr>
        <p:spPr>
          <a:xfrm>
            <a:off x="2300004" y="3589250"/>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5B4053C4-82F2-4D00-8898-ED04E53E83FC}"/>
              </a:ext>
            </a:extLst>
          </p:cNvPr>
          <p:cNvSpPr/>
          <p:nvPr/>
        </p:nvSpPr>
        <p:spPr>
          <a:xfrm>
            <a:off x="2300003" y="5904004"/>
            <a:ext cx="704491" cy="2300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54762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BF581-5311-4019-B5D8-88327E64C3D3}"/>
              </a:ext>
            </a:extLst>
          </p:cNvPr>
          <p:cNvSpPr>
            <a:spLocks noGrp="1"/>
          </p:cNvSpPr>
          <p:nvPr>
            <p:ph type="title"/>
          </p:nvPr>
        </p:nvSpPr>
        <p:spPr>
          <a:xfrm>
            <a:off x="4056462" y="609600"/>
            <a:ext cx="5217540" cy="1320800"/>
          </a:xfrm>
        </p:spPr>
        <p:txBody>
          <a:bodyPr>
            <a:normAutofit/>
          </a:bodyPr>
          <a:lstStyle/>
          <a:p>
            <a:pPr>
              <a:lnSpc>
                <a:spcPct val="90000"/>
              </a:lnSpc>
            </a:pPr>
            <a:r>
              <a:rPr lang="en-US" sz="1400">
                <a:latin typeface="Arial"/>
                <a:cs typeface="Arial"/>
              </a:rPr>
              <a:t>                               </a:t>
            </a:r>
            <a:br>
              <a:rPr lang="en-US" sz="1400">
                <a:latin typeface="Arial"/>
                <a:cs typeface="Arial"/>
              </a:rPr>
            </a:br>
            <a:r>
              <a:rPr lang="en-US" sz="1400" b="1">
                <a:latin typeface="Arial"/>
                <a:cs typeface="Arial"/>
              </a:rPr>
              <a:t>                            </a:t>
            </a:r>
            <a:br>
              <a:rPr lang="en-US" sz="1400">
                <a:latin typeface="Arial"/>
                <a:cs typeface="Arial"/>
              </a:rPr>
            </a:br>
            <a:br>
              <a:rPr lang="en-US" sz="1400">
                <a:latin typeface="Arial"/>
                <a:cs typeface="Arial"/>
              </a:rPr>
            </a:br>
            <a:br>
              <a:rPr lang="en-US" sz="1400">
                <a:latin typeface="Arial"/>
                <a:cs typeface="Arial"/>
              </a:rPr>
            </a:br>
            <a:br>
              <a:rPr lang="en-US" sz="1400">
                <a:latin typeface="Arial"/>
                <a:cs typeface="Arial"/>
              </a:rPr>
            </a:br>
            <a:r>
              <a:rPr lang="en-US" sz="1400">
                <a:latin typeface="Arial"/>
                <a:cs typeface="Arial"/>
              </a:rPr>
              <a:t>                                          </a:t>
            </a:r>
          </a:p>
        </p:txBody>
      </p:sp>
      <p:pic>
        <p:nvPicPr>
          <p:cNvPr id="9" name="Picture 9" descr="A picture containing drawing, food&#10;&#10;Description automatically generated">
            <a:extLst>
              <a:ext uri="{FF2B5EF4-FFF2-40B4-BE49-F238E27FC236}">
                <a16:creationId xmlns:a16="http://schemas.microsoft.com/office/drawing/2014/main" id="{5E56E01D-C3DF-48D9-BEE5-A534D3A9F78F}"/>
              </a:ext>
            </a:extLst>
          </p:cNvPr>
          <p:cNvPicPr>
            <a:picLocks noChangeAspect="1"/>
          </p:cNvPicPr>
          <p:nvPr/>
        </p:nvPicPr>
        <p:blipFill>
          <a:blip r:embed="rId2"/>
          <a:stretch>
            <a:fillRect/>
          </a:stretch>
        </p:blipFill>
        <p:spPr>
          <a:xfrm>
            <a:off x="3869107" y="245823"/>
            <a:ext cx="3150527" cy="1575263"/>
          </a:xfrm>
          <a:prstGeom prst="rect">
            <a:avLst/>
          </a:prstGeom>
        </p:spPr>
      </p:pic>
      <p:sp>
        <p:nvSpPr>
          <p:cNvPr id="3" name="Content Placeholder 2">
            <a:extLst>
              <a:ext uri="{FF2B5EF4-FFF2-40B4-BE49-F238E27FC236}">
                <a16:creationId xmlns:a16="http://schemas.microsoft.com/office/drawing/2014/main" id="{1F11B9B9-5C4F-412A-BA4E-72B2D8AC10C1}"/>
              </a:ext>
            </a:extLst>
          </p:cNvPr>
          <p:cNvSpPr>
            <a:spLocks noGrp="1"/>
          </p:cNvSpPr>
          <p:nvPr>
            <p:ph idx="1"/>
          </p:nvPr>
        </p:nvSpPr>
        <p:spPr>
          <a:xfrm>
            <a:off x="519632" y="2246853"/>
            <a:ext cx="5217539" cy="3880773"/>
          </a:xfrm>
        </p:spPr>
        <p:txBody>
          <a:bodyPr vert="horz" lIns="91440" tIns="45720" rIns="91440" bIns="45720" rtlCol="0" anchor="t">
            <a:normAutofit/>
          </a:bodyPr>
          <a:lstStyle/>
          <a:p>
            <a:pPr marL="0" indent="0">
              <a:lnSpc>
                <a:spcPct val="90000"/>
              </a:lnSpc>
              <a:buNone/>
            </a:pPr>
            <a:endParaRPr lang="en-US" sz="1700">
              <a:latin typeface="Arial"/>
              <a:ea typeface="Tahoma"/>
              <a:cs typeface="Arial"/>
            </a:endParaRPr>
          </a:p>
          <a:p>
            <a:pPr>
              <a:lnSpc>
                <a:spcPct val="90000"/>
              </a:lnSpc>
            </a:pPr>
            <a:r>
              <a:rPr lang="en-US" sz="1700">
                <a:latin typeface="Arial"/>
                <a:ea typeface="+mn-lt"/>
                <a:cs typeface="+mn-lt"/>
              </a:rPr>
              <a:t>the keys of google to have the perfect work team is the security of its members, self-confidence and the skills of both you and your colleagues, make clear the structure and quality, that is, each member of the team is at Both of which are their functions within the team based on their personality, abilities and even weaknesses.</a:t>
            </a:r>
            <a:endParaRPr lang="en-US" sz="1700">
              <a:highlight>
                <a:srgbClr val="000000"/>
              </a:highlight>
              <a:latin typeface="Arial"/>
              <a:ea typeface="+mn-lt"/>
              <a:cs typeface="Arial"/>
            </a:endParaRPr>
          </a:p>
          <a:p>
            <a:pPr marL="0" indent="0">
              <a:lnSpc>
                <a:spcPct val="90000"/>
              </a:lnSpc>
              <a:buNone/>
            </a:pPr>
            <a:endParaRPr lang="en-US" sz="1700">
              <a:latin typeface="Arial"/>
              <a:ea typeface="+mn-lt"/>
              <a:cs typeface="+mn-lt"/>
            </a:endParaRPr>
          </a:p>
          <a:p>
            <a:pPr>
              <a:lnSpc>
                <a:spcPct val="90000"/>
              </a:lnSpc>
            </a:pPr>
            <a:r>
              <a:rPr lang="en-US" sz="1700">
                <a:latin typeface="Arial"/>
                <a:ea typeface="+mn-lt"/>
                <a:cs typeface="+mn-lt"/>
              </a:rPr>
              <a:t> each activity to be carried out has a personal and professional importance for each of the members, in such a way they achieve a synergy with a successful end.</a:t>
            </a:r>
            <a:endParaRPr lang="en-US" sz="1700">
              <a:highlight>
                <a:srgbClr val="000000"/>
              </a:highlight>
              <a:latin typeface="Arial"/>
              <a:cs typeface="Arial"/>
            </a:endParaRPr>
          </a:p>
        </p:txBody>
      </p:sp>
      <p:pic>
        <p:nvPicPr>
          <p:cNvPr id="10" name="Picture 10" descr="A close up of a sign&#10;&#10;Description automatically generated">
            <a:extLst>
              <a:ext uri="{FF2B5EF4-FFF2-40B4-BE49-F238E27FC236}">
                <a16:creationId xmlns:a16="http://schemas.microsoft.com/office/drawing/2014/main" id="{4CCD0E83-5429-4C69-9D23-A41C920B8302}"/>
              </a:ext>
            </a:extLst>
          </p:cNvPr>
          <p:cNvPicPr>
            <a:picLocks noChangeAspect="1"/>
          </p:cNvPicPr>
          <p:nvPr/>
        </p:nvPicPr>
        <p:blipFill>
          <a:blip r:embed="rId3"/>
          <a:stretch>
            <a:fillRect/>
          </a:stretch>
        </p:blipFill>
        <p:spPr>
          <a:xfrm>
            <a:off x="6298881" y="2962709"/>
            <a:ext cx="3509960" cy="1973454"/>
          </a:xfrm>
          <a:prstGeom prst="rect">
            <a:avLst/>
          </a:prstGeom>
          <a:ln>
            <a:noFill/>
          </a:ln>
          <a:effectLst>
            <a:softEdge rad="112500"/>
          </a:effectLst>
        </p:spPr>
      </p:pic>
      <p:cxnSp>
        <p:nvCxnSpPr>
          <p:cNvPr id="11" name="Straight Arrow Connector 10">
            <a:extLst>
              <a:ext uri="{FF2B5EF4-FFF2-40B4-BE49-F238E27FC236}">
                <a16:creationId xmlns:a16="http://schemas.microsoft.com/office/drawing/2014/main" id="{8FA258B4-7328-4118-A2CC-2A11B6DE1B14}"/>
              </a:ext>
            </a:extLst>
          </p:cNvPr>
          <p:cNvCxnSpPr/>
          <p:nvPr/>
        </p:nvCxnSpPr>
        <p:spPr>
          <a:xfrm flipV="1">
            <a:off x="4202577" y="1591557"/>
            <a:ext cx="2731696" cy="2"/>
          </a:xfrm>
          <a:prstGeom prst="straightConnector1">
            <a:avLst/>
          </a:prstGeom>
        </p:spPr>
        <p:style>
          <a:lnRef idx="3">
            <a:schemeClr val="accent5"/>
          </a:lnRef>
          <a:fillRef idx="0">
            <a:schemeClr val="accent5"/>
          </a:fillRef>
          <a:effectRef idx="2">
            <a:schemeClr val="accent5"/>
          </a:effectRef>
          <a:fontRef idx="minor">
            <a:schemeClr val="tx1"/>
          </a:fontRef>
        </p:style>
      </p:cxnSp>
      <p:graphicFrame>
        <p:nvGraphicFramePr>
          <p:cNvPr id="12" name="Table 12">
            <a:extLst>
              <a:ext uri="{FF2B5EF4-FFF2-40B4-BE49-F238E27FC236}">
                <a16:creationId xmlns:a16="http://schemas.microsoft.com/office/drawing/2014/main" id="{525622BB-051E-4813-B9A2-427F3DFAB683}"/>
              </a:ext>
            </a:extLst>
          </p:cNvPr>
          <p:cNvGraphicFramePr>
            <a:graphicFrameLocks noGrp="1"/>
          </p:cNvGraphicFramePr>
          <p:nvPr>
            <p:extLst>
              <p:ext uri="{D42A27DB-BD31-4B8C-83A1-F6EECF244321}">
                <p14:modId xmlns:p14="http://schemas.microsoft.com/office/powerpoint/2010/main" val="1732523684"/>
              </p:ext>
            </p:extLst>
          </p:nvPr>
        </p:nvGraphicFramePr>
        <p:xfrm>
          <a:off x="474452" y="2242867"/>
          <a:ext cx="5471978" cy="4158717"/>
        </p:xfrm>
        <a:graphic>
          <a:graphicData uri="http://schemas.openxmlformats.org/drawingml/2006/table">
            <a:tbl>
              <a:tblPr firstRow="1" bandRow="1">
                <a:tableStyleId>{3B4B98B0-60AC-42C2-AFA5-B58CD77FA1E5}</a:tableStyleId>
              </a:tblPr>
              <a:tblGrid>
                <a:gridCol w="5471978">
                  <a:extLst>
                    <a:ext uri="{9D8B030D-6E8A-4147-A177-3AD203B41FA5}">
                      <a16:colId xmlns:a16="http://schemas.microsoft.com/office/drawing/2014/main" val="2444641429"/>
                    </a:ext>
                  </a:extLst>
                </a:gridCol>
              </a:tblGrid>
              <a:tr h="4158717">
                <a:tc>
                  <a:txBody>
                    <a:bodyPr/>
                    <a:lstStyle/>
                    <a:p>
                      <a:endParaRPr lang="en-US">
                        <a:latin typeface="Arial"/>
                      </a:endParaRPr>
                    </a:p>
                  </a:txBody>
                  <a:tcPr/>
                </a:tc>
                <a:extLst>
                  <a:ext uri="{0D108BD9-81ED-4DB2-BD59-A6C34878D82A}">
                    <a16:rowId xmlns:a16="http://schemas.microsoft.com/office/drawing/2014/main" val="1167211960"/>
                  </a:ext>
                </a:extLst>
              </a:tr>
            </a:tbl>
          </a:graphicData>
        </a:graphic>
      </p:graphicFrame>
      <p:sp>
        <p:nvSpPr>
          <p:cNvPr id="4" name="TextBox 3">
            <a:extLst>
              <a:ext uri="{FF2B5EF4-FFF2-40B4-BE49-F238E27FC236}">
                <a16:creationId xmlns:a16="http://schemas.microsoft.com/office/drawing/2014/main" id="{4FD52F9F-BE46-4068-820E-031B8039503A}"/>
              </a:ext>
            </a:extLst>
          </p:cNvPr>
          <p:cNvSpPr txBox="1"/>
          <p:nvPr/>
        </p:nvSpPr>
        <p:spPr>
          <a:xfrm>
            <a:off x="6837872" y="1518249"/>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i="1"/>
              <a:t>(</a:t>
            </a:r>
            <a:r>
              <a:rPr lang="en-US" sz="1100" i="1"/>
              <a:t>NCB News,2020)</a:t>
            </a:r>
          </a:p>
        </p:txBody>
      </p:sp>
    </p:spTree>
    <p:extLst>
      <p:ext uri="{BB962C8B-B14F-4D97-AF65-F5344CB8AC3E}">
        <p14:creationId xmlns:p14="http://schemas.microsoft.com/office/powerpoint/2010/main" val="2428868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Explosión: 14 puntos 30">
            <a:extLst>
              <a:ext uri="{FF2B5EF4-FFF2-40B4-BE49-F238E27FC236}">
                <a16:creationId xmlns:a16="http://schemas.microsoft.com/office/drawing/2014/main" id="{31ACEF99-FFF6-43A8-9034-26C1EA94AE0F}"/>
              </a:ext>
            </a:extLst>
          </p:cNvPr>
          <p:cNvSpPr/>
          <p:nvPr/>
        </p:nvSpPr>
        <p:spPr>
          <a:xfrm>
            <a:off x="-398042" y="-333863"/>
            <a:ext cx="4997598" cy="4093028"/>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62500" lnSpcReduction="20000"/>
          </a:bodyPr>
          <a:lstStyle/>
          <a:p>
            <a:pPr>
              <a:lnSpc>
                <a:spcPct val="90000"/>
              </a:lnSpc>
              <a:spcBef>
                <a:spcPct val="0"/>
              </a:spcBef>
              <a:spcAft>
                <a:spcPts val="600"/>
              </a:spcAft>
            </a:pPr>
            <a:endParaRPr lang="en-US" sz="3100" b="1">
              <a:solidFill>
                <a:schemeClr val="tx1"/>
              </a:solidFill>
              <a:highlight>
                <a:srgbClr val="C0C0C0"/>
              </a:highlight>
              <a:latin typeface="+mj-lt"/>
              <a:ea typeface="+mj-ea"/>
              <a:cs typeface="+mj-cs"/>
            </a:endParaRPr>
          </a:p>
          <a:p>
            <a:pPr>
              <a:lnSpc>
                <a:spcPct val="90000"/>
              </a:lnSpc>
              <a:spcBef>
                <a:spcPct val="0"/>
              </a:spcBef>
              <a:spcAft>
                <a:spcPts val="600"/>
              </a:spcAft>
            </a:pPr>
            <a:r>
              <a:rPr lang="en-US" sz="3100" b="1">
                <a:solidFill>
                  <a:schemeClr val="tx1"/>
                </a:solidFill>
                <a:highlight>
                  <a:srgbClr val="C0C0C0"/>
                </a:highlight>
                <a:latin typeface="+mj-lt"/>
                <a:ea typeface="+mj-ea"/>
                <a:cs typeface="+mj-cs"/>
              </a:rPr>
              <a:t>5.- </a:t>
            </a:r>
            <a:endParaRPr lang="es-ES">
              <a:solidFill>
                <a:schemeClr val="tx1"/>
              </a:solidFill>
              <a:latin typeface="+mj-lt"/>
              <a:ea typeface="+mj-ea"/>
              <a:cs typeface="+mj-cs"/>
            </a:endParaRPr>
          </a:p>
          <a:p>
            <a:pPr>
              <a:lnSpc>
                <a:spcPct val="90000"/>
              </a:lnSpc>
              <a:spcBef>
                <a:spcPct val="0"/>
              </a:spcBef>
              <a:spcAft>
                <a:spcPts val="600"/>
              </a:spcAft>
            </a:pPr>
            <a:endParaRPr lang="en-US" sz="3100" b="1">
              <a:solidFill>
                <a:schemeClr val="tx1"/>
              </a:solidFill>
              <a:highlight>
                <a:srgbClr val="C0C0C0"/>
              </a:highlight>
              <a:latin typeface="+mj-lt"/>
              <a:ea typeface="+mj-ea"/>
              <a:cs typeface="+mj-cs"/>
            </a:endParaRPr>
          </a:p>
          <a:p>
            <a:pPr>
              <a:lnSpc>
                <a:spcPct val="90000"/>
              </a:lnSpc>
              <a:spcBef>
                <a:spcPct val="0"/>
              </a:spcBef>
              <a:spcAft>
                <a:spcPts val="600"/>
              </a:spcAft>
            </a:pPr>
            <a:r>
              <a:rPr lang="en-US" sz="3100" b="1">
                <a:solidFill>
                  <a:schemeClr val="tx1"/>
                </a:solidFill>
                <a:highlight>
                  <a:srgbClr val="C0C0C0"/>
                </a:highlight>
                <a:latin typeface="+mj-lt"/>
                <a:ea typeface="+mj-ea"/>
                <a:cs typeface="+mj-cs"/>
              </a:rPr>
              <a:t>MANAGING</a:t>
            </a:r>
            <a:endParaRPr lang="es-ES">
              <a:solidFill>
                <a:schemeClr val="tx1"/>
              </a:solidFill>
            </a:endParaRPr>
          </a:p>
          <a:p>
            <a:pPr>
              <a:lnSpc>
                <a:spcPct val="90000"/>
              </a:lnSpc>
              <a:spcBef>
                <a:spcPct val="0"/>
              </a:spcBef>
              <a:spcAft>
                <a:spcPts val="600"/>
              </a:spcAft>
            </a:pPr>
            <a:endParaRPr lang="en-US" sz="3100" b="1">
              <a:solidFill>
                <a:schemeClr val="tx1"/>
              </a:solidFill>
              <a:highlight>
                <a:srgbClr val="C0C0C0"/>
              </a:highlight>
              <a:latin typeface="Arial"/>
              <a:ea typeface="+mj-ea"/>
              <a:cs typeface="Arial"/>
            </a:endParaRPr>
          </a:p>
          <a:p>
            <a:pPr>
              <a:lnSpc>
                <a:spcPct val="90000"/>
              </a:lnSpc>
              <a:spcBef>
                <a:spcPct val="0"/>
              </a:spcBef>
              <a:spcAft>
                <a:spcPts val="600"/>
              </a:spcAft>
            </a:pPr>
            <a:r>
              <a:rPr lang="en-US" sz="3100" b="1">
                <a:solidFill>
                  <a:schemeClr val="tx1"/>
                </a:solidFill>
                <a:highlight>
                  <a:srgbClr val="C0C0C0"/>
                </a:highlight>
                <a:latin typeface="Arial"/>
                <a:ea typeface="+mj-ea"/>
                <a:cs typeface="Arial"/>
              </a:rPr>
              <a:t>COMFLICT</a:t>
            </a:r>
            <a:r>
              <a:rPr lang="en-US" sz="3100" b="1">
                <a:solidFill>
                  <a:schemeClr val="tx1"/>
                </a:solidFill>
                <a:highlight>
                  <a:srgbClr val="C0C0C0"/>
                </a:highlight>
                <a:latin typeface="+mj-lt"/>
                <a:ea typeface="+mj-ea"/>
                <a:cs typeface="+mj-cs"/>
              </a:rPr>
              <a:t>S</a:t>
            </a:r>
            <a:endParaRPr lang="en-US" sz="3100" b="1">
              <a:solidFill>
                <a:schemeClr val="tx1"/>
              </a:solidFill>
              <a:highlight>
                <a:srgbClr val="C0C0C0"/>
              </a:highlight>
              <a:ea typeface="+mj-ea"/>
              <a:cs typeface="+mj-cs"/>
            </a:endParaRPr>
          </a:p>
        </p:txBody>
      </p:sp>
      <p:grpSp>
        <p:nvGrpSpPr>
          <p:cNvPr id="38" name="Group 37">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39" name="Straight Connector 38">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9" name="Rectangle 48">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a 50">
            <a:extLst>
              <a:ext uri="{FF2B5EF4-FFF2-40B4-BE49-F238E27FC236}">
                <a16:creationId xmlns:a16="http://schemas.microsoft.com/office/drawing/2014/main" id="{28368455-FF44-4679-A22A-EBC074F3F9D2}"/>
              </a:ext>
            </a:extLst>
          </p:cNvPr>
          <p:cNvGraphicFramePr/>
          <p:nvPr>
            <p:extLst>
              <p:ext uri="{D42A27DB-BD31-4B8C-83A1-F6EECF244321}">
                <p14:modId xmlns:p14="http://schemas.microsoft.com/office/powerpoint/2010/main" val="410940035"/>
              </p:ext>
            </p:extLst>
          </p:nvPr>
        </p:nvGraphicFramePr>
        <p:xfrm>
          <a:off x="5247232" y="800789"/>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68" name="Imagen 568">
            <a:extLst>
              <a:ext uri="{FF2B5EF4-FFF2-40B4-BE49-F238E27FC236}">
                <a16:creationId xmlns:a16="http://schemas.microsoft.com/office/drawing/2014/main" id="{A887A3BF-7B9D-4276-A48F-928FE035F529}"/>
              </a:ext>
            </a:extLst>
          </p:cNvPr>
          <p:cNvPicPr>
            <a:picLocks noChangeAspect="1"/>
          </p:cNvPicPr>
          <p:nvPr/>
        </p:nvPicPr>
        <p:blipFill>
          <a:blip r:embed="rId7"/>
          <a:stretch>
            <a:fillRect/>
          </a:stretch>
        </p:blipFill>
        <p:spPr>
          <a:xfrm>
            <a:off x="71022" y="3996704"/>
            <a:ext cx="4429956" cy="2082751"/>
          </a:xfrm>
          <a:prstGeom prst="rect">
            <a:avLst/>
          </a:prstGeom>
        </p:spPr>
      </p:pic>
      <p:sp>
        <p:nvSpPr>
          <p:cNvPr id="8" name="Cubo 7">
            <a:extLst>
              <a:ext uri="{FF2B5EF4-FFF2-40B4-BE49-F238E27FC236}">
                <a16:creationId xmlns:a16="http://schemas.microsoft.com/office/drawing/2014/main" id="{F03E98B2-7CDB-4482-939E-AA6D33A8AB1A}"/>
              </a:ext>
            </a:extLst>
          </p:cNvPr>
          <p:cNvSpPr/>
          <p:nvPr/>
        </p:nvSpPr>
        <p:spPr>
          <a:xfrm>
            <a:off x="5781000" y="-7269"/>
            <a:ext cx="4777153" cy="703385"/>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 sz="3200" b="1">
                <a:latin typeface="Calibri"/>
                <a:cs typeface="Calibri"/>
              </a:rPr>
              <a:t>CONFLICTS</a:t>
            </a:r>
          </a:p>
        </p:txBody>
      </p:sp>
    </p:spTree>
    <p:extLst>
      <p:ext uri="{BB962C8B-B14F-4D97-AF65-F5344CB8AC3E}">
        <p14:creationId xmlns:p14="http://schemas.microsoft.com/office/powerpoint/2010/main" val="2192647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 name="Rectangle 10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6" name="Straight Connector 10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8" name="Straight Connector 10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1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Isosceles Triangle 11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Isosceles Triangle 11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Freeform: Shape 11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Rectángulo 52">
            <a:extLst>
              <a:ext uri="{FF2B5EF4-FFF2-40B4-BE49-F238E27FC236}">
                <a16:creationId xmlns:a16="http://schemas.microsoft.com/office/drawing/2014/main" id="{366C3B99-50BE-4E6C-8336-7836912B1034}"/>
              </a:ext>
            </a:extLst>
          </p:cNvPr>
          <p:cNvSpPr/>
          <p:nvPr/>
        </p:nvSpPr>
        <p:spPr>
          <a:xfrm>
            <a:off x="7181723" y="609600"/>
            <a:ext cx="4601765" cy="22277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2400" b="1">
                <a:solidFill>
                  <a:srgbClr val="FFFFFF"/>
                </a:solidFill>
                <a:latin typeface="+mj-lt"/>
                <a:ea typeface="+mj-ea"/>
                <a:cs typeface="+mj-cs"/>
              </a:rPr>
              <a:t>    </a:t>
            </a:r>
            <a:endParaRPr lang="en-US" sz="2400">
              <a:solidFill>
                <a:srgbClr val="FFFFFF"/>
              </a:solidFill>
              <a:latin typeface="+mj-lt"/>
              <a:ea typeface="+mj-ea"/>
              <a:cs typeface="+mj-cs"/>
            </a:endParaRPr>
          </a:p>
          <a:p>
            <a:pPr>
              <a:lnSpc>
                <a:spcPct val="90000"/>
              </a:lnSpc>
              <a:spcBef>
                <a:spcPct val="0"/>
              </a:spcBef>
              <a:spcAft>
                <a:spcPts val="600"/>
              </a:spcAft>
            </a:pPr>
            <a:r>
              <a:rPr lang="en-US" sz="2000" b="1">
                <a:solidFill>
                  <a:schemeClr val="tx1"/>
                </a:solidFill>
                <a:latin typeface="Arial"/>
                <a:ea typeface="+mj-ea"/>
                <a:cs typeface="Aharoni"/>
              </a:rPr>
              <a:t>RESOLVING CONFLICTS REQUIRES</a:t>
            </a:r>
            <a:endParaRPr lang="en-US" sz="2400">
              <a:solidFill>
                <a:schemeClr val="tx1"/>
              </a:solidFill>
              <a:latin typeface="Arial"/>
              <a:ea typeface="+mj-ea"/>
              <a:cs typeface="Aharoni"/>
            </a:endParaRPr>
          </a:p>
          <a:p>
            <a:pPr>
              <a:lnSpc>
                <a:spcPct val="90000"/>
              </a:lnSpc>
              <a:spcBef>
                <a:spcPct val="0"/>
              </a:spcBef>
              <a:spcAft>
                <a:spcPts val="600"/>
              </a:spcAft>
            </a:pPr>
            <a:r>
              <a:rPr lang="en-US" sz="2000" b="1">
                <a:solidFill>
                  <a:schemeClr val="tx1"/>
                </a:solidFill>
                <a:latin typeface="Arial"/>
                <a:ea typeface="+mj-ea"/>
                <a:cs typeface="Aharoni"/>
              </a:rPr>
              <a:t> AN UNDERSTANDING OF THE:</a:t>
            </a:r>
            <a:r>
              <a:rPr lang="en-US" sz="2400" b="1">
                <a:solidFill>
                  <a:schemeClr val="tx1"/>
                </a:solidFill>
                <a:latin typeface="Arial"/>
                <a:ea typeface="+mj-ea"/>
                <a:cs typeface="Aharoni"/>
              </a:rPr>
              <a:t> </a:t>
            </a:r>
            <a:endParaRPr lang="en-US" sz="2400">
              <a:solidFill>
                <a:schemeClr val="tx1"/>
              </a:solidFill>
              <a:latin typeface="Arial"/>
              <a:ea typeface="+mj-ea"/>
              <a:cs typeface="Aharoni"/>
            </a:endParaRPr>
          </a:p>
          <a:p>
            <a:pPr>
              <a:lnSpc>
                <a:spcPct val="90000"/>
              </a:lnSpc>
              <a:spcBef>
                <a:spcPct val="0"/>
              </a:spcBef>
              <a:spcAft>
                <a:spcPts val="600"/>
              </a:spcAft>
            </a:pPr>
            <a:endParaRPr lang="en-US" sz="2800">
              <a:solidFill>
                <a:srgbClr val="FFFFFF"/>
              </a:solidFill>
              <a:latin typeface="+mj-lt"/>
              <a:ea typeface="+mj-ea"/>
              <a:cs typeface="+mj-cs"/>
            </a:endParaRPr>
          </a:p>
        </p:txBody>
      </p:sp>
      <p:pic>
        <p:nvPicPr>
          <p:cNvPr id="76" name="Imagen 76" descr="Imagen que contiene persona, tabla, comida, hombre&#10;&#10;Descripción generada automáticamente">
            <a:extLst>
              <a:ext uri="{FF2B5EF4-FFF2-40B4-BE49-F238E27FC236}">
                <a16:creationId xmlns:a16="http://schemas.microsoft.com/office/drawing/2014/main" id="{E39F9557-2994-40BC-9595-87F809284A14}"/>
              </a:ext>
            </a:extLst>
          </p:cNvPr>
          <p:cNvPicPr>
            <a:picLocks noChangeAspect="1"/>
          </p:cNvPicPr>
          <p:nvPr/>
        </p:nvPicPr>
        <p:blipFill rotWithShape="1">
          <a:blip r:embed="rId2"/>
          <a:srcRect l="26473" r="11726" b="1"/>
          <a:stretch/>
        </p:blipFill>
        <p:spPr>
          <a:xfrm>
            <a:off x="158009" y="1130875"/>
            <a:ext cx="4848113" cy="4196878"/>
          </a:xfrm>
          <a:prstGeom prst="rect">
            <a:avLst/>
          </a:prstGeom>
        </p:spPr>
      </p:pic>
      <p:graphicFrame>
        <p:nvGraphicFramePr>
          <p:cNvPr id="6" name="Diagrama 11">
            <a:extLst>
              <a:ext uri="{FF2B5EF4-FFF2-40B4-BE49-F238E27FC236}">
                <a16:creationId xmlns:a16="http://schemas.microsoft.com/office/drawing/2014/main" id="{98595E4C-C3E9-4C52-8255-52A08CBC13E9}"/>
              </a:ext>
            </a:extLst>
          </p:cNvPr>
          <p:cNvGraphicFramePr/>
          <p:nvPr>
            <p:extLst>
              <p:ext uri="{D42A27DB-BD31-4B8C-83A1-F6EECF244321}">
                <p14:modId xmlns:p14="http://schemas.microsoft.com/office/powerpoint/2010/main" val="1625748182"/>
              </p:ext>
            </p:extLst>
          </p:nvPr>
        </p:nvGraphicFramePr>
        <p:xfrm>
          <a:off x="7181725" y="2837329"/>
          <a:ext cx="4512988" cy="3317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429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a:extLst>
              <a:ext uri="{FF2B5EF4-FFF2-40B4-BE49-F238E27FC236}">
                <a16:creationId xmlns:a16="http://schemas.microsoft.com/office/drawing/2014/main" id="{966E7C5C-499E-47AA-8F46-777636D9D936}"/>
              </a:ext>
            </a:extLst>
          </p:cNvPr>
          <p:cNvSpPr/>
          <p:nvPr/>
        </p:nvSpPr>
        <p:spPr>
          <a:xfrm>
            <a:off x="2265285" y="412071"/>
            <a:ext cx="6451106" cy="9173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s-ES" sz="2400" b="1">
              <a:solidFill>
                <a:schemeClr val="tx1"/>
              </a:solidFill>
              <a:latin typeface="Arial"/>
              <a:ea typeface="+mn-lt"/>
              <a:cs typeface="+mn-lt"/>
            </a:endParaRPr>
          </a:p>
          <a:p>
            <a:pPr algn="ctr"/>
            <a:r>
              <a:rPr lang="es-ES" sz="2400" b="1">
                <a:solidFill>
                  <a:schemeClr val="tx1"/>
                </a:solidFill>
                <a:latin typeface="Arial"/>
                <a:ea typeface="+mn-lt"/>
                <a:cs typeface="+mn-lt"/>
              </a:rPr>
              <a:t>HOW CAN CONFLICT BE MANAGED?</a:t>
            </a:r>
            <a:endParaRPr lang="es-ES" sz="2400" b="1">
              <a:solidFill>
                <a:schemeClr val="tx1"/>
              </a:solidFill>
              <a:latin typeface="Arial"/>
              <a:cs typeface="Arial"/>
            </a:endParaRPr>
          </a:p>
          <a:p>
            <a:pPr algn="ctr"/>
            <a:endParaRPr lang="es-ES"/>
          </a:p>
        </p:txBody>
      </p:sp>
      <p:graphicFrame>
        <p:nvGraphicFramePr>
          <p:cNvPr id="3" name="Diagrama 3">
            <a:extLst>
              <a:ext uri="{FF2B5EF4-FFF2-40B4-BE49-F238E27FC236}">
                <a16:creationId xmlns:a16="http://schemas.microsoft.com/office/drawing/2014/main" id="{6B9572D5-43A0-4E08-989E-16D5744B3A37}"/>
              </a:ext>
            </a:extLst>
          </p:cNvPr>
          <p:cNvGraphicFramePr/>
          <p:nvPr>
            <p:extLst>
              <p:ext uri="{D42A27DB-BD31-4B8C-83A1-F6EECF244321}">
                <p14:modId xmlns:p14="http://schemas.microsoft.com/office/powerpoint/2010/main" val="2927148854"/>
              </p:ext>
            </p:extLst>
          </p:nvPr>
        </p:nvGraphicFramePr>
        <p:xfrm>
          <a:off x="2744679" y="1681578"/>
          <a:ext cx="5319204" cy="34948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4" name="Flecha: hacia la izquierda 363">
            <a:extLst>
              <a:ext uri="{FF2B5EF4-FFF2-40B4-BE49-F238E27FC236}">
                <a16:creationId xmlns:a16="http://schemas.microsoft.com/office/drawing/2014/main" id="{05ACD4FD-E670-4DDF-8973-7F2EEB787B92}"/>
              </a:ext>
            </a:extLst>
          </p:cNvPr>
          <p:cNvSpPr/>
          <p:nvPr/>
        </p:nvSpPr>
        <p:spPr>
          <a:xfrm rot="10800000">
            <a:off x="7397124" y="1803245"/>
            <a:ext cx="614039" cy="554853"/>
          </a:xfrm>
          <a:prstGeom prst="leftArrow">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365" name="Flecha: hacia la izquierda 364">
            <a:extLst>
              <a:ext uri="{FF2B5EF4-FFF2-40B4-BE49-F238E27FC236}">
                <a16:creationId xmlns:a16="http://schemas.microsoft.com/office/drawing/2014/main" id="{18C23B62-2DD8-4CED-B723-16133B545071}"/>
              </a:ext>
            </a:extLst>
          </p:cNvPr>
          <p:cNvSpPr/>
          <p:nvPr/>
        </p:nvSpPr>
        <p:spPr>
          <a:xfrm>
            <a:off x="2723863" y="3203792"/>
            <a:ext cx="643631" cy="569649"/>
          </a:xfrm>
          <a:prstGeom prst="leftArrow">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366" name="Flecha: hacia la izquierda 365">
            <a:extLst>
              <a:ext uri="{FF2B5EF4-FFF2-40B4-BE49-F238E27FC236}">
                <a16:creationId xmlns:a16="http://schemas.microsoft.com/office/drawing/2014/main" id="{0D7F8BBA-ECC0-4675-A1A2-87D9B40E5E64}"/>
              </a:ext>
            </a:extLst>
          </p:cNvPr>
          <p:cNvSpPr/>
          <p:nvPr/>
        </p:nvSpPr>
        <p:spPr>
          <a:xfrm>
            <a:off x="2743745" y="1795849"/>
            <a:ext cx="651029" cy="562251"/>
          </a:xfrm>
          <a:prstGeom prst="leftArrow">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379" name="Flecha: hacia la izquierda 378">
            <a:extLst>
              <a:ext uri="{FF2B5EF4-FFF2-40B4-BE49-F238E27FC236}">
                <a16:creationId xmlns:a16="http://schemas.microsoft.com/office/drawing/2014/main" id="{A6CBF752-BAE4-4761-B44F-06D745A994F2}"/>
              </a:ext>
            </a:extLst>
          </p:cNvPr>
          <p:cNvSpPr/>
          <p:nvPr/>
        </p:nvSpPr>
        <p:spPr>
          <a:xfrm rot="10800000">
            <a:off x="7397126" y="3142293"/>
            <a:ext cx="614039" cy="577048"/>
          </a:xfrm>
          <a:prstGeom prst="leftArrow">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380" name="Flecha: hacia la izquierda 379">
            <a:extLst>
              <a:ext uri="{FF2B5EF4-FFF2-40B4-BE49-F238E27FC236}">
                <a16:creationId xmlns:a16="http://schemas.microsoft.com/office/drawing/2014/main" id="{543D686B-80B8-4DEB-89DE-CC11D252C203}"/>
              </a:ext>
            </a:extLst>
          </p:cNvPr>
          <p:cNvSpPr/>
          <p:nvPr/>
        </p:nvSpPr>
        <p:spPr>
          <a:xfrm rot="16200000">
            <a:off x="5299774" y="5298828"/>
            <a:ext cx="458680" cy="495669"/>
          </a:xfrm>
          <a:prstGeom prst="leftArrow">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405" name="CuadroTexto 404">
            <a:extLst>
              <a:ext uri="{FF2B5EF4-FFF2-40B4-BE49-F238E27FC236}">
                <a16:creationId xmlns:a16="http://schemas.microsoft.com/office/drawing/2014/main" id="{0F4F048A-F64F-4E28-884F-0F0DF1E81179}"/>
              </a:ext>
            </a:extLst>
          </p:cNvPr>
          <p:cNvSpPr txBox="1"/>
          <p:nvPr/>
        </p:nvSpPr>
        <p:spPr>
          <a:xfrm>
            <a:off x="8154324" y="1800317"/>
            <a:ext cx="24324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latin typeface="Arial"/>
                <a:ea typeface="+mn-lt"/>
                <a:cs typeface="+mn-lt"/>
              </a:rPr>
              <a:t>-BOTH PARTIES WIN </a:t>
            </a:r>
            <a:endParaRPr lang="es-ES">
              <a:latin typeface="Arial"/>
            </a:endParaRPr>
          </a:p>
        </p:txBody>
      </p:sp>
      <p:sp>
        <p:nvSpPr>
          <p:cNvPr id="406" name="CuadroTexto 405">
            <a:extLst>
              <a:ext uri="{FF2B5EF4-FFF2-40B4-BE49-F238E27FC236}">
                <a16:creationId xmlns:a16="http://schemas.microsoft.com/office/drawing/2014/main" id="{CAA075CB-A451-4929-B3D9-68FE764A4DD2}"/>
              </a:ext>
            </a:extLst>
          </p:cNvPr>
          <p:cNvSpPr txBox="1"/>
          <p:nvPr/>
        </p:nvSpPr>
        <p:spPr>
          <a:xfrm>
            <a:off x="93180" y="1625430"/>
            <a:ext cx="280978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latin typeface="Arial"/>
                <a:ea typeface="+mn-lt"/>
                <a:cs typeface="+mn-lt"/>
              </a:rPr>
              <a:t>-ONE PARTY SEEKS TO SATISFY INTEREST REGARDLESS OF IMPACT TO OTHER PARTY </a:t>
            </a:r>
            <a:endParaRPr lang="es-ES">
              <a:latin typeface="Arial"/>
            </a:endParaRPr>
          </a:p>
        </p:txBody>
      </p:sp>
      <p:sp>
        <p:nvSpPr>
          <p:cNvPr id="28" name="CuadroTexto 27">
            <a:extLst>
              <a:ext uri="{FF2B5EF4-FFF2-40B4-BE49-F238E27FC236}">
                <a16:creationId xmlns:a16="http://schemas.microsoft.com/office/drawing/2014/main" id="{2113E2FD-8C98-4BE3-900E-2EE1D1D4261F}"/>
              </a:ext>
            </a:extLst>
          </p:cNvPr>
          <p:cNvSpPr txBox="1"/>
          <p:nvPr/>
        </p:nvSpPr>
        <p:spPr>
          <a:xfrm>
            <a:off x="93216" y="3311371"/>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latin typeface="Arial"/>
                <a:ea typeface="+mn-lt"/>
                <a:cs typeface="+mn-lt"/>
              </a:rPr>
              <a:t>-BOTH PARTIES WIN AND GIVE UP SOMETHING</a:t>
            </a:r>
            <a:endParaRPr lang="es-ES">
              <a:latin typeface="Arial"/>
            </a:endParaRPr>
          </a:p>
        </p:txBody>
      </p:sp>
      <p:sp>
        <p:nvSpPr>
          <p:cNvPr id="29" name="CuadroTexto 28">
            <a:extLst>
              <a:ext uri="{FF2B5EF4-FFF2-40B4-BE49-F238E27FC236}">
                <a16:creationId xmlns:a16="http://schemas.microsoft.com/office/drawing/2014/main" id="{79AD49F1-7BFD-4988-88AC-AA7B8858AEF4}"/>
              </a:ext>
            </a:extLst>
          </p:cNvPr>
          <p:cNvSpPr txBox="1"/>
          <p:nvPr/>
        </p:nvSpPr>
        <p:spPr>
          <a:xfrm>
            <a:off x="8063236" y="2959714"/>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latin typeface="Arial"/>
                <a:ea typeface="+mn-lt"/>
                <a:cs typeface="+mn-lt"/>
              </a:rPr>
              <a:t>-ONE OR BOTH PARTIES SEEK TO SUPPRESS THE CONFLICT</a:t>
            </a:r>
            <a:endParaRPr lang="es-ES">
              <a:latin typeface="Arial"/>
            </a:endParaRPr>
          </a:p>
        </p:txBody>
      </p:sp>
      <p:sp>
        <p:nvSpPr>
          <p:cNvPr id="30" name="CuadroTexto 29">
            <a:extLst>
              <a:ext uri="{FF2B5EF4-FFF2-40B4-BE49-F238E27FC236}">
                <a16:creationId xmlns:a16="http://schemas.microsoft.com/office/drawing/2014/main" id="{06185ECB-AB07-47AE-A684-09524178A407}"/>
              </a:ext>
            </a:extLst>
          </p:cNvPr>
          <p:cNvSpPr txBox="1"/>
          <p:nvPr/>
        </p:nvSpPr>
        <p:spPr>
          <a:xfrm>
            <a:off x="4344324" y="5838733"/>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latin typeface="Arial"/>
                <a:ea typeface="+mn-lt"/>
                <a:cs typeface="+mn-lt"/>
              </a:rPr>
              <a:t>ONE PARTY YIELD THE WIN TO THE OTHER PARTY</a:t>
            </a:r>
            <a:endParaRPr lang="es-ES">
              <a:latin typeface="Arial"/>
            </a:endParaRPr>
          </a:p>
        </p:txBody>
      </p:sp>
      <p:pic>
        <p:nvPicPr>
          <p:cNvPr id="37" name="Imagen 37" descr="Imagen que contiene camiseta&#10;&#10;Descripción generada automáticamente">
            <a:extLst>
              <a:ext uri="{FF2B5EF4-FFF2-40B4-BE49-F238E27FC236}">
                <a16:creationId xmlns:a16="http://schemas.microsoft.com/office/drawing/2014/main" id="{F0BF1733-C9D6-4DA0-B322-D5C8CAE404CD}"/>
              </a:ext>
            </a:extLst>
          </p:cNvPr>
          <p:cNvPicPr>
            <a:picLocks noChangeAspect="1"/>
          </p:cNvPicPr>
          <p:nvPr/>
        </p:nvPicPr>
        <p:blipFill>
          <a:blip r:embed="rId7"/>
          <a:stretch>
            <a:fillRect/>
          </a:stretch>
        </p:blipFill>
        <p:spPr>
          <a:xfrm>
            <a:off x="507507" y="4322039"/>
            <a:ext cx="3512598" cy="1979535"/>
          </a:xfrm>
          <a:prstGeom prst="rect">
            <a:avLst/>
          </a:prstGeom>
        </p:spPr>
      </p:pic>
      <p:sp>
        <p:nvSpPr>
          <p:cNvPr id="10" name="Globo: flecha izquierda 9">
            <a:extLst>
              <a:ext uri="{FF2B5EF4-FFF2-40B4-BE49-F238E27FC236}">
                <a16:creationId xmlns:a16="http://schemas.microsoft.com/office/drawing/2014/main" id="{EE6D1EDD-39DB-46BD-90C6-49B740AD4F83}"/>
              </a:ext>
            </a:extLst>
          </p:cNvPr>
          <p:cNvSpPr/>
          <p:nvPr/>
        </p:nvSpPr>
        <p:spPr>
          <a:xfrm>
            <a:off x="10503876" y="143609"/>
            <a:ext cx="915865" cy="6572247"/>
          </a:xfrm>
          <a:prstGeom prst="leftArrowCallou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i="1" u="sng">
                <a:latin typeface="Arial"/>
                <a:cs typeface="Arial"/>
              </a:rPr>
              <a:t>T</a:t>
            </a:r>
          </a:p>
          <a:p>
            <a:pPr algn="ctr"/>
            <a:r>
              <a:rPr lang="es-ES" i="1" u="sng">
                <a:latin typeface="Arial"/>
                <a:cs typeface="Arial"/>
              </a:rPr>
              <a:t>H</a:t>
            </a:r>
          </a:p>
          <a:p>
            <a:pPr algn="ctr"/>
            <a:r>
              <a:rPr lang="es-ES" i="1" u="sng">
                <a:latin typeface="Arial"/>
                <a:cs typeface="Arial"/>
              </a:rPr>
              <a:t>O</a:t>
            </a:r>
          </a:p>
          <a:p>
            <a:pPr algn="ctr"/>
            <a:r>
              <a:rPr lang="es-ES" i="1" u="sng">
                <a:latin typeface="Arial"/>
                <a:cs typeface="Arial"/>
              </a:rPr>
              <a:t>M</a:t>
            </a:r>
          </a:p>
          <a:p>
            <a:pPr algn="ctr"/>
            <a:r>
              <a:rPr lang="es-ES" i="1" u="sng">
                <a:latin typeface="Arial"/>
                <a:cs typeface="Arial"/>
              </a:rPr>
              <a:t>A</a:t>
            </a:r>
          </a:p>
          <a:p>
            <a:pPr algn="ctr"/>
            <a:r>
              <a:rPr lang="es-ES" i="1" u="sng">
                <a:latin typeface="Arial"/>
                <a:cs typeface="Arial"/>
              </a:rPr>
              <a:t>S </a:t>
            </a:r>
          </a:p>
          <a:p>
            <a:pPr algn="ctr"/>
            <a:endParaRPr lang="es-ES" i="1" u="sng">
              <a:latin typeface="Arial"/>
              <a:cs typeface="Arial"/>
            </a:endParaRPr>
          </a:p>
          <a:p>
            <a:pPr algn="ctr"/>
            <a:r>
              <a:rPr lang="es-ES" i="1" u="sng">
                <a:latin typeface="Arial"/>
                <a:cs typeface="Arial"/>
              </a:rPr>
              <a:t>K</a:t>
            </a:r>
          </a:p>
          <a:p>
            <a:pPr algn="ctr"/>
            <a:r>
              <a:rPr lang="es-ES" i="1" u="sng">
                <a:latin typeface="Arial"/>
                <a:cs typeface="Arial"/>
              </a:rPr>
              <a:t>I</a:t>
            </a:r>
          </a:p>
          <a:p>
            <a:pPr algn="ctr"/>
            <a:r>
              <a:rPr lang="es-ES" i="1" u="sng">
                <a:latin typeface="Arial"/>
                <a:cs typeface="Arial"/>
              </a:rPr>
              <a:t>L</a:t>
            </a:r>
          </a:p>
          <a:p>
            <a:pPr algn="ctr"/>
            <a:r>
              <a:rPr lang="es-ES" i="1" u="sng">
                <a:latin typeface="Arial"/>
                <a:cs typeface="Arial"/>
              </a:rPr>
              <a:t>M</a:t>
            </a:r>
          </a:p>
          <a:p>
            <a:pPr algn="ctr"/>
            <a:r>
              <a:rPr lang="es-ES" i="1" u="sng">
                <a:latin typeface="Arial"/>
                <a:cs typeface="Arial"/>
              </a:rPr>
              <a:t>A</a:t>
            </a:r>
          </a:p>
          <a:p>
            <a:pPr algn="ctr"/>
            <a:r>
              <a:rPr lang="es-ES" i="1" u="sng">
                <a:latin typeface="Arial"/>
                <a:cs typeface="Arial"/>
              </a:rPr>
              <a:t>N </a:t>
            </a:r>
          </a:p>
          <a:p>
            <a:pPr algn="ctr"/>
            <a:r>
              <a:rPr lang="es-ES" i="1" u="sng">
                <a:latin typeface="Arial"/>
                <a:cs typeface="Arial"/>
              </a:rPr>
              <a:t>N</a:t>
            </a:r>
          </a:p>
          <a:p>
            <a:pPr algn="ctr"/>
            <a:endParaRPr lang="es-ES" i="1" u="sng">
              <a:latin typeface="Arial"/>
              <a:cs typeface="Arial"/>
            </a:endParaRPr>
          </a:p>
          <a:p>
            <a:pPr algn="ctr"/>
            <a:r>
              <a:rPr lang="es-ES" i="1" u="sng">
                <a:latin typeface="Arial"/>
                <a:cs typeface="Arial"/>
              </a:rPr>
              <a:t>M</a:t>
            </a:r>
          </a:p>
          <a:p>
            <a:pPr algn="ctr"/>
            <a:r>
              <a:rPr lang="es-ES" i="1" u="sng">
                <a:latin typeface="Arial"/>
                <a:cs typeface="Arial"/>
              </a:rPr>
              <a:t>O</a:t>
            </a:r>
          </a:p>
          <a:p>
            <a:pPr algn="ctr"/>
            <a:r>
              <a:rPr lang="es-ES" i="1" u="sng">
                <a:latin typeface="Arial"/>
                <a:cs typeface="Arial"/>
              </a:rPr>
              <a:t>D</a:t>
            </a:r>
          </a:p>
          <a:p>
            <a:pPr algn="ctr"/>
            <a:r>
              <a:rPr lang="es-ES" i="1" u="sng">
                <a:latin typeface="Arial"/>
                <a:cs typeface="Arial"/>
              </a:rPr>
              <a:t>E</a:t>
            </a:r>
          </a:p>
        </p:txBody>
      </p:sp>
    </p:spTree>
    <p:extLst>
      <p:ext uri="{BB962C8B-B14F-4D97-AF65-F5344CB8AC3E}">
        <p14:creationId xmlns:p14="http://schemas.microsoft.com/office/powerpoint/2010/main" val="2453351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n 4" descr="Imagen que contiene persona, hombre, interior, alimentos&#10;&#10;Descripción generada automáticamente">
            <a:extLst>
              <a:ext uri="{FF2B5EF4-FFF2-40B4-BE49-F238E27FC236}">
                <a16:creationId xmlns:a16="http://schemas.microsoft.com/office/drawing/2014/main" id="{A1FAB647-DD43-4FA4-BD6E-CB79BDADAEEA}"/>
              </a:ext>
            </a:extLst>
          </p:cNvPr>
          <p:cNvPicPr>
            <a:picLocks noChangeAspect="1"/>
          </p:cNvPicPr>
          <p:nvPr/>
        </p:nvPicPr>
        <p:blipFill>
          <a:blip r:embed="rId2"/>
          <a:stretch>
            <a:fillRect/>
          </a:stretch>
        </p:blipFill>
        <p:spPr>
          <a:xfrm>
            <a:off x="308077" y="3836047"/>
            <a:ext cx="2743200" cy="1832421"/>
          </a:xfrm>
          <a:prstGeom prst="rect">
            <a:avLst/>
          </a:prstGeom>
        </p:spPr>
      </p:pic>
      <p:pic>
        <p:nvPicPr>
          <p:cNvPr id="5" name="Imagen 5" descr="Imagen que contiene persona, tabla, interior, mujer&#10;&#10;Descripción generada automáticamente">
            <a:extLst>
              <a:ext uri="{FF2B5EF4-FFF2-40B4-BE49-F238E27FC236}">
                <a16:creationId xmlns:a16="http://schemas.microsoft.com/office/drawing/2014/main" id="{E1EEC41C-2ECF-4426-A007-BBA7462BF93D}"/>
              </a:ext>
            </a:extLst>
          </p:cNvPr>
          <p:cNvPicPr>
            <a:picLocks noChangeAspect="1"/>
          </p:cNvPicPr>
          <p:nvPr/>
        </p:nvPicPr>
        <p:blipFill>
          <a:blip r:embed="rId3"/>
          <a:stretch>
            <a:fillRect/>
          </a:stretch>
        </p:blipFill>
        <p:spPr>
          <a:xfrm>
            <a:off x="3806723" y="3826299"/>
            <a:ext cx="2923458" cy="1851919"/>
          </a:xfrm>
          <a:prstGeom prst="rect">
            <a:avLst/>
          </a:prstGeom>
        </p:spPr>
      </p:pic>
      <p:pic>
        <p:nvPicPr>
          <p:cNvPr id="6" name="Imagen 6" descr="Imagen que contiene persona, interior, mujer, parado&#10;&#10;Descripción generada automáticamente">
            <a:extLst>
              <a:ext uri="{FF2B5EF4-FFF2-40B4-BE49-F238E27FC236}">
                <a16:creationId xmlns:a16="http://schemas.microsoft.com/office/drawing/2014/main" id="{ECFCFF3E-69C0-4463-AC3B-EAC9EA1BAB40}"/>
              </a:ext>
            </a:extLst>
          </p:cNvPr>
          <p:cNvPicPr>
            <a:picLocks noChangeAspect="1"/>
          </p:cNvPicPr>
          <p:nvPr/>
        </p:nvPicPr>
        <p:blipFill>
          <a:blip r:embed="rId4"/>
          <a:stretch>
            <a:fillRect/>
          </a:stretch>
        </p:blipFill>
        <p:spPr>
          <a:xfrm>
            <a:off x="7477432" y="3821751"/>
            <a:ext cx="2743200" cy="1844628"/>
          </a:xfrm>
          <a:prstGeom prst="rect">
            <a:avLst/>
          </a:prstGeom>
        </p:spPr>
      </p:pic>
      <p:sp>
        <p:nvSpPr>
          <p:cNvPr id="7" name="Rectángulo 6">
            <a:extLst>
              <a:ext uri="{FF2B5EF4-FFF2-40B4-BE49-F238E27FC236}">
                <a16:creationId xmlns:a16="http://schemas.microsoft.com/office/drawing/2014/main" id="{1CA9984D-85E2-4F91-B67B-DCF9D2DA46D8}"/>
              </a:ext>
            </a:extLst>
          </p:cNvPr>
          <p:cNvSpPr/>
          <p:nvPr/>
        </p:nvSpPr>
        <p:spPr>
          <a:xfrm>
            <a:off x="3117470" y="220500"/>
            <a:ext cx="5374967" cy="9176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 sz="4400">
                <a:solidFill>
                  <a:schemeClr val="tx1"/>
                </a:solidFill>
                <a:latin typeface="Arial"/>
                <a:ea typeface="+mn-lt"/>
                <a:cs typeface="+mn-lt"/>
              </a:rPr>
              <a:t>Real case</a:t>
            </a:r>
            <a:endParaRPr lang="es-ES" sz="4400">
              <a:solidFill>
                <a:schemeClr val="tx1"/>
              </a:solidFill>
              <a:latin typeface="Arial"/>
            </a:endParaRPr>
          </a:p>
        </p:txBody>
      </p:sp>
      <p:sp>
        <p:nvSpPr>
          <p:cNvPr id="8" name="Globo: flecha hacia abajo 7">
            <a:extLst>
              <a:ext uri="{FF2B5EF4-FFF2-40B4-BE49-F238E27FC236}">
                <a16:creationId xmlns:a16="http://schemas.microsoft.com/office/drawing/2014/main" id="{5B113E88-6B8D-49E4-826A-62984BB030E8}"/>
              </a:ext>
            </a:extLst>
          </p:cNvPr>
          <p:cNvSpPr/>
          <p:nvPr/>
        </p:nvSpPr>
        <p:spPr>
          <a:xfrm>
            <a:off x="193675" y="1623449"/>
            <a:ext cx="2916902" cy="1802579"/>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 b="1">
                <a:solidFill>
                  <a:schemeClr val="tx1"/>
                </a:solidFill>
                <a:latin typeface="Arial"/>
                <a:ea typeface="+mn-lt"/>
                <a:cs typeface="+mn-lt"/>
              </a:rPr>
              <a:t>New </a:t>
            </a:r>
            <a:r>
              <a:rPr lang="es-ES" b="1" err="1">
                <a:solidFill>
                  <a:schemeClr val="tx1"/>
                </a:solidFill>
                <a:latin typeface="Arial"/>
                <a:ea typeface="+mn-lt"/>
                <a:cs typeface="+mn-lt"/>
              </a:rPr>
              <a:t>employee</a:t>
            </a:r>
            <a:r>
              <a:rPr lang="es-ES" b="1">
                <a:solidFill>
                  <a:schemeClr val="tx1"/>
                </a:solidFill>
                <a:latin typeface="Arial"/>
                <a:ea typeface="+mn-lt"/>
                <a:cs typeface="+mn-lt"/>
              </a:rPr>
              <a:t>, </a:t>
            </a:r>
            <a:r>
              <a:rPr lang="es-ES" b="1" err="1">
                <a:solidFill>
                  <a:schemeClr val="tx1"/>
                </a:solidFill>
                <a:latin typeface="Arial"/>
                <a:ea typeface="+mn-lt"/>
                <a:cs typeface="+mn-lt"/>
              </a:rPr>
              <a:t>works</a:t>
            </a:r>
            <a:r>
              <a:rPr lang="es-ES" b="1">
                <a:solidFill>
                  <a:schemeClr val="tx1"/>
                </a:solidFill>
                <a:latin typeface="Arial"/>
                <a:ea typeface="+mn-lt"/>
                <a:cs typeface="+mn-lt"/>
              </a:rPr>
              <a:t> more </a:t>
            </a:r>
            <a:r>
              <a:rPr lang="es-ES" b="1" err="1">
                <a:solidFill>
                  <a:schemeClr val="tx1"/>
                </a:solidFill>
                <a:latin typeface="Arial"/>
                <a:ea typeface="+mn-lt"/>
                <a:cs typeface="+mn-lt"/>
              </a:rPr>
              <a:t>than</a:t>
            </a:r>
            <a:r>
              <a:rPr lang="es-ES" b="1">
                <a:solidFill>
                  <a:schemeClr val="tx1"/>
                </a:solidFill>
                <a:latin typeface="Arial"/>
                <a:ea typeface="+mn-lt"/>
                <a:cs typeface="+mn-lt"/>
              </a:rPr>
              <a:t> </a:t>
            </a:r>
            <a:r>
              <a:rPr lang="es-ES" b="1" err="1">
                <a:solidFill>
                  <a:schemeClr val="tx1"/>
                </a:solidFill>
                <a:latin typeface="Arial"/>
                <a:ea typeface="+mn-lt"/>
                <a:cs typeface="+mn-lt"/>
              </a:rPr>
              <a:t>necessary</a:t>
            </a:r>
            <a:endParaRPr lang="es-ES" b="1" err="1">
              <a:solidFill>
                <a:schemeClr val="tx1"/>
              </a:solidFill>
              <a:latin typeface="Arial"/>
            </a:endParaRPr>
          </a:p>
        </p:txBody>
      </p:sp>
      <p:sp>
        <p:nvSpPr>
          <p:cNvPr id="9" name="Globo: flecha hacia abajo 8">
            <a:extLst>
              <a:ext uri="{FF2B5EF4-FFF2-40B4-BE49-F238E27FC236}">
                <a16:creationId xmlns:a16="http://schemas.microsoft.com/office/drawing/2014/main" id="{9E7A3AD2-B6DF-4D8E-843E-1AAEF09031C3}"/>
              </a:ext>
            </a:extLst>
          </p:cNvPr>
          <p:cNvSpPr/>
          <p:nvPr/>
        </p:nvSpPr>
        <p:spPr>
          <a:xfrm>
            <a:off x="3466485" y="1627034"/>
            <a:ext cx="3506837" cy="1802579"/>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 b="1" err="1">
                <a:solidFill>
                  <a:schemeClr val="tx1"/>
                </a:solidFill>
                <a:ea typeface="+mn-lt"/>
                <a:cs typeface="+mn-lt"/>
              </a:rPr>
              <a:t>Employed</a:t>
            </a:r>
            <a:r>
              <a:rPr lang="es-ES" b="1">
                <a:solidFill>
                  <a:schemeClr val="tx1"/>
                </a:solidFill>
                <a:ea typeface="+mn-lt"/>
                <a:cs typeface="+mn-lt"/>
              </a:rPr>
              <a:t> </a:t>
            </a:r>
            <a:r>
              <a:rPr lang="es-ES" b="1" err="1">
                <a:solidFill>
                  <a:schemeClr val="tx1"/>
                </a:solidFill>
                <a:ea typeface="+mn-lt"/>
                <a:cs typeface="+mn-lt"/>
              </a:rPr>
              <a:t>for</a:t>
            </a:r>
            <a:r>
              <a:rPr lang="es-ES" b="1">
                <a:solidFill>
                  <a:schemeClr val="tx1"/>
                </a:solidFill>
                <a:ea typeface="+mn-lt"/>
                <a:cs typeface="+mn-lt"/>
              </a:rPr>
              <a:t> 2 </a:t>
            </a:r>
            <a:r>
              <a:rPr lang="es-ES" b="1" err="1">
                <a:solidFill>
                  <a:schemeClr val="tx1"/>
                </a:solidFill>
                <a:ea typeface="+mn-lt"/>
                <a:cs typeface="+mn-lt"/>
              </a:rPr>
              <a:t>years</a:t>
            </a:r>
            <a:r>
              <a:rPr lang="es-ES" b="1">
                <a:solidFill>
                  <a:schemeClr val="tx1"/>
                </a:solidFill>
                <a:ea typeface="+mn-lt"/>
                <a:cs typeface="+mn-lt"/>
              </a:rPr>
              <a:t>, </a:t>
            </a:r>
            <a:r>
              <a:rPr lang="es-ES" b="1" err="1">
                <a:solidFill>
                  <a:schemeClr val="tx1"/>
                </a:solidFill>
                <a:ea typeface="+mn-lt"/>
                <a:cs typeface="+mn-lt"/>
              </a:rPr>
              <a:t>she</a:t>
            </a:r>
            <a:r>
              <a:rPr lang="es-ES" b="1">
                <a:solidFill>
                  <a:schemeClr val="tx1"/>
                </a:solidFill>
                <a:ea typeface="+mn-lt"/>
                <a:cs typeface="+mn-lt"/>
              </a:rPr>
              <a:t> </a:t>
            </a:r>
            <a:r>
              <a:rPr lang="es-ES" b="1" err="1">
                <a:solidFill>
                  <a:schemeClr val="tx1"/>
                </a:solidFill>
                <a:ea typeface="+mn-lt"/>
                <a:cs typeface="+mn-lt"/>
              </a:rPr>
              <a:t>wastes</a:t>
            </a:r>
            <a:r>
              <a:rPr lang="es-ES" b="1">
                <a:solidFill>
                  <a:schemeClr val="tx1"/>
                </a:solidFill>
                <a:ea typeface="+mn-lt"/>
                <a:cs typeface="+mn-lt"/>
              </a:rPr>
              <a:t> time, </a:t>
            </a:r>
            <a:r>
              <a:rPr lang="es-ES" b="1" err="1">
                <a:solidFill>
                  <a:schemeClr val="tx1"/>
                </a:solidFill>
                <a:ea typeface="+mn-lt"/>
                <a:cs typeface="+mn-lt"/>
              </a:rPr>
              <a:t>she</a:t>
            </a:r>
            <a:r>
              <a:rPr lang="es-ES" b="1">
                <a:solidFill>
                  <a:schemeClr val="tx1"/>
                </a:solidFill>
                <a:ea typeface="+mn-lt"/>
                <a:cs typeface="+mn-lt"/>
              </a:rPr>
              <a:t> </a:t>
            </a:r>
            <a:r>
              <a:rPr lang="es-ES" b="1" err="1">
                <a:solidFill>
                  <a:schemeClr val="tx1"/>
                </a:solidFill>
                <a:ea typeface="+mn-lt"/>
                <a:cs typeface="+mn-lt"/>
              </a:rPr>
              <a:t>is</a:t>
            </a:r>
            <a:r>
              <a:rPr lang="es-ES" b="1">
                <a:solidFill>
                  <a:schemeClr val="tx1"/>
                </a:solidFill>
                <a:ea typeface="+mn-lt"/>
                <a:cs typeface="+mn-lt"/>
              </a:rPr>
              <a:t> </a:t>
            </a:r>
            <a:r>
              <a:rPr lang="es-ES" b="1" err="1">
                <a:solidFill>
                  <a:schemeClr val="tx1"/>
                </a:solidFill>
                <a:ea typeface="+mn-lt"/>
                <a:cs typeface="+mn-lt"/>
              </a:rPr>
              <a:t>on</a:t>
            </a:r>
            <a:r>
              <a:rPr lang="es-ES" b="1">
                <a:solidFill>
                  <a:schemeClr val="tx1"/>
                </a:solidFill>
                <a:ea typeface="+mn-lt"/>
                <a:cs typeface="+mn-lt"/>
              </a:rPr>
              <a:t> </a:t>
            </a:r>
            <a:r>
              <a:rPr lang="es-ES" b="1" err="1">
                <a:solidFill>
                  <a:schemeClr val="tx1"/>
                </a:solidFill>
                <a:ea typeface="+mn-lt"/>
                <a:cs typeface="+mn-lt"/>
              </a:rPr>
              <a:t>her</a:t>
            </a:r>
            <a:r>
              <a:rPr lang="es-ES" b="1">
                <a:solidFill>
                  <a:schemeClr val="tx1"/>
                </a:solidFill>
                <a:ea typeface="+mn-lt"/>
                <a:cs typeface="+mn-lt"/>
              </a:rPr>
              <a:t> </a:t>
            </a:r>
            <a:r>
              <a:rPr lang="es-ES" b="1" err="1">
                <a:solidFill>
                  <a:schemeClr val="tx1"/>
                </a:solidFill>
                <a:ea typeface="+mn-lt"/>
                <a:cs typeface="+mn-lt"/>
              </a:rPr>
              <a:t>cell</a:t>
            </a:r>
            <a:r>
              <a:rPr lang="es-ES" b="1">
                <a:solidFill>
                  <a:schemeClr val="tx1"/>
                </a:solidFill>
                <a:ea typeface="+mn-lt"/>
                <a:cs typeface="+mn-lt"/>
              </a:rPr>
              <a:t> </a:t>
            </a:r>
            <a:r>
              <a:rPr lang="es-ES" b="1" err="1">
                <a:solidFill>
                  <a:schemeClr val="tx1"/>
                </a:solidFill>
                <a:ea typeface="+mn-lt"/>
                <a:cs typeface="+mn-lt"/>
              </a:rPr>
              <a:t>phone</a:t>
            </a:r>
            <a:r>
              <a:rPr lang="es-ES" b="1">
                <a:solidFill>
                  <a:schemeClr val="tx1"/>
                </a:solidFill>
                <a:ea typeface="+mn-lt"/>
                <a:cs typeface="+mn-lt"/>
              </a:rPr>
              <a:t> </a:t>
            </a:r>
            <a:r>
              <a:rPr lang="es-ES" b="1" err="1">
                <a:solidFill>
                  <a:schemeClr val="tx1"/>
                </a:solidFill>
                <a:ea typeface="+mn-lt"/>
                <a:cs typeface="+mn-lt"/>
              </a:rPr>
              <a:t>all</a:t>
            </a:r>
            <a:r>
              <a:rPr lang="es-ES" b="1">
                <a:solidFill>
                  <a:schemeClr val="tx1"/>
                </a:solidFill>
                <a:ea typeface="+mn-lt"/>
                <a:cs typeface="+mn-lt"/>
              </a:rPr>
              <a:t> </a:t>
            </a:r>
            <a:r>
              <a:rPr lang="es-ES" b="1" err="1">
                <a:solidFill>
                  <a:schemeClr val="tx1"/>
                </a:solidFill>
                <a:ea typeface="+mn-lt"/>
                <a:cs typeface="+mn-lt"/>
              </a:rPr>
              <a:t>the</a:t>
            </a:r>
            <a:r>
              <a:rPr lang="es-ES" b="1">
                <a:solidFill>
                  <a:schemeClr val="tx1"/>
                </a:solidFill>
                <a:ea typeface="+mn-lt"/>
                <a:cs typeface="+mn-lt"/>
              </a:rPr>
              <a:t> time.</a:t>
            </a:r>
            <a:endParaRPr lang="es-ES" b="1">
              <a:solidFill>
                <a:schemeClr val="tx1"/>
              </a:solidFill>
            </a:endParaRPr>
          </a:p>
        </p:txBody>
      </p:sp>
      <p:sp>
        <p:nvSpPr>
          <p:cNvPr id="10" name="Globo: flecha hacia abajo 9">
            <a:extLst>
              <a:ext uri="{FF2B5EF4-FFF2-40B4-BE49-F238E27FC236}">
                <a16:creationId xmlns:a16="http://schemas.microsoft.com/office/drawing/2014/main" id="{E955A07D-B851-4F8A-8173-8EAAF9C6D939}"/>
              </a:ext>
            </a:extLst>
          </p:cNvPr>
          <p:cNvSpPr/>
          <p:nvPr/>
        </p:nvSpPr>
        <p:spPr>
          <a:xfrm>
            <a:off x="7484908" y="1622425"/>
            <a:ext cx="4383547" cy="1802579"/>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 b="1" err="1">
                <a:solidFill>
                  <a:schemeClr val="tx1"/>
                </a:solidFill>
                <a:ea typeface="+mn-lt"/>
                <a:cs typeface="+mn-lt"/>
              </a:rPr>
              <a:t>The</a:t>
            </a:r>
            <a:r>
              <a:rPr lang="es-ES" b="1">
                <a:solidFill>
                  <a:schemeClr val="tx1"/>
                </a:solidFill>
                <a:ea typeface="+mn-lt"/>
                <a:cs typeface="+mn-lt"/>
              </a:rPr>
              <a:t> new </a:t>
            </a:r>
            <a:r>
              <a:rPr lang="es-ES" b="1" err="1">
                <a:solidFill>
                  <a:schemeClr val="tx1"/>
                </a:solidFill>
                <a:ea typeface="+mn-lt"/>
                <a:cs typeface="+mn-lt"/>
              </a:rPr>
              <a:t>person</a:t>
            </a:r>
            <a:r>
              <a:rPr lang="es-ES" b="1">
                <a:solidFill>
                  <a:schemeClr val="tx1"/>
                </a:solidFill>
                <a:ea typeface="+mn-lt"/>
                <a:cs typeface="+mn-lt"/>
              </a:rPr>
              <a:t> </a:t>
            </a:r>
            <a:r>
              <a:rPr lang="es-ES" b="1" err="1">
                <a:solidFill>
                  <a:schemeClr val="tx1"/>
                </a:solidFill>
                <a:ea typeface="+mn-lt"/>
                <a:cs typeface="+mn-lt"/>
              </a:rPr>
              <a:t>spoke</a:t>
            </a:r>
            <a:r>
              <a:rPr lang="es-ES" b="1">
                <a:solidFill>
                  <a:schemeClr val="tx1"/>
                </a:solidFill>
                <a:ea typeface="+mn-lt"/>
                <a:cs typeface="+mn-lt"/>
              </a:rPr>
              <a:t> </a:t>
            </a:r>
            <a:r>
              <a:rPr lang="es-ES" b="1" err="1">
                <a:solidFill>
                  <a:schemeClr val="tx1"/>
                </a:solidFill>
                <a:ea typeface="+mn-lt"/>
                <a:cs typeface="+mn-lt"/>
              </a:rPr>
              <a:t>with</a:t>
            </a:r>
            <a:r>
              <a:rPr lang="es-ES" b="1">
                <a:solidFill>
                  <a:schemeClr val="tx1"/>
                </a:solidFill>
                <a:ea typeface="+mn-lt"/>
                <a:cs typeface="+mn-lt"/>
              </a:rPr>
              <a:t> </a:t>
            </a:r>
            <a:r>
              <a:rPr lang="es-ES" b="1" err="1">
                <a:solidFill>
                  <a:schemeClr val="tx1"/>
                </a:solidFill>
                <a:ea typeface="+mn-lt"/>
                <a:cs typeface="+mn-lt"/>
              </a:rPr>
              <a:t>the</a:t>
            </a:r>
            <a:r>
              <a:rPr lang="es-ES" b="1">
                <a:solidFill>
                  <a:schemeClr val="tx1"/>
                </a:solidFill>
                <a:ea typeface="+mn-lt"/>
                <a:cs typeface="+mn-lt"/>
              </a:rPr>
              <a:t> manager and he </a:t>
            </a:r>
            <a:r>
              <a:rPr lang="es-ES" b="1" err="1">
                <a:solidFill>
                  <a:schemeClr val="tx1"/>
                </a:solidFill>
                <a:ea typeface="+mn-lt"/>
                <a:cs typeface="+mn-lt"/>
              </a:rPr>
              <a:t>listened</a:t>
            </a:r>
            <a:r>
              <a:rPr lang="es-ES" b="1">
                <a:solidFill>
                  <a:schemeClr val="tx1"/>
                </a:solidFill>
                <a:ea typeface="+mn-lt"/>
                <a:cs typeface="+mn-lt"/>
              </a:rPr>
              <a:t> </a:t>
            </a:r>
            <a:r>
              <a:rPr lang="es-ES" b="1" err="1">
                <a:solidFill>
                  <a:schemeClr val="tx1"/>
                </a:solidFill>
                <a:ea typeface="+mn-lt"/>
                <a:cs typeface="+mn-lt"/>
              </a:rPr>
              <a:t>to</a:t>
            </a:r>
            <a:r>
              <a:rPr lang="es-ES" b="1">
                <a:solidFill>
                  <a:schemeClr val="tx1"/>
                </a:solidFill>
                <a:ea typeface="+mn-lt"/>
                <a:cs typeface="+mn-lt"/>
              </a:rPr>
              <a:t> </a:t>
            </a:r>
            <a:r>
              <a:rPr lang="es-ES" b="1" err="1">
                <a:solidFill>
                  <a:schemeClr val="tx1"/>
                </a:solidFill>
                <a:ea typeface="+mn-lt"/>
                <a:cs typeface="+mn-lt"/>
              </a:rPr>
              <a:t>both</a:t>
            </a:r>
            <a:r>
              <a:rPr lang="es-ES" b="1">
                <a:solidFill>
                  <a:schemeClr val="tx1"/>
                </a:solidFill>
                <a:ea typeface="+mn-lt"/>
                <a:cs typeface="+mn-lt"/>
              </a:rPr>
              <a:t> </a:t>
            </a:r>
            <a:r>
              <a:rPr lang="es-ES" b="1" err="1">
                <a:solidFill>
                  <a:schemeClr val="tx1"/>
                </a:solidFill>
                <a:ea typeface="+mn-lt"/>
                <a:cs typeface="+mn-lt"/>
              </a:rPr>
              <a:t>parties</a:t>
            </a:r>
            <a:r>
              <a:rPr lang="es-ES" b="1">
                <a:solidFill>
                  <a:schemeClr val="tx1"/>
                </a:solidFill>
                <a:ea typeface="+mn-lt"/>
                <a:cs typeface="+mn-lt"/>
              </a:rPr>
              <a:t> and </a:t>
            </a:r>
            <a:r>
              <a:rPr lang="es-ES" b="1" err="1">
                <a:solidFill>
                  <a:schemeClr val="tx1"/>
                </a:solidFill>
                <a:ea typeface="+mn-lt"/>
                <a:cs typeface="+mn-lt"/>
              </a:rPr>
              <a:t>they</a:t>
            </a:r>
            <a:r>
              <a:rPr lang="es-ES" b="1">
                <a:solidFill>
                  <a:schemeClr val="tx1"/>
                </a:solidFill>
                <a:ea typeface="+mn-lt"/>
                <a:cs typeface="+mn-lt"/>
              </a:rPr>
              <a:t> </a:t>
            </a:r>
            <a:r>
              <a:rPr lang="es-ES" b="1" err="1">
                <a:solidFill>
                  <a:schemeClr val="tx1"/>
                </a:solidFill>
                <a:ea typeface="+mn-lt"/>
                <a:cs typeface="+mn-lt"/>
              </a:rPr>
              <a:t>decided</a:t>
            </a:r>
            <a:r>
              <a:rPr lang="es-ES" b="1">
                <a:solidFill>
                  <a:schemeClr val="tx1"/>
                </a:solidFill>
                <a:ea typeface="+mn-lt"/>
                <a:cs typeface="+mn-lt"/>
              </a:rPr>
              <a:t> </a:t>
            </a:r>
            <a:r>
              <a:rPr lang="es-ES" b="1" err="1">
                <a:solidFill>
                  <a:schemeClr val="tx1"/>
                </a:solidFill>
                <a:ea typeface="+mn-lt"/>
                <a:cs typeface="+mn-lt"/>
              </a:rPr>
              <a:t>to</a:t>
            </a:r>
            <a:r>
              <a:rPr lang="es-ES" b="1">
                <a:solidFill>
                  <a:schemeClr val="tx1"/>
                </a:solidFill>
                <a:ea typeface="+mn-lt"/>
                <a:cs typeface="+mn-lt"/>
              </a:rPr>
              <a:t> </a:t>
            </a:r>
            <a:r>
              <a:rPr lang="es-ES" b="1" err="1">
                <a:solidFill>
                  <a:schemeClr val="tx1"/>
                </a:solidFill>
                <a:ea typeface="+mn-lt"/>
                <a:cs typeface="+mn-lt"/>
              </a:rPr>
              <a:t>make</a:t>
            </a:r>
            <a:r>
              <a:rPr lang="es-ES" b="1">
                <a:solidFill>
                  <a:schemeClr val="tx1"/>
                </a:solidFill>
                <a:ea typeface="+mn-lt"/>
                <a:cs typeface="+mn-lt"/>
              </a:rPr>
              <a:t> </a:t>
            </a:r>
            <a:r>
              <a:rPr lang="es-ES" b="1" err="1">
                <a:solidFill>
                  <a:schemeClr val="tx1"/>
                </a:solidFill>
                <a:ea typeface="+mn-lt"/>
                <a:cs typeface="+mn-lt"/>
              </a:rPr>
              <a:t>an</a:t>
            </a:r>
            <a:r>
              <a:rPr lang="es-ES" b="1">
                <a:solidFill>
                  <a:schemeClr val="tx1"/>
                </a:solidFill>
                <a:ea typeface="+mn-lt"/>
                <a:cs typeface="+mn-lt"/>
              </a:rPr>
              <a:t> </a:t>
            </a:r>
            <a:r>
              <a:rPr lang="es-ES" b="1" err="1">
                <a:solidFill>
                  <a:schemeClr val="tx1"/>
                </a:solidFill>
                <a:ea typeface="+mn-lt"/>
                <a:cs typeface="+mn-lt"/>
              </a:rPr>
              <a:t>agreement</a:t>
            </a:r>
            <a:r>
              <a:rPr lang="es-ES" b="1">
                <a:solidFill>
                  <a:schemeClr val="tx1"/>
                </a:solidFill>
                <a:ea typeface="+mn-lt"/>
                <a:cs typeface="+mn-lt"/>
              </a:rPr>
              <a:t> </a:t>
            </a:r>
            <a:r>
              <a:rPr lang="es-ES" b="1" err="1">
                <a:solidFill>
                  <a:schemeClr val="tx1"/>
                </a:solidFill>
                <a:ea typeface="+mn-lt"/>
                <a:cs typeface="+mn-lt"/>
              </a:rPr>
              <a:t>to</a:t>
            </a:r>
            <a:r>
              <a:rPr lang="es-ES" b="1">
                <a:solidFill>
                  <a:schemeClr val="tx1"/>
                </a:solidFill>
                <a:ea typeface="+mn-lt"/>
                <a:cs typeface="+mn-lt"/>
              </a:rPr>
              <a:t> </a:t>
            </a:r>
            <a:r>
              <a:rPr lang="es-ES" b="1" err="1">
                <a:solidFill>
                  <a:schemeClr val="tx1"/>
                </a:solidFill>
                <a:ea typeface="+mn-lt"/>
                <a:cs typeface="+mn-lt"/>
              </a:rPr>
              <a:t>help</a:t>
            </a:r>
            <a:r>
              <a:rPr lang="es-ES" b="1">
                <a:solidFill>
                  <a:schemeClr val="tx1"/>
                </a:solidFill>
                <a:ea typeface="+mn-lt"/>
                <a:cs typeface="+mn-lt"/>
              </a:rPr>
              <a:t> </a:t>
            </a:r>
            <a:r>
              <a:rPr lang="es-ES" b="1" err="1">
                <a:solidFill>
                  <a:schemeClr val="tx1"/>
                </a:solidFill>
                <a:ea typeface="+mn-lt"/>
                <a:cs typeface="+mn-lt"/>
              </a:rPr>
              <a:t>each</a:t>
            </a:r>
            <a:r>
              <a:rPr lang="es-ES" b="1">
                <a:solidFill>
                  <a:schemeClr val="tx1"/>
                </a:solidFill>
                <a:ea typeface="+mn-lt"/>
                <a:cs typeface="+mn-lt"/>
              </a:rPr>
              <a:t> </a:t>
            </a:r>
            <a:r>
              <a:rPr lang="es-ES" b="1" err="1">
                <a:solidFill>
                  <a:schemeClr val="tx1"/>
                </a:solidFill>
                <a:ea typeface="+mn-lt"/>
                <a:cs typeface="+mn-lt"/>
              </a:rPr>
              <a:t>other</a:t>
            </a:r>
            <a:r>
              <a:rPr lang="es-ES" b="1">
                <a:solidFill>
                  <a:schemeClr val="tx1"/>
                </a:solidFill>
                <a:ea typeface="+mn-lt"/>
                <a:cs typeface="+mn-lt"/>
              </a:rPr>
              <a:t>.</a:t>
            </a:r>
            <a:endParaRPr lang="es-ES" b="1">
              <a:solidFill>
                <a:schemeClr val="tx1"/>
              </a:solidFill>
            </a:endParaRPr>
          </a:p>
        </p:txBody>
      </p:sp>
      <p:sp>
        <p:nvSpPr>
          <p:cNvPr id="11" name="Globo: flecha hacia arriba 10">
            <a:extLst>
              <a:ext uri="{FF2B5EF4-FFF2-40B4-BE49-F238E27FC236}">
                <a16:creationId xmlns:a16="http://schemas.microsoft.com/office/drawing/2014/main" id="{17AD2A0B-85C4-4843-AE18-00DC0C6E9763}"/>
              </a:ext>
            </a:extLst>
          </p:cNvPr>
          <p:cNvSpPr/>
          <p:nvPr/>
        </p:nvSpPr>
        <p:spPr>
          <a:xfrm>
            <a:off x="3309784" y="5763752"/>
            <a:ext cx="3916514" cy="1048773"/>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 b="1">
                <a:solidFill>
                  <a:schemeClr val="tx1"/>
                </a:solidFill>
                <a:ea typeface="+mn-lt"/>
                <a:cs typeface="+mn-lt"/>
              </a:rPr>
              <a:t>Abuse </a:t>
            </a:r>
            <a:r>
              <a:rPr lang="es-ES" b="1" err="1">
                <a:solidFill>
                  <a:schemeClr val="tx1"/>
                </a:solidFill>
                <a:ea typeface="+mn-lt"/>
                <a:cs typeface="+mn-lt"/>
              </a:rPr>
              <a:t>of</a:t>
            </a:r>
            <a:r>
              <a:rPr lang="es-ES" b="1">
                <a:solidFill>
                  <a:schemeClr val="tx1"/>
                </a:solidFill>
                <a:ea typeface="+mn-lt"/>
                <a:cs typeface="+mn-lt"/>
              </a:rPr>
              <a:t> </a:t>
            </a:r>
            <a:r>
              <a:rPr lang="es-ES" b="1" err="1">
                <a:solidFill>
                  <a:schemeClr val="tx1"/>
                </a:solidFill>
                <a:ea typeface="+mn-lt"/>
                <a:cs typeface="+mn-lt"/>
              </a:rPr>
              <a:t>power</a:t>
            </a:r>
            <a:r>
              <a:rPr lang="es-ES" b="1">
                <a:solidFill>
                  <a:schemeClr val="tx1"/>
                </a:solidFill>
                <a:ea typeface="+mn-lt"/>
                <a:cs typeface="+mn-lt"/>
              </a:rPr>
              <a:t> </a:t>
            </a:r>
            <a:r>
              <a:rPr lang="es-ES" b="1" err="1">
                <a:solidFill>
                  <a:schemeClr val="tx1"/>
                </a:solidFill>
                <a:ea typeface="+mn-lt"/>
                <a:cs typeface="+mn-lt"/>
              </a:rPr>
              <a:t>by</a:t>
            </a:r>
            <a:r>
              <a:rPr lang="es-ES" b="1">
                <a:solidFill>
                  <a:schemeClr val="tx1"/>
                </a:solidFill>
                <a:ea typeface="+mn-lt"/>
                <a:cs typeface="+mn-lt"/>
              </a:rPr>
              <a:t> </a:t>
            </a:r>
            <a:r>
              <a:rPr lang="es-ES" b="1" err="1">
                <a:solidFill>
                  <a:schemeClr val="tx1"/>
                </a:solidFill>
                <a:ea typeface="+mn-lt"/>
                <a:cs typeface="+mn-lt"/>
              </a:rPr>
              <a:t>having</a:t>
            </a:r>
            <a:r>
              <a:rPr lang="es-ES" b="1">
                <a:solidFill>
                  <a:schemeClr val="tx1"/>
                </a:solidFill>
                <a:ea typeface="+mn-lt"/>
                <a:cs typeface="+mn-lt"/>
              </a:rPr>
              <a:t> </a:t>
            </a:r>
            <a:r>
              <a:rPr lang="es-ES" b="1" err="1">
                <a:solidFill>
                  <a:schemeClr val="tx1"/>
                </a:solidFill>
                <a:ea typeface="+mn-lt"/>
                <a:cs typeface="+mn-lt"/>
              </a:rPr>
              <a:t>been</a:t>
            </a:r>
            <a:r>
              <a:rPr lang="es-ES" b="1">
                <a:solidFill>
                  <a:schemeClr val="tx1"/>
                </a:solidFill>
                <a:ea typeface="+mn-lt"/>
                <a:cs typeface="+mn-lt"/>
              </a:rPr>
              <a:t> at </a:t>
            </a:r>
            <a:r>
              <a:rPr lang="es-ES" b="1" err="1">
                <a:solidFill>
                  <a:schemeClr val="tx1"/>
                </a:solidFill>
                <a:ea typeface="+mn-lt"/>
                <a:cs typeface="+mn-lt"/>
              </a:rPr>
              <a:t>work</a:t>
            </a:r>
            <a:r>
              <a:rPr lang="es-ES" b="1">
                <a:solidFill>
                  <a:schemeClr val="tx1"/>
                </a:solidFill>
                <a:ea typeface="+mn-lt"/>
                <a:cs typeface="+mn-lt"/>
              </a:rPr>
              <a:t> </a:t>
            </a:r>
            <a:r>
              <a:rPr lang="es-ES" b="1" err="1">
                <a:solidFill>
                  <a:schemeClr val="tx1"/>
                </a:solidFill>
                <a:ea typeface="+mn-lt"/>
                <a:cs typeface="+mn-lt"/>
              </a:rPr>
              <a:t>longer</a:t>
            </a:r>
            <a:r>
              <a:rPr lang="es-ES" b="1">
                <a:solidFill>
                  <a:schemeClr val="tx1"/>
                </a:solidFill>
                <a:ea typeface="+mn-lt"/>
                <a:cs typeface="+mn-lt"/>
              </a:rPr>
              <a:t>.</a:t>
            </a:r>
            <a:endParaRPr lang="es-ES" b="1">
              <a:solidFill>
                <a:schemeClr val="tx1"/>
              </a:solidFill>
            </a:endParaRPr>
          </a:p>
        </p:txBody>
      </p:sp>
    </p:spTree>
    <p:extLst>
      <p:ext uri="{BB962C8B-B14F-4D97-AF65-F5344CB8AC3E}">
        <p14:creationId xmlns:p14="http://schemas.microsoft.com/office/powerpoint/2010/main" val="306234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24" name="Imagen 724" descr="Imagen que contiene persona, hombre, interior, parado&#10;&#10;Descripción generada automáticamente">
            <a:extLst>
              <a:ext uri="{FF2B5EF4-FFF2-40B4-BE49-F238E27FC236}">
                <a16:creationId xmlns:a16="http://schemas.microsoft.com/office/drawing/2014/main" id="{D19016E1-1D19-4DD1-99B2-E91429F5B3E2}"/>
              </a:ext>
            </a:extLst>
          </p:cNvPr>
          <p:cNvPicPr>
            <a:picLocks noChangeAspect="1"/>
          </p:cNvPicPr>
          <p:nvPr/>
        </p:nvPicPr>
        <p:blipFill rotWithShape="1">
          <a:blip r:embed="rId2"/>
          <a:srcRect l="18063" r="23602" b="1"/>
          <a:stretch/>
        </p:blipFill>
        <p:spPr>
          <a:xfrm>
            <a:off x="3248923" y="-377302"/>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Rectángulo 3">
            <a:extLst>
              <a:ext uri="{FF2B5EF4-FFF2-40B4-BE49-F238E27FC236}">
                <a16:creationId xmlns:a16="http://schemas.microsoft.com/office/drawing/2014/main" id="{F58718A9-1C62-43A1-B2EE-346F40DC5F3D}"/>
              </a:ext>
            </a:extLst>
          </p:cNvPr>
          <p:cNvSpPr/>
          <p:nvPr/>
        </p:nvSpPr>
        <p:spPr>
          <a:xfrm>
            <a:off x="677333" y="609600"/>
            <a:ext cx="3851123" cy="1320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nSpc>
                <a:spcPct val="90000"/>
              </a:lnSpc>
              <a:spcBef>
                <a:spcPct val="0"/>
              </a:spcBef>
              <a:spcAft>
                <a:spcPts val="600"/>
              </a:spcAft>
            </a:pPr>
            <a:endParaRPr lang="en-US" sz="2500" b="1">
              <a:solidFill>
                <a:schemeClr val="accent1"/>
              </a:solidFill>
              <a:latin typeface="+mj-lt"/>
              <a:ea typeface="+mj-ea"/>
              <a:cs typeface="+mj-cs"/>
            </a:endParaRPr>
          </a:p>
          <a:p>
            <a:pPr>
              <a:lnSpc>
                <a:spcPct val="90000"/>
              </a:lnSpc>
              <a:spcBef>
                <a:spcPct val="0"/>
              </a:spcBef>
              <a:spcAft>
                <a:spcPts val="600"/>
              </a:spcAft>
            </a:pPr>
            <a:r>
              <a:rPr lang="en-US" sz="2500" b="1">
                <a:solidFill>
                  <a:schemeClr val="accent1"/>
                </a:solidFill>
                <a:latin typeface="+mj-lt"/>
                <a:ea typeface="+mj-ea"/>
                <a:cs typeface="+mj-cs"/>
              </a:rPr>
              <a:t>IS CONFLICT A BAD THING?</a:t>
            </a:r>
          </a:p>
          <a:p>
            <a:pPr>
              <a:lnSpc>
                <a:spcPct val="90000"/>
              </a:lnSpc>
              <a:spcBef>
                <a:spcPct val="0"/>
              </a:spcBef>
              <a:spcAft>
                <a:spcPts val="600"/>
              </a:spcAft>
            </a:pPr>
            <a:endParaRPr lang="en-US" sz="2500">
              <a:solidFill>
                <a:schemeClr val="accent1"/>
              </a:solidFill>
              <a:latin typeface="+mj-lt"/>
              <a:ea typeface="+mj-ea"/>
              <a:cs typeface="+mj-cs"/>
            </a:endParaRPr>
          </a:p>
        </p:txBody>
      </p:sp>
      <p:cxnSp>
        <p:nvCxnSpPr>
          <p:cNvPr id="89" name="Straight Connector 8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Globo: flecha hacia abajo 5">
            <a:extLst>
              <a:ext uri="{FF2B5EF4-FFF2-40B4-BE49-F238E27FC236}">
                <a16:creationId xmlns:a16="http://schemas.microsoft.com/office/drawing/2014/main" id="{DE151D09-12CC-499D-8C55-E561640C54D0}"/>
              </a:ext>
            </a:extLst>
          </p:cNvPr>
          <p:cNvSpPr/>
          <p:nvPr/>
        </p:nvSpPr>
        <p:spPr>
          <a:xfrm>
            <a:off x="353811" y="793997"/>
            <a:ext cx="4498018" cy="1464815"/>
          </a:xfrm>
          <a:prstGeom prst="downArrowCallou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s-ES" sz="2000" err="1">
                <a:solidFill>
                  <a:schemeClr val="tx1"/>
                </a:solidFill>
                <a:latin typeface="Arial"/>
                <a:ea typeface="+mn-lt"/>
                <a:cs typeface="+mn-lt"/>
              </a:rPr>
              <a:t>Conflict</a:t>
            </a:r>
            <a:r>
              <a:rPr lang="es-ES" sz="2000">
                <a:solidFill>
                  <a:schemeClr val="tx1"/>
                </a:solidFill>
                <a:latin typeface="Arial"/>
                <a:ea typeface="+mn-lt"/>
                <a:cs typeface="+mn-lt"/>
              </a:rPr>
              <a:t> </a:t>
            </a:r>
            <a:r>
              <a:rPr lang="es-ES" sz="2000" err="1">
                <a:solidFill>
                  <a:schemeClr val="tx1"/>
                </a:solidFill>
                <a:latin typeface="Arial"/>
                <a:ea typeface="+mn-lt"/>
                <a:cs typeface="+mn-lt"/>
              </a:rPr>
              <a:t>is</a:t>
            </a:r>
            <a:r>
              <a:rPr lang="es-ES" sz="2000">
                <a:solidFill>
                  <a:schemeClr val="tx1"/>
                </a:solidFill>
                <a:latin typeface="Arial"/>
                <a:ea typeface="+mn-lt"/>
                <a:cs typeface="+mn-lt"/>
              </a:rPr>
              <a:t> a </a:t>
            </a:r>
            <a:r>
              <a:rPr lang="es-ES" sz="2000" err="1">
                <a:solidFill>
                  <a:schemeClr val="tx1"/>
                </a:solidFill>
                <a:latin typeface="Arial"/>
                <a:ea typeface="+mn-lt"/>
                <a:cs typeface="+mn-lt"/>
              </a:rPr>
              <a:t>healthy</a:t>
            </a:r>
            <a:r>
              <a:rPr lang="es-ES" sz="2000">
                <a:solidFill>
                  <a:schemeClr val="tx1"/>
                </a:solidFill>
                <a:latin typeface="Arial"/>
                <a:ea typeface="+mn-lt"/>
                <a:cs typeface="+mn-lt"/>
              </a:rPr>
              <a:t> and </a:t>
            </a:r>
            <a:r>
              <a:rPr lang="es-ES" sz="2000" err="1">
                <a:solidFill>
                  <a:schemeClr val="tx1"/>
                </a:solidFill>
                <a:latin typeface="Arial"/>
                <a:ea typeface="+mn-lt"/>
                <a:cs typeface="+mn-lt"/>
              </a:rPr>
              <a:t>necessary</a:t>
            </a:r>
            <a:r>
              <a:rPr lang="es-ES" sz="2000">
                <a:solidFill>
                  <a:schemeClr val="tx1"/>
                </a:solidFill>
                <a:latin typeface="Arial"/>
                <a:ea typeface="+mn-lt"/>
                <a:cs typeface="+mn-lt"/>
              </a:rPr>
              <a:t> </a:t>
            </a:r>
            <a:r>
              <a:rPr lang="es-ES" sz="2000" err="1">
                <a:solidFill>
                  <a:schemeClr val="tx1"/>
                </a:solidFill>
                <a:latin typeface="Arial"/>
                <a:ea typeface="+mn-lt"/>
                <a:cs typeface="+mn-lt"/>
              </a:rPr>
              <a:t>part</a:t>
            </a:r>
            <a:r>
              <a:rPr lang="es-ES" sz="2000">
                <a:solidFill>
                  <a:schemeClr val="tx1"/>
                </a:solidFill>
                <a:latin typeface="Arial"/>
                <a:ea typeface="+mn-lt"/>
                <a:cs typeface="+mn-lt"/>
              </a:rPr>
              <a:t> </a:t>
            </a:r>
            <a:r>
              <a:rPr lang="es-ES" sz="2000" err="1">
                <a:solidFill>
                  <a:schemeClr val="tx1"/>
                </a:solidFill>
                <a:latin typeface="Arial"/>
                <a:ea typeface="+mn-lt"/>
                <a:cs typeface="+mn-lt"/>
              </a:rPr>
              <a:t>of</a:t>
            </a:r>
            <a:r>
              <a:rPr lang="es-ES" sz="2000">
                <a:solidFill>
                  <a:schemeClr val="tx1"/>
                </a:solidFill>
                <a:latin typeface="Arial"/>
                <a:ea typeface="+mn-lt"/>
                <a:cs typeface="+mn-lt"/>
              </a:rPr>
              <a:t> </a:t>
            </a:r>
            <a:r>
              <a:rPr lang="es-ES" sz="2000" err="1">
                <a:solidFill>
                  <a:schemeClr val="tx1"/>
                </a:solidFill>
                <a:latin typeface="Arial"/>
                <a:ea typeface="+mn-lt"/>
                <a:cs typeface="+mn-lt"/>
              </a:rPr>
              <a:t>any</a:t>
            </a:r>
            <a:r>
              <a:rPr lang="es-ES" sz="2000">
                <a:solidFill>
                  <a:schemeClr val="tx1"/>
                </a:solidFill>
                <a:latin typeface="Arial"/>
                <a:ea typeface="+mn-lt"/>
                <a:cs typeface="+mn-lt"/>
              </a:rPr>
              <a:t> </a:t>
            </a:r>
            <a:r>
              <a:rPr lang="es-ES" sz="2000" err="1">
                <a:solidFill>
                  <a:schemeClr val="tx1"/>
                </a:solidFill>
                <a:latin typeface="Arial"/>
                <a:ea typeface="+mn-lt"/>
                <a:cs typeface="+mn-lt"/>
              </a:rPr>
              <a:t>work</a:t>
            </a:r>
            <a:r>
              <a:rPr lang="es-ES" sz="2000">
                <a:solidFill>
                  <a:schemeClr val="tx1"/>
                </a:solidFill>
                <a:latin typeface="Arial"/>
                <a:ea typeface="+mn-lt"/>
                <a:cs typeface="+mn-lt"/>
              </a:rPr>
              <a:t> </a:t>
            </a:r>
            <a:r>
              <a:rPr lang="es-ES" sz="2000" err="1">
                <a:solidFill>
                  <a:schemeClr val="tx1"/>
                </a:solidFill>
                <a:latin typeface="Arial"/>
                <a:ea typeface="+mn-lt"/>
                <a:cs typeface="+mn-lt"/>
              </a:rPr>
              <a:t>environment</a:t>
            </a:r>
            <a:r>
              <a:rPr lang="es-ES" sz="2000">
                <a:solidFill>
                  <a:schemeClr val="tx1"/>
                </a:solidFill>
                <a:latin typeface="Arial"/>
                <a:ea typeface="+mn-lt"/>
                <a:cs typeface="+mn-lt"/>
              </a:rPr>
              <a:t>.</a:t>
            </a:r>
            <a:endParaRPr lang="es-ES" sz="2000">
              <a:solidFill>
                <a:schemeClr val="tx1"/>
              </a:solidFill>
              <a:latin typeface="Arial"/>
            </a:endParaRPr>
          </a:p>
        </p:txBody>
      </p:sp>
      <p:graphicFrame>
        <p:nvGraphicFramePr>
          <p:cNvPr id="7" name="Diagrama 7">
            <a:extLst>
              <a:ext uri="{FF2B5EF4-FFF2-40B4-BE49-F238E27FC236}">
                <a16:creationId xmlns:a16="http://schemas.microsoft.com/office/drawing/2014/main" id="{66955934-D9ED-4141-8C23-769E0700B4C1}"/>
              </a:ext>
            </a:extLst>
          </p:cNvPr>
          <p:cNvGraphicFramePr/>
          <p:nvPr>
            <p:extLst>
              <p:ext uri="{D42A27DB-BD31-4B8C-83A1-F6EECF244321}">
                <p14:modId xmlns:p14="http://schemas.microsoft.com/office/powerpoint/2010/main" val="2892207277"/>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Globo: flecha izquierda 10">
            <a:extLst>
              <a:ext uri="{FF2B5EF4-FFF2-40B4-BE49-F238E27FC236}">
                <a16:creationId xmlns:a16="http://schemas.microsoft.com/office/drawing/2014/main" id="{41A5C232-826B-4891-9DBA-80D1FC2DF438}"/>
              </a:ext>
            </a:extLst>
          </p:cNvPr>
          <p:cNvSpPr/>
          <p:nvPr/>
        </p:nvSpPr>
        <p:spPr>
          <a:xfrm>
            <a:off x="7162799" y="1894742"/>
            <a:ext cx="4161690" cy="2688980"/>
          </a:xfrm>
          <a:prstGeom prst="leftArrow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chemeClr val="tx1"/>
                </a:solidFill>
                <a:latin typeface="Arial"/>
                <a:ea typeface="+mn-lt"/>
                <a:cs typeface="+mn-lt"/>
              </a:rPr>
              <a:t>Four steps when a team meeting erupts into a storm (Weiss, 1997)</a:t>
            </a:r>
            <a:endParaRPr lang="es-ES" b="1">
              <a:solidFill>
                <a:schemeClr val="tx1"/>
              </a:solidFill>
              <a:latin typeface="Arial"/>
            </a:endParaRPr>
          </a:p>
        </p:txBody>
      </p:sp>
    </p:spTree>
    <p:extLst>
      <p:ext uri="{BB962C8B-B14F-4D97-AF65-F5344CB8AC3E}">
        <p14:creationId xmlns:p14="http://schemas.microsoft.com/office/powerpoint/2010/main" val="3076531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A7466-C620-4B08-B62E-FA8FEF62C85A}"/>
              </a:ext>
            </a:extLst>
          </p:cNvPr>
          <p:cNvSpPr>
            <a:spLocks noGrp="1"/>
          </p:cNvSpPr>
          <p:nvPr>
            <p:ph type="title"/>
          </p:nvPr>
        </p:nvSpPr>
        <p:spPr>
          <a:xfrm>
            <a:off x="677334" y="609600"/>
            <a:ext cx="8596668" cy="1320800"/>
          </a:xfrm>
        </p:spPr>
        <p:txBody>
          <a:bodyPr anchor="t">
            <a:normAutofit/>
          </a:bodyPr>
          <a:lstStyle/>
          <a:p>
            <a:r>
              <a:rPr lang="en-GB">
                <a:latin typeface="Arial"/>
                <a:ea typeface="+mj-lt"/>
                <a:cs typeface="+mj-lt"/>
              </a:rPr>
              <a:t>Successful Team Development</a:t>
            </a:r>
            <a:endParaRPr lang="en-US">
              <a:latin typeface="Arial"/>
              <a:cs typeface="Arial"/>
            </a:endParaRPr>
          </a:p>
        </p:txBody>
      </p:sp>
      <p:sp>
        <p:nvSpPr>
          <p:cNvPr id="3" name="Content Placeholder 2">
            <a:extLst>
              <a:ext uri="{FF2B5EF4-FFF2-40B4-BE49-F238E27FC236}">
                <a16:creationId xmlns:a16="http://schemas.microsoft.com/office/drawing/2014/main" id="{F3262CE6-1D38-40F7-B8AF-3AD6868389C0}"/>
              </a:ext>
            </a:extLst>
          </p:cNvPr>
          <p:cNvSpPr>
            <a:spLocks noGrp="1"/>
          </p:cNvSpPr>
          <p:nvPr>
            <p:ph idx="1"/>
          </p:nvPr>
        </p:nvSpPr>
        <p:spPr>
          <a:xfrm>
            <a:off x="677334" y="2160590"/>
            <a:ext cx="5220430" cy="3701270"/>
          </a:xfrm>
        </p:spPr>
        <p:txBody>
          <a:bodyPr vert="horz" lIns="91440" tIns="45720" rIns="91440" bIns="45720" rtlCol="0" anchor="t">
            <a:noAutofit/>
          </a:bodyPr>
          <a:lstStyle/>
          <a:p>
            <a:pPr>
              <a:lnSpc>
                <a:spcPct val="90000"/>
              </a:lnSpc>
            </a:pPr>
            <a:r>
              <a:rPr lang="en-GB" sz="1600">
                <a:latin typeface="Arial"/>
                <a:ea typeface="+mn-lt"/>
                <a:cs typeface="+mn-lt"/>
              </a:rPr>
              <a:t>Commitment to shared goals and objectives.</a:t>
            </a:r>
            <a:endParaRPr lang="en-GB" sz="1600">
              <a:latin typeface="Arial"/>
              <a:cs typeface="Arial"/>
            </a:endParaRPr>
          </a:p>
          <a:p>
            <a:pPr>
              <a:lnSpc>
                <a:spcPct val="90000"/>
              </a:lnSpc>
            </a:pPr>
            <a:r>
              <a:rPr lang="en-GB" sz="1600">
                <a:latin typeface="Arial"/>
                <a:ea typeface="+mn-lt"/>
                <a:cs typeface="+mn-lt"/>
              </a:rPr>
              <a:t>Clearly define roles and responsibilities.</a:t>
            </a:r>
            <a:endParaRPr lang="en-GB" sz="1600">
              <a:latin typeface="Arial"/>
              <a:cs typeface="Arial"/>
            </a:endParaRPr>
          </a:p>
          <a:p>
            <a:pPr>
              <a:lnSpc>
                <a:spcPct val="90000"/>
              </a:lnSpc>
            </a:pPr>
            <a:r>
              <a:rPr lang="en-GB" sz="1600">
                <a:latin typeface="Arial"/>
                <a:ea typeface="+mn-lt"/>
                <a:cs typeface="+mn-lt"/>
              </a:rPr>
              <a:t>Use best skills of each member  of team.</a:t>
            </a:r>
            <a:endParaRPr lang="en-GB" sz="1600">
              <a:latin typeface="Arial"/>
              <a:cs typeface="Arial"/>
            </a:endParaRPr>
          </a:p>
          <a:p>
            <a:pPr>
              <a:lnSpc>
                <a:spcPct val="90000"/>
              </a:lnSpc>
            </a:pPr>
            <a:r>
              <a:rPr lang="en-GB" sz="1600">
                <a:latin typeface="Arial"/>
                <a:ea typeface="+mn-lt"/>
                <a:cs typeface="+mn-lt"/>
              </a:rPr>
              <a:t>Allows each to develop in all area.</a:t>
            </a:r>
            <a:endParaRPr lang="en-GB" sz="1600">
              <a:latin typeface="Arial"/>
              <a:cs typeface="Arial"/>
            </a:endParaRPr>
          </a:p>
          <a:p>
            <a:pPr>
              <a:lnSpc>
                <a:spcPct val="90000"/>
              </a:lnSpc>
            </a:pPr>
            <a:r>
              <a:rPr lang="en-GB" sz="1600">
                <a:latin typeface="Arial"/>
                <a:ea typeface="+mn-lt"/>
                <a:cs typeface="+mn-lt"/>
              </a:rPr>
              <a:t>Effective systems and processes:</a:t>
            </a:r>
            <a:endParaRPr lang="en-GB" sz="1600">
              <a:latin typeface="Arial"/>
              <a:cs typeface="Arial"/>
            </a:endParaRPr>
          </a:p>
          <a:p>
            <a:pPr>
              <a:lnSpc>
                <a:spcPct val="90000"/>
              </a:lnSpc>
            </a:pPr>
            <a:r>
              <a:rPr lang="en-GB" sz="1600">
                <a:latin typeface="Arial"/>
                <a:ea typeface="+mn-lt"/>
                <a:cs typeface="+mn-lt"/>
              </a:rPr>
              <a:t>Clear communication.</a:t>
            </a:r>
            <a:endParaRPr lang="en-GB" sz="1600">
              <a:latin typeface="Arial"/>
              <a:cs typeface="Arial"/>
            </a:endParaRPr>
          </a:p>
          <a:p>
            <a:pPr>
              <a:lnSpc>
                <a:spcPct val="90000"/>
              </a:lnSpc>
            </a:pPr>
            <a:r>
              <a:rPr lang="en-GB" sz="1600">
                <a:latin typeface="Arial"/>
                <a:ea typeface="+mn-lt"/>
                <a:cs typeface="+mn-lt"/>
              </a:rPr>
              <a:t>Beneficial team </a:t>
            </a:r>
            <a:r>
              <a:rPr lang="en-GB" sz="1600" err="1">
                <a:latin typeface="Arial"/>
                <a:ea typeface="+mn-lt"/>
                <a:cs typeface="+mn-lt"/>
              </a:rPr>
              <a:t>behaviors</a:t>
            </a:r>
            <a:r>
              <a:rPr lang="en-GB" sz="1600">
                <a:latin typeface="Arial"/>
                <a:ea typeface="+mn-lt"/>
                <a:cs typeface="+mn-lt"/>
              </a:rPr>
              <a:t>; well-defined decision procedures and      ground rules.</a:t>
            </a:r>
            <a:endParaRPr lang="en-GB" sz="1600">
              <a:latin typeface="Arial"/>
              <a:cs typeface="Arial"/>
            </a:endParaRPr>
          </a:p>
          <a:p>
            <a:pPr>
              <a:lnSpc>
                <a:spcPct val="90000"/>
              </a:lnSpc>
            </a:pPr>
            <a:r>
              <a:rPr lang="en-GB" sz="1600">
                <a:latin typeface="Arial"/>
                <a:ea typeface="+mn-lt"/>
                <a:cs typeface="+mn-lt"/>
              </a:rPr>
              <a:t>Balanced participation.</a:t>
            </a:r>
            <a:endParaRPr lang="en-GB" sz="1600">
              <a:latin typeface="Arial"/>
              <a:cs typeface="Arial"/>
            </a:endParaRPr>
          </a:p>
          <a:p>
            <a:pPr>
              <a:lnSpc>
                <a:spcPct val="90000"/>
              </a:lnSpc>
            </a:pPr>
            <a:r>
              <a:rPr lang="en-GB" sz="1600">
                <a:latin typeface="Arial"/>
                <a:ea typeface="+mn-lt"/>
                <a:cs typeface="+mn-lt"/>
              </a:rPr>
              <a:t>Good personal </a:t>
            </a:r>
            <a:r>
              <a:rPr lang="en-GB" sz="1600" err="1">
                <a:latin typeface="Arial"/>
                <a:ea typeface="+mn-lt"/>
                <a:cs typeface="+mn-lt"/>
              </a:rPr>
              <a:t>relationalships</a:t>
            </a:r>
            <a:r>
              <a:rPr lang="en-GB" sz="1600">
                <a:latin typeface="Arial"/>
                <a:ea typeface="+mn-lt"/>
                <a:cs typeface="+mn-lt"/>
              </a:rPr>
              <a:t>.</a:t>
            </a:r>
            <a:endParaRPr lang="en-GB" sz="1600">
              <a:latin typeface="Arial"/>
              <a:cs typeface="Arial"/>
            </a:endParaRPr>
          </a:p>
        </p:txBody>
      </p:sp>
      <p:pic>
        <p:nvPicPr>
          <p:cNvPr id="4" name="Picture 4" descr="A picture containing colorful, person, food, green&#10;&#10;Description automatically generated">
            <a:extLst>
              <a:ext uri="{FF2B5EF4-FFF2-40B4-BE49-F238E27FC236}">
                <a16:creationId xmlns:a16="http://schemas.microsoft.com/office/drawing/2014/main" id="{4B59A02A-8AE9-4A27-91C4-422A63B02163}"/>
              </a:ext>
            </a:extLst>
          </p:cNvPr>
          <p:cNvPicPr>
            <a:picLocks noChangeAspect="1"/>
          </p:cNvPicPr>
          <p:nvPr/>
        </p:nvPicPr>
        <p:blipFill>
          <a:blip r:embed="rId2"/>
          <a:stretch>
            <a:fillRect/>
          </a:stretch>
        </p:blipFill>
        <p:spPr>
          <a:xfrm>
            <a:off x="6087417" y="2159000"/>
            <a:ext cx="3145536" cy="2091262"/>
          </a:xfrm>
          <a:prstGeom prst="rect">
            <a:avLst/>
          </a:prstGeom>
        </p:spPr>
      </p:pic>
    </p:spTree>
    <p:extLst>
      <p:ext uri="{BB962C8B-B14F-4D97-AF65-F5344CB8AC3E}">
        <p14:creationId xmlns:p14="http://schemas.microsoft.com/office/powerpoint/2010/main" val="1593907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Diagramme 5">
            <a:extLst>
              <a:ext uri="{FF2B5EF4-FFF2-40B4-BE49-F238E27FC236}">
                <a16:creationId xmlns:a16="http://schemas.microsoft.com/office/drawing/2014/main" id="{D9ECDD16-11F3-452D-865C-EB0DAE3CD016}"/>
              </a:ext>
            </a:extLst>
          </p:cNvPr>
          <p:cNvGraphicFramePr>
            <a:graphicFrameLocks noGrp="1"/>
          </p:cNvGraphicFramePr>
          <p:nvPr>
            <p:ph idx="1"/>
            <p:extLst>
              <p:ext uri="{D42A27DB-BD31-4B8C-83A1-F6EECF244321}">
                <p14:modId xmlns:p14="http://schemas.microsoft.com/office/powerpoint/2010/main" val="2742963952"/>
              </p:ext>
            </p:extLst>
          </p:nvPr>
        </p:nvGraphicFramePr>
        <p:xfrm>
          <a:off x="-733247" y="650701"/>
          <a:ext cx="11982976" cy="57582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96" name="Ellipse 495">
            <a:extLst>
              <a:ext uri="{FF2B5EF4-FFF2-40B4-BE49-F238E27FC236}">
                <a16:creationId xmlns:a16="http://schemas.microsoft.com/office/drawing/2014/main" id="{CDEADEFB-ED4F-41F3-9205-2043244A5EA2}"/>
              </a:ext>
            </a:extLst>
          </p:cNvPr>
          <p:cNvSpPr/>
          <p:nvPr/>
        </p:nvSpPr>
        <p:spPr>
          <a:xfrm>
            <a:off x="4552245" y="2957689"/>
            <a:ext cx="1411110" cy="12276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a:latin typeface="Arial"/>
                <a:cs typeface="Arial"/>
              </a:rPr>
              <a:t>GOALS</a:t>
            </a:r>
          </a:p>
        </p:txBody>
      </p:sp>
    </p:spTree>
    <p:extLst>
      <p:ext uri="{BB962C8B-B14F-4D97-AF65-F5344CB8AC3E}">
        <p14:creationId xmlns:p14="http://schemas.microsoft.com/office/powerpoint/2010/main" val="12630899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Image 6" descr="Une image contenant dessin&#10;&#10;Description générée automatiquement">
            <a:extLst>
              <a:ext uri="{FF2B5EF4-FFF2-40B4-BE49-F238E27FC236}">
                <a16:creationId xmlns:a16="http://schemas.microsoft.com/office/drawing/2014/main" id="{56FF9F7C-3AF7-4437-93AF-C5F553A7A7CF}"/>
              </a:ext>
            </a:extLst>
          </p:cNvPr>
          <p:cNvPicPr>
            <a:picLocks noGrp="1" noChangeAspect="1"/>
          </p:cNvPicPr>
          <p:nvPr>
            <p:ph idx="1"/>
          </p:nvPr>
        </p:nvPicPr>
        <p:blipFill>
          <a:blip r:embed="rId2"/>
          <a:stretch>
            <a:fillRect/>
          </a:stretch>
        </p:blipFill>
        <p:spPr>
          <a:xfrm>
            <a:off x="410317" y="3704626"/>
            <a:ext cx="2114550" cy="1638300"/>
          </a:xfrm>
        </p:spPr>
      </p:pic>
      <p:sp>
        <p:nvSpPr>
          <p:cNvPr id="5" name="ZoneTexte 4">
            <a:extLst>
              <a:ext uri="{FF2B5EF4-FFF2-40B4-BE49-F238E27FC236}">
                <a16:creationId xmlns:a16="http://schemas.microsoft.com/office/drawing/2014/main" id="{2CBB3E3E-E2F2-415C-859B-EA23B9F62B9A}"/>
              </a:ext>
            </a:extLst>
          </p:cNvPr>
          <p:cNvSpPr txBox="1"/>
          <p:nvPr/>
        </p:nvSpPr>
        <p:spPr>
          <a:xfrm>
            <a:off x="2833512" y="335843"/>
            <a:ext cx="4478866"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fr-FR" sz="2000" u="sng">
                <a:latin typeface="Arial"/>
                <a:cs typeface="Arial"/>
              </a:rPr>
              <a:t>Four</a:t>
            </a:r>
            <a:r>
              <a:rPr lang="fr-FR" sz="2000" u="sng">
                <a:latin typeface="Arial"/>
                <a:ea typeface="+mn-lt"/>
                <a:cs typeface="+mn-lt"/>
              </a:rPr>
              <a:t> Stages of Team </a:t>
            </a:r>
            <a:r>
              <a:rPr lang="fr-FR" sz="2000" u="sng" err="1">
                <a:latin typeface="Arial"/>
                <a:ea typeface="+mn-lt"/>
                <a:cs typeface="+mn-lt"/>
              </a:rPr>
              <a:t>Developmment</a:t>
            </a:r>
            <a:endParaRPr lang="fr-FR" sz="2000">
              <a:latin typeface="Arial"/>
              <a:cs typeface="Arial"/>
            </a:endParaRPr>
          </a:p>
          <a:p>
            <a:pPr algn="l"/>
            <a:endParaRPr lang="fr-FR"/>
          </a:p>
        </p:txBody>
      </p:sp>
      <p:pic>
        <p:nvPicPr>
          <p:cNvPr id="7" name="Image 7" descr="Une image contenant dessin&#10;&#10;Description générée automatiquement">
            <a:extLst>
              <a:ext uri="{FF2B5EF4-FFF2-40B4-BE49-F238E27FC236}">
                <a16:creationId xmlns:a16="http://schemas.microsoft.com/office/drawing/2014/main" id="{8A484445-13CC-4F4C-B03A-8AD16B3310ED}"/>
              </a:ext>
            </a:extLst>
          </p:cNvPr>
          <p:cNvPicPr>
            <a:picLocks noChangeAspect="1"/>
          </p:cNvPicPr>
          <p:nvPr/>
        </p:nvPicPr>
        <p:blipFill>
          <a:blip r:embed="rId3"/>
          <a:stretch>
            <a:fillRect/>
          </a:stretch>
        </p:blipFill>
        <p:spPr>
          <a:xfrm>
            <a:off x="2362376" y="2696104"/>
            <a:ext cx="2105025" cy="2143125"/>
          </a:xfrm>
          <a:prstGeom prst="rect">
            <a:avLst/>
          </a:prstGeom>
        </p:spPr>
      </p:pic>
      <p:pic>
        <p:nvPicPr>
          <p:cNvPr id="8" name="Image 19" descr="Une image contenant tissu, fleur, dessin&#10;&#10;Description générée automatiquement">
            <a:extLst>
              <a:ext uri="{FF2B5EF4-FFF2-40B4-BE49-F238E27FC236}">
                <a16:creationId xmlns:a16="http://schemas.microsoft.com/office/drawing/2014/main" id="{57761378-1664-4681-88A9-2EDDA953575F}"/>
              </a:ext>
            </a:extLst>
          </p:cNvPr>
          <p:cNvPicPr>
            <a:picLocks noChangeAspect="1"/>
          </p:cNvPicPr>
          <p:nvPr/>
        </p:nvPicPr>
        <p:blipFill>
          <a:blip r:embed="rId4"/>
          <a:stretch>
            <a:fillRect/>
          </a:stretch>
        </p:blipFill>
        <p:spPr>
          <a:xfrm>
            <a:off x="4831820" y="1995311"/>
            <a:ext cx="2105025" cy="2133600"/>
          </a:xfrm>
          <a:prstGeom prst="rect">
            <a:avLst/>
          </a:prstGeom>
        </p:spPr>
      </p:pic>
      <p:pic>
        <p:nvPicPr>
          <p:cNvPr id="20" name="Image 20" descr="Une image contenant intérieur, table, petit, assis&#10;&#10;Description générée automatiquement">
            <a:extLst>
              <a:ext uri="{FF2B5EF4-FFF2-40B4-BE49-F238E27FC236}">
                <a16:creationId xmlns:a16="http://schemas.microsoft.com/office/drawing/2014/main" id="{83212A67-D180-4BF3-9F26-AEB21EE09F91}"/>
              </a:ext>
            </a:extLst>
          </p:cNvPr>
          <p:cNvPicPr>
            <a:picLocks noChangeAspect="1"/>
          </p:cNvPicPr>
          <p:nvPr/>
        </p:nvPicPr>
        <p:blipFill>
          <a:blip r:embed="rId5"/>
          <a:stretch>
            <a:fillRect/>
          </a:stretch>
        </p:blipFill>
        <p:spPr>
          <a:xfrm>
            <a:off x="7572335" y="1551168"/>
            <a:ext cx="2114550" cy="1781175"/>
          </a:xfrm>
          <a:prstGeom prst="rect">
            <a:avLst/>
          </a:prstGeom>
        </p:spPr>
      </p:pic>
      <p:sp>
        <p:nvSpPr>
          <p:cNvPr id="21" name="Rectangle 20">
            <a:extLst>
              <a:ext uri="{FF2B5EF4-FFF2-40B4-BE49-F238E27FC236}">
                <a16:creationId xmlns:a16="http://schemas.microsoft.com/office/drawing/2014/main" id="{48844EE6-359A-4C55-99A1-41E00B0FF2B1}"/>
              </a:ext>
            </a:extLst>
          </p:cNvPr>
          <p:cNvSpPr/>
          <p:nvPr/>
        </p:nvSpPr>
        <p:spPr>
          <a:xfrm>
            <a:off x="574675" y="5344231"/>
            <a:ext cx="1693331" cy="917222"/>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a:latin typeface="Arial"/>
                <a:cs typeface="Arial"/>
              </a:rPr>
              <a:t>FORMING</a:t>
            </a:r>
          </a:p>
        </p:txBody>
      </p:sp>
      <p:sp>
        <p:nvSpPr>
          <p:cNvPr id="22" name="Rectangle 21">
            <a:extLst>
              <a:ext uri="{FF2B5EF4-FFF2-40B4-BE49-F238E27FC236}">
                <a16:creationId xmlns:a16="http://schemas.microsoft.com/office/drawing/2014/main" id="{D7769802-BC0B-4409-8817-685A23DC8B52}"/>
              </a:ext>
            </a:extLst>
          </p:cNvPr>
          <p:cNvSpPr/>
          <p:nvPr/>
        </p:nvSpPr>
        <p:spPr>
          <a:xfrm>
            <a:off x="2918884" y="4837993"/>
            <a:ext cx="1707441" cy="903111"/>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a:latin typeface="Arial"/>
                <a:cs typeface="Arial"/>
              </a:rPr>
              <a:t>STORMING</a:t>
            </a:r>
          </a:p>
        </p:txBody>
      </p:sp>
      <p:sp>
        <p:nvSpPr>
          <p:cNvPr id="23" name="Rectangle 22">
            <a:extLst>
              <a:ext uri="{FF2B5EF4-FFF2-40B4-BE49-F238E27FC236}">
                <a16:creationId xmlns:a16="http://schemas.microsoft.com/office/drawing/2014/main" id="{1C3B02F3-6ACC-41AB-9332-FC29AE95B4B3}"/>
              </a:ext>
            </a:extLst>
          </p:cNvPr>
          <p:cNvSpPr/>
          <p:nvPr/>
        </p:nvSpPr>
        <p:spPr>
          <a:xfrm>
            <a:off x="5277202" y="4134202"/>
            <a:ext cx="1665110" cy="959556"/>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a:latin typeface="Arial"/>
                <a:cs typeface="Arial"/>
              </a:rPr>
              <a:t>NORMING</a:t>
            </a:r>
          </a:p>
        </p:txBody>
      </p:sp>
      <p:sp>
        <p:nvSpPr>
          <p:cNvPr id="24" name="Rectangle 23">
            <a:extLst>
              <a:ext uri="{FF2B5EF4-FFF2-40B4-BE49-F238E27FC236}">
                <a16:creationId xmlns:a16="http://schemas.microsoft.com/office/drawing/2014/main" id="{35D2FA4B-7E5B-4050-A20A-5F2B59B9DE6F}"/>
              </a:ext>
            </a:extLst>
          </p:cNvPr>
          <p:cNvSpPr/>
          <p:nvPr/>
        </p:nvSpPr>
        <p:spPr>
          <a:xfrm>
            <a:off x="7748413" y="3472743"/>
            <a:ext cx="1848554" cy="987778"/>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a:latin typeface="Arial"/>
                <a:cs typeface="Arial"/>
              </a:rPr>
              <a:t>PERFORMING</a:t>
            </a:r>
          </a:p>
        </p:txBody>
      </p:sp>
    </p:spTree>
    <p:extLst>
      <p:ext uri="{BB962C8B-B14F-4D97-AF65-F5344CB8AC3E}">
        <p14:creationId xmlns:p14="http://schemas.microsoft.com/office/powerpoint/2010/main" val="12943826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9" descr="Une image contenant dessin&#10;&#10;Description générée automatiquement">
            <a:extLst>
              <a:ext uri="{FF2B5EF4-FFF2-40B4-BE49-F238E27FC236}">
                <a16:creationId xmlns:a16="http://schemas.microsoft.com/office/drawing/2014/main" id="{FFBD0A46-BEED-472E-B6C3-B43760457567}"/>
              </a:ext>
            </a:extLst>
          </p:cNvPr>
          <p:cNvPicPr>
            <a:picLocks noGrp="1" noChangeAspect="1"/>
          </p:cNvPicPr>
          <p:nvPr>
            <p:ph idx="1"/>
          </p:nvPr>
        </p:nvPicPr>
        <p:blipFill>
          <a:blip r:embed="rId2"/>
          <a:stretch>
            <a:fillRect/>
          </a:stretch>
        </p:blipFill>
        <p:spPr>
          <a:xfrm>
            <a:off x="309556" y="590806"/>
            <a:ext cx="2421506" cy="1115503"/>
          </a:xfrm>
        </p:spPr>
      </p:pic>
      <p:sp>
        <p:nvSpPr>
          <p:cNvPr id="7" name="ZoneTexte 6">
            <a:extLst>
              <a:ext uri="{FF2B5EF4-FFF2-40B4-BE49-F238E27FC236}">
                <a16:creationId xmlns:a16="http://schemas.microsoft.com/office/drawing/2014/main" id="{B4D6D9C8-1A21-4566-AE6D-710DA1C31B91}"/>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fr-FR"/>
          </a:p>
        </p:txBody>
      </p:sp>
      <p:sp>
        <p:nvSpPr>
          <p:cNvPr id="8" name="ZoneTexte 7">
            <a:extLst>
              <a:ext uri="{FF2B5EF4-FFF2-40B4-BE49-F238E27FC236}">
                <a16:creationId xmlns:a16="http://schemas.microsoft.com/office/drawing/2014/main" id="{193B73C1-8ABF-4481-B26A-ACE00D753EDF}"/>
              </a:ext>
            </a:extLst>
          </p:cNvPr>
          <p:cNvSpPr txBox="1"/>
          <p:nvPr/>
        </p:nvSpPr>
        <p:spPr>
          <a:xfrm>
            <a:off x="3233848" y="381005"/>
            <a:ext cx="4168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fr-FR" u="sng">
                <a:latin typeface="Arial"/>
                <a:ea typeface="+mn-lt"/>
                <a:cs typeface="+mn-lt"/>
              </a:rPr>
              <a:t>Tips for </a:t>
            </a:r>
            <a:r>
              <a:rPr lang="fr-FR" u="sng" err="1">
                <a:latin typeface="Arial"/>
                <a:ea typeface="+mn-lt"/>
                <a:cs typeface="+mn-lt"/>
              </a:rPr>
              <a:t>Better</a:t>
            </a:r>
            <a:r>
              <a:rPr lang="fr-FR" u="sng">
                <a:latin typeface="Arial"/>
                <a:ea typeface="+mn-lt"/>
                <a:cs typeface="+mn-lt"/>
              </a:rPr>
              <a:t> </a:t>
            </a:r>
            <a:r>
              <a:rPr lang="fr-FR" u="sng" err="1">
                <a:latin typeface="Arial"/>
                <a:ea typeface="+mn-lt"/>
                <a:cs typeface="+mn-lt"/>
              </a:rPr>
              <a:t>Teamwork</a:t>
            </a:r>
            <a:endParaRPr lang="fr-FR">
              <a:latin typeface="Arial"/>
              <a:cs typeface="Arial"/>
            </a:endParaRPr>
          </a:p>
          <a:p>
            <a:pPr algn="l"/>
            <a:endParaRPr lang="fr-FR"/>
          </a:p>
        </p:txBody>
      </p:sp>
      <p:pic>
        <p:nvPicPr>
          <p:cNvPr id="10" name="Image 10" descr="Une image contenant dessin&#10;&#10;Description générée automatiquement">
            <a:extLst>
              <a:ext uri="{FF2B5EF4-FFF2-40B4-BE49-F238E27FC236}">
                <a16:creationId xmlns:a16="http://schemas.microsoft.com/office/drawing/2014/main" id="{FE70D845-2992-4231-99A1-FFB051314C0E}"/>
              </a:ext>
            </a:extLst>
          </p:cNvPr>
          <p:cNvPicPr>
            <a:picLocks noChangeAspect="1"/>
          </p:cNvPicPr>
          <p:nvPr/>
        </p:nvPicPr>
        <p:blipFill>
          <a:blip r:embed="rId3"/>
          <a:stretch>
            <a:fillRect/>
          </a:stretch>
        </p:blipFill>
        <p:spPr>
          <a:xfrm>
            <a:off x="1576837" y="5230213"/>
            <a:ext cx="1562100" cy="1285875"/>
          </a:xfrm>
          <a:prstGeom prst="rect">
            <a:avLst/>
          </a:prstGeom>
        </p:spPr>
      </p:pic>
      <p:pic>
        <p:nvPicPr>
          <p:cNvPr id="11" name="Image 11" descr="Une image contenant dessin&#10;&#10;Description générée automatiquement">
            <a:extLst>
              <a:ext uri="{FF2B5EF4-FFF2-40B4-BE49-F238E27FC236}">
                <a16:creationId xmlns:a16="http://schemas.microsoft.com/office/drawing/2014/main" id="{602AE28E-2315-481D-8AC7-0025595EB0E0}"/>
              </a:ext>
            </a:extLst>
          </p:cNvPr>
          <p:cNvPicPr>
            <a:picLocks noChangeAspect="1"/>
          </p:cNvPicPr>
          <p:nvPr/>
        </p:nvPicPr>
        <p:blipFill>
          <a:blip r:embed="rId4"/>
          <a:stretch>
            <a:fillRect/>
          </a:stretch>
        </p:blipFill>
        <p:spPr>
          <a:xfrm>
            <a:off x="6034987" y="5345232"/>
            <a:ext cx="1933575" cy="1285875"/>
          </a:xfrm>
          <a:prstGeom prst="rect">
            <a:avLst/>
          </a:prstGeom>
        </p:spPr>
      </p:pic>
      <p:pic>
        <p:nvPicPr>
          <p:cNvPr id="12" name="Image 12" descr="Une image contenant pièce, horloge&#10;&#10;Description générée automatiquement">
            <a:extLst>
              <a:ext uri="{FF2B5EF4-FFF2-40B4-BE49-F238E27FC236}">
                <a16:creationId xmlns:a16="http://schemas.microsoft.com/office/drawing/2014/main" id="{800E2661-D401-4051-9C8A-8C4D2E6CC1B7}"/>
              </a:ext>
            </a:extLst>
          </p:cNvPr>
          <p:cNvPicPr>
            <a:picLocks noChangeAspect="1"/>
          </p:cNvPicPr>
          <p:nvPr/>
        </p:nvPicPr>
        <p:blipFill>
          <a:blip r:embed="rId5"/>
          <a:stretch>
            <a:fillRect/>
          </a:stretch>
        </p:blipFill>
        <p:spPr>
          <a:xfrm>
            <a:off x="9233769" y="5081768"/>
            <a:ext cx="2638425" cy="1323975"/>
          </a:xfrm>
          <a:prstGeom prst="rect">
            <a:avLst/>
          </a:prstGeom>
        </p:spPr>
      </p:pic>
      <p:pic>
        <p:nvPicPr>
          <p:cNvPr id="13" name="Image 13">
            <a:extLst>
              <a:ext uri="{FF2B5EF4-FFF2-40B4-BE49-F238E27FC236}">
                <a16:creationId xmlns:a16="http://schemas.microsoft.com/office/drawing/2014/main" id="{C9D77346-9071-4726-8083-D1F7ECB79799}"/>
              </a:ext>
            </a:extLst>
          </p:cNvPr>
          <p:cNvPicPr>
            <a:picLocks noChangeAspect="1"/>
          </p:cNvPicPr>
          <p:nvPr/>
        </p:nvPicPr>
        <p:blipFill>
          <a:blip r:embed="rId6"/>
          <a:stretch>
            <a:fillRect/>
          </a:stretch>
        </p:blipFill>
        <p:spPr>
          <a:xfrm>
            <a:off x="9592753" y="1573692"/>
            <a:ext cx="2495550" cy="1323975"/>
          </a:xfrm>
          <a:prstGeom prst="rect">
            <a:avLst/>
          </a:prstGeom>
        </p:spPr>
      </p:pic>
      <p:pic>
        <p:nvPicPr>
          <p:cNvPr id="14" name="Image 14">
            <a:extLst>
              <a:ext uri="{FF2B5EF4-FFF2-40B4-BE49-F238E27FC236}">
                <a16:creationId xmlns:a16="http://schemas.microsoft.com/office/drawing/2014/main" id="{B0B23417-8F8A-4232-89BA-2F22A1641F1A}"/>
              </a:ext>
            </a:extLst>
          </p:cNvPr>
          <p:cNvPicPr>
            <a:picLocks noChangeAspect="1"/>
          </p:cNvPicPr>
          <p:nvPr/>
        </p:nvPicPr>
        <p:blipFill>
          <a:blip r:embed="rId7"/>
          <a:stretch>
            <a:fillRect/>
          </a:stretch>
        </p:blipFill>
        <p:spPr>
          <a:xfrm>
            <a:off x="3229156" y="1419725"/>
            <a:ext cx="5719311" cy="3572852"/>
          </a:xfrm>
          <a:prstGeom prst="rect">
            <a:avLst/>
          </a:prstGeom>
        </p:spPr>
      </p:pic>
      <p:sp>
        <p:nvSpPr>
          <p:cNvPr id="15" name="ZoneTexte 14">
            <a:extLst>
              <a:ext uri="{FF2B5EF4-FFF2-40B4-BE49-F238E27FC236}">
                <a16:creationId xmlns:a16="http://schemas.microsoft.com/office/drawing/2014/main" id="{E41AE406-CAD9-46AF-975B-C8A960166FBF}"/>
              </a:ext>
            </a:extLst>
          </p:cNvPr>
          <p:cNvSpPr txBox="1"/>
          <p:nvPr/>
        </p:nvSpPr>
        <p:spPr>
          <a:xfrm>
            <a:off x="208112" y="197652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fr-FR">
                <a:latin typeface="Arial"/>
                <a:cs typeface="Arial"/>
              </a:rPr>
              <a:t>Team</a:t>
            </a:r>
            <a:r>
              <a:rPr lang="fr-FR">
                <a:latin typeface="Arial"/>
                <a:ea typeface="+mn-lt"/>
                <a:cs typeface="+mn-lt"/>
              </a:rPr>
              <a:t> </a:t>
            </a:r>
            <a:r>
              <a:rPr lang="fr-FR" err="1">
                <a:latin typeface="Arial"/>
                <a:ea typeface="+mn-lt"/>
                <a:cs typeface="+mn-lt"/>
              </a:rPr>
              <a:t>understands</a:t>
            </a:r>
            <a:r>
              <a:rPr lang="fr-FR">
                <a:latin typeface="Arial"/>
                <a:ea typeface="+mn-lt"/>
                <a:cs typeface="+mn-lt"/>
              </a:rPr>
              <a:t> the goals and </a:t>
            </a:r>
            <a:r>
              <a:rPr lang="fr-FR" err="1">
                <a:latin typeface="Arial"/>
                <a:ea typeface="+mn-lt"/>
                <a:cs typeface="+mn-lt"/>
              </a:rPr>
              <a:t>is</a:t>
            </a:r>
            <a:r>
              <a:rPr lang="fr-FR">
                <a:latin typeface="Arial"/>
                <a:ea typeface="+mn-lt"/>
                <a:cs typeface="+mn-lt"/>
              </a:rPr>
              <a:t> </a:t>
            </a:r>
            <a:r>
              <a:rPr lang="fr-FR" err="1">
                <a:latin typeface="Arial"/>
                <a:ea typeface="+mn-lt"/>
                <a:cs typeface="+mn-lt"/>
              </a:rPr>
              <a:t>committed</a:t>
            </a:r>
            <a:r>
              <a:rPr lang="fr-FR">
                <a:latin typeface="Arial"/>
                <a:ea typeface="+mn-lt"/>
                <a:cs typeface="+mn-lt"/>
              </a:rPr>
              <a:t> to </a:t>
            </a:r>
            <a:r>
              <a:rPr lang="fr-FR" err="1">
                <a:latin typeface="Arial"/>
                <a:ea typeface="+mn-lt"/>
                <a:cs typeface="+mn-lt"/>
              </a:rPr>
              <a:t>attaining</a:t>
            </a:r>
            <a:r>
              <a:rPr lang="fr-FR">
                <a:latin typeface="Arial"/>
                <a:ea typeface="+mn-lt"/>
                <a:cs typeface="+mn-lt"/>
              </a:rPr>
              <a:t> </a:t>
            </a:r>
            <a:r>
              <a:rPr lang="fr-FR" err="1">
                <a:latin typeface="Arial"/>
                <a:ea typeface="+mn-lt"/>
                <a:cs typeface="+mn-lt"/>
              </a:rPr>
              <a:t>them</a:t>
            </a:r>
            <a:r>
              <a:rPr lang="fr-FR">
                <a:latin typeface="Arial"/>
                <a:ea typeface="+mn-lt"/>
                <a:cs typeface="+mn-lt"/>
              </a:rPr>
              <a:t>.</a:t>
            </a:r>
            <a:endParaRPr lang="fr-FR">
              <a:latin typeface="Arial"/>
            </a:endParaRPr>
          </a:p>
          <a:p>
            <a:pPr algn="l"/>
            <a:endParaRPr lang="fr-FR"/>
          </a:p>
        </p:txBody>
      </p:sp>
      <p:sp>
        <p:nvSpPr>
          <p:cNvPr id="16" name="ZoneTexte 15">
            <a:extLst>
              <a:ext uri="{FF2B5EF4-FFF2-40B4-BE49-F238E27FC236}">
                <a16:creationId xmlns:a16="http://schemas.microsoft.com/office/drawing/2014/main" id="{35432D47-C501-4A6F-9736-77AFD5A7A6F0}"/>
              </a:ext>
            </a:extLst>
          </p:cNvPr>
          <p:cNvSpPr txBox="1"/>
          <p:nvPr/>
        </p:nvSpPr>
        <p:spPr>
          <a:xfrm>
            <a:off x="63440" y="4060346"/>
            <a:ext cx="17655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fr-FR" err="1">
                <a:latin typeface="Arial"/>
                <a:cs typeface="Arial"/>
              </a:rPr>
              <a:t>Creativity</a:t>
            </a:r>
            <a:r>
              <a:rPr lang="fr-FR">
                <a:latin typeface="Arial"/>
                <a:ea typeface="+mn-lt"/>
                <a:cs typeface="+mn-lt"/>
              </a:rPr>
              <a:t>, innovation, and </a:t>
            </a:r>
            <a:r>
              <a:rPr lang="fr-FR" err="1">
                <a:latin typeface="Arial"/>
                <a:ea typeface="+mn-lt"/>
                <a:cs typeface="+mn-lt"/>
              </a:rPr>
              <a:t>different</a:t>
            </a:r>
            <a:r>
              <a:rPr lang="fr-FR">
                <a:latin typeface="Arial"/>
                <a:ea typeface="+mn-lt"/>
                <a:cs typeface="+mn-lt"/>
              </a:rPr>
              <a:t> </a:t>
            </a:r>
            <a:r>
              <a:rPr lang="fr-FR" err="1">
                <a:latin typeface="Arial"/>
                <a:ea typeface="+mn-lt"/>
                <a:cs typeface="+mn-lt"/>
              </a:rPr>
              <a:t>viewpoints</a:t>
            </a:r>
            <a:r>
              <a:rPr lang="fr-FR">
                <a:latin typeface="Arial"/>
                <a:ea typeface="+mn-lt"/>
                <a:cs typeface="+mn-lt"/>
              </a:rPr>
              <a:t> are </a:t>
            </a:r>
            <a:r>
              <a:rPr lang="fr-FR" err="1">
                <a:latin typeface="Arial"/>
                <a:ea typeface="+mn-lt"/>
                <a:cs typeface="+mn-lt"/>
              </a:rPr>
              <a:t>expected</a:t>
            </a:r>
            <a:r>
              <a:rPr lang="fr-FR">
                <a:latin typeface="Arial"/>
                <a:ea typeface="+mn-lt"/>
                <a:cs typeface="+mn-lt"/>
              </a:rPr>
              <a:t>.</a:t>
            </a:r>
            <a:endParaRPr lang="fr-FR">
              <a:latin typeface="Arial"/>
            </a:endParaRPr>
          </a:p>
          <a:p>
            <a:pPr algn="l"/>
            <a:endParaRPr lang="fr-FR"/>
          </a:p>
        </p:txBody>
      </p:sp>
      <p:sp>
        <p:nvSpPr>
          <p:cNvPr id="17" name="ZoneTexte 16">
            <a:extLst>
              <a:ext uri="{FF2B5EF4-FFF2-40B4-BE49-F238E27FC236}">
                <a16:creationId xmlns:a16="http://schemas.microsoft.com/office/drawing/2014/main" id="{DD06010A-8B85-4D68-ABB7-916341877FF5}"/>
              </a:ext>
            </a:extLst>
          </p:cNvPr>
          <p:cNvSpPr txBox="1"/>
          <p:nvPr/>
        </p:nvSpPr>
        <p:spPr>
          <a:xfrm>
            <a:off x="3541862" y="520963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fr-FR" err="1">
                <a:latin typeface="Arial"/>
                <a:cs typeface="Arial"/>
              </a:rPr>
              <a:t>Members</a:t>
            </a:r>
            <a:r>
              <a:rPr lang="fr-FR">
                <a:latin typeface="Arial"/>
                <a:ea typeface="+mn-lt"/>
                <a:cs typeface="+mn-lt"/>
              </a:rPr>
              <a:t> of the team </a:t>
            </a:r>
            <a:r>
              <a:rPr lang="fr-FR" err="1">
                <a:latin typeface="Arial"/>
                <a:ea typeface="+mn-lt"/>
                <a:cs typeface="+mn-lt"/>
              </a:rPr>
              <a:t>make</a:t>
            </a:r>
            <a:r>
              <a:rPr lang="fr-FR">
                <a:latin typeface="Arial"/>
                <a:ea typeface="+mn-lt"/>
                <a:cs typeface="+mn-lt"/>
              </a:rPr>
              <a:t> high </a:t>
            </a:r>
            <a:r>
              <a:rPr lang="fr-FR" err="1">
                <a:latin typeface="Arial"/>
                <a:ea typeface="+mn-lt"/>
                <a:cs typeface="+mn-lt"/>
              </a:rPr>
              <a:t>quality</a:t>
            </a:r>
            <a:r>
              <a:rPr lang="fr-FR">
                <a:latin typeface="Arial"/>
                <a:ea typeface="+mn-lt"/>
                <a:cs typeface="+mn-lt"/>
              </a:rPr>
              <a:t> </a:t>
            </a:r>
            <a:r>
              <a:rPr lang="fr-FR" err="1">
                <a:latin typeface="Arial"/>
                <a:ea typeface="+mn-lt"/>
                <a:cs typeface="+mn-lt"/>
              </a:rPr>
              <a:t>decisions</a:t>
            </a:r>
            <a:r>
              <a:rPr lang="fr-FR">
                <a:latin typeface="Arial"/>
                <a:ea typeface="+mn-lt"/>
                <a:cs typeface="+mn-lt"/>
              </a:rPr>
              <a:t> </a:t>
            </a:r>
            <a:r>
              <a:rPr lang="fr-FR" err="1">
                <a:latin typeface="Arial"/>
                <a:ea typeface="+mn-lt"/>
                <a:cs typeface="+mn-lt"/>
              </a:rPr>
              <a:t>together</a:t>
            </a:r>
            <a:r>
              <a:rPr lang="fr-FR">
                <a:latin typeface="Arial"/>
                <a:ea typeface="+mn-lt"/>
                <a:cs typeface="+mn-lt"/>
              </a:rPr>
              <a:t>.</a:t>
            </a:r>
            <a:endParaRPr lang="fr-FR">
              <a:latin typeface="Arial"/>
              <a:cs typeface="Arial"/>
            </a:endParaRPr>
          </a:p>
          <a:p>
            <a:pPr algn="l"/>
            <a:endParaRPr lang="fr-FR"/>
          </a:p>
        </p:txBody>
      </p:sp>
      <p:sp>
        <p:nvSpPr>
          <p:cNvPr id="18" name="ZoneTexte 17">
            <a:extLst>
              <a:ext uri="{FF2B5EF4-FFF2-40B4-BE49-F238E27FC236}">
                <a16:creationId xmlns:a16="http://schemas.microsoft.com/office/drawing/2014/main" id="{D275C436-074C-443A-BDE6-A342A1D9B60F}"/>
              </a:ext>
            </a:extLst>
          </p:cNvPr>
          <p:cNvSpPr txBox="1"/>
          <p:nvPr/>
        </p:nvSpPr>
        <p:spPr>
          <a:xfrm>
            <a:off x="9133756" y="414481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fr-FR">
                <a:latin typeface="Arial"/>
                <a:cs typeface="Arial"/>
              </a:rPr>
              <a:t>People</a:t>
            </a:r>
            <a:r>
              <a:rPr lang="fr-FR">
                <a:latin typeface="Arial"/>
                <a:ea typeface="+mn-lt"/>
                <a:cs typeface="+mn-lt"/>
              </a:rPr>
              <a:t> are </a:t>
            </a:r>
            <a:r>
              <a:rPr lang="fr-FR" err="1">
                <a:latin typeface="Arial"/>
                <a:ea typeface="+mn-lt"/>
                <a:cs typeface="+mn-lt"/>
              </a:rPr>
              <a:t>comfortable</a:t>
            </a:r>
            <a:r>
              <a:rPr lang="fr-FR">
                <a:latin typeface="Arial"/>
                <a:ea typeface="+mn-lt"/>
                <a:cs typeface="+mn-lt"/>
              </a:rPr>
              <a:t> </a:t>
            </a:r>
            <a:r>
              <a:rPr lang="fr-FR" err="1">
                <a:latin typeface="Arial"/>
                <a:ea typeface="+mn-lt"/>
                <a:cs typeface="+mn-lt"/>
              </a:rPr>
              <a:t>taking</a:t>
            </a:r>
            <a:r>
              <a:rPr lang="fr-FR">
                <a:latin typeface="Arial"/>
                <a:ea typeface="+mn-lt"/>
                <a:cs typeface="+mn-lt"/>
              </a:rPr>
              <a:t> </a:t>
            </a:r>
            <a:r>
              <a:rPr lang="fr-FR" err="1">
                <a:latin typeface="Arial"/>
                <a:ea typeface="+mn-lt"/>
                <a:cs typeface="+mn-lt"/>
              </a:rPr>
              <a:t>reasonable</a:t>
            </a:r>
            <a:r>
              <a:rPr lang="fr-FR">
                <a:latin typeface="Arial"/>
                <a:ea typeface="+mn-lt"/>
                <a:cs typeface="+mn-lt"/>
              </a:rPr>
              <a:t> </a:t>
            </a:r>
            <a:r>
              <a:rPr lang="fr-FR" err="1">
                <a:latin typeface="Arial"/>
                <a:ea typeface="+mn-lt"/>
                <a:cs typeface="+mn-lt"/>
              </a:rPr>
              <a:t>risk</a:t>
            </a:r>
            <a:r>
              <a:rPr lang="fr-FR">
                <a:latin typeface="Arial"/>
                <a:ea typeface="+mn-lt"/>
                <a:cs typeface="+mn-lt"/>
              </a:rPr>
              <a:t>.</a:t>
            </a:r>
            <a:endParaRPr lang="fr-FR">
              <a:latin typeface="Arial"/>
              <a:cs typeface="Arial"/>
            </a:endParaRPr>
          </a:p>
          <a:p>
            <a:pPr algn="l"/>
            <a:endParaRPr lang="fr-FR"/>
          </a:p>
        </p:txBody>
      </p:sp>
      <p:sp>
        <p:nvSpPr>
          <p:cNvPr id="19" name="ZoneTexte 18">
            <a:extLst>
              <a:ext uri="{FF2B5EF4-FFF2-40B4-BE49-F238E27FC236}">
                <a16:creationId xmlns:a16="http://schemas.microsoft.com/office/drawing/2014/main" id="{B8B928E0-6CE6-4E65-B649-4141F1BAD07C}"/>
              </a:ext>
            </a:extLst>
          </p:cNvPr>
          <p:cNvSpPr txBox="1"/>
          <p:nvPr/>
        </p:nvSpPr>
        <p:spPr>
          <a:xfrm>
            <a:off x="8169575" y="83712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fr-FR">
                <a:latin typeface="Arial"/>
                <a:cs typeface="Arial"/>
              </a:rPr>
              <a:t>Communication</a:t>
            </a:r>
            <a:r>
              <a:rPr lang="fr-FR">
                <a:latin typeface="Arial"/>
                <a:ea typeface="+mn-lt"/>
                <a:cs typeface="+mn-lt"/>
              </a:rPr>
              <a:t> </a:t>
            </a:r>
            <a:r>
              <a:rPr lang="fr-FR" err="1">
                <a:latin typeface="Arial"/>
                <a:ea typeface="+mn-lt"/>
                <a:cs typeface="+mn-lt"/>
              </a:rPr>
              <a:t>is</a:t>
            </a:r>
            <a:r>
              <a:rPr lang="fr-FR">
                <a:latin typeface="Arial"/>
                <a:ea typeface="+mn-lt"/>
                <a:cs typeface="+mn-lt"/>
              </a:rPr>
              <a:t> open, </a:t>
            </a:r>
            <a:r>
              <a:rPr lang="fr-FR" err="1">
                <a:latin typeface="Arial"/>
                <a:ea typeface="+mn-lt"/>
                <a:cs typeface="+mn-lt"/>
              </a:rPr>
              <a:t>honest</a:t>
            </a:r>
            <a:r>
              <a:rPr lang="fr-FR">
                <a:latin typeface="Arial"/>
                <a:ea typeface="+mn-lt"/>
                <a:cs typeface="+mn-lt"/>
              </a:rPr>
              <a:t>, and </a:t>
            </a:r>
            <a:r>
              <a:rPr lang="fr-FR" err="1">
                <a:latin typeface="Arial"/>
                <a:ea typeface="+mn-lt"/>
                <a:cs typeface="+mn-lt"/>
              </a:rPr>
              <a:t>respectful</a:t>
            </a:r>
            <a:r>
              <a:rPr lang="fr-FR">
                <a:latin typeface="Arial"/>
                <a:ea typeface="+mn-lt"/>
                <a:cs typeface="+mn-lt"/>
              </a:rPr>
              <a:t>.</a:t>
            </a:r>
            <a:endParaRPr lang="fr-FR">
              <a:latin typeface="Arial"/>
              <a:cs typeface="Arial"/>
            </a:endParaRPr>
          </a:p>
          <a:p>
            <a:pPr algn="l"/>
            <a:endParaRPr lang="fr-FR"/>
          </a:p>
        </p:txBody>
      </p:sp>
    </p:spTree>
    <p:extLst>
      <p:ext uri="{BB962C8B-B14F-4D97-AF65-F5344CB8AC3E}">
        <p14:creationId xmlns:p14="http://schemas.microsoft.com/office/powerpoint/2010/main" val="3245173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062B98CC-E526-4D50-B8A9-A18D6C819CE3}"/>
              </a:ext>
            </a:extLst>
          </p:cNvPr>
          <p:cNvSpPr>
            <a:spLocks noGrp="1"/>
          </p:cNvSpPr>
          <p:nvPr>
            <p:ph idx="1"/>
          </p:nvPr>
        </p:nvSpPr>
        <p:spPr>
          <a:xfrm>
            <a:off x="3760161" y="1750548"/>
            <a:ext cx="6028446" cy="2963551"/>
          </a:xfrm>
        </p:spPr>
        <p:txBody>
          <a:bodyPr vert="horz" lIns="91440" tIns="45720" rIns="91440" bIns="45720" rtlCol="0" anchor="t">
            <a:normAutofit/>
          </a:bodyPr>
          <a:lstStyle/>
          <a:p>
            <a:pPr algn="just"/>
            <a:r>
              <a:rPr lang="fr-FR">
                <a:latin typeface="Arial"/>
                <a:ea typeface="+mn-lt"/>
                <a:cs typeface="+mn-lt"/>
              </a:rPr>
              <a:t>It </a:t>
            </a:r>
            <a:r>
              <a:rPr lang="fr-FR" err="1">
                <a:latin typeface="Arial"/>
                <a:ea typeface="+mn-lt"/>
                <a:cs typeface="+mn-lt"/>
              </a:rPr>
              <a:t>is</a:t>
            </a:r>
            <a:r>
              <a:rPr lang="fr-FR">
                <a:latin typeface="Arial"/>
                <a:ea typeface="+mn-lt"/>
                <a:cs typeface="+mn-lt"/>
              </a:rPr>
              <a:t> </a:t>
            </a:r>
            <a:r>
              <a:rPr lang="fr-FR" err="1">
                <a:latin typeface="Arial"/>
                <a:ea typeface="+mn-lt"/>
                <a:cs typeface="+mn-lt"/>
              </a:rPr>
              <a:t>also</a:t>
            </a:r>
            <a:r>
              <a:rPr lang="fr-FR">
                <a:latin typeface="Arial"/>
                <a:ea typeface="+mn-lt"/>
                <a:cs typeface="+mn-lt"/>
              </a:rPr>
              <a:t> important for a manager to examine the </a:t>
            </a:r>
            <a:r>
              <a:rPr lang="fr-FR" err="1">
                <a:latin typeface="Arial"/>
                <a:ea typeface="+mn-lt"/>
                <a:cs typeface="+mn-lt"/>
              </a:rPr>
              <a:t>norms</a:t>
            </a:r>
            <a:r>
              <a:rPr lang="fr-FR">
                <a:latin typeface="Arial"/>
                <a:ea typeface="+mn-lt"/>
                <a:cs typeface="+mn-lt"/>
              </a:rPr>
              <a:t> of the team. A </a:t>
            </a:r>
            <a:r>
              <a:rPr lang="fr-FR" err="1">
                <a:latin typeface="Arial"/>
                <a:ea typeface="+mn-lt"/>
                <a:cs typeface="+mn-lt"/>
              </a:rPr>
              <a:t>work</a:t>
            </a:r>
            <a:r>
              <a:rPr lang="fr-FR">
                <a:latin typeface="Arial"/>
                <a:ea typeface="+mn-lt"/>
                <a:cs typeface="+mn-lt"/>
              </a:rPr>
              <a:t> team </a:t>
            </a:r>
            <a:r>
              <a:rPr lang="fr-FR" err="1">
                <a:latin typeface="Arial"/>
                <a:ea typeface="+mn-lt"/>
                <a:cs typeface="+mn-lt"/>
              </a:rPr>
              <a:t>may</a:t>
            </a:r>
            <a:r>
              <a:rPr lang="fr-FR">
                <a:latin typeface="Arial"/>
                <a:ea typeface="+mn-lt"/>
                <a:cs typeface="+mn-lt"/>
              </a:rPr>
              <a:t> have a set of </a:t>
            </a:r>
            <a:r>
              <a:rPr lang="fr-FR" err="1">
                <a:latin typeface="Arial"/>
                <a:ea typeface="+mn-lt"/>
                <a:cs typeface="+mn-lt"/>
              </a:rPr>
              <a:t>behavioral</a:t>
            </a:r>
            <a:r>
              <a:rPr lang="fr-FR">
                <a:latin typeface="Arial"/>
                <a:ea typeface="+mn-lt"/>
                <a:cs typeface="+mn-lt"/>
              </a:rPr>
              <a:t> </a:t>
            </a:r>
            <a:r>
              <a:rPr lang="fr-FR" err="1">
                <a:latin typeface="Arial"/>
                <a:ea typeface="+mn-lt"/>
                <a:cs typeface="+mn-lt"/>
              </a:rPr>
              <a:t>norms</a:t>
            </a:r>
            <a:r>
              <a:rPr lang="fr-FR">
                <a:latin typeface="Arial"/>
                <a:ea typeface="+mn-lt"/>
                <a:cs typeface="+mn-lt"/>
              </a:rPr>
              <a:t> </a:t>
            </a:r>
            <a:r>
              <a:rPr lang="fr-FR" err="1">
                <a:latin typeface="Arial"/>
                <a:ea typeface="+mn-lt"/>
                <a:cs typeface="+mn-lt"/>
              </a:rPr>
              <a:t>that</a:t>
            </a:r>
            <a:r>
              <a:rPr lang="fr-FR">
                <a:latin typeface="Arial"/>
                <a:ea typeface="+mn-lt"/>
                <a:cs typeface="+mn-lt"/>
              </a:rPr>
              <a:t> </a:t>
            </a:r>
            <a:r>
              <a:rPr lang="fr-FR" err="1">
                <a:latin typeface="Arial"/>
                <a:ea typeface="+mn-lt"/>
                <a:cs typeface="+mn-lt"/>
              </a:rPr>
              <a:t>differ</a:t>
            </a:r>
            <a:r>
              <a:rPr lang="fr-FR">
                <a:latin typeface="Arial"/>
                <a:ea typeface="+mn-lt"/>
                <a:cs typeface="+mn-lt"/>
              </a:rPr>
              <a:t> </a:t>
            </a:r>
            <a:r>
              <a:rPr lang="fr-FR" err="1">
                <a:latin typeface="Arial"/>
                <a:ea typeface="+mn-lt"/>
                <a:cs typeface="+mn-lt"/>
              </a:rPr>
              <a:t>from</a:t>
            </a:r>
            <a:r>
              <a:rPr lang="fr-FR">
                <a:latin typeface="Arial"/>
                <a:ea typeface="+mn-lt"/>
                <a:cs typeface="+mn-lt"/>
              </a:rPr>
              <a:t> </a:t>
            </a:r>
            <a:r>
              <a:rPr lang="fr-FR" err="1">
                <a:latin typeface="Arial"/>
                <a:ea typeface="+mn-lt"/>
                <a:cs typeface="+mn-lt"/>
              </a:rPr>
              <a:t>norms</a:t>
            </a:r>
            <a:r>
              <a:rPr lang="fr-FR">
                <a:latin typeface="Arial"/>
                <a:ea typeface="+mn-lt"/>
                <a:cs typeface="+mn-lt"/>
              </a:rPr>
              <a:t> of </a:t>
            </a:r>
            <a:r>
              <a:rPr lang="fr-FR" err="1">
                <a:latin typeface="Arial"/>
                <a:ea typeface="+mn-lt"/>
                <a:cs typeface="+mn-lt"/>
              </a:rPr>
              <a:t>other</a:t>
            </a:r>
            <a:r>
              <a:rPr lang="fr-FR">
                <a:latin typeface="Arial"/>
                <a:ea typeface="+mn-lt"/>
                <a:cs typeface="+mn-lt"/>
              </a:rPr>
              <a:t> teams. For </a:t>
            </a:r>
            <a:r>
              <a:rPr lang="fr-FR" err="1">
                <a:latin typeface="Arial"/>
                <a:ea typeface="+mn-lt"/>
                <a:cs typeface="+mn-lt"/>
              </a:rPr>
              <a:t>example</a:t>
            </a:r>
            <a:r>
              <a:rPr lang="fr-FR">
                <a:latin typeface="Arial"/>
                <a:ea typeface="+mn-lt"/>
                <a:cs typeface="+mn-lt"/>
              </a:rPr>
              <a:t>, a team places a high value on </a:t>
            </a:r>
            <a:r>
              <a:rPr lang="fr-FR" err="1">
                <a:latin typeface="Arial"/>
                <a:ea typeface="+mn-lt"/>
                <a:cs typeface="+mn-lt"/>
              </a:rPr>
              <a:t>punctuality</a:t>
            </a:r>
            <a:r>
              <a:rPr lang="fr-FR">
                <a:latin typeface="Arial"/>
                <a:ea typeface="+mn-lt"/>
                <a:cs typeface="+mn-lt"/>
              </a:rPr>
              <a:t> of </a:t>
            </a:r>
            <a:r>
              <a:rPr lang="fr-FR" err="1">
                <a:latin typeface="Arial"/>
                <a:ea typeface="+mn-lt"/>
                <a:cs typeface="+mn-lt"/>
              </a:rPr>
              <a:t>attendance</a:t>
            </a:r>
            <a:r>
              <a:rPr lang="fr-FR">
                <a:latin typeface="Arial"/>
                <a:ea typeface="+mn-lt"/>
                <a:cs typeface="+mn-lt"/>
              </a:rPr>
              <a:t> at team meetings but </a:t>
            </a:r>
            <a:r>
              <a:rPr lang="fr-FR" err="1">
                <a:latin typeface="Arial"/>
                <a:ea typeface="+mn-lt"/>
                <a:cs typeface="+mn-lt"/>
              </a:rPr>
              <a:t>overlooks</a:t>
            </a:r>
            <a:r>
              <a:rPr lang="fr-FR">
                <a:latin typeface="Arial"/>
                <a:ea typeface="+mn-lt"/>
                <a:cs typeface="+mn-lt"/>
              </a:rPr>
              <a:t> </a:t>
            </a:r>
            <a:r>
              <a:rPr lang="fr-FR" err="1">
                <a:latin typeface="Arial"/>
                <a:ea typeface="+mn-lt"/>
                <a:cs typeface="+mn-lt"/>
              </a:rPr>
              <a:t>when</a:t>
            </a:r>
            <a:r>
              <a:rPr lang="fr-FR">
                <a:latin typeface="Arial"/>
                <a:ea typeface="+mn-lt"/>
                <a:cs typeface="+mn-lt"/>
              </a:rPr>
              <a:t> team </a:t>
            </a:r>
            <a:r>
              <a:rPr lang="fr-FR" err="1">
                <a:latin typeface="Arial"/>
                <a:ea typeface="+mn-lt"/>
                <a:cs typeface="+mn-lt"/>
              </a:rPr>
              <a:t>members</a:t>
            </a:r>
            <a:r>
              <a:rPr lang="fr-FR">
                <a:latin typeface="Arial"/>
                <a:ea typeface="+mn-lt"/>
                <a:cs typeface="+mn-lt"/>
              </a:rPr>
              <a:t> are </a:t>
            </a:r>
            <a:r>
              <a:rPr lang="fr-FR" err="1">
                <a:latin typeface="Arial"/>
                <a:ea typeface="+mn-lt"/>
                <a:cs typeface="+mn-lt"/>
              </a:rPr>
              <a:t>frequently</a:t>
            </a:r>
            <a:r>
              <a:rPr lang="fr-FR">
                <a:latin typeface="Arial"/>
                <a:ea typeface="+mn-lt"/>
                <a:cs typeface="+mn-lt"/>
              </a:rPr>
              <a:t> </a:t>
            </a:r>
            <a:r>
              <a:rPr lang="fr-FR" err="1">
                <a:latin typeface="Arial"/>
                <a:ea typeface="+mn-lt"/>
                <a:cs typeface="+mn-lt"/>
              </a:rPr>
              <a:t>late</a:t>
            </a:r>
            <a:r>
              <a:rPr lang="fr-FR">
                <a:latin typeface="Arial"/>
                <a:ea typeface="+mn-lt"/>
                <a:cs typeface="+mn-lt"/>
              </a:rPr>
              <a:t> </a:t>
            </a:r>
            <a:r>
              <a:rPr lang="fr-FR" err="1">
                <a:latin typeface="Arial"/>
                <a:ea typeface="+mn-lt"/>
                <a:cs typeface="+mn-lt"/>
              </a:rPr>
              <a:t>turning</a:t>
            </a:r>
            <a:r>
              <a:rPr lang="fr-FR">
                <a:latin typeface="Arial"/>
                <a:ea typeface="+mn-lt"/>
                <a:cs typeface="+mn-lt"/>
              </a:rPr>
              <a:t> in </a:t>
            </a:r>
            <a:r>
              <a:rPr lang="fr-FR" err="1">
                <a:latin typeface="Arial"/>
                <a:ea typeface="+mn-lt"/>
                <a:cs typeface="+mn-lt"/>
              </a:rPr>
              <a:t>their</a:t>
            </a:r>
            <a:r>
              <a:rPr lang="fr-FR">
                <a:latin typeface="Arial"/>
                <a:ea typeface="+mn-lt"/>
                <a:cs typeface="+mn-lt"/>
              </a:rPr>
              <a:t> </a:t>
            </a:r>
            <a:r>
              <a:rPr lang="fr-FR" err="1">
                <a:latin typeface="Arial"/>
                <a:ea typeface="+mn-lt"/>
                <a:cs typeface="+mn-lt"/>
              </a:rPr>
              <a:t>assignments</a:t>
            </a:r>
            <a:r>
              <a:rPr lang="fr-FR">
                <a:latin typeface="Arial"/>
                <a:ea typeface="+mn-lt"/>
                <a:cs typeface="+mn-lt"/>
              </a:rPr>
              <a:t>. A manager </a:t>
            </a:r>
            <a:r>
              <a:rPr lang="fr-FR" err="1">
                <a:latin typeface="Arial"/>
                <a:ea typeface="+mn-lt"/>
                <a:cs typeface="+mn-lt"/>
              </a:rPr>
              <a:t>needs</a:t>
            </a:r>
            <a:r>
              <a:rPr lang="fr-FR">
                <a:latin typeface="Arial"/>
                <a:ea typeface="+mn-lt"/>
                <a:cs typeface="+mn-lt"/>
              </a:rPr>
              <a:t> to </a:t>
            </a:r>
            <a:r>
              <a:rPr lang="fr-FR" err="1">
                <a:latin typeface="Arial"/>
                <a:ea typeface="+mn-lt"/>
                <a:cs typeface="+mn-lt"/>
              </a:rPr>
              <a:t>raise</a:t>
            </a:r>
            <a:r>
              <a:rPr lang="fr-FR">
                <a:latin typeface="Arial"/>
                <a:ea typeface="+mn-lt"/>
                <a:cs typeface="+mn-lt"/>
              </a:rPr>
              <a:t> the </a:t>
            </a:r>
            <a:r>
              <a:rPr lang="fr-FR" err="1">
                <a:latin typeface="Arial"/>
                <a:ea typeface="+mn-lt"/>
                <a:cs typeface="+mn-lt"/>
              </a:rPr>
              <a:t>norms</a:t>
            </a:r>
            <a:r>
              <a:rPr lang="fr-FR">
                <a:latin typeface="Arial"/>
                <a:ea typeface="+mn-lt"/>
                <a:cs typeface="+mn-lt"/>
              </a:rPr>
              <a:t> of the team to </a:t>
            </a:r>
            <a:r>
              <a:rPr lang="fr-FR" err="1">
                <a:latin typeface="Arial"/>
                <a:ea typeface="+mn-lt"/>
                <a:cs typeface="+mn-lt"/>
              </a:rPr>
              <a:t>meet</a:t>
            </a:r>
            <a:r>
              <a:rPr lang="fr-FR">
                <a:latin typeface="Arial"/>
                <a:ea typeface="+mn-lt"/>
                <a:cs typeface="+mn-lt"/>
              </a:rPr>
              <a:t> the </a:t>
            </a:r>
            <a:r>
              <a:rPr lang="fr-FR" err="1">
                <a:latin typeface="Arial"/>
                <a:ea typeface="+mn-lt"/>
                <a:cs typeface="+mn-lt"/>
              </a:rPr>
              <a:t>norms</a:t>
            </a:r>
            <a:r>
              <a:rPr lang="fr-FR">
                <a:latin typeface="Arial"/>
                <a:ea typeface="+mn-lt"/>
                <a:cs typeface="+mn-lt"/>
              </a:rPr>
              <a:t> of the </a:t>
            </a:r>
            <a:r>
              <a:rPr lang="fr-FR" err="1">
                <a:latin typeface="Arial"/>
                <a:ea typeface="+mn-lt"/>
                <a:cs typeface="+mn-lt"/>
              </a:rPr>
              <a:t>organization</a:t>
            </a:r>
            <a:r>
              <a:rPr lang="fr-FR">
                <a:latin typeface="Arial"/>
                <a:ea typeface="+mn-lt"/>
                <a:cs typeface="+mn-lt"/>
              </a:rPr>
              <a:t>, </a:t>
            </a:r>
            <a:r>
              <a:rPr lang="fr-FR" err="1">
                <a:latin typeface="Arial"/>
                <a:ea typeface="+mn-lt"/>
                <a:cs typeface="+mn-lt"/>
              </a:rPr>
              <a:t>usually</a:t>
            </a:r>
            <a:r>
              <a:rPr lang="fr-FR">
                <a:latin typeface="Arial"/>
                <a:ea typeface="+mn-lt"/>
                <a:cs typeface="+mn-lt"/>
              </a:rPr>
              <a:t> set by the top leaders.</a:t>
            </a:r>
            <a:endParaRPr lang="fr-FR">
              <a:latin typeface="Arial"/>
              <a:cs typeface="Arial"/>
            </a:endParaRPr>
          </a:p>
        </p:txBody>
      </p:sp>
      <p:pic>
        <p:nvPicPr>
          <p:cNvPr id="4" name="Image 4" descr="Une image contenant dessin&#10;&#10;Description générée automatiquement">
            <a:extLst>
              <a:ext uri="{FF2B5EF4-FFF2-40B4-BE49-F238E27FC236}">
                <a16:creationId xmlns:a16="http://schemas.microsoft.com/office/drawing/2014/main" id="{5F9DBDDF-B459-4A5D-A3A5-8C147A556A82}"/>
              </a:ext>
            </a:extLst>
          </p:cNvPr>
          <p:cNvPicPr>
            <a:picLocks noChangeAspect="1"/>
          </p:cNvPicPr>
          <p:nvPr/>
        </p:nvPicPr>
        <p:blipFill>
          <a:blip r:embed="rId2"/>
          <a:stretch>
            <a:fillRect/>
          </a:stretch>
        </p:blipFill>
        <p:spPr>
          <a:xfrm>
            <a:off x="97705" y="690605"/>
            <a:ext cx="4060354" cy="4060354"/>
          </a:xfrm>
          <a:prstGeom prst="rect">
            <a:avLst/>
          </a:prstGeom>
        </p:spPr>
      </p:pic>
    </p:spTree>
    <p:extLst>
      <p:ext uri="{BB962C8B-B14F-4D97-AF65-F5344CB8AC3E}">
        <p14:creationId xmlns:p14="http://schemas.microsoft.com/office/powerpoint/2010/main" val="29162278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2350-2D1F-4FDF-842A-9CD1DA4BD039}"/>
              </a:ext>
            </a:extLst>
          </p:cNvPr>
          <p:cNvSpPr>
            <a:spLocks noGrp="1"/>
          </p:cNvSpPr>
          <p:nvPr>
            <p:ph type="title"/>
          </p:nvPr>
        </p:nvSpPr>
        <p:spPr>
          <a:xfrm>
            <a:off x="64017" y="-68766"/>
            <a:ext cx="8596668" cy="1320800"/>
          </a:xfrm>
        </p:spPr>
        <p:txBody>
          <a:bodyPr/>
          <a:lstStyle/>
          <a:p>
            <a:r>
              <a:rPr lang="en-US"/>
              <a:t>Conclusions:</a:t>
            </a:r>
          </a:p>
        </p:txBody>
      </p:sp>
      <p:sp>
        <p:nvSpPr>
          <p:cNvPr id="3" name="Content Placeholder 2">
            <a:extLst>
              <a:ext uri="{FF2B5EF4-FFF2-40B4-BE49-F238E27FC236}">
                <a16:creationId xmlns:a16="http://schemas.microsoft.com/office/drawing/2014/main" id="{D02B2E67-76B9-4501-9DA9-7BF2CF2CC5C9}"/>
              </a:ext>
            </a:extLst>
          </p:cNvPr>
          <p:cNvSpPr>
            <a:spLocks noGrp="1"/>
          </p:cNvSpPr>
          <p:nvPr>
            <p:ph idx="1"/>
          </p:nvPr>
        </p:nvSpPr>
        <p:spPr>
          <a:xfrm>
            <a:off x="64017" y="683052"/>
            <a:ext cx="10053865" cy="5619603"/>
          </a:xfrm>
        </p:spPr>
        <p:txBody>
          <a:bodyPr vert="horz" lIns="91440" tIns="45720" rIns="91440" bIns="45720" rtlCol="0" anchor="t">
            <a:normAutofit/>
          </a:bodyPr>
          <a:lstStyle/>
          <a:p>
            <a:pPr algn="just"/>
            <a:r>
              <a:rPr lang="en-US" sz="1700">
                <a:latin typeface="Arial"/>
                <a:cs typeface="Arial"/>
              </a:rPr>
              <a:t>No company can afford to wait too long for impact. Does not  matter if it is short or medium term, the importance of the stages team process develops momentum and then keeps it.</a:t>
            </a:r>
            <a:endParaRPr lang="en-US"/>
          </a:p>
          <a:p>
            <a:pPr algn="just"/>
            <a:r>
              <a:rPr lang="en-US" sz="1700">
                <a:latin typeface="Arial"/>
                <a:cs typeface="Arial"/>
              </a:rPr>
              <a:t> </a:t>
            </a:r>
            <a:r>
              <a:rPr lang="en" sz="1700">
                <a:latin typeface="Arial"/>
                <a:cs typeface="Arial"/>
              </a:rPr>
              <a:t>Teamwork is one of the conditions required to be a good professional, in addition to allowing us to expand our knowledge, learn to live with people, listen to different points of view, accept and support them. Roles play a fundamental part because the coordination and assignment of the tasks depends on them and allows to have a clear objective, the roles help to carry out this task in less time thanks to the organization and order.</a:t>
            </a:r>
            <a:r>
              <a:rPr lang="en-US" sz="1700">
                <a:latin typeface="Arial"/>
                <a:cs typeface="Arial"/>
              </a:rPr>
              <a:t> </a:t>
            </a:r>
          </a:p>
          <a:p>
            <a:pPr algn="just"/>
            <a:r>
              <a:rPr lang="en-US" sz="1700">
                <a:latin typeface="Arial"/>
                <a:cs typeface="Arial"/>
              </a:rPr>
              <a:t>Working as a team will effectively help you manage your time, make decisions and solve better than working voluntarily. It will make you grow both personally and professionally.</a:t>
            </a:r>
          </a:p>
          <a:p>
            <a:pPr algn="just"/>
            <a:r>
              <a:rPr lang="en-US" sz="1700">
                <a:latin typeface="Arial"/>
                <a:ea typeface="+mn-lt"/>
                <a:cs typeface="+mn-lt"/>
              </a:rPr>
              <a:t>Effective teams need to work together towards the achievement of organizational objectives. A team leader will need to work with the team so as to establish ground rules on how to bring the team together. This is an essential step of helping the team build relationships and work together. When communication skills are strong, there are higher chances that good ideas and best practices will be openly shared among team members. </a:t>
            </a:r>
            <a:endParaRPr lang="en-US" sz="1700">
              <a:latin typeface="Arial"/>
              <a:cs typeface="Arial"/>
            </a:endParaRPr>
          </a:p>
          <a:p>
            <a:pPr algn="just"/>
            <a:r>
              <a:rPr lang="en-US" sz="1700">
                <a:latin typeface="Arial"/>
                <a:ea typeface="+mn-lt"/>
                <a:cs typeface="+mn-lt"/>
              </a:rPr>
              <a:t>Conflict management is the practice of being able to identify and handle conflicts sensibly, fairly, and efficiently. Since conflicts in a business are a natural part of the workplace, it is important that there are people who understand conflicts and know how to resolve them.</a:t>
            </a:r>
            <a:r>
              <a:rPr lang="en-US" sz="1700">
                <a:ea typeface="+mn-lt"/>
                <a:cs typeface="+mn-lt"/>
              </a:rPr>
              <a:t> </a:t>
            </a:r>
            <a:endParaRPr lang="en-US" sz="1700">
              <a:latin typeface="Trebuchet MS"/>
              <a:cs typeface="Arial"/>
            </a:endParaRPr>
          </a:p>
          <a:p>
            <a:endParaRPr lang="en-US">
              <a:latin typeface="Arial"/>
              <a:cs typeface="Arial"/>
            </a:endParaRPr>
          </a:p>
          <a:p>
            <a:endParaRPr lang="en-US">
              <a:latin typeface="Arial"/>
              <a:cs typeface="Arial"/>
            </a:endParaRPr>
          </a:p>
          <a:p>
            <a:endParaRPr lang="en-US">
              <a:latin typeface="Arial"/>
              <a:cs typeface="Arial"/>
            </a:endParaRPr>
          </a:p>
          <a:p>
            <a:endParaRPr lang="en-US"/>
          </a:p>
        </p:txBody>
      </p:sp>
    </p:spTree>
    <p:extLst>
      <p:ext uri="{BB962C8B-B14F-4D97-AF65-F5344CB8AC3E}">
        <p14:creationId xmlns:p14="http://schemas.microsoft.com/office/powerpoint/2010/main" val="4076789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C6BE-7709-4E2D-BF14-739F1A5454E4}"/>
              </a:ext>
            </a:extLst>
          </p:cNvPr>
          <p:cNvSpPr>
            <a:spLocks noGrp="1"/>
          </p:cNvSpPr>
          <p:nvPr>
            <p:ph type="title"/>
          </p:nvPr>
        </p:nvSpPr>
        <p:spPr>
          <a:xfrm>
            <a:off x="-1032" y="-3717"/>
            <a:ext cx="8596668" cy="1320800"/>
          </a:xfrm>
        </p:spPr>
        <p:txBody>
          <a:bodyPr/>
          <a:lstStyle/>
          <a:p>
            <a:r>
              <a:rPr lang="en-US"/>
              <a:t>References:</a:t>
            </a:r>
          </a:p>
        </p:txBody>
      </p:sp>
      <p:sp>
        <p:nvSpPr>
          <p:cNvPr id="3" name="Content Placeholder 2">
            <a:extLst>
              <a:ext uri="{FF2B5EF4-FFF2-40B4-BE49-F238E27FC236}">
                <a16:creationId xmlns:a16="http://schemas.microsoft.com/office/drawing/2014/main" id="{806E4390-0A2A-40CC-85A9-028B75E8B274}"/>
              </a:ext>
            </a:extLst>
          </p:cNvPr>
          <p:cNvSpPr>
            <a:spLocks noGrp="1"/>
          </p:cNvSpPr>
          <p:nvPr>
            <p:ph idx="1"/>
          </p:nvPr>
        </p:nvSpPr>
        <p:spPr>
          <a:xfrm>
            <a:off x="3433" y="259330"/>
            <a:ext cx="10896214" cy="6602200"/>
          </a:xfrm>
        </p:spPr>
        <p:txBody>
          <a:bodyPr vert="horz" lIns="91440" tIns="45720" rIns="91440" bIns="45720" rtlCol="0" anchor="t">
            <a:normAutofit lnSpcReduction="10000"/>
          </a:bodyPr>
          <a:lstStyle/>
          <a:p>
            <a:pPr algn="just">
              <a:buFont typeface="Wingdings" charset="2"/>
              <a:buChar char="§"/>
            </a:pPr>
            <a:endParaRPr lang="en-US"/>
          </a:p>
          <a:p>
            <a:pPr algn="just">
              <a:buFont typeface="Wingdings" charset="2"/>
              <a:buChar char="§"/>
            </a:pPr>
            <a:r>
              <a:rPr lang="en-US">
                <a:ea typeface="+mn-lt"/>
                <a:cs typeface="+mn-lt"/>
              </a:rPr>
              <a:t>Open.ac.uk. 2020. </a:t>
            </a:r>
            <a:r>
              <a:rPr lang="en-US" i="1">
                <a:ea typeface="+mn-lt"/>
                <a:cs typeface="+mn-lt"/>
              </a:rPr>
              <a:t>Team Working | The Open University &amp; Unison In Partnership</a:t>
            </a:r>
            <a:r>
              <a:rPr lang="en-US">
                <a:ea typeface="+mn-lt"/>
                <a:cs typeface="+mn-lt"/>
              </a:rPr>
              <a:t>. [online] Available at: &lt;http://www.open.ac.uk/choose/unison/develop/my-skills/team-working&gt; [Accessed 1 August 2020].</a:t>
            </a:r>
            <a:endParaRPr lang="en-US"/>
          </a:p>
          <a:p>
            <a:pPr algn="just">
              <a:buFont typeface="Wingdings" charset="2"/>
              <a:buChar char="§"/>
            </a:pPr>
            <a:r>
              <a:rPr lang="en-US">
                <a:ea typeface="+mn-lt"/>
                <a:cs typeface="+mn-lt"/>
              </a:rPr>
              <a:t>Google.com. 2020. </a:t>
            </a:r>
            <a:r>
              <a:rPr lang="en-US" i="1">
                <a:ea typeface="+mn-lt"/>
                <a:cs typeface="+mn-lt"/>
              </a:rPr>
              <a:t>Redirect Notice</a:t>
            </a:r>
            <a:r>
              <a:rPr lang="en-US">
                <a:ea typeface="+mn-lt"/>
                <a:cs typeface="+mn-lt"/>
              </a:rPr>
              <a:t>. [online] Available at: &lt;https://www.google.com/url?sa=i&amp;url=https%3A%2F%2Fm.rediff.com%2Fgetahead%2Freport%2Fcareer-want-to-be-a-manager-be-a-team-player-first%2F20151015.htm&amp;psig=AOvVaw3HIfjM1gGVUjtstJT5Mh8r&amp;ust=1596406674363000&amp;source=images&amp;cd=vfe&amp;ved=0CAIQjRxqFwoTCMjI28KE--oCFQAAAAAdAAAAABAJ&gt; [Accessed 1 August 2020].</a:t>
            </a:r>
          </a:p>
          <a:p>
            <a:pPr algn="just">
              <a:buFont typeface="Wingdings" charset="2"/>
              <a:buChar char="§"/>
            </a:pPr>
            <a:r>
              <a:rPr lang="en-US">
                <a:ea typeface="+mn-lt"/>
                <a:cs typeface="+mn-lt"/>
              </a:rPr>
              <a:t>Rajhi, A., Salamah, A., Malik, M. and Wilson, R., 2020. </a:t>
            </a:r>
            <a:r>
              <a:rPr lang="en-US" i="1">
                <a:ea typeface="+mn-lt"/>
                <a:cs typeface="+mn-lt"/>
              </a:rPr>
              <a:t>Which Development Paradigm?</a:t>
            </a:r>
            <a:r>
              <a:rPr lang="en-US">
                <a:ea typeface="+mn-lt"/>
                <a:cs typeface="+mn-lt"/>
              </a:rPr>
              <a:t>. [online] Taylor &amp; Francis. Available at: &lt;https://www.taylorfrancis.com/books/9780203037577/chapters/10.4324/9780203037577-7&gt; [Accessed 1 August 2020].</a:t>
            </a:r>
          </a:p>
          <a:p>
            <a:pPr algn="just">
              <a:buFont typeface="Wingdings" charset="2"/>
              <a:buChar char="§"/>
            </a:pPr>
            <a:r>
              <a:rPr lang="en-US">
                <a:ea typeface="+mn-lt"/>
                <a:cs typeface="+mn-lt"/>
              </a:rPr>
              <a:t>Dictionary.cambridge.org. 2020. </a:t>
            </a:r>
            <a:r>
              <a:rPr lang="en-US" i="1">
                <a:ea typeface="+mn-lt"/>
                <a:cs typeface="+mn-lt"/>
              </a:rPr>
              <a:t>SYNERGY | Meaning In The Cambridge English Dictionary</a:t>
            </a:r>
            <a:r>
              <a:rPr lang="en-US">
                <a:ea typeface="+mn-lt"/>
                <a:cs typeface="+mn-lt"/>
              </a:rPr>
              <a:t>. [online] Available at: &lt;https://dictionary.cambridge.org/dictionary/english/synergy?q=synergy+&gt; [Accessed 1 August 2020].</a:t>
            </a:r>
          </a:p>
          <a:p>
            <a:pPr algn="just">
              <a:buFont typeface="Wingdings" charset="2"/>
              <a:buChar char="§"/>
            </a:pPr>
            <a:r>
              <a:rPr lang="en-US">
                <a:ea typeface="+mn-lt"/>
                <a:cs typeface="+mn-lt"/>
              </a:rPr>
              <a:t>Novak, M., 2020. </a:t>
            </a:r>
            <a:r>
              <a:rPr lang="en-US" i="1">
                <a:ea typeface="+mn-lt"/>
                <a:cs typeface="+mn-lt"/>
              </a:rPr>
              <a:t>5 Most Effective Conflict Management Styles (+When To Use Each One)</a:t>
            </a:r>
            <a:r>
              <a:rPr lang="en-US">
                <a:ea typeface="+mn-lt"/>
                <a:cs typeface="+mn-lt"/>
              </a:rPr>
              <a:t>. [online] Learn.g2.com. Available at: &lt;https://learn.g2.com/conflict-management-styles&gt; [Accessed 1 August 2020].</a:t>
            </a:r>
            <a:endParaRPr lang="en-US"/>
          </a:p>
          <a:p>
            <a:pPr algn="just">
              <a:buFont typeface="Wingdings" charset="2"/>
              <a:buChar char="§"/>
            </a:pPr>
            <a:r>
              <a:rPr lang="en-US">
                <a:ea typeface="+mn-lt"/>
                <a:cs typeface="+mn-lt"/>
              </a:rPr>
              <a:t>Glenora Registered Psychologists. 2020. </a:t>
            </a:r>
            <a:r>
              <a:rPr lang="en-US" i="1">
                <a:ea typeface="+mn-lt"/>
                <a:cs typeface="+mn-lt"/>
              </a:rPr>
              <a:t>The Good, The Bad, And The Ugly: Dealing With Conflict In The Workplace</a:t>
            </a:r>
            <a:r>
              <a:rPr lang="en-US">
                <a:ea typeface="+mn-lt"/>
                <a:cs typeface="+mn-lt"/>
              </a:rPr>
              <a:t>. [online] Available at: &lt;https://glenora.net/the-good-the-bad-and-the-ugly-dealing-with-conflict-in-the-workplace/&gt; [Accessed 1 August 2020].</a:t>
            </a:r>
            <a:endParaRPr lang="en-US"/>
          </a:p>
          <a:p>
            <a:endParaRPr lang="en-US"/>
          </a:p>
          <a:p>
            <a:endParaRPr lang="en-US"/>
          </a:p>
          <a:p>
            <a:endParaRPr lang="en-US"/>
          </a:p>
          <a:p>
            <a:endParaRPr lang="en-US"/>
          </a:p>
          <a:p>
            <a:endParaRPr lang="en-US"/>
          </a:p>
          <a:p>
            <a:endParaRPr lang="en-US"/>
          </a:p>
          <a:p>
            <a:endParaRPr lang="en-US"/>
          </a:p>
          <a:p>
            <a:pPr marL="0" indent="0">
              <a:buNone/>
            </a:pPr>
            <a:endParaRPr lang="en-US"/>
          </a:p>
          <a:p>
            <a:endParaRPr lang="en-US"/>
          </a:p>
          <a:p>
            <a:endParaRPr lang="en-US"/>
          </a:p>
        </p:txBody>
      </p:sp>
    </p:spTree>
    <p:extLst>
      <p:ext uri="{BB962C8B-B14F-4D97-AF65-F5344CB8AC3E}">
        <p14:creationId xmlns:p14="http://schemas.microsoft.com/office/powerpoint/2010/main" val="18661632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A1D4FB-5EB3-4DCE-B698-9D6C2424C5D9}"/>
              </a:ext>
            </a:extLst>
          </p:cNvPr>
          <p:cNvSpPr txBox="1"/>
          <p:nvPr/>
        </p:nvSpPr>
        <p:spPr>
          <a:xfrm>
            <a:off x="289982" y="267000"/>
            <a:ext cx="11632186"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Wingdings"/>
              <a:buChar char="§"/>
            </a:pPr>
            <a:r>
              <a:rPr lang="en-US" err="1">
                <a:solidFill>
                  <a:srgbClr val="404040"/>
                </a:solidFill>
                <a:latin typeface="Arial"/>
                <a:cs typeface="Arial"/>
              </a:rPr>
              <a:t>InSites</a:t>
            </a:r>
            <a:r>
              <a:rPr lang="en-US">
                <a:solidFill>
                  <a:srgbClr val="404040"/>
                </a:solidFill>
                <a:latin typeface="Arial"/>
                <a:cs typeface="Arial"/>
              </a:rPr>
              <a:t> Consulting (2011). Social media integration</a:t>
            </a:r>
            <a:r>
              <a:rPr lang="en-US">
                <a:solidFill>
                  <a:srgbClr val="000000"/>
                </a:solidFill>
                <a:latin typeface="Arial"/>
                <a:cs typeface="Arial"/>
              </a:rPr>
              <a:t>​</a:t>
            </a:r>
            <a:endParaRPr lang="en-US"/>
          </a:p>
          <a:p>
            <a:pPr marL="285750" indent="-285750" algn="just">
              <a:buFont typeface="Wingdings"/>
              <a:buChar char="§"/>
            </a:pPr>
            <a:r>
              <a:rPr lang="en-US">
                <a:solidFill>
                  <a:srgbClr val="404040"/>
                </a:solidFill>
                <a:latin typeface="Arial"/>
                <a:cs typeface="Arial"/>
              </a:rPr>
              <a:t>Belleghem, V. S. (2012). The Conversation Company</a:t>
            </a:r>
            <a:r>
              <a:rPr lang="en-US">
                <a:solidFill>
                  <a:srgbClr val="000000"/>
                </a:solidFill>
                <a:latin typeface="Arial"/>
                <a:cs typeface="Arial"/>
              </a:rPr>
              <a:t>​</a:t>
            </a:r>
            <a:endParaRPr lang="en-US"/>
          </a:p>
          <a:p>
            <a:pPr marL="285750" indent="-285750" algn="just">
              <a:buFont typeface="Wingdings"/>
              <a:buChar char="§"/>
            </a:pPr>
            <a:r>
              <a:rPr lang="en-US">
                <a:solidFill>
                  <a:srgbClr val="404040"/>
                </a:solidFill>
                <a:cs typeface="Arial"/>
              </a:rPr>
              <a:t>  Belbin RM (2010)</a:t>
            </a:r>
          </a:p>
          <a:p>
            <a:pPr marL="285750" indent="-285750" algn="just">
              <a:buFont typeface="Wingdings"/>
              <a:buChar char="§"/>
            </a:pPr>
            <a:r>
              <a:rPr lang="en-US">
                <a:latin typeface="Arial"/>
                <a:ea typeface="+mn-lt"/>
                <a:cs typeface="+mn-lt"/>
              </a:rPr>
              <a:t>Jennifer </a:t>
            </a:r>
            <a:r>
              <a:rPr lang="en-US" err="1">
                <a:latin typeface="Arial"/>
                <a:ea typeface="+mn-lt"/>
                <a:cs typeface="+mn-lt"/>
              </a:rPr>
              <a:t>Alsever</a:t>
            </a:r>
            <a:r>
              <a:rPr lang="en-US">
                <a:latin typeface="Arial"/>
                <a:ea typeface="+mn-lt"/>
                <a:cs typeface="+mn-lt"/>
              </a:rPr>
              <a:t>, Jessi Hempel, Alex Taylor III, and Daniel Roberts, “6 Great Teams that Take Care of Business,” Fortune,  (</a:t>
            </a:r>
            <a:r>
              <a:rPr lang="en-US" err="1">
                <a:latin typeface="Arial"/>
                <a:ea typeface="+mn-lt"/>
                <a:cs typeface="+mn-lt"/>
              </a:rPr>
              <a:t>Acces</a:t>
            </a:r>
            <a:r>
              <a:rPr lang="en-US">
                <a:latin typeface="Arial"/>
                <a:ea typeface="+mn-lt"/>
                <a:cs typeface="+mn-lt"/>
              </a:rPr>
              <a:t> 1 August 2020)</a:t>
            </a:r>
            <a:endParaRPr lang="en-US" b="1" u="sng">
              <a:solidFill>
                <a:srgbClr val="000000"/>
              </a:solidFill>
              <a:latin typeface="Arial"/>
              <a:cs typeface="Arial"/>
            </a:endParaRPr>
          </a:p>
          <a:p>
            <a:pPr marL="285750" indent="-285750" algn="just">
              <a:buFont typeface="Wingdings"/>
              <a:buChar char="§"/>
            </a:pPr>
            <a:r>
              <a:rPr lang="en-US" err="1">
                <a:latin typeface="Arial"/>
                <a:ea typeface="+mn-lt"/>
                <a:cs typeface="+mn-lt"/>
              </a:rPr>
              <a:t>Dlogo</a:t>
            </a:r>
            <a:r>
              <a:rPr lang="en-US">
                <a:latin typeface="Arial"/>
                <a:ea typeface="+mn-lt"/>
                <a:cs typeface="+mn-lt"/>
              </a:rPr>
              <a:t> </a:t>
            </a:r>
            <a:r>
              <a:rPr lang="en-US" err="1">
                <a:latin typeface="Arial"/>
                <a:ea typeface="+mn-lt"/>
                <a:cs typeface="+mn-lt"/>
              </a:rPr>
              <a:t>Nicoleti</a:t>
            </a:r>
            <a:r>
              <a:rPr lang="en-US">
                <a:latin typeface="Arial"/>
                <a:ea typeface="+mn-lt"/>
                <a:cs typeface="+mn-lt"/>
              </a:rPr>
              <a:t>. “</a:t>
            </a:r>
            <a:r>
              <a:rPr lang="en-US" err="1">
                <a:latin typeface="Arial"/>
                <a:ea typeface="+mn-lt"/>
                <a:cs typeface="+mn-lt"/>
              </a:rPr>
              <a:t>Modelo</a:t>
            </a:r>
            <a:r>
              <a:rPr lang="en-US">
                <a:latin typeface="Arial"/>
                <a:ea typeface="+mn-lt"/>
                <a:cs typeface="+mn-lt"/>
              </a:rPr>
              <a:t> de Tuckman.png”, </a:t>
            </a:r>
            <a:r>
              <a:rPr lang="en-US" i="1">
                <a:latin typeface="Arial"/>
                <a:ea typeface="+mn-lt"/>
                <a:cs typeface="+mn-lt"/>
              </a:rPr>
              <a:t>Wikimedia Commons</a:t>
            </a:r>
            <a:r>
              <a:rPr lang="en-US">
                <a:latin typeface="Arial"/>
                <a:ea typeface="+mn-lt"/>
                <a:cs typeface="+mn-lt"/>
              </a:rPr>
              <a:t>, </a:t>
            </a:r>
            <a:r>
              <a:rPr lang="en-US" u="sng">
                <a:latin typeface="Arial"/>
                <a:ea typeface="+mn-lt"/>
                <a:cs typeface="+mn-lt"/>
                <a:hlinkClick r:id="rId2"/>
              </a:rPr>
              <a:t>https://commons.wikimedia.org/wiki/File:Modelo_de_Tuckman.png</a:t>
            </a:r>
            <a:r>
              <a:rPr lang="en-US">
                <a:latin typeface="Arial"/>
                <a:ea typeface="+mn-lt"/>
                <a:cs typeface="+mn-lt"/>
              </a:rPr>
              <a:t> . </a:t>
            </a:r>
            <a:r>
              <a:rPr lang="en-US" u="sng">
                <a:latin typeface="Arial"/>
                <a:ea typeface="+mn-lt"/>
                <a:cs typeface="+mn-lt"/>
                <a:hlinkClick r:id="rId3"/>
              </a:rPr>
              <a:t>CC BY-SA 4.0</a:t>
            </a:r>
            <a:r>
              <a:rPr lang="en-US">
                <a:latin typeface="Arial"/>
                <a:ea typeface="+mn-lt"/>
                <a:cs typeface="Arial"/>
              </a:rPr>
              <a:t> (</a:t>
            </a:r>
            <a:r>
              <a:rPr lang="en-US" err="1">
                <a:latin typeface="Arial"/>
                <a:ea typeface="+mn-lt"/>
                <a:cs typeface="Arial"/>
              </a:rPr>
              <a:t>Acces</a:t>
            </a:r>
            <a:r>
              <a:rPr lang="en-US">
                <a:latin typeface="Arial"/>
                <a:ea typeface="+mn-lt"/>
                <a:cs typeface="Arial"/>
              </a:rPr>
              <a:t> 1 August 2020)</a:t>
            </a:r>
            <a:endParaRPr lang="en-US">
              <a:solidFill>
                <a:srgbClr val="000000"/>
              </a:solidFill>
              <a:latin typeface="Arial"/>
              <a:cs typeface="Arial"/>
            </a:endParaRPr>
          </a:p>
          <a:p>
            <a:pPr marL="285750" indent="-285750" algn="just">
              <a:buFont typeface="Wingdings"/>
              <a:buChar char="§"/>
            </a:pPr>
            <a:r>
              <a:rPr lang="en-US">
                <a:latin typeface="Arial"/>
                <a:ea typeface="+mn-lt"/>
                <a:cs typeface="+mn-lt"/>
              </a:rPr>
              <a:t>K. W. Thomas &amp; R. H. Kilmann, “Thomas–Kilmann Conflict Mode Instrument,” Tuxedo NY: </a:t>
            </a:r>
            <a:r>
              <a:rPr lang="en-US" err="1">
                <a:latin typeface="Arial"/>
                <a:ea typeface="+mn-lt"/>
                <a:cs typeface="+mn-lt"/>
              </a:rPr>
              <a:t>Xicom</a:t>
            </a:r>
            <a:r>
              <a:rPr lang="en-US">
                <a:latin typeface="Arial"/>
                <a:ea typeface="+mn-lt"/>
                <a:cs typeface="+mn-lt"/>
              </a:rPr>
              <a:t>, 1974.</a:t>
            </a:r>
            <a:endParaRPr lang="en-US">
              <a:solidFill>
                <a:srgbClr val="000000"/>
              </a:solidFill>
              <a:latin typeface="Arial"/>
              <a:cs typeface="Arial"/>
            </a:endParaRPr>
          </a:p>
          <a:p>
            <a:pPr marL="285750" indent="-285750" algn="just">
              <a:buFont typeface="Wingdings"/>
              <a:buChar char="§"/>
            </a:pPr>
            <a:r>
              <a:rPr lang="en-US">
                <a:latin typeface="Arial"/>
                <a:ea typeface="+mn-lt"/>
                <a:cs typeface="+mn-lt"/>
              </a:rPr>
              <a:t>B. Tuckman, "Developmental sequence in small groups," </a:t>
            </a:r>
            <a:r>
              <a:rPr lang="en-US" i="1">
                <a:latin typeface="Arial"/>
                <a:ea typeface="+mn-lt"/>
                <a:cs typeface="+mn-lt"/>
              </a:rPr>
              <a:t>Psychological Bulletin</a:t>
            </a:r>
            <a:r>
              <a:rPr lang="en-US">
                <a:latin typeface="Arial"/>
                <a:ea typeface="+mn-lt"/>
                <a:cs typeface="+mn-lt"/>
              </a:rPr>
              <a:t>, vol. 63, no. 6, pp. 384-399. Available: </a:t>
            </a:r>
            <a:r>
              <a:rPr lang="en-US">
                <a:latin typeface="Arial"/>
                <a:ea typeface="+mn-lt"/>
                <a:cs typeface="+mn-lt"/>
                <a:hlinkClick r:id="rId4"/>
              </a:rPr>
              <a:t>http://dx.doi.org/10.1037/h0022100</a:t>
            </a:r>
            <a:r>
              <a:rPr lang="en-US">
                <a:latin typeface="Arial"/>
                <a:ea typeface="+mn-lt"/>
                <a:cs typeface="+mn-lt"/>
              </a:rPr>
              <a:t> (</a:t>
            </a:r>
            <a:r>
              <a:rPr lang="en-US" err="1">
                <a:latin typeface="Arial"/>
                <a:ea typeface="+mn-lt"/>
                <a:cs typeface="+mn-lt"/>
              </a:rPr>
              <a:t>Acces</a:t>
            </a:r>
            <a:r>
              <a:rPr lang="en-US">
                <a:latin typeface="Arial"/>
                <a:ea typeface="+mn-lt"/>
                <a:cs typeface="+mn-lt"/>
              </a:rPr>
              <a:t> 1 August 2020)</a:t>
            </a:r>
            <a:endParaRPr lang="en-US">
              <a:solidFill>
                <a:srgbClr val="000000"/>
              </a:solidFill>
              <a:latin typeface="Arial"/>
              <a:cs typeface="Arial"/>
            </a:endParaRPr>
          </a:p>
          <a:p>
            <a:pPr marL="285750" indent="-285750" algn="just">
              <a:buFont typeface="Wingdings"/>
              <a:buChar char="§"/>
            </a:pPr>
            <a:r>
              <a:rPr lang="en-US">
                <a:ea typeface="+mn-lt"/>
                <a:cs typeface="+mn-lt"/>
              </a:rPr>
              <a:t>Indeed.com. 2020. [online] Available at: &lt;https://www.indeed.com/career-advice/career-development/belbin-team-roles&gt; [Accessed 17 August 2020].</a:t>
            </a:r>
            <a:endParaRPr lang="en-US">
              <a:solidFill>
                <a:srgbClr val="000000"/>
              </a:solidFill>
              <a:cs typeface="Arial"/>
            </a:endParaRPr>
          </a:p>
          <a:p>
            <a:pPr marL="285750" indent="-285750" algn="just">
              <a:buFont typeface="Wingdings"/>
              <a:buChar char="§"/>
            </a:pPr>
            <a:r>
              <a:rPr lang="en-US">
                <a:ea typeface="+mn-lt"/>
                <a:cs typeface="+mn-lt"/>
              </a:rPr>
              <a:t>Belbin.com. 2020. </a:t>
            </a:r>
            <a:r>
              <a:rPr lang="en-US" i="1">
                <a:ea typeface="+mn-lt"/>
                <a:cs typeface="+mn-lt"/>
              </a:rPr>
              <a:t>The Nine Belbin Team Roles</a:t>
            </a:r>
            <a:r>
              <a:rPr lang="en-US">
                <a:ea typeface="+mn-lt"/>
                <a:cs typeface="+mn-lt"/>
              </a:rPr>
              <a:t>. [online] Available at: &lt;https://www.belbin.com/about/belbin-team-roles/&gt; [Accessed 20 August 2020].</a:t>
            </a:r>
          </a:p>
          <a:p>
            <a:pPr marL="285750" indent="-285750" algn="just">
              <a:buFont typeface="Wingdings"/>
              <a:buChar char="§"/>
            </a:pPr>
            <a:r>
              <a:rPr lang="en-US">
                <a:ea typeface="+mn-lt"/>
                <a:cs typeface="+mn-lt"/>
              </a:rPr>
              <a:t>Managementstudyguide.com. 2020. </a:t>
            </a:r>
            <a:r>
              <a:rPr lang="en-US" i="1">
                <a:ea typeface="+mn-lt"/>
                <a:cs typeface="+mn-lt"/>
              </a:rPr>
              <a:t>Understanding Team - What Is A Team ?</a:t>
            </a:r>
            <a:r>
              <a:rPr lang="en-US">
                <a:ea typeface="+mn-lt"/>
                <a:cs typeface="+mn-lt"/>
              </a:rPr>
              <a:t>. [online] Available at: &lt;https://www.managementstudyguide.com/understanding-team.htm&gt; [Accessed 20 August 2020].</a:t>
            </a:r>
          </a:p>
        </p:txBody>
      </p:sp>
    </p:spTree>
    <p:extLst>
      <p:ext uri="{BB962C8B-B14F-4D97-AF65-F5344CB8AC3E}">
        <p14:creationId xmlns:p14="http://schemas.microsoft.com/office/powerpoint/2010/main" val="5352931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26506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Ecran lat</PresentationFormat>
  <Slides>30</Slides>
  <Notes>0</Notes>
  <HiddenSlides>0</HiddenSlides>
  <ScaleCrop>false</ScaleCrop>
  <HeadingPairs>
    <vt:vector size="4" baseType="variant">
      <vt:variant>
        <vt:lpstr>Temă</vt:lpstr>
      </vt:variant>
      <vt:variant>
        <vt:i4>1</vt:i4>
      </vt:variant>
      <vt:variant>
        <vt:lpstr>Titluri diapozitive</vt:lpstr>
      </vt:variant>
      <vt:variant>
        <vt:i4>30</vt:i4>
      </vt:variant>
    </vt:vector>
  </HeadingPairs>
  <TitlesOfParts>
    <vt:vector size="31" baseType="lpstr">
      <vt:lpstr>Facet</vt:lpstr>
      <vt:lpstr>EFFECTIVE TEAM WORKING AND COMUNNICATION</vt:lpstr>
      <vt:lpstr>TABLE OF CONTENTS</vt:lpstr>
      <vt:lpstr>1. INTRODUCTION </vt:lpstr>
      <vt:lpstr> 2 . TEAM </vt:lpstr>
      <vt:lpstr>Prezentare PowerPoint</vt:lpstr>
      <vt:lpstr>      2. BENEFITS OF TEAM WORKING </vt:lpstr>
      <vt:lpstr>Prezentare PowerPoint</vt:lpstr>
      <vt:lpstr>Prezentare PowerPoint</vt:lpstr>
      <vt:lpstr>Prezentare PowerPoint</vt:lpstr>
      <vt:lpstr>Prezentare PowerPoint</vt:lpstr>
      <vt:lpstr>Prezentare PowerPoint</vt:lpstr>
      <vt:lpstr>  4. Team Roles</vt:lpstr>
      <vt:lpstr>Prezentare PowerPoint</vt:lpstr>
      <vt:lpstr>Prezentare PowerPoint</vt:lpstr>
      <vt:lpstr>Prezentare PowerPoint</vt:lpstr>
      <vt:lpstr>                                                                                                          </vt:lpstr>
      <vt:lpstr>Prezentare PowerPoint</vt:lpstr>
      <vt:lpstr>Prezentare PowerPoint</vt:lpstr>
      <vt:lpstr>Prezentare PowerPoint</vt:lpstr>
      <vt:lpstr>Prezentare PowerPoint</vt:lpstr>
      <vt:lpstr>Prezentare PowerPoint</vt:lpstr>
      <vt:lpstr>Successful Team Development</vt:lpstr>
      <vt:lpstr>Prezentare PowerPoint</vt:lpstr>
      <vt:lpstr>Prezentare PowerPoint</vt:lpstr>
      <vt:lpstr>Prezentare PowerPoint</vt:lpstr>
      <vt:lpstr>Prezentare PowerPoint</vt:lpstr>
      <vt:lpstr>Conclusions:</vt:lpstr>
      <vt:lpstr>References:</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Alexandra Dunai (1917409)</cp:lastModifiedBy>
  <cp:revision>3</cp:revision>
  <dcterms:created xsi:type="dcterms:W3CDTF">2020-07-26T11:31:59Z</dcterms:created>
  <dcterms:modified xsi:type="dcterms:W3CDTF">2021-01-03T00:11:11Z</dcterms:modified>
</cp:coreProperties>
</file>