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312" r:id="rId2"/>
    <p:sldId id="317" r:id="rId3"/>
    <p:sldId id="291" r:id="rId4"/>
    <p:sldId id="292" r:id="rId5"/>
    <p:sldId id="294" r:id="rId6"/>
    <p:sldId id="293" r:id="rId7"/>
    <p:sldId id="295" r:id="rId8"/>
    <p:sldId id="257" r:id="rId9"/>
    <p:sldId id="31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B7F932-BB3F-4288-9056-72A6824FAA61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F18CC-9357-4B0C-8711-FEAEE6DD30F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77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788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68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6D74800-F383-4D59-8C1D-4205DDFA781E}" type="datetimeFigureOut">
              <a:rPr lang="en-GB" smtClean="0"/>
              <a:pPr/>
              <a:t>30/08/2021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ADVANCED RESEARCH METHODS</a:t>
            </a:r>
            <a:br>
              <a:rPr lang="en-GB"/>
            </a:br>
            <a:r>
              <a:rPr lang="en-GB"/>
              <a:t>DR BEVERLY COLE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PHENOMENOLOGICAL RESEARCH 1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ECF830D-8E7E-4BA0-8029-85F6E4E481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06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75"/>
    </mc:Choice>
    <mc:Fallback xmlns="">
      <p:transition spd="slow" advTm="94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AT THE END OF THIS SECTION YOU WILL HAVE A BROAD UNDERSTANDING OF PHENEMONOLOGY AS A RESEARCH APPROACH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PHENEMONOLOGY…</a:t>
            </a:r>
          </a:p>
        </p:txBody>
      </p:sp>
      <p:pic>
        <p:nvPicPr>
          <p:cNvPr id="13" name="Audio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88"/>
    </mc:Choice>
    <mc:Fallback xmlns="">
      <p:transition spd="slow" advTm="61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The task of the phenomenologist is to depict this </a:t>
            </a:r>
            <a:r>
              <a:rPr lang="en-US" altLang="en-US" b="1" u="sng" dirty="0"/>
              <a:t>essence</a:t>
            </a:r>
            <a:r>
              <a:rPr lang="en-US" altLang="en-US" dirty="0"/>
              <a:t> or basic structure of experience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Phenomenology…..</a:t>
            </a: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24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90"/>
    </mc:Choice>
    <mc:Fallback xmlns="">
      <p:transition spd="slow" advTm="173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Phenomenologists . . .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dirty="0"/>
              <a:t>“insist on careful description of ordinary conscious experience of everyday life (the life-world</a:t>
            </a:r>
            <a:r>
              <a:rPr lang="en-US" altLang="en-US" i="1" dirty="0"/>
              <a:t>)</a:t>
            </a:r>
            <a:r>
              <a:rPr lang="en-US" altLang="en-US" dirty="0"/>
              <a:t>—a description of ‘things’ (the essential structures of consciousness) as one experiences them”  </a:t>
            </a:r>
          </a:p>
          <a:p>
            <a:pPr>
              <a:buFont typeface="Wingdings" pitchFamily="2" charset="2"/>
              <a:buNone/>
            </a:pPr>
            <a:endParaRPr lang="en-US" altLang="en-US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16"/>
    </mc:Choice>
    <mc:Fallback xmlns="">
      <p:transition spd="slow" advTm="24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Life-world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altLang="en-US" sz="2300" dirty="0"/>
          </a:p>
          <a:p>
            <a:pPr>
              <a:lnSpc>
                <a:spcPct val="90000"/>
              </a:lnSpc>
            </a:pPr>
            <a:endParaRPr lang="en-US" altLang="en-US" sz="2300" dirty="0"/>
          </a:p>
          <a:p>
            <a:pPr>
              <a:lnSpc>
                <a:spcPct val="150000"/>
              </a:lnSpc>
            </a:pPr>
            <a:r>
              <a:rPr lang="en-US" altLang="en-US" sz="2300" dirty="0"/>
              <a:t>The everyday world (</a:t>
            </a:r>
            <a:r>
              <a:rPr lang="en-US" altLang="en-US" sz="2300" i="1" dirty="0" err="1"/>
              <a:t>Lebenswelt</a:t>
            </a:r>
            <a:r>
              <a:rPr lang="en-US" altLang="en-US" sz="2300" i="1" dirty="0"/>
              <a:t>)</a:t>
            </a:r>
            <a:r>
              <a:rPr lang="en-US" altLang="en-US" sz="2300" dirty="0"/>
              <a:t> – is the intersubjective world of human experience and social action; it is the world of commonsense knowledge of everyday life” (</a:t>
            </a:r>
            <a:r>
              <a:rPr lang="en-US" altLang="en-US" sz="2300" dirty="0" err="1"/>
              <a:t>Schwandt</a:t>
            </a:r>
            <a:r>
              <a:rPr lang="en-US" altLang="en-US" sz="2300" dirty="0"/>
              <a:t>, 2001, p. 147).</a:t>
            </a:r>
            <a:endParaRPr lang="en-US" altLang="en-US" sz="2300" i="1" dirty="0"/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300" dirty="0"/>
              <a:t> 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09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63"/>
    </mc:Choice>
    <mc:Fallback xmlns="">
      <p:transition spd="slow" advTm="20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do we experience?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“include perception (hearing, seeing, etc.), believing, remembering, deciding, feeling, judging, evaluating, and all experiences of bodily action.  Phenomenological descriptions of such things are possible only by turning from </a:t>
            </a:r>
            <a:r>
              <a:rPr lang="en-US" altLang="en-US" i="1" dirty="0"/>
              <a:t>things</a:t>
            </a:r>
            <a:r>
              <a:rPr lang="en-US" altLang="en-US" dirty="0"/>
              <a:t> to their </a:t>
            </a:r>
            <a:r>
              <a:rPr lang="en-US" altLang="en-US" i="1" dirty="0"/>
              <a:t>meaning</a:t>
            </a:r>
            <a:r>
              <a:rPr lang="en-US" altLang="en-US" dirty="0"/>
              <a:t>, from </a:t>
            </a:r>
            <a:r>
              <a:rPr lang="en-US" altLang="en-US" i="1" dirty="0"/>
              <a:t>what is </a:t>
            </a:r>
            <a:r>
              <a:rPr lang="en-US" altLang="en-US" dirty="0"/>
              <a:t>to </a:t>
            </a:r>
            <a:r>
              <a:rPr lang="en-US" altLang="en-US" i="1" dirty="0"/>
              <a:t>the nature of what is</a:t>
            </a:r>
            <a:r>
              <a:rPr lang="en-US" altLang="en-US" dirty="0"/>
              <a:t>” (</a:t>
            </a:r>
            <a:r>
              <a:rPr lang="en-US" altLang="en-US" dirty="0" err="1"/>
              <a:t>Schwandt</a:t>
            </a:r>
            <a:r>
              <a:rPr lang="en-US" altLang="en-US" dirty="0"/>
              <a:t>, 2001, p. 191).  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7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83"/>
    </mc:Choice>
    <mc:Fallback xmlns="">
      <p:transition spd="slow" advTm="16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US" altLang="en-US" dirty="0"/>
              <a:t> </a:t>
            </a:r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“Aims to identify and describe the </a:t>
            </a:r>
            <a:r>
              <a:rPr lang="en-US" altLang="en-US" i="1" dirty="0"/>
              <a:t>subjective experience of participants</a:t>
            </a:r>
            <a:r>
              <a:rPr lang="en-US" altLang="en-US" dirty="0"/>
              <a:t>”. 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Phenomenology…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4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23"/>
    </mc:Choice>
    <mc:Fallback xmlns="">
      <p:transition spd="slow" advTm="89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CLUE IS IN THE NAME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PHENOMENOLOGICAL RESEARCH 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25"/>
    </mc:Choice>
    <mc:Fallback xmlns="">
      <p:transition spd="slow" advTm="13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 now move </a:t>
            </a:r>
            <a:r>
              <a:rPr lang="en-GB"/>
              <a:t>to PowerPoint </a:t>
            </a:r>
            <a:r>
              <a:rPr lang="en-GB" dirty="0"/>
              <a:t>2………..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Phenomenology…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649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2"/>
    </mc:Choice>
    <mc:Fallback xmlns="">
      <p:transition spd="slow" advTm="4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372</TotalTime>
  <Words>227</Words>
  <Application>Microsoft Office PowerPoint</Application>
  <PresentationFormat>On-screen Show (4:3)</PresentationFormat>
  <Paragraphs>39</Paragraphs>
  <Slides>9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ADVANCED RESEARCH METHODS DR BEVERLY COLE</vt:lpstr>
      <vt:lpstr>PHENEMONOLOGY…</vt:lpstr>
      <vt:lpstr>Phenomenology…..</vt:lpstr>
      <vt:lpstr>Phenomenologists . . . </vt:lpstr>
      <vt:lpstr>Life-world</vt:lpstr>
      <vt:lpstr>What do we experience? </vt:lpstr>
      <vt:lpstr>Phenomenology…</vt:lpstr>
      <vt:lpstr>PHENOMENOLOGICAL RESEARCH </vt:lpstr>
      <vt:lpstr>Phenomenology…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STUDY, RESEARCH AND EMPLOYABILITY SKILLS</dc:title>
  <dc:creator>edu-bc</dc:creator>
  <cp:lastModifiedBy>Beverly Cole</cp:lastModifiedBy>
  <cp:revision>35</cp:revision>
  <dcterms:created xsi:type="dcterms:W3CDTF">2014-03-10T10:50:46Z</dcterms:created>
  <dcterms:modified xsi:type="dcterms:W3CDTF">2021-08-30T07:58:50Z</dcterms:modified>
</cp:coreProperties>
</file>