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3DE2DD-F12A-1AF9-C399-338444CFFAE4}" v="1547" dt="2026-05-08T11:15:57.7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sv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EE3DFB-C111-49D1-88E3-B31BCCA70CD3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716B392-7B54-447E-B682-D9C1EF6C489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Why is physical activity important?</a:t>
          </a:r>
          <a:endParaRPr lang="en-US"/>
        </a:p>
      </dgm:t>
    </dgm:pt>
    <dgm:pt modelId="{38DB22B9-D933-46A1-8765-D01F7B195D30}" type="parTrans" cxnId="{D3B6B03C-FE94-40B8-8B48-7233A511B260}">
      <dgm:prSet/>
      <dgm:spPr/>
      <dgm:t>
        <a:bodyPr/>
        <a:lstStyle/>
        <a:p>
          <a:endParaRPr lang="en-US"/>
        </a:p>
      </dgm:t>
    </dgm:pt>
    <dgm:pt modelId="{017EAB30-C8D3-4D9C-A18C-D89D0E61FBB0}" type="sibTrans" cxnId="{D3B6B03C-FE94-40B8-8B48-7233A511B260}">
      <dgm:prSet/>
      <dgm:spPr/>
      <dgm:t>
        <a:bodyPr/>
        <a:lstStyle/>
        <a:p>
          <a:endParaRPr lang="en-US"/>
        </a:p>
      </dgm:t>
    </dgm:pt>
    <dgm:pt modelId="{21214155-0BEC-4504-BEED-42BF5D0FA1B1}">
      <dgm:prSet phldr="0"/>
      <dgm:spPr/>
      <dgm:t>
        <a:bodyPr/>
        <a:lstStyle/>
        <a:p>
          <a:pPr rtl="0"/>
          <a:endParaRPr lang="en-GB" dirty="0"/>
        </a:p>
      </dgm:t>
    </dgm:pt>
    <dgm:pt modelId="{4E87452E-08FA-40BB-8CFC-104CD0880609}" type="parTrans" cxnId="{64AD47F4-F7DE-44FD-8CE3-C7FA6001FE75}">
      <dgm:prSet/>
      <dgm:spPr/>
      <dgm:t>
        <a:bodyPr/>
        <a:lstStyle/>
        <a:p>
          <a:endParaRPr lang="en-US"/>
        </a:p>
      </dgm:t>
    </dgm:pt>
    <dgm:pt modelId="{B5306A33-2DF4-49F3-8C65-8EB234FC3DF5}" type="sibTrans" cxnId="{64AD47F4-F7DE-44FD-8CE3-C7FA6001FE75}">
      <dgm:prSet/>
      <dgm:spPr/>
      <dgm:t>
        <a:bodyPr/>
        <a:lstStyle/>
        <a:p>
          <a:endParaRPr lang="en-US"/>
        </a:p>
      </dgm:t>
    </dgm:pt>
    <dgm:pt modelId="{6A31EC03-4125-4066-B1EC-A4EBE18798DE}">
      <dgm:prSet/>
      <dgm:spPr/>
      <dgm:t>
        <a:bodyPr/>
        <a:lstStyle/>
        <a:p>
          <a:endParaRPr lang="en-GB"/>
        </a:p>
      </dgm:t>
    </dgm:pt>
    <dgm:pt modelId="{C15E1F4D-2E07-4607-A3FF-2F56F818FAAB}" type="parTrans" cxnId="{BD6002ED-4CE5-4669-847E-D93299925E23}">
      <dgm:prSet/>
      <dgm:spPr/>
      <dgm:t>
        <a:bodyPr/>
        <a:lstStyle/>
        <a:p>
          <a:endParaRPr lang="en-US"/>
        </a:p>
      </dgm:t>
    </dgm:pt>
    <dgm:pt modelId="{C426B15A-7F39-4167-B951-423DEED4AC45}" type="sibTrans" cxnId="{BD6002ED-4CE5-4669-847E-D93299925E23}">
      <dgm:prSet/>
      <dgm:spPr/>
      <dgm:t>
        <a:bodyPr/>
        <a:lstStyle/>
        <a:p>
          <a:endParaRPr lang="en-US"/>
        </a:p>
      </dgm:t>
    </dgm:pt>
    <dgm:pt modelId="{C4E682E4-3DCD-4C9D-923D-8E2AF409942C}">
      <dgm:prSet/>
      <dgm:spPr/>
      <dgm:t>
        <a:bodyPr/>
        <a:lstStyle/>
        <a:p>
          <a:endParaRPr lang="en-GB"/>
        </a:p>
      </dgm:t>
    </dgm:pt>
    <dgm:pt modelId="{F751E1BD-6916-4279-82CC-1FA987E3A7C1}" type="parTrans" cxnId="{E5F23A32-C2EB-4D75-9657-752DFD82616A}">
      <dgm:prSet/>
      <dgm:spPr/>
      <dgm:t>
        <a:bodyPr/>
        <a:lstStyle/>
        <a:p>
          <a:endParaRPr lang="en-US"/>
        </a:p>
      </dgm:t>
    </dgm:pt>
    <dgm:pt modelId="{A933E817-1BEE-4515-BB4E-E7FD3DB9DD63}" type="sibTrans" cxnId="{E5F23A32-C2EB-4D75-9657-752DFD82616A}">
      <dgm:prSet/>
      <dgm:spPr/>
      <dgm:t>
        <a:bodyPr/>
        <a:lstStyle/>
        <a:p>
          <a:endParaRPr lang="en-US"/>
        </a:p>
      </dgm:t>
    </dgm:pt>
    <dgm:pt modelId="{F5E4A7FF-3D35-4373-ADC2-D56E506AE6A5}" type="pres">
      <dgm:prSet presAssocID="{40EE3DFB-C111-49D1-88E3-B31BCCA70CD3}" presName="root" presStyleCnt="0">
        <dgm:presLayoutVars>
          <dgm:dir/>
          <dgm:resizeHandles val="exact"/>
        </dgm:presLayoutVars>
      </dgm:prSet>
      <dgm:spPr/>
    </dgm:pt>
    <dgm:pt modelId="{BC18DC1C-1F47-4B2C-9511-CE2BB8D1F5D4}" type="pres">
      <dgm:prSet presAssocID="{8716B392-7B54-447E-B682-D9C1EF6C4890}" presName="compNode" presStyleCnt="0"/>
      <dgm:spPr/>
    </dgm:pt>
    <dgm:pt modelId="{9F11C69E-21A3-41BB-B811-464A7E1EE9E0}" type="pres">
      <dgm:prSet presAssocID="{8716B392-7B54-447E-B682-D9C1EF6C4890}" presName="iconRect" presStyleLbl="node1" presStyleIdx="0" presStyleCnt="1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5A343AE4-579F-4A4A-969C-F980988BA750}" type="pres">
      <dgm:prSet presAssocID="{8716B392-7B54-447E-B682-D9C1EF6C4890}" presName="spaceRect" presStyleCnt="0"/>
      <dgm:spPr/>
    </dgm:pt>
    <dgm:pt modelId="{C25AE96F-5A64-419E-813F-22FFFD0B5899}" type="pres">
      <dgm:prSet presAssocID="{8716B392-7B54-447E-B682-D9C1EF6C4890}" presName="textRect" presStyleLbl="revTx" presStyleIdx="0" presStyleCnt="1">
        <dgm:presLayoutVars>
          <dgm:chMax val="1"/>
          <dgm:chPref val="1"/>
        </dgm:presLayoutVars>
      </dgm:prSet>
      <dgm:spPr/>
    </dgm:pt>
  </dgm:ptLst>
  <dgm:cxnLst>
    <dgm:cxn modelId="{E5F23A32-C2EB-4D75-9657-752DFD82616A}" srcId="{8716B392-7B54-447E-B682-D9C1EF6C4890}" destId="{C4E682E4-3DCD-4C9D-923D-8E2AF409942C}" srcOrd="2" destOrd="0" parTransId="{F751E1BD-6916-4279-82CC-1FA987E3A7C1}" sibTransId="{A933E817-1BEE-4515-BB4E-E7FD3DB9DD63}"/>
    <dgm:cxn modelId="{D3B6B03C-FE94-40B8-8B48-7233A511B260}" srcId="{40EE3DFB-C111-49D1-88E3-B31BCCA70CD3}" destId="{8716B392-7B54-447E-B682-D9C1EF6C4890}" srcOrd="0" destOrd="0" parTransId="{38DB22B9-D933-46A1-8765-D01F7B195D30}" sibTransId="{017EAB30-C8D3-4D9C-A18C-D89D0E61FBB0}"/>
    <dgm:cxn modelId="{B4E22661-FB8A-4D77-9261-0C05E3347F63}" type="presOf" srcId="{40EE3DFB-C111-49D1-88E3-B31BCCA70CD3}" destId="{F5E4A7FF-3D35-4373-ADC2-D56E506AE6A5}" srcOrd="0" destOrd="0" presId="urn:microsoft.com/office/officeart/2018/2/layout/IconLabelList"/>
    <dgm:cxn modelId="{85504257-2150-4B05-8203-39405F54E39C}" type="presOf" srcId="{8716B392-7B54-447E-B682-D9C1EF6C4890}" destId="{C25AE96F-5A64-419E-813F-22FFFD0B5899}" srcOrd="0" destOrd="0" presId="urn:microsoft.com/office/officeart/2018/2/layout/IconLabelList"/>
    <dgm:cxn modelId="{BD6002ED-4CE5-4669-847E-D93299925E23}" srcId="{8716B392-7B54-447E-B682-D9C1EF6C4890}" destId="{6A31EC03-4125-4066-B1EC-A4EBE18798DE}" srcOrd="1" destOrd="0" parTransId="{C15E1F4D-2E07-4607-A3FF-2F56F818FAAB}" sibTransId="{C426B15A-7F39-4167-B951-423DEED4AC45}"/>
    <dgm:cxn modelId="{64AD47F4-F7DE-44FD-8CE3-C7FA6001FE75}" srcId="{8716B392-7B54-447E-B682-D9C1EF6C4890}" destId="{21214155-0BEC-4504-BEED-42BF5D0FA1B1}" srcOrd="0" destOrd="0" parTransId="{4E87452E-08FA-40BB-8CFC-104CD0880609}" sibTransId="{B5306A33-2DF4-49F3-8C65-8EB234FC3DF5}"/>
    <dgm:cxn modelId="{D80BB301-CD5C-465B-8DE7-24194BFD56B0}" type="presParOf" srcId="{F5E4A7FF-3D35-4373-ADC2-D56E506AE6A5}" destId="{BC18DC1C-1F47-4B2C-9511-CE2BB8D1F5D4}" srcOrd="0" destOrd="0" presId="urn:microsoft.com/office/officeart/2018/2/layout/IconLabelList"/>
    <dgm:cxn modelId="{ED140EA3-CA0C-44DA-8673-9E2144F2D837}" type="presParOf" srcId="{BC18DC1C-1F47-4B2C-9511-CE2BB8D1F5D4}" destId="{9F11C69E-21A3-41BB-B811-464A7E1EE9E0}" srcOrd="0" destOrd="0" presId="urn:microsoft.com/office/officeart/2018/2/layout/IconLabelList"/>
    <dgm:cxn modelId="{3CBFFEF9-490E-404B-BD23-103E0CA6D2A5}" type="presParOf" srcId="{BC18DC1C-1F47-4B2C-9511-CE2BB8D1F5D4}" destId="{5A343AE4-579F-4A4A-969C-F980988BA750}" srcOrd="1" destOrd="0" presId="urn:microsoft.com/office/officeart/2018/2/layout/IconLabelList"/>
    <dgm:cxn modelId="{9D2F7076-2E18-4EF4-8D67-E84399C8B092}" type="presParOf" srcId="{BC18DC1C-1F47-4B2C-9511-CE2BB8D1F5D4}" destId="{C25AE96F-5A64-419E-813F-22FFFD0B589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A6FC6D-86B4-484E-8C31-5041D805BE2F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6BDD6BE-93D6-4E65-B56B-51DEDF29A149}">
      <dgm:prSet/>
      <dgm:spPr/>
      <dgm:t>
        <a:bodyPr/>
        <a:lstStyle/>
        <a:p>
          <a:r>
            <a:rPr lang="en-GB"/>
            <a:t>Research Aim </a:t>
          </a:r>
          <a:endParaRPr lang="en-US"/>
        </a:p>
      </dgm:t>
    </dgm:pt>
    <dgm:pt modelId="{B2ACEDFC-748A-420C-B087-C7BB27BF91B3}" type="parTrans" cxnId="{A89BB4E9-22A9-4CB5-A03D-4E62C53AC825}">
      <dgm:prSet/>
      <dgm:spPr/>
      <dgm:t>
        <a:bodyPr/>
        <a:lstStyle/>
        <a:p>
          <a:endParaRPr lang="en-US"/>
        </a:p>
      </dgm:t>
    </dgm:pt>
    <dgm:pt modelId="{92F47057-3718-4689-979A-2A299D96D213}" type="sibTrans" cxnId="{A89BB4E9-22A9-4CB5-A03D-4E62C53AC825}">
      <dgm:prSet/>
      <dgm:spPr/>
      <dgm:t>
        <a:bodyPr/>
        <a:lstStyle/>
        <a:p>
          <a:endParaRPr lang="en-US"/>
        </a:p>
      </dgm:t>
    </dgm:pt>
    <dgm:pt modelId="{7643AAF1-B2BB-4F9D-95C1-38387D964DF8}">
      <dgm:prSet/>
      <dgm:spPr/>
      <dgm:t>
        <a:bodyPr/>
        <a:lstStyle/>
        <a:p>
          <a:r>
            <a:rPr lang="en-GB"/>
            <a:t>To investigate what factors influence participation in rugby players across different age groups</a:t>
          </a:r>
          <a:endParaRPr lang="en-US"/>
        </a:p>
      </dgm:t>
    </dgm:pt>
    <dgm:pt modelId="{B6AC7741-7465-4E6C-98C8-3650A8C71DEC}" type="parTrans" cxnId="{320BC27C-03F4-4E20-B27D-C9ED6BBCB13B}">
      <dgm:prSet/>
      <dgm:spPr/>
      <dgm:t>
        <a:bodyPr/>
        <a:lstStyle/>
        <a:p>
          <a:endParaRPr lang="en-US"/>
        </a:p>
      </dgm:t>
    </dgm:pt>
    <dgm:pt modelId="{37A5AF07-7D2A-4DDB-A87A-92FD0E976074}" type="sibTrans" cxnId="{320BC27C-03F4-4E20-B27D-C9ED6BBCB13B}">
      <dgm:prSet/>
      <dgm:spPr/>
      <dgm:t>
        <a:bodyPr/>
        <a:lstStyle/>
        <a:p>
          <a:endParaRPr lang="en-US"/>
        </a:p>
      </dgm:t>
    </dgm:pt>
    <dgm:pt modelId="{0D835B71-1E6D-48E7-9980-D4408117D984}">
      <dgm:prSet/>
      <dgm:spPr/>
      <dgm:t>
        <a:bodyPr/>
        <a:lstStyle/>
        <a:p>
          <a:r>
            <a:rPr lang="en-GB"/>
            <a:t>Participants </a:t>
          </a:r>
          <a:endParaRPr lang="en-US"/>
        </a:p>
      </dgm:t>
    </dgm:pt>
    <dgm:pt modelId="{1E015EFA-2CBB-402F-956E-739A136E679C}" type="parTrans" cxnId="{7412F5D4-5620-4FCC-9EFE-4541594F3345}">
      <dgm:prSet/>
      <dgm:spPr/>
      <dgm:t>
        <a:bodyPr/>
        <a:lstStyle/>
        <a:p>
          <a:endParaRPr lang="en-US"/>
        </a:p>
      </dgm:t>
    </dgm:pt>
    <dgm:pt modelId="{1F306FA2-FC8A-4D21-8817-4C62E75AB7AC}" type="sibTrans" cxnId="{7412F5D4-5620-4FCC-9EFE-4541594F3345}">
      <dgm:prSet/>
      <dgm:spPr/>
      <dgm:t>
        <a:bodyPr/>
        <a:lstStyle/>
        <a:p>
          <a:endParaRPr lang="en-US"/>
        </a:p>
      </dgm:t>
    </dgm:pt>
    <dgm:pt modelId="{12D069EB-5737-4201-90AD-5C7D5A8B2A65}">
      <dgm:prSet/>
      <dgm:spPr/>
      <dgm:t>
        <a:bodyPr/>
        <a:lstStyle/>
        <a:p>
          <a:r>
            <a:rPr lang="en-GB"/>
            <a:t>42 male rugby players</a:t>
          </a:r>
          <a:endParaRPr lang="en-US"/>
        </a:p>
      </dgm:t>
    </dgm:pt>
    <dgm:pt modelId="{7162B769-7536-4A6E-B38B-0A715D4C7F58}" type="parTrans" cxnId="{2E39BA5D-AF59-4501-AD03-B061F9D98C90}">
      <dgm:prSet/>
      <dgm:spPr/>
      <dgm:t>
        <a:bodyPr/>
        <a:lstStyle/>
        <a:p>
          <a:endParaRPr lang="en-US"/>
        </a:p>
      </dgm:t>
    </dgm:pt>
    <dgm:pt modelId="{D5EA62D3-8726-41FC-9700-2D4CEB761731}" type="sibTrans" cxnId="{2E39BA5D-AF59-4501-AD03-B061F9D98C90}">
      <dgm:prSet/>
      <dgm:spPr/>
      <dgm:t>
        <a:bodyPr/>
        <a:lstStyle/>
        <a:p>
          <a:endParaRPr lang="en-US"/>
        </a:p>
      </dgm:t>
    </dgm:pt>
    <dgm:pt modelId="{0C38AA6C-0859-4C82-B2CA-DB3C02F1D7B1}">
      <dgm:prSet/>
      <dgm:spPr/>
      <dgm:t>
        <a:bodyPr/>
        <a:lstStyle/>
        <a:p>
          <a:r>
            <a:rPr lang="en-GB"/>
            <a:t>Welsh rugby levels – semi-professional, university rugby, Amateur rugby</a:t>
          </a:r>
          <a:endParaRPr lang="en-US"/>
        </a:p>
      </dgm:t>
    </dgm:pt>
    <dgm:pt modelId="{590EEA1E-C323-4A12-85DC-F3BF76917E2E}" type="parTrans" cxnId="{196E0C31-C858-46DC-8FD2-DF212029FDE1}">
      <dgm:prSet/>
      <dgm:spPr/>
      <dgm:t>
        <a:bodyPr/>
        <a:lstStyle/>
        <a:p>
          <a:endParaRPr lang="en-US"/>
        </a:p>
      </dgm:t>
    </dgm:pt>
    <dgm:pt modelId="{82024F20-6CBC-4C16-BF71-DC731D446894}" type="sibTrans" cxnId="{196E0C31-C858-46DC-8FD2-DF212029FDE1}">
      <dgm:prSet/>
      <dgm:spPr/>
      <dgm:t>
        <a:bodyPr/>
        <a:lstStyle/>
        <a:p>
          <a:endParaRPr lang="en-US"/>
        </a:p>
      </dgm:t>
    </dgm:pt>
    <dgm:pt modelId="{75A04968-0B99-41A5-A2FB-E6BE69C484CF}" type="pres">
      <dgm:prSet presAssocID="{B7A6FC6D-86B4-484E-8C31-5041D805BE2F}" presName="Name0" presStyleCnt="0">
        <dgm:presLayoutVars>
          <dgm:dir/>
          <dgm:resizeHandles val="exact"/>
        </dgm:presLayoutVars>
      </dgm:prSet>
      <dgm:spPr/>
    </dgm:pt>
    <dgm:pt modelId="{3888AB38-3451-4F07-BD86-95EA8DB9FABD}" type="pres">
      <dgm:prSet presAssocID="{D6BDD6BE-93D6-4E65-B56B-51DEDF29A149}" presName="node" presStyleLbl="node1" presStyleIdx="0" presStyleCnt="4">
        <dgm:presLayoutVars>
          <dgm:bulletEnabled val="1"/>
        </dgm:presLayoutVars>
      </dgm:prSet>
      <dgm:spPr/>
    </dgm:pt>
    <dgm:pt modelId="{F2BDFE44-9055-4F18-8536-CB148D55BFD1}" type="pres">
      <dgm:prSet presAssocID="{92F47057-3718-4689-979A-2A299D96D213}" presName="sibTrans" presStyleLbl="sibTrans1D1" presStyleIdx="0" presStyleCnt="3"/>
      <dgm:spPr/>
    </dgm:pt>
    <dgm:pt modelId="{D74605A3-FDF1-4235-818D-344366E6AEDF}" type="pres">
      <dgm:prSet presAssocID="{92F47057-3718-4689-979A-2A299D96D213}" presName="connectorText" presStyleLbl="sibTrans1D1" presStyleIdx="0" presStyleCnt="3"/>
      <dgm:spPr/>
    </dgm:pt>
    <dgm:pt modelId="{9993DA87-D6AA-4EAF-926B-A560D6D3E127}" type="pres">
      <dgm:prSet presAssocID="{7643AAF1-B2BB-4F9D-95C1-38387D964DF8}" presName="node" presStyleLbl="node1" presStyleIdx="1" presStyleCnt="4">
        <dgm:presLayoutVars>
          <dgm:bulletEnabled val="1"/>
        </dgm:presLayoutVars>
      </dgm:prSet>
      <dgm:spPr/>
    </dgm:pt>
    <dgm:pt modelId="{D16211A8-8595-482C-9530-46474355FAFA}" type="pres">
      <dgm:prSet presAssocID="{37A5AF07-7D2A-4DDB-A87A-92FD0E976074}" presName="sibTrans" presStyleLbl="sibTrans1D1" presStyleIdx="1" presStyleCnt="3"/>
      <dgm:spPr/>
    </dgm:pt>
    <dgm:pt modelId="{02766278-1EA0-4809-827D-A4F43C6C576F}" type="pres">
      <dgm:prSet presAssocID="{37A5AF07-7D2A-4DDB-A87A-92FD0E976074}" presName="connectorText" presStyleLbl="sibTrans1D1" presStyleIdx="1" presStyleCnt="3"/>
      <dgm:spPr/>
    </dgm:pt>
    <dgm:pt modelId="{20F6310A-0775-4F22-BA9C-DBFF2A33D6C6}" type="pres">
      <dgm:prSet presAssocID="{12D069EB-5737-4201-90AD-5C7D5A8B2A65}" presName="node" presStyleLbl="node1" presStyleIdx="2" presStyleCnt="4">
        <dgm:presLayoutVars>
          <dgm:bulletEnabled val="1"/>
        </dgm:presLayoutVars>
      </dgm:prSet>
      <dgm:spPr/>
    </dgm:pt>
    <dgm:pt modelId="{7A6F96FA-72DB-40BD-8614-4B32289BB08A}" type="pres">
      <dgm:prSet presAssocID="{D5EA62D3-8726-41FC-9700-2D4CEB761731}" presName="sibTrans" presStyleLbl="sibTrans1D1" presStyleIdx="2" presStyleCnt="3"/>
      <dgm:spPr/>
    </dgm:pt>
    <dgm:pt modelId="{3437D477-7A79-4D2E-BAE5-E557E1475E6E}" type="pres">
      <dgm:prSet presAssocID="{D5EA62D3-8726-41FC-9700-2D4CEB761731}" presName="connectorText" presStyleLbl="sibTrans1D1" presStyleIdx="2" presStyleCnt="3"/>
      <dgm:spPr/>
    </dgm:pt>
    <dgm:pt modelId="{905F665E-543E-402A-99ED-8AEB951D0C1F}" type="pres">
      <dgm:prSet presAssocID="{0C38AA6C-0859-4C82-B2CA-DB3C02F1D7B1}" presName="node" presStyleLbl="node1" presStyleIdx="3" presStyleCnt="4">
        <dgm:presLayoutVars>
          <dgm:bulletEnabled val="1"/>
        </dgm:presLayoutVars>
      </dgm:prSet>
      <dgm:spPr/>
    </dgm:pt>
  </dgm:ptLst>
  <dgm:cxnLst>
    <dgm:cxn modelId="{81A73D20-D7C1-4BD8-837F-C5C9ED8883DE}" type="presOf" srcId="{D5EA62D3-8726-41FC-9700-2D4CEB761731}" destId="{3437D477-7A79-4D2E-BAE5-E557E1475E6E}" srcOrd="1" destOrd="0" presId="urn:microsoft.com/office/officeart/2016/7/layout/RepeatingBendingProcessNew"/>
    <dgm:cxn modelId="{196E0C31-C858-46DC-8FD2-DF212029FDE1}" srcId="{B7A6FC6D-86B4-484E-8C31-5041D805BE2F}" destId="{0C38AA6C-0859-4C82-B2CA-DB3C02F1D7B1}" srcOrd="3" destOrd="0" parTransId="{590EEA1E-C323-4A12-85DC-F3BF76917E2E}" sibTransId="{82024F20-6CBC-4C16-BF71-DC731D446894}"/>
    <dgm:cxn modelId="{38878337-890D-44B9-9813-879F8C852ECB}" type="presOf" srcId="{0D835B71-1E6D-48E7-9980-D4408117D984}" destId="{9993DA87-D6AA-4EAF-926B-A560D6D3E127}" srcOrd="0" destOrd="1" presId="urn:microsoft.com/office/officeart/2016/7/layout/RepeatingBendingProcessNew"/>
    <dgm:cxn modelId="{66EF483B-C693-4FEC-9F19-C860B5403D6C}" type="presOf" srcId="{37A5AF07-7D2A-4DDB-A87A-92FD0E976074}" destId="{D16211A8-8595-482C-9530-46474355FAFA}" srcOrd="0" destOrd="0" presId="urn:microsoft.com/office/officeart/2016/7/layout/RepeatingBendingProcessNew"/>
    <dgm:cxn modelId="{2E39BA5D-AF59-4501-AD03-B061F9D98C90}" srcId="{B7A6FC6D-86B4-484E-8C31-5041D805BE2F}" destId="{12D069EB-5737-4201-90AD-5C7D5A8B2A65}" srcOrd="2" destOrd="0" parTransId="{7162B769-7536-4A6E-B38B-0A715D4C7F58}" sibTransId="{D5EA62D3-8726-41FC-9700-2D4CEB761731}"/>
    <dgm:cxn modelId="{8E1ABD5D-CC3C-4615-81AB-83200C3B9496}" type="presOf" srcId="{37A5AF07-7D2A-4DDB-A87A-92FD0E976074}" destId="{02766278-1EA0-4809-827D-A4F43C6C576F}" srcOrd="1" destOrd="0" presId="urn:microsoft.com/office/officeart/2016/7/layout/RepeatingBendingProcessNew"/>
    <dgm:cxn modelId="{EB54A149-AA34-40DD-9355-5A6087B5FC68}" type="presOf" srcId="{7643AAF1-B2BB-4F9D-95C1-38387D964DF8}" destId="{9993DA87-D6AA-4EAF-926B-A560D6D3E127}" srcOrd="0" destOrd="0" presId="urn:microsoft.com/office/officeart/2016/7/layout/RepeatingBendingProcessNew"/>
    <dgm:cxn modelId="{78AC844D-323A-4BB3-9683-778BAE460494}" type="presOf" srcId="{92F47057-3718-4689-979A-2A299D96D213}" destId="{D74605A3-FDF1-4235-818D-344366E6AEDF}" srcOrd="1" destOrd="0" presId="urn:microsoft.com/office/officeart/2016/7/layout/RepeatingBendingProcessNew"/>
    <dgm:cxn modelId="{D05E0D6E-0777-49BA-B484-1AFD785FC409}" type="presOf" srcId="{0C38AA6C-0859-4C82-B2CA-DB3C02F1D7B1}" destId="{905F665E-543E-402A-99ED-8AEB951D0C1F}" srcOrd="0" destOrd="0" presId="urn:microsoft.com/office/officeart/2016/7/layout/RepeatingBendingProcessNew"/>
    <dgm:cxn modelId="{320BC27C-03F4-4E20-B27D-C9ED6BBCB13B}" srcId="{B7A6FC6D-86B4-484E-8C31-5041D805BE2F}" destId="{7643AAF1-B2BB-4F9D-95C1-38387D964DF8}" srcOrd="1" destOrd="0" parTransId="{B6AC7741-7465-4E6C-98C8-3650A8C71DEC}" sibTransId="{37A5AF07-7D2A-4DDB-A87A-92FD0E976074}"/>
    <dgm:cxn modelId="{4B065EAA-51EE-4336-BBCA-86779E22A844}" type="presOf" srcId="{D5EA62D3-8726-41FC-9700-2D4CEB761731}" destId="{7A6F96FA-72DB-40BD-8614-4B32289BB08A}" srcOrd="0" destOrd="0" presId="urn:microsoft.com/office/officeart/2016/7/layout/RepeatingBendingProcessNew"/>
    <dgm:cxn modelId="{F52F66C4-5088-4B88-97F7-FA0013B1E583}" type="presOf" srcId="{B7A6FC6D-86B4-484E-8C31-5041D805BE2F}" destId="{75A04968-0B99-41A5-A2FB-E6BE69C484CF}" srcOrd="0" destOrd="0" presId="urn:microsoft.com/office/officeart/2016/7/layout/RepeatingBendingProcessNew"/>
    <dgm:cxn modelId="{7412F5D4-5620-4FCC-9EFE-4541594F3345}" srcId="{7643AAF1-B2BB-4F9D-95C1-38387D964DF8}" destId="{0D835B71-1E6D-48E7-9980-D4408117D984}" srcOrd="0" destOrd="0" parTransId="{1E015EFA-2CBB-402F-956E-739A136E679C}" sibTransId="{1F306FA2-FC8A-4D21-8817-4C62E75AB7AC}"/>
    <dgm:cxn modelId="{747721E5-71E3-4141-A417-CFD39CF48291}" type="presOf" srcId="{12D069EB-5737-4201-90AD-5C7D5A8B2A65}" destId="{20F6310A-0775-4F22-BA9C-DBFF2A33D6C6}" srcOrd="0" destOrd="0" presId="urn:microsoft.com/office/officeart/2016/7/layout/RepeatingBendingProcessNew"/>
    <dgm:cxn modelId="{A89BB4E9-22A9-4CB5-A03D-4E62C53AC825}" srcId="{B7A6FC6D-86B4-484E-8C31-5041D805BE2F}" destId="{D6BDD6BE-93D6-4E65-B56B-51DEDF29A149}" srcOrd="0" destOrd="0" parTransId="{B2ACEDFC-748A-420C-B087-C7BB27BF91B3}" sibTransId="{92F47057-3718-4689-979A-2A299D96D213}"/>
    <dgm:cxn modelId="{85241BF6-91B0-4B0D-9948-8424960801C7}" type="presOf" srcId="{92F47057-3718-4689-979A-2A299D96D213}" destId="{F2BDFE44-9055-4F18-8536-CB148D55BFD1}" srcOrd="0" destOrd="0" presId="urn:microsoft.com/office/officeart/2016/7/layout/RepeatingBendingProcessNew"/>
    <dgm:cxn modelId="{4B0628FF-4E5B-4F50-900C-E4DBA5DABB4F}" type="presOf" srcId="{D6BDD6BE-93D6-4E65-B56B-51DEDF29A149}" destId="{3888AB38-3451-4F07-BD86-95EA8DB9FABD}" srcOrd="0" destOrd="0" presId="urn:microsoft.com/office/officeart/2016/7/layout/RepeatingBendingProcessNew"/>
    <dgm:cxn modelId="{F703A2E2-AFE7-4545-8D9B-CFFF4FE5F806}" type="presParOf" srcId="{75A04968-0B99-41A5-A2FB-E6BE69C484CF}" destId="{3888AB38-3451-4F07-BD86-95EA8DB9FABD}" srcOrd="0" destOrd="0" presId="urn:microsoft.com/office/officeart/2016/7/layout/RepeatingBendingProcessNew"/>
    <dgm:cxn modelId="{F7640221-CA25-403B-B289-75E5EF509685}" type="presParOf" srcId="{75A04968-0B99-41A5-A2FB-E6BE69C484CF}" destId="{F2BDFE44-9055-4F18-8536-CB148D55BFD1}" srcOrd="1" destOrd="0" presId="urn:microsoft.com/office/officeart/2016/7/layout/RepeatingBendingProcessNew"/>
    <dgm:cxn modelId="{B2719B2E-726F-4BF5-ACF9-C770843CD488}" type="presParOf" srcId="{F2BDFE44-9055-4F18-8536-CB148D55BFD1}" destId="{D74605A3-FDF1-4235-818D-344366E6AEDF}" srcOrd="0" destOrd="0" presId="urn:microsoft.com/office/officeart/2016/7/layout/RepeatingBendingProcessNew"/>
    <dgm:cxn modelId="{4FF7E446-2FDF-47AE-9BE2-BB3EB0CFD92E}" type="presParOf" srcId="{75A04968-0B99-41A5-A2FB-E6BE69C484CF}" destId="{9993DA87-D6AA-4EAF-926B-A560D6D3E127}" srcOrd="2" destOrd="0" presId="urn:microsoft.com/office/officeart/2016/7/layout/RepeatingBendingProcessNew"/>
    <dgm:cxn modelId="{DAEF2932-46AC-4115-AB20-7EABFE5A9259}" type="presParOf" srcId="{75A04968-0B99-41A5-A2FB-E6BE69C484CF}" destId="{D16211A8-8595-482C-9530-46474355FAFA}" srcOrd="3" destOrd="0" presId="urn:microsoft.com/office/officeart/2016/7/layout/RepeatingBendingProcessNew"/>
    <dgm:cxn modelId="{B9D99AE4-6588-4DC1-86D1-B18B5207625B}" type="presParOf" srcId="{D16211A8-8595-482C-9530-46474355FAFA}" destId="{02766278-1EA0-4809-827D-A4F43C6C576F}" srcOrd="0" destOrd="0" presId="urn:microsoft.com/office/officeart/2016/7/layout/RepeatingBendingProcessNew"/>
    <dgm:cxn modelId="{A42B5DEA-8CB6-4670-B3F7-443325D7D494}" type="presParOf" srcId="{75A04968-0B99-41A5-A2FB-E6BE69C484CF}" destId="{20F6310A-0775-4F22-BA9C-DBFF2A33D6C6}" srcOrd="4" destOrd="0" presId="urn:microsoft.com/office/officeart/2016/7/layout/RepeatingBendingProcessNew"/>
    <dgm:cxn modelId="{9C3C8B6E-52D6-4FE9-B3DD-881643D883AD}" type="presParOf" srcId="{75A04968-0B99-41A5-A2FB-E6BE69C484CF}" destId="{7A6F96FA-72DB-40BD-8614-4B32289BB08A}" srcOrd="5" destOrd="0" presId="urn:microsoft.com/office/officeart/2016/7/layout/RepeatingBendingProcessNew"/>
    <dgm:cxn modelId="{DE9F62CE-CD9E-4F79-A6C4-1D7755AB847A}" type="presParOf" srcId="{7A6F96FA-72DB-40BD-8614-4B32289BB08A}" destId="{3437D477-7A79-4D2E-BAE5-E557E1475E6E}" srcOrd="0" destOrd="0" presId="urn:microsoft.com/office/officeart/2016/7/layout/RepeatingBendingProcessNew"/>
    <dgm:cxn modelId="{7846D164-D785-47B0-9BF8-C311CF8F42D7}" type="presParOf" srcId="{75A04968-0B99-41A5-A2FB-E6BE69C484CF}" destId="{905F665E-543E-402A-99ED-8AEB951D0C1F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B70BB0-4FD6-4617-A2E6-2ABE2DD42D3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755DBEE-8340-4135-B8C8-524B7ABCA466}">
      <dgm:prSet/>
      <dgm:spPr/>
      <dgm:t>
        <a:bodyPr/>
        <a:lstStyle/>
        <a:p>
          <a:r>
            <a:rPr lang="en-GB"/>
            <a:t>Mixed method approach </a:t>
          </a:r>
          <a:endParaRPr lang="en-US"/>
        </a:p>
      </dgm:t>
    </dgm:pt>
    <dgm:pt modelId="{6CE4DCA5-D512-4326-B472-BBA5DAB05872}" type="parTrans" cxnId="{98411753-2328-4441-8E05-5B3084DA8767}">
      <dgm:prSet/>
      <dgm:spPr/>
      <dgm:t>
        <a:bodyPr/>
        <a:lstStyle/>
        <a:p>
          <a:endParaRPr lang="en-US"/>
        </a:p>
      </dgm:t>
    </dgm:pt>
    <dgm:pt modelId="{19641C4C-E2EE-4C04-8369-9BC2BC001BCA}" type="sibTrans" cxnId="{98411753-2328-4441-8E05-5B3084DA8767}">
      <dgm:prSet/>
      <dgm:spPr/>
      <dgm:t>
        <a:bodyPr/>
        <a:lstStyle/>
        <a:p>
          <a:endParaRPr lang="en-US"/>
        </a:p>
      </dgm:t>
    </dgm:pt>
    <dgm:pt modelId="{BE80C5D3-E744-4C60-AB11-7DBE04AC3C2E}">
      <dgm:prSet/>
      <dgm:spPr/>
      <dgm:t>
        <a:bodyPr/>
        <a:lstStyle/>
        <a:p>
          <a:r>
            <a:rPr lang="en-GB"/>
            <a:t>EMI-2 Questionnaire with 5 open ended questions</a:t>
          </a:r>
          <a:endParaRPr lang="en-US"/>
        </a:p>
      </dgm:t>
    </dgm:pt>
    <dgm:pt modelId="{E101B7EB-B61F-4BBB-862E-AE1ADDE80621}" type="parTrans" cxnId="{96F1A708-8767-4337-8C93-77FE4AA4B570}">
      <dgm:prSet/>
      <dgm:spPr/>
      <dgm:t>
        <a:bodyPr/>
        <a:lstStyle/>
        <a:p>
          <a:endParaRPr lang="en-US"/>
        </a:p>
      </dgm:t>
    </dgm:pt>
    <dgm:pt modelId="{9EF6EA9E-BF02-40FF-AF45-72ADF1BBE1E2}" type="sibTrans" cxnId="{96F1A708-8767-4337-8C93-77FE4AA4B570}">
      <dgm:prSet/>
      <dgm:spPr/>
      <dgm:t>
        <a:bodyPr/>
        <a:lstStyle/>
        <a:p>
          <a:endParaRPr lang="en-US"/>
        </a:p>
      </dgm:t>
    </dgm:pt>
    <dgm:pt modelId="{BE418E45-D98E-4456-BD3B-E9B47A578AC5}">
      <dgm:prSet/>
      <dgm:spPr/>
      <dgm:t>
        <a:bodyPr/>
        <a:lstStyle/>
        <a:p>
          <a:r>
            <a:rPr lang="en-GB"/>
            <a:t>Analysis</a:t>
          </a:r>
          <a:endParaRPr lang="en-US"/>
        </a:p>
      </dgm:t>
    </dgm:pt>
    <dgm:pt modelId="{3FD16ECE-B8C3-440E-806E-7DAC35FC17C3}" type="parTrans" cxnId="{8C9EBA29-E3E7-4642-82C1-2003E9162E03}">
      <dgm:prSet/>
      <dgm:spPr/>
      <dgm:t>
        <a:bodyPr/>
        <a:lstStyle/>
        <a:p>
          <a:endParaRPr lang="en-US"/>
        </a:p>
      </dgm:t>
    </dgm:pt>
    <dgm:pt modelId="{6EF079A3-4D40-4A4E-8356-A2887665EDE1}" type="sibTrans" cxnId="{8C9EBA29-E3E7-4642-82C1-2003E9162E03}">
      <dgm:prSet/>
      <dgm:spPr/>
      <dgm:t>
        <a:bodyPr/>
        <a:lstStyle/>
        <a:p>
          <a:endParaRPr lang="en-US"/>
        </a:p>
      </dgm:t>
    </dgm:pt>
    <dgm:pt modelId="{77729835-DA8B-443A-8C23-B4825448FCA7}">
      <dgm:prSet/>
      <dgm:spPr/>
      <dgm:t>
        <a:bodyPr/>
        <a:lstStyle/>
        <a:p>
          <a:r>
            <a:rPr lang="en-GB"/>
            <a:t>Descriptive statistics</a:t>
          </a:r>
          <a:endParaRPr lang="en-US"/>
        </a:p>
      </dgm:t>
    </dgm:pt>
    <dgm:pt modelId="{66AC12C8-1CDA-48A3-A5EF-EA6DFC39EDB2}" type="parTrans" cxnId="{4B0406A6-BF33-4497-A790-61C171C09DF4}">
      <dgm:prSet/>
      <dgm:spPr/>
      <dgm:t>
        <a:bodyPr/>
        <a:lstStyle/>
        <a:p>
          <a:endParaRPr lang="en-US"/>
        </a:p>
      </dgm:t>
    </dgm:pt>
    <dgm:pt modelId="{0781627C-0AAB-4274-A14A-B728DF02D8C2}" type="sibTrans" cxnId="{4B0406A6-BF33-4497-A790-61C171C09DF4}">
      <dgm:prSet/>
      <dgm:spPr/>
      <dgm:t>
        <a:bodyPr/>
        <a:lstStyle/>
        <a:p>
          <a:endParaRPr lang="en-US"/>
        </a:p>
      </dgm:t>
    </dgm:pt>
    <dgm:pt modelId="{A29440DD-1F6E-4C72-BD52-B109AAE5A39B}">
      <dgm:prSet/>
      <dgm:spPr/>
      <dgm:t>
        <a:bodyPr/>
        <a:lstStyle/>
        <a:p>
          <a:r>
            <a:rPr lang="en-GB"/>
            <a:t>One-way ANOVA</a:t>
          </a:r>
          <a:endParaRPr lang="en-US"/>
        </a:p>
      </dgm:t>
    </dgm:pt>
    <dgm:pt modelId="{4DB20D41-8EB9-4EE7-AACA-5816F451F144}" type="parTrans" cxnId="{23F5FFB4-3846-4642-BC07-592EBF8354F7}">
      <dgm:prSet/>
      <dgm:spPr/>
      <dgm:t>
        <a:bodyPr/>
        <a:lstStyle/>
        <a:p>
          <a:endParaRPr lang="en-US"/>
        </a:p>
      </dgm:t>
    </dgm:pt>
    <dgm:pt modelId="{DD38B5B0-45DD-47E6-BCB2-F7DE09A8C551}" type="sibTrans" cxnId="{23F5FFB4-3846-4642-BC07-592EBF8354F7}">
      <dgm:prSet/>
      <dgm:spPr/>
      <dgm:t>
        <a:bodyPr/>
        <a:lstStyle/>
        <a:p>
          <a:endParaRPr lang="en-US"/>
        </a:p>
      </dgm:t>
    </dgm:pt>
    <dgm:pt modelId="{32AE2C3D-F178-4E2B-8886-793EED02A8E1}">
      <dgm:prSet/>
      <dgm:spPr/>
      <dgm:t>
        <a:bodyPr/>
        <a:lstStyle/>
        <a:p>
          <a:r>
            <a:rPr lang="en-GB"/>
            <a:t>Independent t-tests</a:t>
          </a:r>
          <a:endParaRPr lang="en-US"/>
        </a:p>
      </dgm:t>
    </dgm:pt>
    <dgm:pt modelId="{D7C30952-B4D0-4E71-8D33-669064680AD4}" type="parTrans" cxnId="{27E834D1-68C4-4036-9FA1-A96E5E449228}">
      <dgm:prSet/>
      <dgm:spPr/>
      <dgm:t>
        <a:bodyPr/>
        <a:lstStyle/>
        <a:p>
          <a:endParaRPr lang="en-US"/>
        </a:p>
      </dgm:t>
    </dgm:pt>
    <dgm:pt modelId="{78BDEACF-9A61-46CA-920F-904BE65B0350}" type="sibTrans" cxnId="{27E834D1-68C4-4036-9FA1-A96E5E449228}">
      <dgm:prSet/>
      <dgm:spPr/>
      <dgm:t>
        <a:bodyPr/>
        <a:lstStyle/>
        <a:p>
          <a:endParaRPr lang="en-US"/>
        </a:p>
      </dgm:t>
    </dgm:pt>
    <dgm:pt modelId="{CADDF246-6F7B-4DF8-9C2C-F7E7CA246E21}">
      <dgm:prSet/>
      <dgm:spPr/>
      <dgm:t>
        <a:bodyPr/>
        <a:lstStyle/>
        <a:p>
          <a:r>
            <a:rPr lang="en-GB"/>
            <a:t>Thematic analysis</a:t>
          </a:r>
          <a:endParaRPr lang="en-US"/>
        </a:p>
      </dgm:t>
    </dgm:pt>
    <dgm:pt modelId="{697863DF-EE01-4AEC-B544-AD4A2FEBB680}" type="parTrans" cxnId="{943D8D58-839F-49BC-9ACD-54D46F97CD50}">
      <dgm:prSet/>
      <dgm:spPr/>
      <dgm:t>
        <a:bodyPr/>
        <a:lstStyle/>
        <a:p>
          <a:endParaRPr lang="en-US"/>
        </a:p>
      </dgm:t>
    </dgm:pt>
    <dgm:pt modelId="{D3B43ACA-479B-46E6-A2C1-F0D7F3FDA2FE}" type="sibTrans" cxnId="{943D8D58-839F-49BC-9ACD-54D46F97CD50}">
      <dgm:prSet/>
      <dgm:spPr/>
      <dgm:t>
        <a:bodyPr/>
        <a:lstStyle/>
        <a:p>
          <a:endParaRPr lang="en-US"/>
        </a:p>
      </dgm:t>
    </dgm:pt>
    <dgm:pt modelId="{DD5B7886-F5F9-4B18-9BC3-D88004DA078D}" type="pres">
      <dgm:prSet presAssocID="{8AB70BB0-4FD6-4617-A2E6-2ABE2DD42D35}" presName="diagram" presStyleCnt="0">
        <dgm:presLayoutVars>
          <dgm:dir/>
          <dgm:resizeHandles val="exact"/>
        </dgm:presLayoutVars>
      </dgm:prSet>
      <dgm:spPr/>
    </dgm:pt>
    <dgm:pt modelId="{54915D49-560B-4F2D-B22C-B69041182BD7}" type="pres">
      <dgm:prSet presAssocID="{0755DBEE-8340-4135-B8C8-524B7ABCA466}" presName="node" presStyleLbl="node1" presStyleIdx="0" presStyleCnt="6">
        <dgm:presLayoutVars>
          <dgm:bulletEnabled val="1"/>
        </dgm:presLayoutVars>
      </dgm:prSet>
      <dgm:spPr/>
    </dgm:pt>
    <dgm:pt modelId="{29EDD3AD-8CBE-444E-B12F-A2576D385741}" type="pres">
      <dgm:prSet presAssocID="{19641C4C-E2EE-4C04-8369-9BC2BC001BCA}" presName="sibTrans" presStyleCnt="0"/>
      <dgm:spPr/>
    </dgm:pt>
    <dgm:pt modelId="{AC3578F7-A62F-4834-AAC1-68591B096D43}" type="pres">
      <dgm:prSet presAssocID="{BE80C5D3-E744-4C60-AB11-7DBE04AC3C2E}" presName="node" presStyleLbl="node1" presStyleIdx="1" presStyleCnt="6">
        <dgm:presLayoutVars>
          <dgm:bulletEnabled val="1"/>
        </dgm:presLayoutVars>
      </dgm:prSet>
      <dgm:spPr/>
    </dgm:pt>
    <dgm:pt modelId="{8080F411-477D-4C26-894A-79BD48C941AF}" type="pres">
      <dgm:prSet presAssocID="{9EF6EA9E-BF02-40FF-AF45-72ADF1BBE1E2}" presName="sibTrans" presStyleCnt="0"/>
      <dgm:spPr/>
    </dgm:pt>
    <dgm:pt modelId="{7CDF207E-65FF-4C95-A7A1-B9762650486D}" type="pres">
      <dgm:prSet presAssocID="{77729835-DA8B-443A-8C23-B4825448FCA7}" presName="node" presStyleLbl="node1" presStyleIdx="2" presStyleCnt="6">
        <dgm:presLayoutVars>
          <dgm:bulletEnabled val="1"/>
        </dgm:presLayoutVars>
      </dgm:prSet>
      <dgm:spPr/>
    </dgm:pt>
    <dgm:pt modelId="{C056E8B7-CACC-4F00-BB4B-1F655C01CC69}" type="pres">
      <dgm:prSet presAssocID="{0781627C-0AAB-4274-A14A-B728DF02D8C2}" presName="sibTrans" presStyleCnt="0"/>
      <dgm:spPr/>
    </dgm:pt>
    <dgm:pt modelId="{E0E0654B-F8A9-48D4-942C-23DE3741A21D}" type="pres">
      <dgm:prSet presAssocID="{A29440DD-1F6E-4C72-BD52-B109AAE5A39B}" presName="node" presStyleLbl="node1" presStyleIdx="3" presStyleCnt="6">
        <dgm:presLayoutVars>
          <dgm:bulletEnabled val="1"/>
        </dgm:presLayoutVars>
      </dgm:prSet>
      <dgm:spPr/>
    </dgm:pt>
    <dgm:pt modelId="{4521D187-8F5D-49B1-94B4-C799C2067614}" type="pres">
      <dgm:prSet presAssocID="{DD38B5B0-45DD-47E6-BCB2-F7DE09A8C551}" presName="sibTrans" presStyleCnt="0"/>
      <dgm:spPr/>
    </dgm:pt>
    <dgm:pt modelId="{EB755167-4AFE-4F4E-B536-250565087A37}" type="pres">
      <dgm:prSet presAssocID="{32AE2C3D-F178-4E2B-8886-793EED02A8E1}" presName="node" presStyleLbl="node1" presStyleIdx="4" presStyleCnt="6">
        <dgm:presLayoutVars>
          <dgm:bulletEnabled val="1"/>
        </dgm:presLayoutVars>
      </dgm:prSet>
      <dgm:spPr/>
    </dgm:pt>
    <dgm:pt modelId="{CA72CECF-A645-4510-8CC6-6FEB6FE6A7EB}" type="pres">
      <dgm:prSet presAssocID="{78BDEACF-9A61-46CA-920F-904BE65B0350}" presName="sibTrans" presStyleCnt="0"/>
      <dgm:spPr/>
    </dgm:pt>
    <dgm:pt modelId="{91B6CDAA-B27E-4E39-8614-6F1652023990}" type="pres">
      <dgm:prSet presAssocID="{CADDF246-6F7B-4DF8-9C2C-F7E7CA246E21}" presName="node" presStyleLbl="node1" presStyleIdx="5" presStyleCnt="6">
        <dgm:presLayoutVars>
          <dgm:bulletEnabled val="1"/>
        </dgm:presLayoutVars>
      </dgm:prSet>
      <dgm:spPr/>
    </dgm:pt>
  </dgm:ptLst>
  <dgm:cxnLst>
    <dgm:cxn modelId="{96F1A708-8767-4337-8C93-77FE4AA4B570}" srcId="{8AB70BB0-4FD6-4617-A2E6-2ABE2DD42D35}" destId="{BE80C5D3-E744-4C60-AB11-7DBE04AC3C2E}" srcOrd="1" destOrd="0" parTransId="{E101B7EB-B61F-4BBB-862E-AE1ADDE80621}" sibTransId="{9EF6EA9E-BF02-40FF-AF45-72ADF1BBE1E2}"/>
    <dgm:cxn modelId="{18619B19-3B15-4339-8FE1-23DC5C62FBE3}" type="presOf" srcId="{BE418E45-D98E-4456-BD3B-E9B47A578AC5}" destId="{AC3578F7-A62F-4834-AAC1-68591B096D43}" srcOrd="0" destOrd="1" presId="urn:microsoft.com/office/officeart/2005/8/layout/default"/>
    <dgm:cxn modelId="{95ABAA1E-E470-4608-BB4F-F46182E343F7}" type="presOf" srcId="{BE80C5D3-E744-4C60-AB11-7DBE04AC3C2E}" destId="{AC3578F7-A62F-4834-AAC1-68591B096D43}" srcOrd="0" destOrd="0" presId="urn:microsoft.com/office/officeart/2005/8/layout/default"/>
    <dgm:cxn modelId="{8C9EBA29-E3E7-4642-82C1-2003E9162E03}" srcId="{BE80C5D3-E744-4C60-AB11-7DBE04AC3C2E}" destId="{BE418E45-D98E-4456-BD3B-E9B47A578AC5}" srcOrd="0" destOrd="0" parTransId="{3FD16ECE-B8C3-440E-806E-7DAC35FC17C3}" sibTransId="{6EF079A3-4D40-4A4E-8356-A2887665EDE1}"/>
    <dgm:cxn modelId="{240A475E-AEF1-4184-92F3-1E42237E10C1}" type="presOf" srcId="{A29440DD-1F6E-4C72-BD52-B109AAE5A39B}" destId="{E0E0654B-F8A9-48D4-942C-23DE3741A21D}" srcOrd="0" destOrd="0" presId="urn:microsoft.com/office/officeart/2005/8/layout/default"/>
    <dgm:cxn modelId="{98411753-2328-4441-8E05-5B3084DA8767}" srcId="{8AB70BB0-4FD6-4617-A2E6-2ABE2DD42D35}" destId="{0755DBEE-8340-4135-B8C8-524B7ABCA466}" srcOrd="0" destOrd="0" parTransId="{6CE4DCA5-D512-4326-B472-BBA5DAB05872}" sibTransId="{19641C4C-E2EE-4C04-8369-9BC2BC001BCA}"/>
    <dgm:cxn modelId="{D0F94457-A8DD-4BC5-8183-2103D5D57EE7}" type="presOf" srcId="{32AE2C3D-F178-4E2B-8886-793EED02A8E1}" destId="{EB755167-4AFE-4F4E-B536-250565087A37}" srcOrd="0" destOrd="0" presId="urn:microsoft.com/office/officeart/2005/8/layout/default"/>
    <dgm:cxn modelId="{943D8D58-839F-49BC-9ACD-54D46F97CD50}" srcId="{8AB70BB0-4FD6-4617-A2E6-2ABE2DD42D35}" destId="{CADDF246-6F7B-4DF8-9C2C-F7E7CA246E21}" srcOrd="5" destOrd="0" parTransId="{697863DF-EE01-4AEC-B544-AD4A2FEBB680}" sibTransId="{D3B43ACA-479B-46E6-A2C1-F0D7F3FDA2FE}"/>
    <dgm:cxn modelId="{87C8A685-0C8F-4116-BD9C-A36162035343}" type="presOf" srcId="{77729835-DA8B-443A-8C23-B4825448FCA7}" destId="{7CDF207E-65FF-4C95-A7A1-B9762650486D}" srcOrd="0" destOrd="0" presId="urn:microsoft.com/office/officeart/2005/8/layout/default"/>
    <dgm:cxn modelId="{4B0406A6-BF33-4497-A790-61C171C09DF4}" srcId="{8AB70BB0-4FD6-4617-A2E6-2ABE2DD42D35}" destId="{77729835-DA8B-443A-8C23-B4825448FCA7}" srcOrd="2" destOrd="0" parTransId="{66AC12C8-1CDA-48A3-A5EF-EA6DFC39EDB2}" sibTransId="{0781627C-0AAB-4274-A14A-B728DF02D8C2}"/>
    <dgm:cxn modelId="{7620B2B3-4417-4865-9CD3-1519D246BED7}" type="presOf" srcId="{CADDF246-6F7B-4DF8-9C2C-F7E7CA246E21}" destId="{91B6CDAA-B27E-4E39-8614-6F1652023990}" srcOrd="0" destOrd="0" presId="urn:microsoft.com/office/officeart/2005/8/layout/default"/>
    <dgm:cxn modelId="{23F5FFB4-3846-4642-BC07-592EBF8354F7}" srcId="{8AB70BB0-4FD6-4617-A2E6-2ABE2DD42D35}" destId="{A29440DD-1F6E-4C72-BD52-B109AAE5A39B}" srcOrd="3" destOrd="0" parTransId="{4DB20D41-8EB9-4EE7-AACA-5816F451F144}" sibTransId="{DD38B5B0-45DD-47E6-BCB2-F7DE09A8C551}"/>
    <dgm:cxn modelId="{27E834D1-68C4-4036-9FA1-A96E5E449228}" srcId="{8AB70BB0-4FD6-4617-A2E6-2ABE2DD42D35}" destId="{32AE2C3D-F178-4E2B-8886-793EED02A8E1}" srcOrd="4" destOrd="0" parTransId="{D7C30952-B4D0-4E71-8D33-669064680AD4}" sibTransId="{78BDEACF-9A61-46CA-920F-904BE65B0350}"/>
    <dgm:cxn modelId="{A358FDD9-5559-4600-B8B1-D721556BBD58}" type="presOf" srcId="{8AB70BB0-4FD6-4617-A2E6-2ABE2DD42D35}" destId="{DD5B7886-F5F9-4B18-9BC3-D88004DA078D}" srcOrd="0" destOrd="0" presId="urn:microsoft.com/office/officeart/2005/8/layout/default"/>
    <dgm:cxn modelId="{7A1E29F1-87AC-46F2-8659-2DFE2F3CEADA}" type="presOf" srcId="{0755DBEE-8340-4135-B8C8-524B7ABCA466}" destId="{54915D49-560B-4F2D-B22C-B69041182BD7}" srcOrd="0" destOrd="0" presId="urn:microsoft.com/office/officeart/2005/8/layout/default"/>
    <dgm:cxn modelId="{017192D8-9765-4BD6-81D7-6AF6C1FB8ABF}" type="presParOf" srcId="{DD5B7886-F5F9-4B18-9BC3-D88004DA078D}" destId="{54915D49-560B-4F2D-B22C-B69041182BD7}" srcOrd="0" destOrd="0" presId="urn:microsoft.com/office/officeart/2005/8/layout/default"/>
    <dgm:cxn modelId="{3B142E78-26D0-42E7-8349-576A0563BFB2}" type="presParOf" srcId="{DD5B7886-F5F9-4B18-9BC3-D88004DA078D}" destId="{29EDD3AD-8CBE-444E-B12F-A2576D385741}" srcOrd="1" destOrd="0" presId="urn:microsoft.com/office/officeart/2005/8/layout/default"/>
    <dgm:cxn modelId="{6E3C2F4F-A5E2-4062-99DA-A5D3F254101C}" type="presParOf" srcId="{DD5B7886-F5F9-4B18-9BC3-D88004DA078D}" destId="{AC3578F7-A62F-4834-AAC1-68591B096D43}" srcOrd="2" destOrd="0" presId="urn:microsoft.com/office/officeart/2005/8/layout/default"/>
    <dgm:cxn modelId="{7489F1F1-D7D9-4E56-A424-17F6DF31819F}" type="presParOf" srcId="{DD5B7886-F5F9-4B18-9BC3-D88004DA078D}" destId="{8080F411-477D-4C26-894A-79BD48C941AF}" srcOrd="3" destOrd="0" presId="urn:microsoft.com/office/officeart/2005/8/layout/default"/>
    <dgm:cxn modelId="{47F97891-3E92-4CEB-B4C0-36CE96B91672}" type="presParOf" srcId="{DD5B7886-F5F9-4B18-9BC3-D88004DA078D}" destId="{7CDF207E-65FF-4C95-A7A1-B9762650486D}" srcOrd="4" destOrd="0" presId="urn:microsoft.com/office/officeart/2005/8/layout/default"/>
    <dgm:cxn modelId="{C38E8609-BF9E-4CF7-B7DA-EAB953F329DC}" type="presParOf" srcId="{DD5B7886-F5F9-4B18-9BC3-D88004DA078D}" destId="{C056E8B7-CACC-4F00-BB4B-1F655C01CC69}" srcOrd="5" destOrd="0" presId="urn:microsoft.com/office/officeart/2005/8/layout/default"/>
    <dgm:cxn modelId="{D3C5FEDE-7E4E-4AC9-A503-249E57280E21}" type="presParOf" srcId="{DD5B7886-F5F9-4B18-9BC3-D88004DA078D}" destId="{E0E0654B-F8A9-48D4-942C-23DE3741A21D}" srcOrd="6" destOrd="0" presId="urn:microsoft.com/office/officeart/2005/8/layout/default"/>
    <dgm:cxn modelId="{0ADFBE92-051D-41B3-A1E2-7AE7922FC835}" type="presParOf" srcId="{DD5B7886-F5F9-4B18-9BC3-D88004DA078D}" destId="{4521D187-8F5D-49B1-94B4-C799C2067614}" srcOrd="7" destOrd="0" presId="urn:microsoft.com/office/officeart/2005/8/layout/default"/>
    <dgm:cxn modelId="{BEDCB3BF-9771-4B21-8E1F-1C7EC75B2BF3}" type="presParOf" srcId="{DD5B7886-F5F9-4B18-9BC3-D88004DA078D}" destId="{EB755167-4AFE-4F4E-B536-250565087A37}" srcOrd="8" destOrd="0" presId="urn:microsoft.com/office/officeart/2005/8/layout/default"/>
    <dgm:cxn modelId="{BCCC5DAF-3874-46D0-BBDF-7F194F4DD79D}" type="presParOf" srcId="{DD5B7886-F5F9-4B18-9BC3-D88004DA078D}" destId="{CA72CECF-A645-4510-8CC6-6FEB6FE6A7EB}" srcOrd="9" destOrd="0" presId="urn:microsoft.com/office/officeart/2005/8/layout/default"/>
    <dgm:cxn modelId="{37A01A7E-2E2F-43DF-BA55-5435FF1F6CB8}" type="presParOf" srcId="{DD5B7886-F5F9-4B18-9BC3-D88004DA078D}" destId="{91B6CDAA-B27E-4E39-8614-6F1652023990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3DE775-E3B8-45DF-81D1-3EE05F0071C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399F98E-54E1-4C69-86A2-0D4296ADDAFD}">
      <dgm:prSet/>
      <dgm:spPr/>
      <dgm:t>
        <a:bodyPr/>
        <a:lstStyle/>
        <a:p>
          <a:r>
            <a:rPr lang="en-GB"/>
            <a:t>Motivating factors: Enjoyment, Teamwork, playing with friends and social connection</a:t>
          </a:r>
          <a:endParaRPr lang="en-US"/>
        </a:p>
      </dgm:t>
    </dgm:pt>
    <dgm:pt modelId="{9A6376C8-DA3D-45AE-AEA5-706BAE8AF704}" type="parTrans" cxnId="{D13EFC05-E8C4-4E77-B876-161378BA6BE8}">
      <dgm:prSet/>
      <dgm:spPr/>
      <dgm:t>
        <a:bodyPr/>
        <a:lstStyle/>
        <a:p>
          <a:endParaRPr lang="en-US"/>
        </a:p>
      </dgm:t>
    </dgm:pt>
    <dgm:pt modelId="{E0FE5E2E-613F-4507-872D-59BF0BF37227}" type="sibTrans" cxnId="{D13EFC05-E8C4-4E77-B876-161378BA6BE8}">
      <dgm:prSet/>
      <dgm:spPr/>
      <dgm:t>
        <a:bodyPr/>
        <a:lstStyle/>
        <a:p>
          <a:endParaRPr lang="en-US"/>
        </a:p>
      </dgm:t>
    </dgm:pt>
    <dgm:pt modelId="{E3962738-4C08-4B0C-850E-D15E590A8A73}">
      <dgm:prSet/>
      <dgm:spPr/>
      <dgm:t>
        <a:bodyPr/>
        <a:lstStyle/>
        <a:p>
          <a:r>
            <a:rPr lang="en-GB"/>
            <a:t>Barriers: Injuries, work commitments, family responsibilities and time constraints </a:t>
          </a:r>
          <a:endParaRPr lang="en-US"/>
        </a:p>
      </dgm:t>
    </dgm:pt>
    <dgm:pt modelId="{913DE5EC-B3FC-4F52-8510-68192C99C709}" type="parTrans" cxnId="{9F7CB3E3-C293-4141-AE38-87E487C1EBA7}">
      <dgm:prSet/>
      <dgm:spPr/>
      <dgm:t>
        <a:bodyPr/>
        <a:lstStyle/>
        <a:p>
          <a:endParaRPr lang="en-US"/>
        </a:p>
      </dgm:t>
    </dgm:pt>
    <dgm:pt modelId="{A4523D1F-BF18-4AE8-90EC-FA5911F592BC}" type="sibTrans" cxnId="{9F7CB3E3-C293-4141-AE38-87E487C1EBA7}">
      <dgm:prSet/>
      <dgm:spPr/>
      <dgm:t>
        <a:bodyPr/>
        <a:lstStyle/>
        <a:p>
          <a:endParaRPr lang="en-US"/>
        </a:p>
      </dgm:t>
    </dgm:pt>
    <dgm:pt modelId="{3D74B00F-1A13-465C-8111-E21A293A762B}">
      <dgm:prSet/>
      <dgm:spPr/>
      <dgm:t>
        <a:bodyPr/>
        <a:lstStyle/>
        <a:p>
          <a:r>
            <a:rPr lang="en-GB"/>
            <a:t>Findings : Intrinsic motivation and social engagment are key factors in continued particpation in rugby and physical activity</a:t>
          </a:r>
          <a:endParaRPr lang="en-US"/>
        </a:p>
      </dgm:t>
    </dgm:pt>
    <dgm:pt modelId="{875EDE37-8AE5-439B-967A-FC40B23217D6}" type="parTrans" cxnId="{6F609291-5904-481B-8A49-ADDDB7EBE152}">
      <dgm:prSet/>
      <dgm:spPr/>
      <dgm:t>
        <a:bodyPr/>
        <a:lstStyle/>
        <a:p>
          <a:endParaRPr lang="en-US"/>
        </a:p>
      </dgm:t>
    </dgm:pt>
    <dgm:pt modelId="{8B459A56-BC5F-4A6D-BCB8-3E9676F1A7E8}" type="sibTrans" cxnId="{6F609291-5904-481B-8A49-ADDDB7EBE152}">
      <dgm:prSet/>
      <dgm:spPr/>
      <dgm:t>
        <a:bodyPr/>
        <a:lstStyle/>
        <a:p>
          <a:endParaRPr lang="en-US"/>
        </a:p>
      </dgm:t>
    </dgm:pt>
    <dgm:pt modelId="{B4B9787B-2FA4-42B5-945C-E42B7EA8D5A0}" type="pres">
      <dgm:prSet presAssocID="{313DE775-E3B8-45DF-81D1-3EE05F0071C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92494FC-49EF-4060-B1CC-1A7E45596497}" type="pres">
      <dgm:prSet presAssocID="{9399F98E-54E1-4C69-86A2-0D4296ADDAFD}" presName="hierRoot1" presStyleCnt="0"/>
      <dgm:spPr/>
    </dgm:pt>
    <dgm:pt modelId="{D1B34C75-5212-41F8-9341-4320DD87351D}" type="pres">
      <dgm:prSet presAssocID="{9399F98E-54E1-4C69-86A2-0D4296ADDAFD}" presName="composite" presStyleCnt="0"/>
      <dgm:spPr/>
    </dgm:pt>
    <dgm:pt modelId="{5DBFAC96-F20B-4044-9378-832E9078617D}" type="pres">
      <dgm:prSet presAssocID="{9399F98E-54E1-4C69-86A2-0D4296ADDAFD}" presName="background" presStyleLbl="node0" presStyleIdx="0" presStyleCnt="1"/>
      <dgm:spPr/>
    </dgm:pt>
    <dgm:pt modelId="{4EBA4374-36CF-43B8-9F98-86F1765ABFCC}" type="pres">
      <dgm:prSet presAssocID="{9399F98E-54E1-4C69-86A2-0D4296ADDAFD}" presName="text" presStyleLbl="fgAcc0" presStyleIdx="0" presStyleCnt="1">
        <dgm:presLayoutVars>
          <dgm:chPref val="3"/>
        </dgm:presLayoutVars>
      </dgm:prSet>
      <dgm:spPr/>
    </dgm:pt>
    <dgm:pt modelId="{79BBC71D-DD72-4E46-95CB-499E0A67A8C5}" type="pres">
      <dgm:prSet presAssocID="{9399F98E-54E1-4C69-86A2-0D4296ADDAFD}" presName="hierChild2" presStyleCnt="0"/>
      <dgm:spPr/>
    </dgm:pt>
    <dgm:pt modelId="{B24F3FC6-E7D7-4A99-A7DE-7AB489EA4D85}" type="pres">
      <dgm:prSet presAssocID="{913DE5EC-B3FC-4F52-8510-68192C99C709}" presName="Name10" presStyleLbl="parChTrans1D2" presStyleIdx="0" presStyleCnt="2"/>
      <dgm:spPr/>
    </dgm:pt>
    <dgm:pt modelId="{184C979D-0EF6-4715-8D42-FB13F80A1D3E}" type="pres">
      <dgm:prSet presAssocID="{E3962738-4C08-4B0C-850E-D15E590A8A73}" presName="hierRoot2" presStyleCnt="0"/>
      <dgm:spPr/>
    </dgm:pt>
    <dgm:pt modelId="{E561812C-37A1-4010-B1CA-9C7B7BAF0F4D}" type="pres">
      <dgm:prSet presAssocID="{E3962738-4C08-4B0C-850E-D15E590A8A73}" presName="composite2" presStyleCnt="0"/>
      <dgm:spPr/>
    </dgm:pt>
    <dgm:pt modelId="{AC303AE5-44C0-4C18-8ABF-3CD2B99684E4}" type="pres">
      <dgm:prSet presAssocID="{E3962738-4C08-4B0C-850E-D15E590A8A73}" presName="background2" presStyleLbl="node2" presStyleIdx="0" presStyleCnt="2"/>
      <dgm:spPr/>
    </dgm:pt>
    <dgm:pt modelId="{EDF14788-ADE0-4D13-B7B1-3EED27EBCD50}" type="pres">
      <dgm:prSet presAssocID="{E3962738-4C08-4B0C-850E-D15E590A8A73}" presName="text2" presStyleLbl="fgAcc2" presStyleIdx="0" presStyleCnt="2">
        <dgm:presLayoutVars>
          <dgm:chPref val="3"/>
        </dgm:presLayoutVars>
      </dgm:prSet>
      <dgm:spPr/>
    </dgm:pt>
    <dgm:pt modelId="{6364F248-A32E-46F6-9142-EBDED4627A2C}" type="pres">
      <dgm:prSet presAssocID="{E3962738-4C08-4B0C-850E-D15E590A8A73}" presName="hierChild3" presStyleCnt="0"/>
      <dgm:spPr/>
    </dgm:pt>
    <dgm:pt modelId="{C7E87C75-DC42-4F66-9F40-4F8B533C0E95}" type="pres">
      <dgm:prSet presAssocID="{875EDE37-8AE5-439B-967A-FC40B23217D6}" presName="Name10" presStyleLbl="parChTrans1D2" presStyleIdx="1" presStyleCnt="2"/>
      <dgm:spPr/>
    </dgm:pt>
    <dgm:pt modelId="{B52482BE-26FE-495E-8C23-800845DF76BC}" type="pres">
      <dgm:prSet presAssocID="{3D74B00F-1A13-465C-8111-E21A293A762B}" presName="hierRoot2" presStyleCnt="0"/>
      <dgm:spPr/>
    </dgm:pt>
    <dgm:pt modelId="{8F92BD4F-7330-4D9A-92B9-B3C7BC1074E0}" type="pres">
      <dgm:prSet presAssocID="{3D74B00F-1A13-465C-8111-E21A293A762B}" presName="composite2" presStyleCnt="0"/>
      <dgm:spPr/>
    </dgm:pt>
    <dgm:pt modelId="{3F60450B-E9DE-4B2A-9200-B720EDCD1DB6}" type="pres">
      <dgm:prSet presAssocID="{3D74B00F-1A13-465C-8111-E21A293A762B}" presName="background2" presStyleLbl="node2" presStyleIdx="1" presStyleCnt="2"/>
      <dgm:spPr/>
    </dgm:pt>
    <dgm:pt modelId="{0B655DB0-F98B-4132-A02C-8934A03BE1E8}" type="pres">
      <dgm:prSet presAssocID="{3D74B00F-1A13-465C-8111-E21A293A762B}" presName="text2" presStyleLbl="fgAcc2" presStyleIdx="1" presStyleCnt="2">
        <dgm:presLayoutVars>
          <dgm:chPref val="3"/>
        </dgm:presLayoutVars>
      </dgm:prSet>
      <dgm:spPr/>
    </dgm:pt>
    <dgm:pt modelId="{BE969BD5-B627-4F96-94E6-9EA3CC737775}" type="pres">
      <dgm:prSet presAssocID="{3D74B00F-1A13-465C-8111-E21A293A762B}" presName="hierChild3" presStyleCnt="0"/>
      <dgm:spPr/>
    </dgm:pt>
  </dgm:ptLst>
  <dgm:cxnLst>
    <dgm:cxn modelId="{D13EFC05-E8C4-4E77-B876-161378BA6BE8}" srcId="{313DE775-E3B8-45DF-81D1-3EE05F0071CF}" destId="{9399F98E-54E1-4C69-86A2-0D4296ADDAFD}" srcOrd="0" destOrd="0" parTransId="{9A6376C8-DA3D-45AE-AEA5-706BAE8AF704}" sibTransId="{E0FE5E2E-613F-4507-872D-59BF0BF37227}"/>
    <dgm:cxn modelId="{6139D716-93CF-4B55-8EE3-312D2FEE1630}" type="presOf" srcId="{E3962738-4C08-4B0C-850E-D15E590A8A73}" destId="{EDF14788-ADE0-4D13-B7B1-3EED27EBCD50}" srcOrd="0" destOrd="0" presId="urn:microsoft.com/office/officeart/2005/8/layout/hierarchy1"/>
    <dgm:cxn modelId="{1A20993F-7B2B-4E5A-B912-7ADA43B175D3}" type="presOf" srcId="{913DE5EC-B3FC-4F52-8510-68192C99C709}" destId="{B24F3FC6-E7D7-4A99-A7DE-7AB489EA4D85}" srcOrd="0" destOrd="0" presId="urn:microsoft.com/office/officeart/2005/8/layout/hierarchy1"/>
    <dgm:cxn modelId="{3D8A4453-58A8-4B1B-9E51-CB9661FE8CC1}" type="presOf" srcId="{3D74B00F-1A13-465C-8111-E21A293A762B}" destId="{0B655DB0-F98B-4132-A02C-8934A03BE1E8}" srcOrd="0" destOrd="0" presId="urn:microsoft.com/office/officeart/2005/8/layout/hierarchy1"/>
    <dgm:cxn modelId="{0DD3FE8F-25DD-4F2C-A4A7-5AAA365D295B}" type="presOf" srcId="{875EDE37-8AE5-439B-967A-FC40B23217D6}" destId="{C7E87C75-DC42-4F66-9F40-4F8B533C0E95}" srcOrd="0" destOrd="0" presId="urn:microsoft.com/office/officeart/2005/8/layout/hierarchy1"/>
    <dgm:cxn modelId="{6F609291-5904-481B-8A49-ADDDB7EBE152}" srcId="{9399F98E-54E1-4C69-86A2-0D4296ADDAFD}" destId="{3D74B00F-1A13-465C-8111-E21A293A762B}" srcOrd="1" destOrd="0" parTransId="{875EDE37-8AE5-439B-967A-FC40B23217D6}" sibTransId="{8B459A56-BC5F-4A6D-BCB8-3E9676F1A7E8}"/>
    <dgm:cxn modelId="{3CE187BB-E4DD-48AB-9407-6BD96BB3C499}" type="presOf" srcId="{313DE775-E3B8-45DF-81D1-3EE05F0071CF}" destId="{B4B9787B-2FA4-42B5-945C-E42B7EA8D5A0}" srcOrd="0" destOrd="0" presId="urn:microsoft.com/office/officeart/2005/8/layout/hierarchy1"/>
    <dgm:cxn modelId="{4E169EDA-4BAA-4A42-BE2D-26BE61897B58}" type="presOf" srcId="{9399F98E-54E1-4C69-86A2-0D4296ADDAFD}" destId="{4EBA4374-36CF-43B8-9F98-86F1765ABFCC}" srcOrd="0" destOrd="0" presId="urn:microsoft.com/office/officeart/2005/8/layout/hierarchy1"/>
    <dgm:cxn modelId="{9F7CB3E3-C293-4141-AE38-87E487C1EBA7}" srcId="{9399F98E-54E1-4C69-86A2-0D4296ADDAFD}" destId="{E3962738-4C08-4B0C-850E-D15E590A8A73}" srcOrd="0" destOrd="0" parTransId="{913DE5EC-B3FC-4F52-8510-68192C99C709}" sibTransId="{A4523D1F-BF18-4AE8-90EC-FA5911F592BC}"/>
    <dgm:cxn modelId="{10019B98-6441-4AE1-8C69-D3A4889225BC}" type="presParOf" srcId="{B4B9787B-2FA4-42B5-945C-E42B7EA8D5A0}" destId="{192494FC-49EF-4060-B1CC-1A7E45596497}" srcOrd="0" destOrd="0" presId="urn:microsoft.com/office/officeart/2005/8/layout/hierarchy1"/>
    <dgm:cxn modelId="{B96088FC-6C85-4807-8471-7F1C56961F48}" type="presParOf" srcId="{192494FC-49EF-4060-B1CC-1A7E45596497}" destId="{D1B34C75-5212-41F8-9341-4320DD87351D}" srcOrd="0" destOrd="0" presId="urn:microsoft.com/office/officeart/2005/8/layout/hierarchy1"/>
    <dgm:cxn modelId="{B80B7F25-0E5D-45DA-943B-79FEEC261523}" type="presParOf" srcId="{D1B34C75-5212-41F8-9341-4320DD87351D}" destId="{5DBFAC96-F20B-4044-9378-832E9078617D}" srcOrd="0" destOrd="0" presId="urn:microsoft.com/office/officeart/2005/8/layout/hierarchy1"/>
    <dgm:cxn modelId="{628E0E53-3FD3-4C90-A6EB-80125204A41D}" type="presParOf" srcId="{D1B34C75-5212-41F8-9341-4320DD87351D}" destId="{4EBA4374-36CF-43B8-9F98-86F1765ABFCC}" srcOrd="1" destOrd="0" presId="urn:microsoft.com/office/officeart/2005/8/layout/hierarchy1"/>
    <dgm:cxn modelId="{1F53B607-03ED-4918-A0D5-880C7798C22C}" type="presParOf" srcId="{192494FC-49EF-4060-B1CC-1A7E45596497}" destId="{79BBC71D-DD72-4E46-95CB-499E0A67A8C5}" srcOrd="1" destOrd="0" presId="urn:microsoft.com/office/officeart/2005/8/layout/hierarchy1"/>
    <dgm:cxn modelId="{CEBF0AA4-08E8-476A-A22A-FDEB7C69E50F}" type="presParOf" srcId="{79BBC71D-DD72-4E46-95CB-499E0A67A8C5}" destId="{B24F3FC6-E7D7-4A99-A7DE-7AB489EA4D85}" srcOrd="0" destOrd="0" presId="urn:microsoft.com/office/officeart/2005/8/layout/hierarchy1"/>
    <dgm:cxn modelId="{988EAB29-4181-4582-97AD-66139DF7FE67}" type="presParOf" srcId="{79BBC71D-DD72-4E46-95CB-499E0A67A8C5}" destId="{184C979D-0EF6-4715-8D42-FB13F80A1D3E}" srcOrd="1" destOrd="0" presId="urn:microsoft.com/office/officeart/2005/8/layout/hierarchy1"/>
    <dgm:cxn modelId="{2E97895F-087E-41ED-A2F6-E6F867D38E2A}" type="presParOf" srcId="{184C979D-0EF6-4715-8D42-FB13F80A1D3E}" destId="{E561812C-37A1-4010-B1CA-9C7B7BAF0F4D}" srcOrd="0" destOrd="0" presId="urn:microsoft.com/office/officeart/2005/8/layout/hierarchy1"/>
    <dgm:cxn modelId="{7C44334D-CC6B-4472-9531-C427DA3A1B67}" type="presParOf" srcId="{E561812C-37A1-4010-B1CA-9C7B7BAF0F4D}" destId="{AC303AE5-44C0-4C18-8ABF-3CD2B99684E4}" srcOrd="0" destOrd="0" presId="urn:microsoft.com/office/officeart/2005/8/layout/hierarchy1"/>
    <dgm:cxn modelId="{38C06692-9876-4841-A990-F81DC161DC03}" type="presParOf" srcId="{E561812C-37A1-4010-B1CA-9C7B7BAF0F4D}" destId="{EDF14788-ADE0-4D13-B7B1-3EED27EBCD50}" srcOrd="1" destOrd="0" presId="urn:microsoft.com/office/officeart/2005/8/layout/hierarchy1"/>
    <dgm:cxn modelId="{BF4BA11B-25A6-4E43-A6F8-873CD2CDCEFE}" type="presParOf" srcId="{184C979D-0EF6-4715-8D42-FB13F80A1D3E}" destId="{6364F248-A32E-46F6-9142-EBDED4627A2C}" srcOrd="1" destOrd="0" presId="urn:microsoft.com/office/officeart/2005/8/layout/hierarchy1"/>
    <dgm:cxn modelId="{00476915-EEAC-401C-A3CF-1459DF7BCD51}" type="presParOf" srcId="{79BBC71D-DD72-4E46-95CB-499E0A67A8C5}" destId="{C7E87C75-DC42-4F66-9F40-4F8B533C0E95}" srcOrd="2" destOrd="0" presId="urn:microsoft.com/office/officeart/2005/8/layout/hierarchy1"/>
    <dgm:cxn modelId="{995C0973-BBD6-460D-82F8-00B8C52A649F}" type="presParOf" srcId="{79BBC71D-DD72-4E46-95CB-499E0A67A8C5}" destId="{B52482BE-26FE-495E-8C23-800845DF76BC}" srcOrd="3" destOrd="0" presId="urn:microsoft.com/office/officeart/2005/8/layout/hierarchy1"/>
    <dgm:cxn modelId="{C4D2A91E-3402-4A48-8AFC-F2CB83D184F4}" type="presParOf" srcId="{B52482BE-26FE-495E-8C23-800845DF76BC}" destId="{8F92BD4F-7330-4D9A-92B9-B3C7BC1074E0}" srcOrd="0" destOrd="0" presId="urn:microsoft.com/office/officeart/2005/8/layout/hierarchy1"/>
    <dgm:cxn modelId="{6F6ACB62-32BA-43CD-A5E7-76DCC6DFC817}" type="presParOf" srcId="{8F92BD4F-7330-4D9A-92B9-B3C7BC1074E0}" destId="{3F60450B-E9DE-4B2A-9200-B720EDCD1DB6}" srcOrd="0" destOrd="0" presId="urn:microsoft.com/office/officeart/2005/8/layout/hierarchy1"/>
    <dgm:cxn modelId="{3C43AEA6-37D0-4B25-9820-9B73E088C236}" type="presParOf" srcId="{8F92BD4F-7330-4D9A-92B9-B3C7BC1074E0}" destId="{0B655DB0-F98B-4132-A02C-8934A03BE1E8}" srcOrd="1" destOrd="0" presId="urn:microsoft.com/office/officeart/2005/8/layout/hierarchy1"/>
    <dgm:cxn modelId="{D6E00FBA-06D8-4A3B-9E4B-4E6B21D9A0AC}" type="presParOf" srcId="{B52482BE-26FE-495E-8C23-800845DF76BC}" destId="{BE969BD5-B627-4F96-94E6-9EA3CC73777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D5719A-9EA0-4620-AC46-8733E07A4EEB}" type="doc">
      <dgm:prSet loTypeId="urn:microsoft.com/office/officeart/2005/8/layout/cycle3" loCatId="cycle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977EBD8-2CC2-4B93-B764-7DAEDAC82A42}">
      <dgm:prSet/>
      <dgm:spPr/>
      <dgm:t>
        <a:bodyPr/>
        <a:lstStyle/>
        <a:p>
          <a:r>
            <a:rPr lang="en-GB"/>
            <a:t>Key points of discussion </a:t>
          </a:r>
          <a:endParaRPr lang="en-US"/>
        </a:p>
      </dgm:t>
    </dgm:pt>
    <dgm:pt modelId="{CC6FD779-54E3-4F51-9012-AC4397584A5F}" type="parTrans" cxnId="{DFEEEFD9-1DE0-4553-83D1-D6F9ECAE759E}">
      <dgm:prSet/>
      <dgm:spPr/>
      <dgm:t>
        <a:bodyPr/>
        <a:lstStyle/>
        <a:p>
          <a:endParaRPr lang="en-US"/>
        </a:p>
      </dgm:t>
    </dgm:pt>
    <dgm:pt modelId="{9DDFE7D5-9643-4ED3-8D58-11B4C4BA2DAB}" type="sibTrans" cxnId="{DFEEEFD9-1DE0-4553-83D1-D6F9ECAE759E}">
      <dgm:prSet/>
      <dgm:spPr/>
      <dgm:t>
        <a:bodyPr/>
        <a:lstStyle/>
        <a:p>
          <a:endParaRPr lang="en-US"/>
        </a:p>
      </dgm:t>
    </dgm:pt>
    <dgm:pt modelId="{EBB306A8-45E2-4561-9986-2FCDFE00DF7E}">
      <dgm:prSet/>
      <dgm:spPr/>
      <dgm:t>
        <a:bodyPr/>
        <a:lstStyle/>
        <a:p>
          <a:r>
            <a:rPr lang="en-GB"/>
            <a:t>Supports self-determination theory:</a:t>
          </a:r>
          <a:endParaRPr lang="en-US"/>
        </a:p>
      </dgm:t>
    </dgm:pt>
    <dgm:pt modelId="{5FD951D4-ED9F-4587-A448-F1783E41FA7A}" type="parTrans" cxnId="{DF53034C-44D7-44D2-81C6-D2992387DCDA}">
      <dgm:prSet/>
      <dgm:spPr/>
      <dgm:t>
        <a:bodyPr/>
        <a:lstStyle/>
        <a:p>
          <a:endParaRPr lang="en-US"/>
        </a:p>
      </dgm:t>
    </dgm:pt>
    <dgm:pt modelId="{82493587-3497-4C44-9814-31F30AE585BA}" type="sibTrans" cxnId="{DF53034C-44D7-44D2-81C6-D2992387DCDA}">
      <dgm:prSet/>
      <dgm:spPr/>
      <dgm:t>
        <a:bodyPr/>
        <a:lstStyle/>
        <a:p>
          <a:endParaRPr lang="en-US"/>
        </a:p>
      </dgm:t>
    </dgm:pt>
    <dgm:pt modelId="{B3DE1937-D4FA-4821-8158-53902E1C413D}">
      <dgm:prSet/>
      <dgm:spPr/>
      <dgm:t>
        <a:bodyPr/>
        <a:lstStyle/>
        <a:p>
          <a:r>
            <a:rPr lang="en-GB"/>
            <a:t>Autonomy </a:t>
          </a:r>
          <a:endParaRPr lang="en-US"/>
        </a:p>
      </dgm:t>
    </dgm:pt>
    <dgm:pt modelId="{EE3FC611-3B16-4BCE-AED9-5DF22946318A}" type="parTrans" cxnId="{D84E8BF8-1DF6-4039-A4BA-154CC5210730}">
      <dgm:prSet/>
      <dgm:spPr/>
      <dgm:t>
        <a:bodyPr/>
        <a:lstStyle/>
        <a:p>
          <a:endParaRPr lang="en-US"/>
        </a:p>
      </dgm:t>
    </dgm:pt>
    <dgm:pt modelId="{1E46DD35-4153-4B01-8945-DB61A62A6956}" type="sibTrans" cxnId="{D84E8BF8-1DF6-4039-A4BA-154CC5210730}">
      <dgm:prSet/>
      <dgm:spPr/>
      <dgm:t>
        <a:bodyPr/>
        <a:lstStyle/>
        <a:p>
          <a:endParaRPr lang="en-US"/>
        </a:p>
      </dgm:t>
    </dgm:pt>
    <dgm:pt modelId="{A3B7A73E-A571-4E67-A1EF-48C0052C3045}">
      <dgm:prSet/>
      <dgm:spPr/>
      <dgm:t>
        <a:bodyPr/>
        <a:lstStyle/>
        <a:p>
          <a:r>
            <a:rPr lang="en-GB"/>
            <a:t>Competence</a:t>
          </a:r>
          <a:endParaRPr lang="en-US"/>
        </a:p>
      </dgm:t>
    </dgm:pt>
    <dgm:pt modelId="{80858C30-C1BC-4400-B8DD-D557C118E18F}" type="parTrans" cxnId="{BC2E538E-390C-4C54-A51C-05D2A5EC5417}">
      <dgm:prSet/>
      <dgm:spPr/>
      <dgm:t>
        <a:bodyPr/>
        <a:lstStyle/>
        <a:p>
          <a:endParaRPr lang="en-US"/>
        </a:p>
      </dgm:t>
    </dgm:pt>
    <dgm:pt modelId="{15DE80C1-FDE4-4104-A100-CB95E21CF0A9}" type="sibTrans" cxnId="{BC2E538E-390C-4C54-A51C-05D2A5EC5417}">
      <dgm:prSet/>
      <dgm:spPr/>
      <dgm:t>
        <a:bodyPr/>
        <a:lstStyle/>
        <a:p>
          <a:endParaRPr lang="en-US"/>
        </a:p>
      </dgm:t>
    </dgm:pt>
    <dgm:pt modelId="{AFE0976B-8F9B-47D2-9B73-5CFC48ACBB66}">
      <dgm:prSet/>
      <dgm:spPr/>
      <dgm:t>
        <a:bodyPr/>
        <a:lstStyle/>
        <a:p>
          <a:r>
            <a:rPr lang="en-GB"/>
            <a:t>Relatedness </a:t>
          </a:r>
          <a:endParaRPr lang="en-US"/>
        </a:p>
      </dgm:t>
    </dgm:pt>
    <dgm:pt modelId="{1DE1644D-5CCF-4AE4-9709-0029FE570862}" type="parTrans" cxnId="{16BABAD4-51CF-4671-8EFB-483B59156254}">
      <dgm:prSet/>
      <dgm:spPr/>
      <dgm:t>
        <a:bodyPr/>
        <a:lstStyle/>
        <a:p>
          <a:endParaRPr lang="en-US"/>
        </a:p>
      </dgm:t>
    </dgm:pt>
    <dgm:pt modelId="{9F677CCC-69E3-46AB-A569-658964FA48BC}" type="sibTrans" cxnId="{16BABAD4-51CF-4671-8EFB-483B59156254}">
      <dgm:prSet/>
      <dgm:spPr/>
      <dgm:t>
        <a:bodyPr/>
        <a:lstStyle/>
        <a:p>
          <a:endParaRPr lang="en-US"/>
        </a:p>
      </dgm:t>
    </dgm:pt>
    <dgm:pt modelId="{804CDB6F-B07A-4F53-A40B-E13A194D5BF5}">
      <dgm:prSet/>
      <dgm:spPr/>
      <dgm:t>
        <a:bodyPr/>
        <a:lstStyle/>
        <a:p>
          <a:r>
            <a:rPr lang="en-GB"/>
            <a:t>Implications for rugby teams </a:t>
          </a:r>
          <a:endParaRPr lang="en-US"/>
        </a:p>
      </dgm:t>
    </dgm:pt>
    <dgm:pt modelId="{DCF2957E-2933-4490-BEF6-E25F24F84482}" type="parTrans" cxnId="{4D2A4999-A9F0-4376-946B-0A04EA80CFAF}">
      <dgm:prSet/>
      <dgm:spPr/>
      <dgm:t>
        <a:bodyPr/>
        <a:lstStyle/>
        <a:p>
          <a:endParaRPr lang="en-US"/>
        </a:p>
      </dgm:t>
    </dgm:pt>
    <dgm:pt modelId="{BE3A760F-804D-4018-84A0-60A983026C10}" type="sibTrans" cxnId="{4D2A4999-A9F0-4376-946B-0A04EA80CFAF}">
      <dgm:prSet/>
      <dgm:spPr/>
      <dgm:t>
        <a:bodyPr/>
        <a:lstStyle/>
        <a:p>
          <a:endParaRPr lang="en-US"/>
        </a:p>
      </dgm:t>
    </dgm:pt>
    <dgm:pt modelId="{51A3F27B-93AC-4C9D-A2E7-3682792D6AE9}">
      <dgm:prSet/>
      <dgm:spPr/>
      <dgm:t>
        <a:bodyPr/>
        <a:lstStyle/>
        <a:p>
          <a:r>
            <a:rPr lang="en-GB"/>
            <a:t>Make sessions enjoyable </a:t>
          </a:r>
          <a:endParaRPr lang="en-US"/>
        </a:p>
      </dgm:t>
    </dgm:pt>
    <dgm:pt modelId="{A97A842F-0CE8-426C-877C-0148900951D4}" type="parTrans" cxnId="{1E3E4DD0-BECA-4D78-BE0F-E3FBC4E4E3F7}">
      <dgm:prSet/>
      <dgm:spPr/>
      <dgm:t>
        <a:bodyPr/>
        <a:lstStyle/>
        <a:p>
          <a:endParaRPr lang="en-US"/>
        </a:p>
      </dgm:t>
    </dgm:pt>
    <dgm:pt modelId="{92DE6CD5-38D0-4F14-B851-C61E6D2F0649}" type="sibTrans" cxnId="{1E3E4DD0-BECA-4D78-BE0F-E3FBC4E4E3F7}">
      <dgm:prSet/>
      <dgm:spPr/>
      <dgm:t>
        <a:bodyPr/>
        <a:lstStyle/>
        <a:p>
          <a:endParaRPr lang="en-US"/>
        </a:p>
      </dgm:t>
    </dgm:pt>
    <dgm:pt modelId="{CE8CB8ED-4594-4B89-9735-B9FB35044C66}">
      <dgm:prSet/>
      <dgm:spPr/>
      <dgm:t>
        <a:bodyPr/>
        <a:lstStyle/>
        <a:p>
          <a:r>
            <a:rPr lang="en-GB"/>
            <a:t>Promote team cohesion</a:t>
          </a:r>
          <a:endParaRPr lang="en-US"/>
        </a:p>
      </dgm:t>
    </dgm:pt>
    <dgm:pt modelId="{956196EA-7329-4A23-A43F-45D11D5D25B6}" type="parTrans" cxnId="{90577BA1-B065-4A98-9076-4649D29A6AA9}">
      <dgm:prSet/>
      <dgm:spPr/>
      <dgm:t>
        <a:bodyPr/>
        <a:lstStyle/>
        <a:p>
          <a:endParaRPr lang="en-US"/>
        </a:p>
      </dgm:t>
    </dgm:pt>
    <dgm:pt modelId="{FF2EF846-3B00-42A4-BE46-1675734841FC}" type="sibTrans" cxnId="{90577BA1-B065-4A98-9076-4649D29A6AA9}">
      <dgm:prSet/>
      <dgm:spPr/>
      <dgm:t>
        <a:bodyPr/>
        <a:lstStyle/>
        <a:p>
          <a:endParaRPr lang="en-US"/>
        </a:p>
      </dgm:t>
    </dgm:pt>
    <dgm:pt modelId="{B0E09328-5E27-49C8-A7C6-B8C82597B37E}">
      <dgm:prSet/>
      <dgm:spPr/>
      <dgm:t>
        <a:bodyPr/>
        <a:lstStyle/>
        <a:p>
          <a:r>
            <a:rPr lang="en-GB"/>
            <a:t>Support player wellbeing </a:t>
          </a:r>
          <a:endParaRPr lang="en-US"/>
        </a:p>
      </dgm:t>
    </dgm:pt>
    <dgm:pt modelId="{1AA57E64-DBF9-42DE-B194-AA9925053B39}" type="parTrans" cxnId="{481313B0-B535-4689-955A-854B53E858E2}">
      <dgm:prSet/>
      <dgm:spPr/>
      <dgm:t>
        <a:bodyPr/>
        <a:lstStyle/>
        <a:p>
          <a:endParaRPr lang="en-US"/>
        </a:p>
      </dgm:t>
    </dgm:pt>
    <dgm:pt modelId="{AA833930-A21E-4543-A0C6-CB773A76FA43}" type="sibTrans" cxnId="{481313B0-B535-4689-955A-854B53E858E2}">
      <dgm:prSet/>
      <dgm:spPr/>
      <dgm:t>
        <a:bodyPr/>
        <a:lstStyle/>
        <a:p>
          <a:endParaRPr lang="en-US"/>
        </a:p>
      </dgm:t>
    </dgm:pt>
    <dgm:pt modelId="{F48CAE96-CCD0-40AD-96F2-3F99A1AB002B}">
      <dgm:prSet/>
      <dgm:spPr/>
      <dgm:t>
        <a:bodyPr/>
        <a:lstStyle/>
        <a:p>
          <a:r>
            <a:rPr lang="en-GB"/>
            <a:t>Used flexible training schedules </a:t>
          </a:r>
          <a:endParaRPr lang="en-US"/>
        </a:p>
      </dgm:t>
    </dgm:pt>
    <dgm:pt modelId="{F294682E-1350-4188-8F16-013263745D0F}" type="parTrans" cxnId="{A71E9C9A-DD4C-435E-915A-B7CD404C9A09}">
      <dgm:prSet/>
      <dgm:spPr/>
      <dgm:t>
        <a:bodyPr/>
        <a:lstStyle/>
        <a:p>
          <a:endParaRPr lang="en-US"/>
        </a:p>
      </dgm:t>
    </dgm:pt>
    <dgm:pt modelId="{77FBF172-690D-4464-A0A3-239C43EE71B0}" type="sibTrans" cxnId="{A71E9C9A-DD4C-435E-915A-B7CD404C9A09}">
      <dgm:prSet/>
      <dgm:spPr/>
      <dgm:t>
        <a:bodyPr/>
        <a:lstStyle/>
        <a:p>
          <a:endParaRPr lang="en-US"/>
        </a:p>
      </dgm:t>
    </dgm:pt>
    <dgm:pt modelId="{F0CD07E5-8FAD-4CC5-90FF-A50624558BB1}">
      <dgm:prSet/>
      <dgm:spPr/>
      <dgm:t>
        <a:bodyPr/>
        <a:lstStyle/>
        <a:p>
          <a:r>
            <a:rPr lang="en-GB"/>
            <a:t>Focus on injury prevention </a:t>
          </a:r>
          <a:endParaRPr lang="en-US"/>
        </a:p>
      </dgm:t>
    </dgm:pt>
    <dgm:pt modelId="{1B8B2688-32A4-404A-BB02-A76DD3DB27AB}" type="parTrans" cxnId="{5C931D4E-82B8-42D1-82DE-D8A5D61CBE8F}">
      <dgm:prSet/>
      <dgm:spPr/>
      <dgm:t>
        <a:bodyPr/>
        <a:lstStyle/>
        <a:p>
          <a:endParaRPr lang="en-US"/>
        </a:p>
      </dgm:t>
    </dgm:pt>
    <dgm:pt modelId="{EC6B2119-A116-46F4-93B8-B813D9B92838}" type="sibTrans" cxnId="{5C931D4E-82B8-42D1-82DE-D8A5D61CBE8F}">
      <dgm:prSet/>
      <dgm:spPr/>
      <dgm:t>
        <a:bodyPr/>
        <a:lstStyle/>
        <a:p>
          <a:endParaRPr lang="en-US"/>
        </a:p>
      </dgm:t>
    </dgm:pt>
    <dgm:pt modelId="{5FDF3A1B-AF02-45E5-B036-7FBB0D5F9046}" type="pres">
      <dgm:prSet presAssocID="{E7D5719A-9EA0-4620-AC46-8733E07A4EEB}" presName="Name0" presStyleCnt="0">
        <dgm:presLayoutVars>
          <dgm:dir/>
          <dgm:resizeHandles val="exact"/>
        </dgm:presLayoutVars>
      </dgm:prSet>
      <dgm:spPr/>
    </dgm:pt>
    <dgm:pt modelId="{7E6F3EF1-0988-46BD-A5F6-9615967DE832}" type="pres">
      <dgm:prSet presAssocID="{E7D5719A-9EA0-4620-AC46-8733E07A4EEB}" presName="cycle" presStyleCnt="0"/>
      <dgm:spPr/>
    </dgm:pt>
    <dgm:pt modelId="{8176E2EF-8BA2-441B-9F31-4E610EB0AFBF}" type="pres">
      <dgm:prSet presAssocID="{6977EBD8-2CC2-4B93-B764-7DAEDAC82A42}" presName="nodeFirstNode" presStyleLbl="node1" presStyleIdx="0" presStyleCnt="3">
        <dgm:presLayoutVars>
          <dgm:bulletEnabled val="1"/>
        </dgm:presLayoutVars>
      </dgm:prSet>
      <dgm:spPr/>
    </dgm:pt>
    <dgm:pt modelId="{14297518-89D7-4E9C-94F4-080F5F571F7E}" type="pres">
      <dgm:prSet presAssocID="{9DDFE7D5-9643-4ED3-8D58-11B4C4BA2DAB}" presName="sibTransFirstNode" presStyleLbl="bgShp" presStyleIdx="0" presStyleCnt="1"/>
      <dgm:spPr/>
    </dgm:pt>
    <dgm:pt modelId="{3BA65351-F6EF-4BF5-A4F1-4C175B13594B}" type="pres">
      <dgm:prSet presAssocID="{EBB306A8-45E2-4561-9986-2FCDFE00DF7E}" presName="nodeFollowingNodes" presStyleLbl="node1" presStyleIdx="1" presStyleCnt="3">
        <dgm:presLayoutVars>
          <dgm:bulletEnabled val="1"/>
        </dgm:presLayoutVars>
      </dgm:prSet>
      <dgm:spPr/>
    </dgm:pt>
    <dgm:pt modelId="{49A06B27-D5C7-4670-885B-680962994C4D}" type="pres">
      <dgm:prSet presAssocID="{804CDB6F-B07A-4F53-A40B-E13A194D5BF5}" presName="nodeFollowingNodes" presStyleLbl="node1" presStyleIdx="2" presStyleCnt="3">
        <dgm:presLayoutVars>
          <dgm:bulletEnabled val="1"/>
        </dgm:presLayoutVars>
      </dgm:prSet>
      <dgm:spPr/>
    </dgm:pt>
  </dgm:ptLst>
  <dgm:cxnLst>
    <dgm:cxn modelId="{956AC901-CECC-4FA7-BAF9-D5B22279CD74}" type="presOf" srcId="{CE8CB8ED-4594-4B89-9735-B9FB35044C66}" destId="{49A06B27-D5C7-4670-885B-680962994C4D}" srcOrd="0" destOrd="2" presId="urn:microsoft.com/office/officeart/2005/8/layout/cycle3"/>
    <dgm:cxn modelId="{17DF8F28-EC79-40C3-A6EA-DF25F2AD47C2}" type="presOf" srcId="{51A3F27B-93AC-4C9D-A2E7-3682792D6AE9}" destId="{49A06B27-D5C7-4670-885B-680962994C4D}" srcOrd="0" destOrd="1" presId="urn:microsoft.com/office/officeart/2005/8/layout/cycle3"/>
    <dgm:cxn modelId="{759EC22B-783E-4E94-82E8-444C41C49170}" type="presOf" srcId="{9DDFE7D5-9643-4ED3-8D58-11B4C4BA2DAB}" destId="{14297518-89D7-4E9C-94F4-080F5F571F7E}" srcOrd="0" destOrd="0" presId="urn:microsoft.com/office/officeart/2005/8/layout/cycle3"/>
    <dgm:cxn modelId="{3977635D-4250-4BA1-821D-BC3993ACAA65}" type="presOf" srcId="{A3B7A73E-A571-4E67-A1EF-48C0052C3045}" destId="{3BA65351-F6EF-4BF5-A4F1-4C175B13594B}" srcOrd="0" destOrd="2" presId="urn:microsoft.com/office/officeart/2005/8/layout/cycle3"/>
    <dgm:cxn modelId="{1205176A-B99B-40CA-956F-20067C2FC527}" type="presOf" srcId="{6977EBD8-2CC2-4B93-B764-7DAEDAC82A42}" destId="{8176E2EF-8BA2-441B-9F31-4E610EB0AFBF}" srcOrd="0" destOrd="0" presId="urn:microsoft.com/office/officeart/2005/8/layout/cycle3"/>
    <dgm:cxn modelId="{DF53034C-44D7-44D2-81C6-D2992387DCDA}" srcId="{E7D5719A-9EA0-4620-AC46-8733E07A4EEB}" destId="{EBB306A8-45E2-4561-9986-2FCDFE00DF7E}" srcOrd="1" destOrd="0" parTransId="{5FD951D4-ED9F-4587-A448-F1783E41FA7A}" sibTransId="{82493587-3497-4C44-9814-31F30AE585BA}"/>
    <dgm:cxn modelId="{5C931D4E-82B8-42D1-82DE-D8A5D61CBE8F}" srcId="{804CDB6F-B07A-4F53-A40B-E13A194D5BF5}" destId="{F0CD07E5-8FAD-4CC5-90FF-A50624558BB1}" srcOrd="4" destOrd="0" parTransId="{1B8B2688-32A4-404A-BB02-A76DD3DB27AB}" sibTransId="{EC6B2119-A116-46F4-93B8-B813D9B92838}"/>
    <dgm:cxn modelId="{ECE32050-C427-4C43-9D08-DCF266664DD6}" type="presOf" srcId="{F0CD07E5-8FAD-4CC5-90FF-A50624558BB1}" destId="{49A06B27-D5C7-4670-885B-680962994C4D}" srcOrd="0" destOrd="5" presId="urn:microsoft.com/office/officeart/2005/8/layout/cycle3"/>
    <dgm:cxn modelId="{7CAE515A-C1A0-499E-8621-73D1E6F21A90}" type="presOf" srcId="{B0E09328-5E27-49C8-A7C6-B8C82597B37E}" destId="{49A06B27-D5C7-4670-885B-680962994C4D}" srcOrd="0" destOrd="3" presId="urn:microsoft.com/office/officeart/2005/8/layout/cycle3"/>
    <dgm:cxn modelId="{2B1A1986-F90E-487E-9EAF-830C3C3B047F}" type="presOf" srcId="{804CDB6F-B07A-4F53-A40B-E13A194D5BF5}" destId="{49A06B27-D5C7-4670-885B-680962994C4D}" srcOrd="0" destOrd="0" presId="urn:microsoft.com/office/officeart/2005/8/layout/cycle3"/>
    <dgm:cxn modelId="{D8D0CF86-79F8-4551-BD4C-166964250C97}" type="presOf" srcId="{F48CAE96-CCD0-40AD-96F2-3F99A1AB002B}" destId="{49A06B27-D5C7-4670-885B-680962994C4D}" srcOrd="0" destOrd="4" presId="urn:microsoft.com/office/officeart/2005/8/layout/cycle3"/>
    <dgm:cxn modelId="{BC2E538E-390C-4C54-A51C-05D2A5EC5417}" srcId="{EBB306A8-45E2-4561-9986-2FCDFE00DF7E}" destId="{A3B7A73E-A571-4E67-A1EF-48C0052C3045}" srcOrd="1" destOrd="0" parTransId="{80858C30-C1BC-4400-B8DD-D557C118E18F}" sibTransId="{15DE80C1-FDE4-4104-A100-CB95E21CF0A9}"/>
    <dgm:cxn modelId="{4D2A4999-A9F0-4376-946B-0A04EA80CFAF}" srcId="{E7D5719A-9EA0-4620-AC46-8733E07A4EEB}" destId="{804CDB6F-B07A-4F53-A40B-E13A194D5BF5}" srcOrd="2" destOrd="0" parTransId="{DCF2957E-2933-4490-BEF6-E25F24F84482}" sibTransId="{BE3A760F-804D-4018-84A0-60A983026C10}"/>
    <dgm:cxn modelId="{A71E9C9A-DD4C-435E-915A-B7CD404C9A09}" srcId="{804CDB6F-B07A-4F53-A40B-E13A194D5BF5}" destId="{F48CAE96-CCD0-40AD-96F2-3F99A1AB002B}" srcOrd="3" destOrd="0" parTransId="{F294682E-1350-4188-8F16-013263745D0F}" sibTransId="{77FBF172-690D-4464-A0A3-239C43EE71B0}"/>
    <dgm:cxn modelId="{90577BA1-B065-4A98-9076-4649D29A6AA9}" srcId="{804CDB6F-B07A-4F53-A40B-E13A194D5BF5}" destId="{CE8CB8ED-4594-4B89-9735-B9FB35044C66}" srcOrd="1" destOrd="0" parTransId="{956196EA-7329-4A23-A43F-45D11D5D25B6}" sibTransId="{FF2EF846-3B00-42A4-BE46-1675734841FC}"/>
    <dgm:cxn modelId="{A84DD3A2-22A5-49E2-9484-73F4AABF21E6}" type="presOf" srcId="{B3DE1937-D4FA-4821-8158-53902E1C413D}" destId="{3BA65351-F6EF-4BF5-A4F1-4C175B13594B}" srcOrd="0" destOrd="1" presId="urn:microsoft.com/office/officeart/2005/8/layout/cycle3"/>
    <dgm:cxn modelId="{481313B0-B535-4689-955A-854B53E858E2}" srcId="{804CDB6F-B07A-4F53-A40B-E13A194D5BF5}" destId="{B0E09328-5E27-49C8-A7C6-B8C82597B37E}" srcOrd="2" destOrd="0" parTransId="{1AA57E64-DBF9-42DE-B194-AA9925053B39}" sibTransId="{AA833930-A21E-4543-A0C6-CB773A76FA43}"/>
    <dgm:cxn modelId="{620F31B0-6341-4379-9E86-96EEC936E7E3}" type="presOf" srcId="{E7D5719A-9EA0-4620-AC46-8733E07A4EEB}" destId="{5FDF3A1B-AF02-45E5-B036-7FBB0D5F9046}" srcOrd="0" destOrd="0" presId="urn:microsoft.com/office/officeart/2005/8/layout/cycle3"/>
    <dgm:cxn modelId="{11F90DB6-91A6-4E14-9CEF-37B12CC462FF}" type="presOf" srcId="{AFE0976B-8F9B-47D2-9B73-5CFC48ACBB66}" destId="{3BA65351-F6EF-4BF5-A4F1-4C175B13594B}" srcOrd="0" destOrd="3" presId="urn:microsoft.com/office/officeart/2005/8/layout/cycle3"/>
    <dgm:cxn modelId="{1E3E4DD0-BECA-4D78-BE0F-E3FBC4E4E3F7}" srcId="{804CDB6F-B07A-4F53-A40B-E13A194D5BF5}" destId="{51A3F27B-93AC-4C9D-A2E7-3682792D6AE9}" srcOrd="0" destOrd="0" parTransId="{A97A842F-0CE8-426C-877C-0148900951D4}" sibTransId="{92DE6CD5-38D0-4F14-B851-C61E6D2F0649}"/>
    <dgm:cxn modelId="{16BABAD4-51CF-4671-8EFB-483B59156254}" srcId="{EBB306A8-45E2-4561-9986-2FCDFE00DF7E}" destId="{AFE0976B-8F9B-47D2-9B73-5CFC48ACBB66}" srcOrd="2" destOrd="0" parTransId="{1DE1644D-5CCF-4AE4-9709-0029FE570862}" sibTransId="{9F677CCC-69E3-46AB-A569-658964FA48BC}"/>
    <dgm:cxn modelId="{DFEEEFD9-1DE0-4553-83D1-D6F9ECAE759E}" srcId="{E7D5719A-9EA0-4620-AC46-8733E07A4EEB}" destId="{6977EBD8-2CC2-4B93-B764-7DAEDAC82A42}" srcOrd="0" destOrd="0" parTransId="{CC6FD779-54E3-4F51-9012-AC4397584A5F}" sibTransId="{9DDFE7D5-9643-4ED3-8D58-11B4C4BA2DAB}"/>
    <dgm:cxn modelId="{B9B174F8-4D15-4065-A4D8-6CA1FB0722C0}" type="presOf" srcId="{EBB306A8-45E2-4561-9986-2FCDFE00DF7E}" destId="{3BA65351-F6EF-4BF5-A4F1-4C175B13594B}" srcOrd="0" destOrd="0" presId="urn:microsoft.com/office/officeart/2005/8/layout/cycle3"/>
    <dgm:cxn modelId="{D84E8BF8-1DF6-4039-A4BA-154CC5210730}" srcId="{EBB306A8-45E2-4561-9986-2FCDFE00DF7E}" destId="{B3DE1937-D4FA-4821-8158-53902E1C413D}" srcOrd="0" destOrd="0" parTransId="{EE3FC611-3B16-4BCE-AED9-5DF22946318A}" sibTransId="{1E46DD35-4153-4B01-8945-DB61A62A6956}"/>
    <dgm:cxn modelId="{A1579795-AAF3-4385-9626-529E1750BF0D}" type="presParOf" srcId="{5FDF3A1B-AF02-45E5-B036-7FBB0D5F9046}" destId="{7E6F3EF1-0988-46BD-A5F6-9615967DE832}" srcOrd="0" destOrd="0" presId="urn:microsoft.com/office/officeart/2005/8/layout/cycle3"/>
    <dgm:cxn modelId="{D7A20694-9B38-4D44-8256-2481BC6AA24C}" type="presParOf" srcId="{7E6F3EF1-0988-46BD-A5F6-9615967DE832}" destId="{8176E2EF-8BA2-441B-9F31-4E610EB0AFBF}" srcOrd="0" destOrd="0" presId="urn:microsoft.com/office/officeart/2005/8/layout/cycle3"/>
    <dgm:cxn modelId="{0797DDAF-7394-4093-B84A-65726E2AAD0E}" type="presParOf" srcId="{7E6F3EF1-0988-46BD-A5F6-9615967DE832}" destId="{14297518-89D7-4E9C-94F4-080F5F571F7E}" srcOrd="1" destOrd="0" presId="urn:microsoft.com/office/officeart/2005/8/layout/cycle3"/>
    <dgm:cxn modelId="{09CFBDEB-4933-4076-9A3D-57C24AFD40A9}" type="presParOf" srcId="{7E6F3EF1-0988-46BD-A5F6-9615967DE832}" destId="{3BA65351-F6EF-4BF5-A4F1-4C175B13594B}" srcOrd="2" destOrd="0" presId="urn:microsoft.com/office/officeart/2005/8/layout/cycle3"/>
    <dgm:cxn modelId="{FD80B550-4A23-446B-8B4B-AC25F390ACDE}" type="presParOf" srcId="{7E6F3EF1-0988-46BD-A5F6-9615967DE832}" destId="{49A06B27-D5C7-4670-885B-680962994C4D}" srcOrd="3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8A73348-82DA-47C2-AA58-EEE1B467548A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4E439CB-DD7A-4292-AE0E-29291A3C3CA8}">
      <dgm:prSet/>
      <dgm:spPr/>
      <dgm:t>
        <a:bodyPr/>
        <a:lstStyle/>
        <a:p>
          <a:r>
            <a:rPr lang="en-GB"/>
            <a:t>Intrinsic motivation is the main factor in participation in rugby </a:t>
          </a:r>
          <a:endParaRPr lang="en-US"/>
        </a:p>
      </dgm:t>
    </dgm:pt>
    <dgm:pt modelId="{6E25A202-8E96-4383-A39A-383CDF9EB07B}" type="parTrans" cxnId="{6542A75E-D414-4998-95BA-4C5A06242F15}">
      <dgm:prSet/>
      <dgm:spPr/>
      <dgm:t>
        <a:bodyPr/>
        <a:lstStyle/>
        <a:p>
          <a:endParaRPr lang="en-US"/>
        </a:p>
      </dgm:t>
    </dgm:pt>
    <dgm:pt modelId="{8A6D1D4F-3B31-4D89-8C97-7F2CC6A659B8}" type="sibTrans" cxnId="{6542A75E-D414-4998-95BA-4C5A06242F15}">
      <dgm:prSet/>
      <dgm:spPr/>
      <dgm:t>
        <a:bodyPr/>
        <a:lstStyle/>
        <a:p>
          <a:endParaRPr lang="en-US"/>
        </a:p>
      </dgm:t>
    </dgm:pt>
    <dgm:pt modelId="{3E6B95E5-2880-481E-B41B-D1B10A3FC1E8}">
      <dgm:prSet/>
      <dgm:spPr/>
      <dgm:t>
        <a:bodyPr/>
        <a:lstStyle/>
        <a:p>
          <a:r>
            <a:rPr lang="en-GB"/>
            <a:t>Social connection is important across all ages </a:t>
          </a:r>
          <a:endParaRPr lang="en-US"/>
        </a:p>
      </dgm:t>
    </dgm:pt>
    <dgm:pt modelId="{1FC5220A-9CA9-4F0F-88DB-98ECB72E0922}" type="parTrans" cxnId="{A0CF3E09-80FB-4156-A983-D1FB0A618007}">
      <dgm:prSet/>
      <dgm:spPr/>
      <dgm:t>
        <a:bodyPr/>
        <a:lstStyle/>
        <a:p>
          <a:endParaRPr lang="en-US"/>
        </a:p>
      </dgm:t>
    </dgm:pt>
    <dgm:pt modelId="{02EE05D9-E662-4DE3-AF6E-0184C12D3566}" type="sibTrans" cxnId="{A0CF3E09-80FB-4156-A983-D1FB0A618007}">
      <dgm:prSet/>
      <dgm:spPr/>
      <dgm:t>
        <a:bodyPr/>
        <a:lstStyle/>
        <a:p>
          <a:endParaRPr lang="en-US"/>
        </a:p>
      </dgm:t>
    </dgm:pt>
    <dgm:pt modelId="{F08D1799-7001-490F-A69E-527FC8E4EE7B}">
      <dgm:prSet/>
      <dgm:spPr/>
      <dgm:t>
        <a:bodyPr/>
        <a:lstStyle/>
        <a:p>
          <a:r>
            <a:rPr lang="en-GB"/>
            <a:t>Barriers such as injury and time limit participation </a:t>
          </a:r>
          <a:endParaRPr lang="en-US"/>
        </a:p>
      </dgm:t>
    </dgm:pt>
    <dgm:pt modelId="{9F9D0F6E-9F3A-4F92-9396-5D27378CFEE3}" type="parTrans" cxnId="{31DE15A1-070F-4286-986D-987E4E4DFFEC}">
      <dgm:prSet/>
      <dgm:spPr/>
      <dgm:t>
        <a:bodyPr/>
        <a:lstStyle/>
        <a:p>
          <a:endParaRPr lang="en-US"/>
        </a:p>
      </dgm:t>
    </dgm:pt>
    <dgm:pt modelId="{C8CDBD19-CDA3-4B4A-891D-6A2038F823D8}" type="sibTrans" cxnId="{31DE15A1-070F-4286-986D-987E4E4DFFEC}">
      <dgm:prSet/>
      <dgm:spPr/>
      <dgm:t>
        <a:bodyPr/>
        <a:lstStyle/>
        <a:p>
          <a:endParaRPr lang="en-US"/>
        </a:p>
      </dgm:t>
    </dgm:pt>
    <dgm:pt modelId="{136518C0-25B4-4A7A-B1AF-E413920189BC}">
      <dgm:prSet/>
      <dgm:spPr/>
      <dgm:t>
        <a:bodyPr/>
        <a:lstStyle/>
        <a:p>
          <a:r>
            <a:rPr lang="en-GB"/>
            <a:t>Rugby teams environment may create consistent motiavtion across age groups </a:t>
          </a:r>
          <a:endParaRPr lang="en-US"/>
        </a:p>
      </dgm:t>
    </dgm:pt>
    <dgm:pt modelId="{7A17B8DC-9709-49E4-ADB6-5ED17593A213}" type="parTrans" cxnId="{7E022984-4381-4A4B-BB9F-5ACDCA3D2DD0}">
      <dgm:prSet/>
      <dgm:spPr/>
      <dgm:t>
        <a:bodyPr/>
        <a:lstStyle/>
        <a:p>
          <a:endParaRPr lang="en-US"/>
        </a:p>
      </dgm:t>
    </dgm:pt>
    <dgm:pt modelId="{92F95F5F-D441-41D4-9C56-63CC888ECA5F}" type="sibTrans" cxnId="{7E022984-4381-4A4B-BB9F-5ACDCA3D2DD0}">
      <dgm:prSet/>
      <dgm:spPr/>
      <dgm:t>
        <a:bodyPr/>
        <a:lstStyle/>
        <a:p>
          <a:endParaRPr lang="en-US"/>
        </a:p>
      </dgm:t>
    </dgm:pt>
    <dgm:pt modelId="{AA212B36-2FC7-40D8-9A98-1419E9DD9430}">
      <dgm:prSet/>
      <dgm:spPr/>
      <dgm:t>
        <a:bodyPr/>
        <a:lstStyle/>
        <a:p>
          <a:r>
            <a:rPr lang="en-GB"/>
            <a:t>Creating a supportive and enjoyable enviroment in rugby is essential in continued partciaption across a persons life time. </a:t>
          </a:r>
          <a:endParaRPr lang="en-US"/>
        </a:p>
      </dgm:t>
    </dgm:pt>
    <dgm:pt modelId="{5CB3F85C-0419-4F7A-BE33-5CD85B622B22}" type="parTrans" cxnId="{E274B3E3-E6A6-4B9F-A5B2-73F533AB5EF2}">
      <dgm:prSet/>
      <dgm:spPr/>
      <dgm:t>
        <a:bodyPr/>
        <a:lstStyle/>
        <a:p>
          <a:endParaRPr lang="en-US"/>
        </a:p>
      </dgm:t>
    </dgm:pt>
    <dgm:pt modelId="{3FDB8193-1F7B-426C-B230-6632112985DE}" type="sibTrans" cxnId="{E274B3E3-E6A6-4B9F-A5B2-73F533AB5EF2}">
      <dgm:prSet/>
      <dgm:spPr/>
      <dgm:t>
        <a:bodyPr/>
        <a:lstStyle/>
        <a:p>
          <a:endParaRPr lang="en-US"/>
        </a:p>
      </dgm:t>
    </dgm:pt>
    <dgm:pt modelId="{8BD3A679-6B0C-40A8-8CC7-15FB6F50C761}" type="pres">
      <dgm:prSet presAssocID="{28A73348-82DA-47C2-AA58-EEE1B467548A}" presName="outerComposite" presStyleCnt="0">
        <dgm:presLayoutVars>
          <dgm:chMax val="5"/>
          <dgm:dir/>
          <dgm:resizeHandles val="exact"/>
        </dgm:presLayoutVars>
      </dgm:prSet>
      <dgm:spPr/>
    </dgm:pt>
    <dgm:pt modelId="{55C717EA-D1F6-4030-804C-B736BA64B8E1}" type="pres">
      <dgm:prSet presAssocID="{28A73348-82DA-47C2-AA58-EEE1B467548A}" presName="dummyMaxCanvas" presStyleCnt="0">
        <dgm:presLayoutVars/>
      </dgm:prSet>
      <dgm:spPr/>
    </dgm:pt>
    <dgm:pt modelId="{02C71AC3-78B8-47E9-8CAA-6B6AF9025282}" type="pres">
      <dgm:prSet presAssocID="{28A73348-82DA-47C2-AA58-EEE1B467548A}" presName="FiveNodes_1" presStyleLbl="node1" presStyleIdx="0" presStyleCnt="5">
        <dgm:presLayoutVars>
          <dgm:bulletEnabled val="1"/>
        </dgm:presLayoutVars>
      </dgm:prSet>
      <dgm:spPr/>
    </dgm:pt>
    <dgm:pt modelId="{6F92B4C9-9FF4-4D58-9A3E-60F3B3E0D65C}" type="pres">
      <dgm:prSet presAssocID="{28A73348-82DA-47C2-AA58-EEE1B467548A}" presName="FiveNodes_2" presStyleLbl="node1" presStyleIdx="1" presStyleCnt="5">
        <dgm:presLayoutVars>
          <dgm:bulletEnabled val="1"/>
        </dgm:presLayoutVars>
      </dgm:prSet>
      <dgm:spPr/>
    </dgm:pt>
    <dgm:pt modelId="{20420509-246F-4A81-8C9C-972B2A5023FA}" type="pres">
      <dgm:prSet presAssocID="{28A73348-82DA-47C2-AA58-EEE1B467548A}" presName="FiveNodes_3" presStyleLbl="node1" presStyleIdx="2" presStyleCnt="5">
        <dgm:presLayoutVars>
          <dgm:bulletEnabled val="1"/>
        </dgm:presLayoutVars>
      </dgm:prSet>
      <dgm:spPr/>
    </dgm:pt>
    <dgm:pt modelId="{5B44B42B-ED92-4D29-921E-4C8EC82C91D0}" type="pres">
      <dgm:prSet presAssocID="{28A73348-82DA-47C2-AA58-EEE1B467548A}" presName="FiveNodes_4" presStyleLbl="node1" presStyleIdx="3" presStyleCnt="5">
        <dgm:presLayoutVars>
          <dgm:bulletEnabled val="1"/>
        </dgm:presLayoutVars>
      </dgm:prSet>
      <dgm:spPr/>
    </dgm:pt>
    <dgm:pt modelId="{E47F7C51-F38C-4F9F-B093-D44C45BDCA36}" type="pres">
      <dgm:prSet presAssocID="{28A73348-82DA-47C2-AA58-EEE1B467548A}" presName="FiveNodes_5" presStyleLbl="node1" presStyleIdx="4" presStyleCnt="5">
        <dgm:presLayoutVars>
          <dgm:bulletEnabled val="1"/>
        </dgm:presLayoutVars>
      </dgm:prSet>
      <dgm:spPr/>
    </dgm:pt>
    <dgm:pt modelId="{DCA46D53-EC3D-4280-8E0D-5404D96C1864}" type="pres">
      <dgm:prSet presAssocID="{28A73348-82DA-47C2-AA58-EEE1B467548A}" presName="FiveConn_1-2" presStyleLbl="fgAccFollowNode1" presStyleIdx="0" presStyleCnt="4">
        <dgm:presLayoutVars>
          <dgm:bulletEnabled val="1"/>
        </dgm:presLayoutVars>
      </dgm:prSet>
      <dgm:spPr/>
    </dgm:pt>
    <dgm:pt modelId="{2EB9B9B6-5252-44BF-9B9A-A93EFA4A1FF4}" type="pres">
      <dgm:prSet presAssocID="{28A73348-82DA-47C2-AA58-EEE1B467548A}" presName="FiveConn_2-3" presStyleLbl="fgAccFollowNode1" presStyleIdx="1" presStyleCnt="4">
        <dgm:presLayoutVars>
          <dgm:bulletEnabled val="1"/>
        </dgm:presLayoutVars>
      </dgm:prSet>
      <dgm:spPr/>
    </dgm:pt>
    <dgm:pt modelId="{EC87F6B2-33C9-4931-B123-929F214FE955}" type="pres">
      <dgm:prSet presAssocID="{28A73348-82DA-47C2-AA58-EEE1B467548A}" presName="FiveConn_3-4" presStyleLbl="fgAccFollowNode1" presStyleIdx="2" presStyleCnt="4">
        <dgm:presLayoutVars>
          <dgm:bulletEnabled val="1"/>
        </dgm:presLayoutVars>
      </dgm:prSet>
      <dgm:spPr/>
    </dgm:pt>
    <dgm:pt modelId="{E715E87A-AA92-4A90-BC03-78296B36D76B}" type="pres">
      <dgm:prSet presAssocID="{28A73348-82DA-47C2-AA58-EEE1B467548A}" presName="FiveConn_4-5" presStyleLbl="fgAccFollowNode1" presStyleIdx="3" presStyleCnt="4">
        <dgm:presLayoutVars>
          <dgm:bulletEnabled val="1"/>
        </dgm:presLayoutVars>
      </dgm:prSet>
      <dgm:spPr/>
    </dgm:pt>
    <dgm:pt modelId="{0894EF91-CB6D-4E20-95FE-E360B69C36E2}" type="pres">
      <dgm:prSet presAssocID="{28A73348-82DA-47C2-AA58-EEE1B467548A}" presName="FiveNodes_1_text" presStyleLbl="node1" presStyleIdx="4" presStyleCnt="5">
        <dgm:presLayoutVars>
          <dgm:bulletEnabled val="1"/>
        </dgm:presLayoutVars>
      </dgm:prSet>
      <dgm:spPr/>
    </dgm:pt>
    <dgm:pt modelId="{F19F66B2-69B1-448D-996C-10B749999773}" type="pres">
      <dgm:prSet presAssocID="{28A73348-82DA-47C2-AA58-EEE1B467548A}" presName="FiveNodes_2_text" presStyleLbl="node1" presStyleIdx="4" presStyleCnt="5">
        <dgm:presLayoutVars>
          <dgm:bulletEnabled val="1"/>
        </dgm:presLayoutVars>
      </dgm:prSet>
      <dgm:spPr/>
    </dgm:pt>
    <dgm:pt modelId="{F7214AEB-18F3-4EF7-9957-A7DB6C37D783}" type="pres">
      <dgm:prSet presAssocID="{28A73348-82DA-47C2-AA58-EEE1B467548A}" presName="FiveNodes_3_text" presStyleLbl="node1" presStyleIdx="4" presStyleCnt="5">
        <dgm:presLayoutVars>
          <dgm:bulletEnabled val="1"/>
        </dgm:presLayoutVars>
      </dgm:prSet>
      <dgm:spPr/>
    </dgm:pt>
    <dgm:pt modelId="{B26A159A-21BE-452C-B363-E124884F7608}" type="pres">
      <dgm:prSet presAssocID="{28A73348-82DA-47C2-AA58-EEE1B467548A}" presName="FiveNodes_4_text" presStyleLbl="node1" presStyleIdx="4" presStyleCnt="5">
        <dgm:presLayoutVars>
          <dgm:bulletEnabled val="1"/>
        </dgm:presLayoutVars>
      </dgm:prSet>
      <dgm:spPr/>
    </dgm:pt>
    <dgm:pt modelId="{E25C7547-F5BF-45EC-8243-3D78BE3A060A}" type="pres">
      <dgm:prSet presAssocID="{28A73348-82DA-47C2-AA58-EEE1B467548A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A0CF3E09-80FB-4156-A983-D1FB0A618007}" srcId="{28A73348-82DA-47C2-AA58-EEE1B467548A}" destId="{3E6B95E5-2880-481E-B41B-D1B10A3FC1E8}" srcOrd="1" destOrd="0" parTransId="{1FC5220A-9CA9-4F0F-88DB-98ECB72E0922}" sibTransId="{02EE05D9-E662-4DE3-AF6E-0184C12D3566}"/>
    <dgm:cxn modelId="{21A5410C-5B81-4475-9420-DA337F074849}" type="presOf" srcId="{AA212B36-2FC7-40D8-9A98-1419E9DD9430}" destId="{E47F7C51-F38C-4F9F-B093-D44C45BDCA36}" srcOrd="0" destOrd="0" presId="urn:microsoft.com/office/officeart/2005/8/layout/vProcess5"/>
    <dgm:cxn modelId="{6542A75E-D414-4998-95BA-4C5A06242F15}" srcId="{28A73348-82DA-47C2-AA58-EEE1B467548A}" destId="{C4E439CB-DD7A-4292-AE0E-29291A3C3CA8}" srcOrd="0" destOrd="0" parTransId="{6E25A202-8E96-4383-A39A-383CDF9EB07B}" sibTransId="{8A6D1D4F-3B31-4D89-8C97-7F2CC6A659B8}"/>
    <dgm:cxn modelId="{A901CB63-BC04-4054-8EF8-D768DAC151B7}" type="presOf" srcId="{28A73348-82DA-47C2-AA58-EEE1B467548A}" destId="{8BD3A679-6B0C-40A8-8CC7-15FB6F50C761}" srcOrd="0" destOrd="0" presId="urn:microsoft.com/office/officeart/2005/8/layout/vProcess5"/>
    <dgm:cxn modelId="{17CC194B-3995-4BCD-BA1A-245953E381CB}" type="presOf" srcId="{02EE05D9-E662-4DE3-AF6E-0184C12D3566}" destId="{2EB9B9B6-5252-44BF-9B9A-A93EFA4A1FF4}" srcOrd="0" destOrd="0" presId="urn:microsoft.com/office/officeart/2005/8/layout/vProcess5"/>
    <dgm:cxn modelId="{5301334F-69BE-4878-9CF9-6A8F0A38655A}" type="presOf" srcId="{92F95F5F-D441-41D4-9C56-63CC888ECA5F}" destId="{E715E87A-AA92-4A90-BC03-78296B36D76B}" srcOrd="0" destOrd="0" presId="urn:microsoft.com/office/officeart/2005/8/layout/vProcess5"/>
    <dgm:cxn modelId="{189A6450-A010-4DB8-AA14-4B3952F9C775}" type="presOf" srcId="{136518C0-25B4-4A7A-B1AF-E413920189BC}" destId="{5B44B42B-ED92-4D29-921E-4C8EC82C91D0}" srcOrd="0" destOrd="0" presId="urn:microsoft.com/office/officeart/2005/8/layout/vProcess5"/>
    <dgm:cxn modelId="{7E022984-4381-4A4B-BB9F-5ACDCA3D2DD0}" srcId="{28A73348-82DA-47C2-AA58-EEE1B467548A}" destId="{136518C0-25B4-4A7A-B1AF-E413920189BC}" srcOrd="3" destOrd="0" parTransId="{7A17B8DC-9709-49E4-ADB6-5ED17593A213}" sibTransId="{92F95F5F-D441-41D4-9C56-63CC888ECA5F}"/>
    <dgm:cxn modelId="{BBA13E87-81BC-4343-BC07-2D6B38D830AB}" type="presOf" srcId="{C4E439CB-DD7A-4292-AE0E-29291A3C3CA8}" destId="{02C71AC3-78B8-47E9-8CAA-6B6AF9025282}" srcOrd="0" destOrd="0" presId="urn:microsoft.com/office/officeart/2005/8/layout/vProcess5"/>
    <dgm:cxn modelId="{6D442A8C-E526-4E1A-A075-7A6D0F5F2F14}" type="presOf" srcId="{3E6B95E5-2880-481E-B41B-D1B10A3FC1E8}" destId="{6F92B4C9-9FF4-4D58-9A3E-60F3B3E0D65C}" srcOrd="0" destOrd="0" presId="urn:microsoft.com/office/officeart/2005/8/layout/vProcess5"/>
    <dgm:cxn modelId="{9376F494-4412-4F8F-9031-8B35071AD964}" type="presOf" srcId="{C4E439CB-DD7A-4292-AE0E-29291A3C3CA8}" destId="{0894EF91-CB6D-4E20-95FE-E360B69C36E2}" srcOrd="1" destOrd="0" presId="urn:microsoft.com/office/officeart/2005/8/layout/vProcess5"/>
    <dgm:cxn modelId="{31DE15A1-070F-4286-986D-987E4E4DFFEC}" srcId="{28A73348-82DA-47C2-AA58-EEE1B467548A}" destId="{F08D1799-7001-490F-A69E-527FC8E4EE7B}" srcOrd="2" destOrd="0" parTransId="{9F9D0F6E-9F3A-4F92-9396-5D27378CFEE3}" sibTransId="{C8CDBD19-CDA3-4B4A-891D-6A2038F823D8}"/>
    <dgm:cxn modelId="{BD137EA6-CDF3-44A6-A45F-83F79E8054B9}" type="presOf" srcId="{8A6D1D4F-3B31-4D89-8C97-7F2CC6A659B8}" destId="{DCA46D53-EC3D-4280-8E0D-5404D96C1864}" srcOrd="0" destOrd="0" presId="urn:microsoft.com/office/officeart/2005/8/layout/vProcess5"/>
    <dgm:cxn modelId="{D5818EBB-D3B5-42DA-95E7-B23178A2871C}" type="presOf" srcId="{136518C0-25B4-4A7A-B1AF-E413920189BC}" destId="{B26A159A-21BE-452C-B363-E124884F7608}" srcOrd="1" destOrd="0" presId="urn:microsoft.com/office/officeart/2005/8/layout/vProcess5"/>
    <dgm:cxn modelId="{C2E56FD0-806A-49A3-8C29-43FE24AD58E9}" type="presOf" srcId="{F08D1799-7001-490F-A69E-527FC8E4EE7B}" destId="{20420509-246F-4A81-8C9C-972B2A5023FA}" srcOrd="0" destOrd="0" presId="urn:microsoft.com/office/officeart/2005/8/layout/vProcess5"/>
    <dgm:cxn modelId="{20CDA2D4-4AFB-438B-BA81-5B94845C3218}" type="presOf" srcId="{3E6B95E5-2880-481E-B41B-D1B10A3FC1E8}" destId="{F19F66B2-69B1-448D-996C-10B749999773}" srcOrd="1" destOrd="0" presId="urn:microsoft.com/office/officeart/2005/8/layout/vProcess5"/>
    <dgm:cxn modelId="{CCA246DA-DA8E-46E5-A59D-5CBAD35F6EE7}" type="presOf" srcId="{C8CDBD19-CDA3-4B4A-891D-6A2038F823D8}" destId="{EC87F6B2-33C9-4931-B123-929F214FE955}" srcOrd="0" destOrd="0" presId="urn:microsoft.com/office/officeart/2005/8/layout/vProcess5"/>
    <dgm:cxn modelId="{1E4163E2-EAC9-4333-BC72-99D6CCCE3E7F}" type="presOf" srcId="{AA212B36-2FC7-40D8-9A98-1419E9DD9430}" destId="{E25C7547-F5BF-45EC-8243-3D78BE3A060A}" srcOrd="1" destOrd="0" presId="urn:microsoft.com/office/officeart/2005/8/layout/vProcess5"/>
    <dgm:cxn modelId="{E274B3E3-E6A6-4B9F-A5B2-73F533AB5EF2}" srcId="{28A73348-82DA-47C2-AA58-EEE1B467548A}" destId="{AA212B36-2FC7-40D8-9A98-1419E9DD9430}" srcOrd="4" destOrd="0" parTransId="{5CB3F85C-0419-4F7A-BE33-5CD85B622B22}" sibTransId="{3FDB8193-1F7B-426C-B230-6632112985DE}"/>
    <dgm:cxn modelId="{3C8885EF-E252-497A-B1F6-B88D21826AAD}" type="presOf" srcId="{F08D1799-7001-490F-A69E-527FC8E4EE7B}" destId="{F7214AEB-18F3-4EF7-9957-A7DB6C37D783}" srcOrd="1" destOrd="0" presId="urn:microsoft.com/office/officeart/2005/8/layout/vProcess5"/>
    <dgm:cxn modelId="{9FD10453-0D95-4E09-906B-22856CB2C7E2}" type="presParOf" srcId="{8BD3A679-6B0C-40A8-8CC7-15FB6F50C761}" destId="{55C717EA-D1F6-4030-804C-B736BA64B8E1}" srcOrd="0" destOrd="0" presId="urn:microsoft.com/office/officeart/2005/8/layout/vProcess5"/>
    <dgm:cxn modelId="{6B8B2B57-EE9C-41E2-A6D9-92E974E8F208}" type="presParOf" srcId="{8BD3A679-6B0C-40A8-8CC7-15FB6F50C761}" destId="{02C71AC3-78B8-47E9-8CAA-6B6AF9025282}" srcOrd="1" destOrd="0" presId="urn:microsoft.com/office/officeart/2005/8/layout/vProcess5"/>
    <dgm:cxn modelId="{0D69D71D-A5BC-412A-8F09-4A4D4659F620}" type="presParOf" srcId="{8BD3A679-6B0C-40A8-8CC7-15FB6F50C761}" destId="{6F92B4C9-9FF4-4D58-9A3E-60F3B3E0D65C}" srcOrd="2" destOrd="0" presId="urn:microsoft.com/office/officeart/2005/8/layout/vProcess5"/>
    <dgm:cxn modelId="{E151336C-05AD-4BC5-A9DE-ED4261A3D751}" type="presParOf" srcId="{8BD3A679-6B0C-40A8-8CC7-15FB6F50C761}" destId="{20420509-246F-4A81-8C9C-972B2A5023FA}" srcOrd="3" destOrd="0" presId="urn:microsoft.com/office/officeart/2005/8/layout/vProcess5"/>
    <dgm:cxn modelId="{56E9C81A-CACA-4FDE-97BC-4A69E9CB722F}" type="presParOf" srcId="{8BD3A679-6B0C-40A8-8CC7-15FB6F50C761}" destId="{5B44B42B-ED92-4D29-921E-4C8EC82C91D0}" srcOrd="4" destOrd="0" presId="urn:microsoft.com/office/officeart/2005/8/layout/vProcess5"/>
    <dgm:cxn modelId="{4E3A7C09-0762-4052-8C1F-8815DBE5FD09}" type="presParOf" srcId="{8BD3A679-6B0C-40A8-8CC7-15FB6F50C761}" destId="{E47F7C51-F38C-4F9F-B093-D44C45BDCA36}" srcOrd="5" destOrd="0" presId="urn:microsoft.com/office/officeart/2005/8/layout/vProcess5"/>
    <dgm:cxn modelId="{0C366D96-0C75-44BC-9DC2-3040EC762F72}" type="presParOf" srcId="{8BD3A679-6B0C-40A8-8CC7-15FB6F50C761}" destId="{DCA46D53-EC3D-4280-8E0D-5404D96C1864}" srcOrd="6" destOrd="0" presId="urn:microsoft.com/office/officeart/2005/8/layout/vProcess5"/>
    <dgm:cxn modelId="{A0D628C4-2D81-4A35-AC90-3D5C7A1FD85B}" type="presParOf" srcId="{8BD3A679-6B0C-40A8-8CC7-15FB6F50C761}" destId="{2EB9B9B6-5252-44BF-9B9A-A93EFA4A1FF4}" srcOrd="7" destOrd="0" presId="urn:microsoft.com/office/officeart/2005/8/layout/vProcess5"/>
    <dgm:cxn modelId="{EE31D4B1-C478-41DB-8863-F5D05EA169E6}" type="presParOf" srcId="{8BD3A679-6B0C-40A8-8CC7-15FB6F50C761}" destId="{EC87F6B2-33C9-4931-B123-929F214FE955}" srcOrd="8" destOrd="0" presId="urn:microsoft.com/office/officeart/2005/8/layout/vProcess5"/>
    <dgm:cxn modelId="{8E6EF851-5B85-4C16-9F40-2C922A41FB77}" type="presParOf" srcId="{8BD3A679-6B0C-40A8-8CC7-15FB6F50C761}" destId="{E715E87A-AA92-4A90-BC03-78296B36D76B}" srcOrd="9" destOrd="0" presId="urn:microsoft.com/office/officeart/2005/8/layout/vProcess5"/>
    <dgm:cxn modelId="{07C2C3CF-01BE-49AD-A223-4A74AE33F5D1}" type="presParOf" srcId="{8BD3A679-6B0C-40A8-8CC7-15FB6F50C761}" destId="{0894EF91-CB6D-4E20-95FE-E360B69C36E2}" srcOrd="10" destOrd="0" presId="urn:microsoft.com/office/officeart/2005/8/layout/vProcess5"/>
    <dgm:cxn modelId="{F29A5577-26B0-4563-8344-164E83F3248F}" type="presParOf" srcId="{8BD3A679-6B0C-40A8-8CC7-15FB6F50C761}" destId="{F19F66B2-69B1-448D-996C-10B749999773}" srcOrd="11" destOrd="0" presId="urn:microsoft.com/office/officeart/2005/8/layout/vProcess5"/>
    <dgm:cxn modelId="{D0134AAF-8151-4186-89CC-E95D09D7425C}" type="presParOf" srcId="{8BD3A679-6B0C-40A8-8CC7-15FB6F50C761}" destId="{F7214AEB-18F3-4EF7-9957-A7DB6C37D783}" srcOrd="12" destOrd="0" presId="urn:microsoft.com/office/officeart/2005/8/layout/vProcess5"/>
    <dgm:cxn modelId="{CCDF596B-9287-4E37-8C17-F51D3630C2C7}" type="presParOf" srcId="{8BD3A679-6B0C-40A8-8CC7-15FB6F50C761}" destId="{B26A159A-21BE-452C-B363-E124884F7608}" srcOrd="13" destOrd="0" presId="urn:microsoft.com/office/officeart/2005/8/layout/vProcess5"/>
    <dgm:cxn modelId="{B737AD1D-5B16-4618-BAB3-C3D7CE5DA4EF}" type="presParOf" srcId="{8BD3A679-6B0C-40A8-8CC7-15FB6F50C761}" destId="{E25C7547-F5BF-45EC-8243-3D78BE3A060A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1C69E-21A3-41BB-B811-464A7E1EE9E0}">
      <dsp:nvSpPr>
        <dsp:cNvPr id="0" name=""/>
        <dsp:cNvSpPr/>
      </dsp:nvSpPr>
      <dsp:spPr>
        <a:xfrm>
          <a:off x="1932226" y="219683"/>
          <a:ext cx="1944000" cy="1944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5AE96F-5A64-419E-813F-22FFFD0B5899}">
      <dsp:nvSpPr>
        <dsp:cNvPr id="0" name=""/>
        <dsp:cNvSpPr/>
      </dsp:nvSpPr>
      <dsp:spPr>
        <a:xfrm>
          <a:off x="744226" y="2633984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Why is physical activity important?</a:t>
          </a:r>
          <a:endParaRPr lang="en-US" sz="2300" kern="1200"/>
        </a:p>
      </dsp:txBody>
      <dsp:txXfrm>
        <a:off x="744226" y="2633984"/>
        <a:ext cx="432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BDFE44-9055-4F18-8536-CB148D55BFD1}">
      <dsp:nvSpPr>
        <dsp:cNvPr id="0" name=""/>
        <dsp:cNvSpPr/>
      </dsp:nvSpPr>
      <dsp:spPr>
        <a:xfrm>
          <a:off x="2731964" y="1487298"/>
          <a:ext cx="5978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7871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15188" y="1529876"/>
        <a:ext cx="31423" cy="6284"/>
      </dsp:txXfrm>
    </dsp:sp>
    <dsp:sp modelId="{3888AB38-3451-4F07-BD86-95EA8DB9FABD}">
      <dsp:nvSpPr>
        <dsp:cNvPr id="0" name=""/>
        <dsp:cNvSpPr/>
      </dsp:nvSpPr>
      <dsp:spPr>
        <a:xfrm>
          <a:off x="1279" y="713273"/>
          <a:ext cx="2732484" cy="16394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894" tIns="140545" rIns="133894" bIns="14054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Research Aim </a:t>
          </a:r>
          <a:endParaRPr lang="en-US" sz="1600" kern="1200"/>
        </a:p>
      </dsp:txBody>
      <dsp:txXfrm>
        <a:off x="1279" y="713273"/>
        <a:ext cx="2732484" cy="1639490"/>
      </dsp:txXfrm>
    </dsp:sp>
    <dsp:sp modelId="{D16211A8-8595-482C-9530-46474355FAFA}">
      <dsp:nvSpPr>
        <dsp:cNvPr id="0" name=""/>
        <dsp:cNvSpPr/>
      </dsp:nvSpPr>
      <dsp:spPr>
        <a:xfrm>
          <a:off x="1367522" y="2350964"/>
          <a:ext cx="3360955" cy="597871"/>
        </a:xfrm>
        <a:custGeom>
          <a:avLst/>
          <a:gdLst/>
          <a:ahLst/>
          <a:cxnLst/>
          <a:rect l="0" t="0" r="0" b="0"/>
          <a:pathLst>
            <a:path>
              <a:moveTo>
                <a:pt x="3360955" y="0"/>
              </a:moveTo>
              <a:lnTo>
                <a:pt x="3360955" y="316035"/>
              </a:lnTo>
              <a:lnTo>
                <a:pt x="0" y="316035"/>
              </a:lnTo>
              <a:lnTo>
                <a:pt x="0" y="597871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62519" y="2646757"/>
        <a:ext cx="170960" cy="6284"/>
      </dsp:txXfrm>
    </dsp:sp>
    <dsp:sp modelId="{9993DA87-D6AA-4EAF-926B-A560D6D3E127}">
      <dsp:nvSpPr>
        <dsp:cNvPr id="0" name=""/>
        <dsp:cNvSpPr/>
      </dsp:nvSpPr>
      <dsp:spPr>
        <a:xfrm>
          <a:off x="3362235" y="713273"/>
          <a:ext cx="2732484" cy="163949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894" tIns="140545" rIns="133894" bIns="140545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To investigate what factors influence participation in rugby players across different age groups</a:t>
          </a:r>
          <a:endParaRPr lang="en-US" sz="16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Participants </a:t>
          </a:r>
          <a:endParaRPr lang="en-US" sz="1200" kern="1200"/>
        </a:p>
      </dsp:txBody>
      <dsp:txXfrm>
        <a:off x="3362235" y="713273"/>
        <a:ext cx="2732484" cy="1639490"/>
      </dsp:txXfrm>
    </dsp:sp>
    <dsp:sp modelId="{7A6F96FA-72DB-40BD-8614-4B32289BB08A}">
      <dsp:nvSpPr>
        <dsp:cNvPr id="0" name=""/>
        <dsp:cNvSpPr/>
      </dsp:nvSpPr>
      <dsp:spPr>
        <a:xfrm>
          <a:off x="2731964" y="3755261"/>
          <a:ext cx="5978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7871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15188" y="3797838"/>
        <a:ext cx="31423" cy="6284"/>
      </dsp:txXfrm>
    </dsp:sp>
    <dsp:sp modelId="{20F6310A-0775-4F22-BA9C-DBFF2A33D6C6}">
      <dsp:nvSpPr>
        <dsp:cNvPr id="0" name=""/>
        <dsp:cNvSpPr/>
      </dsp:nvSpPr>
      <dsp:spPr>
        <a:xfrm>
          <a:off x="1279" y="2981235"/>
          <a:ext cx="2732484" cy="163949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894" tIns="140545" rIns="133894" bIns="14054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42 male rugby players</a:t>
          </a:r>
          <a:endParaRPr lang="en-US" sz="1600" kern="1200"/>
        </a:p>
      </dsp:txBody>
      <dsp:txXfrm>
        <a:off x="1279" y="2981235"/>
        <a:ext cx="2732484" cy="1639490"/>
      </dsp:txXfrm>
    </dsp:sp>
    <dsp:sp modelId="{905F665E-543E-402A-99ED-8AEB951D0C1F}">
      <dsp:nvSpPr>
        <dsp:cNvPr id="0" name=""/>
        <dsp:cNvSpPr/>
      </dsp:nvSpPr>
      <dsp:spPr>
        <a:xfrm>
          <a:off x="3362235" y="2981235"/>
          <a:ext cx="2732484" cy="163949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894" tIns="140545" rIns="133894" bIns="14054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Welsh rugby levels – semi-professional, university rugby, Amateur rugby</a:t>
          </a:r>
          <a:endParaRPr lang="en-US" sz="1600" kern="1200"/>
        </a:p>
      </dsp:txBody>
      <dsp:txXfrm>
        <a:off x="3362235" y="2981235"/>
        <a:ext cx="2732484" cy="16394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915D49-560B-4F2D-B22C-B69041182BD7}">
      <dsp:nvSpPr>
        <dsp:cNvPr id="0" name=""/>
        <dsp:cNvSpPr/>
      </dsp:nvSpPr>
      <dsp:spPr>
        <a:xfrm>
          <a:off x="641746" y="2813"/>
          <a:ext cx="2932658" cy="17595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Mixed method approach </a:t>
          </a:r>
          <a:endParaRPr lang="en-US" sz="2300" kern="1200"/>
        </a:p>
      </dsp:txBody>
      <dsp:txXfrm>
        <a:off x="641746" y="2813"/>
        <a:ext cx="2932658" cy="1759594"/>
      </dsp:txXfrm>
    </dsp:sp>
    <dsp:sp modelId="{AC3578F7-A62F-4834-AAC1-68591B096D43}">
      <dsp:nvSpPr>
        <dsp:cNvPr id="0" name=""/>
        <dsp:cNvSpPr/>
      </dsp:nvSpPr>
      <dsp:spPr>
        <a:xfrm>
          <a:off x="3867670" y="2813"/>
          <a:ext cx="2932658" cy="17595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EMI-2 Questionnaire with 5 open ended questions</a:t>
          </a:r>
          <a:endParaRPr lang="en-US" sz="23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/>
            <a:t>Analysis</a:t>
          </a:r>
          <a:endParaRPr lang="en-US" sz="1800" kern="1200"/>
        </a:p>
      </dsp:txBody>
      <dsp:txXfrm>
        <a:off x="3867670" y="2813"/>
        <a:ext cx="2932658" cy="1759594"/>
      </dsp:txXfrm>
    </dsp:sp>
    <dsp:sp modelId="{7CDF207E-65FF-4C95-A7A1-B9762650486D}">
      <dsp:nvSpPr>
        <dsp:cNvPr id="0" name=""/>
        <dsp:cNvSpPr/>
      </dsp:nvSpPr>
      <dsp:spPr>
        <a:xfrm>
          <a:off x="7093594" y="2813"/>
          <a:ext cx="2932658" cy="17595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Descriptive statistics</a:t>
          </a:r>
          <a:endParaRPr lang="en-US" sz="2300" kern="1200"/>
        </a:p>
      </dsp:txBody>
      <dsp:txXfrm>
        <a:off x="7093594" y="2813"/>
        <a:ext cx="2932658" cy="1759594"/>
      </dsp:txXfrm>
    </dsp:sp>
    <dsp:sp modelId="{E0E0654B-F8A9-48D4-942C-23DE3741A21D}">
      <dsp:nvSpPr>
        <dsp:cNvPr id="0" name=""/>
        <dsp:cNvSpPr/>
      </dsp:nvSpPr>
      <dsp:spPr>
        <a:xfrm>
          <a:off x="641746" y="2055674"/>
          <a:ext cx="2932658" cy="17595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One-way ANOVA</a:t>
          </a:r>
          <a:endParaRPr lang="en-US" sz="2300" kern="1200"/>
        </a:p>
      </dsp:txBody>
      <dsp:txXfrm>
        <a:off x="641746" y="2055674"/>
        <a:ext cx="2932658" cy="1759594"/>
      </dsp:txXfrm>
    </dsp:sp>
    <dsp:sp modelId="{EB755167-4AFE-4F4E-B536-250565087A37}">
      <dsp:nvSpPr>
        <dsp:cNvPr id="0" name=""/>
        <dsp:cNvSpPr/>
      </dsp:nvSpPr>
      <dsp:spPr>
        <a:xfrm>
          <a:off x="3867670" y="2055674"/>
          <a:ext cx="2932658" cy="17595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Independent t-tests</a:t>
          </a:r>
          <a:endParaRPr lang="en-US" sz="2300" kern="1200"/>
        </a:p>
      </dsp:txBody>
      <dsp:txXfrm>
        <a:off x="3867670" y="2055674"/>
        <a:ext cx="2932658" cy="1759594"/>
      </dsp:txXfrm>
    </dsp:sp>
    <dsp:sp modelId="{91B6CDAA-B27E-4E39-8614-6F1652023990}">
      <dsp:nvSpPr>
        <dsp:cNvPr id="0" name=""/>
        <dsp:cNvSpPr/>
      </dsp:nvSpPr>
      <dsp:spPr>
        <a:xfrm>
          <a:off x="7093594" y="2055674"/>
          <a:ext cx="2932658" cy="17595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Thematic analysis</a:t>
          </a:r>
          <a:endParaRPr lang="en-US" sz="2300" kern="1200"/>
        </a:p>
      </dsp:txBody>
      <dsp:txXfrm>
        <a:off x="7093594" y="2055674"/>
        <a:ext cx="2932658" cy="17595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E87C75-DC42-4F66-9F40-4F8B533C0E95}">
      <dsp:nvSpPr>
        <dsp:cNvPr id="0" name=""/>
        <dsp:cNvSpPr/>
      </dsp:nvSpPr>
      <dsp:spPr>
        <a:xfrm>
          <a:off x="2902892" y="2149329"/>
          <a:ext cx="1596181" cy="7596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7670"/>
              </a:lnTo>
              <a:lnTo>
                <a:pt x="1596181" y="517670"/>
              </a:lnTo>
              <a:lnTo>
                <a:pt x="1596181" y="75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4F3FC6-E7D7-4A99-A7DE-7AB489EA4D85}">
      <dsp:nvSpPr>
        <dsp:cNvPr id="0" name=""/>
        <dsp:cNvSpPr/>
      </dsp:nvSpPr>
      <dsp:spPr>
        <a:xfrm>
          <a:off x="1306710" y="2149329"/>
          <a:ext cx="1596181" cy="759637"/>
        </a:xfrm>
        <a:custGeom>
          <a:avLst/>
          <a:gdLst/>
          <a:ahLst/>
          <a:cxnLst/>
          <a:rect l="0" t="0" r="0" b="0"/>
          <a:pathLst>
            <a:path>
              <a:moveTo>
                <a:pt x="1596181" y="0"/>
              </a:moveTo>
              <a:lnTo>
                <a:pt x="1596181" y="517670"/>
              </a:lnTo>
              <a:lnTo>
                <a:pt x="0" y="517670"/>
              </a:lnTo>
              <a:lnTo>
                <a:pt x="0" y="75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FAC96-F20B-4044-9378-832E9078617D}">
      <dsp:nvSpPr>
        <dsp:cNvPr id="0" name=""/>
        <dsp:cNvSpPr/>
      </dsp:nvSpPr>
      <dsp:spPr>
        <a:xfrm>
          <a:off x="1596925" y="490751"/>
          <a:ext cx="2611933" cy="16585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BA4374-36CF-43B8-9F98-86F1765ABFCC}">
      <dsp:nvSpPr>
        <dsp:cNvPr id="0" name=""/>
        <dsp:cNvSpPr/>
      </dsp:nvSpPr>
      <dsp:spPr>
        <a:xfrm>
          <a:off x="1887140" y="766455"/>
          <a:ext cx="2611933" cy="16585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Motivating factors: Enjoyment, Teamwork, playing with friends and social connection</a:t>
          </a:r>
          <a:endParaRPr lang="en-US" sz="1700" kern="1200"/>
        </a:p>
      </dsp:txBody>
      <dsp:txXfrm>
        <a:off x="1935718" y="815033"/>
        <a:ext cx="2514777" cy="1561421"/>
      </dsp:txXfrm>
    </dsp:sp>
    <dsp:sp modelId="{AC303AE5-44C0-4C18-8ABF-3CD2B99684E4}">
      <dsp:nvSpPr>
        <dsp:cNvPr id="0" name=""/>
        <dsp:cNvSpPr/>
      </dsp:nvSpPr>
      <dsp:spPr>
        <a:xfrm>
          <a:off x="744" y="2908966"/>
          <a:ext cx="2611933" cy="16585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F14788-ADE0-4D13-B7B1-3EED27EBCD50}">
      <dsp:nvSpPr>
        <dsp:cNvPr id="0" name=""/>
        <dsp:cNvSpPr/>
      </dsp:nvSpPr>
      <dsp:spPr>
        <a:xfrm>
          <a:off x="290958" y="3184670"/>
          <a:ext cx="2611933" cy="16585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Barriers: Injuries, work commitments, family responsibilities and time constraints </a:t>
          </a:r>
          <a:endParaRPr lang="en-US" sz="1700" kern="1200"/>
        </a:p>
      </dsp:txBody>
      <dsp:txXfrm>
        <a:off x="339536" y="3233248"/>
        <a:ext cx="2514777" cy="1561421"/>
      </dsp:txXfrm>
    </dsp:sp>
    <dsp:sp modelId="{3F60450B-E9DE-4B2A-9200-B720EDCD1DB6}">
      <dsp:nvSpPr>
        <dsp:cNvPr id="0" name=""/>
        <dsp:cNvSpPr/>
      </dsp:nvSpPr>
      <dsp:spPr>
        <a:xfrm>
          <a:off x="3193107" y="2908966"/>
          <a:ext cx="2611933" cy="16585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655DB0-F98B-4132-A02C-8934A03BE1E8}">
      <dsp:nvSpPr>
        <dsp:cNvPr id="0" name=""/>
        <dsp:cNvSpPr/>
      </dsp:nvSpPr>
      <dsp:spPr>
        <a:xfrm>
          <a:off x="3483322" y="3184670"/>
          <a:ext cx="2611933" cy="16585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Findings : Intrinsic motivation and social engagment are key factors in continued particpation in rugby and physical activity</a:t>
          </a:r>
          <a:endParaRPr lang="en-US" sz="1700" kern="1200"/>
        </a:p>
      </dsp:txBody>
      <dsp:txXfrm>
        <a:off x="3531900" y="3233248"/>
        <a:ext cx="2514777" cy="15614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97518-89D7-4E9C-94F4-080F5F571F7E}">
      <dsp:nvSpPr>
        <dsp:cNvPr id="0" name=""/>
        <dsp:cNvSpPr/>
      </dsp:nvSpPr>
      <dsp:spPr>
        <a:xfrm>
          <a:off x="1160712" y="-252468"/>
          <a:ext cx="4536574" cy="4536574"/>
        </a:xfrm>
        <a:prstGeom prst="circularArrow">
          <a:avLst>
            <a:gd name="adj1" fmla="val 5689"/>
            <a:gd name="adj2" fmla="val 340510"/>
            <a:gd name="adj3" fmla="val 12432502"/>
            <a:gd name="adj4" fmla="val 18262095"/>
            <a:gd name="adj5" fmla="val 5908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76E2EF-8BA2-441B-9F31-4E610EB0AFBF}">
      <dsp:nvSpPr>
        <dsp:cNvPr id="0" name=""/>
        <dsp:cNvSpPr/>
      </dsp:nvSpPr>
      <dsp:spPr>
        <a:xfrm>
          <a:off x="1836725" y="833"/>
          <a:ext cx="3184549" cy="15922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Key points of discussion </a:t>
          </a:r>
          <a:endParaRPr lang="en-US" sz="1600" kern="1200"/>
        </a:p>
      </dsp:txBody>
      <dsp:txXfrm>
        <a:off x="1914453" y="78561"/>
        <a:ext cx="3029093" cy="1436818"/>
      </dsp:txXfrm>
    </dsp:sp>
    <dsp:sp modelId="{3BA65351-F6EF-4BF5-A4F1-4C175B13594B}">
      <dsp:nvSpPr>
        <dsp:cNvPr id="0" name=""/>
        <dsp:cNvSpPr/>
      </dsp:nvSpPr>
      <dsp:spPr>
        <a:xfrm>
          <a:off x="3556107" y="2978891"/>
          <a:ext cx="3184549" cy="159227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Supports self-determination theory:</a:t>
          </a:r>
          <a:endParaRPr lang="en-US" sz="16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Autonomy </a:t>
          </a:r>
          <a:endParaRPr lang="en-US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Competence</a:t>
          </a:r>
          <a:endParaRPr lang="en-US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Relatedness </a:t>
          </a:r>
          <a:endParaRPr lang="en-US" sz="1200" kern="1200"/>
        </a:p>
      </dsp:txBody>
      <dsp:txXfrm>
        <a:off x="3633835" y="3056619"/>
        <a:ext cx="3029093" cy="1436818"/>
      </dsp:txXfrm>
    </dsp:sp>
    <dsp:sp modelId="{49A06B27-D5C7-4670-885B-680962994C4D}">
      <dsp:nvSpPr>
        <dsp:cNvPr id="0" name=""/>
        <dsp:cNvSpPr/>
      </dsp:nvSpPr>
      <dsp:spPr>
        <a:xfrm>
          <a:off x="117342" y="2978891"/>
          <a:ext cx="3184549" cy="159227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Implications for rugby teams </a:t>
          </a:r>
          <a:endParaRPr lang="en-US" sz="16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Make sessions enjoyable </a:t>
          </a:r>
          <a:endParaRPr lang="en-US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Promote team cohesion</a:t>
          </a:r>
          <a:endParaRPr lang="en-US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Support player wellbeing </a:t>
          </a:r>
          <a:endParaRPr lang="en-US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Used flexible training schedules </a:t>
          </a:r>
          <a:endParaRPr lang="en-US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Focus on injury prevention </a:t>
          </a:r>
          <a:endParaRPr lang="en-US" sz="1200" kern="1200"/>
        </a:p>
      </dsp:txBody>
      <dsp:txXfrm>
        <a:off x="195070" y="3056619"/>
        <a:ext cx="3029093" cy="143681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C71AC3-78B8-47E9-8CAA-6B6AF9025282}">
      <dsp:nvSpPr>
        <dsp:cNvPr id="0" name=""/>
        <dsp:cNvSpPr/>
      </dsp:nvSpPr>
      <dsp:spPr>
        <a:xfrm>
          <a:off x="0" y="0"/>
          <a:ext cx="4693920" cy="96012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Intrinsic motivation is the main factor in participation in rugby </a:t>
          </a:r>
          <a:endParaRPr lang="en-US" sz="1400" kern="1200"/>
        </a:p>
      </dsp:txBody>
      <dsp:txXfrm>
        <a:off x="28121" y="28121"/>
        <a:ext cx="3545541" cy="903878"/>
      </dsp:txXfrm>
    </dsp:sp>
    <dsp:sp modelId="{6F92B4C9-9FF4-4D58-9A3E-60F3B3E0D65C}">
      <dsp:nvSpPr>
        <dsp:cNvPr id="0" name=""/>
        <dsp:cNvSpPr/>
      </dsp:nvSpPr>
      <dsp:spPr>
        <a:xfrm>
          <a:off x="350520" y="1093470"/>
          <a:ext cx="4693920" cy="960120"/>
        </a:xfrm>
        <a:prstGeom prst="roundRect">
          <a:avLst>
            <a:gd name="adj" fmla="val 10000"/>
          </a:avLst>
        </a:prstGeom>
        <a:solidFill>
          <a:schemeClr val="accent2">
            <a:hueOff val="1830268"/>
            <a:satOff val="-14485"/>
            <a:lumOff val="12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Social connection is important across all ages </a:t>
          </a:r>
          <a:endParaRPr lang="en-US" sz="1400" kern="1200"/>
        </a:p>
      </dsp:txBody>
      <dsp:txXfrm>
        <a:off x="378641" y="1121591"/>
        <a:ext cx="3663080" cy="903878"/>
      </dsp:txXfrm>
    </dsp:sp>
    <dsp:sp modelId="{20420509-246F-4A81-8C9C-972B2A5023FA}">
      <dsp:nvSpPr>
        <dsp:cNvPr id="0" name=""/>
        <dsp:cNvSpPr/>
      </dsp:nvSpPr>
      <dsp:spPr>
        <a:xfrm>
          <a:off x="701039" y="2186939"/>
          <a:ext cx="4693920" cy="960120"/>
        </a:xfrm>
        <a:prstGeom prst="roundRect">
          <a:avLst>
            <a:gd name="adj" fmla="val 10000"/>
          </a:avLst>
        </a:prstGeom>
        <a:solidFill>
          <a:schemeClr val="accent2">
            <a:hueOff val="3660536"/>
            <a:satOff val="-28971"/>
            <a:lumOff val="2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Barriers such as injury and time limit participation </a:t>
          </a:r>
          <a:endParaRPr lang="en-US" sz="1400" kern="1200"/>
        </a:p>
      </dsp:txBody>
      <dsp:txXfrm>
        <a:off x="729160" y="2215060"/>
        <a:ext cx="3663080" cy="903877"/>
      </dsp:txXfrm>
    </dsp:sp>
    <dsp:sp modelId="{5B44B42B-ED92-4D29-921E-4C8EC82C91D0}">
      <dsp:nvSpPr>
        <dsp:cNvPr id="0" name=""/>
        <dsp:cNvSpPr/>
      </dsp:nvSpPr>
      <dsp:spPr>
        <a:xfrm>
          <a:off x="1051559" y="3280410"/>
          <a:ext cx="4693920" cy="960120"/>
        </a:xfrm>
        <a:prstGeom prst="roundRect">
          <a:avLst>
            <a:gd name="adj" fmla="val 10000"/>
          </a:avLst>
        </a:prstGeom>
        <a:solidFill>
          <a:schemeClr val="accent2">
            <a:hueOff val="5490804"/>
            <a:satOff val="-43456"/>
            <a:lumOff val="36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Rugby teams environment may create consistent motiavtion across age groups </a:t>
          </a:r>
          <a:endParaRPr lang="en-US" sz="1400" kern="1200"/>
        </a:p>
      </dsp:txBody>
      <dsp:txXfrm>
        <a:off x="1079680" y="3308531"/>
        <a:ext cx="3663080" cy="903878"/>
      </dsp:txXfrm>
    </dsp:sp>
    <dsp:sp modelId="{E47F7C51-F38C-4F9F-B093-D44C45BDCA36}">
      <dsp:nvSpPr>
        <dsp:cNvPr id="0" name=""/>
        <dsp:cNvSpPr/>
      </dsp:nvSpPr>
      <dsp:spPr>
        <a:xfrm>
          <a:off x="1402079" y="4373879"/>
          <a:ext cx="4693920" cy="960120"/>
        </a:xfrm>
        <a:prstGeom prst="roundRect">
          <a:avLst>
            <a:gd name="adj" fmla="val 10000"/>
          </a:avLst>
        </a:prstGeom>
        <a:solidFill>
          <a:schemeClr val="accent2">
            <a:hueOff val="7321072"/>
            <a:satOff val="-57942"/>
            <a:lumOff val="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Creating a supportive and enjoyable enviroment in rugby is essential in continued partciaption across a persons life time. </a:t>
          </a:r>
          <a:endParaRPr lang="en-US" sz="1400" kern="1200"/>
        </a:p>
      </dsp:txBody>
      <dsp:txXfrm>
        <a:off x="1430200" y="4402000"/>
        <a:ext cx="3663080" cy="903878"/>
      </dsp:txXfrm>
    </dsp:sp>
    <dsp:sp modelId="{DCA46D53-EC3D-4280-8E0D-5404D96C1864}">
      <dsp:nvSpPr>
        <dsp:cNvPr id="0" name=""/>
        <dsp:cNvSpPr/>
      </dsp:nvSpPr>
      <dsp:spPr>
        <a:xfrm>
          <a:off x="4069842" y="701421"/>
          <a:ext cx="624078" cy="62407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4210260" y="701421"/>
        <a:ext cx="343242" cy="469619"/>
      </dsp:txXfrm>
    </dsp:sp>
    <dsp:sp modelId="{2EB9B9B6-5252-44BF-9B9A-A93EFA4A1FF4}">
      <dsp:nvSpPr>
        <dsp:cNvPr id="0" name=""/>
        <dsp:cNvSpPr/>
      </dsp:nvSpPr>
      <dsp:spPr>
        <a:xfrm>
          <a:off x="4420362" y="1794891"/>
          <a:ext cx="624078" cy="62407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53924"/>
            <a:satOff val="-18121"/>
            <a:lumOff val="-14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2553924"/>
              <a:satOff val="-18121"/>
              <a:lumOff val="-1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4560780" y="1794891"/>
        <a:ext cx="343242" cy="469619"/>
      </dsp:txXfrm>
    </dsp:sp>
    <dsp:sp modelId="{EC87F6B2-33C9-4931-B123-929F214FE955}">
      <dsp:nvSpPr>
        <dsp:cNvPr id="0" name=""/>
        <dsp:cNvSpPr/>
      </dsp:nvSpPr>
      <dsp:spPr>
        <a:xfrm>
          <a:off x="4770882" y="2872359"/>
          <a:ext cx="624078" cy="62407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107848"/>
            <a:satOff val="-36243"/>
            <a:lumOff val="-28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5107848"/>
              <a:satOff val="-36243"/>
              <a:lumOff val="-2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4911300" y="2872359"/>
        <a:ext cx="343242" cy="469619"/>
      </dsp:txXfrm>
    </dsp:sp>
    <dsp:sp modelId="{E715E87A-AA92-4A90-BC03-78296B36D76B}">
      <dsp:nvSpPr>
        <dsp:cNvPr id="0" name=""/>
        <dsp:cNvSpPr/>
      </dsp:nvSpPr>
      <dsp:spPr>
        <a:xfrm>
          <a:off x="5121402" y="3976497"/>
          <a:ext cx="624078" cy="62407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7661772"/>
            <a:satOff val="-54364"/>
            <a:lumOff val="-427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7661772"/>
              <a:satOff val="-54364"/>
              <a:lumOff val="-4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5261820" y="3976497"/>
        <a:ext cx="343242" cy="4696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706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842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427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380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903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283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99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82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782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283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5/8/2026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7354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27" r:id="rId6"/>
    <p:sldLayoutId id="2147483723" r:id="rId7"/>
    <p:sldLayoutId id="2147483724" r:id="rId8"/>
    <p:sldLayoutId id="2147483725" r:id="rId9"/>
    <p:sldLayoutId id="2147483726" r:id="rId10"/>
    <p:sldLayoutId id="21474837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69E3415-50EA-A4EC-52EA-7C164D0C03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91" r="-2" b="40958"/>
          <a:stretch>
            <a:fillRect/>
          </a:stretch>
        </p:blipFill>
        <p:spPr>
          <a:xfrm>
            <a:off x="20" y="-1"/>
            <a:ext cx="12191979" cy="6858001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529223"/>
                </a:lnTo>
                <a:lnTo>
                  <a:pt x="11953979" y="541759"/>
                </a:lnTo>
                <a:cubicBezTo>
                  <a:pt x="11205478" y="591203"/>
                  <a:pt x="10431054" y="699982"/>
                  <a:pt x="9651089" y="827627"/>
                </a:cubicBezTo>
                <a:cubicBezTo>
                  <a:pt x="7233991" y="1222984"/>
                  <a:pt x="6590499" y="2476708"/>
                  <a:pt x="6133345" y="3948664"/>
                </a:cubicBezTo>
                <a:cubicBezTo>
                  <a:pt x="5827390" y="4934281"/>
                  <a:pt x="5572190" y="5830059"/>
                  <a:pt x="6876220" y="6551721"/>
                </a:cubicBezTo>
                <a:cubicBezTo>
                  <a:pt x="7059065" y="6652933"/>
                  <a:pt x="7253882" y="6741181"/>
                  <a:pt x="7457481" y="6819371"/>
                </a:cubicBezTo>
                <a:lnTo>
                  <a:pt x="756387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2" name="Freeform: Shape 10">
            <a:extLst>
              <a:ext uri="{FF2B5EF4-FFF2-40B4-BE49-F238E27FC236}">
                <a16:creationId xmlns:a16="http://schemas.microsoft.com/office/drawing/2014/main" id="{3B2B1500-BB55-471C-8A9E-67288297E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86451" y="529224"/>
            <a:ext cx="6305549" cy="6328777"/>
          </a:xfrm>
          <a:custGeom>
            <a:avLst/>
            <a:gdLst>
              <a:gd name="connsiteX0" fmla="*/ 0 w 4212773"/>
              <a:gd name="connsiteY0" fmla="*/ 0 h 6498740"/>
              <a:gd name="connsiteX1" fmla="*/ 159023 w 4212773"/>
              <a:gd name="connsiteY1" fmla="*/ 12872 h 6498740"/>
              <a:gd name="connsiteX2" fmla="*/ 1697597 w 4212773"/>
              <a:gd name="connsiteY2" fmla="*/ 306418 h 6498740"/>
              <a:gd name="connsiteX3" fmla="*/ 4047822 w 4212773"/>
              <a:gd name="connsiteY3" fmla="*/ 3511272 h 6498740"/>
              <a:gd name="connsiteX4" fmla="*/ 3551503 w 4212773"/>
              <a:gd name="connsiteY4" fmla="*/ 6184235 h 6498740"/>
              <a:gd name="connsiteX5" fmla="*/ 3163159 w 4212773"/>
              <a:gd name="connsiteY5" fmla="*/ 6459073 h 6498740"/>
              <a:gd name="connsiteX6" fmla="*/ 3092077 w 4212773"/>
              <a:gd name="connsiteY6" fmla="*/ 6498740 h 6498740"/>
              <a:gd name="connsiteX7" fmla="*/ 0 w 4212773"/>
              <a:gd name="connsiteY7" fmla="*/ 6498740 h 6498740"/>
              <a:gd name="connsiteX8" fmla="*/ 0 w 4212773"/>
              <a:gd name="connsiteY8" fmla="*/ 0 h 6498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12773" h="6498740">
                <a:moveTo>
                  <a:pt x="0" y="0"/>
                </a:moveTo>
                <a:lnTo>
                  <a:pt x="159023" y="12872"/>
                </a:lnTo>
                <a:cubicBezTo>
                  <a:pt x="659101" y="63644"/>
                  <a:pt x="1176498" y="175345"/>
                  <a:pt x="1697597" y="306418"/>
                </a:cubicBezTo>
                <a:cubicBezTo>
                  <a:pt x="3312474" y="712392"/>
                  <a:pt x="3742395" y="1999786"/>
                  <a:pt x="4047822" y="3511272"/>
                </a:cubicBezTo>
                <a:cubicBezTo>
                  <a:pt x="4252232" y="4523358"/>
                  <a:pt x="4422733" y="5443193"/>
                  <a:pt x="3551503" y="6184235"/>
                </a:cubicBezTo>
                <a:cubicBezTo>
                  <a:pt x="3429343" y="6288166"/>
                  <a:pt x="3299185" y="6378784"/>
                  <a:pt x="3163159" y="6459073"/>
                </a:cubicBezTo>
                <a:lnTo>
                  <a:pt x="3092077" y="6498740"/>
                </a:lnTo>
                <a:lnTo>
                  <a:pt x="0" y="649874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12">
            <a:extLst>
              <a:ext uri="{FF2B5EF4-FFF2-40B4-BE49-F238E27FC236}">
                <a16:creationId xmlns:a16="http://schemas.microsoft.com/office/drawing/2014/main" id="{3045E22C-A99D-41BB-AF14-EF1B1E745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1608" y="311727"/>
            <a:ext cx="6130391" cy="6546274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0" y="4571999"/>
            <a:ext cx="3810000" cy="15240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115000"/>
              </a:lnSpc>
            </a:pPr>
            <a:r>
              <a:rPr lang="en-GB" sz="2200"/>
              <a:t>Brychan Wyn Thomas</a:t>
            </a:r>
          </a:p>
          <a:p>
            <a:pPr algn="l">
              <a:lnSpc>
                <a:spcPct val="115000"/>
              </a:lnSpc>
            </a:pPr>
            <a:r>
              <a:rPr lang="en-GB" sz="2200"/>
              <a:t>BMSS6007</a:t>
            </a:r>
          </a:p>
          <a:p>
            <a:pPr algn="l">
              <a:lnSpc>
                <a:spcPct val="115000"/>
              </a:lnSpc>
            </a:pPr>
            <a:r>
              <a:rPr lang="en-GB" sz="2200"/>
              <a:t>2306610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0" y="2299787"/>
            <a:ext cx="3810000" cy="2286000"/>
          </a:xfrm>
        </p:spPr>
        <p:txBody>
          <a:bodyPr>
            <a:normAutofit/>
          </a:bodyPr>
          <a:lstStyle/>
          <a:p>
            <a:pPr algn="l"/>
            <a:r>
              <a:rPr lang="en-GB" sz="3100"/>
              <a:t>What Factors Affect Participation in Different Age Groups With Rugby Teams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D065C6D-EB42-400B-99C4-D0ACE936F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3174" y="0"/>
            <a:ext cx="5578824" cy="6028256"/>
          </a:xfrm>
          <a:custGeom>
            <a:avLst/>
            <a:gdLst>
              <a:gd name="connsiteX0" fmla="*/ 1681218 w 5578824"/>
              <a:gd name="connsiteY0" fmla="*/ 0 h 6028256"/>
              <a:gd name="connsiteX1" fmla="*/ 5578824 w 5578824"/>
              <a:gd name="connsiteY1" fmla="*/ 0 h 6028256"/>
              <a:gd name="connsiteX2" fmla="*/ 5578824 w 5578824"/>
              <a:gd name="connsiteY2" fmla="*/ 5760161 h 6028256"/>
              <a:gd name="connsiteX3" fmla="*/ 5441231 w 5578824"/>
              <a:gd name="connsiteY3" fmla="*/ 5804042 h 6028256"/>
              <a:gd name="connsiteX4" fmla="*/ 4253224 w 5578824"/>
              <a:gd name="connsiteY4" fmla="*/ 5980388 h 6028256"/>
              <a:gd name="connsiteX5" fmla="*/ 837278 w 5578824"/>
              <a:gd name="connsiteY5" fmla="*/ 4877588 h 6028256"/>
              <a:gd name="connsiteX6" fmla="*/ 109626 w 5578824"/>
              <a:gd name="connsiteY6" fmla="*/ 3329255 h 6028256"/>
              <a:gd name="connsiteX7" fmla="*/ 156962 w 5578824"/>
              <a:gd name="connsiteY7" fmla="*/ 1773839 h 6028256"/>
              <a:gd name="connsiteX8" fmla="*/ 904890 w 5578824"/>
              <a:gd name="connsiteY8" fmla="*/ 738354 h 6028256"/>
              <a:gd name="connsiteX9" fmla="*/ 1304592 w 5578824"/>
              <a:gd name="connsiteY9" fmla="*/ 360545 h 6028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78824" h="6028256">
                <a:moveTo>
                  <a:pt x="1681218" y="0"/>
                </a:moveTo>
                <a:lnTo>
                  <a:pt x="5578824" y="0"/>
                </a:lnTo>
                <a:lnTo>
                  <a:pt x="5578824" y="5760161"/>
                </a:lnTo>
                <a:lnTo>
                  <a:pt x="5441231" y="5804042"/>
                </a:lnTo>
                <a:cubicBezTo>
                  <a:pt x="5079089" y="5907589"/>
                  <a:pt x="4674877" y="5944442"/>
                  <a:pt x="4253224" y="5980388"/>
                </a:cubicBezTo>
                <a:cubicBezTo>
                  <a:pt x="2813852" y="6102970"/>
                  <a:pt x="1551586" y="6071494"/>
                  <a:pt x="837278" y="4877588"/>
                </a:cubicBezTo>
                <a:cubicBezTo>
                  <a:pt x="529862" y="4363935"/>
                  <a:pt x="255162" y="3847185"/>
                  <a:pt x="109626" y="3329255"/>
                </a:cubicBezTo>
                <a:cubicBezTo>
                  <a:pt x="-35907" y="2811325"/>
                  <a:pt x="-52277" y="2292214"/>
                  <a:pt x="156962" y="1773839"/>
                </a:cubicBezTo>
                <a:cubicBezTo>
                  <a:pt x="296494" y="1428108"/>
                  <a:pt x="536161" y="1082881"/>
                  <a:pt x="904890" y="738354"/>
                </a:cubicBezTo>
                <a:cubicBezTo>
                  <a:pt x="1036690" y="615181"/>
                  <a:pt x="1169968" y="488910"/>
                  <a:pt x="1304592" y="36054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362A0EA-3E81-4464-94B8-70BE5870E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87883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A1DFC-E9E2-7729-FEE0-E326AA389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86000"/>
            <a:ext cx="5334000" cy="38100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/>
              <a:t>Mixed methods research study </a:t>
            </a:r>
          </a:p>
          <a:p>
            <a:r>
              <a:rPr lang="en-GB" sz="2400"/>
              <a:t>Male rugby players across Welsh rugby level </a:t>
            </a:r>
          </a:p>
          <a:p>
            <a:r>
              <a:rPr lang="en-GB" sz="2400" dirty="0"/>
              <a:t>Focus on motivation, barriers and participation </a:t>
            </a:r>
            <a:endParaRPr lang="en-GB" sz="2400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80072-128D-3F7C-5737-C42F2ACC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5334000" cy="1524000"/>
          </a:xfrm>
        </p:spPr>
        <p:txBody>
          <a:bodyPr>
            <a:normAutofit/>
          </a:bodyPr>
          <a:lstStyle/>
          <a:p>
            <a:r>
              <a:rPr lang="en-GB" sz="3200"/>
              <a:t>Information </a:t>
            </a:r>
          </a:p>
        </p:txBody>
      </p:sp>
      <p:pic>
        <p:nvPicPr>
          <p:cNvPr id="7" name="Graphic 6" descr="Rugby ball">
            <a:extLst>
              <a:ext uri="{FF2B5EF4-FFF2-40B4-BE49-F238E27FC236}">
                <a16:creationId xmlns:a16="http://schemas.microsoft.com/office/drawing/2014/main" id="{DB609A40-D9EA-DA1D-AC6D-11A5C3EB4C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58000" y="771525"/>
            <a:ext cx="5334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616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ABE74-5FEA-CDEA-DE04-E5B2A2542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 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8B63218-FB1B-9460-C7A3-071762A31EC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62000" y="2286000"/>
          <a:ext cx="5808453" cy="357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DF50BA2-24DE-B945-3E6A-8A3F5ADEEF0A}"/>
              </a:ext>
            </a:extLst>
          </p:cNvPr>
          <p:cNvSpPr txBox="1"/>
          <p:nvPr/>
        </p:nvSpPr>
        <p:spPr>
          <a:xfrm>
            <a:off x="6568336" y="2287118"/>
            <a:ext cx="5167356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/>
              <a:t>Why rugby?</a:t>
            </a:r>
            <a:endParaRPr lang="en-US" sz="2200"/>
          </a:p>
          <a:p>
            <a:pPr marL="285750" indent="-285750">
              <a:buFont typeface="Arial"/>
              <a:buChar char="•"/>
            </a:pPr>
            <a:r>
              <a:rPr lang="en-GB" sz="2200" dirty="0"/>
              <a:t>Physical </a:t>
            </a:r>
            <a:r>
              <a:rPr lang="en-GB" sz="2200"/>
              <a:t>demands </a:t>
            </a:r>
            <a:endParaRPr lang="en-GB" sz="2200" dirty="0"/>
          </a:p>
          <a:p>
            <a:pPr marL="285750" indent="-285750">
              <a:buFont typeface="Arial"/>
              <a:buChar char="•"/>
            </a:pPr>
            <a:r>
              <a:rPr lang="en-GB" sz="2200"/>
              <a:t>Competition </a:t>
            </a:r>
            <a:endParaRPr lang="en-GB" sz="2200" dirty="0"/>
          </a:p>
          <a:p>
            <a:pPr marL="285750" indent="-285750">
              <a:buFont typeface="Arial"/>
              <a:buChar char="•"/>
            </a:pPr>
            <a:r>
              <a:rPr lang="en-GB" sz="2200"/>
              <a:t>Social connection</a:t>
            </a:r>
            <a:endParaRPr lang="en-GB" sz="2200" dirty="0"/>
          </a:p>
          <a:p>
            <a:pPr marL="285750" indent="-285750">
              <a:buFont typeface="Arial"/>
              <a:buChar char="•"/>
            </a:pPr>
            <a:r>
              <a:rPr lang="en-GB" sz="2200"/>
              <a:t>Team situations</a:t>
            </a:r>
            <a:endParaRPr lang="en-GB" sz="2200" dirty="0"/>
          </a:p>
          <a:p>
            <a:r>
              <a:rPr lang="en-GB" sz="2200" dirty="0"/>
              <a:t>Overall a good sport to research motivations and participation.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079994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10">
            <a:extLst>
              <a:ext uri="{FF2B5EF4-FFF2-40B4-BE49-F238E27FC236}">
                <a16:creationId xmlns:a16="http://schemas.microsoft.com/office/drawing/2014/main" id="{F8B8A51A-6D01-4D5D-A841-E558470274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762001" y="1524002"/>
            <a:ext cx="6096001" cy="4572000"/>
          </a:xfrm>
          <a:custGeom>
            <a:avLst/>
            <a:gdLst>
              <a:gd name="connsiteX0" fmla="*/ 1673074 w 4228094"/>
              <a:gd name="connsiteY0" fmla="*/ 230 h 1137038"/>
              <a:gd name="connsiteX1" fmla="*/ 3676781 w 4228094"/>
              <a:gd name="connsiteY1" fmla="*/ 298555 h 1137038"/>
              <a:gd name="connsiteX2" fmla="*/ 4025527 w 4228094"/>
              <a:gd name="connsiteY2" fmla="*/ 425010 h 1137038"/>
              <a:gd name="connsiteX3" fmla="*/ 4228094 w 4228094"/>
              <a:gd name="connsiteY3" fmla="*/ 494088 h 1137038"/>
              <a:gd name="connsiteX4" fmla="*/ 4228094 w 4228094"/>
              <a:gd name="connsiteY4" fmla="*/ 1137038 h 1137038"/>
              <a:gd name="connsiteX5" fmla="*/ 0 w 4228094"/>
              <a:gd name="connsiteY5" fmla="*/ 1137038 h 1137038"/>
              <a:gd name="connsiteX6" fmla="*/ 18109 w 4228094"/>
              <a:gd name="connsiteY6" fmla="*/ 1068877 h 1137038"/>
              <a:gd name="connsiteX7" fmla="*/ 362264 w 4228094"/>
              <a:gd name="connsiteY7" fmla="*/ 366637 h 1137038"/>
              <a:gd name="connsiteX8" fmla="*/ 1386499 w 4228094"/>
              <a:gd name="connsiteY8" fmla="*/ 1522 h 1137038"/>
              <a:gd name="connsiteX9" fmla="*/ 1673074 w 4228094"/>
              <a:gd name="connsiteY9" fmla="*/ 230 h 113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28094" h="1137038">
                <a:moveTo>
                  <a:pt x="1673074" y="230"/>
                </a:moveTo>
                <a:cubicBezTo>
                  <a:pt x="2346512" y="4287"/>
                  <a:pt x="3048424" y="63583"/>
                  <a:pt x="3676781" y="298555"/>
                </a:cubicBezTo>
                <a:cubicBezTo>
                  <a:pt x="3793275" y="342114"/>
                  <a:pt x="3909477" y="384216"/>
                  <a:pt x="4025527" y="425010"/>
                </a:cubicBezTo>
                <a:lnTo>
                  <a:pt x="4228094" y="494088"/>
                </a:lnTo>
                <a:lnTo>
                  <a:pt x="4228094" y="1137038"/>
                </a:lnTo>
                <a:lnTo>
                  <a:pt x="0" y="1137038"/>
                </a:lnTo>
                <a:lnTo>
                  <a:pt x="18109" y="1068877"/>
                </a:lnTo>
                <a:cubicBezTo>
                  <a:pt x="95047" y="799139"/>
                  <a:pt x="194962" y="542008"/>
                  <a:pt x="362264" y="366637"/>
                </a:cubicBezTo>
                <a:cubicBezTo>
                  <a:pt x="622229" y="94062"/>
                  <a:pt x="1015836" y="6565"/>
                  <a:pt x="1386499" y="1522"/>
                </a:cubicBezTo>
                <a:cubicBezTo>
                  <a:pt x="1481245" y="198"/>
                  <a:pt x="1576869" y="-349"/>
                  <a:pt x="1673074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22" name="Freeform: Shape 12">
            <a:extLst>
              <a:ext uri="{FF2B5EF4-FFF2-40B4-BE49-F238E27FC236}">
                <a16:creationId xmlns:a16="http://schemas.microsoft.com/office/drawing/2014/main" id="{B3583F5F-50B1-4C06-8A4C-52B531C92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0" y="370704"/>
            <a:ext cx="4485503" cy="648729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rgbClr val="F1CB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09B35D-502B-EE34-0304-2F6C8944A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750" y="2286000"/>
            <a:ext cx="3048001" cy="2286000"/>
          </a:xfrm>
        </p:spPr>
        <p:txBody>
          <a:bodyPr anchor="ctr">
            <a:normAutofit/>
          </a:bodyPr>
          <a:lstStyle/>
          <a:p>
            <a:r>
              <a:rPr lang="en-GB" sz="3200">
                <a:solidFill>
                  <a:srgbClr val="FFFFFF"/>
                </a:solidFill>
              </a:rPr>
              <a:t>Aim of the study 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BC515692-7EBF-B0E5-C5BE-3C19DF7D43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1390591"/>
              </p:ext>
            </p:extLst>
          </p:nvPr>
        </p:nvGraphicFramePr>
        <p:xfrm>
          <a:off x="5334000" y="762000"/>
          <a:ext cx="60960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7822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033C8-91E5-9A50-5399-B2FFDFD80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</a:t>
            </a:r>
            <a:r>
              <a:rPr lang="en-GB"/>
              <a:t>y </a:t>
            </a: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E2E38F77-2476-4608-8695-CC261533C90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62000" y="2286000"/>
          <a:ext cx="10668000" cy="3818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2444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: Shape 11">
            <a:extLst>
              <a:ext uri="{FF2B5EF4-FFF2-40B4-BE49-F238E27FC236}">
                <a16:creationId xmlns:a16="http://schemas.microsoft.com/office/drawing/2014/main" id="{3D065C6D-EB42-400B-99C4-D0ACE936F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3174" y="0"/>
            <a:ext cx="5578824" cy="6028256"/>
          </a:xfrm>
          <a:custGeom>
            <a:avLst/>
            <a:gdLst>
              <a:gd name="connsiteX0" fmla="*/ 1681218 w 5578824"/>
              <a:gd name="connsiteY0" fmla="*/ 0 h 6028256"/>
              <a:gd name="connsiteX1" fmla="*/ 5578824 w 5578824"/>
              <a:gd name="connsiteY1" fmla="*/ 0 h 6028256"/>
              <a:gd name="connsiteX2" fmla="*/ 5578824 w 5578824"/>
              <a:gd name="connsiteY2" fmla="*/ 5760161 h 6028256"/>
              <a:gd name="connsiteX3" fmla="*/ 5441231 w 5578824"/>
              <a:gd name="connsiteY3" fmla="*/ 5804042 h 6028256"/>
              <a:gd name="connsiteX4" fmla="*/ 4253224 w 5578824"/>
              <a:gd name="connsiteY4" fmla="*/ 5980388 h 6028256"/>
              <a:gd name="connsiteX5" fmla="*/ 837278 w 5578824"/>
              <a:gd name="connsiteY5" fmla="*/ 4877588 h 6028256"/>
              <a:gd name="connsiteX6" fmla="*/ 109626 w 5578824"/>
              <a:gd name="connsiteY6" fmla="*/ 3329255 h 6028256"/>
              <a:gd name="connsiteX7" fmla="*/ 156962 w 5578824"/>
              <a:gd name="connsiteY7" fmla="*/ 1773839 h 6028256"/>
              <a:gd name="connsiteX8" fmla="*/ 904890 w 5578824"/>
              <a:gd name="connsiteY8" fmla="*/ 738354 h 6028256"/>
              <a:gd name="connsiteX9" fmla="*/ 1304592 w 5578824"/>
              <a:gd name="connsiteY9" fmla="*/ 360545 h 6028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78824" h="6028256">
                <a:moveTo>
                  <a:pt x="1681218" y="0"/>
                </a:moveTo>
                <a:lnTo>
                  <a:pt x="5578824" y="0"/>
                </a:lnTo>
                <a:lnTo>
                  <a:pt x="5578824" y="5760161"/>
                </a:lnTo>
                <a:lnTo>
                  <a:pt x="5441231" y="5804042"/>
                </a:lnTo>
                <a:cubicBezTo>
                  <a:pt x="5079089" y="5907589"/>
                  <a:pt x="4674877" y="5944442"/>
                  <a:pt x="4253224" y="5980388"/>
                </a:cubicBezTo>
                <a:cubicBezTo>
                  <a:pt x="2813852" y="6102970"/>
                  <a:pt x="1551586" y="6071494"/>
                  <a:pt x="837278" y="4877588"/>
                </a:cubicBezTo>
                <a:cubicBezTo>
                  <a:pt x="529862" y="4363935"/>
                  <a:pt x="255162" y="3847185"/>
                  <a:pt x="109626" y="3329255"/>
                </a:cubicBezTo>
                <a:cubicBezTo>
                  <a:pt x="-35907" y="2811325"/>
                  <a:pt x="-52277" y="2292214"/>
                  <a:pt x="156962" y="1773839"/>
                </a:cubicBezTo>
                <a:cubicBezTo>
                  <a:pt x="296494" y="1428108"/>
                  <a:pt x="536161" y="1082881"/>
                  <a:pt x="904890" y="738354"/>
                </a:cubicBezTo>
                <a:cubicBezTo>
                  <a:pt x="1036690" y="615181"/>
                  <a:pt x="1169968" y="488910"/>
                  <a:pt x="1304592" y="36054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13">
            <a:extLst>
              <a:ext uri="{FF2B5EF4-FFF2-40B4-BE49-F238E27FC236}">
                <a16:creationId xmlns:a16="http://schemas.microsoft.com/office/drawing/2014/main" id="{3362A0EA-3E81-4464-94B8-70BE5870E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87883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100D96E3-3E0F-E28D-3B3A-C9F40851C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86000"/>
            <a:ext cx="5334000" cy="3810001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5000"/>
              </a:lnSpc>
            </a:pPr>
            <a:r>
              <a:rPr lang="en-GB" sz="2000"/>
              <a:t>Highest scores: Affiliation, revitalisation, strength and endurance and enjoyment</a:t>
            </a:r>
            <a:endParaRPr lang="en-US" sz="2000"/>
          </a:p>
          <a:p>
            <a:pPr>
              <a:lnSpc>
                <a:spcPct val="115000"/>
              </a:lnSpc>
            </a:pPr>
            <a:r>
              <a:rPr lang="en-GB" sz="2000"/>
              <a:t>Lowest scores: Health and pressures, competition and weight management 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sz="2000"/>
              <a:t>Findings 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sz="2000"/>
              <a:t>Intrinsic and social motivations and factors are greater than extrinsic motivation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D5CD33-9110-E61D-B477-2D9BC244B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5334000" cy="1524000"/>
          </a:xfrm>
        </p:spPr>
        <p:txBody>
          <a:bodyPr>
            <a:normAutofit/>
          </a:bodyPr>
          <a:lstStyle/>
          <a:p>
            <a:r>
              <a:rPr lang="en-GB" sz="3200"/>
              <a:t>Quantitative data</a:t>
            </a:r>
          </a:p>
        </p:txBody>
      </p:sp>
      <p:pic>
        <p:nvPicPr>
          <p:cNvPr id="37" name="Graphic 36" descr="Signal">
            <a:extLst>
              <a:ext uri="{FF2B5EF4-FFF2-40B4-BE49-F238E27FC236}">
                <a16:creationId xmlns:a16="http://schemas.microsoft.com/office/drawing/2014/main" id="{3333E6C2-81E8-AF29-92EF-EA173AB7279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58000" y="771525"/>
            <a:ext cx="5334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401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Foosball football players">
            <a:extLst>
              <a:ext uri="{FF2B5EF4-FFF2-40B4-BE49-F238E27FC236}">
                <a16:creationId xmlns:a16="http://schemas.microsoft.com/office/drawing/2014/main" id="{CA7AAEC7-3FC8-0BE4-2D57-7C03EFFA98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97" r="15415" b="5"/>
          <a:stretch>
            <a:fillRect/>
          </a:stretch>
        </p:blipFill>
        <p:spPr>
          <a:xfrm>
            <a:off x="2" y="10"/>
            <a:ext cx="5578823" cy="6028246"/>
          </a:xfrm>
          <a:custGeom>
            <a:avLst/>
            <a:gdLst/>
            <a:ahLst/>
            <a:cxnLst/>
            <a:rect l="l" t="t" r="r" b="b"/>
            <a:pathLst>
              <a:path w="5578823" h="6028256">
                <a:moveTo>
                  <a:pt x="0" y="0"/>
                </a:moveTo>
                <a:lnTo>
                  <a:pt x="3897606" y="0"/>
                </a:lnTo>
                <a:lnTo>
                  <a:pt x="4274232" y="360545"/>
                </a:lnTo>
                <a:cubicBezTo>
                  <a:pt x="4408856" y="488910"/>
                  <a:pt x="4542134" y="615181"/>
                  <a:pt x="4673934" y="738354"/>
                </a:cubicBezTo>
                <a:cubicBezTo>
                  <a:pt x="5042663" y="1082881"/>
                  <a:pt x="5282330" y="1428108"/>
                  <a:pt x="5421862" y="1773839"/>
                </a:cubicBezTo>
                <a:cubicBezTo>
                  <a:pt x="5631101" y="2292214"/>
                  <a:pt x="5614731" y="2811325"/>
                  <a:pt x="5469198" y="3329255"/>
                </a:cubicBezTo>
                <a:cubicBezTo>
                  <a:pt x="5323662" y="3847185"/>
                  <a:pt x="5048962" y="4363935"/>
                  <a:pt x="4741546" y="4877588"/>
                </a:cubicBezTo>
                <a:cubicBezTo>
                  <a:pt x="4027238" y="6071494"/>
                  <a:pt x="2764972" y="6102970"/>
                  <a:pt x="1325600" y="5980388"/>
                </a:cubicBezTo>
                <a:cubicBezTo>
                  <a:pt x="903947" y="5944442"/>
                  <a:pt x="499735" y="5907589"/>
                  <a:pt x="137593" y="5804042"/>
                </a:cubicBezTo>
                <a:lnTo>
                  <a:pt x="0" y="5760161"/>
                </a:lnTo>
                <a:close/>
              </a:path>
            </a:pathLst>
          </a:custGeom>
        </p:spPr>
      </p:pic>
      <p:sp>
        <p:nvSpPr>
          <p:cNvPr id="27" name="Freeform: Shape 10">
            <a:extLst>
              <a:ext uri="{FF2B5EF4-FFF2-40B4-BE49-F238E27FC236}">
                <a16:creationId xmlns:a16="http://schemas.microsoft.com/office/drawing/2014/main" id="{E633B38B-B87A-4288-A20F-0223A6C27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A8B9DFDC-23D4-DC08-6A49-304C67B4E3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286000"/>
            <a:ext cx="5334000" cy="381000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5000"/>
              </a:lnSpc>
            </a:pPr>
            <a:r>
              <a:rPr lang="en-GB" sz="1900"/>
              <a:t>ANOVA results</a:t>
            </a:r>
            <a:endParaRPr lang="en-US" sz="1900"/>
          </a:p>
          <a:p>
            <a:pPr marL="0" indent="0">
              <a:lnSpc>
                <a:spcPct val="115000"/>
              </a:lnSpc>
              <a:buNone/>
            </a:pPr>
            <a:r>
              <a:rPr lang="en-GB" sz="1900"/>
              <a:t>No significant difference between age groups 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sz="1900"/>
              <a:t>Findings suggest: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sz="1900"/>
              <a:t>Rugby players are motivated by similar factors regardless of age</a:t>
            </a:r>
          </a:p>
          <a:p>
            <a:pPr marL="457200" indent="-457200">
              <a:lnSpc>
                <a:spcPct val="115000"/>
              </a:lnSpc>
            </a:pPr>
            <a:r>
              <a:rPr lang="en-GB" sz="1900"/>
              <a:t>T-Test results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sz="1900" dirty="0"/>
              <a:t>Small-differences in age groups such as younger players valuing social recognition but overall similar motivating factors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6620CD-98F9-2D8A-791D-A0B68B447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762000"/>
            <a:ext cx="5334000" cy="1524000"/>
          </a:xfrm>
        </p:spPr>
        <p:txBody>
          <a:bodyPr>
            <a:normAutofit/>
          </a:bodyPr>
          <a:lstStyle/>
          <a:p>
            <a:r>
              <a:rPr lang="en-GB" sz="3200"/>
              <a:t>Differences in age groups</a:t>
            </a:r>
          </a:p>
        </p:txBody>
      </p:sp>
    </p:spTree>
    <p:extLst>
      <p:ext uri="{BB962C8B-B14F-4D97-AF65-F5344CB8AC3E}">
        <p14:creationId xmlns:p14="http://schemas.microsoft.com/office/powerpoint/2010/main" val="2401010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69C5C5-A27E-AF7E-7799-7C30428BD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750" y="2286000"/>
            <a:ext cx="3048001" cy="2286000"/>
          </a:xfrm>
        </p:spPr>
        <p:txBody>
          <a:bodyPr anchor="b">
            <a:normAutofit/>
          </a:bodyPr>
          <a:lstStyle/>
          <a:p>
            <a:r>
              <a:rPr lang="en-GB" sz="3200"/>
              <a:t>Qualitative Findings 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1E29B739-0084-427C-80B1-69E938524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0653162" y="-776838"/>
            <a:ext cx="762000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A3B611DC-381B-43C0-B8D0-03DB742CE5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789544" y="3798447"/>
            <a:ext cx="1269992" cy="4849095"/>
          </a:xfrm>
          <a:custGeom>
            <a:avLst/>
            <a:gdLst>
              <a:gd name="connsiteX0" fmla="*/ 0 w 4212773"/>
              <a:gd name="connsiteY0" fmla="*/ 0 h 6498740"/>
              <a:gd name="connsiteX1" fmla="*/ 159023 w 4212773"/>
              <a:gd name="connsiteY1" fmla="*/ 12872 h 6498740"/>
              <a:gd name="connsiteX2" fmla="*/ 1697597 w 4212773"/>
              <a:gd name="connsiteY2" fmla="*/ 306418 h 6498740"/>
              <a:gd name="connsiteX3" fmla="*/ 4047822 w 4212773"/>
              <a:gd name="connsiteY3" fmla="*/ 3511272 h 6498740"/>
              <a:gd name="connsiteX4" fmla="*/ 3551503 w 4212773"/>
              <a:gd name="connsiteY4" fmla="*/ 6184235 h 6498740"/>
              <a:gd name="connsiteX5" fmla="*/ 3163159 w 4212773"/>
              <a:gd name="connsiteY5" fmla="*/ 6459073 h 6498740"/>
              <a:gd name="connsiteX6" fmla="*/ 3092077 w 4212773"/>
              <a:gd name="connsiteY6" fmla="*/ 6498740 h 6498740"/>
              <a:gd name="connsiteX7" fmla="*/ 0 w 4212773"/>
              <a:gd name="connsiteY7" fmla="*/ 6498740 h 6498740"/>
              <a:gd name="connsiteX8" fmla="*/ 0 w 4212773"/>
              <a:gd name="connsiteY8" fmla="*/ 0 h 6498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12773" h="6498740">
                <a:moveTo>
                  <a:pt x="0" y="0"/>
                </a:moveTo>
                <a:lnTo>
                  <a:pt x="159023" y="12872"/>
                </a:lnTo>
                <a:cubicBezTo>
                  <a:pt x="659101" y="63644"/>
                  <a:pt x="1176498" y="175345"/>
                  <a:pt x="1697597" y="306418"/>
                </a:cubicBezTo>
                <a:cubicBezTo>
                  <a:pt x="3312474" y="712392"/>
                  <a:pt x="3742395" y="1999786"/>
                  <a:pt x="4047822" y="3511272"/>
                </a:cubicBezTo>
                <a:cubicBezTo>
                  <a:pt x="4252232" y="4523358"/>
                  <a:pt x="4422733" y="5443193"/>
                  <a:pt x="3551503" y="6184235"/>
                </a:cubicBezTo>
                <a:cubicBezTo>
                  <a:pt x="3429343" y="6288166"/>
                  <a:pt x="3299185" y="6378784"/>
                  <a:pt x="3163159" y="6459073"/>
                </a:cubicBezTo>
                <a:lnTo>
                  <a:pt x="3092077" y="6498740"/>
                </a:lnTo>
                <a:lnTo>
                  <a:pt x="0" y="649874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5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44ECBE28-F24F-4627-886E-70C09745C3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031998" y="3555992"/>
            <a:ext cx="1269994" cy="5334005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rgbClr val="F1CB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graphicFrame>
        <p:nvGraphicFramePr>
          <p:cNvPr id="35" name="Content Placeholder 2">
            <a:extLst>
              <a:ext uri="{FF2B5EF4-FFF2-40B4-BE49-F238E27FC236}">
                <a16:creationId xmlns:a16="http://schemas.microsoft.com/office/drawing/2014/main" id="{06D978BE-A01B-9A56-E7DC-E8629DC0EC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932452"/>
              </p:ext>
            </p:extLst>
          </p:nvPr>
        </p:nvGraphicFramePr>
        <p:xfrm>
          <a:off x="5334000" y="762000"/>
          <a:ext cx="60960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6326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699B66A-3779-48B9-9963-C9339B22B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8122584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4873590 h 6858000"/>
              <a:gd name="connsiteX3" fmla="*/ 10378112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6089634 h 6858000"/>
              <a:gd name="connsiteX6" fmla="*/ 3284 w 12192000"/>
              <a:gd name="connsiteY6" fmla="*/ 6081001 h 6858000"/>
              <a:gd name="connsiteX7" fmla="*/ 208318 w 12192000"/>
              <a:gd name="connsiteY7" fmla="*/ 5663571 h 6858000"/>
              <a:gd name="connsiteX8" fmla="*/ 2466868 w 12192000"/>
              <a:gd name="connsiteY8" fmla="*/ 3280365 h 6858000"/>
              <a:gd name="connsiteX9" fmla="*/ 5859655 w 12192000"/>
              <a:gd name="connsiteY9" fmla="*/ 1043504 h 6858000"/>
              <a:gd name="connsiteX10" fmla="*/ 8002287 w 12192000"/>
              <a:gd name="connsiteY10" fmla="*/ 373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858000">
                <a:moveTo>
                  <a:pt x="8122584" y="0"/>
                </a:moveTo>
                <a:lnTo>
                  <a:pt x="12192000" y="0"/>
                </a:lnTo>
                <a:lnTo>
                  <a:pt x="12192000" y="4873590"/>
                </a:lnTo>
                <a:lnTo>
                  <a:pt x="10378112" y="6858000"/>
                </a:lnTo>
                <a:lnTo>
                  <a:pt x="0" y="6858000"/>
                </a:lnTo>
                <a:lnTo>
                  <a:pt x="0" y="6089634"/>
                </a:lnTo>
                <a:lnTo>
                  <a:pt x="3284" y="6081001"/>
                </a:lnTo>
                <a:cubicBezTo>
                  <a:pt x="61888" y="5940761"/>
                  <a:pt x="130457" y="5801643"/>
                  <a:pt x="208318" y="5663571"/>
                </a:cubicBezTo>
                <a:cubicBezTo>
                  <a:pt x="675237" y="4835483"/>
                  <a:pt x="1476533" y="4045730"/>
                  <a:pt x="2466868" y="3280365"/>
                </a:cubicBezTo>
                <a:cubicBezTo>
                  <a:pt x="3457206" y="2515002"/>
                  <a:pt x="4636583" y="1774030"/>
                  <a:pt x="5859655" y="1043504"/>
                </a:cubicBezTo>
                <a:cubicBezTo>
                  <a:pt x="6636899" y="579200"/>
                  <a:pt x="7344556" y="254766"/>
                  <a:pt x="8002287" y="3739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D2088EB-F82A-4CF7-A658-5EB0B344D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371" y="0"/>
            <a:ext cx="7017182" cy="6858000"/>
          </a:xfrm>
          <a:custGeom>
            <a:avLst/>
            <a:gdLst>
              <a:gd name="connsiteX0" fmla="*/ 7017182 w 11818630"/>
              <a:gd name="connsiteY0" fmla="*/ 0 h 6858000"/>
              <a:gd name="connsiteX1" fmla="*/ 11818630 w 11818630"/>
              <a:gd name="connsiteY1" fmla="*/ 0 h 6858000"/>
              <a:gd name="connsiteX2" fmla="*/ 11818630 w 11818630"/>
              <a:gd name="connsiteY2" fmla="*/ 4489505 h 6858000"/>
              <a:gd name="connsiteX3" fmla="*/ 11816460 w 11818630"/>
              <a:gd name="connsiteY3" fmla="*/ 4492187 h 6858000"/>
              <a:gd name="connsiteX4" fmla="*/ 10354815 w 11818630"/>
              <a:gd name="connsiteY4" fmla="*/ 6321870 h 6858000"/>
              <a:gd name="connsiteX5" fmla="*/ 9928370 w 11818630"/>
              <a:gd name="connsiteY5" fmla="*/ 6858000 h 6858000"/>
              <a:gd name="connsiteX6" fmla="*/ 0 w 11818630"/>
              <a:gd name="connsiteY6" fmla="*/ 6858000 h 6858000"/>
              <a:gd name="connsiteX7" fmla="*/ 15548 w 11818630"/>
              <a:gd name="connsiteY7" fmla="*/ 6741317 h 6858000"/>
              <a:gd name="connsiteX8" fmla="*/ 387858 w 11818630"/>
              <a:gd name="connsiteY8" fmla="*/ 5632555 h 6858000"/>
              <a:gd name="connsiteX9" fmla="*/ 2494163 w 11818630"/>
              <a:gd name="connsiteY9" fmla="*/ 3131046 h 6858000"/>
              <a:gd name="connsiteX10" fmla="*/ 5658249 w 11818630"/>
              <a:gd name="connsiteY10" fmla="*/ 783147 h 6858000"/>
              <a:gd name="connsiteX11" fmla="*/ 6840702 w 11818630"/>
              <a:gd name="connsiteY11" fmla="*/ 85078 h 6858000"/>
              <a:gd name="connsiteX0" fmla="*/ 0 w 11818630"/>
              <a:gd name="connsiteY0" fmla="*/ 6858000 h 6949440"/>
              <a:gd name="connsiteX1" fmla="*/ 15548 w 11818630"/>
              <a:gd name="connsiteY1" fmla="*/ 6741317 h 6949440"/>
              <a:gd name="connsiteX2" fmla="*/ 387858 w 11818630"/>
              <a:gd name="connsiteY2" fmla="*/ 5632555 h 6949440"/>
              <a:gd name="connsiteX3" fmla="*/ 2494163 w 11818630"/>
              <a:gd name="connsiteY3" fmla="*/ 3131046 h 6949440"/>
              <a:gd name="connsiteX4" fmla="*/ 5658249 w 11818630"/>
              <a:gd name="connsiteY4" fmla="*/ 783147 h 6949440"/>
              <a:gd name="connsiteX5" fmla="*/ 6840702 w 11818630"/>
              <a:gd name="connsiteY5" fmla="*/ 85078 h 6949440"/>
              <a:gd name="connsiteX6" fmla="*/ 7017182 w 11818630"/>
              <a:gd name="connsiteY6" fmla="*/ 0 h 6949440"/>
              <a:gd name="connsiteX7" fmla="*/ 11818630 w 11818630"/>
              <a:gd name="connsiteY7" fmla="*/ 0 h 6949440"/>
              <a:gd name="connsiteX8" fmla="*/ 11818630 w 11818630"/>
              <a:gd name="connsiteY8" fmla="*/ 4489505 h 6949440"/>
              <a:gd name="connsiteX9" fmla="*/ 11816460 w 11818630"/>
              <a:gd name="connsiteY9" fmla="*/ 4492187 h 6949440"/>
              <a:gd name="connsiteX10" fmla="*/ 10354815 w 11818630"/>
              <a:gd name="connsiteY10" fmla="*/ 6321870 h 6949440"/>
              <a:gd name="connsiteX11" fmla="*/ 10019810 w 11818630"/>
              <a:gd name="connsiteY11" fmla="*/ 6949440 h 6949440"/>
              <a:gd name="connsiteX0" fmla="*/ 0 w 11818630"/>
              <a:gd name="connsiteY0" fmla="*/ 6858000 h 6886066"/>
              <a:gd name="connsiteX1" fmla="*/ 15548 w 11818630"/>
              <a:gd name="connsiteY1" fmla="*/ 6741317 h 6886066"/>
              <a:gd name="connsiteX2" fmla="*/ 387858 w 11818630"/>
              <a:gd name="connsiteY2" fmla="*/ 5632555 h 6886066"/>
              <a:gd name="connsiteX3" fmla="*/ 2494163 w 11818630"/>
              <a:gd name="connsiteY3" fmla="*/ 3131046 h 6886066"/>
              <a:gd name="connsiteX4" fmla="*/ 5658249 w 11818630"/>
              <a:gd name="connsiteY4" fmla="*/ 783147 h 6886066"/>
              <a:gd name="connsiteX5" fmla="*/ 6840702 w 11818630"/>
              <a:gd name="connsiteY5" fmla="*/ 85078 h 6886066"/>
              <a:gd name="connsiteX6" fmla="*/ 7017182 w 11818630"/>
              <a:gd name="connsiteY6" fmla="*/ 0 h 6886066"/>
              <a:gd name="connsiteX7" fmla="*/ 11818630 w 11818630"/>
              <a:gd name="connsiteY7" fmla="*/ 0 h 6886066"/>
              <a:gd name="connsiteX8" fmla="*/ 11818630 w 11818630"/>
              <a:gd name="connsiteY8" fmla="*/ 4489505 h 6886066"/>
              <a:gd name="connsiteX9" fmla="*/ 11816460 w 11818630"/>
              <a:gd name="connsiteY9" fmla="*/ 4492187 h 6886066"/>
              <a:gd name="connsiteX10" fmla="*/ 10354815 w 11818630"/>
              <a:gd name="connsiteY10" fmla="*/ 6321870 h 6886066"/>
              <a:gd name="connsiteX11" fmla="*/ 9902115 w 11818630"/>
              <a:gd name="connsiteY11" fmla="*/ 6886066 h 6886066"/>
              <a:gd name="connsiteX0" fmla="*/ 0 w 11818630"/>
              <a:gd name="connsiteY0" fmla="*/ 6858000 h 6858000"/>
              <a:gd name="connsiteX1" fmla="*/ 15548 w 11818630"/>
              <a:gd name="connsiteY1" fmla="*/ 6741317 h 6858000"/>
              <a:gd name="connsiteX2" fmla="*/ 387858 w 11818630"/>
              <a:gd name="connsiteY2" fmla="*/ 5632555 h 6858000"/>
              <a:gd name="connsiteX3" fmla="*/ 2494163 w 11818630"/>
              <a:gd name="connsiteY3" fmla="*/ 3131046 h 6858000"/>
              <a:gd name="connsiteX4" fmla="*/ 5658249 w 11818630"/>
              <a:gd name="connsiteY4" fmla="*/ 783147 h 6858000"/>
              <a:gd name="connsiteX5" fmla="*/ 6840702 w 11818630"/>
              <a:gd name="connsiteY5" fmla="*/ 85078 h 6858000"/>
              <a:gd name="connsiteX6" fmla="*/ 7017182 w 11818630"/>
              <a:gd name="connsiteY6" fmla="*/ 0 h 6858000"/>
              <a:gd name="connsiteX7" fmla="*/ 11818630 w 11818630"/>
              <a:gd name="connsiteY7" fmla="*/ 0 h 6858000"/>
              <a:gd name="connsiteX8" fmla="*/ 11818630 w 11818630"/>
              <a:gd name="connsiteY8" fmla="*/ 4489505 h 6858000"/>
              <a:gd name="connsiteX9" fmla="*/ 11816460 w 11818630"/>
              <a:gd name="connsiteY9" fmla="*/ 4492187 h 6858000"/>
              <a:gd name="connsiteX10" fmla="*/ 10354815 w 11818630"/>
              <a:gd name="connsiteY10" fmla="*/ 6321870 h 6858000"/>
              <a:gd name="connsiteX0" fmla="*/ 0 w 11818630"/>
              <a:gd name="connsiteY0" fmla="*/ 6858000 h 6858000"/>
              <a:gd name="connsiteX1" fmla="*/ 15548 w 11818630"/>
              <a:gd name="connsiteY1" fmla="*/ 6741317 h 6858000"/>
              <a:gd name="connsiteX2" fmla="*/ 387858 w 11818630"/>
              <a:gd name="connsiteY2" fmla="*/ 5632555 h 6858000"/>
              <a:gd name="connsiteX3" fmla="*/ 2494163 w 11818630"/>
              <a:gd name="connsiteY3" fmla="*/ 3131046 h 6858000"/>
              <a:gd name="connsiteX4" fmla="*/ 5658249 w 11818630"/>
              <a:gd name="connsiteY4" fmla="*/ 783147 h 6858000"/>
              <a:gd name="connsiteX5" fmla="*/ 6840702 w 11818630"/>
              <a:gd name="connsiteY5" fmla="*/ 85078 h 6858000"/>
              <a:gd name="connsiteX6" fmla="*/ 7017182 w 11818630"/>
              <a:gd name="connsiteY6" fmla="*/ 0 h 6858000"/>
              <a:gd name="connsiteX7" fmla="*/ 11818630 w 11818630"/>
              <a:gd name="connsiteY7" fmla="*/ 0 h 6858000"/>
              <a:gd name="connsiteX8" fmla="*/ 11818630 w 11818630"/>
              <a:gd name="connsiteY8" fmla="*/ 4489505 h 6858000"/>
              <a:gd name="connsiteX9" fmla="*/ 11816460 w 11818630"/>
              <a:gd name="connsiteY9" fmla="*/ 4492187 h 6858000"/>
              <a:gd name="connsiteX0" fmla="*/ 0 w 11818630"/>
              <a:gd name="connsiteY0" fmla="*/ 6858000 h 6858000"/>
              <a:gd name="connsiteX1" fmla="*/ 15548 w 11818630"/>
              <a:gd name="connsiteY1" fmla="*/ 6741317 h 6858000"/>
              <a:gd name="connsiteX2" fmla="*/ 387858 w 11818630"/>
              <a:gd name="connsiteY2" fmla="*/ 5632555 h 6858000"/>
              <a:gd name="connsiteX3" fmla="*/ 2494163 w 11818630"/>
              <a:gd name="connsiteY3" fmla="*/ 3131046 h 6858000"/>
              <a:gd name="connsiteX4" fmla="*/ 5658249 w 11818630"/>
              <a:gd name="connsiteY4" fmla="*/ 783147 h 6858000"/>
              <a:gd name="connsiteX5" fmla="*/ 6840702 w 11818630"/>
              <a:gd name="connsiteY5" fmla="*/ 85078 h 6858000"/>
              <a:gd name="connsiteX6" fmla="*/ 7017182 w 11818630"/>
              <a:gd name="connsiteY6" fmla="*/ 0 h 6858000"/>
              <a:gd name="connsiteX7" fmla="*/ 11818630 w 11818630"/>
              <a:gd name="connsiteY7" fmla="*/ 0 h 6858000"/>
              <a:gd name="connsiteX8" fmla="*/ 11818630 w 11818630"/>
              <a:gd name="connsiteY8" fmla="*/ 4489505 h 6858000"/>
              <a:gd name="connsiteX0" fmla="*/ 0 w 11818630"/>
              <a:gd name="connsiteY0" fmla="*/ 6858000 h 6858000"/>
              <a:gd name="connsiteX1" fmla="*/ 15548 w 11818630"/>
              <a:gd name="connsiteY1" fmla="*/ 6741317 h 6858000"/>
              <a:gd name="connsiteX2" fmla="*/ 387858 w 11818630"/>
              <a:gd name="connsiteY2" fmla="*/ 5632555 h 6858000"/>
              <a:gd name="connsiteX3" fmla="*/ 2494163 w 11818630"/>
              <a:gd name="connsiteY3" fmla="*/ 3131046 h 6858000"/>
              <a:gd name="connsiteX4" fmla="*/ 5658249 w 11818630"/>
              <a:gd name="connsiteY4" fmla="*/ 783147 h 6858000"/>
              <a:gd name="connsiteX5" fmla="*/ 6840702 w 11818630"/>
              <a:gd name="connsiteY5" fmla="*/ 85078 h 6858000"/>
              <a:gd name="connsiteX6" fmla="*/ 7017182 w 11818630"/>
              <a:gd name="connsiteY6" fmla="*/ 0 h 6858000"/>
              <a:gd name="connsiteX7" fmla="*/ 11818630 w 11818630"/>
              <a:gd name="connsiteY7" fmla="*/ 4489505 h 6858000"/>
              <a:gd name="connsiteX0" fmla="*/ 0 w 7017182"/>
              <a:gd name="connsiteY0" fmla="*/ 6858000 h 6858000"/>
              <a:gd name="connsiteX1" fmla="*/ 15548 w 7017182"/>
              <a:gd name="connsiteY1" fmla="*/ 6741317 h 6858000"/>
              <a:gd name="connsiteX2" fmla="*/ 387858 w 7017182"/>
              <a:gd name="connsiteY2" fmla="*/ 5632555 h 6858000"/>
              <a:gd name="connsiteX3" fmla="*/ 2494163 w 7017182"/>
              <a:gd name="connsiteY3" fmla="*/ 3131046 h 6858000"/>
              <a:gd name="connsiteX4" fmla="*/ 5658249 w 7017182"/>
              <a:gd name="connsiteY4" fmla="*/ 783147 h 6858000"/>
              <a:gd name="connsiteX5" fmla="*/ 6840702 w 7017182"/>
              <a:gd name="connsiteY5" fmla="*/ 85078 h 6858000"/>
              <a:gd name="connsiteX6" fmla="*/ 7017182 w 701718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17182" h="6858000">
                <a:moveTo>
                  <a:pt x="0" y="6858000"/>
                </a:moveTo>
                <a:lnTo>
                  <a:pt x="15548" y="6741317"/>
                </a:lnTo>
                <a:cubicBezTo>
                  <a:pt x="78957" y="6364051"/>
                  <a:pt x="206325" y="5994870"/>
                  <a:pt x="387858" y="5632555"/>
                </a:cubicBezTo>
                <a:cubicBezTo>
                  <a:pt x="823302" y="4763361"/>
                  <a:pt x="1570584" y="3934404"/>
                  <a:pt x="2494163" y="3131046"/>
                </a:cubicBezTo>
                <a:cubicBezTo>
                  <a:pt x="3417744" y="2327690"/>
                  <a:pt x="4517622" y="1549936"/>
                  <a:pt x="5658249" y="783147"/>
                </a:cubicBezTo>
                <a:cubicBezTo>
                  <a:pt x="6072451" y="504660"/>
                  <a:pt x="6465461" y="274112"/>
                  <a:pt x="6840702" y="85078"/>
                </a:cubicBezTo>
                <a:lnTo>
                  <a:pt x="7017182" y="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FB155A-75B1-D957-D0B3-D84960095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750" y="762000"/>
            <a:ext cx="3048001" cy="2286000"/>
          </a:xfrm>
        </p:spPr>
        <p:txBody>
          <a:bodyPr anchor="t">
            <a:normAutofit/>
          </a:bodyPr>
          <a:lstStyle/>
          <a:p>
            <a:r>
              <a:rPr lang="en-GB" sz="3200"/>
              <a:t>Discussion and implications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DA32667-BAAD-4252-B7F6-CDABAD11D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75486" y="4489505"/>
            <a:ext cx="1916515" cy="2396561"/>
          </a:xfrm>
          <a:custGeom>
            <a:avLst/>
            <a:gdLst>
              <a:gd name="connsiteX0" fmla="*/ 7017182 w 11818630"/>
              <a:gd name="connsiteY0" fmla="*/ 0 h 6858000"/>
              <a:gd name="connsiteX1" fmla="*/ 11818630 w 11818630"/>
              <a:gd name="connsiteY1" fmla="*/ 0 h 6858000"/>
              <a:gd name="connsiteX2" fmla="*/ 11818630 w 11818630"/>
              <a:gd name="connsiteY2" fmla="*/ 4489505 h 6858000"/>
              <a:gd name="connsiteX3" fmla="*/ 11816460 w 11818630"/>
              <a:gd name="connsiteY3" fmla="*/ 4492187 h 6858000"/>
              <a:gd name="connsiteX4" fmla="*/ 10354815 w 11818630"/>
              <a:gd name="connsiteY4" fmla="*/ 6321870 h 6858000"/>
              <a:gd name="connsiteX5" fmla="*/ 9928370 w 11818630"/>
              <a:gd name="connsiteY5" fmla="*/ 6858000 h 6858000"/>
              <a:gd name="connsiteX6" fmla="*/ 0 w 11818630"/>
              <a:gd name="connsiteY6" fmla="*/ 6858000 h 6858000"/>
              <a:gd name="connsiteX7" fmla="*/ 15548 w 11818630"/>
              <a:gd name="connsiteY7" fmla="*/ 6741317 h 6858000"/>
              <a:gd name="connsiteX8" fmla="*/ 387858 w 11818630"/>
              <a:gd name="connsiteY8" fmla="*/ 5632555 h 6858000"/>
              <a:gd name="connsiteX9" fmla="*/ 2494163 w 11818630"/>
              <a:gd name="connsiteY9" fmla="*/ 3131046 h 6858000"/>
              <a:gd name="connsiteX10" fmla="*/ 5658249 w 11818630"/>
              <a:gd name="connsiteY10" fmla="*/ 783147 h 6858000"/>
              <a:gd name="connsiteX11" fmla="*/ 6840702 w 11818630"/>
              <a:gd name="connsiteY11" fmla="*/ 85078 h 6858000"/>
              <a:gd name="connsiteX0" fmla="*/ 0 w 11818630"/>
              <a:gd name="connsiteY0" fmla="*/ 6858000 h 6949440"/>
              <a:gd name="connsiteX1" fmla="*/ 15548 w 11818630"/>
              <a:gd name="connsiteY1" fmla="*/ 6741317 h 6949440"/>
              <a:gd name="connsiteX2" fmla="*/ 387858 w 11818630"/>
              <a:gd name="connsiteY2" fmla="*/ 5632555 h 6949440"/>
              <a:gd name="connsiteX3" fmla="*/ 2494163 w 11818630"/>
              <a:gd name="connsiteY3" fmla="*/ 3131046 h 6949440"/>
              <a:gd name="connsiteX4" fmla="*/ 5658249 w 11818630"/>
              <a:gd name="connsiteY4" fmla="*/ 783147 h 6949440"/>
              <a:gd name="connsiteX5" fmla="*/ 6840702 w 11818630"/>
              <a:gd name="connsiteY5" fmla="*/ 85078 h 6949440"/>
              <a:gd name="connsiteX6" fmla="*/ 7017182 w 11818630"/>
              <a:gd name="connsiteY6" fmla="*/ 0 h 6949440"/>
              <a:gd name="connsiteX7" fmla="*/ 11818630 w 11818630"/>
              <a:gd name="connsiteY7" fmla="*/ 0 h 6949440"/>
              <a:gd name="connsiteX8" fmla="*/ 11818630 w 11818630"/>
              <a:gd name="connsiteY8" fmla="*/ 4489505 h 6949440"/>
              <a:gd name="connsiteX9" fmla="*/ 11816460 w 11818630"/>
              <a:gd name="connsiteY9" fmla="*/ 4492187 h 6949440"/>
              <a:gd name="connsiteX10" fmla="*/ 10354815 w 11818630"/>
              <a:gd name="connsiteY10" fmla="*/ 6321870 h 6949440"/>
              <a:gd name="connsiteX11" fmla="*/ 10019810 w 11818630"/>
              <a:gd name="connsiteY11" fmla="*/ 6949440 h 6949440"/>
              <a:gd name="connsiteX0" fmla="*/ 0 w 11818630"/>
              <a:gd name="connsiteY0" fmla="*/ 6858000 h 6886066"/>
              <a:gd name="connsiteX1" fmla="*/ 15548 w 11818630"/>
              <a:gd name="connsiteY1" fmla="*/ 6741317 h 6886066"/>
              <a:gd name="connsiteX2" fmla="*/ 387858 w 11818630"/>
              <a:gd name="connsiteY2" fmla="*/ 5632555 h 6886066"/>
              <a:gd name="connsiteX3" fmla="*/ 2494163 w 11818630"/>
              <a:gd name="connsiteY3" fmla="*/ 3131046 h 6886066"/>
              <a:gd name="connsiteX4" fmla="*/ 5658249 w 11818630"/>
              <a:gd name="connsiteY4" fmla="*/ 783147 h 6886066"/>
              <a:gd name="connsiteX5" fmla="*/ 6840702 w 11818630"/>
              <a:gd name="connsiteY5" fmla="*/ 85078 h 6886066"/>
              <a:gd name="connsiteX6" fmla="*/ 7017182 w 11818630"/>
              <a:gd name="connsiteY6" fmla="*/ 0 h 6886066"/>
              <a:gd name="connsiteX7" fmla="*/ 11818630 w 11818630"/>
              <a:gd name="connsiteY7" fmla="*/ 0 h 6886066"/>
              <a:gd name="connsiteX8" fmla="*/ 11818630 w 11818630"/>
              <a:gd name="connsiteY8" fmla="*/ 4489505 h 6886066"/>
              <a:gd name="connsiteX9" fmla="*/ 11816460 w 11818630"/>
              <a:gd name="connsiteY9" fmla="*/ 4492187 h 6886066"/>
              <a:gd name="connsiteX10" fmla="*/ 10354815 w 11818630"/>
              <a:gd name="connsiteY10" fmla="*/ 6321870 h 6886066"/>
              <a:gd name="connsiteX11" fmla="*/ 9902115 w 11818630"/>
              <a:gd name="connsiteY11" fmla="*/ 6886066 h 6886066"/>
              <a:gd name="connsiteX0" fmla="*/ 0 w 11818630"/>
              <a:gd name="connsiteY0" fmla="*/ 6858000 h 6886066"/>
              <a:gd name="connsiteX1" fmla="*/ 15548 w 11818630"/>
              <a:gd name="connsiteY1" fmla="*/ 6741317 h 6886066"/>
              <a:gd name="connsiteX2" fmla="*/ 387858 w 11818630"/>
              <a:gd name="connsiteY2" fmla="*/ 5632555 h 6886066"/>
              <a:gd name="connsiteX3" fmla="*/ 2494163 w 11818630"/>
              <a:gd name="connsiteY3" fmla="*/ 3131046 h 6886066"/>
              <a:gd name="connsiteX4" fmla="*/ 5658249 w 11818630"/>
              <a:gd name="connsiteY4" fmla="*/ 783147 h 6886066"/>
              <a:gd name="connsiteX5" fmla="*/ 6840702 w 11818630"/>
              <a:gd name="connsiteY5" fmla="*/ 85078 h 6886066"/>
              <a:gd name="connsiteX6" fmla="*/ 11818630 w 11818630"/>
              <a:gd name="connsiteY6" fmla="*/ 0 h 6886066"/>
              <a:gd name="connsiteX7" fmla="*/ 11818630 w 11818630"/>
              <a:gd name="connsiteY7" fmla="*/ 4489505 h 6886066"/>
              <a:gd name="connsiteX8" fmla="*/ 11816460 w 11818630"/>
              <a:gd name="connsiteY8" fmla="*/ 4492187 h 6886066"/>
              <a:gd name="connsiteX9" fmla="*/ 10354815 w 11818630"/>
              <a:gd name="connsiteY9" fmla="*/ 6321870 h 6886066"/>
              <a:gd name="connsiteX10" fmla="*/ 9902115 w 11818630"/>
              <a:gd name="connsiteY10" fmla="*/ 6886066 h 6886066"/>
              <a:gd name="connsiteX0" fmla="*/ 0 w 11818630"/>
              <a:gd name="connsiteY0" fmla="*/ 7069778 h 7097844"/>
              <a:gd name="connsiteX1" fmla="*/ 15548 w 11818630"/>
              <a:gd name="connsiteY1" fmla="*/ 6953095 h 7097844"/>
              <a:gd name="connsiteX2" fmla="*/ 387858 w 11818630"/>
              <a:gd name="connsiteY2" fmla="*/ 5844333 h 7097844"/>
              <a:gd name="connsiteX3" fmla="*/ 2494163 w 11818630"/>
              <a:gd name="connsiteY3" fmla="*/ 3342824 h 7097844"/>
              <a:gd name="connsiteX4" fmla="*/ 5658249 w 11818630"/>
              <a:gd name="connsiteY4" fmla="*/ 994925 h 7097844"/>
              <a:gd name="connsiteX5" fmla="*/ 11818630 w 11818630"/>
              <a:gd name="connsiteY5" fmla="*/ 211778 h 7097844"/>
              <a:gd name="connsiteX6" fmla="*/ 11818630 w 11818630"/>
              <a:gd name="connsiteY6" fmla="*/ 4701283 h 7097844"/>
              <a:gd name="connsiteX7" fmla="*/ 11816460 w 11818630"/>
              <a:gd name="connsiteY7" fmla="*/ 4703965 h 7097844"/>
              <a:gd name="connsiteX8" fmla="*/ 10354815 w 11818630"/>
              <a:gd name="connsiteY8" fmla="*/ 6533648 h 7097844"/>
              <a:gd name="connsiteX9" fmla="*/ 9902115 w 11818630"/>
              <a:gd name="connsiteY9" fmla="*/ 7097844 h 7097844"/>
              <a:gd name="connsiteX0" fmla="*/ 0 w 11818630"/>
              <a:gd name="connsiteY0" fmla="*/ 6872876 h 6900942"/>
              <a:gd name="connsiteX1" fmla="*/ 15548 w 11818630"/>
              <a:gd name="connsiteY1" fmla="*/ 6756193 h 6900942"/>
              <a:gd name="connsiteX2" fmla="*/ 387858 w 11818630"/>
              <a:gd name="connsiteY2" fmla="*/ 5647431 h 6900942"/>
              <a:gd name="connsiteX3" fmla="*/ 2494163 w 11818630"/>
              <a:gd name="connsiteY3" fmla="*/ 3145922 h 6900942"/>
              <a:gd name="connsiteX4" fmla="*/ 11818630 w 11818630"/>
              <a:gd name="connsiteY4" fmla="*/ 14876 h 6900942"/>
              <a:gd name="connsiteX5" fmla="*/ 11818630 w 11818630"/>
              <a:gd name="connsiteY5" fmla="*/ 4504381 h 6900942"/>
              <a:gd name="connsiteX6" fmla="*/ 11816460 w 11818630"/>
              <a:gd name="connsiteY6" fmla="*/ 4507063 h 6900942"/>
              <a:gd name="connsiteX7" fmla="*/ 10354815 w 11818630"/>
              <a:gd name="connsiteY7" fmla="*/ 6336746 h 6900942"/>
              <a:gd name="connsiteX8" fmla="*/ 9902115 w 11818630"/>
              <a:gd name="connsiteY8" fmla="*/ 6900942 h 6900942"/>
              <a:gd name="connsiteX0" fmla="*/ 577707 w 12396337"/>
              <a:gd name="connsiteY0" fmla="*/ 6858000 h 6886066"/>
              <a:gd name="connsiteX1" fmla="*/ 593255 w 12396337"/>
              <a:gd name="connsiteY1" fmla="*/ 6741317 h 6886066"/>
              <a:gd name="connsiteX2" fmla="*/ 965565 w 12396337"/>
              <a:gd name="connsiteY2" fmla="*/ 5632555 h 6886066"/>
              <a:gd name="connsiteX3" fmla="*/ 12396337 w 12396337"/>
              <a:gd name="connsiteY3" fmla="*/ 0 h 6886066"/>
              <a:gd name="connsiteX4" fmla="*/ 12396337 w 12396337"/>
              <a:gd name="connsiteY4" fmla="*/ 4489505 h 6886066"/>
              <a:gd name="connsiteX5" fmla="*/ 12394167 w 12396337"/>
              <a:gd name="connsiteY5" fmla="*/ 4492187 h 6886066"/>
              <a:gd name="connsiteX6" fmla="*/ 10932522 w 12396337"/>
              <a:gd name="connsiteY6" fmla="*/ 6321870 h 6886066"/>
              <a:gd name="connsiteX7" fmla="*/ 10479822 w 12396337"/>
              <a:gd name="connsiteY7" fmla="*/ 6886066 h 6886066"/>
              <a:gd name="connsiteX0" fmla="*/ 0 w 11818630"/>
              <a:gd name="connsiteY0" fmla="*/ 6858000 h 6886066"/>
              <a:gd name="connsiteX1" fmla="*/ 387858 w 11818630"/>
              <a:gd name="connsiteY1" fmla="*/ 5632555 h 6886066"/>
              <a:gd name="connsiteX2" fmla="*/ 11818630 w 11818630"/>
              <a:gd name="connsiteY2" fmla="*/ 0 h 6886066"/>
              <a:gd name="connsiteX3" fmla="*/ 11818630 w 11818630"/>
              <a:gd name="connsiteY3" fmla="*/ 4489505 h 6886066"/>
              <a:gd name="connsiteX4" fmla="*/ 11816460 w 11818630"/>
              <a:gd name="connsiteY4" fmla="*/ 4492187 h 6886066"/>
              <a:gd name="connsiteX5" fmla="*/ 10354815 w 11818630"/>
              <a:gd name="connsiteY5" fmla="*/ 6321870 h 6886066"/>
              <a:gd name="connsiteX6" fmla="*/ 9902115 w 11818630"/>
              <a:gd name="connsiteY6" fmla="*/ 6886066 h 6886066"/>
              <a:gd name="connsiteX0" fmla="*/ 0 w 11818630"/>
              <a:gd name="connsiteY0" fmla="*/ 6858000 h 6886066"/>
              <a:gd name="connsiteX1" fmla="*/ 11818630 w 11818630"/>
              <a:gd name="connsiteY1" fmla="*/ 0 h 6886066"/>
              <a:gd name="connsiteX2" fmla="*/ 11818630 w 11818630"/>
              <a:gd name="connsiteY2" fmla="*/ 4489505 h 6886066"/>
              <a:gd name="connsiteX3" fmla="*/ 11816460 w 11818630"/>
              <a:gd name="connsiteY3" fmla="*/ 4492187 h 6886066"/>
              <a:gd name="connsiteX4" fmla="*/ 10354815 w 11818630"/>
              <a:gd name="connsiteY4" fmla="*/ 6321870 h 6886066"/>
              <a:gd name="connsiteX5" fmla="*/ 9902115 w 11818630"/>
              <a:gd name="connsiteY5" fmla="*/ 6886066 h 6886066"/>
              <a:gd name="connsiteX0" fmla="*/ 1916515 w 1916515"/>
              <a:gd name="connsiteY0" fmla="*/ 0 h 6886066"/>
              <a:gd name="connsiteX1" fmla="*/ 1916515 w 1916515"/>
              <a:gd name="connsiteY1" fmla="*/ 4489505 h 6886066"/>
              <a:gd name="connsiteX2" fmla="*/ 1914345 w 1916515"/>
              <a:gd name="connsiteY2" fmla="*/ 4492187 h 6886066"/>
              <a:gd name="connsiteX3" fmla="*/ 452700 w 1916515"/>
              <a:gd name="connsiteY3" fmla="*/ 6321870 h 6886066"/>
              <a:gd name="connsiteX4" fmla="*/ 0 w 1916515"/>
              <a:gd name="connsiteY4" fmla="*/ 6886066 h 6886066"/>
              <a:gd name="connsiteX0" fmla="*/ 1916515 w 1916515"/>
              <a:gd name="connsiteY0" fmla="*/ 0 h 2396561"/>
              <a:gd name="connsiteX1" fmla="*/ 1914345 w 1916515"/>
              <a:gd name="connsiteY1" fmla="*/ 2682 h 2396561"/>
              <a:gd name="connsiteX2" fmla="*/ 452700 w 1916515"/>
              <a:gd name="connsiteY2" fmla="*/ 1832365 h 2396561"/>
              <a:gd name="connsiteX3" fmla="*/ 0 w 1916515"/>
              <a:gd name="connsiteY3" fmla="*/ 2396561 h 2396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16515" h="2396561">
                <a:moveTo>
                  <a:pt x="1916515" y="0"/>
                </a:moveTo>
                <a:lnTo>
                  <a:pt x="1914345" y="2682"/>
                </a:lnTo>
                <a:cubicBezTo>
                  <a:pt x="1430582" y="598348"/>
                  <a:pt x="941296" y="1216779"/>
                  <a:pt x="452700" y="1832365"/>
                </a:cubicBezTo>
                <a:cubicBezTo>
                  <a:pt x="310552" y="2011075"/>
                  <a:pt x="0" y="2396561"/>
                  <a:pt x="0" y="2396561"/>
                </a:cubicBez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B6C817-BF87-4D76-9E4C-7FACA4AACA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991748"/>
              </p:ext>
            </p:extLst>
          </p:nvPr>
        </p:nvGraphicFramePr>
        <p:xfrm>
          <a:off x="4572000" y="1524000"/>
          <a:ext cx="68580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3533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0">
            <a:extLst>
              <a:ext uri="{FF2B5EF4-FFF2-40B4-BE49-F238E27FC236}">
                <a16:creationId xmlns:a16="http://schemas.microsoft.com/office/drawing/2014/main" id="{F8B8A51A-6D01-4D5D-A841-E558470274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762001" y="1524002"/>
            <a:ext cx="6096001" cy="4572000"/>
          </a:xfrm>
          <a:custGeom>
            <a:avLst/>
            <a:gdLst>
              <a:gd name="connsiteX0" fmla="*/ 1673074 w 4228094"/>
              <a:gd name="connsiteY0" fmla="*/ 230 h 1137038"/>
              <a:gd name="connsiteX1" fmla="*/ 3676781 w 4228094"/>
              <a:gd name="connsiteY1" fmla="*/ 298555 h 1137038"/>
              <a:gd name="connsiteX2" fmla="*/ 4025527 w 4228094"/>
              <a:gd name="connsiteY2" fmla="*/ 425010 h 1137038"/>
              <a:gd name="connsiteX3" fmla="*/ 4228094 w 4228094"/>
              <a:gd name="connsiteY3" fmla="*/ 494088 h 1137038"/>
              <a:gd name="connsiteX4" fmla="*/ 4228094 w 4228094"/>
              <a:gd name="connsiteY4" fmla="*/ 1137038 h 1137038"/>
              <a:gd name="connsiteX5" fmla="*/ 0 w 4228094"/>
              <a:gd name="connsiteY5" fmla="*/ 1137038 h 1137038"/>
              <a:gd name="connsiteX6" fmla="*/ 18109 w 4228094"/>
              <a:gd name="connsiteY6" fmla="*/ 1068877 h 1137038"/>
              <a:gd name="connsiteX7" fmla="*/ 362264 w 4228094"/>
              <a:gd name="connsiteY7" fmla="*/ 366637 h 1137038"/>
              <a:gd name="connsiteX8" fmla="*/ 1386499 w 4228094"/>
              <a:gd name="connsiteY8" fmla="*/ 1522 h 1137038"/>
              <a:gd name="connsiteX9" fmla="*/ 1673074 w 4228094"/>
              <a:gd name="connsiteY9" fmla="*/ 230 h 113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28094" h="1137038">
                <a:moveTo>
                  <a:pt x="1673074" y="230"/>
                </a:moveTo>
                <a:cubicBezTo>
                  <a:pt x="2346512" y="4287"/>
                  <a:pt x="3048424" y="63583"/>
                  <a:pt x="3676781" y="298555"/>
                </a:cubicBezTo>
                <a:cubicBezTo>
                  <a:pt x="3793275" y="342114"/>
                  <a:pt x="3909477" y="384216"/>
                  <a:pt x="4025527" y="425010"/>
                </a:cubicBezTo>
                <a:lnTo>
                  <a:pt x="4228094" y="494088"/>
                </a:lnTo>
                <a:lnTo>
                  <a:pt x="4228094" y="1137038"/>
                </a:lnTo>
                <a:lnTo>
                  <a:pt x="0" y="1137038"/>
                </a:lnTo>
                <a:lnTo>
                  <a:pt x="18109" y="1068877"/>
                </a:lnTo>
                <a:cubicBezTo>
                  <a:pt x="95047" y="799139"/>
                  <a:pt x="194962" y="542008"/>
                  <a:pt x="362264" y="366637"/>
                </a:cubicBezTo>
                <a:cubicBezTo>
                  <a:pt x="622229" y="94062"/>
                  <a:pt x="1015836" y="6565"/>
                  <a:pt x="1386499" y="1522"/>
                </a:cubicBezTo>
                <a:cubicBezTo>
                  <a:pt x="1481245" y="198"/>
                  <a:pt x="1576869" y="-349"/>
                  <a:pt x="1673074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7" name="Freeform: Shape 12">
            <a:extLst>
              <a:ext uri="{FF2B5EF4-FFF2-40B4-BE49-F238E27FC236}">
                <a16:creationId xmlns:a16="http://schemas.microsoft.com/office/drawing/2014/main" id="{B3583F5F-50B1-4C06-8A4C-52B531C92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0" y="370704"/>
            <a:ext cx="4485503" cy="648729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rgbClr val="F1CB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9D300-0682-A3FE-B21A-2ED03ACB1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750" y="2286000"/>
            <a:ext cx="3048001" cy="2286000"/>
          </a:xfrm>
        </p:spPr>
        <p:txBody>
          <a:bodyPr anchor="ctr">
            <a:normAutofit/>
          </a:bodyPr>
          <a:lstStyle/>
          <a:p>
            <a:r>
              <a:rPr lang="en-GB" sz="3200">
                <a:solidFill>
                  <a:srgbClr val="FFFFFF"/>
                </a:solidFill>
              </a:rPr>
              <a:t>Conclusion 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FCE10E42-BF84-2DB5-067D-A2DF7B4130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4138518"/>
              </p:ext>
            </p:extLst>
          </p:nvPr>
        </p:nvGraphicFramePr>
        <p:xfrm>
          <a:off x="5334000" y="762000"/>
          <a:ext cx="60960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26651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68CE8D-B1E4-48E6-FF87-7D4A030F5D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0" y="1524000"/>
            <a:ext cx="4572000" cy="2286000"/>
          </a:xfrm>
        </p:spPr>
        <p:txBody>
          <a:bodyPr>
            <a:normAutofit/>
          </a:bodyPr>
          <a:lstStyle/>
          <a:p>
            <a:pPr algn="l"/>
            <a:r>
              <a:rPr lang="en-GB" sz="4400"/>
              <a:t>Any Questions?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A97FAAB-5E30-4176-BE96-C3DD3FB14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" y="762007"/>
            <a:ext cx="5948806" cy="6095979"/>
          </a:xfrm>
          <a:custGeom>
            <a:avLst/>
            <a:gdLst>
              <a:gd name="connsiteX0" fmla="*/ 1573832 w 5948806"/>
              <a:gd name="connsiteY0" fmla="*/ 765 h 6095979"/>
              <a:gd name="connsiteX1" fmla="*/ 2734663 w 5948806"/>
              <a:gd name="connsiteY1" fmla="*/ 238687 h 6095979"/>
              <a:gd name="connsiteX2" fmla="*/ 5668316 w 5948806"/>
              <a:gd name="connsiteY2" fmla="*/ 3639516 h 6095979"/>
              <a:gd name="connsiteX3" fmla="*/ 5937022 w 5948806"/>
              <a:gd name="connsiteY3" fmla="*/ 5865869 h 6095979"/>
              <a:gd name="connsiteX4" fmla="*/ 5948806 w 5948806"/>
              <a:gd name="connsiteY4" fmla="*/ 6095979 h 6095979"/>
              <a:gd name="connsiteX5" fmla="*/ 0 w 5948806"/>
              <a:gd name="connsiteY5" fmla="*/ 6095979 h 6095979"/>
              <a:gd name="connsiteX6" fmla="*/ 0 w 5948806"/>
              <a:gd name="connsiteY6" fmla="*/ 1621672 h 6095979"/>
              <a:gd name="connsiteX7" fmla="*/ 36310 w 5948806"/>
              <a:gd name="connsiteY7" fmla="*/ 1518814 h 6095979"/>
              <a:gd name="connsiteX8" fmla="*/ 287891 w 5948806"/>
              <a:gd name="connsiteY8" fmla="*/ 956872 h 6095979"/>
              <a:gd name="connsiteX9" fmla="*/ 1573832 w 5948806"/>
              <a:gd name="connsiteY9" fmla="*/ 765 h 609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48806" h="6095979">
                <a:moveTo>
                  <a:pt x="1573832" y="765"/>
                </a:moveTo>
                <a:cubicBezTo>
                  <a:pt x="1940190" y="-10734"/>
                  <a:pt x="2329345" y="109280"/>
                  <a:pt x="2734663" y="238687"/>
                </a:cubicBezTo>
                <a:cubicBezTo>
                  <a:pt x="4118244" y="680647"/>
                  <a:pt x="5296697" y="1302752"/>
                  <a:pt x="5668316" y="3639516"/>
                </a:cubicBezTo>
                <a:cubicBezTo>
                  <a:pt x="5788299" y="4393559"/>
                  <a:pt x="5890546" y="5142244"/>
                  <a:pt x="5937022" y="5865869"/>
                </a:cubicBezTo>
                <a:lnTo>
                  <a:pt x="5948806" y="6095979"/>
                </a:lnTo>
                <a:lnTo>
                  <a:pt x="0" y="6095979"/>
                </a:lnTo>
                <a:lnTo>
                  <a:pt x="0" y="1621672"/>
                </a:lnTo>
                <a:lnTo>
                  <a:pt x="36310" y="1518814"/>
                </a:lnTo>
                <a:cubicBezTo>
                  <a:pt x="109805" y="1321982"/>
                  <a:pt x="192755" y="1133640"/>
                  <a:pt x="287891" y="956872"/>
                </a:cubicBezTo>
                <a:cubicBezTo>
                  <a:pt x="669453" y="247734"/>
                  <a:pt x="1102800" y="15549"/>
                  <a:pt x="1573832" y="7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47DB6CD-8E9E-4643-B3B6-01BD80429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23838" y="538152"/>
            <a:ext cx="6095989" cy="654368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pic>
        <p:nvPicPr>
          <p:cNvPr id="7" name="Graphic 6" descr="Question mark">
            <a:extLst>
              <a:ext uri="{FF2B5EF4-FFF2-40B4-BE49-F238E27FC236}">
                <a16:creationId xmlns:a16="http://schemas.microsoft.com/office/drawing/2014/main" id="{9A91AF8D-EC15-9CCA-EF26-5B02F91575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61999" y="2286000"/>
            <a:ext cx="3810001" cy="3810001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EC2633E-F322-3C00-BEAE-DFC7B40143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189" y="7893169"/>
            <a:ext cx="10668000" cy="152400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448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9FBA4-6AA9-08E3-72C7-EA2DC4DD4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208768"/>
            <a:ext cx="11826656" cy="56865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>
                <a:latin typeface="Calibri"/>
                <a:ea typeface="Calibri"/>
                <a:cs typeface="Calibri"/>
              </a:rPr>
              <a:t>Reference List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Calibri"/>
                <a:ea typeface="Calibri"/>
                <a:cs typeface="Calibri"/>
              </a:rPr>
              <a:t>Braun, V. and Clarke, V. (2006) ‘Using thematic analysis in psychology’, </a:t>
            </a:r>
            <a:r>
              <a:rPr lang="en-GB" sz="1200" i="1" dirty="0">
                <a:latin typeface="Calibri"/>
                <a:ea typeface="Calibri"/>
                <a:cs typeface="Calibri"/>
              </a:rPr>
              <a:t>Qualitative Research in Psychology</a:t>
            </a:r>
            <a:r>
              <a:rPr lang="en-GB" sz="1200" dirty="0">
                <a:latin typeface="Calibri"/>
                <a:ea typeface="Calibri"/>
                <a:cs typeface="Calibri"/>
              </a:rPr>
              <a:t>, 3(2), pp. 77–101.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Brunet, J. and Sabiston, C.M. (2011) ‘Exploring motivation for physical activity across the lifespan’, </a:t>
            </a:r>
            <a:r>
              <a:rPr lang="en-GB" sz="1200" i="1">
                <a:latin typeface="Calibri"/>
                <a:ea typeface="Calibri"/>
                <a:cs typeface="Calibri"/>
              </a:rPr>
              <a:t>Psychology of Sport and Exercise</a:t>
            </a:r>
            <a:r>
              <a:rPr lang="en-GB" sz="1200">
                <a:latin typeface="Calibri"/>
                <a:ea typeface="Calibri"/>
                <a:cs typeface="Calibri"/>
              </a:rPr>
              <a:t>, 12(2), pp. 99–105.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Deci, E.L. (2012) </a:t>
            </a:r>
            <a:r>
              <a:rPr lang="en-GB" sz="1200" i="1">
                <a:latin typeface="Calibri"/>
                <a:ea typeface="Calibri"/>
                <a:cs typeface="Calibri"/>
              </a:rPr>
              <a:t>Self-determination theory</a:t>
            </a:r>
            <a:r>
              <a:rPr lang="en-GB" sz="1200">
                <a:latin typeface="Calibri"/>
                <a:ea typeface="Calibri"/>
                <a:cs typeface="Calibri"/>
              </a:rPr>
              <a:t>. Rochester: University of Rochester Press.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Gardner, B. (2013) ‘Habit as automaticity, not frequency’, </a:t>
            </a:r>
            <a:r>
              <a:rPr lang="en-GB" sz="1200" i="1">
                <a:latin typeface="Calibri"/>
                <a:ea typeface="Calibri"/>
                <a:cs typeface="Calibri"/>
              </a:rPr>
              <a:t>Health Psychology Review</a:t>
            </a:r>
            <a:r>
              <a:rPr lang="en-GB" sz="1200">
                <a:latin typeface="Calibri"/>
                <a:ea typeface="Calibri"/>
                <a:cs typeface="Calibri"/>
              </a:rPr>
              <a:t>, 9(3), pp. 277–295.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Calibri"/>
                <a:ea typeface="Calibri"/>
                <a:cs typeface="Calibri"/>
              </a:rPr>
              <a:t>Gavin, J., Keough, M., Abravanel, M., </a:t>
            </a:r>
            <a:r>
              <a:rPr lang="en-GB" sz="1200" dirty="0" err="1">
                <a:latin typeface="Calibri"/>
                <a:ea typeface="Calibri"/>
                <a:cs typeface="Calibri"/>
              </a:rPr>
              <a:t>Moudrakovski</a:t>
            </a:r>
            <a:r>
              <a:rPr lang="en-GB" sz="1200" dirty="0">
                <a:latin typeface="Calibri"/>
                <a:ea typeface="Calibri"/>
                <a:cs typeface="Calibri"/>
              </a:rPr>
              <a:t>, T. and </a:t>
            </a:r>
            <a:r>
              <a:rPr lang="en-GB" sz="1200" dirty="0" err="1">
                <a:latin typeface="Calibri"/>
                <a:ea typeface="Calibri"/>
                <a:cs typeface="Calibri"/>
              </a:rPr>
              <a:t>Mcbrearty</a:t>
            </a:r>
            <a:r>
              <a:rPr lang="en-GB" sz="1200" dirty="0">
                <a:latin typeface="Calibri"/>
                <a:ea typeface="Calibri"/>
                <a:cs typeface="Calibri"/>
              </a:rPr>
              <a:t>, M. (2014) ‘Motivations for participation in physical activity across the lifespan’, </a:t>
            </a:r>
            <a:r>
              <a:rPr lang="en-GB" sz="1200" i="1" dirty="0">
                <a:latin typeface="Calibri"/>
                <a:ea typeface="Calibri"/>
                <a:cs typeface="Calibri"/>
              </a:rPr>
              <a:t>International Journal of Wellbeing</a:t>
            </a:r>
            <a:r>
              <a:rPr lang="en-GB" sz="1200" dirty="0">
                <a:latin typeface="Calibri"/>
                <a:ea typeface="Calibri"/>
                <a:cs typeface="Calibri"/>
              </a:rPr>
              <a:t>, 4(1), pp. 46–61.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Kahanavita Liyanage Don, S. (2021) ‘Team cohesion and participation in rugby union’, </a:t>
            </a:r>
            <a:r>
              <a:rPr lang="en-GB" sz="1200" i="1">
                <a:latin typeface="Calibri"/>
                <a:ea typeface="Calibri"/>
                <a:cs typeface="Calibri"/>
              </a:rPr>
              <a:t>International Journal of Sports Science</a:t>
            </a:r>
            <a:r>
              <a:rPr lang="en-GB" sz="1200">
                <a:latin typeface="Calibri"/>
                <a:ea typeface="Calibri"/>
                <a:cs typeface="Calibri"/>
              </a:rPr>
              <a:t>, 11(2), pp. 55–63.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Calibri"/>
                <a:ea typeface="Calibri"/>
                <a:cs typeface="Calibri"/>
              </a:rPr>
              <a:t>Kim, Y. and Cho, D. (2022) ‘Validity and reliability of the Exercise Motivations Inventory-2’, </a:t>
            </a:r>
            <a:r>
              <a:rPr lang="en-GB" sz="1200" i="1" dirty="0">
                <a:latin typeface="Calibri"/>
                <a:ea typeface="Calibri"/>
                <a:cs typeface="Calibri"/>
              </a:rPr>
              <a:t>Journal of Exercise Rehabilitation</a:t>
            </a:r>
            <a:r>
              <a:rPr lang="en-GB" sz="1200" dirty="0">
                <a:latin typeface="Calibri"/>
                <a:ea typeface="Calibri"/>
                <a:cs typeface="Calibri"/>
              </a:rPr>
              <a:t>, 18(1), pp. 14–21.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Calibri"/>
                <a:ea typeface="Calibri"/>
                <a:cs typeface="Calibri"/>
              </a:rPr>
              <a:t>Kruger, P.E. and Smit, A. (2012) ‘Physical demands of rugby union’, </a:t>
            </a:r>
            <a:r>
              <a:rPr lang="en-GB" sz="1200" i="1" dirty="0">
                <a:latin typeface="Calibri"/>
                <a:ea typeface="Calibri"/>
                <a:cs typeface="Calibri"/>
              </a:rPr>
              <a:t>South African Journal for Research in Sport</a:t>
            </a:r>
            <a:r>
              <a:rPr lang="en-GB" sz="1200" dirty="0">
                <a:latin typeface="Calibri"/>
                <a:ea typeface="Calibri"/>
                <a:cs typeface="Calibri"/>
              </a:rPr>
              <a:t>, 34(2), pp. 63–79.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Malina, M.A. (2011) ‘Mixed methods research in behavioural studies’, </a:t>
            </a:r>
            <a:r>
              <a:rPr lang="en-GB" sz="1200" i="1">
                <a:latin typeface="Calibri"/>
                <a:ea typeface="Calibri"/>
                <a:cs typeface="Calibri"/>
              </a:rPr>
              <a:t>Qualitative Research in Accounting &amp; Management</a:t>
            </a:r>
            <a:r>
              <a:rPr lang="en-GB" sz="1200">
                <a:latin typeface="Calibri"/>
                <a:ea typeface="Calibri"/>
                <a:cs typeface="Calibri"/>
              </a:rPr>
              <a:t>, 8(1), pp. 59–73.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Miller, Y.D., Brown, W.J. and Tudor-Locke, C. (2016) ‘Physical activity and chronic disease prevention’, </a:t>
            </a:r>
            <a:r>
              <a:rPr lang="en-GB" sz="1200" i="1">
                <a:latin typeface="Calibri"/>
                <a:ea typeface="Calibri"/>
                <a:cs typeface="Calibri"/>
              </a:rPr>
              <a:t>Public Health Reports</a:t>
            </a:r>
            <a:r>
              <a:rPr lang="en-GB" sz="1200">
                <a:latin typeface="Calibri"/>
                <a:ea typeface="Calibri"/>
                <a:cs typeface="Calibri"/>
              </a:rPr>
              <a:t>, 131(2), pp. 211–218.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Pacewicz, C.E., Smith, A.L. and Raedeke, T.D. (2020) ‘Group cohesion and motivation in team sport’, </a:t>
            </a:r>
            <a:r>
              <a:rPr lang="en-GB" sz="1200" i="1">
                <a:latin typeface="Calibri"/>
                <a:ea typeface="Calibri"/>
                <a:cs typeface="Calibri"/>
              </a:rPr>
              <a:t>Psychology of Sport and Exercise</a:t>
            </a:r>
            <a:r>
              <a:rPr lang="en-GB" sz="1200">
                <a:latin typeface="Calibri"/>
                <a:ea typeface="Calibri"/>
                <a:cs typeface="Calibri"/>
              </a:rPr>
              <a:t>, 47, pp. 1–9.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Calibri"/>
                <a:ea typeface="Calibri"/>
                <a:cs typeface="Calibri"/>
              </a:rPr>
              <a:t>Pope, J.P. and Wilson, P.M. (2012) ‘Understanding motivational processes in university rugby players’, </a:t>
            </a:r>
            <a:r>
              <a:rPr lang="en-GB" sz="1200" i="1" dirty="0">
                <a:latin typeface="Calibri"/>
                <a:ea typeface="Calibri"/>
                <a:cs typeface="Calibri"/>
              </a:rPr>
              <a:t>Journal of Sport </a:t>
            </a:r>
            <a:r>
              <a:rPr lang="en-GB" sz="1200" i="1" dirty="0" err="1">
                <a:latin typeface="Calibri"/>
                <a:ea typeface="Calibri"/>
                <a:cs typeface="Calibri"/>
              </a:rPr>
              <a:t>Behavior</a:t>
            </a:r>
            <a:r>
              <a:rPr lang="en-GB" sz="1200" dirty="0">
                <a:latin typeface="Calibri"/>
                <a:ea typeface="Calibri"/>
                <a:cs typeface="Calibri"/>
              </a:rPr>
              <a:t>, 35(4), pp. 405–423.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Calibri"/>
                <a:ea typeface="Calibri"/>
                <a:cs typeface="Calibri"/>
              </a:rPr>
              <a:t>Ryan, R.M. and La Guardia, J.G. (2000) ‘What is being optimized? Self-determination theory and basic psychological needs’, </a:t>
            </a:r>
            <a:r>
              <a:rPr lang="en-GB" sz="1200" i="1" dirty="0">
                <a:latin typeface="Calibri"/>
                <a:ea typeface="Calibri"/>
                <a:cs typeface="Calibri"/>
              </a:rPr>
              <a:t>Psychological Inquiry</a:t>
            </a:r>
            <a:r>
              <a:rPr lang="en-GB" sz="1200" dirty="0">
                <a:latin typeface="Calibri"/>
                <a:ea typeface="Calibri"/>
                <a:cs typeface="Calibri"/>
              </a:rPr>
              <a:t>, 11(4), pp. 268–272.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Shields, M. (2008) ‘Overweight and obesity among children and youth’, </a:t>
            </a:r>
            <a:r>
              <a:rPr lang="en-GB" sz="1200" i="1">
                <a:latin typeface="Calibri"/>
                <a:ea typeface="Calibri"/>
                <a:cs typeface="Calibri"/>
              </a:rPr>
              <a:t>Health Reports</a:t>
            </a:r>
            <a:r>
              <a:rPr lang="en-GB" sz="1200">
                <a:latin typeface="Calibri"/>
                <a:ea typeface="Calibri"/>
                <a:cs typeface="Calibri"/>
              </a:rPr>
              <a:t>, 19(3), pp. 27–42.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Warburton, D.E.R. (2003) ‘Health benefits of physical activity’, </a:t>
            </a:r>
            <a:r>
              <a:rPr lang="en-GB" sz="1200" i="1">
                <a:latin typeface="Calibri"/>
                <a:ea typeface="Calibri"/>
                <a:cs typeface="Calibri"/>
              </a:rPr>
              <a:t>Canadian Medical Association Journal</a:t>
            </a:r>
            <a:r>
              <a:rPr lang="en-GB" sz="1200">
                <a:latin typeface="Calibri"/>
                <a:ea typeface="Calibri"/>
                <a:cs typeface="Calibri"/>
              </a:rPr>
              <a:t>, 174(6), pp. 801–809.</a:t>
            </a:r>
            <a:endParaRPr lang="en-GB" sz="1200">
              <a:solidFill>
                <a:srgbClr val="FFFFFF">
                  <a:alpha val="70000"/>
                </a:srgbClr>
              </a:solidFill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Calibri"/>
                <a:ea typeface="Calibri"/>
                <a:cs typeface="Calibri"/>
              </a:rPr>
              <a:t>White, P. (1982) ‘Barriers to participation in physical activity’, </a:t>
            </a:r>
            <a:r>
              <a:rPr lang="en-GB" sz="1200" i="1">
                <a:latin typeface="Calibri"/>
                <a:ea typeface="Calibri"/>
                <a:cs typeface="Calibri"/>
              </a:rPr>
              <a:t>Sports Sociology Review</a:t>
            </a:r>
            <a:r>
              <a:rPr lang="en-GB" sz="1200">
                <a:latin typeface="Calibri"/>
                <a:ea typeface="Calibri"/>
                <a:cs typeface="Calibri"/>
              </a:rPr>
              <a:t>, 15(2), pp. 127–134.</a:t>
            </a:r>
          </a:p>
          <a:p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35985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Blush 3">
      <a:dk1>
        <a:sysClr val="windowText" lastClr="000000"/>
      </a:dk1>
      <a:lt1>
        <a:sysClr val="window" lastClr="FFFFFF"/>
      </a:lt1>
      <a:dk2>
        <a:srgbClr val="B15E4E"/>
      </a:dk2>
      <a:lt2>
        <a:srgbClr val="FFFFFF"/>
      </a:lt2>
      <a:accent1>
        <a:srgbClr val="C5B096"/>
      </a:accent1>
      <a:accent2>
        <a:srgbClr val="ECA855"/>
      </a:accent2>
      <a:accent3>
        <a:srgbClr val="9BBFB0"/>
      </a:accent3>
      <a:accent4>
        <a:srgbClr val="A9AEA7"/>
      </a:accent4>
      <a:accent5>
        <a:srgbClr val="6A787C"/>
      </a:accent5>
      <a:accent6>
        <a:srgbClr val="3B4345"/>
      </a:accent6>
      <a:hlink>
        <a:srgbClr val="ECA855"/>
      </a:hlink>
      <a:folHlink>
        <a:srgbClr val="6A392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PebbleVTI</vt:lpstr>
      <vt:lpstr>What Factors Affect Participation in Different Age Groups With Rugby Teams</vt:lpstr>
      <vt:lpstr>Information </vt:lpstr>
      <vt:lpstr>Introduction </vt:lpstr>
      <vt:lpstr>Aim of the study </vt:lpstr>
      <vt:lpstr>Methodology </vt:lpstr>
      <vt:lpstr>Quantitative data</vt:lpstr>
      <vt:lpstr>Differences in age groups</vt:lpstr>
      <vt:lpstr>Qualitative Findings </vt:lpstr>
      <vt:lpstr>Discussion and implications</vt:lpstr>
      <vt:lpstr>Conclusion </vt:lpstr>
      <vt:lpstr>Any 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411</cp:revision>
  <dcterms:created xsi:type="dcterms:W3CDTF">2026-05-07T20:07:41Z</dcterms:created>
  <dcterms:modified xsi:type="dcterms:W3CDTF">2026-05-08T11:23:13Z</dcterms:modified>
</cp:coreProperties>
</file>