
<file path=[Content_Types].xml><?xml version="1.0" encoding="utf-8"?>
<Types xmlns="http://schemas.openxmlformats.org/package/2006/content-types">
  <Default Extension="fntdata" ContentType="application/x-fontdata"/>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16"/>
  </p:notesMasterIdLst>
  <p:sldIdLst>
    <p:sldId id="256" r:id="rId2"/>
    <p:sldId id="259" r:id="rId3"/>
    <p:sldId id="260" r:id="rId4"/>
    <p:sldId id="261" r:id="rId5"/>
    <p:sldId id="262" r:id="rId6"/>
    <p:sldId id="268" r:id="rId7"/>
    <p:sldId id="269" r:id="rId8"/>
    <p:sldId id="270" r:id="rId9"/>
    <p:sldId id="275" r:id="rId10"/>
    <p:sldId id="278" r:id="rId11"/>
    <p:sldId id="282" r:id="rId12"/>
    <p:sldId id="283" r:id="rId13"/>
    <p:sldId id="285" r:id="rId14"/>
    <p:sldId id="284" r:id="rId15"/>
  </p:sldIdLst>
  <p:sldSz cx="9144000" cy="5143500" type="screen16x9"/>
  <p:notesSz cx="6858000" cy="9144000"/>
  <p:embeddedFontLst>
    <p:embeddedFont>
      <p:font typeface="Josefin Sans" pitchFamily="2" charset="0"/>
      <p:regular r:id="rId17"/>
      <p:bold r:id="rId18"/>
      <p:italic r:id="rId19"/>
      <p:boldItalic r:id="rId20"/>
    </p:embeddedFont>
    <p:embeddedFont>
      <p:font typeface="Lilita One" panose="020B0604020202020204" charset="0"/>
      <p:regular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F8DB1A7-6FF1-495A-8190-67ED8B3B1D96}">
  <a:tblStyle styleId="{AF8DB1A7-6FF1-495A-8190-67ED8B3B1D9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766" autoAdjust="0"/>
  </p:normalViewPr>
  <p:slideViewPr>
    <p:cSldViewPr snapToGrid="0">
      <p:cViewPr varScale="1">
        <p:scale>
          <a:sx n="83" d="100"/>
          <a:sy n="83" d="100"/>
        </p:scale>
        <p:origin x="102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g70bd74dec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9" name="Google Shape;859;g70bd74dec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8"/>
        <p:cNvGrpSpPr/>
        <p:nvPr/>
      </p:nvGrpSpPr>
      <p:grpSpPr>
        <a:xfrm>
          <a:off x="0" y="0"/>
          <a:ext cx="0" cy="0"/>
          <a:chOff x="0" y="0"/>
          <a:chExt cx="0" cy="0"/>
        </a:xfrm>
      </p:grpSpPr>
      <p:sp>
        <p:nvSpPr>
          <p:cNvPr id="1329" name="Google Shape;1329;g70bd74dec0_0_7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0" name="Google Shape;1330;g70bd74dec0_0_7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7"/>
        <p:cNvGrpSpPr/>
        <p:nvPr/>
      </p:nvGrpSpPr>
      <p:grpSpPr>
        <a:xfrm>
          <a:off x="0" y="0"/>
          <a:ext cx="0" cy="0"/>
          <a:chOff x="0" y="0"/>
          <a:chExt cx="0" cy="0"/>
        </a:xfrm>
      </p:grpSpPr>
      <p:sp>
        <p:nvSpPr>
          <p:cNvPr id="1418" name="Google Shape;1418;g707a6dabbc_0_1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9" name="Google Shape;1419;g707a6dabbc_0_1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 made the questionnaire brief and lightweight since the user-</a:t>
            </a:r>
            <a:r>
              <a:rPr lang="en-US" dirty="0" err="1"/>
              <a:t>centred</a:t>
            </a:r>
            <a:r>
              <a:rPr lang="en-US" dirty="0"/>
              <a:t> survey design will make the survey less burdensome and enhance the quality of responses in the circumstances when the language and structure are user-friendly (Government Analysis Function, 2023).</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4"/>
        <p:cNvGrpSpPr/>
        <p:nvPr/>
      </p:nvGrpSpPr>
      <p:grpSpPr>
        <a:xfrm>
          <a:off x="0" y="0"/>
          <a:ext cx="0" cy="0"/>
          <a:chOff x="0" y="0"/>
          <a:chExt cx="0" cy="0"/>
        </a:xfrm>
      </p:grpSpPr>
      <p:sp>
        <p:nvSpPr>
          <p:cNvPr id="1475" name="Google Shape;1475;g70bd74dec0_0_7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6" name="Google Shape;1476;g70bd74dec0_0_7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have chosen questions with the best business value as they influenced the positioning, the pricing and communication decisions directly. The questionnaire reveals that demand, trust and convenience bore more significance as compared to wide service range.</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3"/>
        <p:cNvGrpSpPr/>
        <p:nvPr/>
      </p:nvGrpSpPr>
      <p:grpSpPr>
        <a:xfrm>
          <a:off x="0" y="0"/>
          <a:ext cx="0" cy="0"/>
          <a:chOff x="0" y="0"/>
          <a:chExt cx="0" cy="0"/>
        </a:xfrm>
      </p:grpSpPr>
      <p:sp>
        <p:nvSpPr>
          <p:cNvPr id="1654" name="Google Shape;1654;g6b373fa0a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5" name="Google Shape;1655;g6b373fa0a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applied the findings in establishing a viable local segment instead of a broad audience. Segmentation is important as it determines targeting, resource allocation and relevance of messengers in competitive markets (Clarke, Freytag and Mora Cortez, 2024).</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6b11a8b499_0_16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6b11a8b499_0_16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hoped that the site would establish trust as quickly as possible since the quality of websites and their usability has an impact on trust and conversion. I thus applied straight categories, pictorial evidence and face-to-face choices rather than dense content (</a:t>
            </a:r>
            <a:r>
              <a:rPr lang="en-US" sz="1100" dirty="0" err="1">
                <a:effectLst/>
                <a:latin typeface="Times New Roman" panose="02020603050405020304" pitchFamily="18" charset="0"/>
                <a:ea typeface="Calibri" panose="020F0502020204030204" pitchFamily="34" charset="0"/>
                <a:cs typeface="Vrinda" panose="020B0502040204020203" pitchFamily="34" charset="0"/>
              </a:rPr>
              <a:t>Srisathan</a:t>
            </a:r>
            <a:r>
              <a:rPr lang="en-US" sz="1100" dirty="0">
                <a:effectLst/>
                <a:latin typeface="Times New Roman" panose="02020603050405020304" pitchFamily="18" charset="0"/>
                <a:ea typeface="Calibri" panose="020F0502020204030204" pitchFamily="34" charset="0"/>
                <a:cs typeface="Vrinda" panose="020B0502040204020203" pitchFamily="34" charset="0"/>
              </a:rPr>
              <a:t> et al., 2024).</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8"/>
        <p:cNvGrpSpPr/>
        <p:nvPr/>
      </p:nvGrpSpPr>
      <p:grpSpPr>
        <a:xfrm>
          <a:off x="0" y="0"/>
          <a:ext cx="0" cy="0"/>
          <a:chOff x="0" y="0"/>
          <a:chExt cx="0" cy="0"/>
        </a:xfrm>
      </p:grpSpPr>
      <p:sp>
        <p:nvSpPr>
          <p:cNvPr id="2349" name="Google Shape;2349;g6b4b2e228f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0" name="Google Shape;2350;g6b4b2e228f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correspondingly associated the posters with affordability, creativity and trust findings. It has been found that digital marketing, social media and SEO reinforce the visibility and access to customers in case of clear and focused messaging (Sharabati et al., 2024).</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8"/>
        <p:cNvGrpSpPr/>
        <p:nvPr/>
      </p:nvGrpSpPr>
      <p:grpSpPr>
        <a:xfrm>
          <a:off x="0" y="0"/>
          <a:ext cx="0" cy="0"/>
          <a:chOff x="0" y="0"/>
          <a:chExt cx="0" cy="0"/>
        </a:xfrm>
      </p:grpSpPr>
      <p:sp>
        <p:nvSpPr>
          <p:cNvPr id="2419" name="Google Shape;2419;g70bd74dec0_0_7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0" name="Google Shape;2420;g70bd74dec0_0_7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related SEO to the research since the survey reveals that customers would primarily search using Facebook and Google. According to Google, the discoverability in search is enhanced by helpful content and clear site structure (Google Search Central, 2026).</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7"/>
        <p:cNvGrpSpPr/>
        <p:nvPr/>
      </p:nvGrpSpPr>
      <p:grpSpPr>
        <a:xfrm>
          <a:off x="0" y="0"/>
          <a:ext cx="0" cy="0"/>
          <a:chOff x="0" y="0"/>
          <a:chExt cx="0" cy="0"/>
        </a:xfrm>
      </p:grpSpPr>
      <p:sp>
        <p:nvSpPr>
          <p:cNvPr id="2588" name="Google Shape;2588;g70bd74dec0_0_7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9" name="Google Shape;2589;g70bd74dec0_0_7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 transformed the advert into a story instead of a simple presentation script since narrative images are more effective at making an impact and making the viewers relate to the message at an emotional level (Nikulina et al., 2024).</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3"/>
        <p:cNvGrpSpPr/>
        <p:nvPr/>
      </p:nvGrpSpPr>
      <p:grpSpPr>
        <a:xfrm>
          <a:off x="0" y="0"/>
          <a:ext cx="0" cy="0"/>
          <a:chOff x="0" y="0"/>
          <a:chExt cx="0" cy="0"/>
        </a:xfrm>
      </p:grpSpPr>
      <p:sp>
        <p:nvSpPr>
          <p:cNvPr id="3044" name="Google Shape;3044;g6b373fa0a7_0_2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5" name="Google Shape;3045;g6b373fa0a7_0_2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In this project, I found out that creative work is often more powerful when it is evidence-based, instead of being a guess. The questionnaire enabled me to learn the real value of the customers, particularly cost, convenience and trust. This altered my perception towards the site, advertisement publications and advertisement. I also got to know that segmentation of the audience is important since a business cannot address everyone in the same manner (Clarke, Freytag and Mora Cortez, 2024). I now </a:t>
            </a:r>
            <a:r>
              <a:rPr lang="en-US" sz="1100" dirty="0" err="1">
                <a:effectLst/>
                <a:latin typeface="Times New Roman" panose="02020603050405020304" pitchFamily="18" charset="0"/>
                <a:ea typeface="Calibri" panose="020F0502020204030204" pitchFamily="34" charset="0"/>
                <a:cs typeface="Vrinda" panose="020B0502040204020203" pitchFamily="34" charset="0"/>
              </a:rPr>
              <a:t>realise</a:t>
            </a:r>
            <a:r>
              <a:rPr lang="en-US" sz="1100" dirty="0">
                <a:effectLst/>
                <a:latin typeface="Times New Roman" panose="02020603050405020304" pitchFamily="18" charset="0"/>
                <a:ea typeface="Calibri" panose="020F0502020204030204" pitchFamily="34" charset="0"/>
                <a:cs typeface="Vrinda" panose="020B0502040204020203" pitchFamily="34" charset="0"/>
              </a:rPr>
              <a:t> that the use of research is not just to gather information. It is also a device of enhancing design relevance, message clarity and business focus.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3">
          <a:extLst>
            <a:ext uri="{FF2B5EF4-FFF2-40B4-BE49-F238E27FC236}">
              <a16:creationId xmlns:a16="http://schemas.microsoft.com/office/drawing/2014/main" id="{01C49BC5-DC1E-94AE-F923-E91C0F25CF26}"/>
            </a:ext>
          </a:extLst>
        </p:cNvPr>
        <p:cNvGrpSpPr/>
        <p:nvPr/>
      </p:nvGrpSpPr>
      <p:grpSpPr>
        <a:xfrm>
          <a:off x="0" y="0"/>
          <a:ext cx="0" cy="0"/>
          <a:chOff x="0" y="0"/>
          <a:chExt cx="0" cy="0"/>
        </a:xfrm>
      </p:grpSpPr>
      <p:sp>
        <p:nvSpPr>
          <p:cNvPr id="3044" name="Google Shape;3044;g6b373fa0a7_0_269:notes">
            <a:extLst>
              <a:ext uri="{FF2B5EF4-FFF2-40B4-BE49-F238E27FC236}">
                <a16:creationId xmlns:a16="http://schemas.microsoft.com/office/drawing/2014/main" id="{68517B70-8CCF-24CD-B864-8C36B2F4870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5" name="Google Shape;3045;g6b373fa0a7_0_269:notes">
            <a:extLst>
              <a:ext uri="{FF2B5EF4-FFF2-40B4-BE49-F238E27FC236}">
                <a16:creationId xmlns:a16="http://schemas.microsoft.com/office/drawing/2014/main" id="{4585C221-ECA8-FB98-787F-3B44F01E720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Aft>
                <a:spcPts val="8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This project enabled me to acquire practical skills in survey question design, patterns interpretation and use of findings in business decisions. I also learnt how to be more confident in designing the structure of the website, creating promotional messages and a storytelling advert. These are communication and enterprise skills. Nevertheless, I still have to enhance such aspects as search engine </a:t>
            </a:r>
            <a:r>
              <a:rPr lang="en-US" sz="1100" dirty="0" err="1">
                <a:effectLst/>
                <a:latin typeface="Times New Roman" panose="02020603050405020304" pitchFamily="18" charset="0"/>
                <a:ea typeface="Calibri" panose="020F0502020204030204" pitchFamily="34" charset="0"/>
                <a:cs typeface="Vrinda" panose="020B0502040204020203" pitchFamily="34" charset="0"/>
              </a:rPr>
              <a:t>optimisation</a:t>
            </a:r>
            <a:r>
              <a:rPr lang="en-US" sz="1100" dirty="0">
                <a:effectLst/>
                <a:latin typeface="Times New Roman" panose="02020603050405020304" pitchFamily="18" charset="0"/>
                <a:ea typeface="Calibri" panose="020F0502020204030204" pitchFamily="34" charset="0"/>
                <a:cs typeface="Vrinda" panose="020B0502040204020203" pitchFamily="34" charset="0"/>
              </a:rPr>
              <a:t>, video editing, and campaign analysis. The significance of these skills lies in the fact that the performance of digital marketing is increasingly determined by the visibility, the quality of its content and measurable results (Sharabati et al., 2024; Google Search Central, 2026). Working on these areas would assist me in developing business campaigns in future that are more professional and data-driven.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15810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3">
          <a:extLst>
            <a:ext uri="{FF2B5EF4-FFF2-40B4-BE49-F238E27FC236}">
              <a16:creationId xmlns:a16="http://schemas.microsoft.com/office/drawing/2014/main" id="{FB5432F1-2794-87FA-7BE4-49CF350B7B84}"/>
            </a:ext>
          </a:extLst>
        </p:cNvPr>
        <p:cNvGrpSpPr/>
        <p:nvPr/>
      </p:nvGrpSpPr>
      <p:grpSpPr>
        <a:xfrm>
          <a:off x="0" y="0"/>
          <a:ext cx="0" cy="0"/>
          <a:chOff x="0" y="0"/>
          <a:chExt cx="0" cy="0"/>
        </a:xfrm>
      </p:grpSpPr>
      <p:sp>
        <p:nvSpPr>
          <p:cNvPr id="3044" name="Google Shape;3044;g6b373fa0a7_0_269:notes">
            <a:extLst>
              <a:ext uri="{FF2B5EF4-FFF2-40B4-BE49-F238E27FC236}">
                <a16:creationId xmlns:a16="http://schemas.microsoft.com/office/drawing/2014/main" id="{220E78D8-6971-1798-FCA3-B9F2BFE2F81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5" name="Google Shape;3045;g6b373fa0a7_0_269:notes">
            <a:extLst>
              <a:ext uri="{FF2B5EF4-FFF2-40B4-BE49-F238E27FC236}">
                <a16:creationId xmlns:a16="http://schemas.microsoft.com/office/drawing/2014/main" id="{2939AEA2-F278-F9F5-0CFD-2FAF60CFC00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56550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3">
          <a:extLst>
            <a:ext uri="{FF2B5EF4-FFF2-40B4-BE49-F238E27FC236}">
              <a16:creationId xmlns:a16="http://schemas.microsoft.com/office/drawing/2014/main" id="{092A13FC-CBE5-29EA-C5CA-52A5A26B346B}"/>
            </a:ext>
          </a:extLst>
        </p:cNvPr>
        <p:cNvGrpSpPr/>
        <p:nvPr/>
      </p:nvGrpSpPr>
      <p:grpSpPr>
        <a:xfrm>
          <a:off x="0" y="0"/>
          <a:ext cx="0" cy="0"/>
          <a:chOff x="0" y="0"/>
          <a:chExt cx="0" cy="0"/>
        </a:xfrm>
      </p:grpSpPr>
      <p:sp>
        <p:nvSpPr>
          <p:cNvPr id="3044" name="Google Shape;3044;g6b373fa0a7_0_269:notes">
            <a:extLst>
              <a:ext uri="{FF2B5EF4-FFF2-40B4-BE49-F238E27FC236}">
                <a16:creationId xmlns:a16="http://schemas.microsoft.com/office/drawing/2014/main" id="{BB5CB5DC-320D-FF10-9464-DBAD1D48613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5" name="Google Shape;3045;g6b373fa0a7_0_269:notes">
            <a:extLst>
              <a:ext uri="{FF2B5EF4-FFF2-40B4-BE49-F238E27FC236}">
                <a16:creationId xmlns:a16="http://schemas.microsoft.com/office/drawing/2014/main" id="{BBC53A80-A984-D5AE-34FD-65786F3C514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825518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720000" y="860400"/>
            <a:ext cx="3345000" cy="2064900"/>
          </a:xfrm>
          <a:prstGeom prst="rect">
            <a:avLst/>
          </a:prstGeom>
        </p:spPr>
        <p:txBody>
          <a:bodyPr spcFirstLastPara="1" wrap="square" lIns="91425" tIns="91425" rIns="91425" bIns="91425" anchor="b" anchorCtr="0">
            <a:noAutofit/>
          </a:bodyPr>
          <a:lstStyle>
            <a:lvl1pPr lvl="0" algn="r" rtl="0">
              <a:lnSpc>
                <a:spcPct val="80000"/>
              </a:lnSpc>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720000" y="2824325"/>
            <a:ext cx="3345000" cy="707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800"/>
              <a:buNone/>
              <a:defRPr sz="1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p:nvPr>
        </p:nvSpPr>
        <p:spPr>
          <a:xfrm>
            <a:off x="720000" y="2150850"/>
            <a:ext cx="77040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9"/>
        <p:cNvGrpSpPr/>
        <p:nvPr/>
      </p:nvGrpSpPr>
      <p:grpSpPr>
        <a:xfrm>
          <a:off x="0" y="0"/>
          <a:ext cx="0" cy="0"/>
          <a:chOff x="0" y="0"/>
          <a:chExt cx="0" cy="0"/>
        </a:xfrm>
      </p:grpSpPr>
      <p:sp>
        <p:nvSpPr>
          <p:cNvPr id="20" name="Google Shape;20;p5"/>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5"/>
          <p:cNvSpPr txBox="1">
            <a:spLocks noGrp="1"/>
          </p:cNvSpPr>
          <p:nvPr>
            <p:ph type="body" idx="1"/>
          </p:nvPr>
        </p:nvSpPr>
        <p:spPr>
          <a:xfrm>
            <a:off x="2776200" y="1514400"/>
            <a:ext cx="3591600" cy="1153200"/>
          </a:xfrm>
          <a:prstGeom prst="rect">
            <a:avLst/>
          </a:prstGeom>
        </p:spPr>
        <p:txBody>
          <a:bodyPr spcFirstLastPara="1" wrap="square" lIns="91425" tIns="91425" rIns="91425" bIns="91425" anchor="t" anchorCtr="0">
            <a:noAutofit/>
          </a:bodyPr>
          <a:lstStyle>
            <a:lvl1pPr marL="457200" lvl="0" indent="-298450" algn="ctr" rtl="0">
              <a:lnSpc>
                <a:spcPct val="100000"/>
              </a:lnSpc>
              <a:spcBef>
                <a:spcPts val="0"/>
              </a:spcBef>
              <a:spcAft>
                <a:spcPts val="0"/>
              </a:spcAft>
              <a:buSzPts val="1100"/>
              <a:buChar char="●"/>
              <a:defRPr sz="1200"/>
            </a:lvl1pPr>
            <a:lvl2pPr marL="914400" lvl="1" indent="-298450" rtl="0">
              <a:spcBef>
                <a:spcPts val="1600"/>
              </a:spcBef>
              <a:spcAft>
                <a:spcPts val="0"/>
              </a:spcAft>
              <a:buSzPts val="1100"/>
              <a:buChar char="○"/>
              <a:defRPr/>
            </a:lvl2pPr>
            <a:lvl3pPr marL="1371600" lvl="2" indent="-298450" rtl="0">
              <a:spcBef>
                <a:spcPts val="1600"/>
              </a:spcBef>
              <a:spcAft>
                <a:spcPts val="0"/>
              </a:spcAft>
              <a:buSzPts val="1100"/>
              <a:buChar char="■"/>
              <a:defRPr/>
            </a:lvl3pPr>
            <a:lvl4pPr marL="1828800" lvl="3" indent="-298450" rtl="0">
              <a:spcBef>
                <a:spcPts val="1600"/>
              </a:spcBef>
              <a:spcAft>
                <a:spcPts val="0"/>
              </a:spcAft>
              <a:buSzPts val="1100"/>
              <a:buChar char="●"/>
              <a:defRPr/>
            </a:lvl4pPr>
            <a:lvl5pPr marL="2286000" lvl="4" indent="-298450" rtl="0">
              <a:spcBef>
                <a:spcPts val="1600"/>
              </a:spcBef>
              <a:spcAft>
                <a:spcPts val="0"/>
              </a:spcAft>
              <a:buSzPts val="1100"/>
              <a:buChar char="○"/>
              <a:defRPr/>
            </a:lvl5pPr>
            <a:lvl6pPr marL="2743200" lvl="5" indent="-298450" rtl="0">
              <a:spcBef>
                <a:spcPts val="1600"/>
              </a:spcBef>
              <a:spcAft>
                <a:spcPts val="0"/>
              </a:spcAft>
              <a:buSzPts val="1100"/>
              <a:buChar char="■"/>
              <a:defRPr/>
            </a:lvl6pPr>
            <a:lvl7pPr marL="3200400" lvl="6" indent="-298450" rtl="0">
              <a:spcBef>
                <a:spcPts val="1600"/>
              </a:spcBef>
              <a:spcAft>
                <a:spcPts val="0"/>
              </a:spcAft>
              <a:buSzPts val="1100"/>
              <a:buChar char="●"/>
              <a:defRPr/>
            </a:lvl7pPr>
            <a:lvl8pPr marL="3657600" lvl="7" indent="-298450" rtl="0">
              <a:spcBef>
                <a:spcPts val="1600"/>
              </a:spcBef>
              <a:spcAft>
                <a:spcPts val="0"/>
              </a:spcAft>
              <a:buSzPts val="1100"/>
              <a:buChar char="○"/>
              <a:defRPr/>
            </a:lvl8pPr>
            <a:lvl9pPr marL="4114800" lvl="8" indent="-298450" rtl="0">
              <a:spcBef>
                <a:spcPts val="1600"/>
              </a:spcBef>
              <a:spcAft>
                <a:spcPts val="1600"/>
              </a:spcAft>
              <a:buSzPts val="1100"/>
              <a:buChar char="■"/>
              <a:defRPr/>
            </a:lvl9pPr>
          </a:lstStyle>
          <a:p>
            <a:endParaRPr/>
          </a:p>
        </p:txBody>
      </p:sp>
      <p:sp>
        <p:nvSpPr>
          <p:cNvPr id="22" name="Google Shape;22;p5"/>
          <p:cNvSpPr txBox="1">
            <a:spLocks noGrp="1"/>
          </p:cNvSpPr>
          <p:nvPr>
            <p:ph type="body" idx="2"/>
          </p:nvPr>
        </p:nvSpPr>
        <p:spPr>
          <a:xfrm>
            <a:off x="2776200" y="2937600"/>
            <a:ext cx="3591600" cy="1153200"/>
          </a:xfrm>
          <a:prstGeom prst="rect">
            <a:avLst/>
          </a:prstGeom>
        </p:spPr>
        <p:txBody>
          <a:bodyPr spcFirstLastPara="1" wrap="square" lIns="91425" tIns="91425" rIns="91425" bIns="91425" anchor="t" anchorCtr="0">
            <a:noAutofit/>
          </a:bodyPr>
          <a:lstStyle>
            <a:lvl1pPr marL="457200" lvl="0" indent="-298450" algn="ctr" rtl="0">
              <a:lnSpc>
                <a:spcPct val="100000"/>
              </a:lnSpc>
              <a:spcBef>
                <a:spcPts val="0"/>
              </a:spcBef>
              <a:spcAft>
                <a:spcPts val="0"/>
              </a:spcAft>
              <a:buSzPts val="1100"/>
              <a:buChar char="●"/>
              <a:defRPr sz="1200"/>
            </a:lvl1pPr>
            <a:lvl2pPr marL="914400" lvl="1" indent="-298450" rtl="0">
              <a:spcBef>
                <a:spcPts val="1600"/>
              </a:spcBef>
              <a:spcAft>
                <a:spcPts val="0"/>
              </a:spcAft>
              <a:buSzPts val="1100"/>
              <a:buChar char="○"/>
              <a:defRPr/>
            </a:lvl2pPr>
            <a:lvl3pPr marL="1371600" lvl="2" indent="-298450" rtl="0">
              <a:spcBef>
                <a:spcPts val="1600"/>
              </a:spcBef>
              <a:spcAft>
                <a:spcPts val="0"/>
              </a:spcAft>
              <a:buSzPts val="1100"/>
              <a:buChar char="■"/>
              <a:defRPr/>
            </a:lvl3pPr>
            <a:lvl4pPr marL="1828800" lvl="3" indent="-298450" rtl="0">
              <a:spcBef>
                <a:spcPts val="1600"/>
              </a:spcBef>
              <a:spcAft>
                <a:spcPts val="0"/>
              </a:spcAft>
              <a:buSzPts val="1100"/>
              <a:buChar char="●"/>
              <a:defRPr/>
            </a:lvl4pPr>
            <a:lvl5pPr marL="2286000" lvl="4" indent="-298450" rtl="0">
              <a:spcBef>
                <a:spcPts val="1600"/>
              </a:spcBef>
              <a:spcAft>
                <a:spcPts val="0"/>
              </a:spcAft>
              <a:buSzPts val="1100"/>
              <a:buChar char="○"/>
              <a:defRPr/>
            </a:lvl5pPr>
            <a:lvl6pPr marL="2743200" lvl="5" indent="-298450" rtl="0">
              <a:spcBef>
                <a:spcPts val="1600"/>
              </a:spcBef>
              <a:spcAft>
                <a:spcPts val="0"/>
              </a:spcAft>
              <a:buSzPts val="1100"/>
              <a:buChar char="■"/>
              <a:defRPr/>
            </a:lvl6pPr>
            <a:lvl7pPr marL="3200400" lvl="6" indent="-298450" rtl="0">
              <a:spcBef>
                <a:spcPts val="1600"/>
              </a:spcBef>
              <a:spcAft>
                <a:spcPts val="0"/>
              </a:spcAft>
              <a:buSzPts val="1100"/>
              <a:buChar char="●"/>
              <a:defRPr/>
            </a:lvl7pPr>
            <a:lvl8pPr marL="3657600" lvl="7" indent="-298450" rtl="0">
              <a:spcBef>
                <a:spcPts val="1600"/>
              </a:spcBef>
              <a:spcAft>
                <a:spcPts val="0"/>
              </a:spcAft>
              <a:buSzPts val="1100"/>
              <a:buChar char="○"/>
              <a:defRPr/>
            </a:lvl8pPr>
            <a:lvl9pPr marL="4114800" lvl="8" indent="-298450" rtl="0">
              <a:spcBef>
                <a:spcPts val="1600"/>
              </a:spcBef>
              <a:spcAft>
                <a:spcPts val="1600"/>
              </a:spcAft>
              <a:buSzPts val="1100"/>
              <a:buChar char="■"/>
              <a:defRPr/>
            </a:lvl9pPr>
          </a:lstStyle>
          <a:p>
            <a:endParaRPr/>
          </a:p>
        </p:txBody>
      </p:sp>
      <p:sp>
        <p:nvSpPr>
          <p:cNvPr id="23" name="Google Shape;23;p5"/>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24" name="Google Shape;24;p5"/>
          <p:cNvGrpSpPr/>
          <p:nvPr/>
        </p:nvGrpSpPr>
        <p:grpSpPr>
          <a:xfrm>
            <a:off x="6685382" y="628692"/>
            <a:ext cx="1531897" cy="1110209"/>
            <a:chOff x="6418270" y="761967"/>
            <a:chExt cx="1531897" cy="1110209"/>
          </a:xfrm>
        </p:grpSpPr>
        <p:sp>
          <p:nvSpPr>
            <p:cNvPr id="25" name="Google Shape;25;p5"/>
            <p:cNvSpPr/>
            <p:nvPr/>
          </p:nvSpPr>
          <p:spPr>
            <a:xfrm>
              <a:off x="6671186" y="1121765"/>
              <a:ext cx="134523" cy="286940"/>
            </a:xfrm>
            <a:custGeom>
              <a:avLst/>
              <a:gdLst/>
              <a:ahLst/>
              <a:cxnLst/>
              <a:rect l="l" t="t" r="r" b="b"/>
              <a:pathLst>
                <a:path w="4195" h="8948" extrusionOk="0">
                  <a:moveTo>
                    <a:pt x="192" y="0"/>
                  </a:moveTo>
                  <a:cubicBezTo>
                    <a:pt x="181" y="0"/>
                    <a:pt x="173" y="3"/>
                    <a:pt x="167" y="9"/>
                  </a:cubicBezTo>
                  <a:lnTo>
                    <a:pt x="151" y="9"/>
                  </a:lnTo>
                  <a:cubicBezTo>
                    <a:pt x="0" y="159"/>
                    <a:pt x="1471" y="1830"/>
                    <a:pt x="2523" y="4286"/>
                  </a:cubicBezTo>
                  <a:cubicBezTo>
                    <a:pt x="3605" y="6733"/>
                    <a:pt x="3808" y="8948"/>
                    <a:pt x="4025" y="8948"/>
                  </a:cubicBezTo>
                  <a:cubicBezTo>
                    <a:pt x="4025" y="8948"/>
                    <a:pt x="4026" y="8948"/>
                    <a:pt x="4027" y="8948"/>
                  </a:cubicBezTo>
                  <a:cubicBezTo>
                    <a:pt x="4127" y="8948"/>
                    <a:pt x="4194" y="8380"/>
                    <a:pt x="4111" y="7461"/>
                  </a:cubicBezTo>
                  <a:cubicBezTo>
                    <a:pt x="4060" y="6926"/>
                    <a:pt x="3977" y="6391"/>
                    <a:pt x="3843" y="5873"/>
                  </a:cubicBezTo>
                  <a:cubicBezTo>
                    <a:pt x="3509" y="4587"/>
                    <a:pt x="2991" y="3367"/>
                    <a:pt x="2273" y="2264"/>
                  </a:cubicBezTo>
                  <a:cubicBezTo>
                    <a:pt x="1989" y="1796"/>
                    <a:pt x="1654" y="1379"/>
                    <a:pt x="1304" y="978"/>
                  </a:cubicBezTo>
                  <a:cubicBezTo>
                    <a:pt x="737" y="335"/>
                    <a:pt x="311" y="0"/>
                    <a:pt x="192"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6784769" y="761967"/>
              <a:ext cx="42361" cy="705677"/>
            </a:xfrm>
            <a:custGeom>
              <a:avLst/>
              <a:gdLst/>
              <a:ahLst/>
              <a:cxnLst/>
              <a:rect l="l" t="t" r="r" b="b"/>
              <a:pathLst>
                <a:path w="1321" h="22006" extrusionOk="0">
                  <a:moveTo>
                    <a:pt x="351" y="0"/>
                  </a:moveTo>
                  <a:cubicBezTo>
                    <a:pt x="251" y="0"/>
                    <a:pt x="151" y="1237"/>
                    <a:pt x="84" y="3242"/>
                  </a:cubicBezTo>
                  <a:cubicBezTo>
                    <a:pt x="34" y="5230"/>
                    <a:pt x="1" y="7987"/>
                    <a:pt x="84" y="11028"/>
                  </a:cubicBezTo>
                  <a:cubicBezTo>
                    <a:pt x="151" y="14086"/>
                    <a:pt x="368" y="16843"/>
                    <a:pt x="602" y="18831"/>
                  </a:cubicBezTo>
                  <a:cubicBezTo>
                    <a:pt x="851" y="20789"/>
                    <a:pt x="1116" y="22006"/>
                    <a:pt x="1218" y="22006"/>
                  </a:cubicBezTo>
                  <a:cubicBezTo>
                    <a:pt x="1219" y="22006"/>
                    <a:pt x="1220" y="22006"/>
                    <a:pt x="1220" y="22006"/>
                  </a:cubicBezTo>
                  <a:cubicBezTo>
                    <a:pt x="1321" y="21989"/>
                    <a:pt x="1237" y="20769"/>
                    <a:pt x="1120" y="18781"/>
                  </a:cubicBezTo>
                  <a:cubicBezTo>
                    <a:pt x="1020" y="16792"/>
                    <a:pt x="886" y="14052"/>
                    <a:pt x="819" y="11011"/>
                  </a:cubicBezTo>
                  <a:cubicBezTo>
                    <a:pt x="736" y="7987"/>
                    <a:pt x="686" y="5230"/>
                    <a:pt x="602" y="3242"/>
                  </a:cubicBezTo>
                  <a:cubicBezTo>
                    <a:pt x="535" y="1237"/>
                    <a:pt x="452" y="0"/>
                    <a:pt x="351"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p:nvPr/>
          </p:nvSpPr>
          <p:spPr>
            <a:xfrm>
              <a:off x="6817991" y="912460"/>
              <a:ext cx="151134" cy="513401"/>
            </a:xfrm>
            <a:custGeom>
              <a:avLst/>
              <a:gdLst/>
              <a:ahLst/>
              <a:cxnLst/>
              <a:rect l="l" t="t" r="r" b="b"/>
              <a:pathLst>
                <a:path w="4713" h="16010" extrusionOk="0">
                  <a:moveTo>
                    <a:pt x="4620" y="0"/>
                  </a:moveTo>
                  <a:cubicBezTo>
                    <a:pt x="4511" y="0"/>
                    <a:pt x="3974" y="764"/>
                    <a:pt x="3342" y="2108"/>
                  </a:cubicBezTo>
                  <a:cubicBezTo>
                    <a:pt x="2540" y="3929"/>
                    <a:pt x="1872" y="5800"/>
                    <a:pt x="1354" y="7705"/>
                  </a:cubicBezTo>
                  <a:cubicBezTo>
                    <a:pt x="819" y="9627"/>
                    <a:pt x="418" y="11565"/>
                    <a:pt x="184" y="13536"/>
                  </a:cubicBezTo>
                  <a:cubicBezTo>
                    <a:pt x="0" y="15057"/>
                    <a:pt x="84" y="16009"/>
                    <a:pt x="184" y="16009"/>
                  </a:cubicBezTo>
                  <a:cubicBezTo>
                    <a:pt x="285" y="16009"/>
                    <a:pt x="385" y="15090"/>
                    <a:pt x="686" y="13620"/>
                  </a:cubicBezTo>
                  <a:cubicBezTo>
                    <a:pt x="986" y="12133"/>
                    <a:pt x="1454" y="10111"/>
                    <a:pt x="2072" y="7906"/>
                  </a:cubicBezTo>
                  <a:cubicBezTo>
                    <a:pt x="2691" y="5700"/>
                    <a:pt x="3309" y="3729"/>
                    <a:pt x="3827" y="2308"/>
                  </a:cubicBezTo>
                  <a:cubicBezTo>
                    <a:pt x="4328" y="905"/>
                    <a:pt x="4712" y="53"/>
                    <a:pt x="4629" y="3"/>
                  </a:cubicBezTo>
                  <a:cubicBezTo>
                    <a:pt x="4626" y="1"/>
                    <a:pt x="4623" y="0"/>
                    <a:pt x="4620"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p:nvPr/>
          </p:nvSpPr>
          <p:spPr>
            <a:xfrm>
              <a:off x="6640113" y="1386706"/>
              <a:ext cx="332219" cy="243296"/>
            </a:xfrm>
            <a:custGeom>
              <a:avLst/>
              <a:gdLst/>
              <a:ahLst/>
              <a:cxnLst/>
              <a:rect l="l" t="t" r="r" b="b"/>
              <a:pathLst>
                <a:path w="10360" h="7587" extrusionOk="0">
                  <a:moveTo>
                    <a:pt x="0" y="1"/>
                  </a:moveTo>
                  <a:lnTo>
                    <a:pt x="0" y="2423"/>
                  </a:lnTo>
                  <a:cubicBezTo>
                    <a:pt x="0" y="5280"/>
                    <a:pt x="2323" y="7586"/>
                    <a:pt x="5180" y="7586"/>
                  </a:cubicBezTo>
                  <a:cubicBezTo>
                    <a:pt x="8037" y="7586"/>
                    <a:pt x="10360" y="5280"/>
                    <a:pt x="10360" y="2423"/>
                  </a:cubicBezTo>
                  <a:lnTo>
                    <a:pt x="10360"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5"/>
            <p:cNvSpPr/>
            <p:nvPr/>
          </p:nvSpPr>
          <p:spPr>
            <a:xfrm>
              <a:off x="6640113" y="1449943"/>
              <a:ext cx="334913" cy="4842"/>
            </a:xfrm>
            <a:custGeom>
              <a:avLst/>
              <a:gdLst/>
              <a:ahLst/>
              <a:cxnLst/>
              <a:rect l="l" t="t" r="r" b="b"/>
              <a:pathLst>
                <a:path w="10444" h="151" extrusionOk="0">
                  <a:moveTo>
                    <a:pt x="5230" y="0"/>
                  </a:moveTo>
                  <a:cubicBezTo>
                    <a:pt x="2339" y="0"/>
                    <a:pt x="0" y="34"/>
                    <a:pt x="0" y="67"/>
                  </a:cubicBezTo>
                  <a:cubicBezTo>
                    <a:pt x="0" y="117"/>
                    <a:pt x="2339" y="151"/>
                    <a:pt x="5230" y="151"/>
                  </a:cubicBezTo>
                  <a:cubicBezTo>
                    <a:pt x="8104" y="151"/>
                    <a:pt x="10443" y="117"/>
                    <a:pt x="10443" y="67"/>
                  </a:cubicBezTo>
                  <a:cubicBezTo>
                    <a:pt x="10443" y="34"/>
                    <a:pt x="8104" y="0"/>
                    <a:pt x="5230"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5"/>
            <p:cNvSpPr/>
            <p:nvPr/>
          </p:nvSpPr>
          <p:spPr>
            <a:xfrm>
              <a:off x="6640113" y="1471365"/>
              <a:ext cx="334913" cy="4842"/>
            </a:xfrm>
            <a:custGeom>
              <a:avLst/>
              <a:gdLst/>
              <a:ahLst/>
              <a:cxnLst/>
              <a:rect l="l" t="t" r="r" b="b"/>
              <a:pathLst>
                <a:path w="10444" h="151" extrusionOk="0">
                  <a:moveTo>
                    <a:pt x="5230" y="1"/>
                  </a:moveTo>
                  <a:cubicBezTo>
                    <a:pt x="2339" y="1"/>
                    <a:pt x="0" y="34"/>
                    <a:pt x="0" y="84"/>
                  </a:cubicBezTo>
                  <a:cubicBezTo>
                    <a:pt x="0" y="117"/>
                    <a:pt x="2339" y="151"/>
                    <a:pt x="5230" y="151"/>
                  </a:cubicBezTo>
                  <a:cubicBezTo>
                    <a:pt x="8104" y="151"/>
                    <a:pt x="10443" y="117"/>
                    <a:pt x="10443" y="84"/>
                  </a:cubicBezTo>
                  <a:cubicBezTo>
                    <a:pt x="10443" y="34"/>
                    <a:pt x="8104" y="1"/>
                    <a:pt x="5230"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5"/>
            <p:cNvSpPr/>
            <p:nvPr/>
          </p:nvSpPr>
          <p:spPr>
            <a:xfrm>
              <a:off x="6418270" y="1629970"/>
              <a:ext cx="1531897" cy="88955"/>
            </a:xfrm>
            <a:custGeom>
              <a:avLst/>
              <a:gdLst/>
              <a:ahLst/>
              <a:cxnLst/>
              <a:rect l="l" t="t" r="r" b="b"/>
              <a:pathLst>
                <a:path w="47771" h="2774" extrusionOk="0">
                  <a:moveTo>
                    <a:pt x="1" y="0"/>
                  </a:moveTo>
                  <a:lnTo>
                    <a:pt x="1" y="2774"/>
                  </a:lnTo>
                  <a:lnTo>
                    <a:pt x="47771" y="2774"/>
                  </a:lnTo>
                  <a:lnTo>
                    <a:pt x="47771"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5"/>
            <p:cNvSpPr/>
            <p:nvPr/>
          </p:nvSpPr>
          <p:spPr>
            <a:xfrm>
              <a:off x="6708673" y="1718894"/>
              <a:ext cx="50955" cy="153283"/>
            </a:xfrm>
            <a:custGeom>
              <a:avLst/>
              <a:gdLst/>
              <a:ahLst/>
              <a:cxnLst/>
              <a:rect l="l" t="t" r="r" b="b"/>
              <a:pathLst>
                <a:path w="1589" h="4780" extrusionOk="0">
                  <a:moveTo>
                    <a:pt x="1" y="1"/>
                  </a:moveTo>
                  <a:lnTo>
                    <a:pt x="1" y="4779"/>
                  </a:lnTo>
                  <a:lnTo>
                    <a:pt x="1588" y="4779"/>
                  </a:lnTo>
                  <a:lnTo>
                    <a:pt x="1588"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5"/>
            <p:cNvSpPr/>
            <p:nvPr/>
          </p:nvSpPr>
          <p:spPr>
            <a:xfrm>
              <a:off x="7548809" y="1718894"/>
              <a:ext cx="50955" cy="153283"/>
            </a:xfrm>
            <a:custGeom>
              <a:avLst/>
              <a:gdLst/>
              <a:ahLst/>
              <a:cxnLst/>
              <a:rect l="l" t="t" r="r" b="b"/>
              <a:pathLst>
                <a:path w="1589" h="4780" extrusionOk="0">
                  <a:moveTo>
                    <a:pt x="1" y="1"/>
                  </a:moveTo>
                  <a:lnTo>
                    <a:pt x="1" y="4779"/>
                  </a:lnTo>
                  <a:lnTo>
                    <a:pt x="1588" y="4779"/>
                  </a:lnTo>
                  <a:lnTo>
                    <a:pt x="1588"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5"/>
            <p:cNvSpPr/>
            <p:nvPr/>
          </p:nvSpPr>
          <p:spPr>
            <a:xfrm>
              <a:off x="7258951" y="1305800"/>
              <a:ext cx="481718" cy="322054"/>
            </a:xfrm>
            <a:custGeom>
              <a:avLst/>
              <a:gdLst/>
              <a:ahLst/>
              <a:cxnLst/>
              <a:rect l="l" t="t" r="r" b="b"/>
              <a:pathLst>
                <a:path w="15022" h="10043" extrusionOk="0">
                  <a:moveTo>
                    <a:pt x="1087" y="1"/>
                  </a:moveTo>
                  <a:lnTo>
                    <a:pt x="1" y="10042"/>
                  </a:lnTo>
                  <a:lnTo>
                    <a:pt x="13869" y="10042"/>
                  </a:lnTo>
                  <a:lnTo>
                    <a:pt x="15022"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a:off x="7278256" y="1329370"/>
              <a:ext cx="433488" cy="281328"/>
            </a:xfrm>
            <a:custGeom>
              <a:avLst/>
              <a:gdLst/>
              <a:ahLst/>
              <a:cxnLst/>
              <a:rect l="l" t="t" r="r" b="b"/>
              <a:pathLst>
                <a:path w="13518" h="8773" extrusionOk="0">
                  <a:moveTo>
                    <a:pt x="1053" y="1"/>
                  </a:moveTo>
                  <a:lnTo>
                    <a:pt x="0" y="8773"/>
                  </a:lnTo>
                  <a:lnTo>
                    <a:pt x="12515" y="8773"/>
                  </a:lnTo>
                  <a:lnTo>
                    <a:pt x="135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5"/>
            <p:cNvSpPr/>
            <p:nvPr/>
          </p:nvSpPr>
          <p:spPr>
            <a:xfrm>
              <a:off x="7358617" y="1376541"/>
              <a:ext cx="266321" cy="187018"/>
            </a:xfrm>
            <a:custGeom>
              <a:avLst/>
              <a:gdLst/>
              <a:ahLst/>
              <a:cxnLst/>
              <a:rect l="l" t="t" r="r" b="b"/>
              <a:pathLst>
                <a:path w="8305" h="5832" extrusionOk="0">
                  <a:moveTo>
                    <a:pt x="652" y="0"/>
                  </a:moveTo>
                  <a:lnTo>
                    <a:pt x="0" y="5831"/>
                  </a:lnTo>
                  <a:lnTo>
                    <a:pt x="7904" y="5831"/>
                  </a:lnTo>
                  <a:lnTo>
                    <a:pt x="8305"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5"/>
            <p:cNvSpPr/>
            <p:nvPr/>
          </p:nvSpPr>
          <p:spPr>
            <a:xfrm>
              <a:off x="7703663" y="1432787"/>
              <a:ext cx="112557" cy="196670"/>
            </a:xfrm>
            <a:custGeom>
              <a:avLst/>
              <a:gdLst/>
              <a:ahLst/>
              <a:cxnLst/>
              <a:rect l="l" t="t" r="r" b="b"/>
              <a:pathLst>
                <a:path w="3510" h="6133" extrusionOk="0">
                  <a:moveTo>
                    <a:pt x="686" y="0"/>
                  </a:moveTo>
                  <a:lnTo>
                    <a:pt x="1" y="6082"/>
                  </a:lnTo>
                  <a:lnTo>
                    <a:pt x="3510" y="6133"/>
                  </a:lnTo>
                  <a:lnTo>
                    <a:pt x="652" y="368"/>
                  </a:lnTo>
                  <a:lnTo>
                    <a:pt x="686"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 name="Google Shape;38;p5"/>
          <p:cNvGrpSpPr/>
          <p:nvPr/>
        </p:nvGrpSpPr>
        <p:grpSpPr>
          <a:xfrm>
            <a:off x="444493" y="717090"/>
            <a:ext cx="1721576" cy="1153083"/>
            <a:chOff x="735556" y="934490"/>
            <a:chExt cx="1721576" cy="1153083"/>
          </a:xfrm>
        </p:grpSpPr>
        <p:sp>
          <p:nvSpPr>
            <p:cNvPr id="39" name="Google Shape;39;p5"/>
            <p:cNvSpPr/>
            <p:nvPr/>
          </p:nvSpPr>
          <p:spPr>
            <a:xfrm>
              <a:off x="735556" y="1437084"/>
              <a:ext cx="990212" cy="650489"/>
            </a:xfrm>
            <a:custGeom>
              <a:avLst/>
              <a:gdLst/>
              <a:ahLst/>
              <a:cxnLst/>
              <a:rect l="l" t="t" r="r" b="b"/>
              <a:pathLst>
                <a:path w="30879" h="20285" extrusionOk="0">
                  <a:moveTo>
                    <a:pt x="1" y="0"/>
                  </a:moveTo>
                  <a:lnTo>
                    <a:pt x="1" y="20284"/>
                  </a:lnTo>
                  <a:lnTo>
                    <a:pt x="30878" y="20284"/>
                  </a:lnTo>
                  <a:lnTo>
                    <a:pt x="3087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5"/>
            <p:cNvSpPr/>
            <p:nvPr/>
          </p:nvSpPr>
          <p:spPr>
            <a:xfrm>
              <a:off x="770381" y="1463316"/>
              <a:ext cx="920562" cy="595333"/>
            </a:xfrm>
            <a:custGeom>
              <a:avLst/>
              <a:gdLst/>
              <a:ahLst/>
              <a:cxnLst/>
              <a:rect l="l" t="t" r="r" b="b"/>
              <a:pathLst>
                <a:path w="28707" h="18565" extrusionOk="0">
                  <a:moveTo>
                    <a:pt x="1" y="1"/>
                  </a:moveTo>
                  <a:lnTo>
                    <a:pt x="1" y="18564"/>
                  </a:lnTo>
                  <a:lnTo>
                    <a:pt x="28706" y="18564"/>
                  </a:lnTo>
                  <a:lnTo>
                    <a:pt x="28706"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p:nvPr/>
          </p:nvSpPr>
          <p:spPr>
            <a:xfrm>
              <a:off x="1080634" y="1680316"/>
              <a:ext cx="300056" cy="163993"/>
            </a:xfrm>
            <a:custGeom>
              <a:avLst/>
              <a:gdLst/>
              <a:ahLst/>
              <a:cxnLst/>
              <a:rect l="l" t="t" r="r" b="b"/>
              <a:pathLst>
                <a:path w="9357" h="5114" extrusionOk="0">
                  <a:moveTo>
                    <a:pt x="0" y="1"/>
                  </a:moveTo>
                  <a:lnTo>
                    <a:pt x="0" y="5114"/>
                  </a:lnTo>
                  <a:lnTo>
                    <a:pt x="9357" y="5114"/>
                  </a:lnTo>
                  <a:lnTo>
                    <a:pt x="9357"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a:off x="2088452" y="1209886"/>
              <a:ext cx="368680" cy="559963"/>
            </a:xfrm>
            <a:custGeom>
              <a:avLst/>
              <a:gdLst/>
              <a:ahLst/>
              <a:cxnLst/>
              <a:rect l="l" t="t" r="r" b="b"/>
              <a:pathLst>
                <a:path w="11497" h="17462" extrusionOk="0">
                  <a:moveTo>
                    <a:pt x="1" y="1"/>
                  </a:moveTo>
                  <a:lnTo>
                    <a:pt x="1" y="17461"/>
                  </a:lnTo>
                  <a:lnTo>
                    <a:pt x="11496" y="17461"/>
                  </a:lnTo>
                  <a:lnTo>
                    <a:pt x="11496"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5"/>
            <p:cNvSpPr/>
            <p:nvPr/>
          </p:nvSpPr>
          <p:spPr>
            <a:xfrm>
              <a:off x="2103459" y="1229704"/>
              <a:ext cx="337061" cy="520840"/>
            </a:xfrm>
            <a:custGeom>
              <a:avLst/>
              <a:gdLst/>
              <a:ahLst/>
              <a:cxnLst/>
              <a:rect l="l" t="t" r="r" b="b"/>
              <a:pathLst>
                <a:path w="10511" h="16242" extrusionOk="0">
                  <a:moveTo>
                    <a:pt x="1" y="1"/>
                  </a:moveTo>
                  <a:lnTo>
                    <a:pt x="1" y="16242"/>
                  </a:lnTo>
                  <a:lnTo>
                    <a:pt x="10510" y="16242"/>
                  </a:lnTo>
                  <a:lnTo>
                    <a:pt x="10510"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p:nvPr/>
          </p:nvSpPr>
          <p:spPr>
            <a:xfrm>
              <a:off x="2226695" y="1404921"/>
              <a:ext cx="92194" cy="169894"/>
            </a:xfrm>
            <a:custGeom>
              <a:avLst/>
              <a:gdLst/>
              <a:ahLst/>
              <a:cxnLst/>
              <a:rect l="l" t="t" r="r" b="b"/>
              <a:pathLst>
                <a:path w="2875" h="5298" extrusionOk="0">
                  <a:moveTo>
                    <a:pt x="1" y="1"/>
                  </a:moveTo>
                  <a:lnTo>
                    <a:pt x="1" y="5297"/>
                  </a:lnTo>
                  <a:lnTo>
                    <a:pt x="2875" y="5297"/>
                  </a:lnTo>
                  <a:lnTo>
                    <a:pt x="287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p:nvPr/>
          </p:nvSpPr>
          <p:spPr>
            <a:xfrm>
              <a:off x="1603014" y="934490"/>
              <a:ext cx="211678" cy="322054"/>
            </a:xfrm>
            <a:custGeom>
              <a:avLst/>
              <a:gdLst/>
              <a:ahLst/>
              <a:cxnLst/>
              <a:rect l="l" t="t" r="r" b="b"/>
              <a:pathLst>
                <a:path w="6601" h="10043" extrusionOk="0">
                  <a:moveTo>
                    <a:pt x="1" y="1"/>
                  </a:moveTo>
                  <a:lnTo>
                    <a:pt x="1" y="10042"/>
                  </a:lnTo>
                  <a:lnTo>
                    <a:pt x="6601" y="10042"/>
                  </a:lnTo>
                  <a:lnTo>
                    <a:pt x="6601"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1611608" y="945746"/>
              <a:ext cx="193463" cy="299543"/>
            </a:xfrm>
            <a:custGeom>
              <a:avLst/>
              <a:gdLst/>
              <a:ahLst/>
              <a:cxnLst/>
              <a:rect l="l" t="t" r="r" b="b"/>
              <a:pathLst>
                <a:path w="6033" h="9341" extrusionOk="0">
                  <a:moveTo>
                    <a:pt x="0" y="0"/>
                  </a:moveTo>
                  <a:lnTo>
                    <a:pt x="0" y="9341"/>
                  </a:lnTo>
                  <a:lnTo>
                    <a:pt x="6032" y="9341"/>
                  </a:lnTo>
                  <a:lnTo>
                    <a:pt x="6032"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a:off x="1682317" y="1046470"/>
              <a:ext cx="53072" cy="97549"/>
            </a:xfrm>
            <a:custGeom>
              <a:avLst/>
              <a:gdLst/>
              <a:ahLst/>
              <a:cxnLst/>
              <a:rect l="l" t="t" r="r" b="b"/>
              <a:pathLst>
                <a:path w="1655" h="3042" extrusionOk="0">
                  <a:moveTo>
                    <a:pt x="1" y="1"/>
                  </a:moveTo>
                  <a:lnTo>
                    <a:pt x="1" y="3042"/>
                  </a:lnTo>
                  <a:lnTo>
                    <a:pt x="1655" y="3042"/>
                  </a:lnTo>
                  <a:lnTo>
                    <a:pt x="165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 name="Google Shape;48;p5"/>
          <p:cNvGrpSpPr/>
          <p:nvPr/>
        </p:nvGrpSpPr>
        <p:grpSpPr>
          <a:xfrm>
            <a:off x="1388705" y="4044813"/>
            <a:ext cx="938231" cy="663893"/>
            <a:chOff x="1278330" y="4044813"/>
            <a:chExt cx="938231" cy="663893"/>
          </a:xfrm>
        </p:grpSpPr>
        <p:sp>
          <p:nvSpPr>
            <p:cNvPr id="49" name="Google Shape;49;p5"/>
            <p:cNvSpPr/>
            <p:nvPr/>
          </p:nvSpPr>
          <p:spPr>
            <a:xfrm>
              <a:off x="1306197" y="4117158"/>
              <a:ext cx="794088" cy="258272"/>
            </a:xfrm>
            <a:custGeom>
              <a:avLst/>
              <a:gdLst/>
              <a:ahLst/>
              <a:cxnLst/>
              <a:rect l="l" t="t" r="r" b="b"/>
              <a:pathLst>
                <a:path w="24763" h="8054" extrusionOk="0">
                  <a:moveTo>
                    <a:pt x="0" y="0"/>
                  </a:moveTo>
                  <a:lnTo>
                    <a:pt x="0" y="8054"/>
                  </a:lnTo>
                  <a:lnTo>
                    <a:pt x="24762" y="8054"/>
                  </a:lnTo>
                  <a:lnTo>
                    <a:pt x="24762"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5"/>
            <p:cNvSpPr/>
            <p:nvPr/>
          </p:nvSpPr>
          <p:spPr>
            <a:xfrm>
              <a:off x="1278330" y="4044813"/>
              <a:ext cx="855176" cy="72376"/>
            </a:xfrm>
            <a:custGeom>
              <a:avLst/>
              <a:gdLst/>
              <a:ahLst/>
              <a:cxnLst/>
              <a:rect l="l" t="t" r="r" b="b"/>
              <a:pathLst>
                <a:path w="26668" h="2257" extrusionOk="0">
                  <a:moveTo>
                    <a:pt x="1" y="1"/>
                  </a:moveTo>
                  <a:lnTo>
                    <a:pt x="1" y="2256"/>
                  </a:lnTo>
                  <a:lnTo>
                    <a:pt x="26667" y="2256"/>
                  </a:lnTo>
                  <a:lnTo>
                    <a:pt x="26667"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a:off x="1278330" y="4044813"/>
              <a:ext cx="444199" cy="330616"/>
            </a:xfrm>
            <a:custGeom>
              <a:avLst/>
              <a:gdLst/>
              <a:ahLst/>
              <a:cxnLst/>
              <a:rect l="l" t="t" r="r" b="b"/>
              <a:pathLst>
                <a:path w="13852" h="10310" extrusionOk="0">
                  <a:moveTo>
                    <a:pt x="1" y="1"/>
                  </a:moveTo>
                  <a:lnTo>
                    <a:pt x="1" y="2256"/>
                  </a:lnTo>
                  <a:lnTo>
                    <a:pt x="869" y="2256"/>
                  </a:lnTo>
                  <a:lnTo>
                    <a:pt x="869" y="10310"/>
                  </a:lnTo>
                  <a:lnTo>
                    <a:pt x="13334" y="10310"/>
                  </a:lnTo>
                  <a:lnTo>
                    <a:pt x="13852" y="2056"/>
                  </a:lnTo>
                  <a:lnTo>
                    <a:pt x="13852"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5"/>
            <p:cNvSpPr/>
            <p:nvPr/>
          </p:nvSpPr>
          <p:spPr>
            <a:xfrm>
              <a:off x="1828064" y="4158942"/>
              <a:ext cx="161300" cy="38609"/>
            </a:xfrm>
            <a:custGeom>
              <a:avLst/>
              <a:gdLst/>
              <a:ahLst/>
              <a:cxnLst/>
              <a:rect l="l" t="t" r="r" b="b"/>
              <a:pathLst>
                <a:path w="5030" h="1204" extrusionOk="0">
                  <a:moveTo>
                    <a:pt x="1" y="0"/>
                  </a:moveTo>
                  <a:lnTo>
                    <a:pt x="1" y="1203"/>
                  </a:lnTo>
                  <a:lnTo>
                    <a:pt x="5030" y="1203"/>
                  </a:lnTo>
                  <a:lnTo>
                    <a:pt x="503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5"/>
            <p:cNvSpPr/>
            <p:nvPr/>
          </p:nvSpPr>
          <p:spPr>
            <a:xfrm>
              <a:off x="1803404" y="4246262"/>
              <a:ext cx="206867" cy="82029"/>
            </a:xfrm>
            <a:custGeom>
              <a:avLst/>
              <a:gdLst/>
              <a:ahLst/>
              <a:cxnLst/>
              <a:rect l="l" t="t" r="r" b="b"/>
              <a:pathLst>
                <a:path w="6451" h="2558" extrusionOk="0">
                  <a:moveTo>
                    <a:pt x="1" y="1"/>
                  </a:moveTo>
                  <a:lnTo>
                    <a:pt x="1" y="2557"/>
                  </a:lnTo>
                  <a:lnTo>
                    <a:pt x="6450" y="2557"/>
                  </a:lnTo>
                  <a:lnTo>
                    <a:pt x="64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a:off x="1389252" y="4450403"/>
              <a:ext cx="794088" cy="258304"/>
            </a:xfrm>
            <a:custGeom>
              <a:avLst/>
              <a:gdLst/>
              <a:ahLst/>
              <a:cxnLst/>
              <a:rect l="l" t="t" r="r" b="b"/>
              <a:pathLst>
                <a:path w="24763" h="8055" extrusionOk="0">
                  <a:moveTo>
                    <a:pt x="0" y="1"/>
                  </a:moveTo>
                  <a:lnTo>
                    <a:pt x="0" y="8054"/>
                  </a:lnTo>
                  <a:lnTo>
                    <a:pt x="24762" y="8054"/>
                  </a:lnTo>
                  <a:lnTo>
                    <a:pt x="24762"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p:nvPr/>
          </p:nvSpPr>
          <p:spPr>
            <a:xfrm>
              <a:off x="1361385" y="4378091"/>
              <a:ext cx="855176" cy="72344"/>
            </a:xfrm>
            <a:custGeom>
              <a:avLst/>
              <a:gdLst/>
              <a:ahLst/>
              <a:cxnLst/>
              <a:rect l="l" t="t" r="r" b="b"/>
              <a:pathLst>
                <a:path w="26668" h="2256" extrusionOk="0">
                  <a:moveTo>
                    <a:pt x="0" y="0"/>
                  </a:moveTo>
                  <a:lnTo>
                    <a:pt x="0" y="2256"/>
                  </a:lnTo>
                  <a:lnTo>
                    <a:pt x="26667" y="2256"/>
                  </a:lnTo>
                  <a:lnTo>
                    <a:pt x="26667"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a:off x="1361385" y="4378091"/>
              <a:ext cx="444199" cy="330616"/>
            </a:xfrm>
            <a:custGeom>
              <a:avLst/>
              <a:gdLst/>
              <a:ahLst/>
              <a:cxnLst/>
              <a:rect l="l" t="t" r="r" b="b"/>
              <a:pathLst>
                <a:path w="13852" h="10310" extrusionOk="0">
                  <a:moveTo>
                    <a:pt x="0" y="0"/>
                  </a:moveTo>
                  <a:lnTo>
                    <a:pt x="0" y="2256"/>
                  </a:lnTo>
                  <a:lnTo>
                    <a:pt x="869" y="2256"/>
                  </a:lnTo>
                  <a:lnTo>
                    <a:pt x="869" y="10309"/>
                  </a:lnTo>
                  <a:lnTo>
                    <a:pt x="13334" y="10309"/>
                  </a:lnTo>
                  <a:lnTo>
                    <a:pt x="13852" y="2039"/>
                  </a:lnTo>
                  <a:lnTo>
                    <a:pt x="13852"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a:off x="1911118" y="4492219"/>
              <a:ext cx="160754" cy="38609"/>
            </a:xfrm>
            <a:custGeom>
              <a:avLst/>
              <a:gdLst/>
              <a:ahLst/>
              <a:cxnLst/>
              <a:rect l="l" t="t" r="r" b="b"/>
              <a:pathLst>
                <a:path w="5013" h="1204" extrusionOk="0">
                  <a:moveTo>
                    <a:pt x="0" y="0"/>
                  </a:moveTo>
                  <a:lnTo>
                    <a:pt x="0" y="1203"/>
                  </a:lnTo>
                  <a:lnTo>
                    <a:pt x="5013" y="1203"/>
                  </a:lnTo>
                  <a:lnTo>
                    <a:pt x="5013"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1885945" y="4579539"/>
              <a:ext cx="206835" cy="82029"/>
            </a:xfrm>
            <a:custGeom>
              <a:avLst/>
              <a:gdLst/>
              <a:ahLst/>
              <a:cxnLst/>
              <a:rect l="l" t="t" r="r" b="b"/>
              <a:pathLst>
                <a:path w="6450" h="2558" extrusionOk="0">
                  <a:moveTo>
                    <a:pt x="0" y="1"/>
                  </a:moveTo>
                  <a:lnTo>
                    <a:pt x="0" y="2557"/>
                  </a:lnTo>
                  <a:lnTo>
                    <a:pt x="6450" y="2557"/>
                  </a:lnTo>
                  <a:lnTo>
                    <a:pt x="64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5"/>
          <p:cNvGrpSpPr/>
          <p:nvPr/>
        </p:nvGrpSpPr>
        <p:grpSpPr>
          <a:xfrm>
            <a:off x="6953203" y="3236296"/>
            <a:ext cx="837507" cy="1448842"/>
            <a:chOff x="7002828" y="3236296"/>
            <a:chExt cx="837507" cy="1448842"/>
          </a:xfrm>
        </p:grpSpPr>
        <p:sp>
          <p:nvSpPr>
            <p:cNvPr id="60" name="Google Shape;60;p5"/>
            <p:cNvSpPr/>
            <p:nvPr/>
          </p:nvSpPr>
          <p:spPr>
            <a:xfrm>
              <a:off x="7002828" y="3236296"/>
              <a:ext cx="837507" cy="1448842"/>
            </a:xfrm>
            <a:custGeom>
              <a:avLst/>
              <a:gdLst/>
              <a:ahLst/>
              <a:cxnLst/>
              <a:rect l="l" t="t" r="r" b="b"/>
              <a:pathLst>
                <a:path w="26117" h="45181" extrusionOk="0">
                  <a:moveTo>
                    <a:pt x="586" y="0"/>
                  </a:moveTo>
                  <a:lnTo>
                    <a:pt x="1" y="45180"/>
                  </a:lnTo>
                  <a:lnTo>
                    <a:pt x="26116" y="45180"/>
                  </a:lnTo>
                  <a:lnTo>
                    <a:pt x="26116" y="619"/>
                  </a:lnTo>
                  <a:lnTo>
                    <a:pt x="586"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7465242" y="3247551"/>
              <a:ext cx="375094" cy="1437586"/>
            </a:xfrm>
            <a:custGeom>
              <a:avLst/>
              <a:gdLst/>
              <a:ahLst/>
              <a:cxnLst/>
              <a:rect l="l" t="t" r="r" b="b"/>
              <a:pathLst>
                <a:path w="11697" h="44830" extrusionOk="0">
                  <a:moveTo>
                    <a:pt x="234" y="0"/>
                  </a:moveTo>
                  <a:lnTo>
                    <a:pt x="0" y="44829"/>
                  </a:lnTo>
                  <a:lnTo>
                    <a:pt x="11696" y="44829"/>
                  </a:lnTo>
                  <a:lnTo>
                    <a:pt x="11696" y="268"/>
                  </a:lnTo>
                  <a:lnTo>
                    <a:pt x="234"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7048396" y="3262559"/>
              <a:ext cx="396515" cy="296304"/>
            </a:xfrm>
            <a:custGeom>
              <a:avLst/>
              <a:gdLst/>
              <a:ahLst/>
              <a:cxnLst/>
              <a:rect l="l" t="t" r="r" b="b"/>
              <a:pathLst>
                <a:path w="12365" h="9240" extrusionOk="0">
                  <a:moveTo>
                    <a:pt x="0" y="0"/>
                  </a:moveTo>
                  <a:lnTo>
                    <a:pt x="0" y="9240"/>
                  </a:lnTo>
                  <a:lnTo>
                    <a:pt x="12364" y="9240"/>
                  </a:lnTo>
                  <a:lnTo>
                    <a:pt x="12364" y="435"/>
                  </a:lnTo>
                  <a:lnTo>
                    <a:pt x="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7185004" y="3340226"/>
              <a:ext cx="121119" cy="47716"/>
            </a:xfrm>
            <a:custGeom>
              <a:avLst/>
              <a:gdLst/>
              <a:ahLst/>
              <a:cxnLst/>
              <a:rect l="l" t="t" r="r" b="b"/>
              <a:pathLst>
                <a:path w="3777" h="1488" extrusionOk="0">
                  <a:moveTo>
                    <a:pt x="3777" y="1"/>
                  </a:moveTo>
                  <a:lnTo>
                    <a:pt x="1" y="118"/>
                  </a:lnTo>
                  <a:lnTo>
                    <a:pt x="1" y="1488"/>
                  </a:lnTo>
                  <a:lnTo>
                    <a:pt x="3777" y="1488"/>
                  </a:lnTo>
                  <a:lnTo>
                    <a:pt x="3777"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7185004" y="3424885"/>
              <a:ext cx="125416" cy="17733"/>
            </a:xfrm>
            <a:custGeom>
              <a:avLst/>
              <a:gdLst/>
              <a:ahLst/>
              <a:cxnLst/>
              <a:rect l="l" t="t" r="r" b="b"/>
              <a:pathLst>
                <a:path w="3911" h="553" extrusionOk="0">
                  <a:moveTo>
                    <a:pt x="1" y="1"/>
                  </a:moveTo>
                  <a:lnTo>
                    <a:pt x="1" y="552"/>
                  </a:lnTo>
                  <a:lnTo>
                    <a:pt x="3911" y="552"/>
                  </a:lnTo>
                  <a:lnTo>
                    <a:pt x="3911"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7048396" y="4300937"/>
              <a:ext cx="396515" cy="295791"/>
            </a:xfrm>
            <a:custGeom>
              <a:avLst/>
              <a:gdLst/>
              <a:ahLst/>
              <a:cxnLst/>
              <a:rect l="l" t="t" r="r" b="b"/>
              <a:pathLst>
                <a:path w="12365" h="9224" extrusionOk="0">
                  <a:moveTo>
                    <a:pt x="0" y="0"/>
                  </a:moveTo>
                  <a:lnTo>
                    <a:pt x="0" y="9223"/>
                  </a:lnTo>
                  <a:lnTo>
                    <a:pt x="12364" y="9223"/>
                  </a:lnTo>
                  <a:lnTo>
                    <a:pt x="12364" y="435"/>
                  </a:lnTo>
                  <a:lnTo>
                    <a:pt x="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7185004" y="4378091"/>
              <a:ext cx="121119" cy="47716"/>
            </a:xfrm>
            <a:custGeom>
              <a:avLst/>
              <a:gdLst/>
              <a:ahLst/>
              <a:cxnLst/>
              <a:rect l="l" t="t" r="r" b="b"/>
              <a:pathLst>
                <a:path w="3777" h="1488" extrusionOk="0">
                  <a:moveTo>
                    <a:pt x="3777" y="0"/>
                  </a:moveTo>
                  <a:lnTo>
                    <a:pt x="1" y="134"/>
                  </a:lnTo>
                  <a:lnTo>
                    <a:pt x="1" y="1487"/>
                  </a:lnTo>
                  <a:lnTo>
                    <a:pt x="3777" y="1487"/>
                  </a:lnTo>
                  <a:lnTo>
                    <a:pt x="3777"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5"/>
            <p:cNvSpPr/>
            <p:nvPr/>
          </p:nvSpPr>
          <p:spPr>
            <a:xfrm>
              <a:off x="7185004" y="4462749"/>
              <a:ext cx="125416" cy="17701"/>
            </a:xfrm>
            <a:custGeom>
              <a:avLst/>
              <a:gdLst/>
              <a:ahLst/>
              <a:cxnLst/>
              <a:rect l="l" t="t" r="r" b="b"/>
              <a:pathLst>
                <a:path w="3911" h="552" extrusionOk="0">
                  <a:moveTo>
                    <a:pt x="1" y="0"/>
                  </a:moveTo>
                  <a:lnTo>
                    <a:pt x="1" y="552"/>
                  </a:lnTo>
                  <a:lnTo>
                    <a:pt x="3911" y="552"/>
                  </a:lnTo>
                  <a:lnTo>
                    <a:pt x="3911"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7048396" y="3596349"/>
              <a:ext cx="396515" cy="296336"/>
            </a:xfrm>
            <a:custGeom>
              <a:avLst/>
              <a:gdLst/>
              <a:ahLst/>
              <a:cxnLst/>
              <a:rect l="l" t="t" r="r" b="b"/>
              <a:pathLst>
                <a:path w="12365" h="9241" extrusionOk="0">
                  <a:moveTo>
                    <a:pt x="0" y="1"/>
                  </a:moveTo>
                  <a:lnTo>
                    <a:pt x="0" y="9240"/>
                  </a:lnTo>
                  <a:lnTo>
                    <a:pt x="12364" y="9240"/>
                  </a:lnTo>
                  <a:lnTo>
                    <a:pt x="12364" y="452"/>
                  </a:lnTo>
                  <a:lnTo>
                    <a:pt x="0"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7185004" y="3674049"/>
              <a:ext cx="121119" cy="47716"/>
            </a:xfrm>
            <a:custGeom>
              <a:avLst/>
              <a:gdLst/>
              <a:ahLst/>
              <a:cxnLst/>
              <a:rect l="l" t="t" r="r" b="b"/>
              <a:pathLst>
                <a:path w="3777" h="1488" extrusionOk="0">
                  <a:moveTo>
                    <a:pt x="3777" y="0"/>
                  </a:moveTo>
                  <a:lnTo>
                    <a:pt x="1" y="134"/>
                  </a:lnTo>
                  <a:lnTo>
                    <a:pt x="1" y="1487"/>
                  </a:lnTo>
                  <a:lnTo>
                    <a:pt x="3777" y="1487"/>
                  </a:lnTo>
                  <a:lnTo>
                    <a:pt x="3777"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5"/>
            <p:cNvSpPr/>
            <p:nvPr/>
          </p:nvSpPr>
          <p:spPr>
            <a:xfrm>
              <a:off x="7185004" y="3758707"/>
              <a:ext cx="125416" cy="17701"/>
            </a:xfrm>
            <a:custGeom>
              <a:avLst/>
              <a:gdLst/>
              <a:ahLst/>
              <a:cxnLst/>
              <a:rect l="l" t="t" r="r" b="b"/>
              <a:pathLst>
                <a:path w="3911" h="552" extrusionOk="0">
                  <a:moveTo>
                    <a:pt x="1" y="0"/>
                  </a:moveTo>
                  <a:lnTo>
                    <a:pt x="1" y="552"/>
                  </a:lnTo>
                  <a:lnTo>
                    <a:pt x="3911" y="552"/>
                  </a:lnTo>
                  <a:lnTo>
                    <a:pt x="3911"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5"/>
            <p:cNvSpPr/>
            <p:nvPr/>
          </p:nvSpPr>
          <p:spPr>
            <a:xfrm>
              <a:off x="7043041" y="3951048"/>
              <a:ext cx="396515" cy="296336"/>
            </a:xfrm>
            <a:custGeom>
              <a:avLst/>
              <a:gdLst/>
              <a:ahLst/>
              <a:cxnLst/>
              <a:rect l="l" t="t" r="r" b="b"/>
              <a:pathLst>
                <a:path w="12365" h="9241" extrusionOk="0">
                  <a:moveTo>
                    <a:pt x="0" y="1"/>
                  </a:moveTo>
                  <a:lnTo>
                    <a:pt x="0" y="9240"/>
                  </a:lnTo>
                  <a:lnTo>
                    <a:pt x="12364" y="9240"/>
                  </a:lnTo>
                  <a:lnTo>
                    <a:pt x="12364"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a:off x="7182342" y="4081242"/>
              <a:ext cx="114160" cy="44510"/>
            </a:xfrm>
            <a:custGeom>
              <a:avLst/>
              <a:gdLst/>
              <a:ahLst/>
              <a:cxnLst/>
              <a:rect l="l" t="t" r="r" b="b"/>
              <a:pathLst>
                <a:path w="3560" h="1388" extrusionOk="0">
                  <a:moveTo>
                    <a:pt x="3559" y="1"/>
                  </a:moveTo>
                  <a:lnTo>
                    <a:pt x="0" y="118"/>
                  </a:lnTo>
                  <a:lnTo>
                    <a:pt x="0" y="1388"/>
                  </a:lnTo>
                  <a:lnTo>
                    <a:pt x="3559" y="1388"/>
                  </a:lnTo>
                  <a:lnTo>
                    <a:pt x="3559"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p:nvPr/>
          </p:nvSpPr>
          <p:spPr>
            <a:xfrm>
              <a:off x="7182342" y="4160545"/>
              <a:ext cx="117912" cy="16643"/>
            </a:xfrm>
            <a:custGeom>
              <a:avLst/>
              <a:gdLst/>
              <a:ahLst/>
              <a:cxnLst/>
              <a:rect l="l" t="t" r="r" b="b"/>
              <a:pathLst>
                <a:path w="3677" h="519" extrusionOk="0">
                  <a:moveTo>
                    <a:pt x="0" y="1"/>
                  </a:moveTo>
                  <a:lnTo>
                    <a:pt x="0" y="519"/>
                  </a:lnTo>
                  <a:lnTo>
                    <a:pt x="3676" y="519"/>
                  </a:lnTo>
                  <a:lnTo>
                    <a:pt x="3676"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
        <p:cNvGrpSpPr/>
        <p:nvPr/>
      </p:nvGrpSpPr>
      <p:grpSpPr>
        <a:xfrm>
          <a:off x="0" y="0"/>
          <a:ext cx="0" cy="0"/>
          <a:chOff x="0" y="0"/>
          <a:chExt cx="0" cy="0"/>
        </a:xfrm>
      </p:grpSpPr>
      <p:sp>
        <p:nvSpPr>
          <p:cNvPr id="75" name="Google Shape;75;p6"/>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7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76" name="Google Shape;76;p6"/>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7"/>
        <p:cNvGrpSpPr/>
        <p:nvPr/>
      </p:nvGrpSpPr>
      <p:grpSpPr>
        <a:xfrm>
          <a:off x="0" y="0"/>
          <a:ext cx="0" cy="0"/>
          <a:chOff x="0" y="0"/>
          <a:chExt cx="0" cy="0"/>
        </a:xfrm>
      </p:grpSpPr>
      <p:sp>
        <p:nvSpPr>
          <p:cNvPr id="78" name="Google Shape;78;p7"/>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7"/>
          <p:cNvSpPr txBox="1">
            <a:spLocks noGrp="1"/>
          </p:cNvSpPr>
          <p:nvPr>
            <p:ph type="title"/>
          </p:nvPr>
        </p:nvSpPr>
        <p:spPr>
          <a:xfrm>
            <a:off x="1140950" y="2667600"/>
            <a:ext cx="3800400" cy="4488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7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0" name="Google Shape;80;p7"/>
          <p:cNvSpPr txBox="1">
            <a:spLocks noGrp="1"/>
          </p:cNvSpPr>
          <p:nvPr>
            <p:ph type="body" idx="1"/>
          </p:nvPr>
        </p:nvSpPr>
        <p:spPr>
          <a:xfrm>
            <a:off x="1140950" y="3212150"/>
            <a:ext cx="3800400" cy="1388700"/>
          </a:xfrm>
          <a:prstGeom prst="rect">
            <a:avLst/>
          </a:prstGeom>
        </p:spPr>
        <p:txBody>
          <a:bodyPr spcFirstLastPara="1" wrap="square" lIns="91425" tIns="91425" rIns="91425" bIns="91425" anchor="t" anchorCtr="0">
            <a:noAutofit/>
          </a:bodyPr>
          <a:lstStyle>
            <a:lvl1pPr marL="457200" lvl="0" indent="-298450" algn="r" rtl="0">
              <a:lnSpc>
                <a:spcPct val="100000"/>
              </a:lnSpc>
              <a:spcBef>
                <a:spcPts val="0"/>
              </a:spcBef>
              <a:spcAft>
                <a:spcPts val="0"/>
              </a:spcAft>
              <a:buSzPts val="1100"/>
              <a:buChar char="●"/>
              <a:defRPr sz="1200"/>
            </a:lvl1pPr>
            <a:lvl2pPr marL="914400" lvl="1" indent="-298450" rtl="0">
              <a:spcBef>
                <a:spcPts val="1600"/>
              </a:spcBef>
              <a:spcAft>
                <a:spcPts val="0"/>
              </a:spcAft>
              <a:buSzPts val="1100"/>
              <a:buChar char="○"/>
              <a:defRPr/>
            </a:lvl2pPr>
            <a:lvl3pPr marL="1371600" lvl="2" indent="-298450" rtl="0">
              <a:spcBef>
                <a:spcPts val="1600"/>
              </a:spcBef>
              <a:spcAft>
                <a:spcPts val="0"/>
              </a:spcAft>
              <a:buSzPts val="1100"/>
              <a:buChar char="■"/>
              <a:defRPr/>
            </a:lvl3pPr>
            <a:lvl4pPr marL="1828800" lvl="3" indent="-298450" rtl="0">
              <a:spcBef>
                <a:spcPts val="1600"/>
              </a:spcBef>
              <a:spcAft>
                <a:spcPts val="0"/>
              </a:spcAft>
              <a:buSzPts val="1100"/>
              <a:buChar char="●"/>
              <a:defRPr/>
            </a:lvl4pPr>
            <a:lvl5pPr marL="2286000" lvl="4" indent="-298450" rtl="0">
              <a:spcBef>
                <a:spcPts val="1600"/>
              </a:spcBef>
              <a:spcAft>
                <a:spcPts val="0"/>
              </a:spcAft>
              <a:buSzPts val="1100"/>
              <a:buChar char="○"/>
              <a:defRPr/>
            </a:lvl5pPr>
            <a:lvl6pPr marL="2743200" lvl="5" indent="-298450" rtl="0">
              <a:spcBef>
                <a:spcPts val="1600"/>
              </a:spcBef>
              <a:spcAft>
                <a:spcPts val="0"/>
              </a:spcAft>
              <a:buSzPts val="1100"/>
              <a:buChar char="■"/>
              <a:defRPr/>
            </a:lvl6pPr>
            <a:lvl7pPr marL="3200400" lvl="6" indent="-298450" rtl="0">
              <a:spcBef>
                <a:spcPts val="1600"/>
              </a:spcBef>
              <a:spcAft>
                <a:spcPts val="0"/>
              </a:spcAft>
              <a:buSzPts val="1100"/>
              <a:buChar char="●"/>
              <a:defRPr/>
            </a:lvl7pPr>
            <a:lvl8pPr marL="3657600" lvl="7" indent="-298450" rtl="0">
              <a:spcBef>
                <a:spcPts val="1600"/>
              </a:spcBef>
              <a:spcAft>
                <a:spcPts val="0"/>
              </a:spcAft>
              <a:buSzPts val="1100"/>
              <a:buChar char="○"/>
              <a:defRPr/>
            </a:lvl8pPr>
            <a:lvl9pPr marL="4114800" lvl="8" indent="-298450" rtl="0">
              <a:spcBef>
                <a:spcPts val="1600"/>
              </a:spcBef>
              <a:spcAft>
                <a:spcPts val="1600"/>
              </a:spcAft>
              <a:buSzPts val="1100"/>
              <a:buChar char="■"/>
              <a:defRPr/>
            </a:lvl9pPr>
          </a:lstStyle>
          <a:p>
            <a:endParaRPr/>
          </a:p>
        </p:txBody>
      </p:sp>
      <p:grpSp>
        <p:nvGrpSpPr>
          <p:cNvPr id="81" name="Google Shape;81;p7"/>
          <p:cNvGrpSpPr/>
          <p:nvPr/>
        </p:nvGrpSpPr>
        <p:grpSpPr>
          <a:xfrm>
            <a:off x="5732681" y="1433144"/>
            <a:ext cx="623168" cy="481718"/>
            <a:chOff x="5732681" y="1433144"/>
            <a:chExt cx="623168" cy="481718"/>
          </a:xfrm>
        </p:grpSpPr>
        <p:sp>
          <p:nvSpPr>
            <p:cNvPr id="82" name="Google Shape;82;p7"/>
            <p:cNvSpPr/>
            <p:nvPr/>
          </p:nvSpPr>
          <p:spPr>
            <a:xfrm>
              <a:off x="5732681" y="1433144"/>
              <a:ext cx="623168" cy="481718"/>
            </a:xfrm>
            <a:custGeom>
              <a:avLst/>
              <a:gdLst/>
              <a:ahLst/>
              <a:cxnLst/>
              <a:rect l="l" t="t" r="r" b="b"/>
              <a:pathLst>
                <a:path w="19433" h="15022" extrusionOk="0">
                  <a:moveTo>
                    <a:pt x="1" y="1"/>
                  </a:moveTo>
                  <a:lnTo>
                    <a:pt x="1" y="15022"/>
                  </a:lnTo>
                  <a:lnTo>
                    <a:pt x="19433" y="15022"/>
                  </a:lnTo>
                  <a:lnTo>
                    <a:pt x="19433"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p:nvPr/>
          </p:nvSpPr>
          <p:spPr>
            <a:xfrm>
              <a:off x="5780910" y="1606758"/>
              <a:ext cx="526709" cy="264172"/>
            </a:xfrm>
            <a:custGeom>
              <a:avLst/>
              <a:gdLst/>
              <a:ahLst/>
              <a:cxnLst/>
              <a:rect l="l" t="t" r="r" b="b"/>
              <a:pathLst>
                <a:path w="16425" h="8238" extrusionOk="0">
                  <a:moveTo>
                    <a:pt x="11045" y="0"/>
                  </a:moveTo>
                  <a:lnTo>
                    <a:pt x="6650" y="5264"/>
                  </a:lnTo>
                  <a:lnTo>
                    <a:pt x="3977" y="2473"/>
                  </a:lnTo>
                  <a:lnTo>
                    <a:pt x="0" y="8238"/>
                  </a:lnTo>
                  <a:lnTo>
                    <a:pt x="16425" y="8238"/>
                  </a:lnTo>
                  <a:lnTo>
                    <a:pt x="11045"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7"/>
            <p:cNvSpPr/>
            <p:nvPr/>
          </p:nvSpPr>
          <p:spPr>
            <a:xfrm>
              <a:off x="5967896" y="1584791"/>
              <a:ext cx="89500" cy="76417"/>
            </a:xfrm>
            <a:custGeom>
              <a:avLst/>
              <a:gdLst/>
              <a:ahLst/>
              <a:cxnLst/>
              <a:rect l="l" t="t" r="r" b="b"/>
              <a:pathLst>
                <a:path w="2791" h="2383" extrusionOk="0">
                  <a:moveTo>
                    <a:pt x="1187" y="0"/>
                  </a:moveTo>
                  <a:cubicBezTo>
                    <a:pt x="535" y="0"/>
                    <a:pt x="1" y="535"/>
                    <a:pt x="1" y="1187"/>
                  </a:cubicBezTo>
                  <a:cubicBezTo>
                    <a:pt x="1" y="1911"/>
                    <a:pt x="591" y="2383"/>
                    <a:pt x="1206" y="2383"/>
                  </a:cubicBezTo>
                  <a:cubicBezTo>
                    <a:pt x="1499" y="2383"/>
                    <a:pt x="1797" y="2276"/>
                    <a:pt x="2039" y="2039"/>
                  </a:cubicBezTo>
                  <a:cubicBezTo>
                    <a:pt x="2791" y="1287"/>
                    <a:pt x="2256" y="0"/>
                    <a:pt x="1187" y="0"/>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 name="Google Shape;85;p7"/>
          <p:cNvGrpSpPr/>
          <p:nvPr/>
        </p:nvGrpSpPr>
        <p:grpSpPr>
          <a:xfrm>
            <a:off x="7529776" y="988432"/>
            <a:ext cx="845524" cy="1094143"/>
            <a:chOff x="7529776" y="988432"/>
            <a:chExt cx="845524" cy="1094143"/>
          </a:xfrm>
        </p:grpSpPr>
        <p:sp>
          <p:nvSpPr>
            <p:cNvPr id="86" name="Google Shape;86;p7"/>
            <p:cNvSpPr/>
            <p:nvPr/>
          </p:nvSpPr>
          <p:spPr>
            <a:xfrm>
              <a:off x="7529776" y="988432"/>
              <a:ext cx="845524" cy="1094143"/>
            </a:xfrm>
            <a:custGeom>
              <a:avLst/>
              <a:gdLst/>
              <a:ahLst/>
              <a:cxnLst/>
              <a:rect l="l" t="t" r="r" b="b"/>
              <a:pathLst>
                <a:path w="26367" h="34120" extrusionOk="0">
                  <a:moveTo>
                    <a:pt x="702" y="1"/>
                  </a:moveTo>
                  <a:lnTo>
                    <a:pt x="0" y="34120"/>
                  </a:lnTo>
                  <a:lnTo>
                    <a:pt x="25681" y="34003"/>
                  </a:lnTo>
                  <a:lnTo>
                    <a:pt x="26366" y="535"/>
                  </a:lnTo>
                  <a:lnTo>
                    <a:pt x="702"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7584964" y="1027554"/>
              <a:ext cx="741048" cy="998229"/>
            </a:xfrm>
            <a:custGeom>
              <a:avLst/>
              <a:gdLst/>
              <a:ahLst/>
              <a:cxnLst/>
              <a:rect l="l" t="t" r="r" b="b"/>
              <a:pathLst>
                <a:path w="23109" h="31129" extrusionOk="0">
                  <a:moveTo>
                    <a:pt x="635" y="0"/>
                  </a:moveTo>
                  <a:lnTo>
                    <a:pt x="0" y="31128"/>
                  </a:lnTo>
                  <a:lnTo>
                    <a:pt x="0" y="31128"/>
                  </a:lnTo>
                  <a:lnTo>
                    <a:pt x="22473" y="30828"/>
                  </a:lnTo>
                  <a:lnTo>
                    <a:pt x="23108" y="468"/>
                  </a:lnTo>
                  <a:lnTo>
                    <a:pt x="635"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7714068" y="1199019"/>
              <a:ext cx="492461" cy="680504"/>
            </a:xfrm>
            <a:custGeom>
              <a:avLst/>
              <a:gdLst/>
              <a:ahLst/>
              <a:cxnLst/>
              <a:rect l="l" t="t" r="r" b="b"/>
              <a:pathLst>
                <a:path w="15357" h="21221" extrusionOk="0">
                  <a:moveTo>
                    <a:pt x="15356" y="0"/>
                  </a:moveTo>
                  <a:lnTo>
                    <a:pt x="435" y="251"/>
                  </a:lnTo>
                  <a:lnTo>
                    <a:pt x="1" y="20903"/>
                  </a:lnTo>
                  <a:lnTo>
                    <a:pt x="14922" y="21220"/>
                  </a:lnTo>
                  <a:lnTo>
                    <a:pt x="15356"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7721571" y="1199019"/>
              <a:ext cx="484957" cy="680504"/>
            </a:xfrm>
            <a:custGeom>
              <a:avLst/>
              <a:gdLst/>
              <a:ahLst/>
              <a:cxnLst/>
              <a:rect l="l" t="t" r="r" b="b"/>
              <a:pathLst>
                <a:path w="15123" h="21221" extrusionOk="0">
                  <a:moveTo>
                    <a:pt x="15122" y="0"/>
                  </a:moveTo>
                  <a:lnTo>
                    <a:pt x="1" y="10009"/>
                  </a:lnTo>
                  <a:lnTo>
                    <a:pt x="14688" y="21220"/>
                  </a:lnTo>
                  <a:lnTo>
                    <a:pt x="15122"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 name="Google Shape;90;p7"/>
          <p:cNvGrpSpPr/>
          <p:nvPr/>
        </p:nvGrpSpPr>
        <p:grpSpPr>
          <a:xfrm>
            <a:off x="5334050" y="371742"/>
            <a:ext cx="608705" cy="787129"/>
            <a:chOff x="5334050" y="371742"/>
            <a:chExt cx="608705" cy="787129"/>
          </a:xfrm>
        </p:grpSpPr>
        <p:sp>
          <p:nvSpPr>
            <p:cNvPr id="91" name="Google Shape;91;p7"/>
            <p:cNvSpPr/>
            <p:nvPr/>
          </p:nvSpPr>
          <p:spPr>
            <a:xfrm>
              <a:off x="5334050" y="371742"/>
              <a:ext cx="608705" cy="787129"/>
            </a:xfrm>
            <a:custGeom>
              <a:avLst/>
              <a:gdLst/>
              <a:ahLst/>
              <a:cxnLst/>
              <a:rect l="l" t="t" r="r" b="b"/>
              <a:pathLst>
                <a:path w="18982" h="24546" extrusionOk="0">
                  <a:moveTo>
                    <a:pt x="518" y="0"/>
                  </a:moveTo>
                  <a:lnTo>
                    <a:pt x="0" y="24545"/>
                  </a:lnTo>
                  <a:lnTo>
                    <a:pt x="18480" y="24462"/>
                  </a:lnTo>
                  <a:lnTo>
                    <a:pt x="18981" y="385"/>
                  </a:lnTo>
                  <a:lnTo>
                    <a:pt x="518"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p:cNvSpPr/>
            <p:nvPr/>
          </p:nvSpPr>
          <p:spPr>
            <a:xfrm>
              <a:off x="5374230" y="400122"/>
              <a:ext cx="532609" cy="717478"/>
            </a:xfrm>
            <a:custGeom>
              <a:avLst/>
              <a:gdLst/>
              <a:ahLst/>
              <a:cxnLst/>
              <a:rect l="l" t="t" r="r" b="b"/>
              <a:pathLst>
                <a:path w="16609" h="22374" extrusionOk="0">
                  <a:moveTo>
                    <a:pt x="452" y="1"/>
                  </a:moveTo>
                  <a:lnTo>
                    <a:pt x="1" y="22374"/>
                  </a:lnTo>
                  <a:lnTo>
                    <a:pt x="16158" y="22173"/>
                  </a:lnTo>
                  <a:lnTo>
                    <a:pt x="16609" y="335"/>
                  </a:lnTo>
                  <a:lnTo>
                    <a:pt x="452"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5466938" y="523357"/>
              <a:ext cx="354186" cy="489222"/>
            </a:xfrm>
            <a:custGeom>
              <a:avLst/>
              <a:gdLst/>
              <a:ahLst/>
              <a:cxnLst/>
              <a:rect l="l" t="t" r="r" b="b"/>
              <a:pathLst>
                <a:path w="11045" h="15256" extrusionOk="0">
                  <a:moveTo>
                    <a:pt x="11045" y="1"/>
                  </a:moveTo>
                  <a:lnTo>
                    <a:pt x="318" y="185"/>
                  </a:lnTo>
                  <a:lnTo>
                    <a:pt x="0" y="15038"/>
                  </a:lnTo>
                  <a:lnTo>
                    <a:pt x="10727" y="15256"/>
                  </a:lnTo>
                  <a:lnTo>
                    <a:pt x="11045"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5472293" y="523357"/>
              <a:ext cx="348830" cy="489222"/>
            </a:xfrm>
            <a:custGeom>
              <a:avLst/>
              <a:gdLst/>
              <a:ahLst/>
              <a:cxnLst/>
              <a:rect l="l" t="t" r="r" b="b"/>
              <a:pathLst>
                <a:path w="10878" h="15256" extrusionOk="0">
                  <a:moveTo>
                    <a:pt x="10878" y="1"/>
                  </a:moveTo>
                  <a:lnTo>
                    <a:pt x="0" y="7202"/>
                  </a:lnTo>
                  <a:lnTo>
                    <a:pt x="10560" y="15256"/>
                  </a:lnTo>
                  <a:lnTo>
                    <a:pt x="10878"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7"/>
          <p:cNvGrpSpPr/>
          <p:nvPr/>
        </p:nvGrpSpPr>
        <p:grpSpPr>
          <a:xfrm>
            <a:off x="7179887" y="2301692"/>
            <a:ext cx="608705" cy="786584"/>
            <a:chOff x="7179887" y="2301692"/>
            <a:chExt cx="608705" cy="786584"/>
          </a:xfrm>
        </p:grpSpPr>
        <p:sp>
          <p:nvSpPr>
            <p:cNvPr id="96" name="Google Shape;96;p7"/>
            <p:cNvSpPr/>
            <p:nvPr/>
          </p:nvSpPr>
          <p:spPr>
            <a:xfrm>
              <a:off x="7179887" y="2301692"/>
              <a:ext cx="608705" cy="786584"/>
            </a:xfrm>
            <a:custGeom>
              <a:avLst/>
              <a:gdLst/>
              <a:ahLst/>
              <a:cxnLst/>
              <a:rect l="l" t="t" r="r" b="b"/>
              <a:pathLst>
                <a:path w="18982" h="24529" extrusionOk="0">
                  <a:moveTo>
                    <a:pt x="518" y="0"/>
                  </a:moveTo>
                  <a:lnTo>
                    <a:pt x="0" y="24528"/>
                  </a:lnTo>
                  <a:lnTo>
                    <a:pt x="18480" y="24445"/>
                  </a:lnTo>
                  <a:lnTo>
                    <a:pt x="18981" y="368"/>
                  </a:lnTo>
                  <a:lnTo>
                    <a:pt x="518"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a:off x="7220068" y="2329559"/>
              <a:ext cx="532609" cy="717991"/>
            </a:xfrm>
            <a:custGeom>
              <a:avLst/>
              <a:gdLst/>
              <a:ahLst/>
              <a:cxnLst/>
              <a:rect l="l" t="t" r="r" b="b"/>
              <a:pathLst>
                <a:path w="16609" h="22390" extrusionOk="0">
                  <a:moveTo>
                    <a:pt x="452" y="0"/>
                  </a:moveTo>
                  <a:lnTo>
                    <a:pt x="1" y="22390"/>
                  </a:lnTo>
                  <a:lnTo>
                    <a:pt x="16158" y="22172"/>
                  </a:lnTo>
                  <a:lnTo>
                    <a:pt x="16609" y="334"/>
                  </a:lnTo>
                  <a:lnTo>
                    <a:pt x="452"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a:off x="7312775" y="2452794"/>
              <a:ext cx="354186" cy="489735"/>
            </a:xfrm>
            <a:custGeom>
              <a:avLst/>
              <a:gdLst/>
              <a:ahLst/>
              <a:cxnLst/>
              <a:rect l="l" t="t" r="r" b="b"/>
              <a:pathLst>
                <a:path w="11045" h="15272" extrusionOk="0">
                  <a:moveTo>
                    <a:pt x="11045" y="0"/>
                  </a:moveTo>
                  <a:lnTo>
                    <a:pt x="318" y="184"/>
                  </a:lnTo>
                  <a:lnTo>
                    <a:pt x="0" y="15038"/>
                  </a:lnTo>
                  <a:lnTo>
                    <a:pt x="10727" y="15272"/>
                  </a:lnTo>
                  <a:lnTo>
                    <a:pt x="11045"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 name="Google Shape;99;p7"/>
          <p:cNvGrpSpPr/>
          <p:nvPr/>
        </p:nvGrpSpPr>
        <p:grpSpPr>
          <a:xfrm>
            <a:off x="4941319" y="2011289"/>
            <a:ext cx="363838" cy="471007"/>
            <a:chOff x="4941319" y="2011289"/>
            <a:chExt cx="363838" cy="471007"/>
          </a:xfrm>
        </p:grpSpPr>
        <p:sp>
          <p:nvSpPr>
            <p:cNvPr id="100" name="Google Shape;100;p7"/>
            <p:cNvSpPr/>
            <p:nvPr/>
          </p:nvSpPr>
          <p:spPr>
            <a:xfrm>
              <a:off x="4941319" y="2011289"/>
              <a:ext cx="363838" cy="471007"/>
            </a:xfrm>
            <a:custGeom>
              <a:avLst/>
              <a:gdLst/>
              <a:ahLst/>
              <a:cxnLst/>
              <a:rect l="l" t="t" r="r" b="b"/>
              <a:pathLst>
                <a:path w="11346" h="14688" extrusionOk="0">
                  <a:moveTo>
                    <a:pt x="301" y="0"/>
                  </a:moveTo>
                  <a:lnTo>
                    <a:pt x="0" y="14687"/>
                  </a:lnTo>
                  <a:lnTo>
                    <a:pt x="11044" y="14637"/>
                  </a:lnTo>
                  <a:lnTo>
                    <a:pt x="11345" y="234"/>
                  </a:lnTo>
                  <a:lnTo>
                    <a:pt x="301"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4964889" y="2027900"/>
              <a:ext cx="318815" cy="429737"/>
            </a:xfrm>
            <a:custGeom>
              <a:avLst/>
              <a:gdLst/>
              <a:ahLst/>
              <a:cxnLst/>
              <a:rect l="l" t="t" r="r" b="b"/>
              <a:pathLst>
                <a:path w="9942" h="13401" extrusionOk="0">
                  <a:moveTo>
                    <a:pt x="284" y="0"/>
                  </a:moveTo>
                  <a:lnTo>
                    <a:pt x="0" y="13401"/>
                  </a:lnTo>
                  <a:lnTo>
                    <a:pt x="9674" y="13284"/>
                  </a:lnTo>
                  <a:lnTo>
                    <a:pt x="9942" y="201"/>
                  </a:lnTo>
                  <a:lnTo>
                    <a:pt x="284"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a:off x="5020590" y="2101848"/>
              <a:ext cx="211678" cy="293097"/>
            </a:xfrm>
            <a:custGeom>
              <a:avLst/>
              <a:gdLst/>
              <a:ahLst/>
              <a:cxnLst/>
              <a:rect l="l" t="t" r="r" b="b"/>
              <a:pathLst>
                <a:path w="6601" h="9140" extrusionOk="0">
                  <a:moveTo>
                    <a:pt x="6601" y="0"/>
                  </a:moveTo>
                  <a:lnTo>
                    <a:pt x="185" y="117"/>
                  </a:lnTo>
                  <a:lnTo>
                    <a:pt x="1" y="9006"/>
                  </a:lnTo>
                  <a:lnTo>
                    <a:pt x="6417" y="9140"/>
                  </a:lnTo>
                  <a:lnTo>
                    <a:pt x="6601"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5023829" y="2101848"/>
              <a:ext cx="208439" cy="293097"/>
            </a:xfrm>
            <a:custGeom>
              <a:avLst/>
              <a:gdLst/>
              <a:ahLst/>
              <a:cxnLst/>
              <a:rect l="l" t="t" r="r" b="b"/>
              <a:pathLst>
                <a:path w="6500" h="9140" extrusionOk="0">
                  <a:moveTo>
                    <a:pt x="6500" y="0"/>
                  </a:moveTo>
                  <a:lnTo>
                    <a:pt x="0" y="4311"/>
                  </a:lnTo>
                  <a:lnTo>
                    <a:pt x="6316" y="9140"/>
                  </a:lnTo>
                  <a:lnTo>
                    <a:pt x="6500"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 name="Google Shape;104;p7"/>
          <p:cNvGrpSpPr/>
          <p:nvPr/>
        </p:nvGrpSpPr>
        <p:grpSpPr>
          <a:xfrm>
            <a:off x="6810181" y="513737"/>
            <a:ext cx="556211" cy="535271"/>
            <a:chOff x="6810181" y="513737"/>
            <a:chExt cx="556211" cy="535271"/>
          </a:xfrm>
        </p:grpSpPr>
        <p:sp>
          <p:nvSpPr>
            <p:cNvPr id="105" name="Google Shape;105;p7"/>
            <p:cNvSpPr/>
            <p:nvPr/>
          </p:nvSpPr>
          <p:spPr>
            <a:xfrm>
              <a:off x="6946821" y="513737"/>
              <a:ext cx="273279" cy="121119"/>
            </a:xfrm>
            <a:custGeom>
              <a:avLst/>
              <a:gdLst/>
              <a:ahLst/>
              <a:cxnLst/>
              <a:rect l="l" t="t" r="r" b="b"/>
              <a:pathLst>
                <a:path w="8522" h="3777" extrusionOk="0">
                  <a:moveTo>
                    <a:pt x="20" y="3578"/>
                  </a:moveTo>
                  <a:cubicBezTo>
                    <a:pt x="14" y="3583"/>
                    <a:pt x="7" y="3588"/>
                    <a:pt x="0" y="3592"/>
                  </a:cubicBezTo>
                  <a:lnTo>
                    <a:pt x="0" y="3609"/>
                  </a:lnTo>
                  <a:cubicBezTo>
                    <a:pt x="7" y="3598"/>
                    <a:pt x="14" y="3588"/>
                    <a:pt x="20" y="3578"/>
                  </a:cubicBezTo>
                  <a:close/>
                  <a:moveTo>
                    <a:pt x="4344" y="0"/>
                  </a:moveTo>
                  <a:cubicBezTo>
                    <a:pt x="4127" y="33"/>
                    <a:pt x="3943" y="117"/>
                    <a:pt x="3776" y="234"/>
                  </a:cubicBezTo>
                  <a:cubicBezTo>
                    <a:pt x="3609" y="351"/>
                    <a:pt x="3459" y="451"/>
                    <a:pt x="3309" y="568"/>
                  </a:cubicBezTo>
                  <a:cubicBezTo>
                    <a:pt x="3008" y="785"/>
                    <a:pt x="2740" y="1003"/>
                    <a:pt x="2473" y="1220"/>
                  </a:cubicBezTo>
                  <a:cubicBezTo>
                    <a:pt x="1972" y="1671"/>
                    <a:pt x="1521" y="2072"/>
                    <a:pt x="1153" y="2423"/>
                  </a:cubicBezTo>
                  <a:cubicBezTo>
                    <a:pt x="786" y="2774"/>
                    <a:pt x="485" y="3058"/>
                    <a:pt x="284" y="3275"/>
                  </a:cubicBezTo>
                  <a:cubicBezTo>
                    <a:pt x="192" y="3367"/>
                    <a:pt x="100" y="3460"/>
                    <a:pt x="20" y="3578"/>
                  </a:cubicBezTo>
                  <a:lnTo>
                    <a:pt x="20" y="3578"/>
                  </a:lnTo>
                  <a:cubicBezTo>
                    <a:pt x="131" y="3499"/>
                    <a:pt x="240" y="3420"/>
                    <a:pt x="334" y="3325"/>
                  </a:cubicBezTo>
                  <a:lnTo>
                    <a:pt x="1237" y="2506"/>
                  </a:lnTo>
                  <a:cubicBezTo>
                    <a:pt x="1604" y="2172"/>
                    <a:pt x="2072" y="1771"/>
                    <a:pt x="2573" y="1353"/>
                  </a:cubicBezTo>
                  <a:cubicBezTo>
                    <a:pt x="2841" y="1136"/>
                    <a:pt x="3108" y="919"/>
                    <a:pt x="3409" y="702"/>
                  </a:cubicBezTo>
                  <a:cubicBezTo>
                    <a:pt x="3559" y="585"/>
                    <a:pt x="3710" y="485"/>
                    <a:pt x="3860" y="384"/>
                  </a:cubicBezTo>
                  <a:cubicBezTo>
                    <a:pt x="4010" y="284"/>
                    <a:pt x="4161" y="217"/>
                    <a:pt x="4344" y="167"/>
                  </a:cubicBezTo>
                  <a:cubicBezTo>
                    <a:pt x="4512" y="217"/>
                    <a:pt x="4679" y="284"/>
                    <a:pt x="4812" y="384"/>
                  </a:cubicBezTo>
                  <a:cubicBezTo>
                    <a:pt x="4963" y="501"/>
                    <a:pt x="5113" y="602"/>
                    <a:pt x="5247" y="718"/>
                  </a:cubicBezTo>
                  <a:cubicBezTo>
                    <a:pt x="5531" y="952"/>
                    <a:pt x="5798" y="1186"/>
                    <a:pt x="6049" y="1404"/>
                  </a:cubicBezTo>
                  <a:cubicBezTo>
                    <a:pt x="6533" y="1855"/>
                    <a:pt x="6968" y="2272"/>
                    <a:pt x="7335" y="2640"/>
                  </a:cubicBezTo>
                  <a:lnTo>
                    <a:pt x="8204" y="3475"/>
                  </a:lnTo>
                  <a:cubicBezTo>
                    <a:pt x="8304" y="3592"/>
                    <a:pt x="8405" y="3693"/>
                    <a:pt x="8522" y="3776"/>
                  </a:cubicBezTo>
                  <a:cubicBezTo>
                    <a:pt x="8438" y="3642"/>
                    <a:pt x="8355" y="3542"/>
                    <a:pt x="8254" y="3425"/>
                  </a:cubicBezTo>
                  <a:cubicBezTo>
                    <a:pt x="8054" y="3225"/>
                    <a:pt x="7786" y="2907"/>
                    <a:pt x="7419" y="2540"/>
                  </a:cubicBezTo>
                  <a:cubicBezTo>
                    <a:pt x="7068" y="2189"/>
                    <a:pt x="6650" y="1754"/>
                    <a:pt x="6149" y="1287"/>
                  </a:cubicBezTo>
                  <a:cubicBezTo>
                    <a:pt x="5898" y="1053"/>
                    <a:pt x="5648" y="819"/>
                    <a:pt x="5364" y="585"/>
                  </a:cubicBezTo>
                  <a:cubicBezTo>
                    <a:pt x="5213" y="468"/>
                    <a:pt x="5063" y="351"/>
                    <a:pt x="4896" y="251"/>
                  </a:cubicBezTo>
                  <a:cubicBezTo>
                    <a:pt x="4745" y="117"/>
                    <a:pt x="4545" y="33"/>
                    <a:pt x="4344"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a:off x="6810181" y="619271"/>
              <a:ext cx="556211" cy="429737"/>
            </a:xfrm>
            <a:custGeom>
              <a:avLst/>
              <a:gdLst/>
              <a:ahLst/>
              <a:cxnLst/>
              <a:rect l="l" t="t" r="r" b="b"/>
              <a:pathLst>
                <a:path w="17345" h="13401" extrusionOk="0">
                  <a:moveTo>
                    <a:pt x="1" y="1"/>
                  </a:moveTo>
                  <a:lnTo>
                    <a:pt x="67" y="13050"/>
                  </a:lnTo>
                  <a:lnTo>
                    <a:pt x="17077" y="13401"/>
                  </a:lnTo>
                  <a:lnTo>
                    <a:pt x="17344" y="351"/>
                  </a:lnTo>
                  <a:lnTo>
                    <a:pt x="1"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7"/>
            <p:cNvSpPr/>
            <p:nvPr/>
          </p:nvSpPr>
          <p:spPr>
            <a:xfrm>
              <a:off x="6839106" y="647138"/>
              <a:ext cx="507436" cy="376697"/>
            </a:xfrm>
            <a:custGeom>
              <a:avLst/>
              <a:gdLst/>
              <a:ahLst/>
              <a:cxnLst/>
              <a:rect l="l" t="t" r="r" b="b"/>
              <a:pathLst>
                <a:path w="15824" h="11747" extrusionOk="0">
                  <a:moveTo>
                    <a:pt x="1" y="0"/>
                  </a:moveTo>
                  <a:lnTo>
                    <a:pt x="151" y="11429"/>
                  </a:lnTo>
                  <a:lnTo>
                    <a:pt x="15590" y="11747"/>
                  </a:lnTo>
                  <a:lnTo>
                    <a:pt x="15824" y="318"/>
                  </a:lnTo>
                  <a:lnTo>
                    <a:pt x="1"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a:off x="6913599" y="713036"/>
              <a:ext cx="346169" cy="249710"/>
            </a:xfrm>
            <a:custGeom>
              <a:avLst/>
              <a:gdLst/>
              <a:ahLst/>
              <a:cxnLst/>
              <a:rect l="l" t="t" r="r" b="b"/>
              <a:pathLst>
                <a:path w="10795" h="7787" extrusionOk="0">
                  <a:moveTo>
                    <a:pt x="151" y="1"/>
                  </a:moveTo>
                  <a:lnTo>
                    <a:pt x="0" y="7570"/>
                  </a:lnTo>
                  <a:lnTo>
                    <a:pt x="10794" y="7787"/>
                  </a:lnTo>
                  <a:lnTo>
                    <a:pt x="10660" y="218"/>
                  </a:lnTo>
                  <a:lnTo>
                    <a:pt x="151"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a:off x="6969300" y="779480"/>
              <a:ext cx="238999" cy="5932"/>
            </a:xfrm>
            <a:custGeom>
              <a:avLst/>
              <a:gdLst/>
              <a:ahLst/>
              <a:cxnLst/>
              <a:rect l="l" t="t" r="r" b="b"/>
              <a:pathLst>
                <a:path w="7453" h="185" extrusionOk="0">
                  <a:moveTo>
                    <a:pt x="3727" y="0"/>
                  </a:moveTo>
                  <a:cubicBezTo>
                    <a:pt x="1672" y="0"/>
                    <a:pt x="1" y="51"/>
                    <a:pt x="1" y="84"/>
                  </a:cubicBezTo>
                  <a:cubicBezTo>
                    <a:pt x="1" y="134"/>
                    <a:pt x="1672" y="184"/>
                    <a:pt x="3727" y="184"/>
                  </a:cubicBezTo>
                  <a:cubicBezTo>
                    <a:pt x="5782" y="184"/>
                    <a:pt x="7453" y="134"/>
                    <a:pt x="7453" y="84"/>
                  </a:cubicBezTo>
                  <a:cubicBezTo>
                    <a:pt x="7453" y="51"/>
                    <a:pt x="5782" y="0"/>
                    <a:pt x="3727"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a:off x="6969300" y="817512"/>
              <a:ext cx="238999" cy="5387"/>
            </a:xfrm>
            <a:custGeom>
              <a:avLst/>
              <a:gdLst/>
              <a:ahLst/>
              <a:cxnLst/>
              <a:rect l="l" t="t" r="r" b="b"/>
              <a:pathLst>
                <a:path w="7453" h="168" extrusionOk="0">
                  <a:moveTo>
                    <a:pt x="3727" y="1"/>
                  </a:moveTo>
                  <a:cubicBezTo>
                    <a:pt x="1672" y="1"/>
                    <a:pt x="1" y="34"/>
                    <a:pt x="1" y="84"/>
                  </a:cubicBezTo>
                  <a:cubicBezTo>
                    <a:pt x="1" y="134"/>
                    <a:pt x="1672" y="168"/>
                    <a:pt x="3727" y="168"/>
                  </a:cubicBezTo>
                  <a:cubicBezTo>
                    <a:pt x="5782" y="168"/>
                    <a:pt x="7453" y="134"/>
                    <a:pt x="7453" y="84"/>
                  </a:cubicBezTo>
                  <a:cubicBezTo>
                    <a:pt x="7453" y="34"/>
                    <a:pt x="5782" y="1"/>
                    <a:pt x="3727"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7"/>
            <p:cNvSpPr/>
            <p:nvPr/>
          </p:nvSpPr>
          <p:spPr>
            <a:xfrm>
              <a:off x="6969300" y="855031"/>
              <a:ext cx="238999" cy="5932"/>
            </a:xfrm>
            <a:custGeom>
              <a:avLst/>
              <a:gdLst/>
              <a:ahLst/>
              <a:cxnLst/>
              <a:rect l="l" t="t" r="r" b="b"/>
              <a:pathLst>
                <a:path w="7453" h="185" extrusionOk="0">
                  <a:moveTo>
                    <a:pt x="3727" y="0"/>
                  </a:moveTo>
                  <a:cubicBezTo>
                    <a:pt x="1672" y="0"/>
                    <a:pt x="1" y="50"/>
                    <a:pt x="1" y="101"/>
                  </a:cubicBezTo>
                  <a:cubicBezTo>
                    <a:pt x="1" y="134"/>
                    <a:pt x="1672" y="184"/>
                    <a:pt x="3727" y="184"/>
                  </a:cubicBezTo>
                  <a:cubicBezTo>
                    <a:pt x="5782" y="184"/>
                    <a:pt x="7453" y="134"/>
                    <a:pt x="7453" y="101"/>
                  </a:cubicBezTo>
                  <a:cubicBezTo>
                    <a:pt x="7453" y="50"/>
                    <a:pt x="5782" y="0"/>
                    <a:pt x="3727"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7"/>
            <p:cNvSpPr/>
            <p:nvPr/>
          </p:nvSpPr>
          <p:spPr>
            <a:xfrm>
              <a:off x="7123641" y="893063"/>
              <a:ext cx="84658" cy="5387"/>
            </a:xfrm>
            <a:custGeom>
              <a:avLst/>
              <a:gdLst/>
              <a:ahLst/>
              <a:cxnLst/>
              <a:rect l="l" t="t" r="r" b="b"/>
              <a:pathLst>
                <a:path w="2640" h="168" extrusionOk="0">
                  <a:moveTo>
                    <a:pt x="1320" y="1"/>
                  </a:moveTo>
                  <a:cubicBezTo>
                    <a:pt x="585" y="1"/>
                    <a:pt x="0" y="34"/>
                    <a:pt x="0" y="84"/>
                  </a:cubicBezTo>
                  <a:cubicBezTo>
                    <a:pt x="0" y="134"/>
                    <a:pt x="585" y="168"/>
                    <a:pt x="1320" y="168"/>
                  </a:cubicBezTo>
                  <a:cubicBezTo>
                    <a:pt x="2055" y="168"/>
                    <a:pt x="2640" y="134"/>
                    <a:pt x="2640" y="84"/>
                  </a:cubicBezTo>
                  <a:cubicBezTo>
                    <a:pt x="2640" y="34"/>
                    <a:pt x="2055" y="1"/>
                    <a:pt x="1320"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a:off x="7161128" y="723522"/>
              <a:ext cx="92194" cy="83536"/>
            </a:xfrm>
            <a:custGeom>
              <a:avLst/>
              <a:gdLst/>
              <a:ahLst/>
              <a:cxnLst/>
              <a:rect l="l" t="t" r="r" b="b"/>
              <a:pathLst>
                <a:path w="2875" h="2605" extrusionOk="0">
                  <a:moveTo>
                    <a:pt x="1281" y="0"/>
                  </a:moveTo>
                  <a:cubicBezTo>
                    <a:pt x="998" y="0"/>
                    <a:pt x="719" y="97"/>
                    <a:pt x="485" y="275"/>
                  </a:cubicBezTo>
                  <a:cubicBezTo>
                    <a:pt x="251" y="459"/>
                    <a:pt x="101" y="710"/>
                    <a:pt x="34" y="994"/>
                  </a:cubicBezTo>
                  <a:cubicBezTo>
                    <a:pt x="17" y="1094"/>
                    <a:pt x="1" y="1194"/>
                    <a:pt x="34" y="1294"/>
                  </a:cubicBezTo>
                  <a:cubicBezTo>
                    <a:pt x="51" y="1294"/>
                    <a:pt x="51" y="1194"/>
                    <a:pt x="101" y="1010"/>
                  </a:cubicBezTo>
                  <a:cubicBezTo>
                    <a:pt x="184" y="760"/>
                    <a:pt x="335" y="526"/>
                    <a:pt x="552" y="375"/>
                  </a:cubicBezTo>
                  <a:cubicBezTo>
                    <a:pt x="769" y="215"/>
                    <a:pt x="1011" y="142"/>
                    <a:pt x="1247" y="142"/>
                  </a:cubicBezTo>
                  <a:cubicBezTo>
                    <a:pt x="1847" y="142"/>
                    <a:pt x="2407" y="611"/>
                    <a:pt x="2407" y="1294"/>
                  </a:cubicBezTo>
                  <a:cubicBezTo>
                    <a:pt x="2407" y="1981"/>
                    <a:pt x="1842" y="2460"/>
                    <a:pt x="1238" y="2460"/>
                  </a:cubicBezTo>
                  <a:cubicBezTo>
                    <a:pt x="1005" y="2460"/>
                    <a:pt x="766" y="2388"/>
                    <a:pt x="552" y="2230"/>
                  </a:cubicBezTo>
                  <a:cubicBezTo>
                    <a:pt x="335" y="2080"/>
                    <a:pt x="184" y="1846"/>
                    <a:pt x="101" y="1595"/>
                  </a:cubicBezTo>
                  <a:cubicBezTo>
                    <a:pt x="51" y="1411"/>
                    <a:pt x="51" y="1294"/>
                    <a:pt x="34" y="1294"/>
                  </a:cubicBezTo>
                  <a:cubicBezTo>
                    <a:pt x="1" y="1411"/>
                    <a:pt x="17" y="1512"/>
                    <a:pt x="34" y="1612"/>
                  </a:cubicBezTo>
                  <a:cubicBezTo>
                    <a:pt x="101" y="1896"/>
                    <a:pt x="251" y="2146"/>
                    <a:pt x="485" y="2330"/>
                  </a:cubicBezTo>
                  <a:cubicBezTo>
                    <a:pt x="719" y="2508"/>
                    <a:pt x="998" y="2605"/>
                    <a:pt x="1281" y="2605"/>
                  </a:cubicBezTo>
                  <a:cubicBezTo>
                    <a:pt x="1423" y="2605"/>
                    <a:pt x="1566" y="2581"/>
                    <a:pt x="1705" y="2531"/>
                  </a:cubicBezTo>
                  <a:cubicBezTo>
                    <a:pt x="2875" y="2130"/>
                    <a:pt x="2875" y="476"/>
                    <a:pt x="1705" y="75"/>
                  </a:cubicBezTo>
                  <a:cubicBezTo>
                    <a:pt x="1566" y="24"/>
                    <a:pt x="1423" y="0"/>
                    <a:pt x="128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
            <p:cNvSpPr/>
            <p:nvPr/>
          </p:nvSpPr>
          <p:spPr>
            <a:xfrm>
              <a:off x="6952721" y="886073"/>
              <a:ext cx="70196" cy="43580"/>
            </a:xfrm>
            <a:custGeom>
              <a:avLst/>
              <a:gdLst/>
              <a:ahLst/>
              <a:cxnLst/>
              <a:rect l="l" t="t" r="r" b="b"/>
              <a:pathLst>
                <a:path w="2189" h="1359" extrusionOk="0">
                  <a:moveTo>
                    <a:pt x="1089" y="155"/>
                  </a:moveTo>
                  <a:cubicBezTo>
                    <a:pt x="1128" y="155"/>
                    <a:pt x="1183" y="186"/>
                    <a:pt x="1220" y="235"/>
                  </a:cubicBezTo>
                  <a:cubicBezTo>
                    <a:pt x="1303" y="369"/>
                    <a:pt x="1270" y="553"/>
                    <a:pt x="1136" y="653"/>
                  </a:cubicBezTo>
                  <a:cubicBezTo>
                    <a:pt x="1109" y="673"/>
                    <a:pt x="1079" y="690"/>
                    <a:pt x="1049" y="703"/>
                  </a:cubicBezTo>
                  <a:lnTo>
                    <a:pt x="1049" y="703"/>
                  </a:lnTo>
                  <a:cubicBezTo>
                    <a:pt x="1014" y="608"/>
                    <a:pt x="994" y="507"/>
                    <a:pt x="986" y="402"/>
                  </a:cubicBezTo>
                  <a:cubicBezTo>
                    <a:pt x="969" y="319"/>
                    <a:pt x="1003" y="235"/>
                    <a:pt x="1053" y="169"/>
                  </a:cubicBezTo>
                  <a:cubicBezTo>
                    <a:pt x="1062" y="160"/>
                    <a:pt x="1074" y="155"/>
                    <a:pt x="1089" y="155"/>
                  </a:cubicBezTo>
                  <a:close/>
                  <a:moveTo>
                    <a:pt x="1874" y="166"/>
                  </a:moveTo>
                  <a:cubicBezTo>
                    <a:pt x="1890" y="166"/>
                    <a:pt x="1904" y="183"/>
                    <a:pt x="1922" y="219"/>
                  </a:cubicBezTo>
                  <a:cubicBezTo>
                    <a:pt x="2005" y="369"/>
                    <a:pt x="2038" y="553"/>
                    <a:pt x="2022" y="737"/>
                  </a:cubicBezTo>
                  <a:cubicBezTo>
                    <a:pt x="2022" y="840"/>
                    <a:pt x="1985" y="938"/>
                    <a:pt x="1922" y="1019"/>
                  </a:cubicBezTo>
                  <a:lnTo>
                    <a:pt x="1922" y="1019"/>
                  </a:lnTo>
                  <a:cubicBezTo>
                    <a:pt x="1783" y="854"/>
                    <a:pt x="1722" y="628"/>
                    <a:pt x="1754" y="402"/>
                  </a:cubicBezTo>
                  <a:cubicBezTo>
                    <a:pt x="1754" y="336"/>
                    <a:pt x="1788" y="269"/>
                    <a:pt x="1821" y="202"/>
                  </a:cubicBezTo>
                  <a:cubicBezTo>
                    <a:pt x="1845" y="179"/>
                    <a:pt x="1861" y="166"/>
                    <a:pt x="1874" y="166"/>
                  </a:cubicBezTo>
                  <a:close/>
                  <a:moveTo>
                    <a:pt x="1106" y="1"/>
                  </a:moveTo>
                  <a:cubicBezTo>
                    <a:pt x="1053" y="1"/>
                    <a:pt x="996" y="19"/>
                    <a:pt x="952" y="52"/>
                  </a:cubicBezTo>
                  <a:cubicBezTo>
                    <a:pt x="852" y="135"/>
                    <a:pt x="802" y="285"/>
                    <a:pt x="819" y="419"/>
                  </a:cubicBezTo>
                  <a:cubicBezTo>
                    <a:pt x="826" y="532"/>
                    <a:pt x="847" y="642"/>
                    <a:pt x="884" y="747"/>
                  </a:cubicBezTo>
                  <a:lnTo>
                    <a:pt x="884" y="747"/>
                  </a:lnTo>
                  <a:cubicBezTo>
                    <a:pt x="868" y="749"/>
                    <a:pt x="851" y="749"/>
                    <a:pt x="834" y="749"/>
                  </a:cubicBezTo>
                  <a:cubicBezTo>
                    <a:pt x="796" y="749"/>
                    <a:pt x="757" y="745"/>
                    <a:pt x="718" y="737"/>
                  </a:cubicBezTo>
                  <a:cubicBezTo>
                    <a:pt x="501" y="653"/>
                    <a:pt x="301" y="503"/>
                    <a:pt x="167" y="302"/>
                  </a:cubicBezTo>
                  <a:cubicBezTo>
                    <a:pt x="67" y="169"/>
                    <a:pt x="17" y="102"/>
                    <a:pt x="0" y="102"/>
                  </a:cubicBezTo>
                  <a:lnTo>
                    <a:pt x="0" y="102"/>
                  </a:lnTo>
                  <a:cubicBezTo>
                    <a:pt x="17" y="185"/>
                    <a:pt x="67" y="269"/>
                    <a:pt x="117" y="352"/>
                  </a:cubicBezTo>
                  <a:cubicBezTo>
                    <a:pt x="234" y="570"/>
                    <a:pt x="434" y="753"/>
                    <a:pt x="685" y="854"/>
                  </a:cubicBezTo>
                  <a:cubicBezTo>
                    <a:pt x="742" y="869"/>
                    <a:pt x="800" y="877"/>
                    <a:pt x="859" y="877"/>
                  </a:cubicBezTo>
                  <a:cubicBezTo>
                    <a:pt x="884" y="877"/>
                    <a:pt x="910" y="875"/>
                    <a:pt x="936" y="872"/>
                  </a:cubicBezTo>
                  <a:lnTo>
                    <a:pt x="936" y="872"/>
                  </a:lnTo>
                  <a:cubicBezTo>
                    <a:pt x="975" y="953"/>
                    <a:pt x="1025" y="1031"/>
                    <a:pt x="1086" y="1104"/>
                  </a:cubicBezTo>
                  <a:cubicBezTo>
                    <a:pt x="1186" y="1204"/>
                    <a:pt x="1287" y="1271"/>
                    <a:pt x="1404" y="1321"/>
                  </a:cubicBezTo>
                  <a:cubicBezTo>
                    <a:pt x="1470" y="1346"/>
                    <a:pt x="1537" y="1359"/>
                    <a:pt x="1604" y="1359"/>
                  </a:cubicBezTo>
                  <a:cubicBezTo>
                    <a:pt x="1671" y="1359"/>
                    <a:pt x="1738" y="1346"/>
                    <a:pt x="1805" y="1321"/>
                  </a:cubicBezTo>
                  <a:cubicBezTo>
                    <a:pt x="1878" y="1287"/>
                    <a:pt x="1944" y="1238"/>
                    <a:pt x="2000" y="1178"/>
                  </a:cubicBezTo>
                  <a:lnTo>
                    <a:pt x="2000" y="1178"/>
                  </a:lnTo>
                  <a:cubicBezTo>
                    <a:pt x="2058" y="1214"/>
                    <a:pt x="2104" y="1226"/>
                    <a:pt x="2125" y="1226"/>
                  </a:cubicBezTo>
                  <a:cubicBezTo>
                    <a:pt x="2134" y="1226"/>
                    <a:pt x="2139" y="1224"/>
                    <a:pt x="2139" y="1221"/>
                  </a:cubicBezTo>
                  <a:cubicBezTo>
                    <a:pt x="2139" y="1210"/>
                    <a:pt x="2099" y="1190"/>
                    <a:pt x="2036" y="1135"/>
                  </a:cubicBezTo>
                  <a:lnTo>
                    <a:pt x="2036" y="1135"/>
                  </a:lnTo>
                  <a:cubicBezTo>
                    <a:pt x="2124" y="1024"/>
                    <a:pt x="2179" y="883"/>
                    <a:pt x="2189" y="737"/>
                  </a:cubicBezTo>
                  <a:cubicBezTo>
                    <a:pt x="2189" y="536"/>
                    <a:pt x="2139" y="319"/>
                    <a:pt x="2038" y="135"/>
                  </a:cubicBezTo>
                  <a:cubicBezTo>
                    <a:pt x="2005" y="85"/>
                    <a:pt x="1955" y="35"/>
                    <a:pt x="1888" y="35"/>
                  </a:cubicBezTo>
                  <a:cubicBezTo>
                    <a:pt x="1805" y="35"/>
                    <a:pt x="1754" y="68"/>
                    <a:pt x="1721" y="118"/>
                  </a:cubicBezTo>
                  <a:cubicBezTo>
                    <a:pt x="1671" y="202"/>
                    <a:pt x="1637" y="285"/>
                    <a:pt x="1637" y="386"/>
                  </a:cubicBezTo>
                  <a:cubicBezTo>
                    <a:pt x="1605" y="646"/>
                    <a:pt x="1699" y="891"/>
                    <a:pt x="1874" y="1073"/>
                  </a:cubicBezTo>
                  <a:lnTo>
                    <a:pt x="1874" y="1073"/>
                  </a:lnTo>
                  <a:cubicBezTo>
                    <a:pt x="1835" y="1112"/>
                    <a:pt x="1789" y="1146"/>
                    <a:pt x="1738" y="1171"/>
                  </a:cubicBezTo>
                  <a:cubicBezTo>
                    <a:pt x="1694" y="1182"/>
                    <a:pt x="1650" y="1187"/>
                    <a:pt x="1608" y="1187"/>
                  </a:cubicBezTo>
                  <a:cubicBezTo>
                    <a:pt x="1454" y="1187"/>
                    <a:pt x="1311" y="1118"/>
                    <a:pt x="1220" y="987"/>
                  </a:cubicBezTo>
                  <a:cubicBezTo>
                    <a:pt x="1175" y="937"/>
                    <a:pt x="1137" y="885"/>
                    <a:pt x="1107" y="829"/>
                  </a:cubicBezTo>
                  <a:lnTo>
                    <a:pt x="1107" y="829"/>
                  </a:lnTo>
                  <a:cubicBezTo>
                    <a:pt x="1147" y="813"/>
                    <a:pt x="1185" y="794"/>
                    <a:pt x="1220" y="770"/>
                  </a:cubicBezTo>
                  <a:cubicBezTo>
                    <a:pt x="1420" y="620"/>
                    <a:pt x="1470" y="352"/>
                    <a:pt x="1337" y="152"/>
                  </a:cubicBezTo>
                  <a:cubicBezTo>
                    <a:pt x="1303" y="85"/>
                    <a:pt x="1253" y="52"/>
                    <a:pt x="1186" y="18"/>
                  </a:cubicBezTo>
                  <a:cubicBezTo>
                    <a:pt x="1163" y="6"/>
                    <a:pt x="1135" y="1"/>
                    <a:pt x="110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7"/>
          <p:cNvGrpSpPr/>
          <p:nvPr/>
        </p:nvGrpSpPr>
        <p:grpSpPr>
          <a:xfrm>
            <a:off x="4580175" y="1048462"/>
            <a:ext cx="853573" cy="820864"/>
            <a:chOff x="4580175" y="1048462"/>
            <a:chExt cx="853573" cy="820864"/>
          </a:xfrm>
        </p:grpSpPr>
        <p:sp>
          <p:nvSpPr>
            <p:cNvPr id="116" name="Google Shape;116;p7"/>
            <p:cNvSpPr/>
            <p:nvPr/>
          </p:nvSpPr>
          <p:spPr>
            <a:xfrm>
              <a:off x="4789672" y="1048462"/>
              <a:ext cx="419571" cy="185414"/>
            </a:xfrm>
            <a:custGeom>
              <a:avLst/>
              <a:gdLst/>
              <a:ahLst/>
              <a:cxnLst/>
              <a:rect l="l" t="t" r="r" b="b"/>
              <a:pathLst>
                <a:path w="13084" h="5782" extrusionOk="0">
                  <a:moveTo>
                    <a:pt x="6651" y="0"/>
                  </a:moveTo>
                  <a:cubicBezTo>
                    <a:pt x="6350" y="67"/>
                    <a:pt x="6049" y="184"/>
                    <a:pt x="5782" y="368"/>
                  </a:cubicBezTo>
                  <a:cubicBezTo>
                    <a:pt x="5531" y="518"/>
                    <a:pt x="5297" y="685"/>
                    <a:pt x="5080" y="852"/>
                  </a:cubicBezTo>
                  <a:cubicBezTo>
                    <a:pt x="4629" y="1203"/>
                    <a:pt x="4194" y="1537"/>
                    <a:pt x="3810" y="1871"/>
                  </a:cubicBezTo>
                  <a:cubicBezTo>
                    <a:pt x="3025" y="2557"/>
                    <a:pt x="2340" y="3175"/>
                    <a:pt x="1772" y="3709"/>
                  </a:cubicBezTo>
                  <a:cubicBezTo>
                    <a:pt x="1204" y="4261"/>
                    <a:pt x="752" y="4695"/>
                    <a:pt x="452" y="5013"/>
                  </a:cubicBezTo>
                  <a:cubicBezTo>
                    <a:pt x="285" y="5163"/>
                    <a:pt x="134" y="5330"/>
                    <a:pt x="1" y="5514"/>
                  </a:cubicBezTo>
                  <a:lnTo>
                    <a:pt x="1" y="5531"/>
                  </a:lnTo>
                  <a:cubicBezTo>
                    <a:pt x="184" y="5397"/>
                    <a:pt x="351" y="5247"/>
                    <a:pt x="518" y="5096"/>
                  </a:cubicBezTo>
                  <a:cubicBezTo>
                    <a:pt x="886" y="4762"/>
                    <a:pt x="1337" y="4344"/>
                    <a:pt x="1889" y="3860"/>
                  </a:cubicBezTo>
                  <a:cubicBezTo>
                    <a:pt x="2473" y="3342"/>
                    <a:pt x="3175" y="2724"/>
                    <a:pt x="3960" y="2055"/>
                  </a:cubicBezTo>
                  <a:cubicBezTo>
                    <a:pt x="4361" y="1738"/>
                    <a:pt x="4779" y="1404"/>
                    <a:pt x="5230" y="1069"/>
                  </a:cubicBezTo>
                  <a:cubicBezTo>
                    <a:pt x="5448" y="902"/>
                    <a:pt x="5681" y="735"/>
                    <a:pt x="5932" y="585"/>
                  </a:cubicBezTo>
                  <a:cubicBezTo>
                    <a:pt x="6149" y="435"/>
                    <a:pt x="6400" y="318"/>
                    <a:pt x="6667" y="267"/>
                  </a:cubicBezTo>
                  <a:cubicBezTo>
                    <a:pt x="6935" y="318"/>
                    <a:pt x="7168" y="435"/>
                    <a:pt x="7386" y="602"/>
                  </a:cubicBezTo>
                  <a:cubicBezTo>
                    <a:pt x="7620" y="752"/>
                    <a:pt x="7837" y="919"/>
                    <a:pt x="8054" y="1103"/>
                  </a:cubicBezTo>
                  <a:cubicBezTo>
                    <a:pt x="8488" y="1454"/>
                    <a:pt x="8906" y="1805"/>
                    <a:pt x="9274" y="2156"/>
                  </a:cubicBezTo>
                  <a:cubicBezTo>
                    <a:pt x="10042" y="2841"/>
                    <a:pt x="10711" y="3492"/>
                    <a:pt x="11262" y="4044"/>
                  </a:cubicBezTo>
                  <a:cubicBezTo>
                    <a:pt x="11797" y="4562"/>
                    <a:pt x="12231" y="4996"/>
                    <a:pt x="12582" y="5330"/>
                  </a:cubicBezTo>
                  <a:cubicBezTo>
                    <a:pt x="12732" y="5497"/>
                    <a:pt x="12900" y="5648"/>
                    <a:pt x="13083" y="5781"/>
                  </a:cubicBezTo>
                  <a:cubicBezTo>
                    <a:pt x="12966" y="5597"/>
                    <a:pt x="12816" y="5414"/>
                    <a:pt x="12666" y="5263"/>
                  </a:cubicBezTo>
                  <a:cubicBezTo>
                    <a:pt x="12365" y="4929"/>
                    <a:pt x="11947" y="4461"/>
                    <a:pt x="11396" y="3910"/>
                  </a:cubicBezTo>
                  <a:cubicBezTo>
                    <a:pt x="10861" y="3342"/>
                    <a:pt x="10209" y="2690"/>
                    <a:pt x="9441" y="1972"/>
                  </a:cubicBezTo>
                  <a:cubicBezTo>
                    <a:pt x="9073" y="1621"/>
                    <a:pt x="8656" y="1253"/>
                    <a:pt x="8221" y="902"/>
                  </a:cubicBezTo>
                  <a:cubicBezTo>
                    <a:pt x="8004" y="719"/>
                    <a:pt x="7770" y="551"/>
                    <a:pt x="7536" y="384"/>
                  </a:cubicBezTo>
                  <a:cubicBezTo>
                    <a:pt x="7269" y="234"/>
                    <a:pt x="7035" y="34"/>
                    <a:pt x="665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7"/>
            <p:cNvSpPr/>
            <p:nvPr/>
          </p:nvSpPr>
          <p:spPr>
            <a:xfrm>
              <a:off x="4580175" y="1210275"/>
              <a:ext cx="853573" cy="659051"/>
            </a:xfrm>
            <a:custGeom>
              <a:avLst/>
              <a:gdLst/>
              <a:ahLst/>
              <a:cxnLst/>
              <a:rect l="l" t="t" r="r" b="b"/>
              <a:pathLst>
                <a:path w="26618" h="20552" extrusionOk="0">
                  <a:moveTo>
                    <a:pt x="0" y="0"/>
                  </a:moveTo>
                  <a:lnTo>
                    <a:pt x="101" y="20034"/>
                  </a:lnTo>
                  <a:lnTo>
                    <a:pt x="26216" y="20552"/>
                  </a:lnTo>
                  <a:lnTo>
                    <a:pt x="26617" y="535"/>
                  </a:lnTo>
                  <a:lnTo>
                    <a:pt x="0"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7"/>
            <p:cNvSpPr/>
            <p:nvPr/>
          </p:nvSpPr>
          <p:spPr>
            <a:xfrm>
              <a:off x="4624653" y="1253117"/>
              <a:ext cx="778535" cy="577632"/>
            </a:xfrm>
            <a:custGeom>
              <a:avLst/>
              <a:gdLst/>
              <a:ahLst/>
              <a:cxnLst/>
              <a:rect l="l" t="t" r="r" b="b"/>
              <a:pathLst>
                <a:path w="24278" h="18013" extrusionOk="0">
                  <a:moveTo>
                    <a:pt x="0" y="1"/>
                  </a:moveTo>
                  <a:lnTo>
                    <a:pt x="234" y="17545"/>
                  </a:lnTo>
                  <a:lnTo>
                    <a:pt x="23927" y="18013"/>
                  </a:lnTo>
                  <a:lnTo>
                    <a:pt x="24278" y="502"/>
                  </a:lnTo>
                  <a:lnTo>
                    <a:pt x="0"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7"/>
            <p:cNvSpPr/>
            <p:nvPr/>
          </p:nvSpPr>
          <p:spPr>
            <a:xfrm>
              <a:off x="4738781" y="1354386"/>
              <a:ext cx="531006" cy="383656"/>
            </a:xfrm>
            <a:custGeom>
              <a:avLst/>
              <a:gdLst/>
              <a:ahLst/>
              <a:cxnLst/>
              <a:rect l="l" t="t" r="r" b="b"/>
              <a:pathLst>
                <a:path w="16559" h="11964" extrusionOk="0">
                  <a:moveTo>
                    <a:pt x="234" y="1"/>
                  </a:moveTo>
                  <a:lnTo>
                    <a:pt x="0" y="11613"/>
                  </a:lnTo>
                  <a:lnTo>
                    <a:pt x="16558" y="11964"/>
                  </a:lnTo>
                  <a:lnTo>
                    <a:pt x="16358" y="318"/>
                  </a:lnTo>
                  <a:lnTo>
                    <a:pt x="234"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7"/>
            <p:cNvSpPr/>
            <p:nvPr/>
          </p:nvSpPr>
          <p:spPr>
            <a:xfrm>
              <a:off x="4824497" y="1456746"/>
              <a:ext cx="366532" cy="8049"/>
            </a:xfrm>
            <a:custGeom>
              <a:avLst/>
              <a:gdLst/>
              <a:ahLst/>
              <a:cxnLst/>
              <a:rect l="l" t="t" r="r" b="b"/>
              <a:pathLst>
                <a:path w="11430" h="251" extrusionOk="0">
                  <a:moveTo>
                    <a:pt x="5715" y="0"/>
                  </a:moveTo>
                  <a:cubicBezTo>
                    <a:pt x="2557" y="0"/>
                    <a:pt x="1" y="50"/>
                    <a:pt x="1" y="134"/>
                  </a:cubicBezTo>
                  <a:cubicBezTo>
                    <a:pt x="1" y="201"/>
                    <a:pt x="2557" y="251"/>
                    <a:pt x="5715" y="251"/>
                  </a:cubicBezTo>
                  <a:cubicBezTo>
                    <a:pt x="8873" y="251"/>
                    <a:pt x="11429" y="201"/>
                    <a:pt x="11429" y="134"/>
                  </a:cubicBezTo>
                  <a:cubicBezTo>
                    <a:pt x="11429" y="50"/>
                    <a:pt x="8873" y="0"/>
                    <a:pt x="5715"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7"/>
            <p:cNvSpPr/>
            <p:nvPr/>
          </p:nvSpPr>
          <p:spPr>
            <a:xfrm>
              <a:off x="4824497" y="1514596"/>
              <a:ext cx="366532" cy="8081"/>
            </a:xfrm>
            <a:custGeom>
              <a:avLst/>
              <a:gdLst/>
              <a:ahLst/>
              <a:cxnLst/>
              <a:rect l="l" t="t" r="r" b="b"/>
              <a:pathLst>
                <a:path w="11430" h="252" extrusionOk="0">
                  <a:moveTo>
                    <a:pt x="5715" y="1"/>
                  </a:moveTo>
                  <a:cubicBezTo>
                    <a:pt x="2557" y="1"/>
                    <a:pt x="1" y="51"/>
                    <a:pt x="1" y="134"/>
                  </a:cubicBezTo>
                  <a:cubicBezTo>
                    <a:pt x="1" y="201"/>
                    <a:pt x="2557" y="251"/>
                    <a:pt x="5715" y="251"/>
                  </a:cubicBezTo>
                  <a:cubicBezTo>
                    <a:pt x="8873" y="251"/>
                    <a:pt x="11429" y="201"/>
                    <a:pt x="11429" y="134"/>
                  </a:cubicBezTo>
                  <a:cubicBezTo>
                    <a:pt x="11429" y="51"/>
                    <a:pt x="8873" y="1"/>
                    <a:pt x="5715"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4824497" y="1572477"/>
              <a:ext cx="366532" cy="8594"/>
            </a:xfrm>
            <a:custGeom>
              <a:avLst/>
              <a:gdLst/>
              <a:ahLst/>
              <a:cxnLst/>
              <a:rect l="l" t="t" r="r" b="b"/>
              <a:pathLst>
                <a:path w="11430" h="268" extrusionOk="0">
                  <a:moveTo>
                    <a:pt x="5715" y="0"/>
                  </a:moveTo>
                  <a:cubicBezTo>
                    <a:pt x="2557" y="0"/>
                    <a:pt x="1" y="67"/>
                    <a:pt x="1" y="134"/>
                  </a:cubicBezTo>
                  <a:cubicBezTo>
                    <a:pt x="1" y="201"/>
                    <a:pt x="2557" y="267"/>
                    <a:pt x="5715" y="267"/>
                  </a:cubicBezTo>
                  <a:cubicBezTo>
                    <a:pt x="8873" y="267"/>
                    <a:pt x="11429" y="201"/>
                    <a:pt x="11429" y="134"/>
                  </a:cubicBezTo>
                  <a:cubicBezTo>
                    <a:pt x="11429" y="67"/>
                    <a:pt x="8873" y="0"/>
                    <a:pt x="5715"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5060803" y="1630327"/>
              <a:ext cx="130226" cy="8594"/>
            </a:xfrm>
            <a:custGeom>
              <a:avLst/>
              <a:gdLst/>
              <a:ahLst/>
              <a:cxnLst/>
              <a:rect l="l" t="t" r="r" b="b"/>
              <a:pathLst>
                <a:path w="4061" h="268" extrusionOk="0">
                  <a:moveTo>
                    <a:pt x="2038" y="1"/>
                  </a:moveTo>
                  <a:cubicBezTo>
                    <a:pt x="902" y="1"/>
                    <a:pt x="0" y="67"/>
                    <a:pt x="0" y="134"/>
                  </a:cubicBezTo>
                  <a:cubicBezTo>
                    <a:pt x="0" y="201"/>
                    <a:pt x="902" y="268"/>
                    <a:pt x="2038" y="268"/>
                  </a:cubicBezTo>
                  <a:cubicBezTo>
                    <a:pt x="3158" y="268"/>
                    <a:pt x="4060" y="201"/>
                    <a:pt x="4060" y="134"/>
                  </a:cubicBezTo>
                  <a:cubicBezTo>
                    <a:pt x="4060" y="67"/>
                    <a:pt x="3158" y="1"/>
                    <a:pt x="2038"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7"/>
            <p:cNvSpPr/>
            <p:nvPr/>
          </p:nvSpPr>
          <p:spPr>
            <a:xfrm>
              <a:off x="5119198" y="1370260"/>
              <a:ext cx="140937" cy="128366"/>
            </a:xfrm>
            <a:custGeom>
              <a:avLst/>
              <a:gdLst/>
              <a:ahLst/>
              <a:cxnLst/>
              <a:rect l="l" t="t" r="r" b="b"/>
              <a:pathLst>
                <a:path w="4395" h="4003" extrusionOk="0">
                  <a:moveTo>
                    <a:pt x="1960" y="0"/>
                  </a:moveTo>
                  <a:cubicBezTo>
                    <a:pt x="1517" y="0"/>
                    <a:pt x="1077" y="145"/>
                    <a:pt x="719" y="425"/>
                  </a:cubicBezTo>
                  <a:cubicBezTo>
                    <a:pt x="368" y="692"/>
                    <a:pt x="134" y="1093"/>
                    <a:pt x="34" y="1527"/>
                  </a:cubicBezTo>
                  <a:cubicBezTo>
                    <a:pt x="0" y="1678"/>
                    <a:pt x="0" y="1845"/>
                    <a:pt x="34" y="1995"/>
                  </a:cubicBezTo>
                  <a:cubicBezTo>
                    <a:pt x="50" y="1995"/>
                    <a:pt x="50" y="1828"/>
                    <a:pt x="134" y="1544"/>
                  </a:cubicBezTo>
                  <a:cubicBezTo>
                    <a:pt x="251" y="1160"/>
                    <a:pt x="502" y="809"/>
                    <a:pt x="836" y="575"/>
                  </a:cubicBezTo>
                  <a:cubicBezTo>
                    <a:pt x="1163" y="332"/>
                    <a:pt x="1530" y="222"/>
                    <a:pt x="1888" y="222"/>
                  </a:cubicBezTo>
                  <a:cubicBezTo>
                    <a:pt x="2810" y="222"/>
                    <a:pt x="3676" y="948"/>
                    <a:pt x="3676" y="1995"/>
                  </a:cubicBezTo>
                  <a:cubicBezTo>
                    <a:pt x="3676" y="3055"/>
                    <a:pt x="2809" y="3785"/>
                    <a:pt x="1886" y="3785"/>
                  </a:cubicBezTo>
                  <a:cubicBezTo>
                    <a:pt x="1528" y="3785"/>
                    <a:pt x="1162" y="3675"/>
                    <a:pt x="836" y="3432"/>
                  </a:cubicBezTo>
                  <a:cubicBezTo>
                    <a:pt x="502" y="3182"/>
                    <a:pt x="251" y="2847"/>
                    <a:pt x="134" y="2446"/>
                  </a:cubicBezTo>
                  <a:cubicBezTo>
                    <a:pt x="50" y="2162"/>
                    <a:pt x="50" y="1995"/>
                    <a:pt x="34" y="1995"/>
                  </a:cubicBezTo>
                  <a:cubicBezTo>
                    <a:pt x="0" y="2162"/>
                    <a:pt x="0" y="2313"/>
                    <a:pt x="34" y="2480"/>
                  </a:cubicBezTo>
                  <a:cubicBezTo>
                    <a:pt x="134" y="2914"/>
                    <a:pt x="368" y="3299"/>
                    <a:pt x="719" y="3583"/>
                  </a:cubicBezTo>
                  <a:cubicBezTo>
                    <a:pt x="1071" y="3858"/>
                    <a:pt x="1502" y="4002"/>
                    <a:pt x="1937" y="4002"/>
                  </a:cubicBezTo>
                  <a:cubicBezTo>
                    <a:pt x="2163" y="4002"/>
                    <a:pt x="2390" y="3963"/>
                    <a:pt x="2607" y="3883"/>
                  </a:cubicBezTo>
                  <a:cubicBezTo>
                    <a:pt x="4395" y="3265"/>
                    <a:pt x="4395" y="742"/>
                    <a:pt x="2607" y="107"/>
                  </a:cubicBezTo>
                  <a:cubicBezTo>
                    <a:pt x="2397" y="35"/>
                    <a:pt x="2178" y="0"/>
                    <a:pt x="196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7"/>
            <p:cNvSpPr/>
            <p:nvPr/>
          </p:nvSpPr>
          <p:spPr>
            <a:xfrm>
              <a:off x="4798779" y="1619777"/>
              <a:ext cx="108260" cy="67246"/>
            </a:xfrm>
            <a:custGeom>
              <a:avLst/>
              <a:gdLst/>
              <a:ahLst/>
              <a:cxnLst/>
              <a:rect l="l" t="t" r="r" b="b"/>
              <a:pathLst>
                <a:path w="3376" h="2097" extrusionOk="0">
                  <a:moveTo>
                    <a:pt x="1685" y="249"/>
                  </a:moveTo>
                  <a:cubicBezTo>
                    <a:pt x="1742" y="249"/>
                    <a:pt x="1815" y="294"/>
                    <a:pt x="1872" y="363"/>
                  </a:cubicBezTo>
                  <a:cubicBezTo>
                    <a:pt x="2006" y="580"/>
                    <a:pt x="1955" y="848"/>
                    <a:pt x="1755" y="1015"/>
                  </a:cubicBezTo>
                  <a:cubicBezTo>
                    <a:pt x="1712" y="1046"/>
                    <a:pt x="1665" y="1072"/>
                    <a:pt x="1616" y="1092"/>
                  </a:cubicBezTo>
                  <a:lnTo>
                    <a:pt x="1616" y="1092"/>
                  </a:lnTo>
                  <a:cubicBezTo>
                    <a:pt x="1561" y="947"/>
                    <a:pt x="1529" y="793"/>
                    <a:pt x="1521" y="630"/>
                  </a:cubicBezTo>
                  <a:cubicBezTo>
                    <a:pt x="1504" y="497"/>
                    <a:pt x="1538" y="380"/>
                    <a:pt x="1621" y="279"/>
                  </a:cubicBezTo>
                  <a:cubicBezTo>
                    <a:pt x="1637" y="258"/>
                    <a:pt x="1659" y="249"/>
                    <a:pt x="1685" y="249"/>
                  </a:cubicBezTo>
                  <a:close/>
                  <a:moveTo>
                    <a:pt x="2873" y="265"/>
                  </a:moveTo>
                  <a:cubicBezTo>
                    <a:pt x="2897" y="265"/>
                    <a:pt x="2923" y="285"/>
                    <a:pt x="2958" y="330"/>
                  </a:cubicBezTo>
                  <a:cubicBezTo>
                    <a:pt x="3075" y="580"/>
                    <a:pt x="3125" y="848"/>
                    <a:pt x="3108" y="1132"/>
                  </a:cubicBezTo>
                  <a:cubicBezTo>
                    <a:pt x="3108" y="1292"/>
                    <a:pt x="3049" y="1448"/>
                    <a:pt x="2953" y="1574"/>
                  </a:cubicBezTo>
                  <a:lnTo>
                    <a:pt x="2953" y="1574"/>
                  </a:lnTo>
                  <a:cubicBezTo>
                    <a:pt x="2735" y="1310"/>
                    <a:pt x="2642" y="970"/>
                    <a:pt x="2691" y="614"/>
                  </a:cubicBezTo>
                  <a:cubicBezTo>
                    <a:pt x="2707" y="513"/>
                    <a:pt x="2741" y="413"/>
                    <a:pt x="2808" y="313"/>
                  </a:cubicBezTo>
                  <a:cubicBezTo>
                    <a:pt x="2831" y="281"/>
                    <a:pt x="2851" y="265"/>
                    <a:pt x="2873" y="265"/>
                  </a:cubicBezTo>
                  <a:close/>
                  <a:moveTo>
                    <a:pt x="1686" y="1"/>
                  </a:moveTo>
                  <a:cubicBezTo>
                    <a:pt x="1609" y="1"/>
                    <a:pt x="1534" y="27"/>
                    <a:pt x="1471" y="79"/>
                  </a:cubicBezTo>
                  <a:cubicBezTo>
                    <a:pt x="1321" y="213"/>
                    <a:pt x="1237" y="430"/>
                    <a:pt x="1254" y="630"/>
                  </a:cubicBezTo>
                  <a:cubicBezTo>
                    <a:pt x="1261" y="811"/>
                    <a:pt x="1296" y="985"/>
                    <a:pt x="1355" y="1148"/>
                  </a:cubicBezTo>
                  <a:lnTo>
                    <a:pt x="1355" y="1148"/>
                  </a:lnTo>
                  <a:cubicBezTo>
                    <a:pt x="1346" y="1148"/>
                    <a:pt x="1337" y="1148"/>
                    <a:pt x="1328" y="1148"/>
                  </a:cubicBezTo>
                  <a:cubicBezTo>
                    <a:pt x="1252" y="1148"/>
                    <a:pt x="1176" y="1137"/>
                    <a:pt x="1103" y="1115"/>
                  </a:cubicBezTo>
                  <a:cubicBezTo>
                    <a:pt x="769" y="998"/>
                    <a:pt x="468" y="781"/>
                    <a:pt x="268" y="480"/>
                  </a:cubicBezTo>
                  <a:cubicBezTo>
                    <a:pt x="111" y="276"/>
                    <a:pt x="28" y="161"/>
                    <a:pt x="5" y="161"/>
                  </a:cubicBezTo>
                  <a:cubicBezTo>
                    <a:pt x="3" y="161"/>
                    <a:pt x="2" y="161"/>
                    <a:pt x="1" y="162"/>
                  </a:cubicBezTo>
                  <a:cubicBezTo>
                    <a:pt x="34" y="296"/>
                    <a:pt x="101" y="430"/>
                    <a:pt x="184" y="530"/>
                  </a:cubicBezTo>
                  <a:cubicBezTo>
                    <a:pt x="368" y="881"/>
                    <a:pt x="686" y="1165"/>
                    <a:pt x="1053" y="1299"/>
                  </a:cubicBezTo>
                  <a:cubicBezTo>
                    <a:pt x="1152" y="1333"/>
                    <a:pt x="1252" y="1350"/>
                    <a:pt x="1352" y="1350"/>
                  </a:cubicBezTo>
                  <a:cubicBezTo>
                    <a:pt x="1382" y="1350"/>
                    <a:pt x="1411" y="1349"/>
                    <a:pt x="1441" y="1346"/>
                  </a:cubicBezTo>
                  <a:lnTo>
                    <a:pt x="1441" y="1346"/>
                  </a:lnTo>
                  <a:cubicBezTo>
                    <a:pt x="1504" y="1467"/>
                    <a:pt x="1581" y="1581"/>
                    <a:pt x="1671" y="1683"/>
                  </a:cubicBezTo>
                  <a:cubicBezTo>
                    <a:pt x="1805" y="1833"/>
                    <a:pt x="1972" y="1950"/>
                    <a:pt x="2156" y="2034"/>
                  </a:cubicBezTo>
                  <a:cubicBezTo>
                    <a:pt x="2256" y="2076"/>
                    <a:pt x="2361" y="2096"/>
                    <a:pt x="2465" y="2096"/>
                  </a:cubicBezTo>
                  <a:cubicBezTo>
                    <a:pt x="2570" y="2096"/>
                    <a:pt x="2674" y="2076"/>
                    <a:pt x="2774" y="2034"/>
                  </a:cubicBezTo>
                  <a:cubicBezTo>
                    <a:pt x="2890" y="1976"/>
                    <a:pt x="2993" y="1898"/>
                    <a:pt x="3080" y="1806"/>
                  </a:cubicBezTo>
                  <a:lnTo>
                    <a:pt x="3080" y="1806"/>
                  </a:lnTo>
                  <a:cubicBezTo>
                    <a:pt x="3200" y="1875"/>
                    <a:pt x="3275" y="1883"/>
                    <a:pt x="3275" y="1883"/>
                  </a:cubicBezTo>
                  <a:cubicBezTo>
                    <a:pt x="3287" y="1861"/>
                    <a:pt x="3222" y="1831"/>
                    <a:pt x="3127" y="1752"/>
                  </a:cubicBezTo>
                  <a:lnTo>
                    <a:pt x="3127" y="1752"/>
                  </a:lnTo>
                  <a:cubicBezTo>
                    <a:pt x="3264" y="1584"/>
                    <a:pt x="3349" y="1375"/>
                    <a:pt x="3359" y="1148"/>
                  </a:cubicBezTo>
                  <a:cubicBezTo>
                    <a:pt x="3376" y="814"/>
                    <a:pt x="3292" y="497"/>
                    <a:pt x="3142" y="213"/>
                  </a:cubicBezTo>
                  <a:cubicBezTo>
                    <a:pt x="3075" y="129"/>
                    <a:pt x="2991" y="62"/>
                    <a:pt x="2891" y="46"/>
                  </a:cubicBezTo>
                  <a:cubicBezTo>
                    <a:pt x="2791" y="62"/>
                    <a:pt x="2691" y="112"/>
                    <a:pt x="2641" y="196"/>
                  </a:cubicBezTo>
                  <a:cubicBezTo>
                    <a:pt x="2557" y="313"/>
                    <a:pt x="2524" y="447"/>
                    <a:pt x="2507" y="597"/>
                  </a:cubicBezTo>
                  <a:cubicBezTo>
                    <a:pt x="2458" y="985"/>
                    <a:pt x="2598" y="1374"/>
                    <a:pt x="2880" y="1656"/>
                  </a:cubicBezTo>
                  <a:lnTo>
                    <a:pt x="2880" y="1656"/>
                  </a:lnTo>
                  <a:cubicBezTo>
                    <a:pt x="2820" y="1715"/>
                    <a:pt x="2750" y="1764"/>
                    <a:pt x="2674" y="1800"/>
                  </a:cubicBezTo>
                  <a:cubicBezTo>
                    <a:pt x="2611" y="1828"/>
                    <a:pt x="2545" y="1840"/>
                    <a:pt x="2478" y="1840"/>
                  </a:cubicBezTo>
                  <a:cubicBezTo>
                    <a:pt x="2262" y="1840"/>
                    <a:pt x="2038" y="1707"/>
                    <a:pt x="1872" y="1516"/>
                  </a:cubicBezTo>
                  <a:cubicBezTo>
                    <a:pt x="1807" y="1441"/>
                    <a:pt x="1752" y="1362"/>
                    <a:pt x="1705" y="1280"/>
                  </a:cubicBezTo>
                  <a:lnTo>
                    <a:pt x="1705" y="1280"/>
                  </a:lnTo>
                  <a:cubicBezTo>
                    <a:pt x="1768" y="1254"/>
                    <a:pt x="1830" y="1221"/>
                    <a:pt x="1889" y="1182"/>
                  </a:cubicBezTo>
                  <a:cubicBezTo>
                    <a:pt x="2189" y="964"/>
                    <a:pt x="2273" y="547"/>
                    <a:pt x="2056" y="229"/>
                  </a:cubicBezTo>
                  <a:cubicBezTo>
                    <a:pt x="2006" y="146"/>
                    <a:pt x="1922" y="79"/>
                    <a:pt x="1822" y="29"/>
                  </a:cubicBezTo>
                  <a:cubicBezTo>
                    <a:pt x="1778" y="10"/>
                    <a:pt x="1732" y="1"/>
                    <a:pt x="168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 name="Google Shape;126;p7"/>
          <p:cNvGrpSpPr/>
          <p:nvPr/>
        </p:nvGrpSpPr>
        <p:grpSpPr>
          <a:xfrm>
            <a:off x="2595036" y="1014695"/>
            <a:ext cx="1585449" cy="1152538"/>
            <a:chOff x="2595036" y="1014695"/>
            <a:chExt cx="1585449" cy="1152538"/>
          </a:xfrm>
        </p:grpSpPr>
        <p:sp>
          <p:nvSpPr>
            <p:cNvPr id="127" name="Google Shape;127;p7"/>
            <p:cNvSpPr/>
            <p:nvPr/>
          </p:nvSpPr>
          <p:spPr>
            <a:xfrm>
              <a:off x="2856483" y="1388410"/>
              <a:ext cx="139365" cy="297683"/>
            </a:xfrm>
            <a:custGeom>
              <a:avLst/>
              <a:gdLst/>
              <a:ahLst/>
              <a:cxnLst/>
              <a:rect l="l" t="t" r="r" b="b"/>
              <a:pathLst>
                <a:path w="4346" h="9283" extrusionOk="0">
                  <a:moveTo>
                    <a:pt x="193" y="1"/>
                  </a:moveTo>
                  <a:cubicBezTo>
                    <a:pt x="182" y="1"/>
                    <a:pt x="174" y="3"/>
                    <a:pt x="168" y="9"/>
                  </a:cubicBezTo>
                  <a:cubicBezTo>
                    <a:pt x="1" y="159"/>
                    <a:pt x="1538" y="1880"/>
                    <a:pt x="2624" y="4453"/>
                  </a:cubicBezTo>
                  <a:cubicBezTo>
                    <a:pt x="3740" y="6984"/>
                    <a:pt x="3943" y="9282"/>
                    <a:pt x="4176" y="9282"/>
                  </a:cubicBezTo>
                  <a:cubicBezTo>
                    <a:pt x="4176" y="9282"/>
                    <a:pt x="4177" y="9282"/>
                    <a:pt x="4178" y="9282"/>
                  </a:cubicBezTo>
                  <a:cubicBezTo>
                    <a:pt x="4278" y="9282"/>
                    <a:pt x="4345" y="8681"/>
                    <a:pt x="4262" y="7745"/>
                  </a:cubicBezTo>
                  <a:cubicBezTo>
                    <a:pt x="4212" y="7177"/>
                    <a:pt x="4111" y="6626"/>
                    <a:pt x="3978" y="6091"/>
                  </a:cubicBezTo>
                  <a:cubicBezTo>
                    <a:pt x="3643" y="4754"/>
                    <a:pt x="3092" y="3484"/>
                    <a:pt x="2357" y="2332"/>
                  </a:cubicBezTo>
                  <a:cubicBezTo>
                    <a:pt x="2056" y="1864"/>
                    <a:pt x="1722" y="1413"/>
                    <a:pt x="1354" y="995"/>
                  </a:cubicBezTo>
                  <a:cubicBezTo>
                    <a:pt x="772" y="336"/>
                    <a:pt x="317" y="1"/>
                    <a:pt x="193" y="1"/>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7"/>
            <p:cNvSpPr/>
            <p:nvPr/>
          </p:nvSpPr>
          <p:spPr>
            <a:xfrm>
              <a:off x="2974363" y="1014695"/>
              <a:ext cx="43965" cy="732486"/>
            </a:xfrm>
            <a:custGeom>
              <a:avLst/>
              <a:gdLst/>
              <a:ahLst/>
              <a:cxnLst/>
              <a:rect l="l" t="t" r="r" b="b"/>
              <a:pathLst>
                <a:path w="1371" h="22842" extrusionOk="0">
                  <a:moveTo>
                    <a:pt x="352" y="0"/>
                  </a:moveTo>
                  <a:cubicBezTo>
                    <a:pt x="251" y="0"/>
                    <a:pt x="151" y="1287"/>
                    <a:pt x="84" y="3359"/>
                  </a:cubicBezTo>
                  <a:cubicBezTo>
                    <a:pt x="34" y="5414"/>
                    <a:pt x="1" y="8288"/>
                    <a:pt x="84" y="11446"/>
                  </a:cubicBezTo>
                  <a:cubicBezTo>
                    <a:pt x="168" y="14620"/>
                    <a:pt x="368" y="17478"/>
                    <a:pt x="636" y="19533"/>
                  </a:cubicBezTo>
                  <a:cubicBezTo>
                    <a:pt x="885" y="21591"/>
                    <a:pt x="1150" y="22841"/>
                    <a:pt x="1252" y="22841"/>
                  </a:cubicBezTo>
                  <a:cubicBezTo>
                    <a:pt x="1253" y="22841"/>
                    <a:pt x="1253" y="22841"/>
                    <a:pt x="1254" y="22841"/>
                  </a:cubicBezTo>
                  <a:cubicBezTo>
                    <a:pt x="1371" y="22824"/>
                    <a:pt x="1287" y="21554"/>
                    <a:pt x="1170" y="19483"/>
                  </a:cubicBezTo>
                  <a:cubicBezTo>
                    <a:pt x="1054" y="17427"/>
                    <a:pt x="920" y="14587"/>
                    <a:pt x="836" y="11429"/>
                  </a:cubicBezTo>
                  <a:cubicBezTo>
                    <a:pt x="753" y="8271"/>
                    <a:pt x="703" y="5414"/>
                    <a:pt x="636" y="3342"/>
                  </a:cubicBezTo>
                  <a:cubicBezTo>
                    <a:pt x="552" y="1287"/>
                    <a:pt x="469" y="0"/>
                    <a:pt x="352"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a:off x="3009188" y="1170543"/>
              <a:ext cx="155976" cy="533218"/>
            </a:xfrm>
            <a:custGeom>
              <a:avLst/>
              <a:gdLst/>
              <a:ahLst/>
              <a:cxnLst/>
              <a:rect l="l" t="t" r="r" b="b"/>
              <a:pathLst>
                <a:path w="4864" h="16628" extrusionOk="0">
                  <a:moveTo>
                    <a:pt x="4754" y="0"/>
                  </a:moveTo>
                  <a:cubicBezTo>
                    <a:pt x="4646" y="0"/>
                    <a:pt x="4092" y="797"/>
                    <a:pt x="3460" y="2208"/>
                  </a:cubicBezTo>
                  <a:cubicBezTo>
                    <a:pt x="1805" y="5984"/>
                    <a:pt x="703" y="9978"/>
                    <a:pt x="168" y="14055"/>
                  </a:cubicBezTo>
                  <a:cubicBezTo>
                    <a:pt x="1" y="15625"/>
                    <a:pt x="68" y="16628"/>
                    <a:pt x="168" y="16628"/>
                  </a:cubicBezTo>
                  <a:cubicBezTo>
                    <a:pt x="285" y="16628"/>
                    <a:pt x="385" y="15659"/>
                    <a:pt x="703" y="14138"/>
                  </a:cubicBezTo>
                  <a:cubicBezTo>
                    <a:pt x="1003" y="12618"/>
                    <a:pt x="1488" y="10512"/>
                    <a:pt x="2123" y="8223"/>
                  </a:cubicBezTo>
                  <a:cubicBezTo>
                    <a:pt x="2758" y="5917"/>
                    <a:pt x="3409" y="3862"/>
                    <a:pt x="3944" y="2409"/>
                  </a:cubicBezTo>
                  <a:cubicBezTo>
                    <a:pt x="4462" y="938"/>
                    <a:pt x="4863" y="53"/>
                    <a:pt x="4763" y="3"/>
                  </a:cubicBezTo>
                  <a:cubicBezTo>
                    <a:pt x="4760" y="1"/>
                    <a:pt x="4758" y="0"/>
                    <a:pt x="4754"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2823806" y="1663004"/>
              <a:ext cx="345110" cy="254007"/>
            </a:xfrm>
            <a:custGeom>
              <a:avLst/>
              <a:gdLst/>
              <a:ahLst/>
              <a:cxnLst/>
              <a:rect l="l" t="t" r="r" b="b"/>
              <a:pathLst>
                <a:path w="10762" h="7921" extrusionOk="0">
                  <a:moveTo>
                    <a:pt x="34" y="1"/>
                  </a:moveTo>
                  <a:lnTo>
                    <a:pt x="34" y="2507"/>
                  </a:lnTo>
                  <a:cubicBezTo>
                    <a:pt x="1" y="5498"/>
                    <a:pt x="2407" y="7921"/>
                    <a:pt x="5381" y="7921"/>
                  </a:cubicBezTo>
                  <a:cubicBezTo>
                    <a:pt x="8355" y="7921"/>
                    <a:pt x="10761" y="5498"/>
                    <a:pt x="10744" y="2507"/>
                  </a:cubicBezTo>
                  <a:lnTo>
                    <a:pt x="10744"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2824896" y="1728903"/>
              <a:ext cx="346682" cy="4874"/>
            </a:xfrm>
            <a:custGeom>
              <a:avLst/>
              <a:gdLst/>
              <a:ahLst/>
              <a:cxnLst/>
              <a:rect l="l" t="t" r="r" b="b"/>
              <a:pathLst>
                <a:path w="10811" h="152" extrusionOk="0">
                  <a:moveTo>
                    <a:pt x="5397" y="1"/>
                  </a:moveTo>
                  <a:cubicBezTo>
                    <a:pt x="2406" y="1"/>
                    <a:pt x="0" y="34"/>
                    <a:pt x="0" y="68"/>
                  </a:cubicBezTo>
                  <a:cubicBezTo>
                    <a:pt x="0" y="118"/>
                    <a:pt x="2406" y="151"/>
                    <a:pt x="5397" y="151"/>
                  </a:cubicBezTo>
                  <a:cubicBezTo>
                    <a:pt x="8388" y="151"/>
                    <a:pt x="10811" y="118"/>
                    <a:pt x="10811" y="68"/>
                  </a:cubicBezTo>
                  <a:cubicBezTo>
                    <a:pt x="10811" y="34"/>
                    <a:pt x="8388" y="1"/>
                    <a:pt x="539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2824896" y="1751414"/>
              <a:ext cx="346682" cy="4874"/>
            </a:xfrm>
            <a:custGeom>
              <a:avLst/>
              <a:gdLst/>
              <a:ahLst/>
              <a:cxnLst/>
              <a:rect l="l" t="t" r="r" b="b"/>
              <a:pathLst>
                <a:path w="10811" h="152" extrusionOk="0">
                  <a:moveTo>
                    <a:pt x="5397" y="1"/>
                  </a:moveTo>
                  <a:cubicBezTo>
                    <a:pt x="2406" y="1"/>
                    <a:pt x="0" y="34"/>
                    <a:pt x="0" y="68"/>
                  </a:cubicBezTo>
                  <a:cubicBezTo>
                    <a:pt x="0" y="118"/>
                    <a:pt x="2406" y="151"/>
                    <a:pt x="5397" y="151"/>
                  </a:cubicBezTo>
                  <a:cubicBezTo>
                    <a:pt x="8388" y="151"/>
                    <a:pt x="10811" y="118"/>
                    <a:pt x="10811" y="68"/>
                  </a:cubicBezTo>
                  <a:cubicBezTo>
                    <a:pt x="10811" y="34"/>
                    <a:pt x="8388" y="1"/>
                    <a:pt x="539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2595036" y="1915920"/>
              <a:ext cx="1585449" cy="92194"/>
            </a:xfrm>
            <a:custGeom>
              <a:avLst/>
              <a:gdLst/>
              <a:ahLst/>
              <a:cxnLst/>
              <a:rect l="l" t="t" r="r" b="b"/>
              <a:pathLst>
                <a:path w="49441" h="2875" extrusionOk="0">
                  <a:moveTo>
                    <a:pt x="0" y="0"/>
                  </a:moveTo>
                  <a:lnTo>
                    <a:pt x="0" y="2874"/>
                  </a:lnTo>
                  <a:lnTo>
                    <a:pt x="49441" y="2874"/>
                  </a:lnTo>
                  <a:lnTo>
                    <a:pt x="49441"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2895605" y="2008082"/>
              <a:ext cx="52559" cy="159151"/>
            </a:xfrm>
            <a:custGeom>
              <a:avLst/>
              <a:gdLst/>
              <a:ahLst/>
              <a:cxnLst/>
              <a:rect l="l" t="t" r="r" b="b"/>
              <a:pathLst>
                <a:path w="1639" h="4963" extrusionOk="0">
                  <a:moveTo>
                    <a:pt x="1" y="0"/>
                  </a:moveTo>
                  <a:lnTo>
                    <a:pt x="1" y="4963"/>
                  </a:lnTo>
                  <a:lnTo>
                    <a:pt x="1638" y="4963"/>
                  </a:lnTo>
                  <a:lnTo>
                    <a:pt x="163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3765212" y="2008082"/>
              <a:ext cx="52559" cy="159151"/>
            </a:xfrm>
            <a:custGeom>
              <a:avLst/>
              <a:gdLst/>
              <a:ahLst/>
              <a:cxnLst/>
              <a:rect l="l" t="t" r="r" b="b"/>
              <a:pathLst>
                <a:path w="1639" h="4963" extrusionOk="0">
                  <a:moveTo>
                    <a:pt x="1" y="0"/>
                  </a:moveTo>
                  <a:lnTo>
                    <a:pt x="1" y="4963"/>
                  </a:lnTo>
                  <a:lnTo>
                    <a:pt x="1638" y="4963"/>
                  </a:lnTo>
                  <a:lnTo>
                    <a:pt x="163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3465156" y="1579436"/>
              <a:ext cx="498329" cy="334368"/>
            </a:xfrm>
            <a:custGeom>
              <a:avLst/>
              <a:gdLst/>
              <a:ahLst/>
              <a:cxnLst/>
              <a:rect l="l" t="t" r="r" b="b"/>
              <a:pathLst>
                <a:path w="15540" h="10427" extrusionOk="0">
                  <a:moveTo>
                    <a:pt x="1120" y="0"/>
                  </a:moveTo>
                  <a:lnTo>
                    <a:pt x="1" y="10426"/>
                  </a:lnTo>
                  <a:lnTo>
                    <a:pt x="14354" y="10426"/>
                  </a:lnTo>
                  <a:lnTo>
                    <a:pt x="15540"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3485006" y="1603551"/>
              <a:ext cx="449009" cy="292552"/>
            </a:xfrm>
            <a:custGeom>
              <a:avLst/>
              <a:gdLst/>
              <a:ahLst/>
              <a:cxnLst/>
              <a:rect l="l" t="t" r="r" b="b"/>
              <a:pathLst>
                <a:path w="14002" h="9123" extrusionOk="0">
                  <a:moveTo>
                    <a:pt x="1086" y="0"/>
                  </a:moveTo>
                  <a:lnTo>
                    <a:pt x="0" y="9123"/>
                  </a:lnTo>
                  <a:lnTo>
                    <a:pt x="12949" y="9123"/>
                  </a:lnTo>
                  <a:lnTo>
                    <a:pt x="140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3568574" y="1652839"/>
              <a:ext cx="275428" cy="193976"/>
            </a:xfrm>
            <a:custGeom>
              <a:avLst/>
              <a:gdLst/>
              <a:ahLst/>
              <a:cxnLst/>
              <a:rect l="l" t="t" r="r" b="b"/>
              <a:pathLst>
                <a:path w="8589" h="6049" extrusionOk="0">
                  <a:moveTo>
                    <a:pt x="669" y="0"/>
                  </a:moveTo>
                  <a:lnTo>
                    <a:pt x="1" y="6049"/>
                  </a:lnTo>
                  <a:lnTo>
                    <a:pt x="8171" y="6049"/>
                  </a:lnTo>
                  <a:lnTo>
                    <a:pt x="8589"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3925421" y="1710688"/>
              <a:ext cx="116854" cy="204719"/>
            </a:xfrm>
            <a:custGeom>
              <a:avLst/>
              <a:gdLst/>
              <a:ahLst/>
              <a:cxnLst/>
              <a:rect l="l" t="t" r="r" b="b"/>
              <a:pathLst>
                <a:path w="3644" h="6384" extrusionOk="0">
                  <a:moveTo>
                    <a:pt x="719" y="1"/>
                  </a:moveTo>
                  <a:lnTo>
                    <a:pt x="669" y="402"/>
                  </a:lnTo>
                  <a:lnTo>
                    <a:pt x="673" y="409"/>
                  </a:lnTo>
                  <a:lnTo>
                    <a:pt x="719" y="1"/>
                  </a:lnTo>
                  <a:close/>
                  <a:moveTo>
                    <a:pt x="673" y="409"/>
                  </a:moveTo>
                  <a:lnTo>
                    <a:pt x="1" y="6333"/>
                  </a:lnTo>
                  <a:lnTo>
                    <a:pt x="3643" y="6383"/>
                  </a:lnTo>
                  <a:lnTo>
                    <a:pt x="673" y="409"/>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 name="Google Shape;140;p7"/>
          <p:cNvGrpSpPr/>
          <p:nvPr/>
        </p:nvGrpSpPr>
        <p:grpSpPr>
          <a:xfrm>
            <a:off x="3922214" y="644989"/>
            <a:ext cx="381507" cy="581929"/>
            <a:chOff x="3922214" y="644989"/>
            <a:chExt cx="381507" cy="581929"/>
          </a:xfrm>
        </p:grpSpPr>
        <p:sp>
          <p:nvSpPr>
            <p:cNvPr id="141" name="Google Shape;141;p7"/>
            <p:cNvSpPr/>
            <p:nvPr/>
          </p:nvSpPr>
          <p:spPr>
            <a:xfrm>
              <a:off x="3922214" y="644989"/>
              <a:ext cx="381507" cy="581929"/>
            </a:xfrm>
            <a:custGeom>
              <a:avLst/>
              <a:gdLst/>
              <a:ahLst/>
              <a:cxnLst/>
              <a:rect l="l" t="t" r="r" b="b"/>
              <a:pathLst>
                <a:path w="11897" h="18147" extrusionOk="0">
                  <a:moveTo>
                    <a:pt x="0" y="1"/>
                  </a:moveTo>
                  <a:lnTo>
                    <a:pt x="0" y="18146"/>
                  </a:lnTo>
                  <a:lnTo>
                    <a:pt x="11897" y="18146"/>
                  </a:lnTo>
                  <a:lnTo>
                    <a:pt x="11897"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7"/>
            <p:cNvSpPr/>
            <p:nvPr/>
          </p:nvSpPr>
          <p:spPr>
            <a:xfrm>
              <a:off x="3937735" y="665897"/>
              <a:ext cx="348862" cy="540658"/>
            </a:xfrm>
            <a:custGeom>
              <a:avLst/>
              <a:gdLst/>
              <a:ahLst/>
              <a:cxnLst/>
              <a:rect l="l" t="t" r="r" b="b"/>
              <a:pathLst>
                <a:path w="10879" h="16860" extrusionOk="0">
                  <a:moveTo>
                    <a:pt x="1" y="0"/>
                  </a:moveTo>
                  <a:lnTo>
                    <a:pt x="1" y="16859"/>
                  </a:lnTo>
                  <a:lnTo>
                    <a:pt x="10878" y="16859"/>
                  </a:lnTo>
                  <a:lnTo>
                    <a:pt x="10878"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7"/>
            <p:cNvSpPr/>
            <p:nvPr/>
          </p:nvSpPr>
          <p:spPr>
            <a:xfrm>
              <a:off x="4064722" y="848073"/>
              <a:ext cx="95946" cy="176307"/>
            </a:xfrm>
            <a:custGeom>
              <a:avLst/>
              <a:gdLst/>
              <a:ahLst/>
              <a:cxnLst/>
              <a:rect l="l" t="t" r="r" b="b"/>
              <a:pathLst>
                <a:path w="2992" h="5498" extrusionOk="0">
                  <a:moveTo>
                    <a:pt x="1" y="0"/>
                  </a:moveTo>
                  <a:lnTo>
                    <a:pt x="1" y="5497"/>
                  </a:lnTo>
                  <a:lnTo>
                    <a:pt x="2992" y="5497"/>
                  </a:lnTo>
                  <a:lnTo>
                    <a:pt x="2992"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7"/>
          <p:cNvGrpSpPr/>
          <p:nvPr/>
        </p:nvGrpSpPr>
        <p:grpSpPr>
          <a:xfrm>
            <a:off x="3459801" y="499787"/>
            <a:ext cx="219181" cy="334368"/>
            <a:chOff x="3459801" y="499787"/>
            <a:chExt cx="219181" cy="334368"/>
          </a:xfrm>
        </p:grpSpPr>
        <p:sp>
          <p:nvSpPr>
            <p:cNvPr id="145" name="Google Shape;145;p7"/>
            <p:cNvSpPr/>
            <p:nvPr/>
          </p:nvSpPr>
          <p:spPr>
            <a:xfrm>
              <a:off x="3459801" y="499787"/>
              <a:ext cx="219181" cy="334368"/>
            </a:xfrm>
            <a:custGeom>
              <a:avLst/>
              <a:gdLst/>
              <a:ahLst/>
              <a:cxnLst/>
              <a:rect l="l" t="t" r="r" b="b"/>
              <a:pathLst>
                <a:path w="6835" h="10427" extrusionOk="0">
                  <a:moveTo>
                    <a:pt x="1" y="1"/>
                  </a:moveTo>
                  <a:lnTo>
                    <a:pt x="1" y="10427"/>
                  </a:lnTo>
                  <a:lnTo>
                    <a:pt x="6835" y="10427"/>
                  </a:lnTo>
                  <a:lnTo>
                    <a:pt x="683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3468908" y="511588"/>
              <a:ext cx="200422" cy="310798"/>
            </a:xfrm>
            <a:custGeom>
              <a:avLst/>
              <a:gdLst/>
              <a:ahLst/>
              <a:cxnLst/>
              <a:rect l="l" t="t" r="r" b="b"/>
              <a:pathLst>
                <a:path w="6250" h="9692" extrusionOk="0">
                  <a:moveTo>
                    <a:pt x="1" y="0"/>
                  </a:moveTo>
                  <a:lnTo>
                    <a:pt x="1" y="9691"/>
                  </a:lnTo>
                  <a:lnTo>
                    <a:pt x="6250" y="9691"/>
                  </a:lnTo>
                  <a:lnTo>
                    <a:pt x="6250"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p:nvPr/>
          </p:nvSpPr>
          <p:spPr>
            <a:xfrm>
              <a:off x="3541797" y="616064"/>
              <a:ext cx="55220" cy="101814"/>
            </a:xfrm>
            <a:custGeom>
              <a:avLst/>
              <a:gdLst/>
              <a:ahLst/>
              <a:cxnLst/>
              <a:rect l="l" t="t" r="r" b="b"/>
              <a:pathLst>
                <a:path w="1722" h="3175" extrusionOk="0">
                  <a:moveTo>
                    <a:pt x="0" y="0"/>
                  </a:moveTo>
                  <a:lnTo>
                    <a:pt x="0" y="3175"/>
                  </a:lnTo>
                  <a:lnTo>
                    <a:pt x="1721" y="3175"/>
                  </a:lnTo>
                  <a:lnTo>
                    <a:pt x="1721"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76"/>
        <p:cNvGrpSpPr/>
        <p:nvPr/>
      </p:nvGrpSpPr>
      <p:grpSpPr>
        <a:xfrm>
          <a:off x="0" y="0"/>
          <a:ext cx="0" cy="0"/>
          <a:chOff x="0" y="0"/>
          <a:chExt cx="0" cy="0"/>
        </a:xfrm>
      </p:grpSpPr>
      <p:sp>
        <p:nvSpPr>
          <p:cNvPr id="177" name="Google Shape;177;p9"/>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9"/>
          <p:cNvSpPr/>
          <p:nvPr/>
        </p:nvSpPr>
        <p:spPr>
          <a:xfrm>
            <a:off x="4572000" y="-125"/>
            <a:ext cx="45720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9"/>
          <p:cNvSpPr txBox="1">
            <a:spLocks noGrp="1"/>
          </p:cNvSpPr>
          <p:nvPr>
            <p:ph type="title"/>
          </p:nvPr>
        </p:nvSpPr>
        <p:spPr>
          <a:xfrm>
            <a:off x="720000" y="1233175"/>
            <a:ext cx="3590700" cy="1482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80" name="Google Shape;180;p9"/>
          <p:cNvSpPr txBox="1">
            <a:spLocks noGrp="1"/>
          </p:cNvSpPr>
          <p:nvPr>
            <p:ph type="subTitle" idx="1"/>
          </p:nvPr>
        </p:nvSpPr>
        <p:spPr>
          <a:xfrm>
            <a:off x="720000" y="2803075"/>
            <a:ext cx="3590700" cy="123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81" name="Google Shape;181;p9"/>
          <p:cNvSpPr txBox="1">
            <a:spLocks noGrp="1"/>
          </p:cNvSpPr>
          <p:nvPr>
            <p:ph type="body" idx="2"/>
          </p:nvPr>
        </p:nvSpPr>
        <p:spPr>
          <a:xfrm>
            <a:off x="4939500" y="724075"/>
            <a:ext cx="3484500" cy="3695100"/>
          </a:xfrm>
          <a:prstGeom prst="rect">
            <a:avLst/>
          </a:prstGeom>
        </p:spPr>
        <p:txBody>
          <a:bodyPr spcFirstLastPara="1" wrap="square" lIns="91425" tIns="91425" rIns="91425" bIns="91425" anchor="ctr" anchorCtr="0">
            <a:noAutofit/>
          </a:bodyPr>
          <a:lstStyle>
            <a:lvl1pPr marL="457200" lvl="0" indent="-298450" rtl="0">
              <a:spcBef>
                <a:spcPts val="0"/>
              </a:spcBef>
              <a:spcAft>
                <a:spcPts val="0"/>
              </a:spcAft>
              <a:buSzPts val="1100"/>
              <a:buChar char="●"/>
              <a:defRPr/>
            </a:lvl1pPr>
            <a:lvl2pPr marL="914400" lvl="1" indent="-298450" rtl="0">
              <a:spcBef>
                <a:spcPts val="1600"/>
              </a:spcBef>
              <a:spcAft>
                <a:spcPts val="0"/>
              </a:spcAft>
              <a:buSzPts val="1100"/>
              <a:buChar char="○"/>
              <a:defRPr/>
            </a:lvl2pPr>
            <a:lvl3pPr marL="1371600" lvl="2" indent="-298450" rtl="0">
              <a:spcBef>
                <a:spcPts val="1600"/>
              </a:spcBef>
              <a:spcAft>
                <a:spcPts val="0"/>
              </a:spcAft>
              <a:buSzPts val="1100"/>
              <a:buChar char="■"/>
              <a:defRPr/>
            </a:lvl3pPr>
            <a:lvl4pPr marL="1828800" lvl="3" indent="-298450" rtl="0">
              <a:spcBef>
                <a:spcPts val="1600"/>
              </a:spcBef>
              <a:spcAft>
                <a:spcPts val="0"/>
              </a:spcAft>
              <a:buSzPts val="1100"/>
              <a:buChar char="●"/>
              <a:defRPr/>
            </a:lvl4pPr>
            <a:lvl5pPr marL="2286000" lvl="4" indent="-298450" rtl="0">
              <a:spcBef>
                <a:spcPts val="1600"/>
              </a:spcBef>
              <a:spcAft>
                <a:spcPts val="0"/>
              </a:spcAft>
              <a:buSzPts val="1100"/>
              <a:buChar char="○"/>
              <a:defRPr/>
            </a:lvl5pPr>
            <a:lvl6pPr marL="2743200" lvl="5" indent="-298450" rtl="0">
              <a:spcBef>
                <a:spcPts val="1600"/>
              </a:spcBef>
              <a:spcAft>
                <a:spcPts val="0"/>
              </a:spcAft>
              <a:buSzPts val="1100"/>
              <a:buChar char="■"/>
              <a:defRPr/>
            </a:lvl6pPr>
            <a:lvl7pPr marL="3200400" lvl="6" indent="-298450" rtl="0">
              <a:spcBef>
                <a:spcPts val="1600"/>
              </a:spcBef>
              <a:spcAft>
                <a:spcPts val="0"/>
              </a:spcAft>
              <a:buSzPts val="1100"/>
              <a:buChar char="●"/>
              <a:defRPr/>
            </a:lvl7pPr>
            <a:lvl8pPr marL="3657600" lvl="7" indent="-298450" rtl="0">
              <a:spcBef>
                <a:spcPts val="1600"/>
              </a:spcBef>
              <a:spcAft>
                <a:spcPts val="0"/>
              </a:spcAft>
              <a:buSzPts val="1100"/>
              <a:buChar char="○"/>
              <a:defRPr/>
            </a:lvl8pPr>
            <a:lvl9pPr marL="4114800" lvl="8" indent="-298450" rtl="0">
              <a:spcBef>
                <a:spcPts val="1600"/>
              </a:spcBef>
              <a:spcAft>
                <a:spcPts val="1600"/>
              </a:spcAft>
              <a:buSzPts val="1100"/>
              <a:buChar char="■"/>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82"/>
        <p:cNvGrpSpPr/>
        <p:nvPr/>
      </p:nvGrpSpPr>
      <p:grpSpPr>
        <a:xfrm>
          <a:off x="0" y="0"/>
          <a:ext cx="0" cy="0"/>
          <a:chOff x="0" y="0"/>
          <a:chExt cx="0" cy="0"/>
        </a:xfrm>
      </p:grpSpPr>
      <p:sp>
        <p:nvSpPr>
          <p:cNvPr id="183" name="Google Shape;183;p10"/>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0"/>
          <p:cNvSpPr txBox="1">
            <a:spLocks noGrp="1"/>
          </p:cNvSpPr>
          <p:nvPr>
            <p:ph type="body" idx="1"/>
          </p:nvPr>
        </p:nvSpPr>
        <p:spPr>
          <a:xfrm>
            <a:off x="726600" y="3995700"/>
            <a:ext cx="5998800" cy="6051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100"/>
              <a:buNone/>
              <a:defRPr/>
            </a:lvl1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85"/>
        <p:cNvGrpSpPr/>
        <p:nvPr/>
      </p:nvGrpSpPr>
      <p:grpSpPr>
        <a:xfrm>
          <a:off x="0" y="0"/>
          <a:ext cx="0" cy="0"/>
          <a:chOff x="0" y="0"/>
          <a:chExt cx="0" cy="0"/>
        </a:xfrm>
      </p:grpSpPr>
      <p:sp>
        <p:nvSpPr>
          <p:cNvPr id="186" name="Google Shape;186;p11"/>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txBox="1">
            <a:spLocks noGrp="1"/>
          </p:cNvSpPr>
          <p:nvPr>
            <p:ph type="title" hasCustomPrompt="1"/>
          </p:nvPr>
        </p:nvSpPr>
        <p:spPr>
          <a:xfrm>
            <a:off x="720000" y="1106125"/>
            <a:ext cx="7704000" cy="196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88" name="Google Shape;188;p11"/>
          <p:cNvSpPr txBox="1">
            <a:spLocks noGrp="1"/>
          </p:cNvSpPr>
          <p:nvPr>
            <p:ph type="body" idx="1"/>
          </p:nvPr>
        </p:nvSpPr>
        <p:spPr>
          <a:xfrm>
            <a:off x="720000" y="3152225"/>
            <a:ext cx="7704000" cy="1300800"/>
          </a:xfrm>
          <a:prstGeom prst="rect">
            <a:avLst/>
          </a:prstGeom>
        </p:spPr>
        <p:txBody>
          <a:bodyPr spcFirstLastPara="1" wrap="square" lIns="91425" tIns="91425" rIns="91425" bIns="91425" anchor="t" anchorCtr="0">
            <a:noAutofit/>
          </a:bodyPr>
          <a:lstStyle>
            <a:lvl1pPr marL="457200" lvl="0" indent="-298450" algn="ctr" rtl="0">
              <a:spcBef>
                <a:spcPts val="0"/>
              </a:spcBef>
              <a:spcAft>
                <a:spcPts val="0"/>
              </a:spcAft>
              <a:buSzPts val="1100"/>
              <a:buChar char="●"/>
              <a:defRPr/>
            </a:lvl1pPr>
            <a:lvl2pPr marL="914400" lvl="1" indent="-298450" algn="ctr" rtl="0">
              <a:spcBef>
                <a:spcPts val="1600"/>
              </a:spcBef>
              <a:spcAft>
                <a:spcPts val="0"/>
              </a:spcAft>
              <a:buSzPts val="1100"/>
              <a:buChar char="○"/>
              <a:defRPr/>
            </a:lvl2pPr>
            <a:lvl3pPr marL="1371600" lvl="2" indent="-298450" algn="ctr" rtl="0">
              <a:spcBef>
                <a:spcPts val="1600"/>
              </a:spcBef>
              <a:spcAft>
                <a:spcPts val="0"/>
              </a:spcAft>
              <a:buSzPts val="1100"/>
              <a:buChar char="■"/>
              <a:defRPr/>
            </a:lvl3pPr>
            <a:lvl4pPr marL="1828800" lvl="3" indent="-298450" algn="ctr" rtl="0">
              <a:spcBef>
                <a:spcPts val="1600"/>
              </a:spcBef>
              <a:spcAft>
                <a:spcPts val="0"/>
              </a:spcAft>
              <a:buSzPts val="1100"/>
              <a:buChar char="●"/>
              <a:defRPr/>
            </a:lvl4pPr>
            <a:lvl5pPr marL="2286000" lvl="4" indent="-298450" algn="ctr" rtl="0">
              <a:spcBef>
                <a:spcPts val="1600"/>
              </a:spcBef>
              <a:spcAft>
                <a:spcPts val="0"/>
              </a:spcAft>
              <a:buSzPts val="1100"/>
              <a:buChar char="○"/>
              <a:defRPr/>
            </a:lvl5pPr>
            <a:lvl6pPr marL="2743200" lvl="5" indent="-298450" algn="ctr" rtl="0">
              <a:spcBef>
                <a:spcPts val="1600"/>
              </a:spcBef>
              <a:spcAft>
                <a:spcPts val="0"/>
              </a:spcAft>
              <a:buSzPts val="1100"/>
              <a:buChar char="■"/>
              <a:defRPr/>
            </a:lvl6pPr>
            <a:lvl7pPr marL="3200400" lvl="6" indent="-298450" algn="ctr" rtl="0">
              <a:spcBef>
                <a:spcPts val="1600"/>
              </a:spcBef>
              <a:spcAft>
                <a:spcPts val="0"/>
              </a:spcAft>
              <a:buSzPts val="1100"/>
              <a:buChar char="●"/>
              <a:defRPr/>
            </a:lvl7pPr>
            <a:lvl8pPr marL="3657600" lvl="7" indent="-298450" algn="ctr" rtl="0">
              <a:spcBef>
                <a:spcPts val="1600"/>
              </a:spcBef>
              <a:spcAft>
                <a:spcPts val="0"/>
              </a:spcAft>
              <a:buSzPts val="1100"/>
              <a:buChar char="○"/>
              <a:defRPr/>
            </a:lvl8pPr>
            <a:lvl9pPr marL="4114800" lvl="8" indent="-298450" algn="ctr" rtl="0">
              <a:spcBef>
                <a:spcPts val="1600"/>
              </a:spcBef>
              <a:spcAft>
                <a:spcPts val="1600"/>
              </a:spcAft>
              <a:buSzPts val="11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89"/>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 subtitle + text">
  <p:cSld name="CUSTOM_6">
    <p:spTree>
      <p:nvGrpSpPr>
        <p:cNvPr id="1" name="Shape 211"/>
        <p:cNvGrpSpPr/>
        <p:nvPr/>
      </p:nvGrpSpPr>
      <p:grpSpPr>
        <a:xfrm>
          <a:off x="0" y="0"/>
          <a:ext cx="0" cy="0"/>
          <a:chOff x="0" y="0"/>
          <a:chExt cx="0" cy="0"/>
        </a:xfrm>
      </p:grpSpPr>
      <p:sp>
        <p:nvSpPr>
          <p:cNvPr id="212" name="Google Shape;212;p14"/>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3" name="Google Shape;213;p14"/>
          <p:cNvGrpSpPr/>
          <p:nvPr/>
        </p:nvGrpSpPr>
        <p:grpSpPr>
          <a:xfrm>
            <a:off x="-118816" y="1154546"/>
            <a:ext cx="919967" cy="1399508"/>
            <a:chOff x="-147716" y="1154546"/>
            <a:chExt cx="919967" cy="1399508"/>
          </a:xfrm>
        </p:grpSpPr>
        <p:sp>
          <p:nvSpPr>
            <p:cNvPr id="214" name="Google Shape;214;p14"/>
            <p:cNvSpPr/>
            <p:nvPr/>
          </p:nvSpPr>
          <p:spPr>
            <a:xfrm>
              <a:off x="-147716" y="1154546"/>
              <a:ext cx="919967" cy="1399508"/>
            </a:xfrm>
            <a:custGeom>
              <a:avLst/>
              <a:gdLst/>
              <a:ahLst/>
              <a:cxnLst/>
              <a:rect l="l" t="t" r="r" b="b"/>
              <a:pathLst>
                <a:path w="28222" h="42933" extrusionOk="0">
                  <a:moveTo>
                    <a:pt x="0" y="0"/>
                  </a:moveTo>
                  <a:lnTo>
                    <a:pt x="0" y="42932"/>
                  </a:lnTo>
                  <a:lnTo>
                    <a:pt x="28222" y="42932"/>
                  </a:lnTo>
                  <a:lnTo>
                    <a:pt x="28222"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4"/>
            <p:cNvSpPr/>
            <p:nvPr/>
          </p:nvSpPr>
          <p:spPr>
            <a:xfrm>
              <a:off x="-110228" y="1203833"/>
              <a:ext cx="841211" cy="1301455"/>
            </a:xfrm>
            <a:custGeom>
              <a:avLst/>
              <a:gdLst/>
              <a:ahLst/>
              <a:cxnLst/>
              <a:rect l="l" t="t" r="r" b="b"/>
              <a:pathLst>
                <a:path w="25806" h="39925" extrusionOk="0">
                  <a:moveTo>
                    <a:pt x="1" y="0"/>
                  </a:moveTo>
                  <a:lnTo>
                    <a:pt x="1" y="39925"/>
                  </a:lnTo>
                  <a:lnTo>
                    <a:pt x="25806" y="39925"/>
                  </a:lnTo>
                  <a:lnTo>
                    <a:pt x="25806"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4"/>
            <p:cNvSpPr/>
            <p:nvPr/>
          </p:nvSpPr>
          <p:spPr>
            <a:xfrm>
              <a:off x="196775" y="1642628"/>
              <a:ext cx="231507" cy="424387"/>
            </a:xfrm>
            <a:custGeom>
              <a:avLst/>
              <a:gdLst/>
              <a:ahLst/>
              <a:cxnLst/>
              <a:rect l="l" t="t" r="r" b="b"/>
              <a:pathLst>
                <a:path w="7102" h="13019" extrusionOk="0">
                  <a:moveTo>
                    <a:pt x="1" y="1"/>
                  </a:moveTo>
                  <a:lnTo>
                    <a:pt x="1" y="13018"/>
                  </a:lnTo>
                  <a:lnTo>
                    <a:pt x="7101" y="13018"/>
                  </a:lnTo>
                  <a:lnTo>
                    <a:pt x="7101"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7" name="Google Shape;217;p14"/>
          <p:cNvGrpSpPr/>
          <p:nvPr/>
        </p:nvGrpSpPr>
        <p:grpSpPr>
          <a:xfrm>
            <a:off x="7102066" y="3464861"/>
            <a:ext cx="1313777" cy="1210378"/>
            <a:chOff x="7102066" y="3464861"/>
            <a:chExt cx="1313777" cy="1210378"/>
          </a:xfrm>
        </p:grpSpPr>
        <p:sp>
          <p:nvSpPr>
            <p:cNvPr id="218" name="Google Shape;218;p14"/>
            <p:cNvSpPr/>
            <p:nvPr/>
          </p:nvSpPr>
          <p:spPr>
            <a:xfrm>
              <a:off x="7102066" y="4393923"/>
              <a:ext cx="70769" cy="281316"/>
            </a:xfrm>
            <a:custGeom>
              <a:avLst/>
              <a:gdLst/>
              <a:ahLst/>
              <a:cxnLst/>
              <a:rect l="l" t="t" r="r" b="b"/>
              <a:pathLst>
                <a:path w="2171" h="8630" extrusionOk="0">
                  <a:moveTo>
                    <a:pt x="0" y="0"/>
                  </a:moveTo>
                  <a:lnTo>
                    <a:pt x="0" y="8630"/>
                  </a:lnTo>
                  <a:lnTo>
                    <a:pt x="2170" y="8630"/>
                  </a:lnTo>
                  <a:lnTo>
                    <a:pt x="2170"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4"/>
            <p:cNvSpPr/>
            <p:nvPr/>
          </p:nvSpPr>
          <p:spPr>
            <a:xfrm>
              <a:off x="7995238" y="4393923"/>
              <a:ext cx="70737" cy="281316"/>
            </a:xfrm>
            <a:custGeom>
              <a:avLst/>
              <a:gdLst/>
              <a:ahLst/>
              <a:cxnLst/>
              <a:rect l="l" t="t" r="r" b="b"/>
              <a:pathLst>
                <a:path w="2170" h="8630" extrusionOk="0">
                  <a:moveTo>
                    <a:pt x="0" y="0"/>
                  </a:moveTo>
                  <a:lnTo>
                    <a:pt x="0" y="8630"/>
                  </a:lnTo>
                  <a:lnTo>
                    <a:pt x="2170" y="8630"/>
                  </a:lnTo>
                  <a:lnTo>
                    <a:pt x="2170"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4"/>
            <p:cNvSpPr/>
            <p:nvPr/>
          </p:nvSpPr>
          <p:spPr>
            <a:xfrm>
              <a:off x="7573035" y="4393923"/>
              <a:ext cx="70737" cy="281316"/>
            </a:xfrm>
            <a:custGeom>
              <a:avLst/>
              <a:gdLst/>
              <a:ahLst/>
              <a:cxnLst/>
              <a:rect l="l" t="t" r="r" b="b"/>
              <a:pathLst>
                <a:path w="2170" h="8630" extrusionOk="0">
                  <a:moveTo>
                    <a:pt x="0" y="0"/>
                  </a:moveTo>
                  <a:lnTo>
                    <a:pt x="0" y="8630"/>
                  </a:lnTo>
                  <a:lnTo>
                    <a:pt x="2170" y="8630"/>
                  </a:lnTo>
                  <a:lnTo>
                    <a:pt x="217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4"/>
            <p:cNvSpPr/>
            <p:nvPr/>
          </p:nvSpPr>
          <p:spPr>
            <a:xfrm>
              <a:off x="8332231" y="4393923"/>
              <a:ext cx="70769" cy="281316"/>
            </a:xfrm>
            <a:custGeom>
              <a:avLst/>
              <a:gdLst/>
              <a:ahLst/>
              <a:cxnLst/>
              <a:rect l="l" t="t" r="r" b="b"/>
              <a:pathLst>
                <a:path w="2171" h="8630" extrusionOk="0">
                  <a:moveTo>
                    <a:pt x="1" y="0"/>
                  </a:moveTo>
                  <a:lnTo>
                    <a:pt x="1" y="8630"/>
                  </a:lnTo>
                  <a:lnTo>
                    <a:pt x="2170" y="8630"/>
                  </a:lnTo>
                  <a:lnTo>
                    <a:pt x="217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4"/>
            <p:cNvSpPr/>
            <p:nvPr/>
          </p:nvSpPr>
          <p:spPr>
            <a:xfrm>
              <a:off x="7102066" y="3745069"/>
              <a:ext cx="965538" cy="648886"/>
            </a:xfrm>
            <a:custGeom>
              <a:avLst/>
              <a:gdLst/>
              <a:ahLst/>
              <a:cxnLst/>
              <a:rect l="l" t="t" r="r" b="b"/>
              <a:pathLst>
                <a:path w="29620" h="19906" extrusionOk="0">
                  <a:moveTo>
                    <a:pt x="0" y="1"/>
                  </a:moveTo>
                  <a:lnTo>
                    <a:pt x="0" y="19905"/>
                  </a:lnTo>
                  <a:lnTo>
                    <a:pt x="29619" y="19905"/>
                  </a:lnTo>
                  <a:lnTo>
                    <a:pt x="29619"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4"/>
            <p:cNvSpPr/>
            <p:nvPr/>
          </p:nvSpPr>
          <p:spPr>
            <a:xfrm>
              <a:off x="8067572" y="3745069"/>
              <a:ext cx="348272" cy="648886"/>
            </a:xfrm>
            <a:custGeom>
              <a:avLst/>
              <a:gdLst/>
              <a:ahLst/>
              <a:cxnLst/>
              <a:rect l="l" t="t" r="r" b="b"/>
              <a:pathLst>
                <a:path w="10684" h="19906" extrusionOk="0">
                  <a:moveTo>
                    <a:pt x="0" y="1"/>
                  </a:moveTo>
                  <a:lnTo>
                    <a:pt x="0" y="19905"/>
                  </a:lnTo>
                  <a:lnTo>
                    <a:pt x="10684" y="19905"/>
                  </a:lnTo>
                  <a:lnTo>
                    <a:pt x="10684"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4"/>
            <p:cNvSpPr/>
            <p:nvPr/>
          </p:nvSpPr>
          <p:spPr>
            <a:xfrm>
              <a:off x="7196371" y="3860269"/>
              <a:ext cx="781753" cy="211688"/>
            </a:xfrm>
            <a:custGeom>
              <a:avLst/>
              <a:gdLst/>
              <a:ahLst/>
              <a:cxnLst/>
              <a:rect l="l" t="t" r="r" b="b"/>
              <a:pathLst>
                <a:path w="23982" h="6494" extrusionOk="0">
                  <a:moveTo>
                    <a:pt x="82" y="1"/>
                  </a:moveTo>
                  <a:cubicBezTo>
                    <a:pt x="76" y="11"/>
                    <a:pt x="75" y="14"/>
                    <a:pt x="77" y="14"/>
                  </a:cubicBezTo>
                  <a:cubicBezTo>
                    <a:pt x="78" y="14"/>
                    <a:pt x="78" y="14"/>
                    <a:pt x="79" y="13"/>
                  </a:cubicBezTo>
                  <a:lnTo>
                    <a:pt x="79" y="13"/>
                  </a:lnTo>
                  <a:cubicBezTo>
                    <a:pt x="67" y="24"/>
                    <a:pt x="43" y="44"/>
                    <a:pt x="0" y="83"/>
                  </a:cubicBezTo>
                  <a:lnTo>
                    <a:pt x="0" y="1710"/>
                  </a:lnTo>
                  <a:lnTo>
                    <a:pt x="0" y="3304"/>
                  </a:lnTo>
                  <a:cubicBezTo>
                    <a:pt x="17" y="4356"/>
                    <a:pt x="17" y="5408"/>
                    <a:pt x="17" y="6411"/>
                  </a:cubicBezTo>
                  <a:lnTo>
                    <a:pt x="17" y="6493"/>
                  </a:lnTo>
                  <a:lnTo>
                    <a:pt x="82" y="6493"/>
                  </a:lnTo>
                  <a:lnTo>
                    <a:pt x="17144" y="6460"/>
                  </a:lnTo>
                  <a:cubicBezTo>
                    <a:pt x="19264" y="6444"/>
                    <a:pt x="20957" y="6444"/>
                    <a:pt x="22140" y="6444"/>
                  </a:cubicBezTo>
                  <a:cubicBezTo>
                    <a:pt x="22716" y="6427"/>
                    <a:pt x="23159" y="6427"/>
                    <a:pt x="23472" y="6427"/>
                  </a:cubicBezTo>
                  <a:lnTo>
                    <a:pt x="23817" y="6427"/>
                  </a:lnTo>
                  <a:cubicBezTo>
                    <a:pt x="23850" y="6427"/>
                    <a:pt x="23883" y="6427"/>
                    <a:pt x="23932" y="6411"/>
                  </a:cubicBezTo>
                  <a:lnTo>
                    <a:pt x="23455" y="6411"/>
                  </a:lnTo>
                  <a:lnTo>
                    <a:pt x="22107" y="6394"/>
                  </a:lnTo>
                  <a:cubicBezTo>
                    <a:pt x="20924" y="6394"/>
                    <a:pt x="19215" y="6378"/>
                    <a:pt x="17094" y="6378"/>
                  </a:cubicBezTo>
                  <a:lnTo>
                    <a:pt x="165" y="6345"/>
                  </a:lnTo>
                  <a:lnTo>
                    <a:pt x="165" y="6345"/>
                  </a:lnTo>
                  <a:cubicBezTo>
                    <a:pt x="165" y="5347"/>
                    <a:pt x="165" y="4334"/>
                    <a:pt x="165" y="3304"/>
                  </a:cubicBezTo>
                  <a:lnTo>
                    <a:pt x="165" y="1710"/>
                  </a:lnTo>
                  <a:lnTo>
                    <a:pt x="165" y="165"/>
                  </a:lnTo>
                  <a:lnTo>
                    <a:pt x="165" y="165"/>
                  </a:lnTo>
                  <a:cubicBezTo>
                    <a:pt x="9849" y="149"/>
                    <a:pt x="18455" y="148"/>
                    <a:pt x="23883" y="132"/>
                  </a:cubicBezTo>
                  <a:lnTo>
                    <a:pt x="23883" y="132"/>
                  </a:lnTo>
                  <a:cubicBezTo>
                    <a:pt x="23883" y="2098"/>
                    <a:pt x="23899" y="3659"/>
                    <a:pt x="23899" y="4734"/>
                  </a:cubicBezTo>
                  <a:cubicBezTo>
                    <a:pt x="23915" y="5277"/>
                    <a:pt x="23915" y="5688"/>
                    <a:pt x="23915" y="5983"/>
                  </a:cubicBezTo>
                  <a:cubicBezTo>
                    <a:pt x="23915" y="6115"/>
                    <a:pt x="23915" y="6230"/>
                    <a:pt x="23915" y="6312"/>
                  </a:cubicBezTo>
                  <a:cubicBezTo>
                    <a:pt x="23915" y="6345"/>
                    <a:pt x="23915" y="6378"/>
                    <a:pt x="23932" y="6411"/>
                  </a:cubicBezTo>
                  <a:cubicBezTo>
                    <a:pt x="23932" y="6378"/>
                    <a:pt x="23932" y="6345"/>
                    <a:pt x="23932" y="6312"/>
                  </a:cubicBezTo>
                  <a:cubicBezTo>
                    <a:pt x="23932" y="6246"/>
                    <a:pt x="23932" y="6131"/>
                    <a:pt x="23932" y="6000"/>
                  </a:cubicBezTo>
                  <a:cubicBezTo>
                    <a:pt x="23932" y="5720"/>
                    <a:pt x="23948" y="5310"/>
                    <a:pt x="23948" y="4767"/>
                  </a:cubicBezTo>
                  <a:cubicBezTo>
                    <a:pt x="23948" y="3682"/>
                    <a:pt x="23965" y="2088"/>
                    <a:pt x="23981" y="83"/>
                  </a:cubicBezTo>
                  <a:lnTo>
                    <a:pt x="23981" y="33"/>
                  </a:lnTo>
                  <a:lnTo>
                    <a:pt x="23932" y="33"/>
                  </a:lnTo>
                  <a:lnTo>
                    <a:pt x="82"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4"/>
            <p:cNvSpPr/>
            <p:nvPr/>
          </p:nvSpPr>
          <p:spPr>
            <a:xfrm>
              <a:off x="7542491" y="3932081"/>
              <a:ext cx="79310" cy="68390"/>
            </a:xfrm>
            <a:custGeom>
              <a:avLst/>
              <a:gdLst/>
              <a:ahLst/>
              <a:cxnLst/>
              <a:rect l="l" t="t" r="r" b="b"/>
              <a:pathLst>
                <a:path w="2433" h="2098" extrusionOk="0">
                  <a:moveTo>
                    <a:pt x="1381" y="0"/>
                  </a:moveTo>
                  <a:cubicBezTo>
                    <a:pt x="461" y="0"/>
                    <a:pt x="0" y="1134"/>
                    <a:pt x="658" y="1792"/>
                  </a:cubicBezTo>
                  <a:cubicBezTo>
                    <a:pt x="869" y="2003"/>
                    <a:pt x="1128" y="2097"/>
                    <a:pt x="1382" y="2097"/>
                  </a:cubicBezTo>
                  <a:cubicBezTo>
                    <a:pt x="1918" y="2097"/>
                    <a:pt x="2433" y="1677"/>
                    <a:pt x="2433" y="1052"/>
                  </a:cubicBezTo>
                  <a:cubicBezTo>
                    <a:pt x="2433" y="477"/>
                    <a:pt x="1973" y="0"/>
                    <a:pt x="138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4"/>
            <p:cNvSpPr/>
            <p:nvPr/>
          </p:nvSpPr>
          <p:spPr>
            <a:xfrm>
              <a:off x="7199044" y="3497557"/>
              <a:ext cx="221304" cy="244872"/>
            </a:xfrm>
            <a:custGeom>
              <a:avLst/>
              <a:gdLst/>
              <a:ahLst/>
              <a:cxnLst/>
              <a:rect l="l" t="t" r="r" b="b"/>
              <a:pathLst>
                <a:path w="6789" h="7512" extrusionOk="0">
                  <a:moveTo>
                    <a:pt x="1463" y="0"/>
                  </a:moveTo>
                  <a:lnTo>
                    <a:pt x="2630" y="1677"/>
                  </a:lnTo>
                  <a:cubicBezTo>
                    <a:pt x="2630" y="1677"/>
                    <a:pt x="0" y="2400"/>
                    <a:pt x="0" y="4734"/>
                  </a:cubicBezTo>
                  <a:cubicBezTo>
                    <a:pt x="0" y="7068"/>
                    <a:pt x="1611" y="7512"/>
                    <a:pt x="3354" y="7512"/>
                  </a:cubicBezTo>
                  <a:cubicBezTo>
                    <a:pt x="5112" y="7512"/>
                    <a:pt x="6789" y="7002"/>
                    <a:pt x="6723" y="4668"/>
                  </a:cubicBezTo>
                  <a:cubicBezTo>
                    <a:pt x="6641" y="2334"/>
                    <a:pt x="4455" y="1463"/>
                    <a:pt x="4455" y="1463"/>
                  </a:cubicBezTo>
                  <a:lnTo>
                    <a:pt x="5556"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4"/>
            <p:cNvSpPr/>
            <p:nvPr/>
          </p:nvSpPr>
          <p:spPr>
            <a:xfrm>
              <a:off x="7652866" y="3598283"/>
              <a:ext cx="668705" cy="139322"/>
            </a:xfrm>
            <a:custGeom>
              <a:avLst/>
              <a:gdLst/>
              <a:ahLst/>
              <a:cxnLst/>
              <a:rect l="l" t="t" r="r" b="b"/>
              <a:pathLst>
                <a:path w="20514" h="4274" extrusionOk="0">
                  <a:moveTo>
                    <a:pt x="2137" y="0"/>
                  </a:moveTo>
                  <a:cubicBezTo>
                    <a:pt x="954" y="0"/>
                    <a:pt x="0" y="953"/>
                    <a:pt x="0" y="2137"/>
                  </a:cubicBezTo>
                  <a:cubicBezTo>
                    <a:pt x="0" y="3320"/>
                    <a:pt x="954" y="4274"/>
                    <a:pt x="2137" y="4274"/>
                  </a:cubicBezTo>
                  <a:lnTo>
                    <a:pt x="20513" y="4274"/>
                  </a:lnTo>
                  <a:lnTo>
                    <a:pt x="20513"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4"/>
            <p:cNvSpPr/>
            <p:nvPr/>
          </p:nvSpPr>
          <p:spPr>
            <a:xfrm>
              <a:off x="8083642" y="3627751"/>
              <a:ext cx="237929" cy="80940"/>
            </a:xfrm>
            <a:custGeom>
              <a:avLst/>
              <a:gdLst/>
              <a:ahLst/>
              <a:cxnLst/>
              <a:rect l="l" t="t" r="r" b="b"/>
              <a:pathLst>
                <a:path w="7299" h="2483" extrusionOk="0">
                  <a:moveTo>
                    <a:pt x="559" y="0"/>
                  </a:moveTo>
                  <a:cubicBezTo>
                    <a:pt x="247" y="0"/>
                    <a:pt x="0" y="247"/>
                    <a:pt x="0" y="559"/>
                  </a:cubicBezTo>
                  <a:lnTo>
                    <a:pt x="0" y="1923"/>
                  </a:lnTo>
                  <a:cubicBezTo>
                    <a:pt x="0" y="2235"/>
                    <a:pt x="247" y="2482"/>
                    <a:pt x="559" y="2482"/>
                  </a:cubicBezTo>
                  <a:lnTo>
                    <a:pt x="7298" y="2482"/>
                  </a:lnTo>
                  <a:lnTo>
                    <a:pt x="7298"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4"/>
            <p:cNvSpPr/>
            <p:nvPr/>
          </p:nvSpPr>
          <p:spPr>
            <a:xfrm>
              <a:off x="7652866" y="3464861"/>
              <a:ext cx="668705" cy="138800"/>
            </a:xfrm>
            <a:custGeom>
              <a:avLst/>
              <a:gdLst/>
              <a:ahLst/>
              <a:cxnLst/>
              <a:rect l="l" t="t" r="r" b="b"/>
              <a:pathLst>
                <a:path w="20514" h="4258" extrusionOk="0">
                  <a:moveTo>
                    <a:pt x="2137" y="0"/>
                  </a:moveTo>
                  <a:cubicBezTo>
                    <a:pt x="954" y="0"/>
                    <a:pt x="0" y="954"/>
                    <a:pt x="0" y="2137"/>
                  </a:cubicBezTo>
                  <a:cubicBezTo>
                    <a:pt x="0" y="3304"/>
                    <a:pt x="954" y="4257"/>
                    <a:pt x="2137" y="4257"/>
                  </a:cubicBezTo>
                  <a:lnTo>
                    <a:pt x="20513" y="4257"/>
                  </a:lnTo>
                  <a:lnTo>
                    <a:pt x="20513"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4"/>
            <p:cNvSpPr/>
            <p:nvPr/>
          </p:nvSpPr>
          <p:spPr>
            <a:xfrm>
              <a:off x="8083642" y="3493775"/>
              <a:ext cx="237929" cy="80940"/>
            </a:xfrm>
            <a:custGeom>
              <a:avLst/>
              <a:gdLst/>
              <a:ahLst/>
              <a:cxnLst/>
              <a:rect l="l" t="t" r="r" b="b"/>
              <a:pathLst>
                <a:path w="7299" h="2483" extrusionOk="0">
                  <a:moveTo>
                    <a:pt x="559" y="1"/>
                  </a:moveTo>
                  <a:cubicBezTo>
                    <a:pt x="247" y="1"/>
                    <a:pt x="0" y="248"/>
                    <a:pt x="0" y="560"/>
                  </a:cubicBezTo>
                  <a:lnTo>
                    <a:pt x="0" y="1924"/>
                  </a:lnTo>
                  <a:cubicBezTo>
                    <a:pt x="0" y="2236"/>
                    <a:pt x="247" y="2483"/>
                    <a:pt x="559" y="2483"/>
                  </a:cubicBezTo>
                  <a:lnTo>
                    <a:pt x="7298" y="2483"/>
                  </a:lnTo>
                  <a:lnTo>
                    <a:pt x="7298"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1" name="Google Shape;231;p14"/>
          <p:cNvSpPr txBox="1">
            <a:spLocks noGrp="1"/>
          </p:cNvSpPr>
          <p:nvPr>
            <p:ph type="title"/>
          </p:nvPr>
        </p:nvSpPr>
        <p:spPr>
          <a:xfrm>
            <a:off x="4941425" y="1361775"/>
            <a:ext cx="3361800" cy="4008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27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32" name="Google Shape;232;p14"/>
          <p:cNvSpPr txBox="1">
            <a:spLocks noGrp="1"/>
          </p:cNvSpPr>
          <p:nvPr>
            <p:ph type="subTitle" idx="1"/>
          </p:nvPr>
        </p:nvSpPr>
        <p:spPr>
          <a:xfrm>
            <a:off x="2571750" y="2437675"/>
            <a:ext cx="2000400" cy="39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33" name="Google Shape;233;p14"/>
          <p:cNvSpPr txBox="1">
            <a:spLocks noGrp="1"/>
          </p:cNvSpPr>
          <p:nvPr>
            <p:ph type="subTitle" idx="2"/>
          </p:nvPr>
        </p:nvSpPr>
        <p:spPr>
          <a:xfrm>
            <a:off x="4941425" y="1953692"/>
            <a:ext cx="3353700" cy="1170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100"/>
              <a:buNone/>
              <a:defRPr sz="1200"/>
            </a:lvl1pPr>
            <a:lvl2pPr lvl="1" rtl="0">
              <a:lnSpc>
                <a:spcPct val="100000"/>
              </a:lnSpc>
              <a:spcBef>
                <a:spcPts val="0"/>
              </a:spcBef>
              <a:spcAft>
                <a:spcPts val="0"/>
              </a:spcAft>
              <a:buSzPts val="1100"/>
              <a:buNone/>
              <a:defRPr/>
            </a:lvl2pPr>
            <a:lvl3pPr lvl="2" rtl="0">
              <a:lnSpc>
                <a:spcPct val="100000"/>
              </a:lnSpc>
              <a:spcBef>
                <a:spcPts val="0"/>
              </a:spcBef>
              <a:spcAft>
                <a:spcPts val="0"/>
              </a:spcAft>
              <a:buSzPts val="1100"/>
              <a:buNone/>
              <a:defRPr/>
            </a:lvl3pPr>
            <a:lvl4pPr lvl="3" rtl="0">
              <a:lnSpc>
                <a:spcPct val="100000"/>
              </a:lnSpc>
              <a:spcBef>
                <a:spcPts val="0"/>
              </a:spcBef>
              <a:spcAft>
                <a:spcPts val="0"/>
              </a:spcAft>
              <a:buSzPts val="1100"/>
              <a:buNone/>
              <a:defRPr/>
            </a:lvl4pPr>
            <a:lvl5pPr lvl="4" rtl="0">
              <a:lnSpc>
                <a:spcPct val="100000"/>
              </a:lnSpc>
              <a:spcBef>
                <a:spcPts val="0"/>
              </a:spcBef>
              <a:spcAft>
                <a:spcPts val="0"/>
              </a:spcAft>
              <a:buSzPts val="1100"/>
              <a:buNone/>
              <a:defRPr/>
            </a:lvl5pPr>
            <a:lvl6pPr lvl="5" rtl="0">
              <a:lnSpc>
                <a:spcPct val="100000"/>
              </a:lnSpc>
              <a:spcBef>
                <a:spcPts val="0"/>
              </a:spcBef>
              <a:spcAft>
                <a:spcPts val="0"/>
              </a:spcAft>
              <a:buSzPts val="1100"/>
              <a:buNone/>
              <a:defRPr/>
            </a:lvl6pPr>
            <a:lvl7pPr lvl="6" rtl="0">
              <a:lnSpc>
                <a:spcPct val="100000"/>
              </a:lnSpc>
              <a:spcBef>
                <a:spcPts val="0"/>
              </a:spcBef>
              <a:spcAft>
                <a:spcPts val="0"/>
              </a:spcAft>
              <a:buSzPts val="1100"/>
              <a:buNone/>
              <a:defRPr/>
            </a:lvl7pPr>
            <a:lvl8pPr lvl="7" rtl="0">
              <a:lnSpc>
                <a:spcPct val="100000"/>
              </a:lnSpc>
              <a:spcBef>
                <a:spcPts val="0"/>
              </a:spcBef>
              <a:spcAft>
                <a:spcPts val="0"/>
              </a:spcAft>
              <a:buSzPts val="1100"/>
              <a:buNone/>
              <a:defRPr/>
            </a:lvl8pPr>
            <a:lvl9pPr lvl="8" rtl="0">
              <a:lnSpc>
                <a:spcPct val="100000"/>
              </a:lnSpc>
              <a:spcBef>
                <a:spcPts val="0"/>
              </a:spcBef>
              <a:spcAft>
                <a:spcPts val="0"/>
              </a:spcAft>
              <a:buSzPts val="1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Four columns">
  <p:cSld name="CUSTOM">
    <p:spTree>
      <p:nvGrpSpPr>
        <p:cNvPr id="1" name="Shape 234"/>
        <p:cNvGrpSpPr/>
        <p:nvPr/>
      </p:nvGrpSpPr>
      <p:grpSpPr>
        <a:xfrm>
          <a:off x="0" y="0"/>
          <a:ext cx="0" cy="0"/>
          <a:chOff x="0" y="0"/>
          <a:chExt cx="0" cy="0"/>
        </a:xfrm>
      </p:grpSpPr>
      <p:sp>
        <p:nvSpPr>
          <p:cNvPr id="235" name="Google Shape;235;p15"/>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txBox="1">
            <a:spLocks noGrp="1"/>
          </p:cNvSpPr>
          <p:nvPr>
            <p:ph type="subTitle" idx="1"/>
          </p:nvPr>
        </p:nvSpPr>
        <p:spPr>
          <a:xfrm>
            <a:off x="2030400" y="1767600"/>
            <a:ext cx="1695600" cy="32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37" name="Google Shape;237;p15"/>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238" name="Google Shape;238;p15"/>
          <p:cNvSpPr txBox="1">
            <a:spLocks noGrp="1"/>
          </p:cNvSpPr>
          <p:nvPr>
            <p:ph type="subTitle" idx="2"/>
          </p:nvPr>
        </p:nvSpPr>
        <p:spPr>
          <a:xfrm>
            <a:off x="2030400" y="2088000"/>
            <a:ext cx="1695600" cy="84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239" name="Google Shape;239;p15"/>
          <p:cNvSpPr txBox="1">
            <a:spLocks noGrp="1"/>
          </p:cNvSpPr>
          <p:nvPr>
            <p:ph type="subTitle" idx="3"/>
          </p:nvPr>
        </p:nvSpPr>
        <p:spPr>
          <a:xfrm>
            <a:off x="5443200" y="1767600"/>
            <a:ext cx="1695600" cy="32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240" name="Google Shape;240;p15"/>
          <p:cNvSpPr txBox="1">
            <a:spLocks noGrp="1"/>
          </p:cNvSpPr>
          <p:nvPr>
            <p:ph type="subTitle" idx="4"/>
          </p:nvPr>
        </p:nvSpPr>
        <p:spPr>
          <a:xfrm>
            <a:off x="5443200" y="2087950"/>
            <a:ext cx="1695600" cy="84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vl1pPr>
            <a:lvl2pPr lvl="1" rtl="0">
              <a:lnSpc>
                <a:spcPct val="100000"/>
              </a:lnSpc>
              <a:spcBef>
                <a:spcPts val="0"/>
              </a:spcBef>
              <a:spcAft>
                <a:spcPts val="0"/>
              </a:spcAft>
              <a:buSzPts val="1100"/>
              <a:buNone/>
              <a:defRPr/>
            </a:lvl2pPr>
            <a:lvl3pPr lvl="2" rtl="0">
              <a:lnSpc>
                <a:spcPct val="100000"/>
              </a:lnSpc>
              <a:spcBef>
                <a:spcPts val="0"/>
              </a:spcBef>
              <a:spcAft>
                <a:spcPts val="0"/>
              </a:spcAft>
              <a:buSzPts val="1100"/>
              <a:buNone/>
              <a:defRPr/>
            </a:lvl3pPr>
            <a:lvl4pPr lvl="3" rtl="0">
              <a:lnSpc>
                <a:spcPct val="100000"/>
              </a:lnSpc>
              <a:spcBef>
                <a:spcPts val="0"/>
              </a:spcBef>
              <a:spcAft>
                <a:spcPts val="0"/>
              </a:spcAft>
              <a:buSzPts val="1100"/>
              <a:buNone/>
              <a:defRPr/>
            </a:lvl4pPr>
            <a:lvl5pPr lvl="4" rtl="0">
              <a:lnSpc>
                <a:spcPct val="100000"/>
              </a:lnSpc>
              <a:spcBef>
                <a:spcPts val="0"/>
              </a:spcBef>
              <a:spcAft>
                <a:spcPts val="0"/>
              </a:spcAft>
              <a:buSzPts val="1100"/>
              <a:buNone/>
              <a:defRPr/>
            </a:lvl5pPr>
            <a:lvl6pPr lvl="5" rtl="0">
              <a:lnSpc>
                <a:spcPct val="100000"/>
              </a:lnSpc>
              <a:spcBef>
                <a:spcPts val="0"/>
              </a:spcBef>
              <a:spcAft>
                <a:spcPts val="0"/>
              </a:spcAft>
              <a:buSzPts val="1100"/>
              <a:buNone/>
              <a:defRPr/>
            </a:lvl6pPr>
            <a:lvl7pPr lvl="6" rtl="0">
              <a:lnSpc>
                <a:spcPct val="100000"/>
              </a:lnSpc>
              <a:spcBef>
                <a:spcPts val="0"/>
              </a:spcBef>
              <a:spcAft>
                <a:spcPts val="0"/>
              </a:spcAft>
              <a:buSzPts val="1100"/>
              <a:buNone/>
              <a:defRPr/>
            </a:lvl7pPr>
            <a:lvl8pPr lvl="7" rtl="0">
              <a:lnSpc>
                <a:spcPct val="100000"/>
              </a:lnSpc>
              <a:spcBef>
                <a:spcPts val="0"/>
              </a:spcBef>
              <a:spcAft>
                <a:spcPts val="0"/>
              </a:spcAft>
              <a:buSzPts val="1100"/>
              <a:buNone/>
              <a:defRPr/>
            </a:lvl8pPr>
            <a:lvl9pPr lvl="8" rtl="0">
              <a:lnSpc>
                <a:spcPct val="100000"/>
              </a:lnSpc>
              <a:spcBef>
                <a:spcPts val="0"/>
              </a:spcBef>
              <a:spcAft>
                <a:spcPts val="0"/>
              </a:spcAft>
              <a:buSzPts val="1100"/>
              <a:buNone/>
              <a:defRPr/>
            </a:lvl9pPr>
          </a:lstStyle>
          <a:p>
            <a:endParaRPr/>
          </a:p>
        </p:txBody>
      </p:sp>
      <p:sp>
        <p:nvSpPr>
          <p:cNvPr id="241" name="Google Shape;241;p15"/>
          <p:cNvSpPr txBox="1">
            <a:spLocks noGrp="1"/>
          </p:cNvSpPr>
          <p:nvPr>
            <p:ph type="subTitle" idx="5"/>
          </p:nvPr>
        </p:nvSpPr>
        <p:spPr>
          <a:xfrm>
            <a:off x="2030400" y="2937550"/>
            <a:ext cx="1695600" cy="32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242" name="Google Shape;242;p15"/>
          <p:cNvSpPr txBox="1">
            <a:spLocks noGrp="1"/>
          </p:cNvSpPr>
          <p:nvPr>
            <p:ph type="subTitle" idx="6"/>
          </p:nvPr>
        </p:nvSpPr>
        <p:spPr>
          <a:xfrm>
            <a:off x="2030400" y="3257900"/>
            <a:ext cx="1695600" cy="84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243" name="Google Shape;243;p15"/>
          <p:cNvSpPr txBox="1">
            <a:spLocks noGrp="1"/>
          </p:cNvSpPr>
          <p:nvPr>
            <p:ph type="subTitle" idx="7"/>
          </p:nvPr>
        </p:nvSpPr>
        <p:spPr>
          <a:xfrm>
            <a:off x="5443200" y="2937550"/>
            <a:ext cx="1695600" cy="32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244" name="Google Shape;244;p15"/>
          <p:cNvSpPr txBox="1">
            <a:spLocks noGrp="1"/>
          </p:cNvSpPr>
          <p:nvPr>
            <p:ph type="subTitle" idx="8"/>
          </p:nvPr>
        </p:nvSpPr>
        <p:spPr>
          <a:xfrm>
            <a:off x="5443200" y="3257900"/>
            <a:ext cx="1695600" cy="84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vl1pPr>
            <a:lvl2pPr lvl="1" rtl="0">
              <a:lnSpc>
                <a:spcPct val="100000"/>
              </a:lnSpc>
              <a:spcBef>
                <a:spcPts val="0"/>
              </a:spcBef>
              <a:spcAft>
                <a:spcPts val="0"/>
              </a:spcAft>
              <a:buSzPts val="1100"/>
              <a:buNone/>
              <a:defRPr/>
            </a:lvl2pPr>
            <a:lvl3pPr lvl="2" rtl="0">
              <a:lnSpc>
                <a:spcPct val="100000"/>
              </a:lnSpc>
              <a:spcBef>
                <a:spcPts val="0"/>
              </a:spcBef>
              <a:spcAft>
                <a:spcPts val="0"/>
              </a:spcAft>
              <a:buSzPts val="1100"/>
              <a:buNone/>
              <a:defRPr/>
            </a:lvl3pPr>
            <a:lvl4pPr lvl="3" rtl="0">
              <a:lnSpc>
                <a:spcPct val="100000"/>
              </a:lnSpc>
              <a:spcBef>
                <a:spcPts val="0"/>
              </a:spcBef>
              <a:spcAft>
                <a:spcPts val="0"/>
              </a:spcAft>
              <a:buSzPts val="1100"/>
              <a:buNone/>
              <a:defRPr/>
            </a:lvl4pPr>
            <a:lvl5pPr lvl="4" rtl="0">
              <a:lnSpc>
                <a:spcPct val="100000"/>
              </a:lnSpc>
              <a:spcBef>
                <a:spcPts val="0"/>
              </a:spcBef>
              <a:spcAft>
                <a:spcPts val="0"/>
              </a:spcAft>
              <a:buSzPts val="1100"/>
              <a:buNone/>
              <a:defRPr/>
            </a:lvl5pPr>
            <a:lvl6pPr lvl="5" rtl="0">
              <a:lnSpc>
                <a:spcPct val="100000"/>
              </a:lnSpc>
              <a:spcBef>
                <a:spcPts val="0"/>
              </a:spcBef>
              <a:spcAft>
                <a:spcPts val="0"/>
              </a:spcAft>
              <a:buSzPts val="1100"/>
              <a:buNone/>
              <a:defRPr/>
            </a:lvl6pPr>
            <a:lvl7pPr lvl="6" rtl="0">
              <a:lnSpc>
                <a:spcPct val="100000"/>
              </a:lnSpc>
              <a:spcBef>
                <a:spcPts val="0"/>
              </a:spcBef>
              <a:spcAft>
                <a:spcPts val="0"/>
              </a:spcAft>
              <a:buSzPts val="1100"/>
              <a:buNone/>
              <a:defRPr/>
            </a:lvl7pPr>
            <a:lvl8pPr lvl="7" rtl="0">
              <a:lnSpc>
                <a:spcPct val="100000"/>
              </a:lnSpc>
              <a:spcBef>
                <a:spcPts val="0"/>
              </a:spcBef>
              <a:spcAft>
                <a:spcPts val="0"/>
              </a:spcAft>
              <a:buSzPts val="1100"/>
              <a:buNone/>
              <a:defRPr/>
            </a:lvl8pPr>
            <a:lvl9pPr lvl="8" rtl="0">
              <a:lnSpc>
                <a:spcPct val="100000"/>
              </a:lnSpc>
              <a:spcBef>
                <a:spcPts val="0"/>
              </a:spcBef>
              <a:spcAft>
                <a:spcPts val="0"/>
              </a:spcAft>
              <a:buSzPts val="1100"/>
              <a:buNone/>
              <a:defRPr/>
            </a:lvl9pPr>
          </a:lstStyle>
          <a:p>
            <a:endParaRPr/>
          </a:p>
        </p:txBody>
      </p:sp>
      <p:grpSp>
        <p:nvGrpSpPr>
          <p:cNvPr id="245" name="Google Shape;245;p15"/>
          <p:cNvGrpSpPr/>
          <p:nvPr/>
        </p:nvGrpSpPr>
        <p:grpSpPr>
          <a:xfrm>
            <a:off x="564214" y="3332756"/>
            <a:ext cx="571419" cy="1339946"/>
            <a:chOff x="564214" y="3344581"/>
            <a:chExt cx="571419" cy="1339946"/>
          </a:xfrm>
        </p:grpSpPr>
        <p:sp>
          <p:nvSpPr>
            <p:cNvPr id="246" name="Google Shape;246;p15"/>
            <p:cNvSpPr/>
            <p:nvPr/>
          </p:nvSpPr>
          <p:spPr>
            <a:xfrm>
              <a:off x="732894" y="3344581"/>
              <a:ext cx="402740" cy="986499"/>
            </a:xfrm>
            <a:custGeom>
              <a:avLst/>
              <a:gdLst/>
              <a:ahLst/>
              <a:cxnLst/>
              <a:rect l="l" t="t" r="r" b="b"/>
              <a:pathLst>
                <a:path w="12566" h="30780" extrusionOk="0">
                  <a:moveTo>
                    <a:pt x="4613" y="1"/>
                  </a:moveTo>
                  <a:cubicBezTo>
                    <a:pt x="4455" y="1"/>
                    <a:pt x="4293" y="7"/>
                    <a:pt x="4128" y="20"/>
                  </a:cubicBezTo>
                  <a:cubicBezTo>
                    <a:pt x="2357" y="304"/>
                    <a:pt x="1555" y="2493"/>
                    <a:pt x="1705" y="4297"/>
                  </a:cubicBezTo>
                  <a:cubicBezTo>
                    <a:pt x="1872" y="6085"/>
                    <a:pt x="2607" y="7856"/>
                    <a:pt x="2407" y="9644"/>
                  </a:cubicBezTo>
                  <a:cubicBezTo>
                    <a:pt x="2156" y="11916"/>
                    <a:pt x="435" y="13837"/>
                    <a:pt x="235" y="16127"/>
                  </a:cubicBezTo>
                  <a:cubicBezTo>
                    <a:pt x="1" y="18817"/>
                    <a:pt x="1906" y="21206"/>
                    <a:pt x="2474" y="23846"/>
                  </a:cubicBezTo>
                  <a:cubicBezTo>
                    <a:pt x="2741" y="25116"/>
                    <a:pt x="2708" y="26486"/>
                    <a:pt x="3192" y="27705"/>
                  </a:cubicBezTo>
                  <a:cubicBezTo>
                    <a:pt x="3901" y="29536"/>
                    <a:pt x="5835" y="30779"/>
                    <a:pt x="7774" y="30779"/>
                  </a:cubicBezTo>
                  <a:cubicBezTo>
                    <a:pt x="8030" y="30779"/>
                    <a:pt x="8286" y="30758"/>
                    <a:pt x="8539" y="30713"/>
                  </a:cubicBezTo>
                  <a:cubicBezTo>
                    <a:pt x="10728" y="30312"/>
                    <a:pt x="12482" y="28257"/>
                    <a:pt x="12532" y="26035"/>
                  </a:cubicBezTo>
                  <a:cubicBezTo>
                    <a:pt x="12566" y="23979"/>
                    <a:pt x="11296" y="22025"/>
                    <a:pt x="11446" y="19969"/>
                  </a:cubicBezTo>
                  <a:cubicBezTo>
                    <a:pt x="11563" y="18449"/>
                    <a:pt x="12449" y="16995"/>
                    <a:pt x="12265" y="15492"/>
                  </a:cubicBezTo>
                  <a:cubicBezTo>
                    <a:pt x="12031" y="13687"/>
                    <a:pt x="10360" y="12401"/>
                    <a:pt x="9775" y="10680"/>
                  </a:cubicBezTo>
                  <a:cubicBezTo>
                    <a:pt x="9190" y="8959"/>
                    <a:pt x="9742" y="7071"/>
                    <a:pt x="9541" y="5266"/>
                  </a:cubicBezTo>
                  <a:cubicBezTo>
                    <a:pt x="9192" y="2189"/>
                    <a:pt x="7564" y="1"/>
                    <a:pt x="46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5"/>
            <p:cNvSpPr/>
            <p:nvPr/>
          </p:nvSpPr>
          <p:spPr>
            <a:xfrm>
              <a:off x="564214" y="3848022"/>
              <a:ext cx="348127" cy="484436"/>
            </a:xfrm>
            <a:custGeom>
              <a:avLst/>
              <a:gdLst/>
              <a:ahLst/>
              <a:cxnLst/>
              <a:rect l="l" t="t" r="r" b="b"/>
              <a:pathLst>
                <a:path w="10862" h="15115" extrusionOk="0">
                  <a:moveTo>
                    <a:pt x="301" y="1"/>
                  </a:moveTo>
                  <a:cubicBezTo>
                    <a:pt x="1" y="3008"/>
                    <a:pt x="1321" y="6534"/>
                    <a:pt x="2874" y="9124"/>
                  </a:cubicBezTo>
                  <a:cubicBezTo>
                    <a:pt x="4428" y="11747"/>
                    <a:pt x="6784" y="13785"/>
                    <a:pt x="9591" y="14971"/>
                  </a:cubicBezTo>
                  <a:cubicBezTo>
                    <a:pt x="9775" y="15049"/>
                    <a:pt x="9981" y="15115"/>
                    <a:pt x="10174" y="15115"/>
                  </a:cubicBezTo>
                  <a:cubicBezTo>
                    <a:pt x="10314" y="15115"/>
                    <a:pt x="10448" y="15080"/>
                    <a:pt x="10560" y="14988"/>
                  </a:cubicBezTo>
                  <a:cubicBezTo>
                    <a:pt x="10778" y="14821"/>
                    <a:pt x="10811" y="14504"/>
                    <a:pt x="10811" y="14220"/>
                  </a:cubicBezTo>
                  <a:cubicBezTo>
                    <a:pt x="10861" y="7670"/>
                    <a:pt x="6567" y="1889"/>
                    <a:pt x="3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564214" y="3848022"/>
              <a:ext cx="348127" cy="484436"/>
            </a:xfrm>
            <a:custGeom>
              <a:avLst/>
              <a:gdLst/>
              <a:ahLst/>
              <a:cxnLst/>
              <a:rect l="l" t="t" r="r" b="b"/>
              <a:pathLst>
                <a:path w="10862" h="15115" extrusionOk="0">
                  <a:moveTo>
                    <a:pt x="301" y="1"/>
                  </a:moveTo>
                  <a:cubicBezTo>
                    <a:pt x="1" y="3008"/>
                    <a:pt x="1321" y="6534"/>
                    <a:pt x="2874" y="9124"/>
                  </a:cubicBezTo>
                  <a:cubicBezTo>
                    <a:pt x="4428" y="11747"/>
                    <a:pt x="6784" y="13785"/>
                    <a:pt x="9591" y="14971"/>
                  </a:cubicBezTo>
                  <a:cubicBezTo>
                    <a:pt x="9775" y="15049"/>
                    <a:pt x="9981" y="15115"/>
                    <a:pt x="10174" y="15115"/>
                  </a:cubicBezTo>
                  <a:cubicBezTo>
                    <a:pt x="10314" y="15115"/>
                    <a:pt x="10448" y="15080"/>
                    <a:pt x="10560" y="14988"/>
                  </a:cubicBezTo>
                  <a:cubicBezTo>
                    <a:pt x="10778" y="14821"/>
                    <a:pt x="10811" y="14504"/>
                    <a:pt x="10811" y="14220"/>
                  </a:cubicBezTo>
                  <a:cubicBezTo>
                    <a:pt x="10861" y="7670"/>
                    <a:pt x="6567" y="1889"/>
                    <a:pt x="301" y="1"/>
                  </a:cubicBezTo>
                  <a:close/>
                </a:path>
              </a:pathLst>
            </a:custGeom>
            <a:solidFill>
              <a:srgbClr val="FFFFFF">
                <a:alpha val="272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5"/>
            <p:cNvSpPr/>
            <p:nvPr/>
          </p:nvSpPr>
          <p:spPr>
            <a:xfrm>
              <a:off x="696485" y="4021541"/>
              <a:ext cx="296719" cy="507159"/>
            </a:xfrm>
            <a:custGeom>
              <a:avLst/>
              <a:gdLst/>
              <a:ahLst/>
              <a:cxnLst/>
              <a:rect l="l" t="t" r="r" b="b"/>
              <a:pathLst>
                <a:path w="9258" h="15824" extrusionOk="0">
                  <a:moveTo>
                    <a:pt x="1" y="0"/>
                  </a:moveTo>
                  <a:lnTo>
                    <a:pt x="1" y="0"/>
                  </a:lnTo>
                  <a:cubicBezTo>
                    <a:pt x="34" y="67"/>
                    <a:pt x="67" y="117"/>
                    <a:pt x="118" y="167"/>
                  </a:cubicBezTo>
                  <a:lnTo>
                    <a:pt x="435" y="585"/>
                  </a:lnTo>
                  <a:cubicBezTo>
                    <a:pt x="719" y="953"/>
                    <a:pt x="1120" y="1487"/>
                    <a:pt x="1621" y="2172"/>
                  </a:cubicBezTo>
                  <a:cubicBezTo>
                    <a:pt x="2891" y="3910"/>
                    <a:pt x="4077" y="5731"/>
                    <a:pt x="5180" y="7603"/>
                  </a:cubicBezTo>
                  <a:cubicBezTo>
                    <a:pt x="6266" y="9474"/>
                    <a:pt x="7269" y="11395"/>
                    <a:pt x="8171" y="13367"/>
                  </a:cubicBezTo>
                  <a:cubicBezTo>
                    <a:pt x="8505" y="14119"/>
                    <a:pt x="8773" y="14737"/>
                    <a:pt x="8956" y="15171"/>
                  </a:cubicBezTo>
                  <a:cubicBezTo>
                    <a:pt x="9040" y="15372"/>
                    <a:pt x="9107" y="15539"/>
                    <a:pt x="9174" y="15656"/>
                  </a:cubicBezTo>
                  <a:cubicBezTo>
                    <a:pt x="9190" y="15723"/>
                    <a:pt x="9224" y="15773"/>
                    <a:pt x="9257" y="15823"/>
                  </a:cubicBezTo>
                  <a:cubicBezTo>
                    <a:pt x="9240" y="15773"/>
                    <a:pt x="9224" y="15706"/>
                    <a:pt x="9207" y="15656"/>
                  </a:cubicBezTo>
                  <a:cubicBezTo>
                    <a:pt x="9157" y="15522"/>
                    <a:pt x="9090" y="15355"/>
                    <a:pt x="9023" y="15138"/>
                  </a:cubicBezTo>
                  <a:cubicBezTo>
                    <a:pt x="8856" y="14704"/>
                    <a:pt x="8605" y="14085"/>
                    <a:pt x="8271" y="13317"/>
                  </a:cubicBezTo>
                  <a:cubicBezTo>
                    <a:pt x="7402" y="11329"/>
                    <a:pt x="6417" y="9390"/>
                    <a:pt x="5331" y="7502"/>
                  </a:cubicBezTo>
                  <a:cubicBezTo>
                    <a:pt x="4228" y="5631"/>
                    <a:pt x="3025" y="3827"/>
                    <a:pt x="1705" y="2089"/>
                  </a:cubicBezTo>
                  <a:cubicBezTo>
                    <a:pt x="1204" y="1437"/>
                    <a:pt x="786" y="903"/>
                    <a:pt x="485" y="552"/>
                  </a:cubicBezTo>
                  <a:lnTo>
                    <a:pt x="134" y="134"/>
                  </a:lnTo>
                  <a:cubicBezTo>
                    <a:pt x="101" y="84"/>
                    <a:pt x="51" y="5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5"/>
            <p:cNvSpPr/>
            <p:nvPr/>
          </p:nvSpPr>
          <p:spPr>
            <a:xfrm>
              <a:off x="931027" y="3611333"/>
              <a:ext cx="64292" cy="909867"/>
            </a:xfrm>
            <a:custGeom>
              <a:avLst/>
              <a:gdLst/>
              <a:ahLst/>
              <a:cxnLst/>
              <a:rect l="l" t="t" r="r" b="b"/>
              <a:pathLst>
                <a:path w="2006" h="28389" extrusionOk="0">
                  <a:moveTo>
                    <a:pt x="1" y="1"/>
                  </a:moveTo>
                  <a:cubicBezTo>
                    <a:pt x="1" y="101"/>
                    <a:pt x="1" y="201"/>
                    <a:pt x="1" y="301"/>
                  </a:cubicBezTo>
                  <a:cubicBezTo>
                    <a:pt x="18" y="502"/>
                    <a:pt x="18" y="769"/>
                    <a:pt x="34" y="1120"/>
                  </a:cubicBezTo>
                  <a:cubicBezTo>
                    <a:pt x="68" y="1855"/>
                    <a:pt x="118" y="2891"/>
                    <a:pt x="168" y="4178"/>
                  </a:cubicBezTo>
                  <a:cubicBezTo>
                    <a:pt x="302" y="6734"/>
                    <a:pt x="519" y="10293"/>
                    <a:pt x="786" y="14220"/>
                  </a:cubicBezTo>
                  <a:cubicBezTo>
                    <a:pt x="1070" y="18129"/>
                    <a:pt x="1354" y="21671"/>
                    <a:pt x="1588" y="24245"/>
                  </a:cubicBezTo>
                  <a:cubicBezTo>
                    <a:pt x="1705" y="25514"/>
                    <a:pt x="1805" y="26550"/>
                    <a:pt x="1872" y="27269"/>
                  </a:cubicBezTo>
                  <a:cubicBezTo>
                    <a:pt x="1906" y="27620"/>
                    <a:pt x="1939" y="27904"/>
                    <a:pt x="1956" y="28104"/>
                  </a:cubicBezTo>
                  <a:cubicBezTo>
                    <a:pt x="1973" y="28204"/>
                    <a:pt x="1989" y="28288"/>
                    <a:pt x="2006" y="28388"/>
                  </a:cubicBezTo>
                  <a:cubicBezTo>
                    <a:pt x="2006" y="28288"/>
                    <a:pt x="2006" y="28188"/>
                    <a:pt x="1989" y="28104"/>
                  </a:cubicBezTo>
                  <a:cubicBezTo>
                    <a:pt x="1973" y="27887"/>
                    <a:pt x="1956" y="27620"/>
                    <a:pt x="1939" y="27269"/>
                  </a:cubicBezTo>
                  <a:cubicBezTo>
                    <a:pt x="1889" y="26534"/>
                    <a:pt x="1805" y="25498"/>
                    <a:pt x="1705" y="24228"/>
                  </a:cubicBezTo>
                  <a:cubicBezTo>
                    <a:pt x="1505" y="21671"/>
                    <a:pt x="1237" y="18113"/>
                    <a:pt x="953" y="14203"/>
                  </a:cubicBezTo>
                  <a:cubicBezTo>
                    <a:pt x="686" y="10276"/>
                    <a:pt x="452" y="6734"/>
                    <a:pt x="302" y="4161"/>
                  </a:cubicBezTo>
                  <a:cubicBezTo>
                    <a:pt x="218" y="2891"/>
                    <a:pt x="151" y="1855"/>
                    <a:pt x="101" y="1120"/>
                  </a:cubicBezTo>
                  <a:cubicBezTo>
                    <a:pt x="68" y="769"/>
                    <a:pt x="51" y="502"/>
                    <a:pt x="34" y="301"/>
                  </a:cubicBezTo>
                  <a:cubicBezTo>
                    <a:pt x="34" y="201"/>
                    <a:pt x="18" y="101"/>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5"/>
            <p:cNvSpPr/>
            <p:nvPr/>
          </p:nvSpPr>
          <p:spPr>
            <a:xfrm>
              <a:off x="842697" y="4391558"/>
              <a:ext cx="240984" cy="292969"/>
            </a:xfrm>
            <a:custGeom>
              <a:avLst/>
              <a:gdLst/>
              <a:ahLst/>
              <a:cxnLst/>
              <a:rect l="l" t="t" r="r" b="b"/>
              <a:pathLst>
                <a:path w="7519" h="9141" extrusionOk="0">
                  <a:moveTo>
                    <a:pt x="0" y="1"/>
                  </a:moveTo>
                  <a:lnTo>
                    <a:pt x="301" y="5715"/>
                  </a:lnTo>
                  <a:cubicBezTo>
                    <a:pt x="401" y="7636"/>
                    <a:pt x="1988" y="9140"/>
                    <a:pt x="3910" y="9140"/>
                  </a:cubicBezTo>
                  <a:cubicBezTo>
                    <a:pt x="5898" y="9140"/>
                    <a:pt x="7519" y="7520"/>
                    <a:pt x="7519" y="5531"/>
                  </a:cubicBezTo>
                  <a:lnTo>
                    <a:pt x="751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 name="Google Shape;252;p15"/>
          <p:cNvGrpSpPr/>
          <p:nvPr/>
        </p:nvGrpSpPr>
        <p:grpSpPr>
          <a:xfrm>
            <a:off x="7805912" y="4279127"/>
            <a:ext cx="1022844" cy="394696"/>
            <a:chOff x="7805912" y="4279127"/>
            <a:chExt cx="1022844" cy="394696"/>
          </a:xfrm>
        </p:grpSpPr>
        <p:sp>
          <p:nvSpPr>
            <p:cNvPr id="253" name="Google Shape;253;p15"/>
            <p:cNvSpPr/>
            <p:nvPr/>
          </p:nvSpPr>
          <p:spPr>
            <a:xfrm>
              <a:off x="7846071" y="4365341"/>
              <a:ext cx="949481" cy="308481"/>
            </a:xfrm>
            <a:custGeom>
              <a:avLst/>
              <a:gdLst/>
              <a:ahLst/>
              <a:cxnLst/>
              <a:rect l="l" t="t" r="r" b="b"/>
              <a:pathLst>
                <a:path w="29625" h="9625" extrusionOk="0">
                  <a:moveTo>
                    <a:pt x="1" y="0"/>
                  </a:moveTo>
                  <a:lnTo>
                    <a:pt x="1" y="9624"/>
                  </a:lnTo>
                  <a:lnTo>
                    <a:pt x="29625" y="9624"/>
                  </a:lnTo>
                  <a:lnTo>
                    <a:pt x="2962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5"/>
            <p:cNvSpPr/>
            <p:nvPr/>
          </p:nvSpPr>
          <p:spPr>
            <a:xfrm>
              <a:off x="7805912" y="4279127"/>
              <a:ext cx="1022844" cy="86247"/>
            </a:xfrm>
            <a:custGeom>
              <a:avLst/>
              <a:gdLst/>
              <a:ahLst/>
              <a:cxnLst/>
              <a:rect l="l" t="t" r="r" b="b"/>
              <a:pathLst>
                <a:path w="31914" h="2691" extrusionOk="0">
                  <a:moveTo>
                    <a:pt x="1" y="0"/>
                  </a:moveTo>
                  <a:lnTo>
                    <a:pt x="1" y="2690"/>
                  </a:lnTo>
                  <a:lnTo>
                    <a:pt x="31914" y="2690"/>
                  </a:lnTo>
                  <a:lnTo>
                    <a:pt x="3191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5"/>
            <p:cNvSpPr/>
            <p:nvPr/>
          </p:nvSpPr>
          <p:spPr>
            <a:xfrm>
              <a:off x="8297527" y="4279127"/>
              <a:ext cx="531229" cy="394696"/>
            </a:xfrm>
            <a:custGeom>
              <a:avLst/>
              <a:gdLst/>
              <a:ahLst/>
              <a:cxnLst/>
              <a:rect l="l" t="t" r="r" b="b"/>
              <a:pathLst>
                <a:path w="16575" h="12315" extrusionOk="0">
                  <a:moveTo>
                    <a:pt x="0" y="0"/>
                  </a:moveTo>
                  <a:lnTo>
                    <a:pt x="0" y="2439"/>
                  </a:lnTo>
                  <a:lnTo>
                    <a:pt x="618" y="12314"/>
                  </a:lnTo>
                  <a:lnTo>
                    <a:pt x="15539" y="12314"/>
                  </a:lnTo>
                  <a:lnTo>
                    <a:pt x="15539" y="2690"/>
                  </a:lnTo>
                  <a:lnTo>
                    <a:pt x="16575" y="2690"/>
                  </a:lnTo>
                  <a:lnTo>
                    <a:pt x="165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5"/>
            <p:cNvSpPr/>
            <p:nvPr/>
          </p:nvSpPr>
          <p:spPr>
            <a:xfrm>
              <a:off x="7978886" y="4415115"/>
              <a:ext cx="192268" cy="46088"/>
            </a:xfrm>
            <a:custGeom>
              <a:avLst/>
              <a:gdLst/>
              <a:ahLst/>
              <a:cxnLst/>
              <a:rect l="l" t="t" r="r" b="b"/>
              <a:pathLst>
                <a:path w="5999" h="1438" extrusionOk="0">
                  <a:moveTo>
                    <a:pt x="0" y="1"/>
                  </a:moveTo>
                  <a:lnTo>
                    <a:pt x="0" y="1438"/>
                  </a:lnTo>
                  <a:lnTo>
                    <a:pt x="5999" y="1438"/>
                  </a:lnTo>
                  <a:lnTo>
                    <a:pt x="599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5"/>
            <p:cNvSpPr/>
            <p:nvPr/>
          </p:nvSpPr>
          <p:spPr>
            <a:xfrm>
              <a:off x="7953726" y="4519566"/>
              <a:ext cx="247426" cy="98009"/>
            </a:xfrm>
            <a:custGeom>
              <a:avLst/>
              <a:gdLst/>
              <a:ahLst/>
              <a:cxnLst/>
              <a:rect l="l" t="t" r="r" b="b"/>
              <a:pathLst>
                <a:path w="7720" h="3058" extrusionOk="0">
                  <a:moveTo>
                    <a:pt x="0" y="0"/>
                  </a:moveTo>
                  <a:lnTo>
                    <a:pt x="0" y="3058"/>
                  </a:lnTo>
                  <a:lnTo>
                    <a:pt x="7720" y="3058"/>
                  </a:lnTo>
                  <a:lnTo>
                    <a:pt x="77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15"/>
          <p:cNvGrpSpPr/>
          <p:nvPr/>
        </p:nvGrpSpPr>
        <p:grpSpPr>
          <a:xfrm>
            <a:off x="8043992" y="3722915"/>
            <a:ext cx="509851" cy="559625"/>
            <a:chOff x="1203067" y="4113653"/>
            <a:chExt cx="509851" cy="559625"/>
          </a:xfrm>
        </p:grpSpPr>
        <p:sp>
          <p:nvSpPr>
            <p:cNvPr id="259" name="Google Shape;259;p15"/>
            <p:cNvSpPr/>
            <p:nvPr/>
          </p:nvSpPr>
          <p:spPr>
            <a:xfrm>
              <a:off x="1251270" y="4223424"/>
              <a:ext cx="419342" cy="149962"/>
            </a:xfrm>
            <a:custGeom>
              <a:avLst/>
              <a:gdLst/>
              <a:ahLst/>
              <a:cxnLst/>
              <a:rect l="l" t="t" r="r" b="b"/>
              <a:pathLst>
                <a:path w="13084" h="4679" extrusionOk="0">
                  <a:moveTo>
                    <a:pt x="1" y="0"/>
                  </a:moveTo>
                  <a:lnTo>
                    <a:pt x="51" y="3626"/>
                  </a:lnTo>
                  <a:lnTo>
                    <a:pt x="13083" y="4679"/>
                  </a:lnTo>
                  <a:lnTo>
                    <a:pt x="12682" y="1103"/>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5"/>
            <p:cNvSpPr/>
            <p:nvPr/>
          </p:nvSpPr>
          <p:spPr>
            <a:xfrm>
              <a:off x="1338574" y="4276435"/>
              <a:ext cx="255983" cy="42338"/>
            </a:xfrm>
            <a:custGeom>
              <a:avLst/>
              <a:gdLst/>
              <a:ahLst/>
              <a:cxnLst/>
              <a:rect l="l" t="t" r="r" b="b"/>
              <a:pathLst>
                <a:path w="7987" h="1321" extrusionOk="0">
                  <a:moveTo>
                    <a:pt x="50" y="0"/>
                  </a:moveTo>
                  <a:lnTo>
                    <a:pt x="0" y="652"/>
                  </a:lnTo>
                  <a:lnTo>
                    <a:pt x="7937" y="1320"/>
                  </a:lnTo>
                  <a:lnTo>
                    <a:pt x="7987" y="669"/>
                  </a:lnTo>
                  <a:lnTo>
                    <a:pt x="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5"/>
            <p:cNvSpPr/>
            <p:nvPr/>
          </p:nvSpPr>
          <p:spPr>
            <a:xfrm>
              <a:off x="1204157" y="4113653"/>
              <a:ext cx="416650" cy="142462"/>
            </a:xfrm>
            <a:custGeom>
              <a:avLst/>
              <a:gdLst/>
              <a:ahLst/>
              <a:cxnLst/>
              <a:rect l="l" t="t" r="r" b="b"/>
              <a:pathLst>
                <a:path w="13000" h="4445" extrusionOk="0">
                  <a:moveTo>
                    <a:pt x="0" y="0"/>
                  </a:moveTo>
                  <a:lnTo>
                    <a:pt x="0" y="3609"/>
                  </a:lnTo>
                  <a:lnTo>
                    <a:pt x="13000" y="4445"/>
                  </a:lnTo>
                  <a:lnTo>
                    <a:pt x="13000" y="4445"/>
                  </a:lnTo>
                  <a:lnTo>
                    <a:pt x="12665" y="1220"/>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5"/>
            <p:cNvSpPr/>
            <p:nvPr/>
          </p:nvSpPr>
          <p:spPr>
            <a:xfrm>
              <a:off x="1204157" y="4129165"/>
              <a:ext cx="395753" cy="107688"/>
            </a:xfrm>
            <a:custGeom>
              <a:avLst/>
              <a:gdLst/>
              <a:ahLst/>
              <a:cxnLst/>
              <a:rect l="l" t="t" r="r" b="b"/>
              <a:pathLst>
                <a:path w="12348" h="3360" extrusionOk="0">
                  <a:moveTo>
                    <a:pt x="0" y="1"/>
                  </a:moveTo>
                  <a:lnTo>
                    <a:pt x="0" y="2440"/>
                  </a:lnTo>
                  <a:lnTo>
                    <a:pt x="12348" y="3359"/>
                  </a:lnTo>
                  <a:lnTo>
                    <a:pt x="12131" y="1103"/>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5"/>
            <p:cNvSpPr/>
            <p:nvPr/>
          </p:nvSpPr>
          <p:spPr>
            <a:xfrm>
              <a:off x="1207362" y="4157689"/>
              <a:ext cx="362582" cy="37210"/>
            </a:xfrm>
            <a:custGeom>
              <a:avLst/>
              <a:gdLst/>
              <a:ahLst/>
              <a:cxnLst/>
              <a:rect l="l" t="t" r="r" b="b"/>
              <a:pathLst>
                <a:path w="11313" h="1161" extrusionOk="0">
                  <a:moveTo>
                    <a:pt x="226" y="0"/>
                  </a:moveTo>
                  <a:cubicBezTo>
                    <a:pt x="151" y="0"/>
                    <a:pt x="76" y="5"/>
                    <a:pt x="1" y="13"/>
                  </a:cubicBezTo>
                  <a:cubicBezTo>
                    <a:pt x="134" y="46"/>
                    <a:pt x="285" y="80"/>
                    <a:pt x="435" y="80"/>
                  </a:cubicBezTo>
                  <a:lnTo>
                    <a:pt x="1655" y="230"/>
                  </a:lnTo>
                  <a:cubicBezTo>
                    <a:pt x="2674" y="347"/>
                    <a:pt x="4077" y="514"/>
                    <a:pt x="5648" y="665"/>
                  </a:cubicBezTo>
                  <a:cubicBezTo>
                    <a:pt x="7202" y="832"/>
                    <a:pt x="8622" y="949"/>
                    <a:pt x="9641" y="1049"/>
                  </a:cubicBezTo>
                  <a:lnTo>
                    <a:pt x="10861" y="1132"/>
                  </a:lnTo>
                  <a:cubicBezTo>
                    <a:pt x="10949" y="1152"/>
                    <a:pt x="11037" y="1160"/>
                    <a:pt x="11125" y="1160"/>
                  </a:cubicBezTo>
                  <a:cubicBezTo>
                    <a:pt x="11188" y="1160"/>
                    <a:pt x="11250" y="1156"/>
                    <a:pt x="11312" y="1149"/>
                  </a:cubicBezTo>
                  <a:cubicBezTo>
                    <a:pt x="11162" y="1116"/>
                    <a:pt x="11011" y="1082"/>
                    <a:pt x="10861" y="1066"/>
                  </a:cubicBezTo>
                  <a:lnTo>
                    <a:pt x="9658" y="932"/>
                  </a:lnTo>
                  <a:cubicBezTo>
                    <a:pt x="8639" y="798"/>
                    <a:pt x="7219" y="648"/>
                    <a:pt x="5665" y="497"/>
                  </a:cubicBezTo>
                  <a:cubicBezTo>
                    <a:pt x="4094" y="330"/>
                    <a:pt x="2691" y="197"/>
                    <a:pt x="1655" y="113"/>
                  </a:cubicBezTo>
                  <a:lnTo>
                    <a:pt x="452" y="13"/>
                  </a:lnTo>
                  <a:cubicBezTo>
                    <a:pt x="376" y="5"/>
                    <a:pt x="301" y="0"/>
                    <a:pt x="2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5"/>
            <p:cNvSpPr/>
            <p:nvPr/>
          </p:nvSpPr>
          <p:spPr>
            <a:xfrm>
              <a:off x="1203067" y="4178586"/>
              <a:ext cx="365787" cy="26121"/>
            </a:xfrm>
            <a:custGeom>
              <a:avLst/>
              <a:gdLst/>
              <a:ahLst/>
              <a:cxnLst/>
              <a:rect l="l" t="t" r="r" b="b"/>
              <a:pathLst>
                <a:path w="11413" h="815" extrusionOk="0">
                  <a:moveTo>
                    <a:pt x="226" y="0"/>
                  </a:moveTo>
                  <a:cubicBezTo>
                    <a:pt x="151" y="0"/>
                    <a:pt x="76" y="4"/>
                    <a:pt x="1" y="13"/>
                  </a:cubicBezTo>
                  <a:cubicBezTo>
                    <a:pt x="135" y="46"/>
                    <a:pt x="285" y="63"/>
                    <a:pt x="435" y="79"/>
                  </a:cubicBezTo>
                  <a:lnTo>
                    <a:pt x="1655" y="196"/>
                  </a:lnTo>
                  <a:cubicBezTo>
                    <a:pt x="2691" y="280"/>
                    <a:pt x="4128" y="380"/>
                    <a:pt x="5698" y="497"/>
                  </a:cubicBezTo>
                  <a:cubicBezTo>
                    <a:pt x="7269" y="597"/>
                    <a:pt x="8706" y="698"/>
                    <a:pt x="9742" y="748"/>
                  </a:cubicBezTo>
                  <a:lnTo>
                    <a:pt x="10962" y="815"/>
                  </a:lnTo>
                  <a:lnTo>
                    <a:pt x="11413" y="815"/>
                  </a:lnTo>
                  <a:cubicBezTo>
                    <a:pt x="11262" y="764"/>
                    <a:pt x="11112" y="748"/>
                    <a:pt x="10962" y="748"/>
                  </a:cubicBezTo>
                  <a:lnTo>
                    <a:pt x="9742" y="631"/>
                  </a:lnTo>
                  <a:cubicBezTo>
                    <a:pt x="8706" y="547"/>
                    <a:pt x="7286" y="430"/>
                    <a:pt x="5715" y="330"/>
                  </a:cubicBezTo>
                  <a:cubicBezTo>
                    <a:pt x="4128" y="213"/>
                    <a:pt x="2708" y="130"/>
                    <a:pt x="1672" y="63"/>
                  </a:cubicBezTo>
                  <a:lnTo>
                    <a:pt x="452" y="13"/>
                  </a:lnTo>
                  <a:cubicBezTo>
                    <a:pt x="377" y="4"/>
                    <a:pt x="302" y="0"/>
                    <a:pt x="2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5"/>
            <p:cNvSpPr/>
            <p:nvPr/>
          </p:nvSpPr>
          <p:spPr>
            <a:xfrm>
              <a:off x="1256110" y="4330535"/>
              <a:ext cx="418252" cy="138168"/>
            </a:xfrm>
            <a:custGeom>
              <a:avLst/>
              <a:gdLst/>
              <a:ahLst/>
              <a:cxnLst/>
              <a:rect l="l" t="t" r="r" b="b"/>
              <a:pathLst>
                <a:path w="13050" h="4311" extrusionOk="0">
                  <a:moveTo>
                    <a:pt x="0" y="0"/>
                  </a:moveTo>
                  <a:lnTo>
                    <a:pt x="33" y="3626"/>
                  </a:lnTo>
                  <a:lnTo>
                    <a:pt x="13049" y="4311"/>
                  </a:lnTo>
                  <a:lnTo>
                    <a:pt x="12682" y="1086"/>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5"/>
            <p:cNvSpPr/>
            <p:nvPr/>
          </p:nvSpPr>
          <p:spPr>
            <a:xfrm>
              <a:off x="1296268" y="4334798"/>
              <a:ext cx="7532" cy="114098"/>
            </a:xfrm>
            <a:custGeom>
              <a:avLst/>
              <a:gdLst/>
              <a:ahLst/>
              <a:cxnLst/>
              <a:rect l="l" t="t" r="r" b="b"/>
              <a:pathLst>
                <a:path w="235" h="3560" extrusionOk="0">
                  <a:moveTo>
                    <a:pt x="52" y="0"/>
                  </a:moveTo>
                  <a:cubicBezTo>
                    <a:pt x="51" y="0"/>
                    <a:pt x="51" y="1"/>
                    <a:pt x="50" y="1"/>
                  </a:cubicBezTo>
                  <a:cubicBezTo>
                    <a:pt x="0" y="1"/>
                    <a:pt x="0" y="803"/>
                    <a:pt x="34" y="1788"/>
                  </a:cubicBezTo>
                  <a:cubicBezTo>
                    <a:pt x="67" y="2764"/>
                    <a:pt x="132" y="3560"/>
                    <a:pt x="182" y="3560"/>
                  </a:cubicBezTo>
                  <a:cubicBezTo>
                    <a:pt x="183" y="3560"/>
                    <a:pt x="183" y="3560"/>
                    <a:pt x="184" y="3560"/>
                  </a:cubicBezTo>
                  <a:cubicBezTo>
                    <a:pt x="234" y="3560"/>
                    <a:pt x="234" y="2758"/>
                    <a:pt x="201" y="1772"/>
                  </a:cubicBezTo>
                  <a:cubicBezTo>
                    <a:pt x="168" y="796"/>
                    <a:pt x="102" y="0"/>
                    <a:pt x="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5"/>
            <p:cNvSpPr/>
            <p:nvPr/>
          </p:nvSpPr>
          <p:spPr>
            <a:xfrm>
              <a:off x="1315530" y="4335887"/>
              <a:ext cx="6474" cy="114066"/>
            </a:xfrm>
            <a:custGeom>
              <a:avLst/>
              <a:gdLst/>
              <a:ahLst/>
              <a:cxnLst/>
              <a:rect l="l" t="t" r="r" b="b"/>
              <a:pathLst>
                <a:path w="202" h="3559" extrusionOk="0">
                  <a:moveTo>
                    <a:pt x="68" y="0"/>
                  </a:moveTo>
                  <a:cubicBezTo>
                    <a:pt x="17" y="0"/>
                    <a:pt x="1" y="802"/>
                    <a:pt x="17" y="1788"/>
                  </a:cubicBezTo>
                  <a:cubicBezTo>
                    <a:pt x="34" y="2774"/>
                    <a:pt x="84" y="3559"/>
                    <a:pt x="134" y="3559"/>
                  </a:cubicBezTo>
                  <a:cubicBezTo>
                    <a:pt x="184" y="3559"/>
                    <a:pt x="201" y="2757"/>
                    <a:pt x="184" y="1771"/>
                  </a:cubicBezTo>
                  <a:cubicBezTo>
                    <a:pt x="168" y="802"/>
                    <a:pt x="101" y="0"/>
                    <a:pt x="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5"/>
            <p:cNvSpPr/>
            <p:nvPr/>
          </p:nvSpPr>
          <p:spPr>
            <a:xfrm>
              <a:off x="1354631" y="4386751"/>
              <a:ext cx="226017" cy="18781"/>
            </a:xfrm>
            <a:custGeom>
              <a:avLst/>
              <a:gdLst/>
              <a:ahLst/>
              <a:cxnLst/>
              <a:rect l="l" t="t" r="r" b="b"/>
              <a:pathLst>
                <a:path w="7052" h="586" extrusionOk="0">
                  <a:moveTo>
                    <a:pt x="0" y="0"/>
                  </a:moveTo>
                  <a:lnTo>
                    <a:pt x="0" y="0"/>
                  </a:lnTo>
                  <a:cubicBezTo>
                    <a:pt x="1810" y="206"/>
                    <a:pt x="3890" y="333"/>
                    <a:pt x="5815" y="483"/>
                  </a:cubicBezTo>
                  <a:lnTo>
                    <a:pt x="5815" y="483"/>
                  </a:lnTo>
                  <a:lnTo>
                    <a:pt x="0" y="0"/>
                  </a:lnTo>
                  <a:close/>
                  <a:moveTo>
                    <a:pt x="5815" y="483"/>
                  </a:moveTo>
                  <a:lnTo>
                    <a:pt x="7051" y="585"/>
                  </a:lnTo>
                  <a:cubicBezTo>
                    <a:pt x="6650" y="549"/>
                    <a:pt x="6236" y="515"/>
                    <a:pt x="5815" y="48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5"/>
            <p:cNvSpPr/>
            <p:nvPr/>
          </p:nvSpPr>
          <p:spPr>
            <a:xfrm>
              <a:off x="1354631" y="4386751"/>
              <a:ext cx="226017" cy="19134"/>
            </a:xfrm>
            <a:custGeom>
              <a:avLst/>
              <a:gdLst/>
              <a:ahLst/>
              <a:cxnLst/>
              <a:rect l="l" t="t" r="r" b="b"/>
              <a:pathLst>
                <a:path w="7052" h="597" extrusionOk="0">
                  <a:moveTo>
                    <a:pt x="0" y="0"/>
                  </a:moveTo>
                  <a:cubicBezTo>
                    <a:pt x="335" y="101"/>
                    <a:pt x="669" y="151"/>
                    <a:pt x="1020" y="167"/>
                  </a:cubicBezTo>
                  <a:cubicBezTo>
                    <a:pt x="1655" y="251"/>
                    <a:pt x="2540" y="335"/>
                    <a:pt x="3526" y="401"/>
                  </a:cubicBezTo>
                  <a:cubicBezTo>
                    <a:pt x="4495" y="468"/>
                    <a:pt x="5381" y="535"/>
                    <a:pt x="6015" y="568"/>
                  </a:cubicBezTo>
                  <a:cubicBezTo>
                    <a:pt x="6221" y="588"/>
                    <a:pt x="6427" y="596"/>
                    <a:pt x="6629" y="596"/>
                  </a:cubicBezTo>
                  <a:cubicBezTo>
                    <a:pt x="6772" y="596"/>
                    <a:pt x="6913" y="592"/>
                    <a:pt x="7051" y="585"/>
                  </a:cubicBezTo>
                  <a:cubicBezTo>
                    <a:pt x="6717" y="518"/>
                    <a:pt x="6366" y="468"/>
                    <a:pt x="6032" y="452"/>
                  </a:cubicBezTo>
                  <a:cubicBezTo>
                    <a:pt x="5397" y="385"/>
                    <a:pt x="4512" y="301"/>
                    <a:pt x="3526" y="234"/>
                  </a:cubicBezTo>
                  <a:lnTo>
                    <a:pt x="1036" y="51"/>
                  </a:lnTo>
                  <a:cubicBezTo>
                    <a:pt x="685" y="17"/>
                    <a:pt x="351" y="0"/>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5"/>
            <p:cNvSpPr/>
            <p:nvPr/>
          </p:nvSpPr>
          <p:spPr>
            <a:xfrm>
              <a:off x="1603628" y="4361591"/>
              <a:ext cx="8621" cy="103906"/>
            </a:xfrm>
            <a:custGeom>
              <a:avLst/>
              <a:gdLst/>
              <a:ahLst/>
              <a:cxnLst/>
              <a:rect l="l" t="t" r="r" b="b"/>
              <a:pathLst>
                <a:path w="269" h="3242" extrusionOk="0">
                  <a:moveTo>
                    <a:pt x="51" y="0"/>
                  </a:moveTo>
                  <a:cubicBezTo>
                    <a:pt x="1" y="0"/>
                    <a:pt x="1" y="719"/>
                    <a:pt x="51" y="1621"/>
                  </a:cubicBezTo>
                  <a:cubicBezTo>
                    <a:pt x="101" y="2523"/>
                    <a:pt x="168" y="3242"/>
                    <a:pt x="218" y="3242"/>
                  </a:cubicBezTo>
                  <a:cubicBezTo>
                    <a:pt x="268" y="3242"/>
                    <a:pt x="268" y="2506"/>
                    <a:pt x="218" y="1621"/>
                  </a:cubicBezTo>
                  <a:cubicBezTo>
                    <a:pt x="185" y="719"/>
                    <a:pt x="101" y="0"/>
                    <a:pt x="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5"/>
            <p:cNvSpPr/>
            <p:nvPr/>
          </p:nvSpPr>
          <p:spPr>
            <a:xfrm>
              <a:off x="1623980" y="4362649"/>
              <a:ext cx="12884" cy="103906"/>
            </a:xfrm>
            <a:custGeom>
              <a:avLst/>
              <a:gdLst/>
              <a:ahLst/>
              <a:cxnLst/>
              <a:rect l="l" t="t" r="r" b="b"/>
              <a:pathLst>
                <a:path w="402" h="3242" extrusionOk="0">
                  <a:moveTo>
                    <a:pt x="34" y="1"/>
                  </a:moveTo>
                  <a:cubicBezTo>
                    <a:pt x="1" y="1"/>
                    <a:pt x="34" y="736"/>
                    <a:pt x="118" y="1638"/>
                  </a:cubicBezTo>
                  <a:cubicBezTo>
                    <a:pt x="201" y="2523"/>
                    <a:pt x="318" y="3242"/>
                    <a:pt x="368" y="3242"/>
                  </a:cubicBezTo>
                  <a:cubicBezTo>
                    <a:pt x="402" y="3242"/>
                    <a:pt x="368" y="2507"/>
                    <a:pt x="285" y="1621"/>
                  </a:cubicBezTo>
                  <a:cubicBezTo>
                    <a:pt x="201" y="719"/>
                    <a:pt x="84" y="1"/>
                    <a:pt x="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5"/>
            <p:cNvSpPr/>
            <p:nvPr/>
          </p:nvSpPr>
          <p:spPr>
            <a:xfrm>
              <a:off x="1414597" y="4413000"/>
              <a:ext cx="115188" cy="5897"/>
            </a:xfrm>
            <a:custGeom>
              <a:avLst/>
              <a:gdLst/>
              <a:ahLst/>
              <a:cxnLst/>
              <a:rect l="l" t="t" r="r" b="b"/>
              <a:pathLst>
                <a:path w="3594" h="184" extrusionOk="0">
                  <a:moveTo>
                    <a:pt x="1" y="0"/>
                  </a:moveTo>
                  <a:lnTo>
                    <a:pt x="1" y="0"/>
                  </a:lnTo>
                  <a:cubicBezTo>
                    <a:pt x="1404" y="100"/>
                    <a:pt x="2474" y="167"/>
                    <a:pt x="3593" y="184"/>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5"/>
            <p:cNvSpPr/>
            <p:nvPr/>
          </p:nvSpPr>
          <p:spPr>
            <a:xfrm>
              <a:off x="1414597" y="4411846"/>
              <a:ext cx="115188" cy="8269"/>
            </a:xfrm>
            <a:custGeom>
              <a:avLst/>
              <a:gdLst/>
              <a:ahLst/>
              <a:cxnLst/>
              <a:rect l="l" t="t" r="r" b="b"/>
              <a:pathLst>
                <a:path w="3594" h="258" extrusionOk="0">
                  <a:moveTo>
                    <a:pt x="471" y="0"/>
                  </a:moveTo>
                  <a:cubicBezTo>
                    <a:pt x="185" y="0"/>
                    <a:pt x="9" y="13"/>
                    <a:pt x="1" y="36"/>
                  </a:cubicBezTo>
                  <a:cubicBezTo>
                    <a:pt x="1" y="86"/>
                    <a:pt x="803" y="170"/>
                    <a:pt x="1789" y="220"/>
                  </a:cubicBezTo>
                  <a:cubicBezTo>
                    <a:pt x="2281" y="245"/>
                    <a:pt x="2728" y="257"/>
                    <a:pt x="3054" y="257"/>
                  </a:cubicBezTo>
                  <a:cubicBezTo>
                    <a:pt x="3380" y="257"/>
                    <a:pt x="3585" y="245"/>
                    <a:pt x="3593" y="220"/>
                  </a:cubicBezTo>
                  <a:cubicBezTo>
                    <a:pt x="3593" y="186"/>
                    <a:pt x="2791" y="103"/>
                    <a:pt x="1805" y="53"/>
                  </a:cubicBezTo>
                  <a:cubicBezTo>
                    <a:pt x="1277" y="17"/>
                    <a:pt x="801" y="0"/>
                    <a:pt x="4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5"/>
            <p:cNvSpPr/>
            <p:nvPr/>
          </p:nvSpPr>
          <p:spPr>
            <a:xfrm>
              <a:off x="1276974" y="4557577"/>
              <a:ext cx="425239" cy="115700"/>
            </a:xfrm>
            <a:custGeom>
              <a:avLst/>
              <a:gdLst/>
              <a:ahLst/>
              <a:cxnLst/>
              <a:rect l="l" t="t" r="r" b="b"/>
              <a:pathLst>
                <a:path w="13268" h="3610" extrusionOk="0">
                  <a:moveTo>
                    <a:pt x="1" y="0"/>
                  </a:moveTo>
                  <a:lnTo>
                    <a:pt x="235" y="3609"/>
                  </a:lnTo>
                  <a:lnTo>
                    <a:pt x="13267" y="3609"/>
                  </a:lnTo>
                  <a:lnTo>
                    <a:pt x="12733" y="401"/>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5"/>
            <p:cNvSpPr/>
            <p:nvPr/>
          </p:nvSpPr>
          <p:spPr>
            <a:xfrm>
              <a:off x="1293576" y="4573634"/>
              <a:ext cx="404343" cy="85189"/>
            </a:xfrm>
            <a:custGeom>
              <a:avLst/>
              <a:gdLst/>
              <a:ahLst/>
              <a:cxnLst/>
              <a:rect l="l" t="t" r="r" b="b"/>
              <a:pathLst>
                <a:path w="12616" h="2658" extrusionOk="0">
                  <a:moveTo>
                    <a:pt x="1" y="1"/>
                  </a:moveTo>
                  <a:lnTo>
                    <a:pt x="235" y="2657"/>
                  </a:lnTo>
                  <a:lnTo>
                    <a:pt x="12616" y="2473"/>
                  </a:lnTo>
                  <a:lnTo>
                    <a:pt x="12265" y="235"/>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5"/>
            <p:cNvSpPr/>
            <p:nvPr/>
          </p:nvSpPr>
          <p:spPr>
            <a:xfrm>
              <a:off x="1291974" y="4444056"/>
              <a:ext cx="420945" cy="129610"/>
            </a:xfrm>
            <a:custGeom>
              <a:avLst/>
              <a:gdLst/>
              <a:ahLst/>
              <a:cxnLst/>
              <a:rect l="l" t="t" r="r" b="b"/>
              <a:pathLst>
                <a:path w="13134" h="4044" extrusionOk="0">
                  <a:moveTo>
                    <a:pt x="0" y="0"/>
                  </a:moveTo>
                  <a:lnTo>
                    <a:pt x="117" y="3609"/>
                  </a:lnTo>
                  <a:lnTo>
                    <a:pt x="13133" y="4044"/>
                  </a:lnTo>
                  <a:lnTo>
                    <a:pt x="12716" y="81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5"/>
            <p:cNvSpPr/>
            <p:nvPr/>
          </p:nvSpPr>
          <p:spPr>
            <a:xfrm>
              <a:off x="1380880" y="4494375"/>
              <a:ext cx="255983" cy="37531"/>
            </a:xfrm>
            <a:custGeom>
              <a:avLst/>
              <a:gdLst/>
              <a:ahLst/>
              <a:cxnLst/>
              <a:rect l="l" t="t" r="r" b="b"/>
              <a:pathLst>
                <a:path w="7987" h="1171" extrusionOk="0">
                  <a:moveTo>
                    <a:pt x="34" y="1"/>
                  </a:moveTo>
                  <a:lnTo>
                    <a:pt x="0" y="652"/>
                  </a:lnTo>
                  <a:lnTo>
                    <a:pt x="7937" y="1170"/>
                  </a:lnTo>
                  <a:lnTo>
                    <a:pt x="7987" y="519"/>
                  </a:lnTo>
                  <a:lnTo>
                    <a:pt x="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5"/>
            <p:cNvSpPr/>
            <p:nvPr/>
          </p:nvSpPr>
          <p:spPr>
            <a:xfrm>
              <a:off x="1294666" y="4608441"/>
              <a:ext cx="396298" cy="5929"/>
            </a:xfrm>
            <a:custGeom>
              <a:avLst/>
              <a:gdLst/>
              <a:ahLst/>
              <a:cxnLst/>
              <a:rect l="l" t="t" r="r" b="b"/>
              <a:pathLst>
                <a:path w="12365" h="185" extrusionOk="0">
                  <a:moveTo>
                    <a:pt x="6182" y="1"/>
                  </a:moveTo>
                  <a:cubicBezTo>
                    <a:pt x="4461" y="17"/>
                    <a:pt x="2924" y="34"/>
                    <a:pt x="1805" y="51"/>
                  </a:cubicBezTo>
                  <a:lnTo>
                    <a:pt x="485" y="84"/>
                  </a:lnTo>
                  <a:cubicBezTo>
                    <a:pt x="318" y="84"/>
                    <a:pt x="150" y="84"/>
                    <a:pt x="0" y="118"/>
                  </a:cubicBezTo>
                  <a:cubicBezTo>
                    <a:pt x="150" y="151"/>
                    <a:pt x="318" y="151"/>
                    <a:pt x="485" y="151"/>
                  </a:cubicBezTo>
                  <a:lnTo>
                    <a:pt x="1805" y="168"/>
                  </a:lnTo>
                  <a:cubicBezTo>
                    <a:pt x="2924" y="184"/>
                    <a:pt x="4478" y="184"/>
                    <a:pt x="6182" y="184"/>
                  </a:cubicBezTo>
                  <a:cubicBezTo>
                    <a:pt x="7886" y="168"/>
                    <a:pt x="9424" y="151"/>
                    <a:pt x="10543" y="134"/>
                  </a:cubicBezTo>
                  <a:lnTo>
                    <a:pt x="11880" y="101"/>
                  </a:lnTo>
                  <a:cubicBezTo>
                    <a:pt x="12030" y="101"/>
                    <a:pt x="12197" y="101"/>
                    <a:pt x="12364" y="67"/>
                  </a:cubicBezTo>
                  <a:cubicBezTo>
                    <a:pt x="12197" y="51"/>
                    <a:pt x="12030" y="34"/>
                    <a:pt x="11880" y="34"/>
                  </a:cubicBezTo>
                  <a:lnTo>
                    <a:pt x="10543" y="17"/>
                  </a:lnTo>
                  <a:cubicBezTo>
                    <a:pt x="9424" y="1"/>
                    <a:pt x="7886" y="1"/>
                    <a:pt x="61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5"/>
            <p:cNvSpPr/>
            <p:nvPr/>
          </p:nvSpPr>
          <p:spPr>
            <a:xfrm>
              <a:off x="1296268" y="4626645"/>
              <a:ext cx="399503" cy="7532"/>
            </a:xfrm>
            <a:custGeom>
              <a:avLst/>
              <a:gdLst/>
              <a:ahLst/>
              <a:cxnLst/>
              <a:rect l="l" t="t" r="r" b="b"/>
              <a:pathLst>
                <a:path w="12465" h="235" extrusionOk="0">
                  <a:moveTo>
                    <a:pt x="501" y="1"/>
                  </a:moveTo>
                  <a:cubicBezTo>
                    <a:pt x="334" y="1"/>
                    <a:pt x="167" y="1"/>
                    <a:pt x="0" y="34"/>
                  </a:cubicBezTo>
                  <a:cubicBezTo>
                    <a:pt x="167" y="68"/>
                    <a:pt x="334" y="68"/>
                    <a:pt x="501" y="68"/>
                  </a:cubicBezTo>
                  <a:lnTo>
                    <a:pt x="1821" y="118"/>
                  </a:lnTo>
                  <a:cubicBezTo>
                    <a:pt x="2958" y="151"/>
                    <a:pt x="4511" y="185"/>
                    <a:pt x="6232" y="201"/>
                  </a:cubicBezTo>
                  <a:cubicBezTo>
                    <a:pt x="7953" y="235"/>
                    <a:pt x="9507" y="235"/>
                    <a:pt x="10627" y="235"/>
                  </a:cubicBezTo>
                  <a:lnTo>
                    <a:pt x="11964" y="235"/>
                  </a:lnTo>
                  <a:cubicBezTo>
                    <a:pt x="12131" y="235"/>
                    <a:pt x="12298" y="235"/>
                    <a:pt x="12465" y="201"/>
                  </a:cubicBezTo>
                  <a:cubicBezTo>
                    <a:pt x="12298" y="168"/>
                    <a:pt x="12131" y="168"/>
                    <a:pt x="11964" y="168"/>
                  </a:cubicBezTo>
                  <a:lnTo>
                    <a:pt x="10627" y="118"/>
                  </a:lnTo>
                  <a:cubicBezTo>
                    <a:pt x="9507" y="84"/>
                    <a:pt x="7953" y="51"/>
                    <a:pt x="6232" y="34"/>
                  </a:cubicBezTo>
                  <a:cubicBezTo>
                    <a:pt x="4511" y="1"/>
                    <a:pt x="2958" y="1"/>
                    <a:pt x="182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 name="Google Shape;280;p15"/>
          <p:cNvGrpSpPr/>
          <p:nvPr/>
        </p:nvGrpSpPr>
        <p:grpSpPr>
          <a:xfrm>
            <a:off x="1203067" y="4113653"/>
            <a:ext cx="509851" cy="559625"/>
            <a:chOff x="1203067" y="4113653"/>
            <a:chExt cx="509851" cy="559625"/>
          </a:xfrm>
        </p:grpSpPr>
        <p:sp>
          <p:nvSpPr>
            <p:cNvPr id="281" name="Google Shape;281;p15"/>
            <p:cNvSpPr/>
            <p:nvPr/>
          </p:nvSpPr>
          <p:spPr>
            <a:xfrm>
              <a:off x="1251270" y="4223424"/>
              <a:ext cx="419342" cy="149962"/>
            </a:xfrm>
            <a:custGeom>
              <a:avLst/>
              <a:gdLst/>
              <a:ahLst/>
              <a:cxnLst/>
              <a:rect l="l" t="t" r="r" b="b"/>
              <a:pathLst>
                <a:path w="13084" h="4679" extrusionOk="0">
                  <a:moveTo>
                    <a:pt x="1" y="0"/>
                  </a:moveTo>
                  <a:lnTo>
                    <a:pt x="51" y="3626"/>
                  </a:lnTo>
                  <a:lnTo>
                    <a:pt x="13083" y="4679"/>
                  </a:lnTo>
                  <a:lnTo>
                    <a:pt x="12682" y="1103"/>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5"/>
            <p:cNvSpPr/>
            <p:nvPr/>
          </p:nvSpPr>
          <p:spPr>
            <a:xfrm>
              <a:off x="1338574" y="4276435"/>
              <a:ext cx="255983" cy="42338"/>
            </a:xfrm>
            <a:custGeom>
              <a:avLst/>
              <a:gdLst/>
              <a:ahLst/>
              <a:cxnLst/>
              <a:rect l="l" t="t" r="r" b="b"/>
              <a:pathLst>
                <a:path w="7987" h="1321" extrusionOk="0">
                  <a:moveTo>
                    <a:pt x="50" y="0"/>
                  </a:moveTo>
                  <a:lnTo>
                    <a:pt x="0" y="652"/>
                  </a:lnTo>
                  <a:lnTo>
                    <a:pt x="7937" y="1320"/>
                  </a:lnTo>
                  <a:lnTo>
                    <a:pt x="7987" y="669"/>
                  </a:lnTo>
                  <a:lnTo>
                    <a:pt x="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5"/>
            <p:cNvSpPr/>
            <p:nvPr/>
          </p:nvSpPr>
          <p:spPr>
            <a:xfrm>
              <a:off x="1204157" y="4113653"/>
              <a:ext cx="416650" cy="142462"/>
            </a:xfrm>
            <a:custGeom>
              <a:avLst/>
              <a:gdLst/>
              <a:ahLst/>
              <a:cxnLst/>
              <a:rect l="l" t="t" r="r" b="b"/>
              <a:pathLst>
                <a:path w="13000" h="4445" extrusionOk="0">
                  <a:moveTo>
                    <a:pt x="0" y="0"/>
                  </a:moveTo>
                  <a:lnTo>
                    <a:pt x="0" y="3609"/>
                  </a:lnTo>
                  <a:lnTo>
                    <a:pt x="13000" y="4445"/>
                  </a:lnTo>
                  <a:lnTo>
                    <a:pt x="13000" y="4445"/>
                  </a:lnTo>
                  <a:lnTo>
                    <a:pt x="12665" y="1220"/>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5"/>
            <p:cNvSpPr/>
            <p:nvPr/>
          </p:nvSpPr>
          <p:spPr>
            <a:xfrm>
              <a:off x="1204157" y="4129165"/>
              <a:ext cx="395753" cy="107688"/>
            </a:xfrm>
            <a:custGeom>
              <a:avLst/>
              <a:gdLst/>
              <a:ahLst/>
              <a:cxnLst/>
              <a:rect l="l" t="t" r="r" b="b"/>
              <a:pathLst>
                <a:path w="12348" h="3360" extrusionOk="0">
                  <a:moveTo>
                    <a:pt x="0" y="1"/>
                  </a:moveTo>
                  <a:lnTo>
                    <a:pt x="0" y="2440"/>
                  </a:lnTo>
                  <a:lnTo>
                    <a:pt x="12348" y="3359"/>
                  </a:lnTo>
                  <a:lnTo>
                    <a:pt x="12131" y="1103"/>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5"/>
            <p:cNvSpPr/>
            <p:nvPr/>
          </p:nvSpPr>
          <p:spPr>
            <a:xfrm>
              <a:off x="1207362" y="4157689"/>
              <a:ext cx="362582" cy="37210"/>
            </a:xfrm>
            <a:custGeom>
              <a:avLst/>
              <a:gdLst/>
              <a:ahLst/>
              <a:cxnLst/>
              <a:rect l="l" t="t" r="r" b="b"/>
              <a:pathLst>
                <a:path w="11313" h="1161" extrusionOk="0">
                  <a:moveTo>
                    <a:pt x="226" y="0"/>
                  </a:moveTo>
                  <a:cubicBezTo>
                    <a:pt x="151" y="0"/>
                    <a:pt x="76" y="5"/>
                    <a:pt x="1" y="13"/>
                  </a:cubicBezTo>
                  <a:cubicBezTo>
                    <a:pt x="134" y="46"/>
                    <a:pt x="285" y="80"/>
                    <a:pt x="435" y="80"/>
                  </a:cubicBezTo>
                  <a:lnTo>
                    <a:pt x="1655" y="230"/>
                  </a:lnTo>
                  <a:cubicBezTo>
                    <a:pt x="2674" y="347"/>
                    <a:pt x="4077" y="514"/>
                    <a:pt x="5648" y="665"/>
                  </a:cubicBezTo>
                  <a:cubicBezTo>
                    <a:pt x="7202" y="832"/>
                    <a:pt x="8622" y="949"/>
                    <a:pt x="9641" y="1049"/>
                  </a:cubicBezTo>
                  <a:lnTo>
                    <a:pt x="10861" y="1132"/>
                  </a:lnTo>
                  <a:cubicBezTo>
                    <a:pt x="10949" y="1152"/>
                    <a:pt x="11037" y="1160"/>
                    <a:pt x="11125" y="1160"/>
                  </a:cubicBezTo>
                  <a:cubicBezTo>
                    <a:pt x="11188" y="1160"/>
                    <a:pt x="11250" y="1156"/>
                    <a:pt x="11312" y="1149"/>
                  </a:cubicBezTo>
                  <a:cubicBezTo>
                    <a:pt x="11162" y="1116"/>
                    <a:pt x="11011" y="1082"/>
                    <a:pt x="10861" y="1066"/>
                  </a:cubicBezTo>
                  <a:lnTo>
                    <a:pt x="9658" y="932"/>
                  </a:lnTo>
                  <a:cubicBezTo>
                    <a:pt x="8639" y="798"/>
                    <a:pt x="7219" y="648"/>
                    <a:pt x="5665" y="497"/>
                  </a:cubicBezTo>
                  <a:cubicBezTo>
                    <a:pt x="4094" y="330"/>
                    <a:pt x="2691" y="197"/>
                    <a:pt x="1655" y="113"/>
                  </a:cubicBezTo>
                  <a:lnTo>
                    <a:pt x="452" y="13"/>
                  </a:lnTo>
                  <a:cubicBezTo>
                    <a:pt x="376" y="5"/>
                    <a:pt x="301" y="0"/>
                    <a:pt x="2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5"/>
            <p:cNvSpPr/>
            <p:nvPr/>
          </p:nvSpPr>
          <p:spPr>
            <a:xfrm>
              <a:off x="1203067" y="4178586"/>
              <a:ext cx="365787" cy="26121"/>
            </a:xfrm>
            <a:custGeom>
              <a:avLst/>
              <a:gdLst/>
              <a:ahLst/>
              <a:cxnLst/>
              <a:rect l="l" t="t" r="r" b="b"/>
              <a:pathLst>
                <a:path w="11413" h="815" extrusionOk="0">
                  <a:moveTo>
                    <a:pt x="226" y="0"/>
                  </a:moveTo>
                  <a:cubicBezTo>
                    <a:pt x="151" y="0"/>
                    <a:pt x="76" y="4"/>
                    <a:pt x="1" y="13"/>
                  </a:cubicBezTo>
                  <a:cubicBezTo>
                    <a:pt x="135" y="46"/>
                    <a:pt x="285" y="63"/>
                    <a:pt x="435" y="79"/>
                  </a:cubicBezTo>
                  <a:lnTo>
                    <a:pt x="1655" y="196"/>
                  </a:lnTo>
                  <a:cubicBezTo>
                    <a:pt x="2691" y="280"/>
                    <a:pt x="4128" y="380"/>
                    <a:pt x="5698" y="497"/>
                  </a:cubicBezTo>
                  <a:cubicBezTo>
                    <a:pt x="7269" y="597"/>
                    <a:pt x="8706" y="698"/>
                    <a:pt x="9742" y="748"/>
                  </a:cubicBezTo>
                  <a:lnTo>
                    <a:pt x="10962" y="815"/>
                  </a:lnTo>
                  <a:lnTo>
                    <a:pt x="11413" y="815"/>
                  </a:lnTo>
                  <a:cubicBezTo>
                    <a:pt x="11262" y="764"/>
                    <a:pt x="11112" y="748"/>
                    <a:pt x="10962" y="748"/>
                  </a:cubicBezTo>
                  <a:lnTo>
                    <a:pt x="9742" y="631"/>
                  </a:lnTo>
                  <a:cubicBezTo>
                    <a:pt x="8706" y="547"/>
                    <a:pt x="7286" y="430"/>
                    <a:pt x="5715" y="330"/>
                  </a:cubicBezTo>
                  <a:cubicBezTo>
                    <a:pt x="4128" y="213"/>
                    <a:pt x="2708" y="130"/>
                    <a:pt x="1672" y="63"/>
                  </a:cubicBezTo>
                  <a:lnTo>
                    <a:pt x="452" y="13"/>
                  </a:lnTo>
                  <a:cubicBezTo>
                    <a:pt x="377" y="4"/>
                    <a:pt x="302" y="0"/>
                    <a:pt x="2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5"/>
            <p:cNvSpPr/>
            <p:nvPr/>
          </p:nvSpPr>
          <p:spPr>
            <a:xfrm>
              <a:off x="1256110" y="4330535"/>
              <a:ext cx="418252" cy="138168"/>
            </a:xfrm>
            <a:custGeom>
              <a:avLst/>
              <a:gdLst/>
              <a:ahLst/>
              <a:cxnLst/>
              <a:rect l="l" t="t" r="r" b="b"/>
              <a:pathLst>
                <a:path w="13050" h="4311" extrusionOk="0">
                  <a:moveTo>
                    <a:pt x="0" y="0"/>
                  </a:moveTo>
                  <a:lnTo>
                    <a:pt x="33" y="3626"/>
                  </a:lnTo>
                  <a:lnTo>
                    <a:pt x="13049" y="4311"/>
                  </a:lnTo>
                  <a:lnTo>
                    <a:pt x="12682" y="1086"/>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5"/>
            <p:cNvSpPr/>
            <p:nvPr/>
          </p:nvSpPr>
          <p:spPr>
            <a:xfrm>
              <a:off x="1296268" y="4334798"/>
              <a:ext cx="7532" cy="114098"/>
            </a:xfrm>
            <a:custGeom>
              <a:avLst/>
              <a:gdLst/>
              <a:ahLst/>
              <a:cxnLst/>
              <a:rect l="l" t="t" r="r" b="b"/>
              <a:pathLst>
                <a:path w="235" h="3560" extrusionOk="0">
                  <a:moveTo>
                    <a:pt x="52" y="0"/>
                  </a:moveTo>
                  <a:cubicBezTo>
                    <a:pt x="51" y="0"/>
                    <a:pt x="51" y="1"/>
                    <a:pt x="50" y="1"/>
                  </a:cubicBezTo>
                  <a:cubicBezTo>
                    <a:pt x="0" y="1"/>
                    <a:pt x="0" y="803"/>
                    <a:pt x="34" y="1788"/>
                  </a:cubicBezTo>
                  <a:cubicBezTo>
                    <a:pt x="67" y="2764"/>
                    <a:pt x="132" y="3560"/>
                    <a:pt x="182" y="3560"/>
                  </a:cubicBezTo>
                  <a:cubicBezTo>
                    <a:pt x="183" y="3560"/>
                    <a:pt x="183" y="3560"/>
                    <a:pt x="184" y="3560"/>
                  </a:cubicBezTo>
                  <a:cubicBezTo>
                    <a:pt x="234" y="3560"/>
                    <a:pt x="234" y="2758"/>
                    <a:pt x="201" y="1772"/>
                  </a:cubicBezTo>
                  <a:cubicBezTo>
                    <a:pt x="168" y="796"/>
                    <a:pt x="102" y="0"/>
                    <a:pt x="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5"/>
            <p:cNvSpPr/>
            <p:nvPr/>
          </p:nvSpPr>
          <p:spPr>
            <a:xfrm>
              <a:off x="1315530" y="4335887"/>
              <a:ext cx="6474" cy="114066"/>
            </a:xfrm>
            <a:custGeom>
              <a:avLst/>
              <a:gdLst/>
              <a:ahLst/>
              <a:cxnLst/>
              <a:rect l="l" t="t" r="r" b="b"/>
              <a:pathLst>
                <a:path w="202" h="3559" extrusionOk="0">
                  <a:moveTo>
                    <a:pt x="68" y="0"/>
                  </a:moveTo>
                  <a:cubicBezTo>
                    <a:pt x="17" y="0"/>
                    <a:pt x="1" y="802"/>
                    <a:pt x="17" y="1788"/>
                  </a:cubicBezTo>
                  <a:cubicBezTo>
                    <a:pt x="34" y="2774"/>
                    <a:pt x="84" y="3559"/>
                    <a:pt x="134" y="3559"/>
                  </a:cubicBezTo>
                  <a:cubicBezTo>
                    <a:pt x="184" y="3559"/>
                    <a:pt x="201" y="2757"/>
                    <a:pt x="184" y="1771"/>
                  </a:cubicBezTo>
                  <a:cubicBezTo>
                    <a:pt x="168" y="802"/>
                    <a:pt x="101" y="0"/>
                    <a:pt x="6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5"/>
            <p:cNvSpPr/>
            <p:nvPr/>
          </p:nvSpPr>
          <p:spPr>
            <a:xfrm>
              <a:off x="1354631" y="4386751"/>
              <a:ext cx="226017" cy="18781"/>
            </a:xfrm>
            <a:custGeom>
              <a:avLst/>
              <a:gdLst/>
              <a:ahLst/>
              <a:cxnLst/>
              <a:rect l="l" t="t" r="r" b="b"/>
              <a:pathLst>
                <a:path w="7052" h="586" extrusionOk="0">
                  <a:moveTo>
                    <a:pt x="0" y="0"/>
                  </a:moveTo>
                  <a:lnTo>
                    <a:pt x="0" y="0"/>
                  </a:lnTo>
                  <a:cubicBezTo>
                    <a:pt x="1810" y="206"/>
                    <a:pt x="3890" y="333"/>
                    <a:pt x="5815" y="483"/>
                  </a:cubicBezTo>
                  <a:lnTo>
                    <a:pt x="5815" y="483"/>
                  </a:lnTo>
                  <a:lnTo>
                    <a:pt x="0" y="0"/>
                  </a:lnTo>
                  <a:close/>
                  <a:moveTo>
                    <a:pt x="5815" y="483"/>
                  </a:moveTo>
                  <a:lnTo>
                    <a:pt x="7051" y="585"/>
                  </a:lnTo>
                  <a:cubicBezTo>
                    <a:pt x="6650" y="549"/>
                    <a:pt x="6236" y="515"/>
                    <a:pt x="5815" y="48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5"/>
            <p:cNvSpPr/>
            <p:nvPr/>
          </p:nvSpPr>
          <p:spPr>
            <a:xfrm>
              <a:off x="1354631" y="4386751"/>
              <a:ext cx="226017" cy="19134"/>
            </a:xfrm>
            <a:custGeom>
              <a:avLst/>
              <a:gdLst/>
              <a:ahLst/>
              <a:cxnLst/>
              <a:rect l="l" t="t" r="r" b="b"/>
              <a:pathLst>
                <a:path w="7052" h="597" extrusionOk="0">
                  <a:moveTo>
                    <a:pt x="0" y="0"/>
                  </a:moveTo>
                  <a:cubicBezTo>
                    <a:pt x="335" y="101"/>
                    <a:pt x="669" y="151"/>
                    <a:pt x="1020" y="167"/>
                  </a:cubicBezTo>
                  <a:cubicBezTo>
                    <a:pt x="1655" y="251"/>
                    <a:pt x="2540" y="335"/>
                    <a:pt x="3526" y="401"/>
                  </a:cubicBezTo>
                  <a:cubicBezTo>
                    <a:pt x="4495" y="468"/>
                    <a:pt x="5381" y="535"/>
                    <a:pt x="6015" y="568"/>
                  </a:cubicBezTo>
                  <a:cubicBezTo>
                    <a:pt x="6221" y="588"/>
                    <a:pt x="6427" y="596"/>
                    <a:pt x="6629" y="596"/>
                  </a:cubicBezTo>
                  <a:cubicBezTo>
                    <a:pt x="6772" y="596"/>
                    <a:pt x="6913" y="592"/>
                    <a:pt x="7051" y="585"/>
                  </a:cubicBezTo>
                  <a:cubicBezTo>
                    <a:pt x="6717" y="518"/>
                    <a:pt x="6366" y="468"/>
                    <a:pt x="6032" y="452"/>
                  </a:cubicBezTo>
                  <a:cubicBezTo>
                    <a:pt x="5397" y="385"/>
                    <a:pt x="4512" y="301"/>
                    <a:pt x="3526" y="234"/>
                  </a:cubicBezTo>
                  <a:lnTo>
                    <a:pt x="1036" y="51"/>
                  </a:lnTo>
                  <a:cubicBezTo>
                    <a:pt x="685" y="17"/>
                    <a:pt x="351" y="0"/>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5"/>
            <p:cNvSpPr/>
            <p:nvPr/>
          </p:nvSpPr>
          <p:spPr>
            <a:xfrm>
              <a:off x="1603628" y="4361591"/>
              <a:ext cx="8621" cy="103906"/>
            </a:xfrm>
            <a:custGeom>
              <a:avLst/>
              <a:gdLst/>
              <a:ahLst/>
              <a:cxnLst/>
              <a:rect l="l" t="t" r="r" b="b"/>
              <a:pathLst>
                <a:path w="269" h="3242" extrusionOk="0">
                  <a:moveTo>
                    <a:pt x="51" y="0"/>
                  </a:moveTo>
                  <a:cubicBezTo>
                    <a:pt x="1" y="0"/>
                    <a:pt x="1" y="719"/>
                    <a:pt x="51" y="1621"/>
                  </a:cubicBezTo>
                  <a:cubicBezTo>
                    <a:pt x="101" y="2523"/>
                    <a:pt x="168" y="3242"/>
                    <a:pt x="218" y="3242"/>
                  </a:cubicBezTo>
                  <a:cubicBezTo>
                    <a:pt x="268" y="3242"/>
                    <a:pt x="268" y="2506"/>
                    <a:pt x="218" y="1621"/>
                  </a:cubicBezTo>
                  <a:cubicBezTo>
                    <a:pt x="185" y="719"/>
                    <a:pt x="101" y="0"/>
                    <a:pt x="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5"/>
            <p:cNvSpPr/>
            <p:nvPr/>
          </p:nvSpPr>
          <p:spPr>
            <a:xfrm>
              <a:off x="1623980" y="4362649"/>
              <a:ext cx="12884" cy="103906"/>
            </a:xfrm>
            <a:custGeom>
              <a:avLst/>
              <a:gdLst/>
              <a:ahLst/>
              <a:cxnLst/>
              <a:rect l="l" t="t" r="r" b="b"/>
              <a:pathLst>
                <a:path w="402" h="3242" extrusionOk="0">
                  <a:moveTo>
                    <a:pt x="34" y="1"/>
                  </a:moveTo>
                  <a:cubicBezTo>
                    <a:pt x="1" y="1"/>
                    <a:pt x="34" y="736"/>
                    <a:pt x="118" y="1638"/>
                  </a:cubicBezTo>
                  <a:cubicBezTo>
                    <a:pt x="201" y="2523"/>
                    <a:pt x="318" y="3242"/>
                    <a:pt x="368" y="3242"/>
                  </a:cubicBezTo>
                  <a:cubicBezTo>
                    <a:pt x="402" y="3242"/>
                    <a:pt x="368" y="2507"/>
                    <a:pt x="285" y="1621"/>
                  </a:cubicBezTo>
                  <a:cubicBezTo>
                    <a:pt x="201" y="719"/>
                    <a:pt x="84" y="1"/>
                    <a:pt x="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5"/>
            <p:cNvSpPr/>
            <p:nvPr/>
          </p:nvSpPr>
          <p:spPr>
            <a:xfrm>
              <a:off x="1414597" y="4413000"/>
              <a:ext cx="115188" cy="5897"/>
            </a:xfrm>
            <a:custGeom>
              <a:avLst/>
              <a:gdLst/>
              <a:ahLst/>
              <a:cxnLst/>
              <a:rect l="l" t="t" r="r" b="b"/>
              <a:pathLst>
                <a:path w="3594" h="184" extrusionOk="0">
                  <a:moveTo>
                    <a:pt x="1" y="0"/>
                  </a:moveTo>
                  <a:lnTo>
                    <a:pt x="1" y="0"/>
                  </a:lnTo>
                  <a:cubicBezTo>
                    <a:pt x="1404" y="100"/>
                    <a:pt x="2474" y="167"/>
                    <a:pt x="3593" y="184"/>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5"/>
            <p:cNvSpPr/>
            <p:nvPr/>
          </p:nvSpPr>
          <p:spPr>
            <a:xfrm>
              <a:off x="1414597" y="4411846"/>
              <a:ext cx="115188" cy="8269"/>
            </a:xfrm>
            <a:custGeom>
              <a:avLst/>
              <a:gdLst/>
              <a:ahLst/>
              <a:cxnLst/>
              <a:rect l="l" t="t" r="r" b="b"/>
              <a:pathLst>
                <a:path w="3594" h="258" extrusionOk="0">
                  <a:moveTo>
                    <a:pt x="471" y="0"/>
                  </a:moveTo>
                  <a:cubicBezTo>
                    <a:pt x="185" y="0"/>
                    <a:pt x="9" y="13"/>
                    <a:pt x="1" y="36"/>
                  </a:cubicBezTo>
                  <a:cubicBezTo>
                    <a:pt x="1" y="86"/>
                    <a:pt x="803" y="170"/>
                    <a:pt x="1789" y="220"/>
                  </a:cubicBezTo>
                  <a:cubicBezTo>
                    <a:pt x="2281" y="245"/>
                    <a:pt x="2728" y="257"/>
                    <a:pt x="3054" y="257"/>
                  </a:cubicBezTo>
                  <a:cubicBezTo>
                    <a:pt x="3380" y="257"/>
                    <a:pt x="3585" y="245"/>
                    <a:pt x="3593" y="220"/>
                  </a:cubicBezTo>
                  <a:cubicBezTo>
                    <a:pt x="3593" y="186"/>
                    <a:pt x="2791" y="103"/>
                    <a:pt x="1805" y="53"/>
                  </a:cubicBezTo>
                  <a:cubicBezTo>
                    <a:pt x="1277" y="17"/>
                    <a:pt x="801" y="0"/>
                    <a:pt x="4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5"/>
            <p:cNvSpPr/>
            <p:nvPr/>
          </p:nvSpPr>
          <p:spPr>
            <a:xfrm>
              <a:off x="1276974" y="4557577"/>
              <a:ext cx="425239" cy="115700"/>
            </a:xfrm>
            <a:custGeom>
              <a:avLst/>
              <a:gdLst/>
              <a:ahLst/>
              <a:cxnLst/>
              <a:rect l="l" t="t" r="r" b="b"/>
              <a:pathLst>
                <a:path w="13268" h="3610" extrusionOk="0">
                  <a:moveTo>
                    <a:pt x="1" y="0"/>
                  </a:moveTo>
                  <a:lnTo>
                    <a:pt x="235" y="3609"/>
                  </a:lnTo>
                  <a:lnTo>
                    <a:pt x="13267" y="3609"/>
                  </a:lnTo>
                  <a:lnTo>
                    <a:pt x="12733" y="401"/>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5"/>
            <p:cNvSpPr/>
            <p:nvPr/>
          </p:nvSpPr>
          <p:spPr>
            <a:xfrm>
              <a:off x="1293576" y="4573634"/>
              <a:ext cx="404343" cy="85189"/>
            </a:xfrm>
            <a:custGeom>
              <a:avLst/>
              <a:gdLst/>
              <a:ahLst/>
              <a:cxnLst/>
              <a:rect l="l" t="t" r="r" b="b"/>
              <a:pathLst>
                <a:path w="12616" h="2658" extrusionOk="0">
                  <a:moveTo>
                    <a:pt x="1" y="1"/>
                  </a:moveTo>
                  <a:lnTo>
                    <a:pt x="235" y="2657"/>
                  </a:lnTo>
                  <a:lnTo>
                    <a:pt x="12616" y="2473"/>
                  </a:lnTo>
                  <a:lnTo>
                    <a:pt x="12265" y="235"/>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5"/>
            <p:cNvSpPr/>
            <p:nvPr/>
          </p:nvSpPr>
          <p:spPr>
            <a:xfrm>
              <a:off x="1291974" y="4444056"/>
              <a:ext cx="420945" cy="129610"/>
            </a:xfrm>
            <a:custGeom>
              <a:avLst/>
              <a:gdLst/>
              <a:ahLst/>
              <a:cxnLst/>
              <a:rect l="l" t="t" r="r" b="b"/>
              <a:pathLst>
                <a:path w="13134" h="4044" extrusionOk="0">
                  <a:moveTo>
                    <a:pt x="0" y="0"/>
                  </a:moveTo>
                  <a:lnTo>
                    <a:pt x="117" y="3609"/>
                  </a:lnTo>
                  <a:lnTo>
                    <a:pt x="13133" y="4044"/>
                  </a:lnTo>
                  <a:lnTo>
                    <a:pt x="12716" y="81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5"/>
            <p:cNvSpPr/>
            <p:nvPr/>
          </p:nvSpPr>
          <p:spPr>
            <a:xfrm>
              <a:off x="1380880" y="4494375"/>
              <a:ext cx="255983" cy="37531"/>
            </a:xfrm>
            <a:custGeom>
              <a:avLst/>
              <a:gdLst/>
              <a:ahLst/>
              <a:cxnLst/>
              <a:rect l="l" t="t" r="r" b="b"/>
              <a:pathLst>
                <a:path w="7987" h="1171" extrusionOk="0">
                  <a:moveTo>
                    <a:pt x="34" y="1"/>
                  </a:moveTo>
                  <a:lnTo>
                    <a:pt x="0" y="652"/>
                  </a:lnTo>
                  <a:lnTo>
                    <a:pt x="7937" y="1170"/>
                  </a:lnTo>
                  <a:lnTo>
                    <a:pt x="7987" y="519"/>
                  </a:lnTo>
                  <a:lnTo>
                    <a:pt x="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5"/>
            <p:cNvSpPr/>
            <p:nvPr/>
          </p:nvSpPr>
          <p:spPr>
            <a:xfrm>
              <a:off x="1294666" y="4608441"/>
              <a:ext cx="396298" cy="5929"/>
            </a:xfrm>
            <a:custGeom>
              <a:avLst/>
              <a:gdLst/>
              <a:ahLst/>
              <a:cxnLst/>
              <a:rect l="l" t="t" r="r" b="b"/>
              <a:pathLst>
                <a:path w="12365" h="185" extrusionOk="0">
                  <a:moveTo>
                    <a:pt x="6182" y="1"/>
                  </a:moveTo>
                  <a:cubicBezTo>
                    <a:pt x="4461" y="17"/>
                    <a:pt x="2924" y="34"/>
                    <a:pt x="1805" y="51"/>
                  </a:cubicBezTo>
                  <a:lnTo>
                    <a:pt x="485" y="84"/>
                  </a:lnTo>
                  <a:cubicBezTo>
                    <a:pt x="318" y="84"/>
                    <a:pt x="150" y="84"/>
                    <a:pt x="0" y="118"/>
                  </a:cubicBezTo>
                  <a:cubicBezTo>
                    <a:pt x="150" y="151"/>
                    <a:pt x="318" y="151"/>
                    <a:pt x="485" y="151"/>
                  </a:cubicBezTo>
                  <a:lnTo>
                    <a:pt x="1805" y="168"/>
                  </a:lnTo>
                  <a:cubicBezTo>
                    <a:pt x="2924" y="184"/>
                    <a:pt x="4478" y="184"/>
                    <a:pt x="6182" y="184"/>
                  </a:cubicBezTo>
                  <a:cubicBezTo>
                    <a:pt x="7886" y="168"/>
                    <a:pt x="9424" y="151"/>
                    <a:pt x="10543" y="134"/>
                  </a:cubicBezTo>
                  <a:lnTo>
                    <a:pt x="11880" y="101"/>
                  </a:lnTo>
                  <a:cubicBezTo>
                    <a:pt x="12030" y="101"/>
                    <a:pt x="12197" y="101"/>
                    <a:pt x="12364" y="67"/>
                  </a:cubicBezTo>
                  <a:cubicBezTo>
                    <a:pt x="12197" y="51"/>
                    <a:pt x="12030" y="34"/>
                    <a:pt x="11880" y="34"/>
                  </a:cubicBezTo>
                  <a:lnTo>
                    <a:pt x="10543" y="17"/>
                  </a:lnTo>
                  <a:cubicBezTo>
                    <a:pt x="9424" y="1"/>
                    <a:pt x="7886" y="1"/>
                    <a:pt x="61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5"/>
            <p:cNvSpPr/>
            <p:nvPr/>
          </p:nvSpPr>
          <p:spPr>
            <a:xfrm>
              <a:off x="1296268" y="4626645"/>
              <a:ext cx="399503" cy="7532"/>
            </a:xfrm>
            <a:custGeom>
              <a:avLst/>
              <a:gdLst/>
              <a:ahLst/>
              <a:cxnLst/>
              <a:rect l="l" t="t" r="r" b="b"/>
              <a:pathLst>
                <a:path w="12465" h="235" extrusionOk="0">
                  <a:moveTo>
                    <a:pt x="501" y="1"/>
                  </a:moveTo>
                  <a:cubicBezTo>
                    <a:pt x="334" y="1"/>
                    <a:pt x="167" y="1"/>
                    <a:pt x="0" y="34"/>
                  </a:cubicBezTo>
                  <a:cubicBezTo>
                    <a:pt x="167" y="68"/>
                    <a:pt x="334" y="68"/>
                    <a:pt x="501" y="68"/>
                  </a:cubicBezTo>
                  <a:lnTo>
                    <a:pt x="1821" y="118"/>
                  </a:lnTo>
                  <a:cubicBezTo>
                    <a:pt x="2958" y="151"/>
                    <a:pt x="4511" y="185"/>
                    <a:pt x="6232" y="201"/>
                  </a:cubicBezTo>
                  <a:cubicBezTo>
                    <a:pt x="7953" y="235"/>
                    <a:pt x="9507" y="235"/>
                    <a:pt x="10627" y="235"/>
                  </a:cubicBezTo>
                  <a:lnTo>
                    <a:pt x="11964" y="235"/>
                  </a:lnTo>
                  <a:cubicBezTo>
                    <a:pt x="12131" y="235"/>
                    <a:pt x="12298" y="235"/>
                    <a:pt x="12465" y="201"/>
                  </a:cubicBezTo>
                  <a:cubicBezTo>
                    <a:pt x="12298" y="168"/>
                    <a:pt x="12131" y="168"/>
                    <a:pt x="11964" y="168"/>
                  </a:cubicBezTo>
                  <a:lnTo>
                    <a:pt x="10627" y="118"/>
                  </a:lnTo>
                  <a:cubicBezTo>
                    <a:pt x="9507" y="84"/>
                    <a:pt x="7953" y="51"/>
                    <a:pt x="6232" y="34"/>
                  </a:cubicBezTo>
                  <a:cubicBezTo>
                    <a:pt x="4511" y="1"/>
                    <a:pt x="2958" y="1"/>
                    <a:pt x="182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hree columns 2">
  <p:cSld name="CUSTOM_12">
    <p:spTree>
      <p:nvGrpSpPr>
        <p:cNvPr id="1" name="Shape 493"/>
        <p:cNvGrpSpPr/>
        <p:nvPr/>
      </p:nvGrpSpPr>
      <p:grpSpPr>
        <a:xfrm>
          <a:off x="0" y="0"/>
          <a:ext cx="0" cy="0"/>
          <a:chOff x="0" y="0"/>
          <a:chExt cx="0" cy="0"/>
        </a:xfrm>
      </p:grpSpPr>
      <p:sp>
        <p:nvSpPr>
          <p:cNvPr id="494" name="Google Shape;494;p20"/>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5" name="Google Shape;495;p20"/>
          <p:cNvGrpSpPr/>
          <p:nvPr/>
        </p:nvGrpSpPr>
        <p:grpSpPr>
          <a:xfrm>
            <a:off x="5785478" y="4058671"/>
            <a:ext cx="1631212" cy="672622"/>
            <a:chOff x="6792778" y="4058671"/>
            <a:chExt cx="1631212" cy="672622"/>
          </a:xfrm>
        </p:grpSpPr>
        <p:sp>
          <p:nvSpPr>
            <p:cNvPr id="496" name="Google Shape;496;p20"/>
            <p:cNvSpPr/>
            <p:nvPr/>
          </p:nvSpPr>
          <p:spPr>
            <a:xfrm rot="-288774">
              <a:off x="6869524" y="4438902"/>
              <a:ext cx="732933" cy="262106"/>
            </a:xfrm>
            <a:custGeom>
              <a:avLst/>
              <a:gdLst/>
              <a:ahLst/>
              <a:cxnLst/>
              <a:rect l="l" t="t" r="r" b="b"/>
              <a:pathLst>
                <a:path w="13084" h="4679" extrusionOk="0">
                  <a:moveTo>
                    <a:pt x="1" y="0"/>
                  </a:moveTo>
                  <a:lnTo>
                    <a:pt x="51" y="3626"/>
                  </a:lnTo>
                  <a:lnTo>
                    <a:pt x="13083" y="4679"/>
                  </a:lnTo>
                  <a:lnTo>
                    <a:pt x="12682" y="1103"/>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0"/>
            <p:cNvSpPr/>
            <p:nvPr/>
          </p:nvSpPr>
          <p:spPr>
            <a:xfrm rot="-288774">
              <a:off x="7021962" y="4530734"/>
              <a:ext cx="447412" cy="73999"/>
            </a:xfrm>
            <a:custGeom>
              <a:avLst/>
              <a:gdLst/>
              <a:ahLst/>
              <a:cxnLst/>
              <a:rect l="l" t="t" r="r" b="b"/>
              <a:pathLst>
                <a:path w="7987" h="1321" extrusionOk="0">
                  <a:moveTo>
                    <a:pt x="50" y="0"/>
                  </a:moveTo>
                  <a:lnTo>
                    <a:pt x="0" y="652"/>
                  </a:lnTo>
                  <a:lnTo>
                    <a:pt x="7937" y="1320"/>
                  </a:lnTo>
                  <a:lnTo>
                    <a:pt x="7987" y="669"/>
                  </a:lnTo>
                  <a:lnTo>
                    <a:pt x="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0"/>
            <p:cNvSpPr/>
            <p:nvPr/>
          </p:nvSpPr>
          <p:spPr>
            <a:xfrm rot="-148560">
              <a:off x="6797653" y="4074349"/>
              <a:ext cx="731026" cy="241491"/>
            </a:xfrm>
            <a:custGeom>
              <a:avLst/>
              <a:gdLst/>
              <a:ahLst/>
              <a:cxnLst/>
              <a:rect l="l" t="t" r="r" b="b"/>
              <a:pathLst>
                <a:path w="13050" h="4311" extrusionOk="0">
                  <a:moveTo>
                    <a:pt x="0" y="0"/>
                  </a:moveTo>
                  <a:lnTo>
                    <a:pt x="33" y="3626"/>
                  </a:lnTo>
                  <a:lnTo>
                    <a:pt x="13049" y="4311"/>
                  </a:lnTo>
                  <a:lnTo>
                    <a:pt x="12682" y="1086"/>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0"/>
            <p:cNvSpPr/>
            <p:nvPr/>
          </p:nvSpPr>
          <p:spPr>
            <a:xfrm rot="-148560">
              <a:off x="6969582" y="4172428"/>
              <a:ext cx="395034" cy="32826"/>
            </a:xfrm>
            <a:custGeom>
              <a:avLst/>
              <a:gdLst/>
              <a:ahLst/>
              <a:cxnLst/>
              <a:rect l="l" t="t" r="r" b="b"/>
              <a:pathLst>
                <a:path w="7052" h="586" extrusionOk="0">
                  <a:moveTo>
                    <a:pt x="0" y="0"/>
                  </a:moveTo>
                  <a:lnTo>
                    <a:pt x="0" y="0"/>
                  </a:lnTo>
                  <a:cubicBezTo>
                    <a:pt x="1810" y="206"/>
                    <a:pt x="3890" y="333"/>
                    <a:pt x="5815" y="483"/>
                  </a:cubicBezTo>
                  <a:lnTo>
                    <a:pt x="5815" y="483"/>
                  </a:lnTo>
                  <a:lnTo>
                    <a:pt x="0" y="0"/>
                  </a:lnTo>
                  <a:close/>
                  <a:moveTo>
                    <a:pt x="5815" y="483"/>
                  </a:moveTo>
                  <a:lnTo>
                    <a:pt x="7051" y="585"/>
                  </a:lnTo>
                  <a:cubicBezTo>
                    <a:pt x="6650" y="549"/>
                    <a:pt x="6236" y="515"/>
                    <a:pt x="5815" y="48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0"/>
            <p:cNvSpPr/>
            <p:nvPr/>
          </p:nvSpPr>
          <p:spPr>
            <a:xfrm rot="-148560">
              <a:off x="6969595" y="4172428"/>
              <a:ext cx="395034" cy="33442"/>
            </a:xfrm>
            <a:custGeom>
              <a:avLst/>
              <a:gdLst/>
              <a:ahLst/>
              <a:cxnLst/>
              <a:rect l="l" t="t" r="r" b="b"/>
              <a:pathLst>
                <a:path w="7052" h="597" extrusionOk="0">
                  <a:moveTo>
                    <a:pt x="0" y="0"/>
                  </a:moveTo>
                  <a:cubicBezTo>
                    <a:pt x="335" y="101"/>
                    <a:pt x="669" y="151"/>
                    <a:pt x="1020" y="167"/>
                  </a:cubicBezTo>
                  <a:cubicBezTo>
                    <a:pt x="1655" y="251"/>
                    <a:pt x="2540" y="335"/>
                    <a:pt x="3526" y="401"/>
                  </a:cubicBezTo>
                  <a:cubicBezTo>
                    <a:pt x="4495" y="468"/>
                    <a:pt x="5381" y="535"/>
                    <a:pt x="6015" y="568"/>
                  </a:cubicBezTo>
                  <a:cubicBezTo>
                    <a:pt x="6221" y="588"/>
                    <a:pt x="6427" y="596"/>
                    <a:pt x="6629" y="596"/>
                  </a:cubicBezTo>
                  <a:cubicBezTo>
                    <a:pt x="6772" y="596"/>
                    <a:pt x="6913" y="592"/>
                    <a:pt x="7051" y="585"/>
                  </a:cubicBezTo>
                  <a:cubicBezTo>
                    <a:pt x="6717" y="518"/>
                    <a:pt x="6366" y="468"/>
                    <a:pt x="6032" y="452"/>
                  </a:cubicBezTo>
                  <a:cubicBezTo>
                    <a:pt x="5397" y="385"/>
                    <a:pt x="4512" y="301"/>
                    <a:pt x="3526" y="234"/>
                  </a:cubicBezTo>
                  <a:lnTo>
                    <a:pt x="1036" y="51"/>
                  </a:lnTo>
                  <a:cubicBezTo>
                    <a:pt x="685" y="17"/>
                    <a:pt x="351" y="0"/>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0"/>
            <p:cNvSpPr/>
            <p:nvPr/>
          </p:nvSpPr>
          <p:spPr>
            <a:xfrm rot="-148560">
              <a:off x="7405864" y="4117837"/>
              <a:ext cx="15069" cy="181608"/>
            </a:xfrm>
            <a:custGeom>
              <a:avLst/>
              <a:gdLst/>
              <a:ahLst/>
              <a:cxnLst/>
              <a:rect l="l" t="t" r="r" b="b"/>
              <a:pathLst>
                <a:path w="269" h="3242" extrusionOk="0">
                  <a:moveTo>
                    <a:pt x="51" y="0"/>
                  </a:moveTo>
                  <a:cubicBezTo>
                    <a:pt x="1" y="0"/>
                    <a:pt x="1" y="719"/>
                    <a:pt x="51" y="1621"/>
                  </a:cubicBezTo>
                  <a:cubicBezTo>
                    <a:pt x="101" y="2523"/>
                    <a:pt x="168" y="3242"/>
                    <a:pt x="218" y="3242"/>
                  </a:cubicBezTo>
                  <a:cubicBezTo>
                    <a:pt x="268" y="3242"/>
                    <a:pt x="268" y="2506"/>
                    <a:pt x="218" y="1621"/>
                  </a:cubicBezTo>
                  <a:cubicBezTo>
                    <a:pt x="185" y="719"/>
                    <a:pt x="101" y="0"/>
                    <a:pt x="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0"/>
            <p:cNvSpPr/>
            <p:nvPr/>
          </p:nvSpPr>
          <p:spPr>
            <a:xfrm rot="-148560">
              <a:off x="7441478" y="4117986"/>
              <a:ext cx="22519" cy="181608"/>
            </a:xfrm>
            <a:custGeom>
              <a:avLst/>
              <a:gdLst/>
              <a:ahLst/>
              <a:cxnLst/>
              <a:rect l="l" t="t" r="r" b="b"/>
              <a:pathLst>
                <a:path w="402" h="3242" extrusionOk="0">
                  <a:moveTo>
                    <a:pt x="34" y="1"/>
                  </a:moveTo>
                  <a:cubicBezTo>
                    <a:pt x="1" y="1"/>
                    <a:pt x="34" y="736"/>
                    <a:pt x="118" y="1638"/>
                  </a:cubicBezTo>
                  <a:cubicBezTo>
                    <a:pt x="201" y="2523"/>
                    <a:pt x="318" y="3242"/>
                    <a:pt x="368" y="3242"/>
                  </a:cubicBezTo>
                  <a:cubicBezTo>
                    <a:pt x="402" y="3242"/>
                    <a:pt x="368" y="2507"/>
                    <a:pt x="285" y="1621"/>
                  </a:cubicBezTo>
                  <a:cubicBezTo>
                    <a:pt x="201" y="719"/>
                    <a:pt x="84" y="1"/>
                    <a:pt x="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0"/>
            <p:cNvSpPr/>
            <p:nvPr/>
          </p:nvSpPr>
          <p:spPr>
            <a:xfrm rot="-148560">
              <a:off x="7075878" y="4217931"/>
              <a:ext cx="201326" cy="10307"/>
            </a:xfrm>
            <a:custGeom>
              <a:avLst/>
              <a:gdLst/>
              <a:ahLst/>
              <a:cxnLst/>
              <a:rect l="l" t="t" r="r" b="b"/>
              <a:pathLst>
                <a:path w="3594" h="184" extrusionOk="0">
                  <a:moveTo>
                    <a:pt x="1" y="0"/>
                  </a:moveTo>
                  <a:lnTo>
                    <a:pt x="1" y="0"/>
                  </a:lnTo>
                  <a:cubicBezTo>
                    <a:pt x="1404" y="100"/>
                    <a:pt x="2474" y="167"/>
                    <a:pt x="3593" y="184"/>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0"/>
            <p:cNvSpPr/>
            <p:nvPr/>
          </p:nvSpPr>
          <p:spPr>
            <a:xfrm rot="-148560">
              <a:off x="7075880" y="4215914"/>
              <a:ext cx="201326" cy="14452"/>
            </a:xfrm>
            <a:custGeom>
              <a:avLst/>
              <a:gdLst/>
              <a:ahLst/>
              <a:cxnLst/>
              <a:rect l="l" t="t" r="r" b="b"/>
              <a:pathLst>
                <a:path w="3594" h="258" extrusionOk="0">
                  <a:moveTo>
                    <a:pt x="471" y="0"/>
                  </a:moveTo>
                  <a:cubicBezTo>
                    <a:pt x="185" y="0"/>
                    <a:pt x="9" y="13"/>
                    <a:pt x="1" y="36"/>
                  </a:cubicBezTo>
                  <a:cubicBezTo>
                    <a:pt x="1" y="86"/>
                    <a:pt x="803" y="170"/>
                    <a:pt x="1789" y="220"/>
                  </a:cubicBezTo>
                  <a:cubicBezTo>
                    <a:pt x="2281" y="245"/>
                    <a:pt x="2728" y="257"/>
                    <a:pt x="3054" y="257"/>
                  </a:cubicBezTo>
                  <a:cubicBezTo>
                    <a:pt x="3380" y="257"/>
                    <a:pt x="3585" y="245"/>
                    <a:pt x="3593" y="220"/>
                  </a:cubicBezTo>
                  <a:cubicBezTo>
                    <a:pt x="3593" y="186"/>
                    <a:pt x="2791" y="103"/>
                    <a:pt x="1805" y="53"/>
                  </a:cubicBezTo>
                  <a:cubicBezTo>
                    <a:pt x="1277" y="17"/>
                    <a:pt x="801" y="0"/>
                    <a:pt x="4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0"/>
            <p:cNvSpPr/>
            <p:nvPr/>
          </p:nvSpPr>
          <p:spPr>
            <a:xfrm>
              <a:off x="7680750" y="4457910"/>
              <a:ext cx="743240" cy="202223"/>
            </a:xfrm>
            <a:custGeom>
              <a:avLst/>
              <a:gdLst/>
              <a:ahLst/>
              <a:cxnLst/>
              <a:rect l="l" t="t" r="r" b="b"/>
              <a:pathLst>
                <a:path w="13268" h="3610" extrusionOk="0">
                  <a:moveTo>
                    <a:pt x="1" y="0"/>
                  </a:moveTo>
                  <a:lnTo>
                    <a:pt x="235" y="3609"/>
                  </a:lnTo>
                  <a:lnTo>
                    <a:pt x="13267" y="3609"/>
                  </a:lnTo>
                  <a:lnTo>
                    <a:pt x="12733" y="401"/>
                  </a:lnTo>
                  <a:lnTo>
                    <a:pt x="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0"/>
            <p:cNvSpPr/>
            <p:nvPr/>
          </p:nvSpPr>
          <p:spPr>
            <a:xfrm>
              <a:off x="7709767" y="4485975"/>
              <a:ext cx="706717" cy="148895"/>
            </a:xfrm>
            <a:custGeom>
              <a:avLst/>
              <a:gdLst/>
              <a:ahLst/>
              <a:cxnLst/>
              <a:rect l="l" t="t" r="r" b="b"/>
              <a:pathLst>
                <a:path w="12616" h="2658" extrusionOk="0">
                  <a:moveTo>
                    <a:pt x="1" y="1"/>
                  </a:moveTo>
                  <a:lnTo>
                    <a:pt x="235" y="2657"/>
                  </a:lnTo>
                  <a:lnTo>
                    <a:pt x="12616" y="2473"/>
                  </a:lnTo>
                  <a:lnTo>
                    <a:pt x="12265" y="235"/>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0"/>
            <p:cNvSpPr/>
            <p:nvPr/>
          </p:nvSpPr>
          <p:spPr>
            <a:xfrm rot="-148560">
              <a:off x="6868522" y="4269774"/>
              <a:ext cx="735731" cy="226534"/>
            </a:xfrm>
            <a:custGeom>
              <a:avLst/>
              <a:gdLst/>
              <a:ahLst/>
              <a:cxnLst/>
              <a:rect l="l" t="t" r="r" b="b"/>
              <a:pathLst>
                <a:path w="13134" h="4044" extrusionOk="0">
                  <a:moveTo>
                    <a:pt x="0" y="0"/>
                  </a:moveTo>
                  <a:lnTo>
                    <a:pt x="117" y="3609"/>
                  </a:lnTo>
                  <a:lnTo>
                    <a:pt x="13133" y="4044"/>
                  </a:lnTo>
                  <a:lnTo>
                    <a:pt x="12716" y="81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0"/>
            <p:cNvSpPr/>
            <p:nvPr/>
          </p:nvSpPr>
          <p:spPr>
            <a:xfrm rot="-148560">
              <a:off x="7024225" y="4357229"/>
              <a:ext cx="447410" cy="65596"/>
            </a:xfrm>
            <a:custGeom>
              <a:avLst/>
              <a:gdLst/>
              <a:ahLst/>
              <a:cxnLst/>
              <a:rect l="l" t="t" r="r" b="b"/>
              <a:pathLst>
                <a:path w="7987" h="1171" extrusionOk="0">
                  <a:moveTo>
                    <a:pt x="34" y="1"/>
                  </a:moveTo>
                  <a:lnTo>
                    <a:pt x="0" y="652"/>
                  </a:lnTo>
                  <a:lnTo>
                    <a:pt x="7937" y="1170"/>
                  </a:lnTo>
                  <a:lnTo>
                    <a:pt x="7987" y="519"/>
                  </a:lnTo>
                  <a:lnTo>
                    <a:pt x="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0"/>
            <p:cNvSpPr/>
            <p:nvPr/>
          </p:nvSpPr>
          <p:spPr>
            <a:xfrm>
              <a:off x="7711671" y="4546809"/>
              <a:ext cx="692656" cy="10363"/>
            </a:xfrm>
            <a:custGeom>
              <a:avLst/>
              <a:gdLst/>
              <a:ahLst/>
              <a:cxnLst/>
              <a:rect l="l" t="t" r="r" b="b"/>
              <a:pathLst>
                <a:path w="12365" h="185" extrusionOk="0">
                  <a:moveTo>
                    <a:pt x="6182" y="1"/>
                  </a:moveTo>
                  <a:cubicBezTo>
                    <a:pt x="4461" y="17"/>
                    <a:pt x="2924" y="34"/>
                    <a:pt x="1805" y="51"/>
                  </a:cubicBezTo>
                  <a:lnTo>
                    <a:pt x="485" y="84"/>
                  </a:lnTo>
                  <a:cubicBezTo>
                    <a:pt x="318" y="84"/>
                    <a:pt x="150" y="84"/>
                    <a:pt x="0" y="118"/>
                  </a:cubicBezTo>
                  <a:cubicBezTo>
                    <a:pt x="150" y="151"/>
                    <a:pt x="318" y="151"/>
                    <a:pt x="485" y="151"/>
                  </a:cubicBezTo>
                  <a:lnTo>
                    <a:pt x="1805" y="168"/>
                  </a:lnTo>
                  <a:cubicBezTo>
                    <a:pt x="2924" y="184"/>
                    <a:pt x="4478" y="184"/>
                    <a:pt x="6182" y="184"/>
                  </a:cubicBezTo>
                  <a:cubicBezTo>
                    <a:pt x="7886" y="168"/>
                    <a:pt x="9424" y="151"/>
                    <a:pt x="10543" y="134"/>
                  </a:cubicBezTo>
                  <a:lnTo>
                    <a:pt x="11880" y="101"/>
                  </a:lnTo>
                  <a:cubicBezTo>
                    <a:pt x="12030" y="101"/>
                    <a:pt x="12197" y="101"/>
                    <a:pt x="12364" y="67"/>
                  </a:cubicBezTo>
                  <a:cubicBezTo>
                    <a:pt x="12197" y="51"/>
                    <a:pt x="12030" y="34"/>
                    <a:pt x="11880" y="34"/>
                  </a:cubicBezTo>
                  <a:lnTo>
                    <a:pt x="10543" y="17"/>
                  </a:lnTo>
                  <a:cubicBezTo>
                    <a:pt x="9424" y="1"/>
                    <a:pt x="7886" y="1"/>
                    <a:pt x="61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0"/>
            <p:cNvSpPr/>
            <p:nvPr/>
          </p:nvSpPr>
          <p:spPr>
            <a:xfrm>
              <a:off x="7714472" y="4578627"/>
              <a:ext cx="698258" cy="13164"/>
            </a:xfrm>
            <a:custGeom>
              <a:avLst/>
              <a:gdLst/>
              <a:ahLst/>
              <a:cxnLst/>
              <a:rect l="l" t="t" r="r" b="b"/>
              <a:pathLst>
                <a:path w="12465" h="235" extrusionOk="0">
                  <a:moveTo>
                    <a:pt x="501" y="1"/>
                  </a:moveTo>
                  <a:cubicBezTo>
                    <a:pt x="334" y="1"/>
                    <a:pt x="167" y="1"/>
                    <a:pt x="0" y="34"/>
                  </a:cubicBezTo>
                  <a:cubicBezTo>
                    <a:pt x="167" y="68"/>
                    <a:pt x="334" y="68"/>
                    <a:pt x="501" y="68"/>
                  </a:cubicBezTo>
                  <a:lnTo>
                    <a:pt x="1821" y="118"/>
                  </a:lnTo>
                  <a:cubicBezTo>
                    <a:pt x="2958" y="151"/>
                    <a:pt x="4511" y="185"/>
                    <a:pt x="6232" y="201"/>
                  </a:cubicBezTo>
                  <a:cubicBezTo>
                    <a:pt x="7953" y="235"/>
                    <a:pt x="9507" y="235"/>
                    <a:pt x="10627" y="235"/>
                  </a:cubicBezTo>
                  <a:lnTo>
                    <a:pt x="11964" y="235"/>
                  </a:lnTo>
                  <a:cubicBezTo>
                    <a:pt x="12131" y="235"/>
                    <a:pt x="12298" y="235"/>
                    <a:pt x="12465" y="201"/>
                  </a:cubicBezTo>
                  <a:cubicBezTo>
                    <a:pt x="12298" y="168"/>
                    <a:pt x="12131" y="168"/>
                    <a:pt x="11964" y="168"/>
                  </a:cubicBezTo>
                  <a:lnTo>
                    <a:pt x="10627" y="118"/>
                  </a:lnTo>
                  <a:cubicBezTo>
                    <a:pt x="9507" y="84"/>
                    <a:pt x="7953" y="51"/>
                    <a:pt x="6232" y="34"/>
                  </a:cubicBezTo>
                  <a:cubicBezTo>
                    <a:pt x="4511" y="1"/>
                    <a:pt x="2958" y="1"/>
                    <a:pt x="182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1" name="Google Shape;511;p20"/>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7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512" name="Google Shape;512;p20"/>
          <p:cNvSpPr txBox="1">
            <a:spLocks noGrp="1"/>
          </p:cNvSpPr>
          <p:nvPr>
            <p:ph type="subTitle" idx="1"/>
          </p:nvPr>
        </p:nvSpPr>
        <p:spPr>
          <a:xfrm>
            <a:off x="6743876" y="2475500"/>
            <a:ext cx="1603800" cy="27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13" name="Google Shape;513;p20"/>
          <p:cNvSpPr txBox="1">
            <a:spLocks noGrp="1"/>
          </p:cNvSpPr>
          <p:nvPr>
            <p:ph type="subTitle" idx="2"/>
          </p:nvPr>
        </p:nvSpPr>
        <p:spPr>
          <a:xfrm>
            <a:off x="6743875" y="2752100"/>
            <a:ext cx="1603800" cy="7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514" name="Google Shape;514;p20"/>
          <p:cNvSpPr txBox="1">
            <a:spLocks noGrp="1"/>
          </p:cNvSpPr>
          <p:nvPr>
            <p:ph type="subTitle" idx="3"/>
          </p:nvPr>
        </p:nvSpPr>
        <p:spPr>
          <a:xfrm>
            <a:off x="1384276" y="1537100"/>
            <a:ext cx="1603800" cy="276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sp>
        <p:nvSpPr>
          <p:cNvPr id="515" name="Google Shape;515;p20"/>
          <p:cNvSpPr txBox="1">
            <a:spLocks noGrp="1"/>
          </p:cNvSpPr>
          <p:nvPr>
            <p:ph type="subTitle" idx="4"/>
          </p:nvPr>
        </p:nvSpPr>
        <p:spPr>
          <a:xfrm>
            <a:off x="1384275" y="1813700"/>
            <a:ext cx="1603800" cy="728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100"/>
              <a:buNone/>
              <a:defRPr/>
            </a:lvl1pPr>
            <a:lvl2pPr lvl="1" algn="r" rtl="0">
              <a:lnSpc>
                <a:spcPct val="100000"/>
              </a:lnSpc>
              <a:spcBef>
                <a:spcPts val="0"/>
              </a:spcBef>
              <a:spcAft>
                <a:spcPts val="0"/>
              </a:spcAft>
              <a:buSzPts val="1100"/>
              <a:buNone/>
              <a:defRPr/>
            </a:lvl2pPr>
            <a:lvl3pPr lvl="2" algn="r" rtl="0">
              <a:lnSpc>
                <a:spcPct val="100000"/>
              </a:lnSpc>
              <a:spcBef>
                <a:spcPts val="0"/>
              </a:spcBef>
              <a:spcAft>
                <a:spcPts val="0"/>
              </a:spcAft>
              <a:buSzPts val="1100"/>
              <a:buNone/>
              <a:defRPr/>
            </a:lvl3pPr>
            <a:lvl4pPr lvl="3" algn="r" rtl="0">
              <a:lnSpc>
                <a:spcPct val="100000"/>
              </a:lnSpc>
              <a:spcBef>
                <a:spcPts val="0"/>
              </a:spcBef>
              <a:spcAft>
                <a:spcPts val="0"/>
              </a:spcAft>
              <a:buSzPts val="1100"/>
              <a:buNone/>
              <a:defRPr/>
            </a:lvl4pPr>
            <a:lvl5pPr lvl="4" algn="r" rtl="0">
              <a:lnSpc>
                <a:spcPct val="100000"/>
              </a:lnSpc>
              <a:spcBef>
                <a:spcPts val="0"/>
              </a:spcBef>
              <a:spcAft>
                <a:spcPts val="0"/>
              </a:spcAft>
              <a:buSzPts val="1100"/>
              <a:buNone/>
              <a:defRPr/>
            </a:lvl5pPr>
            <a:lvl6pPr lvl="5" algn="r" rtl="0">
              <a:lnSpc>
                <a:spcPct val="100000"/>
              </a:lnSpc>
              <a:spcBef>
                <a:spcPts val="0"/>
              </a:spcBef>
              <a:spcAft>
                <a:spcPts val="0"/>
              </a:spcAft>
              <a:buSzPts val="1100"/>
              <a:buNone/>
              <a:defRPr/>
            </a:lvl6pPr>
            <a:lvl7pPr lvl="6" algn="r" rtl="0">
              <a:lnSpc>
                <a:spcPct val="100000"/>
              </a:lnSpc>
              <a:spcBef>
                <a:spcPts val="0"/>
              </a:spcBef>
              <a:spcAft>
                <a:spcPts val="0"/>
              </a:spcAft>
              <a:buSzPts val="1100"/>
              <a:buNone/>
              <a:defRPr/>
            </a:lvl7pPr>
            <a:lvl8pPr lvl="7" algn="r" rtl="0">
              <a:lnSpc>
                <a:spcPct val="100000"/>
              </a:lnSpc>
              <a:spcBef>
                <a:spcPts val="0"/>
              </a:spcBef>
              <a:spcAft>
                <a:spcPts val="0"/>
              </a:spcAft>
              <a:buSzPts val="1100"/>
              <a:buNone/>
              <a:defRPr/>
            </a:lvl8pPr>
            <a:lvl9pPr lvl="8" algn="r" rtl="0">
              <a:lnSpc>
                <a:spcPct val="100000"/>
              </a:lnSpc>
              <a:spcBef>
                <a:spcPts val="0"/>
              </a:spcBef>
              <a:spcAft>
                <a:spcPts val="0"/>
              </a:spcAft>
              <a:buSzPts val="1100"/>
              <a:buNone/>
              <a:defRPr/>
            </a:lvl9pPr>
          </a:lstStyle>
          <a:p>
            <a:endParaRPr/>
          </a:p>
        </p:txBody>
      </p:sp>
      <p:sp>
        <p:nvSpPr>
          <p:cNvPr id="516" name="Google Shape;516;p20"/>
          <p:cNvSpPr txBox="1">
            <a:spLocks noGrp="1"/>
          </p:cNvSpPr>
          <p:nvPr>
            <p:ph type="subTitle" idx="5"/>
          </p:nvPr>
        </p:nvSpPr>
        <p:spPr>
          <a:xfrm>
            <a:off x="720000" y="3084550"/>
            <a:ext cx="1603800" cy="276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sp>
        <p:nvSpPr>
          <p:cNvPr id="517" name="Google Shape;517;p20"/>
          <p:cNvSpPr txBox="1">
            <a:spLocks noGrp="1"/>
          </p:cNvSpPr>
          <p:nvPr>
            <p:ph type="subTitle" idx="6"/>
          </p:nvPr>
        </p:nvSpPr>
        <p:spPr>
          <a:xfrm>
            <a:off x="720000" y="3361150"/>
            <a:ext cx="1603800" cy="728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100"/>
              <a:buNone/>
              <a:defRPr/>
            </a:lvl1pPr>
            <a:lvl2pPr lvl="1" algn="r" rtl="0">
              <a:lnSpc>
                <a:spcPct val="100000"/>
              </a:lnSpc>
              <a:spcBef>
                <a:spcPts val="0"/>
              </a:spcBef>
              <a:spcAft>
                <a:spcPts val="0"/>
              </a:spcAft>
              <a:buSzPts val="1100"/>
              <a:buNone/>
              <a:defRPr/>
            </a:lvl2pPr>
            <a:lvl3pPr lvl="2" algn="r" rtl="0">
              <a:lnSpc>
                <a:spcPct val="100000"/>
              </a:lnSpc>
              <a:spcBef>
                <a:spcPts val="0"/>
              </a:spcBef>
              <a:spcAft>
                <a:spcPts val="0"/>
              </a:spcAft>
              <a:buSzPts val="1100"/>
              <a:buNone/>
              <a:defRPr/>
            </a:lvl3pPr>
            <a:lvl4pPr lvl="3" algn="r" rtl="0">
              <a:lnSpc>
                <a:spcPct val="100000"/>
              </a:lnSpc>
              <a:spcBef>
                <a:spcPts val="0"/>
              </a:spcBef>
              <a:spcAft>
                <a:spcPts val="0"/>
              </a:spcAft>
              <a:buSzPts val="1100"/>
              <a:buNone/>
              <a:defRPr/>
            </a:lvl4pPr>
            <a:lvl5pPr lvl="4" algn="r" rtl="0">
              <a:lnSpc>
                <a:spcPct val="100000"/>
              </a:lnSpc>
              <a:spcBef>
                <a:spcPts val="0"/>
              </a:spcBef>
              <a:spcAft>
                <a:spcPts val="0"/>
              </a:spcAft>
              <a:buSzPts val="1100"/>
              <a:buNone/>
              <a:defRPr/>
            </a:lvl5pPr>
            <a:lvl6pPr lvl="5" algn="r" rtl="0">
              <a:lnSpc>
                <a:spcPct val="100000"/>
              </a:lnSpc>
              <a:spcBef>
                <a:spcPts val="0"/>
              </a:spcBef>
              <a:spcAft>
                <a:spcPts val="0"/>
              </a:spcAft>
              <a:buSzPts val="1100"/>
              <a:buNone/>
              <a:defRPr/>
            </a:lvl6pPr>
            <a:lvl7pPr lvl="6" algn="r" rtl="0">
              <a:lnSpc>
                <a:spcPct val="100000"/>
              </a:lnSpc>
              <a:spcBef>
                <a:spcPts val="0"/>
              </a:spcBef>
              <a:spcAft>
                <a:spcPts val="0"/>
              </a:spcAft>
              <a:buSzPts val="1100"/>
              <a:buNone/>
              <a:defRPr/>
            </a:lvl7pPr>
            <a:lvl8pPr lvl="7" algn="r" rtl="0">
              <a:lnSpc>
                <a:spcPct val="100000"/>
              </a:lnSpc>
              <a:spcBef>
                <a:spcPts val="0"/>
              </a:spcBef>
              <a:spcAft>
                <a:spcPts val="0"/>
              </a:spcAft>
              <a:buSzPts val="1100"/>
              <a:buNone/>
              <a:defRPr/>
            </a:lvl8pPr>
            <a:lvl9pPr lvl="8" algn="r" rtl="0">
              <a:lnSpc>
                <a:spcPct val="100000"/>
              </a:lnSpc>
              <a:spcBef>
                <a:spcPts val="0"/>
              </a:spcBef>
              <a:spcAft>
                <a:spcPts val="0"/>
              </a:spcAft>
              <a:buSzPts val="1100"/>
              <a:buNone/>
              <a:defRPr/>
            </a:lvl9pPr>
          </a:lstStyle>
          <a:p>
            <a:endParaRPr/>
          </a:p>
        </p:txBody>
      </p:sp>
      <p:sp>
        <p:nvSpPr>
          <p:cNvPr id="518" name="Google Shape;518;p20"/>
          <p:cNvSpPr txBox="1">
            <a:spLocks noGrp="1"/>
          </p:cNvSpPr>
          <p:nvPr>
            <p:ph type="title" idx="7" hasCustomPrompt="1"/>
          </p:nvPr>
        </p:nvSpPr>
        <p:spPr>
          <a:xfrm>
            <a:off x="5273301" y="2685897"/>
            <a:ext cx="714600" cy="5280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2"/>
              </a:buClr>
              <a:buSzPts val="2100"/>
              <a:buFont typeface="Josefin Sans"/>
              <a:buNone/>
              <a:defRPr sz="1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19" name="Google Shape;519;p20"/>
          <p:cNvSpPr txBox="1">
            <a:spLocks noGrp="1"/>
          </p:cNvSpPr>
          <p:nvPr>
            <p:ph type="title" idx="8" hasCustomPrompt="1"/>
          </p:nvPr>
        </p:nvSpPr>
        <p:spPr>
          <a:xfrm>
            <a:off x="3757467" y="1983234"/>
            <a:ext cx="714600" cy="5280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2"/>
              </a:buClr>
              <a:buSzPts val="2100"/>
              <a:buFont typeface="Josefin Sans"/>
              <a:buNone/>
              <a:defRPr sz="1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20" name="Google Shape;520;p20"/>
          <p:cNvSpPr txBox="1">
            <a:spLocks noGrp="1"/>
          </p:cNvSpPr>
          <p:nvPr>
            <p:ph type="title" idx="9" hasCustomPrompt="1"/>
          </p:nvPr>
        </p:nvSpPr>
        <p:spPr>
          <a:xfrm>
            <a:off x="2840762" y="3167156"/>
            <a:ext cx="714600" cy="5280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2"/>
              </a:buClr>
              <a:buSzPts val="2100"/>
              <a:buFont typeface="Josefin Sans"/>
              <a:buNone/>
              <a:defRPr sz="1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21" name="Google Shape;521;p20"/>
          <p:cNvSpPr/>
          <p:nvPr/>
        </p:nvSpPr>
        <p:spPr>
          <a:xfrm>
            <a:off x="3148172" y="1280701"/>
            <a:ext cx="1933200" cy="1933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0"/>
          <p:cNvSpPr/>
          <p:nvPr/>
        </p:nvSpPr>
        <p:spPr>
          <a:xfrm>
            <a:off x="2464138" y="2697294"/>
            <a:ext cx="1467900" cy="14679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0"/>
          <p:cNvSpPr/>
          <p:nvPr/>
        </p:nvSpPr>
        <p:spPr>
          <a:xfrm>
            <a:off x="4664005" y="1983364"/>
            <a:ext cx="1933200" cy="1933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ix columns">
  <p:cSld name="CUSTOM_18">
    <p:spTree>
      <p:nvGrpSpPr>
        <p:cNvPr id="1" name="Shape 524"/>
        <p:cNvGrpSpPr/>
        <p:nvPr/>
      </p:nvGrpSpPr>
      <p:grpSpPr>
        <a:xfrm>
          <a:off x="0" y="0"/>
          <a:ext cx="0" cy="0"/>
          <a:chOff x="0" y="0"/>
          <a:chExt cx="0" cy="0"/>
        </a:xfrm>
      </p:grpSpPr>
      <p:sp>
        <p:nvSpPr>
          <p:cNvPr id="525" name="Google Shape;525;p21"/>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7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526" name="Google Shape;526;p21"/>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1"/>
          <p:cNvSpPr txBox="1">
            <a:spLocks noGrp="1"/>
          </p:cNvSpPr>
          <p:nvPr>
            <p:ph type="subTitle" idx="1"/>
          </p:nvPr>
        </p:nvSpPr>
        <p:spPr>
          <a:xfrm>
            <a:off x="3581110" y="2070913"/>
            <a:ext cx="1977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28" name="Google Shape;528;p21"/>
          <p:cNvSpPr txBox="1">
            <a:spLocks noGrp="1"/>
          </p:cNvSpPr>
          <p:nvPr>
            <p:ph type="subTitle" idx="2"/>
          </p:nvPr>
        </p:nvSpPr>
        <p:spPr>
          <a:xfrm>
            <a:off x="3581110" y="2342499"/>
            <a:ext cx="1977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529" name="Google Shape;529;p21"/>
          <p:cNvSpPr txBox="1">
            <a:spLocks noGrp="1"/>
          </p:cNvSpPr>
          <p:nvPr>
            <p:ph type="subTitle" idx="3"/>
          </p:nvPr>
        </p:nvSpPr>
        <p:spPr>
          <a:xfrm>
            <a:off x="3581110" y="3763376"/>
            <a:ext cx="1977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30" name="Google Shape;530;p21"/>
          <p:cNvSpPr txBox="1">
            <a:spLocks noGrp="1"/>
          </p:cNvSpPr>
          <p:nvPr>
            <p:ph type="subTitle" idx="4"/>
          </p:nvPr>
        </p:nvSpPr>
        <p:spPr>
          <a:xfrm>
            <a:off x="3581110" y="4037476"/>
            <a:ext cx="1977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531" name="Google Shape;531;p21"/>
          <p:cNvSpPr txBox="1">
            <a:spLocks noGrp="1"/>
          </p:cNvSpPr>
          <p:nvPr>
            <p:ph type="subTitle" idx="5"/>
          </p:nvPr>
        </p:nvSpPr>
        <p:spPr>
          <a:xfrm>
            <a:off x="5848989" y="2070913"/>
            <a:ext cx="1983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32" name="Google Shape;532;p21"/>
          <p:cNvSpPr txBox="1">
            <a:spLocks noGrp="1"/>
          </p:cNvSpPr>
          <p:nvPr>
            <p:ph type="subTitle" idx="6"/>
          </p:nvPr>
        </p:nvSpPr>
        <p:spPr>
          <a:xfrm>
            <a:off x="5848989" y="2347514"/>
            <a:ext cx="1983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533" name="Google Shape;533;p21"/>
          <p:cNvSpPr txBox="1">
            <a:spLocks noGrp="1"/>
          </p:cNvSpPr>
          <p:nvPr>
            <p:ph type="subTitle" idx="7"/>
          </p:nvPr>
        </p:nvSpPr>
        <p:spPr>
          <a:xfrm>
            <a:off x="1312012" y="2070913"/>
            <a:ext cx="1980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sp>
        <p:nvSpPr>
          <p:cNvPr id="534" name="Google Shape;534;p21"/>
          <p:cNvSpPr txBox="1">
            <a:spLocks noGrp="1"/>
          </p:cNvSpPr>
          <p:nvPr>
            <p:ph type="subTitle" idx="8"/>
          </p:nvPr>
        </p:nvSpPr>
        <p:spPr>
          <a:xfrm>
            <a:off x="1312012" y="2342499"/>
            <a:ext cx="1980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r" rtl="0">
              <a:lnSpc>
                <a:spcPct val="100000"/>
              </a:lnSpc>
              <a:spcBef>
                <a:spcPts val="0"/>
              </a:spcBef>
              <a:spcAft>
                <a:spcPts val="0"/>
              </a:spcAft>
              <a:buSzPts val="1100"/>
              <a:buNone/>
              <a:defRPr/>
            </a:lvl2pPr>
            <a:lvl3pPr lvl="2" algn="r" rtl="0">
              <a:lnSpc>
                <a:spcPct val="100000"/>
              </a:lnSpc>
              <a:spcBef>
                <a:spcPts val="0"/>
              </a:spcBef>
              <a:spcAft>
                <a:spcPts val="0"/>
              </a:spcAft>
              <a:buSzPts val="1100"/>
              <a:buNone/>
              <a:defRPr/>
            </a:lvl3pPr>
            <a:lvl4pPr lvl="3" algn="r" rtl="0">
              <a:lnSpc>
                <a:spcPct val="100000"/>
              </a:lnSpc>
              <a:spcBef>
                <a:spcPts val="0"/>
              </a:spcBef>
              <a:spcAft>
                <a:spcPts val="0"/>
              </a:spcAft>
              <a:buSzPts val="1100"/>
              <a:buNone/>
              <a:defRPr/>
            </a:lvl4pPr>
            <a:lvl5pPr lvl="4" algn="r" rtl="0">
              <a:lnSpc>
                <a:spcPct val="100000"/>
              </a:lnSpc>
              <a:spcBef>
                <a:spcPts val="0"/>
              </a:spcBef>
              <a:spcAft>
                <a:spcPts val="0"/>
              </a:spcAft>
              <a:buSzPts val="1100"/>
              <a:buNone/>
              <a:defRPr/>
            </a:lvl5pPr>
            <a:lvl6pPr lvl="5" algn="r" rtl="0">
              <a:lnSpc>
                <a:spcPct val="100000"/>
              </a:lnSpc>
              <a:spcBef>
                <a:spcPts val="0"/>
              </a:spcBef>
              <a:spcAft>
                <a:spcPts val="0"/>
              </a:spcAft>
              <a:buSzPts val="1100"/>
              <a:buNone/>
              <a:defRPr/>
            </a:lvl6pPr>
            <a:lvl7pPr lvl="6" algn="r" rtl="0">
              <a:lnSpc>
                <a:spcPct val="100000"/>
              </a:lnSpc>
              <a:spcBef>
                <a:spcPts val="0"/>
              </a:spcBef>
              <a:spcAft>
                <a:spcPts val="0"/>
              </a:spcAft>
              <a:buSzPts val="1100"/>
              <a:buNone/>
              <a:defRPr/>
            </a:lvl7pPr>
            <a:lvl8pPr lvl="7" algn="r" rtl="0">
              <a:lnSpc>
                <a:spcPct val="100000"/>
              </a:lnSpc>
              <a:spcBef>
                <a:spcPts val="0"/>
              </a:spcBef>
              <a:spcAft>
                <a:spcPts val="0"/>
              </a:spcAft>
              <a:buSzPts val="1100"/>
              <a:buNone/>
              <a:defRPr/>
            </a:lvl8pPr>
            <a:lvl9pPr lvl="8" algn="r" rtl="0">
              <a:lnSpc>
                <a:spcPct val="100000"/>
              </a:lnSpc>
              <a:spcBef>
                <a:spcPts val="0"/>
              </a:spcBef>
              <a:spcAft>
                <a:spcPts val="0"/>
              </a:spcAft>
              <a:buSzPts val="1100"/>
              <a:buNone/>
              <a:defRPr/>
            </a:lvl9pPr>
          </a:lstStyle>
          <a:p>
            <a:endParaRPr/>
          </a:p>
        </p:txBody>
      </p:sp>
      <p:sp>
        <p:nvSpPr>
          <p:cNvPr id="535" name="Google Shape;535;p21"/>
          <p:cNvSpPr txBox="1">
            <a:spLocks noGrp="1"/>
          </p:cNvSpPr>
          <p:nvPr>
            <p:ph type="subTitle" idx="9"/>
          </p:nvPr>
        </p:nvSpPr>
        <p:spPr>
          <a:xfrm>
            <a:off x="1312012" y="3763376"/>
            <a:ext cx="1980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sp>
        <p:nvSpPr>
          <p:cNvPr id="536" name="Google Shape;536;p21"/>
          <p:cNvSpPr txBox="1">
            <a:spLocks noGrp="1"/>
          </p:cNvSpPr>
          <p:nvPr>
            <p:ph type="subTitle" idx="13"/>
          </p:nvPr>
        </p:nvSpPr>
        <p:spPr>
          <a:xfrm>
            <a:off x="1312012" y="4037476"/>
            <a:ext cx="1980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r" rtl="0">
              <a:lnSpc>
                <a:spcPct val="100000"/>
              </a:lnSpc>
              <a:spcBef>
                <a:spcPts val="0"/>
              </a:spcBef>
              <a:spcAft>
                <a:spcPts val="0"/>
              </a:spcAft>
              <a:buSzPts val="1100"/>
              <a:buNone/>
              <a:defRPr/>
            </a:lvl2pPr>
            <a:lvl3pPr lvl="2" algn="r" rtl="0">
              <a:lnSpc>
                <a:spcPct val="100000"/>
              </a:lnSpc>
              <a:spcBef>
                <a:spcPts val="0"/>
              </a:spcBef>
              <a:spcAft>
                <a:spcPts val="0"/>
              </a:spcAft>
              <a:buSzPts val="1100"/>
              <a:buNone/>
              <a:defRPr/>
            </a:lvl3pPr>
            <a:lvl4pPr lvl="3" algn="r" rtl="0">
              <a:lnSpc>
                <a:spcPct val="100000"/>
              </a:lnSpc>
              <a:spcBef>
                <a:spcPts val="0"/>
              </a:spcBef>
              <a:spcAft>
                <a:spcPts val="0"/>
              </a:spcAft>
              <a:buSzPts val="1100"/>
              <a:buNone/>
              <a:defRPr/>
            </a:lvl4pPr>
            <a:lvl5pPr lvl="4" algn="r" rtl="0">
              <a:lnSpc>
                <a:spcPct val="100000"/>
              </a:lnSpc>
              <a:spcBef>
                <a:spcPts val="0"/>
              </a:spcBef>
              <a:spcAft>
                <a:spcPts val="0"/>
              </a:spcAft>
              <a:buSzPts val="1100"/>
              <a:buNone/>
              <a:defRPr/>
            </a:lvl5pPr>
            <a:lvl6pPr lvl="5" algn="r" rtl="0">
              <a:lnSpc>
                <a:spcPct val="100000"/>
              </a:lnSpc>
              <a:spcBef>
                <a:spcPts val="0"/>
              </a:spcBef>
              <a:spcAft>
                <a:spcPts val="0"/>
              </a:spcAft>
              <a:buSzPts val="1100"/>
              <a:buNone/>
              <a:defRPr/>
            </a:lvl6pPr>
            <a:lvl7pPr lvl="6" algn="r" rtl="0">
              <a:lnSpc>
                <a:spcPct val="100000"/>
              </a:lnSpc>
              <a:spcBef>
                <a:spcPts val="0"/>
              </a:spcBef>
              <a:spcAft>
                <a:spcPts val="0"/>
              </a:spcAft>
              <a:buSzPts val="1100"/>
              <a:buNone/>
              <a:defRPr/>
            </a:lvl7pPr>
            <a:lvl8pPr lvl="7" algn="r" rtl="0">
              <a:lnSpc>
                <a:spcPct val="100000"/>
              </a:lnSpc>
              <a:spcBef>
                <a:spcPts val="0"/>
              </a:spcBef>
              <a:spcAft>
                <a:spcPts val="0"/>
              </a:spcAft>
              <a:buSzPts val="1100"/>
              <a:buNone/>
              <a:defRPr/>
            </a:lvl8pPr>
            <a:lvl9pPr lvl="8" algn="r" rtl="0">
              <a:lnSpc>
                <a:spcPct val="100000"/>
              </a:lnSpc>
              <a:spcBef>
                <a:spcPts val="0"/>
              </a:spcBef>
              <a:spcAft>
                <a:spcPts val="0"/>
              </a:spcAft>
              <a:buSzPts val="1100"/>
              <a:buNone/>
              <a:defRPr/>
            </a:lvl9pPr>
          </a:lstStyle>
          <a:p>
            <a:endParaRPr/>
          </a:p>
        </p:txBody>
      </p:sp>
      <p:sp>
        <p:nvSpPr>
          <p:cNvPr id="537" name="Google Shape;537;p21"/>
          <p:cNvSpPr txBox="1">
            <a:spLocks noGrp="1"/>
          </p:cNvSpPr>
          <p:nvPr>
            <p:ph type="subTitle" idx="14"/>
          </p:nvPr>
        </p:nvSpPr>
        <p:spPr>
          <a:xfrm>
            <a:off x="5848989" y="3763374"/>
            <a:ext cx="1983000" cy="276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sp>
        <p:nvSpPr>
          <p:cNvPr id="538" name="Google Shape;538;p21"/>
          <p:cNvSpPr txBox="1">
            <a:spLocks noGrp="1"/>
          </p:cNvSpPr>
          <p:nvPr>
            <p:ph type="subTitle" idx="15"/>
          </p:nvPr>
        </p:nvSpPr>
        <p:spPr>
          <a:xfrm>
            <a:off x="5848989" y="4039975"/>
            <a:ext cx="1983000" cy="452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100"/>
              <a:buNone/>
              <a:defRPr/>
            </a:lvl1pPr>
            <a:lvl2pPr lvl="1" algn="r" rtl="0">
              <a:lnSpc>
                <a:spcPct val="100000"/>
              </a:lnSpc>
              <a:spcBef>
                <a:spcPts val="0"/>
              </a:spcBef>
              <a:spcAft>
                <a:spcPts val="0"/>
              </a:spcAft>
              <a:buSzPts val="1100"/>
              <a:buNone/>
              <a:defRPr/>
            </a:lvl2pPr>
            <a:lvl3pPr lvl="2" algn="r" rtl="0">
              <a:lnSpc>
                <a:spcPct val="100000"/>
              </a:lnSpc>
              <a:spcBef>
                <a:spcPts val="0"/>
              </a:spcBef>
              <a:spcAft>
                <a:spcPts val="0"/>
              </a:spcAft>
              <a:buSzPts val="1100"/>
              <a:buNone/>
              <a:defRPr/>
            </a:lvl3pPr>
            <a:lvl4pPr lvl="3" algn="r" rtl="0">
              <a:lnSpc>
                <a:spcPct val="100000"/>
              </a:lnSpc>
              <a:spcBef>
                <a:spcPts val="0"/>
              </a:spcBef>
              <a:spcAft>
                <a:spcPts val="0"/>
              </a:spcAft>
              <a:buSzPts val="1100"/>
              <a:buNone/>
              <a:defRPr/>
            </a:lvl4pPr>
            <a:lvl5pPr lvl="4" algn="r" rtl="0">
              <a:lnSpc>
                <a:spcPct val="100000"/>
              </a:lnSpc>
              <a:spcBef>
                <a:spcPts val="0"/>
              </a:spcBef>
              <a:spcAft>
                <a:spcPts val="0"/>
              </a:spcAft>
              <a:buSzPts val="1100"/>
              <a:buNone/>
              <a:defRPr/>
            </a:lvl5pPr>
            <a:lvl6pPr lvl="5" algn="r" rtl="0">
              <a:lnSpc>
                <a:spcPct val="100000"/>
              </a:lnSpc>
              <a:spcBef>
                <a:spcPts val="0"/>
              </a:spcBef>
              <a:spcAft>
                <a:spcPts val="0"/>
              </a:spcAft>
              <a:buSzPts val="1100"/>
              <a:buNone/>
              <a:defRPr/>
            </a:lvl6pPr>
            <a:lvl7pPr lvl="6" algn="r" rtl="0">
              <a:lnSpc>
                <a:spcPct val="100000"/>
              </a:lnSpc>
              <a:spcBef>
                <a:spcPts val="0"/>
              </a:spcBef>
              <a:spcAft>
                <a:spcPts val="0"/>
              </a:spcAft>
              <a:buSzPts val="1100"/>
              <a:buNone/>
              <a:defRPr/>
            </a:lvl7pPr>
            <a:lvl8pPr lvl="7" algn="r" rtl="0">
              <a:lnSpc>
                <a:spcPct val="100000"/>
              </a:lnSpc>
              <a:spcBef>
                <a:spcPts val="0"/>
              </a:spcBef>
              <a:spcAft>
                <a:spcPts val="0"/>
              </a:spcAft>
              <a:buSzPts val="1100"/>
              <a:buNone/>
              <a:defRPr/>
            </a:lvl8pPr>
            <a:lvl9pPr lvl="8" algn="r" rtl="0">
              <a:lnSpc>
                <a:spcPct val="100000"/>
              </a:lnSpc>
              <a:spcBef>
                <a:spcPts val="0"/>
              </a:spcBef>
              <a:spcAft>
                <a:spcPts val="0"/>
              </a:spcAft>
              <a:buSzPts val="11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Four columns 2">
  <p:cSld name="CUSTOM_10">
    <p:spTree>
      <p:nvGrpSpPr>
        <p:cNvPr id="1" name="Shape 683"/>
        <p:cNvGrpSpPr/>
        <p:nvPr/>
      </p:nvGrpSpPr>
      <p:grpSpPr>
        <a:xfrm>
          <a:off x="0" y="0"/>
          <a:ext cx="0" cy="0"/>
          <a:chOff x="0" y="0"/>
          <a:chExt cx="0" cy="0"/>
        </a:xfrm>
      </p:grpSpPr>
      <p:sp>
        <p:nvSpPr>
          <p:cNvPr id="684" name="Google Shape;684;p25"/>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5" name="Google Shape;685;p25"/>
          <p:cNvGrpSpPr/>
          <p:nvPr/>
        </p:nvGrpSpPr>
        <p:grpSpPr>
          <a:xfrm>
            <a:off x="6510149" y="1965913"/>
            <a:ext cx="2172605" cy="2709763"/>
            <a:chOff x="6510149" y="1949738"/>
            <a:chExt cx="2172605" cy="2709763"/>
          </a:xfrm>
        </p:grpSpPr>
        <p:sp>
          <p:nvSpPr>
            <p:cNvPr id="686" name="Google Shape;686;p25"/>
            <p:cNvSpPr/>
            <p:nvPr/>
          </p:nvSpPr>
          <p:spPr>
            <a:xfrm>
              <a:off x="6510149" y="4267946"/>
              <a:ext cx="120540" cy="388831"/>
            </a:xfrm>
            <a:custGeom>
              <a:avLst/>
              <a:gdLst/>
              <a:ahLst/>
              <a:cxnLst/>
              <a:rect l="l" t="t" r="r" b="b"/>
              <a:pathLst>
                <a:path w="3761" h="12132" extrusionOk="0">
                  <a:moveTo>
                    <a:pt x="3760" y="1"/>
                  </a:moveTo>
                  <a:lnTo>
                    <a:pt x="1" y="135"/>
                  </a:lnTo>
                  <a:lnTo>
                    <a:pt x="1" y="12131"/>
                  </a:lnTo>
                  <a:lnTo>
                    <a:pt x="1605" y="12131"/>
                  </a:lnTo>
                  <a:lnTo>
                    <a:pt x="3760"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5"/>
            <p:cNvSpPr/>
            <p:nvPr/>
          </p:nvSpPr>
          <p:spPr>
            <a:xfrm>
              <a:off x="7592958" y="2586860"/>
              <a:ext cx="93201" cy="30960"/>
            </a:xfrm>
            <a:custGeom>
              <a:avLst/>
              <a:gdLst/>
              <a:ahLst/>
              <a:cxnLst/>
              <a:rect l="l" t="t" r="r" b="b"/>
              <a:pathLst>
                <a:path w="2908" h="966" extrusionOk="0">
                  <a:moveTo>
                    <a:pt x="2875" y="1"/>
                  </a:moveTo>
                  <a:cubicBezTo>
                    <a:pt x="2771" y="1"/>
                    <a:pt x="2159" y="176"/>
                    <a:pt x="1421" y="423"/>
                  </a:cubicBezTo>
                  <a:cubicBezTo>
                    <a:pt x="635" y="690"/>
                    <a:pt x="0" y="924"/>
                    <a:pt x="0" y="957"/>
                  </a:cubicBezTo>
                  <a:cubicBezTo>
                    <a:pt x="2" y="963"/>
                    <a:pt x="12" y="966"/>
                    <a:pt x="29" y="966"/>
                  </a:cubicBezTo>
                  <a:cubicBezTo>
                    <a:pt x="164" y="966"/>
                    <a:pt x="758" y="794"/>
                    <a:pt x="1471" y="556"/>
                  </a:cubicBezTo>
                  <a:cubicBezTo>
                    <a:pt x="2273" y="289"/>
                    <a:pt x="2908" y="38"/>
                    <a:pt x="2891" y="5"/>
                  </a:cubicBezTo>
                  <a:cubicBezTo>
                    <a:pt x="2890" y="2"/>
                    <a:pt x="2884" y="1"/>
                    <a:pt x="2875"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5"/>
            <p:cNvSpPr/>
            <p:nvPr/>
          </p:nvSpPr>
          <p:spPr>
            <a:xfrm>
              <a:off x="6977662" y="4267946"/>
              <a:ext cx="119963" cy="388831"/>
            </a:xfrm>
            <a:custGeom>
              <a:avLst/>
              <a:gdLst/>
              <a:ahLst/>
              <a:cxnLst/>
              <a:rect l="l" t="t" r="r" b="b"/>
              <a:pathLst>
                <a:path w="3743" h="12132" extrusionOk="0">
                  <a:moveTo>
                    <a:pt x="3743" y="1"/>
                  </a:moveTo>
                  <a:lnTo>
                    <a:pt x="0" y="135"/>
                  </a:lnTo>
                  <a:lnTo>
                    <a:pt x="0" y="12131"/>
                  </a:lnTo>
                  <a:lnTo>
                    <a:pt x="1604" y="12131"/>
                  </a:lnTo>
                  <a:lnTo>
                    <a:pt x="3743"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5"/>
            <p:cNvSpPr/>
            <p:nvPr/>
          </p:nvSpPr>
          <p:spPr>
            <a:xfrm>
              <a:off x="7441394" y="4267946"/>
              <a:ext cx="120540" cy="388831"/>
            </a:xfrm>
            <a:custGeom>
              <a:avLst/>
              <a:gdLst/>
              <a:ahLst/>
              <a:cxnLst/>
              <a:rect l="l" t="t" r="r" b="b"/>
              <a:pathLst>
                <a:path w="3761" h="12132" extrusionOk="0">
                  <a:moveTo>
                    <a:pt x="1" y="1"/>
                  </a:moveTo>
                  <a:lnTo>
                    <a:pt x="2156" y="12131"/>
                  </a:lnTo>
                  <a:lnTo>
                    <a:pt x="3760" y="12131"/>
                  </a:lnTo>
                  <a:lnTo>
                    <a:pt x="3760" y="135"/>
                  </a:lnTo>
                  <a:lnTo>
                    <a:pt x="1"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5"/>
            <p:cNvSpPr/>
            <p:nvPr/>
          </p:nvSpPr>
          <p:spPr>
            <a:xfrm>
              <a:off x="7769682" y="4267946"/>
              <a:ext cx="120508" cy="388831"/>
            </a:xfrm>
            <a:custGeom>
              <a:avLst/>
              <a:gdLst/>
              <a:ahLst/>
              <a:cxnLst/>
              <a:rect l="l" t="t" r="r" b="b"/>
              <a:pathLst>
                <a:path w="3760" h="12132" extrusionOk="0">
                  <a:moveTo>
                    <a:pt x="0" y="1"/>
                  </a:moveTo>
                  <a:lnTo>
                    <a:pt x="2156" y="12131"/>
                  </a:lnTo>
                  <a:lnTo>
                    <a:pt x="3760" y="12131"/>
                  </a:lnTo>
                  <a:lnTo>
                    <a:pt x="3760" y="135"/>
                  </a:lnTo>
                  <a:lnTo>
                    <a:pt x="0"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5"/>
            <p:cNvSpPr/>
            <p:nvPr/>
          </p:nvSpPr>
          <p:spPr>
            <a:xfrm>
              <a:off x="6510149" y="3406827"/>
              <a:ext cx="375979" cy="873907"/>
            </a:xfrm>
            <a:custGeom>
              <a:avLst/>
              <a:gdLst/>
              <a:ahLst/>
              <a:cxnLst/>
              <a:rect l="l" t="t" r="r" b="b"/>
              <a:pathLst>
                <a:path w="11731" h="27267" extrusionOk="0">
                  <a:moveTo>
                    <a:pt x="5548" y="0"/>
                  </a:moveTo>
                  <a:cubicBezTo>
                    <a:pt x="4075" y="0"/>
                    <a:pt x="2636" y="293"/>
                    <a:pt x="1939" y="1271"/>
                  </a:cubicBezTo>
                  <a:cubicBezTo>
                    <a:pt x="184" y="3711"/>
                    <a:pt x="1" y="27170"/>
                    <a:pt x="1" y="27170"/>
                  </a:cubicBezTo>
                  <a:cubicBezTo>
                    <a:pt x="1" y="27170"/>
                    <a:pt x="5028" y="27266"/>
                    <a:pt x="8439" y="27266"/>
                  </a:cubicBezTo>
                  <a:cubicBezTo>
                    <a:pt x="10145" y="27266"/>
                    <a:pt x="11446" y="27242"/>
                    <a:pt x="11513" y="27170"/>
                  </a:cubicBezTo>
                  <a:cubicBezTo>
                    <a:pt x="11730" y="26969"/>
                    <a:pt x="10026" y="653"/>
                    <a:pt x="10026" y="653"/>
                  </a:cubicBezTo>
                  <a:cubicBezTo>
                    <a:pt x="10026" y="653"/>
                    <a:pt x="7748" y="0"/>
                    <a:pt x="5548"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5"/>
            <p:cNvSpPr/>
            <p:nvPr/>
          </p:nvSpPr>
          <p:spPr>
            <a:xfrm>
              <a:off x="6804144" y="2531830"/>
              <a:ext cx="1086046" cy="1608718"/>
            </a:xfrm>
            <a:custGeom>
              <a:avLst/>
              <a:gdLst/>
              <a:ahLst/>
              <a:cxnLst/>
              <a:rect l="l" t="t" r="r" b="b"/>
              <a:pathLst>
                <a:path w="33886" h="50194" extrusionOk="0">
                  <a:moveTo>
                    <a:pt x="24423" y="1"/>
                  </a:moveTo>
                  <a:cubicBezTo>
                    <a:pt x="24403" y="1"/>
                    <a:pt x="24382" y="1"/>
                    <a:pt x="24362" y="1"/>
                  </a:cubicBezTo>
                  <a:lnTo>
                    <a:pt x="9424" y="1"/>
                  </a:lnTo>
                  <a:cubicBezTo>
                    <a:pt x="4195" y="1"/>
                    <a:pt x="1" y="4295"/>
                    <a:pt x="118" y="9525"/>
                  </a:cubicBezTo>
                  <a:lnTo>
                    <a:pt x="1070" y="50193"/>
                  </a:lnTo>
                  <a:lnTo>
                    <a:pt x="33568" y="50193"/>
                  </a:lnTo>
                  <a:lnTo>
                    <a:pt x="33836" y="9491"/>
                  </a:lnTo>
                  <a:cubicBezTo>
                    <a:pt x="33885" y="4265"/>
                    <a:pt x="29658" y="1"/>
                    <a:pt x="24423" y="1"/>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5"/>
            <p:cNvSpPr/>
            <p:nvPr/>
          </p:nvSpPr>
          <p:spPr>
            <a:xfrm>
              <a:off x="6572262" y="3855335"/>
              <a:ext cx="1307768" cy="420143"/>
            </a:xfrm>
            <a:custGeom>
              <a:avLst/>
              <a:gdLst/>
              <a:ahLst/>
              <a:cxnLst/>
              <a:rect l="l" t="t" r="r" b="b"/>
              <a:pathLst>
                <a:path w="40804" h="13109" extrusionOk="0">
                  <a:moveTo>
                    <a:pt x="19728" y="0"/>
                  </a:moveTo>
                  <a:cubicBezTo>
                    <a:pt x="13401" y="0"/>
                    <a:pt x="6918" y="126"/>
                    <a:pt x="6918" y="126"/>
                  </a:cubicBezTo>
                  <a:cubicBezTo>
                    <a:pt x="6918" y="126"/>
                    <a:pt x="452" y="377"/>
                    <a:pt x="1" y="8380"/>
                  </a:cubicBezTo>
                  <a:lnTo>
                    <a:pt x="1" y="13109"/>
                  </a:lnTo>
                  <a:lnTo>
                    <a:pt x="40803" y="13109"/>
                  </a:lnTo>
                  <a:lnTo>
                    <a:pt x="40803" y="8898"/>
                  </a:lnTo>
                  <a:cubicBezTo>
                    <a:pt x="40803" y="8898"/>
                    <a:pt x="35039" y="410"/>
                    <a:pt x="28272" y="126"/>
                  </a:cubicBezTo>
                  <a:cubicBezTo>
                    <a:pt x="26016" y="32"/>
                    <a:pt x="22892" y="0"/>
                    <a:pt x="19728"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5"/>
            <p:cNvSpPr/>
            <p:nvPr/>
          </p:nvSpPr>
          <p:spPr>
            <a:xfrm>
              <a:off x="6554057" y="3855014"/>
              <a:ext cx="907207" cy="413125"/>
            </a:xfrm>
            <a:custGeom>
              <a:avLst/>
              <a:gdLst/>
              <a:ahLst/>
              <a:cxnLst/>
              <a:rect l="l" t="t" r="r" b="b"/>
              <a:pathLst>
                <a:path w="28306" h="12890" extrusionOk="0">
                  <a:moveTo>
                    <a:pt x="9133" y="0"/>
                  </a:moveTo>
                  <a:cubicBezTo>
                    <a:pt x="7145" y="0"/>
                    <a:pt x="5217" y="133"/>
                    <a:pt x="3543" y="1423"/>
                  </a:cubicBezTo>
                  <a:cubicBezTo>
                    <a:pt x="385" y="3896"/>
                    <a:pt x="1" y="9059"/>
                    <a:pt x="335" y="12751"/>
                  </a:cubicBezTo>
                  <a:cubicBezTo>
                    <a:pt x="343" y="12843"/>
                    <a:pt x="414" y="12889"/>
                    <a:pt x="483" y="12889"/>
                  </a:cubicBezTo>
                  <a:cubicBezTo>
                    <a:pt x="552" y="12889"/>
                    <a:pt x="619" y="12843"/>
                    <a:pt x="619" y="12751"/>
                  </a:cubicBezTo>
                  <a:cubicBezTo>
                    <a:pt x="218" y="8357"/>
                    <a:pt x="953" y="1958"/>
                    <a:pt x="5932" y="554"/>
                  </a:cubicBezTo>
                  <a:cubicBezTo>
                    <a:pt x="6831" y="299"/>
                    <a:pt x="7809" y="238"/>
                    <a:pt x="8789" y="238"/>
                  </a:cubicBezTo>
                  <a:cubicBezTo>
                    <a:pt x="9668" y="238"/>
                    <a:pt x="10550" y="287"/>
                    <a:pt x="11379" y="287"/>
                  </a:cubicBezTo>
                  <a:lnTo>
                    <a:pt x="28121" y="387"/>
                  </a:lnTo>
                  <a:cubicBezTo>
                    <a:pt x="28305" y="370"/>
                    <a:pt x="28305" y="103"/>
                    <a:pt x="28121" y="103"/>
                  </a:cubicBezTo>
                  <a:cubicBezTo>
                    <a:pt x="21973" y="70"/>
                    <a:pt x="15807" y="36"/>
                    <a:pt x="9658" y="3"/>
                  </a:cubicBezTo>
                  <a:cubicBezTo>
                    <a:pt x="9483" y="1"/>
                    <a:pt x="9308" y="0"/>
                    <a:pt x="9133"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5"/>
            <p:cNvSpPr/>
            <p:nvPr/>
          </p:nvSpPr>
          <p:spPr>
            <a:xfrm>
              <a:off x="6955708" y="2557534"/>
              <a:ext cx="706895" cy="844005"/>
            </a:xfrm>
            <a:custGeom>
              <a:avLst/>
              <a:gdLst/>
              <a:ahLst/>
              <a:cxnLst/>
              <a:rect l="l" t="t" r="r" b="b"/>
              <a:pathLst>
                <a:path w="22056" h="26334" extrusionOk="0">
                  <a:moveTo>
                    <a:pt x="6416" y="1"/>
                  </a:moveTo>
                  <a:cubicBezTo>
                    <a:pt x="4428" y="18"/>
                    <a:pt x="2807" y="68"/>
                    <a:pt x="1705" y="168"/>
                  </a:cubicBezTo>
                  <a:cubicBezTo>
                    <a:pt x="1420" y="201"/>
                    <a:pt x="1187" y="235"/>
                    <a:pt x="969" y="252"/>
                  </a:cubicBezTo>
                  <a:cubicBezTo>
                    <a:pt x="752" y="285"/>
                    <a:pt x="568" y="318"/>
                    <a:pt x="435" y="335"/>
                  </a:cubicBezTo>
                  <a:cubicBezTo>
                    <a:pt x="284" y="369"/>
                    <a:pt x="134" y="419"/>
                    <a:pt x="0" y="469"/>
                  </a:cubicBezTo>
                  <a:cubicBezTo>
                    <a:pt x="34" y="469"/>
                    <a:pt x="67" y="452"/>
                    <a:pt x="117" y="452"/>
                  </a:cubicBezTo>
                  <a:cubicBezTo>
                    <a:pt x="184" y="435"/>
                    <a:pt x="284" y="402"/>
                    <a:pt x="435" y="369"/>
                  </a:cubicBezTo>
                  <a:lnTo>
                    <a:pt x="969" y="302"/>
                  </a:lnTo>
                  <a:cubicBezTo>
                    <a:pt x="1187" y="285"/>
                    <a:pt x="1420" y="252"/>
                    <a:pt x="1705" y="235"/>
                  </a:cubicBezTo>
                  <a:cubicBezTo>
                    <a:pt x="2679" y="162"/>
                    <a:pt x="4022" y="115"/>
                    <a:pt x="5665" y="115"/>
                  </a:cubicBezTo>
                  <a:cubicBezTo>
                    <a:pt x="5909" y="115"/>
                    <a:pt x="6159" y="116"/>
                    <a:pt x="6416" y="118"/>
                  </a:cubicBezTo>
                  <a:cubicBezTo>
                    <a:pt x="7419" y="118"/>
                    <a:pt x="8505" y="118"/>
                    <a:pt x="9674" y="151"/>
                  </a:cubicBezTo>
                  <a:cubicBezTo>
                    <a:pt x="10844" y="185"/>
                    <a:pt x="12097" y="151"/>
                    <a:pt x="13401" y="335"/>
                  </a:cubicBezTo>
                  <a:cubicBezTo>
                    <a:pt x="14069" y="402"/>
                    <a:pt x="14737" y="536"/>
                    <a:pt x="15389" y="686"/>
                  </a:cubicBezTo>
                  <a:cubicBezTo>
                    <a:pt x="16074" y="853"/>
                    <a:pt x="16726" y="1087"/>
                    <a:pt x="17360" y="1388"/>
                  </a:cubicBezTo>
                  <a:cubicBezTo>
                    <a:pt x="17995" y="1739"/>
                    <a:pt x="18563" y="2173"/>
                    <a:pt x="19081" y="2691"/>
                  </a:cubicBezTo>
                  <a:cubicBezTo>
                    <a:pt x="19616" y="3209"/>
                    <a:pt x="20067" y="3810"/>
                    <a:pt x="20418" y="4462"/>
                  </a:cubicBezTo>
                  <a:cubicBezTo>
                    <a:pt x="20585" y="4796"/>
                    <a:pt x="20719" y="5147"/>
                    <a:pt x="20819" y="5498"/>
                  </a:cubicBezTo>
                  <a:cubicBezTo>
                    <a:pt x="20903" y="5866"/>
                    <a:pt x="20953" y="6233"/>
                    <a:pt x="20986" y="6601"/>
                  </a:cubicBezTo>
                  <a:cubicBezTo>
                    <a:pt x="21070" y="7336"/>
                    <a:pt x="21153" y="8054"/>
                    <a:pt x="21220" y="8773"/>
                  </a:cubicBezTo>
                  <a:cubicBezTo>
                    <a:pt x="21354" y="10193"/>
                    <a:pt x="21454" y="11580"/>
                    <a:pt x="21554" y="12883"/>
                  </a:cubicBezTo>
                  <a:cubicBezTo>
                    <a:pt x="21721" y="15523"/>
                    <a:pt x="21805" y="17896"/>
                    <a:pt x="21872" y="19884"/>
                  </a:cubicBezTo>
                  <a:cubicBezTo>
                    <a:pt x="21922" y="21872"/>
                    <a:pt x="21955" y="23476"/>
                    <a:pt x="21989" y="24596"/>
                  </a:cubicBezTo>
                  <a:cubicBezTo>
                    <a:pt x="22005" y="25147"/>
                    <a:pt x="22022" y="25582"/>
                    <a:pt x="22022" y="25882"/>
                  </a:cubicBezTo>
                  <a:cubicBezTo>
                    <a:pt x="22039" y="26016"/>
                    <a:pt x="22039" y="26133"/>
                    <a:pt x="22039" y="26217"/>
                  </a:cubicBezTo>
                  <a:cubicBezTo>
                    <a:pt x="22039" y="26250"/>
                    <a:pt x="22039" y="26283"/>
                    <a:pt x="22056" y="26334"/>
                  </a:cubicBezTo>
                  <a:cubicBezTo>
                    <a:pt x="22056" y="26283"/>
                    <a:pt x="22056" y="26250"/>
                    <a:pt x="22056" y="26217"/>
                  </a:cubicBezTo>
                  <a:cubicBezTo>
                    <a:pt x="22056" y="26133"/>
                    <a:pt x="22056" y="26016"/>
                    <a:pt x="22056" y="25882"/>
                  </a:cubicBezTo>
                  <a:cubicBezTo>
                    <a:pt x="22056" y="25582"/>
                    <a:pt x="22056" y="25147"/>
                    <a:pt x="22039" y="24596"/>
                  </a:cubicBezTo>
                  <a:cubicBezTo>
                    <a:pt x="22039" y="23476"/>
                    <a:pt x="22022" y="21872"/>
                    <a:pt x="21972" y="19867"/>
                  </a:cubicBezTo>
                  <a:cubicBezTo>
                    <a:pt x="21922" y="17879"/>
                    <a:pt x="21838" y="15506"/>
                    <a:pt x="21688" y="12883"/>
                  </a:cubicBezTo>
                  <a:cubicBezTo>
                    <a:pt x="21604" y="11563"/>
                    <a:pt x="21487" y="10176"/>
                    <a:pt x="21354" y="8756"/>
                  </a:cubicBezTo>
                  <a:cubicBezTo>
                    <a:pt x="21287" y="8038"/>
                    <a:pt x="21220" y="7319"/>
                    <a:pt x="21120" y="6584"/>
                  </a:cubicBezTo>
                  <a:cubicBezTo>
                    <a:pt x="21103" y="6200"/>
                    <a:pt x="21036" y="5832"/>
                    <a:pt x="20953" y="5465"/>
                  </a:cubicBezTo>
                  <a:cubicBezTo>
                    <a:pt x="20853" y="5097"/>
                    <a:pt x="20719" y="4729"/>
                    <a:pt x="20535" y="4395"/>
                  </a:cubicBezTo>
                  <a:cubicBezTo>
                    <a:pt x="20184" y="3727"/>
                    <a:pt x="19716" y="3109"/>
                    <a:pt x="19182" y="2591"/>
                  </a:cubicBezTo>
                  <a:cubicBezTo>
                    <a:pt x="18664" y="2056"/>
                    <a:pt x="18062" y="1622"/>
                    <a:pt x="17427" y="1271"/>
                  </a:cubicBezTo>
                  <a:cubicBezTo>
                    <a:pt x="16776" y="953"/>
                    <a:pt x="16107" y="719"/>
                    <a:pt x="15422" y="552"/>
                  </a:cubicBezTo>
                  <a:cubicBezTo>
                    <a:pt x="14771" y="402"/>
                    <a:pt x="14102" y="268"/>
                    <a:pt x="13417" y="201"/>
                  </a:cubicBezTo>
                  <a:cubicBezTo>
                    <a:pt x="12114" y="18"/>
                    <a:pt x="10844" y="51"/>
                    <a:pt x="9674" y="18"/>
                  </a:cubicBezTo>
                  <a:cubicBezTo>
                    <a:pt x="8505" y="1"/>
                    <a:pt x="7419" y="1"/>
                    <a:pt x="641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5"/>
            <p:cNvSpPr/>
            <p:nvPr/>
          </p:nvSpPr>
          <p:spPr>
            <a:xfrm>
              <a:off x="7646514" y="2915500"/>
              <a:ext cx="74997" cy="26313"/>
            </a:xfrm>
            <a:custGeom>
              <a:avLst/>
              <a:gdLst/>
              <a:ahLst/>
              <a:cxnLst/>
              <a:rect l="l" t="t" r="r" b="b"/>
              <a:pathLst>
                <a:path w="2340" h="821" extrusionOk="0">
                  <a:moveTo>
                    <a:pt x="2311" y="1"/>
                  </a:moveTo>
                  <a:cubicBezTo>
                    <a:pt x="2192" y="1"/>
                    <a:pt x="1711" y="153"/>
                    <a:pt x="1153" y="344"/>
                  </a:cubicBezTo>
                  <a:cubicBezTo>
                    <a:pt x="502" y="561"/>
                    <a:pt x="0" y="779"/>
                    <a:pt x="17" y="812"/>
                  </a:cubicBezTo>
                  <a:cubicBezTo>
                    <a:pt x="19" y="818"/>
                    <a:pt x="28" y="821"/>
                    <a:pt x="44" y="821"/>
                  </a:cubicBezTo>
                  <a:cubicBezTo>
                    <a:pt x="161" y="821"/>
                    <a:pt x="631" y="669"/>
                    <a:pt x="1203" y="478"/>
                  </a:cubicBezTo>
                  <a:cubicBezTo>
                    <a:pt x="1838" y="261"/>
                    <a:pt x="2339" y="43"/>
                    <a:pt x="2339" y="10"/>
                  </a:cubicBezTo>
                  <a:cubicBezTo>
                    <a:pt x="2337" y="4"/>
                    <a:pt x="2328" y="1"/>
                    <a:pt x="2311"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5"/>
            <p:cNvSpPr/>
            <p:nvPr/>
          </p:nvSpPr>
          <p:spPr>
            <a:xfrm>
              <a:off x="7647059" y="2987356"/>
              <a:ext cx="33749" cy="4743"/>
            </a:xfrm>
            <a:custGeom>
              <a:avLst/>
              <a:gdLst/>
              <a:ahLst/>
              <a:cxnLst/>
              <a:rect l="l" t="t" r="r" b="b"/>
              <a:pathLst>
                <a:path w="1053" h="148" extrusionOk="0">
                  <a:moveTo>
                    <a:pt x="324" y="1"/>
                  </a:moveTo>
                  <a:cubicBezTo>
                    <a:pt x="132" y="1"/>
                    <a:pt x="0" y="19"/>
                    <a:pt x="0" y="57"/>
                  </a:cubicBezTo>
                  <a:cubicBezTo>
                    <a:pt x="0" y="90"/>
                    <a:pt x="234" y="141"/>
                    <a:pt x="518" y="141"/>
                  </a:cubicBezTo>
                  <a:cubicBezTo>
                    <a:pt x="599" y="145"/>
                    <a:pt x="674" y="147"/>
                    <a:pt x="742" y="147"/>
                  </a:cubicBezTo>
                  <a:cubicBezTo>
                    <a:pt x="927" y="147"/>
                    <a:pt x="1053" y="132"/>
                    <a:pt x="1053" y="107"/>
                  </a:cubicBezTo>
                  <a:cubicBezTo>
                    <a:pt x="1053" y="57"/>
                    <a:pt x="819" y="24"/>
                    <a:pt x="535" y="7"/>
                  </a:cubicBezTo>
                  <a:cubicBezTo>
                    <a:pt x="459" y="3"/>
                    <a:pt x="388" y="1"/>
                    <a:pt x="324"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5"/>
            <p:cNvSpPr/>
            <p:nvPr/>
          </p:nvSpPr>
          <p:spPr>
            <a:xfrm>
              <a:off x="7353577" y="2960787"/>
              <a:ext cx="47690" cy="45575"/>
            </a:xfrm>
            <a:custGeom>
              <a:avLst/>
              <a:gdLst/>
              <a:ahLst/>
              <a:cxnLst/>
              <a:rect l="l" t="t" r="r" b="b"/>
              <a:pathLst>
                <a:path w="1488" h="1422" extrusionOk="0">
                  <a:moveTo>
                    <a:pt x="652" y="0"/>
                  </a:moveTo>
                  <a:lnTo>
                    <a:pt x="652" y="0"/>
                  </a:lnTo>
                  <a:cubicBezTo>
                    <a:pt x="652" y="0"/>
                    <a:pt x="585" y="0"/>
                    <a:pt x="485" y="34"/>
                  </a:cubicBezTo>
                  <a:cubicBezTo>
                    <a:pt x="352" y="84"/>
                    <a:pt x="218" y="201"/>
                    <a:pt x="151" y="318"/>
                  </a:cubicBezTo>
                  <a:cubicBezTo>
                    <a:pt x="17" y="518"/>
                    <a:pt x="1" y="769"/>
                    <a:pt x="101" y="986"/>
                  </a:cubicBezTo>
                  <a:cubicBezTo>
                    <a:pt x="213" y="1257"/>
                    <a:pt x="476" y="1422"/>
                    <a:pt x="747" y="1422"/>
                  </a:cubicBezTo>
                  <a:cubicBezTo>
                    <a:pt x="760" y="1422"/>
                    <a:pt x="773" y="1421"/>
                    <a:pt x="786" y="1421"/>
                  </a:cubicBezTo>
                  <a:cubicBezTo>
                    <a:pt x="1087" y="1387"/>
                    <a:pt x="1337" y="1187"/>
                    <a:pt x="1421" y="903"/>
                  </a:cubicBezTo>
                  <a:cubicBezTo>
                    <a:pt x="1488" y="669"/>
                    <a:pt x="1404" y="418"/>
                    <a:pt x="1204" y="251"/>
                  </a:cubicBezTo>
                  <a:cubicBezTo>
                    <a:pt x="1087" y="151"/>
                    <a:pt x="936" y="101"/>
                    <a:pt x="786" y="101"/>
                  </a:cubicBezTo>
                  <a:cubicBezTo>
                    <a:pt x="686" y="117"/>
                    <a:pt x="619" y="151"/>
                    <a:pt x="636" y="151"/>
                  </a:cubicBezTo>
                  <a:cubicBezTo>
                    <a:pt x="636" y="159"/>
                    <a:pt x="648" y="159"/>
                    <a:pt x="673" y="159"/>
                  </a:cubicBezTo>
                  <a:cubicBezTo>
                    <a:pt x="698" y="159"/>
                    <a:pt x="736" y="159"/>
                    <a:pt x="786" y="168"/>
                  </a:cubicBezTo>
                  <a:cubicBezTo>
                    <a:pt x="920" y="184"/>
                    <a:pt x="1053" y="234"/>
                    <a:pt x="1137" y="335"/>
                  </a:cubicBezTo>
                  <a:cubicBezTo>
                    <a:pt x="1287" y="468"/>
                    <a:pt x="1354" y="669"/>
                    <a:pt x="1287" y="853"/>
                  </a:cubicBezTo>
                  <a:cubicBezTo>
                    <a:pt x="1220" y="1087"/>
                    <a:pt x="1020" y="1254"/>
                    <a:pt x="786" y="1287"/>
                  </a:cubicBezTo>
                  <a:cubicBezTo>
                    <a:pt x="535" y="1287"/>
                    <a:pt x="318" y="1153"/>
                    <a:pt x="218" y="936"/>
                  </a:cubicBezTo>
                  <a:cubicBezTo>
                    <a:pt x="134" y="752"/>
                    <a:pt x="134" y="552"/>
                    <a:pt x="235" y="368"/>
                  </a:cubicBezTo>
                  <a:cubicBezTo>
                    <a:pt x="335" y="218"/>
                    <a:pt x="469" y="84"/>
                    <a:pt x="652"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5"/>
            <p:cNvSpPr/>
            <p:nvPr/>
          </p:nvSpPr>
          <p:spPr>
            <a:xfrm>
              <a:off x="7345564" y="2844574"/>
              <a:ext cx="46056" cy="123745"/>
            </a:xfrm>
            <a:custGeom>
              <a:avLst/>
              <a:gdLst/>
              <a:ahLst/>
              <a:cxnLst/>
              <a:rect l="l" t="t" r="r" b="b"/>
              <a:pathLst>
                <a:path w="1437" h="3861" extrusionOk="0">
                  <a:moveTo>
                    <a:pt x="1420" y="1"/>
                  </a:moveTo>
                  <a:cubicBezTo>
                    <a:pt x="1421" y="3"/>
                    <a:pt x="1422" y="6"/>
                    <a:pt x="1421" y="9"/>
                  </a:cubicBezTo>
                  <a:lnTo>
                    <a:pt x="1421" y="9"/>
                  </a:lnTo>
                  <a:cubicBezTo>
                    <a:pt x="1426" y="6"/>
                    <a:pt x="1432" y="3"/>
                    <a:pt x="1437" y="1"/>
                  </a:cubicBezTo>
                  <a:close/>
                  <a:moveTo>
                    <a:pt x="1421" y="9"/>
                  </a:moveTo>
                  <a:cubicBezTo>
                    <a:pt x="1228" y="108"/>
                    <a:pt x="1066" y="239"/>
                    <a:pt x="936" y="402"/>
                  </a:cubicBezTo>
                  <a:cubicBezTo>
                    <a:pt x="201" y="1187"/>
                    <a:pt x="0" y="2323"/>
                    <a:pt x="401" y="3309"/>
                  </a:cubicBezTo>
                  <a:cubicBezTo>
                    <a:pt x="468" y="3509"/>
                    <a:pt x="568" y="3710"/>
                    <a:pt x="719" y="3860"/>
                  </a:cubicBezTo>
                  <a:cubicBezTo>
                    <a:pt x="752" y="3844"/>
                    <a:pt x="618" y="3643"/>
                    <a:pt x="485" y="3276"/>
                  </a:cubicBezTo>
                  <a:cubicBezTo>
                    <a:pt x="167" y="2323"/>
                    <a:pt x="351" y="1254"/>
                    <a:pt x="1003" y="469"/>
                  </a:cubicBezTo>
                  <a:cubicBezTo>
                    <a:pt x="1236" y="188"/>
                    <a:pt x="1412" y="53"/>
                    <a:pt x="1421" y="9"/>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5"/>
            <p:cNvSpPr/>
            <p:nvPr/>
          </p:nvSpPr>
          <p:spPr>
            <a:xfrm>
              <a:off x="7348769" y="3002420"/>
              <a:ext cx="31633" cy="132431"/>
            </a:xfrm>
            <a:custGeom>
              <a:avLst/>
              <a:gdLst/>
              <a:ahLst/>
              <a:cxnLst/>
              <a:rect l="l" t="t" r="r" b="b"/>
              <a:pathLst>
                <a:path w="987" h="4132" extrusionOk="0">
                  <a:moveTo>
                    <a:pt x="919" y="1"/>
                  </a:moveTo>
                  <a:cubicBezTo>
                    <a:pt x="886" y="1"/>
                    <a:pt x="836" y="5"/>
                    <a:pt x="769" y="21"/>
                  </a:cubicBezTo>
                  <a:cubicBezTo>
                    <a:pt x="602" y="72"/>
                    <a:pt x="451" y="172"/>
                    <a:pt x="334" y="305"/>
                  </a:cubicBezTo>
                  <a:cubicBezTo>
                    <a:pt x="184" y="523"/>
                    <a:pt x="84" y="757"/>
                    <a:pt x="50" y="1024"/>
                  </a:cubicBezTo>
                  <a:cubicBezTo>
                    <a:pt x="17" y="1341"/>
                    <a:pt x="0" y="1642"/>
                    <a:pt x="34" y="1960"/>
                  </a:cubicBezTo>
                  <a:cubicBezTo>
                    <a:pt x="84" y="2528"/>
                    <a:pt x="268" y="3079"/>
                    <a:pt x="535" y="3564"/>
                  </a:cubicBezTo>
                  <a:cubicBezTo>
                    <a:pt x="652" y="3781"/>
                    <a:pt x="786" y="3965"/>
                    <a:pt x="953" y="4132"/>
                  </a:cubicBezTo>
                  <a:cubicBezTo>
                    <a:pt x="986" y="4115"/>
                    <a:pt x="819" y="3898"/>
                    <a:pt x="635" y="3530"/>
                  </a:cubicBezTo>
                  <a:cubicBezTo>
                    <a:pt x="385" y="3029"/>
                    <a:pt x="234" y="2494"/>
                    <a:pt x="184" y="1943"/>
                  </a:cubicBezTo>
                  <a:cubicBezTo>
                    <a:pt x="117" y="1308"/>
                    <a:pt x="167" y="706"/>
                    <a:pt x="418" y="372"/>
                  </a:cubicBezTo>
                  <a:cubicBezTo>
                    <a:pt x="552" y="189"/>
                    <a:pt x="752" y="55"/>
                    <a:pt x="969" y="5"/>
                  </a:cubicBezTo>
                  <a:cubicBezTo>
                    <a:pt x="969" y="5"/>
                    <a:pt x="953" y="1"/>
                    <a:pt x="919"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5"/>
            <p:cNvSpPr/>
            <p:nvPr/>
          </p:nvSpPr>
          <p:spPr>
            <a:xfrm>
              <a:off x="7304316" y="2972581"/>
              <a:ext cx="47146" cy="9262"/>
            </a:xfrm>
            <a:custGeom>
              <a:avLst/>
              <a:gdLst/>
              <a:ahLst/>
              <a:cxnLst/>
              <a:rect l="l" t="t" r="r" b="b"/>
              <a:pathLst>
                <a:path w="1471" h="289" extrusionOk="0">
                  <a:moveTo>
                    <a:pt x="736" y="0"/>
                  </a:moveTo>
                  <a:cubicBezTo>
                    <a:pt x="285" y="0"/>
                    <a:pt x="1" y="251"/>
                    <a:pt x="34" y="284"/>
                  </a:cubicBezTo>
                  <a:cubicBezTo>
                    <a:pt x="35" y="287"/>
                    <a:pt x="39" y="288"/>
                    <a:pt x="44" y="288"/>
                  </a:cubicBezTo>
                  <a:cubicBezTo>
                    <a:pt x="99" y="288"/>
                    <a:pt x="368" y="134"/>
                    <a:pt x="736" y="134"/>
                  </a:cubicBezTo>
                  <a:cubicBezTo>
                    <a:pt x="1100" y="134"/>
                    <a:pt x="1368" y="272"/>
                    <a:pt x="1426" y="272"/>
                  </a:cubicBezTo>
                  <a:cubicBezTo>
                    <a:pt x="1432" y="272"/>
                    <a:pt x="1436" y="270"/>
                    <a:pt x="1437" y="267"/>
                  </a:cubicBezTo>
                  <a:cubicBezTo>
                    <a:pt x="1471" y="251"/>
                    <a:pt x="1187" y="0"/>
                    <a:pt x="73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5"/>
            <p:cNvSpPr/>
            <p:nvPr/>
          </p:nvSpPr>
          <p:spPr>
            <a:xfrm>
              <a:off x="7048877" y="2960787"/>
              <a:ext cx="47690" cy="45575"/>
            </a:xfrm>
            <a:custGeom>
              <a:avLst/>
              <a:gdLst/>
              <a:ahLst/>
              <a:cxnLst/>
              <a:rect l="l" t="t" r="r" b="b"/>
              <a:pathLst>
                <a:path w="1488" h="1422" extrusionOk="0">
                  <a:moveTo>
                    <a:pt x="652" y="0"/>
                  </a:moveTo>
                  <a:cubicBezTo>
                    <a:pt x="652" y="0"/>
                    <a:pt x="585" y="0"/>
                    <a:pt x="485" y="34"/>
                  </a:cubicBezTo>
                  <a:cubicBezTo>
                    <a:pt x="351" y="84"/>
                    <a:pt x="234" y="201"/>
                    <a:pt x="151" y="318"/>
                  </a:cubicBezTo>
                  <a:cubicBezTo>
                    <a:pt x="17" y="518"/>
                    <a:pt x="1" y="769"/>
                    <a:pt x="101" y="986"/>
                  </a:cubicBezTo>
                  <a:cubicBezTo>
                    <a:pt x="212" y="1257"/>
                    <a:pt x="476" y="1422"/>
                    <a:pt x="761" y="1422"/>
                  </a:cubicBezTo>
                  <a:cubicBezTo>
                    <a:pt x="775" y="1422"/>
                    <a:pt x="789" y="1421"/>
                    <a:pt x="803" y="1421"/>
                  </a:cubicBezTo>
                  <a:cubicBezTo>
                    <a:pt x="1087" y="1387"/>
                    <a:pt x="1337" y="1187"/>
                    <a:pt x="1421" y="903"/>
                  </a:cubicBezTo>
                  <a:cubicBezTo>
                    <a:pt x="1488" y="652"/>
                    <a:pt x="1404" y="418"/>
                    <a:pt x="1220" y="251"/>
                  </a:cubicBezTo>
                  <a:cubicBezTo>
                    <a:pt x="1103" y="151"/>
                    <a:pt x="936" y="101"/>
                    <a:pt x="786" y="101"/>
                  </a:cubicBezTo>
                  <a:cubicBezTo>
                    <a:pt x="686" y="117"/>
                    <a:pt x="635" y="151"/>
                    <a:pt x="635" y="151"/>
                  </a:cubicBezTo>
                  <a:cubicBezTo>
                    <a:pt x="635" y="159"/>
                    <a:pt x="648" y="159"/>
                    <a:pt x="673" y="159"/>
                  </a:cubicBezTo>
                  <a:cubicBezTo>
                    <a:pt x="698" y="159"/>
                    <a:pt x="736" y="159"/>
                    <a:pt x="786" y="168"/>
                  </a:cubicBezTo>
                  <a:cubicBezTo>
                    <a:pt x="919" y="184"/>
                    <a:pt x="1053" y="234"/>
                    <a:pt x="1153" y="335"/>
                  </a:cubicBezTo>
                  <a:cubicBezTo>
                    <a:pt x="1287" y="468"/>
                    <a:pt x="1354" y="669"/>
                    <a:pt x="1287" y="853"/>
                  </a:cubicBezTo>
                  <a:cubicBezTo>
                    <a:pt x="1220" y="1087"/>
                    <a:pt x="1020" y="1254"/>
                    <a:pt x="786" y="1287"/>
                  </a:cubicBezTo>
                  <a:cubicBezTo>
                    <a:pt x="552" y="1287"/>
                    <a:pt x="318" y="1153"/>
                    <a:pt x="218" y="936"/>
                  </a:cubicBezTo>
                  <a:cubicBezTo>
                    <a:pt x="134" y="752"/>
                    <a:pt x="134" y="552"/>
                    <a:pt x="234" y="368"/>
                  </a:cubicBezTo>
                  <a:cubicBezTo>
                    <a:pt x="335" y="218"/>
                    <a:pt x="468" y="84"/>
                    <a:pt x="652"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5"/>
            <p:cNvSpPr/>
            <p:nvPr/>
          </p:nvSpPr>
          <p:spPr>
            <a:xfrm>
              <a:off x="7040833" y="2844574"/>
              <a:ext cx="46088" cy="123745"/>
            </a:xfrm>
            <a:custGeom>
              <a:avLst/>
              <a:gdLst/>
              <a:ahLst/>
              <a:cxnLst/>
              <a:rect l="l" t="t" r="r" b="b"/>
              <a:pathLst>
                <a:path w="1438" h="3861" extrusionOk="0">
                  <a:moveTo>
                    <a:pt x="1438" y="1"/>
                  </a:moveTo>
                  <a:lnTo>
                    <a:pt x="1438" y="1"/>
                  </a:lnTo>
                  <a:cubicBezTo>
                    <a:pt x="1237" y="101"/>
                    <a:pt x="1070" y="235"/>
                    <a:pt x="937" y="402"/>
                  </a:cubicBezTo>
                  <a:cubicBezTo>
                    <a:pt x="201" y="1187"/>
                    <a:pt x="1" y="2323"/>
                    <a:pt x="402" y="3309"/>
                  </a:cubicBezTo>
                  <a:cubicBezTo>
                    <a:pt x="469" y="3509"/>
                    <a:pt x="569" y="3710"/>
                    <a:pt x="719" y="3860"/>
                  </a:cubicBezTo>
                  <a:cubicBezTo>
                    <a:pt x="753" y="3844"/>
                    <a:pt x="619" y="3643"/>
                    <a:pt x="485" y="3276"/>
                  </a:cubicBezTo>
                  <a:cubicBezTo>
                    <a:pt x="168" y="2323"/>
                    <a:pt x="352" y="1254"/>
                    <a:pt x="1003" y="469"/>
                  </a:cubicBezTo>
                  <a:cubicBezTo>
                    <a:pt x="1254" y="168"/>
                    <a:pt x="1438" y="34"/>
                    <a:pt x="1438"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5"/>
            <p:cNvSpPr/>
            <p:nvPr/>
          </p:nvSpPr>
          <p:spPr>
            <a:xfrm>
              <a:off x="7044070" y="3002420"/>
              <a:ext cx="31601" cy="132431"/>
            </a:xfrm>
            <a:custGeom>
              <a:avLst/>
              <a:gdLst/>
              <a:ahLst/>
              <a:cxnLst/>
              <a:rect l="l" t="t" r="r" b="b"/>
              <a:pathLst>
                <a:path w="986" h="4132" extrusionOk="0">
                  <a:moveTo>
                    <a:pt x="919" y="1"/>
                  </a:moveTo>
                  <a:cubicBezTo>
                    <a:pt x="886" y="1"/>
                    <a:pt x="836" y="5"/>
                    <a:pt x="769" y="21"/>
                  </a:cubicBezTo>
                  <a:cubicBezTo>
                    <a:pt x="602" y="72"/>
                    <a:pt x="451" y="172"/>
                    <a:pt x="351" y="305"/>
                  </a:cubicBezTo>
                  <a:cubicBezTo>
                    <a:pt x="184" y="523"/>
                    <a:pt x="84" y="757"/>
                    <a:pt x="50" y="1024"/>
                  </a:cubicBezTo>
                  <a:cubicBezTo>
                    <a:pt x="17" y="1341"/>
                    <a:pt x="0" y="1642"/>
                    <a:pt x="34" y="1960"/>
                  </a:cubicBezTo>
                  <a:cubicBezTo>
                    <a:pt x="84" y="2528"/>
                    <a:pt x="267" y="3079"/>
                    <a:pt x="552" y="3564"/>
                  </a:cubicBezTo>
                  <a:cubicBezTo>
                    <a:pt x="652" y="3781"/>
                    <a:pt x="785" y="3965"/>
                    <a:pt x="969" y="4132"/>
                  </a:cubicBezTo>
                  <a:cubicBezTo>
                    <a:pt x="986" y="4115"/>
                    <a:pt x="819" y="3898"/>
                    <a:pt x="635" y="3530"/>
                  </a:cubicBezTo>
                  <a:cubicBezTo>
                    <a:pt x="384" y="3029"/>
                    <a:pt x="234" y="2494"/>
                    <a:pt x="184" y="1943"/>
                  </a:cubicBezTo>
                  <a:cubicBezTo>
                    <a:pt x="117" y="1308"/>
                    <a:pt x="167" y="706"/>
                    <a:pt x="418" y="372"/>
                  </a:cubicBezTo>
                  <a:cubicBezTo>
                    <a:pt x="552" y="189"/>
                    <a:pt x="752" y="55"/>
                    <a:pt x="969" y="5"/>
                  </a:cubicBezTo>
                  <a:cubicBezTo>
                    <a:pt x="969" y="5"/>
                    <a:pt x="953" y="1"/>
                    <a:pt x="919"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5"/>
            <p:cNvSpPr/>
            <p:nvPr/>
          </p:nvSpPr>
          <p:spPr>
            <a:xfrm>
              <a:off x="6999616" y="2972581"/>
              <a:ext cx="47146" cy="9262"/>
            </a:xfrm>
            <a:custGeom>
              <a:avLst/>
              <a:gdLst/>
              <a:ahLst/>
              <a:cxnLst/>
              <a:rect l="l" t="t" r="r" b="b"/>
              <a:pathLst>
                <a:path w="1471" h="289" extrusionOk="0">
                  <a:moveTo>
                    <a:pt x="736" y="0"/>
                  </a:moveTo>
                  <a:cubicBezTo>
                    <a:pt x="284" y="0"/>
                    <a:pt x="0" y="251"/>
                    <a:pt x="34" y="284"/>
                  </a:cubicBezTo>
                  <a:cubicBezTo>
                    <a:pt x="35" y="287"/>
                    <a:pt x="39" y="288"/>
                    <a:pt x="44" y="288"/>
                  </a:cubicBezTo>
                  <a:cubicBezTo>
                    <a:pt x="101" y="288"/>
                    <a:pt x="383" y="134"/>
                    <a:pt x="736" y="134"/>
                  </a:cubicBezTo>
                  <a:cubicBezTo>
                    <a:pt x="1100" y="134"/>
                    <a:pt x="1368" y="272"/>
                    <a:pt x="1426" y="272"/>
                  </a:cubicBezTo>
                  <a:cubicBezTo>
                    <a:pt x="1432" y="272"/>
                    <a:pt x="1436" y="270"/>
                    <a:pt x="1437" y="267"/>
                  </a:cubicBezTo>
                  <a:cubicBezTo>
                    <a:pt x="1471" y="251"/>
                    <a:pt x="1187" y="0"/>
                    <a:pt x="73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5"/>
            <p:cNvSpPr/>
            <p:nvPr/>
          </p:nvSpPr>
          <p:spPr>
            <a:xfrm>
              <a:off x="7441394" y="3389904"/>
              <a:ext cx="450943" cy="895573"/>
            </a:xfrm>
            <a:custGeom>
              <a:avLst/>
              <a:gdLst/>
              <a:ahLst/>
              <a:cxnLst/>
              <a:rect l="l" t="t" r="r" b="b"/>
              <a:pathLst>
                <a:path w="14070" h="27943" extrusionOk="0">
                  <a:moveTo>
                    <a:pt x="6802" y="1"/>
                  </a:moveTo>
                  <a:cubicBezTo>
                    <a:pt x="4711" y="1"/>
                    <a:pt x="2768" y="395"/>
                    <a:pt x="2073" y="1699"/>
                  </a:cubicBezTo>
                  <a:cubicBezTo>
                    <a:pt x="318" y="5008"/>
                    <a:pt x="1" y="27731"/>
                    <a:pt x="1" y="27731"/>
                  </a:cubicBezTo>
                  <a:cubicBezTo>
                    <a:pt x="1" y="27731"/>
                    <a:pt x="5721" y="27943"/>
                    <a:pt x="9858" y="27943"/>
                  </a:cubicBezTo>
                  <a:cubicBezTo>
                    <a:pt x="12193" y="27943"/>
                    <a:pt x="14024" y="27875"/>
                    <a:pt x="14036" y="27664"/>
                  </a:cubicBezTo>
                  <a:cubicBezTo>
                    <a:pt x="14070" y="27063"/>
                    <a:pt x="13501" y="914"/>
                    <a:pt x="13501" y="914"/>
                  </a:cubicBezTo>
                  <a:lnTo>
                    <a:pt x="13518" y="914"/>
                  </a:lnTo>
                  <a:cubicBezTo>
                    <a:pt x="13518" y="914"/>
                    <a:pt x="9987" y="1"/>
                    <a:pt x="6802" y="1"/>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5"/>
            <p:cNvSpPr/>
            <p:nvPr/>
          </p:nvSpPr>
          <p:spPr>
            <a:xfrm>
              <a:off x="7559209" y="3398398"/>
              <a:ext cx="340627" cy="889259"/>
            </a:xfrm>
            <a:custGeom>
              <a:avLst/>
              <a:gdLst/>
              <a:ahLst/>
              <a:cxnLst/>
              <a:rect l="l" t="t" r="r" b="b"/>
              <a:pathLst>
                <a:path w="10628" h="27746" extrusionOk="0">
                  <a:moveTo>
                    <a:pt x="6106" y="1"/>
                  </a:moveTo>
                  <a:cubicBezTo>
                    <a:pt x="4532" y="1"/>
                    <a:pt x="2951" y="299"/>
                    <a:pt x="2206" y="1334"/>
                  </a:cubicBezTo>
                  <a:cubicBezTo>
                    <a:pt x="452" y="3773"/>
                    <a:pt x="1" y="27583"/>
                    <a:pt x="1" y="27583"/>
                  </a:cubicBezTo>
                  <a:cubicBezTo>
                    <a:pt x="1" y="27583"/>
                    <a:pt x="5511" y="27745"/>
                    <a:pt x="8521" y="27745"/>
                  </a:cubicBezTo>
                  <a:cubicBezTo>
                    <a:pt x="9608" y="27745"/>
                    <a:pt x="10369" y="27724"/>
                    <a:pt x="10427" y="27667"/>
                  </a:cubicBezTo>
                  <a:cubicBezTo>
                    <a:pt x="10627" y="27466"/>
                    <a:pt x="10360" y="549"/>
                    <a:pt x="10360" y="549"/>
                  </a:cubicBezTo>
                  <a:cubicBezTo>
                    <a:pt x="10360" y="549"/>
                    <a:pt x="8240" y="1"/>
                    <a:pt x="6106" y="1"/>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5"/>
            <p:cNvSpPr/>
            <p:nvPr/>
          </p:nvSpPr>
          <p:spPr>
            <a:xfrm>
              <a:off x="7756285" y="3790818"/>
              <a:ext cx="31088" cy="40319"/>
            </a:xfrm>
            <a:custGeom>
              <a:avLst/>
              <a:gdLst/>
              <a:ahLst/>
              <a:cxnLst/>
              <a:rect l="l" t="t" r="r" b="b"/>
              <a:pathLst>
                <a:path w="970" h="1258" extrusionOk="0">
                  <a:moveTo>
                    <a:pt x="318" y="1"/>
                  </a:moveTo>
                  <a:cubicBezTo>
                    <a:pt x="304" y="14"/>
                    <a:pt x="346" y="39"/>
                    <a:pt x="415" y="65"/>
                  </a:cubicBezTo>
                  <a:lnTo>
                    <a:pt x="415" y="65"/>
                  </a:lnTo>
                  <a:cubicBezTo>
                    <a:pt x="256" y="164"/>
                    <a:pt x="126" y="304"/>
                    <a:pt x="51" y="485"/>
                  </a:cubicBezTo>
                  <a:cubicBezTo>
                    <a:pt x="1" y="619"/>
                    <a:pt x="1" y="769"/>
                    <a:pt x="51" y="920"/>
                  </a:cubicBezTo>
                  <a:cubicBezTo>
                    <a:pt x="101" y="1087"/>
                    <a:pt x="251" y="1220"/>
                    <a:pt x="435" y="1254"/>
                  </a:cubicBezTo>
                  <a:cubicBezTo>
                    <a:pt x="457" y="1257"/>
                    <a:pt x="480" y="1258"/>
                    <a:pt x="502" y="1258"/>
                  </a:cubicBezTo>
                  <a:cubicBezTo>
                    <a:pt x="612" y="1258"/>
                    <a:pt x="716" y="1223"/>
                    <a:pt x="786" y="1154"/>
                  </a:cubicBezTo>
                  <a:cubicBezTo>
                    <a:pt x="886" y="1070"/>
                    <a:pt x="936" y="953"/>
                    <a:pt x="953" y="836"/>
                  </a:cubicBezTo>
                  <a:cubicBezTo>
                    <a:pt x="970" y="652"/>
                    <a:pt x="953" y="468"/>
                    <a:pt x="886" y="301"/>
                  </a:cubicBezTo>
                  <a:cubicBezTo>
                    <a:pt x="836" y="168"/>
                    <a:pt x="719" y="101"/>
                    <a:pt x="585" y="101"/>
                  </a:cubicBezTo>
                  <a:cubicBezTo>
                    <a:pt x="485" y="101"/>
                    <a:pt x="452" y="151"/>
                    <a:pt x="452" y="168"/>
                  </a:cubicBezTo>
                  <a:lnTo>
                    <a:pt x="468" y="168"/>
                  </a:lnTo>
                  <a:cubicBezTo>
                    <a:pt x="468" y="168"/>
                    <a:pt x="502" y="151"/>
                    <a:pt x="585" y="151"/>
                  </a:cubicBezTo>
                  <a:cubicBezTo>
                    <a:pt x="686" y="168"/>
                    <a:pt x="769" y="235"/>
                    <a:pt x="803" y="335"/>
                  </a:cubicBezTo>
                  <a:cubicBezTo>
                    <a:pt x="836" y="502"/>
                    <a:pt x="853" y="652"/>
                    <a:pt x="819" y="819"/>
                  </a:cubicBezTo>
                  <a:cubicBezTo>
                    <a:pt x="804" y="984"/>
                    <a:pt x="669" y="1109"/>
                    <a:pt x="508" y="1109"/>
                  </a:cubicBezTo>
                  <a:cubicBezTo>
                    <a:pt x="490" y="1109"/>
                    <a:pt x="471" y="1107"/>
                    <a:pt x="452" y="1103"/>
                  </a:cubicBezTo>
                  <a:cubicBezTo>
                    <a:pt x="335" y="1087"/>
                    <a:pt x="218" y="986"/>
                    <a:pt x="184" y="869"/>
                  </a:cubicBezTo>
                  <a:cubicBezTo>
                    <a:pt x="134" y="753"/>
                    <a:pt x="134" y="636"/>
                    <a:pt x="168" y="519"/>
                  </a:cubicBezTo>
                  <a:cubicBezTo>
                    <a:pt x="234" y="352"/>
                    <a:pt x="351" y="201"/>
                    <a:pt x="502" y="84"/>
                  </a:cubicBezTo>
                  <a:lnTo>
                    <a:pt x="552" y="51"/>
                  </a:lnTo>
                  <a:lnTo>
                    <a:pt x="485" y="34"/>
                  </a:lnTo>
                  <a:cubicBezTo>
                    <a:pt x="385" y="1"/>
                    <a:pt x="318" y="1"/>
                    <a:pt x="318"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5"/>
            <p:cNvSpPr/>
            <p:nvPr/>
          </p:nvSpPr>
          <p:spPr>
            <a:xfrm>
              <a:off x="7712376" y="3657490"/>
              <a:ext cx="61087" cy="140315"/>
            </a:xfrm>
            <a:custGeom>
              <a:avLst/>
              <a:gdLst/>
              <a:ahLst/>
              <a:cxnLst/>
              <a:rect l="l" t="t" r="r" b="b"/>
              <a:pathLst>
                <a:path w="1906" h="4378" extrusionOk="0">
                  <a:moveTo>
                    <a:pt x="0" y="0"/>
                  </a:moveTo>
                  <a:lnTo>
                    <a:pt x="0" y="0"/>
                  </a:lnTo>
                  <a:cubicBezTo>
                    <a:pt x="101" y="217"/>
                    <a:pt x="201" y="435"/>
                    <a:pt x="318" y="635"/>
                  </a:cubicBezTo>
                  <a:cubicBezTo>
                    <a:pt x="518" y="1019"/>
                    <a:pt x="786" y="1554"/>
                    <a:pt x="1053" y="2156"/>
                  </a:cubicBezTo>
                  <a:cubicBezTo>
                    <a:pt x="1304" y="2757"/>
                    <a:pt x="1521" y="3325"/>
                    <a:pt x="1655" y="3726"/>
                  </a:cubicBezTo>
                  <a:cubicBezTo>
                    <a:pt x="1721" y="3960"/>
                    <a:pt x="1805" y="4177"/>
                    <a:pt x="1905" y="4378"/>
                  </a:cubicBezTo>
                  <a:cubicBezTo>
                    <a:pt x="1889" y="4144"/>
                    <a:pt x="1838" y="3910"/>
                    <a:pt x="1755" y="3693"/>
                  </a:cubicBezTo>
                  <a:cubicBezTo>
                    <a:pt x="1437" y="2607"/>
                    <a:pt x="986" y="1554"/>
                    <a:pt x="401" y="585"/>
                  </a:cubicBezTo>
                  <a:cubicBezTo>
                    <a:pt x="301" y="368"/>
                    <a:pt x="168" y="184"/>
                    <a:pt x="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5"/>
            <p:cNvSpPr/>
            <p:nvPr/>
          </p:nvSpPr>
          <p:spPr>
            <a:xfrm>
              <a:off x="7779329" y="3670342"/>
              <a:ext cx="55703" cy="129610"/>
            </a:xfrm>
            <a:custGeom>
              <a:avLst/>
              <a:gdLst/>
              <a:ahLst/>
              <a:cxnLst/>
              <a:rect l="l" t="t" r="r" b="b"/>
              <a:pathLst>
                <a:path w="1738" h="4044" extrusionOk="0">
                  <a:moveTo>
                    <a:pt x="1738" y="0"/>
                  </a:moveTo>
                  <a:cubicBezTo>
                    <a:pt x="1604" y="167"/>
                    <a:pt x="1487" y="351"/>
                    <a:pt x="1404" y="552"/>
                  </a:cubicBezTo>
                  <a:cubicBezTo>
                    <a:pt x="1220" y="902"/>
                    <a:pt x="969" y="1404"/>
                    <a:pt x="718" y="1955"/>
                  </a:cubicBezTo>
                  <a:cubicBezTo>
                    <a:pt x="485" y="2523"/>
                    <a:pt x="284" y="3041"/>
                    <a:pt x="167" y="3425"/>
                  </a:cubicBezTo>
                  <a:cubicBezTo>
                    <a:pt x="84" y="3626"/>
                    <a:pt x="17" y="3826"/>
                    <a:pt x="0" y="4044"/>
                  </a:cubicBezTo>
                  <a:cubicBezTo>
                    <a:pt x="100" y="3860"/>
                    <a:pt x="184" y="3659"/>
                    <a:pt x="251" y="3459"/>
                  </a:cubicBezTo>
                  <a:cubicBezTo>
                    <a:pt x="401" y="3091"/>
                    <a:pt x="618" y="2573"/>
                    <a:pt x="852" y="2022"/>
                  </a:cubicBezTo>
                  <a:cubicBezTo>
                    <a:pt x="1103" y="1471"/>
                    <a:pt x="1320" y="969"/>
                    <a:pt x="1487" y="602"/>
                  </a:cubicBezTo>
                  <a:cubicBezTo>
                    <a:pt x="1587" y="418"/>
                    <a:pt x="1671" y="217"/>
                    <a:pt x="1738"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5"/>
            <p:cNvSpPr/>
            <p:nvPr/>
          </p:nvSpPr>
          <p:spPr>
            <a:xfrm>
              <a:off x="7713979" y="3826169"/>
              <a:ext cx="49293" cy="217972"/>
            </a:xfrm>
            <a:custGeom>
              <a:avLst/>
              <a:gdLst/>
              <a:ahLst/>
              <a:cxnLst/>
              <a:rect l="l" t="t" r="r" b="b"/>
              <a:pathLst>
                <a:path w="1538" h="6801" extrusionOk="0">
                  <a:moveTo>
                    <a:pt x="1538" y="0"/>
                  </a:moveTo>
                  <a:lnTo>
                    <a:pt x="1538" y="0"/>
                  </a:lnTo>
                  <a:cubicBezTo>
                    <a:pt x="1488" y="84"/>
                    <a:pt x="1454" y="168"/>
                    <a:pt x="1438" y="268"/>
                  </a:cubicBezTo>
                  <a:cubicBezTo>
                    <a:pt x="1371" y="435"/>
                    <a:pt x="1304" y="669"/>
                    <a:pt x="1204" y="970"/>
                  </a:cubicBezTo>
                  <a:cubicBezTo>
                    <a:pt x="1037" y="1588"/>
                    <a:pt x="803" y="2423"/>
                    <a:pt x="585" y="3376"/>
                  </a:cubicBezTo>
                  <a:cubicBezTo>
                    <a:pt x="385" y="4311"/>
                    <a:pt x="218" y="5163"/>
                    <a:pt x="118" y="5798"/>
                  </a:cubicBezTo>
                  <a:cubicBezTo>
                    <a:pt x="67" y="6099"/>
                    <a:pt x="34" y="6350"/>
                    <a:pt x="17" y="6533"/>
                  </a:cubicBezTo>
                  <a:cubicBezTo>
                    <a:pt x="1" y="6617"/>
                    <a:pt x="1" y="6717"/>
                    <a:pt x="1" y="6801"/>
                  </a:cubicBezTo>
                  <a:cubicBezTo>
                    <a:pt x="101" y="6483"/>
                    <a:pt x="168" y="6149"/>
                    <a:pt x="218" y="5815"/>
                  </a:cubicBezTo>
                  <a:cubicBezTo>
                    <a:pt x="351" y="5197"/>
                    <a:pt x="519" y="4345"/>
                    <a:pt x="736" y="3392"/>
                  </a:cubicBezTo>
                  <a:cubicBezTo>
                    <a:pt x="936" y="2457"/>
                    <a:pt x="1153" y="1621"/>
                    <a:pt x="1304" y="1003"/>
                  </a:cubicBezTo>
                  <a:cubicBezTo>
                    <a:pt x="1404" y="669"/>
                    <a:pt x="1488" y="351"/>
                    <a:pt x="1538"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5"/>
            <p:cNvSpPr/>
            <p:nvPr/>
          </p:nvSpPr>
          <p:spPr>
            <a:xfrm>
              <a:off x="7780387" y="3827227"/>
              <a:ext cx="54645" cy="133392"/>
            </a:xfrm>
            <a:custGeom>
              <a:avLst/>
              <a:gdLst/>
              <a:ahLst/>
              <a:cxnLst/>
              <a:rect l="l" t="t" r="r" b="b"/>
              <a:pathLst>
                <a:path w="1705" h="4162" extrusionOk="0">
                  <a:moveTo>
                    <a:pt x="0" y="1"/>
                  </a:moveTo>
                  <a:lnTo>
                    <a:pt x="0" y="1"/>
                  </a:lnTo>
                  <a:cubicBezTo>
                    <a:pt x="67" y="201"/>
                    <a:pt x="168" y="402"/>
                    <a:pt x="268" y="602"/>
                  </a:cubicBezTo>
                  <a:cubicBezTo>
                    <a:pt x="452" y="970"/>
                    <a:pt x="685" y="1471"/>
                    <a:pt x="919" y="2056"/>
                  </a:cubicBezTo>
                  <a:cubicBezTo>
                    <a:pt x="1153" y="2624"/>
                    <a:pt x="1337" y="3159"/>
                    <a:pt x="1471" y="3543"/>
                  </a:cubicBezTo>
                  <a:cubicBezTo>
                    <a:pt x="1521" y="3760"/>
                    <a:pt x="1604" y="3961"/>
                    <a:pt x="1705" y="4161"/>
                  </a:cubicBezTo>
                  <a:cubicBezTo>
                    <a:pt x="1688" y="3944"/>
                    <a:pt x="1638" y="3727"/>
                    <a:pt x="1571" y="3510"/>
                  </a:cubicBezTo>
                  <a:cubicBezTo>
                    <a:pt x="1287" y="2490"/>
                    <a:pt x="869" y="1488"/>
                    <a:pt x="351" y="552"/>
                  </a:cubicBezTo>
                  <a:cubicBezTo>
                    <a:pt x="268" y="352"/>
                    <a:pt x="134" y="168"/>
                    <a:pt x="0"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5"/>
            <p:cNvSpPr/>
            <p:nvPr/>
          </p:nvSpPr>
          <p:spPr>
            <a:xfrm>
              <a:off x="7800193" y="2062201"/>
              <a:ext cx="842402" cy="398446"/>
            </a:xfrm>
            <a:custGeom>
              <a:avLst/>
              <a:gdLst/>
              <a:ahLst/>
              <a:cxnLst/>
              <a:rect l="l" t="t" r="r" b="b"/>
              <a:pathLst>
                <a:path w="26284" h="12432" extrusionOk="0">
                  <a:moveTo>
                    <a:pt x="235" y="1"/>
                  </a:moveTo>
                  <a:lnTo>
                    <a:pt x="1" y="502"/>
                  </a:lnTo>
                  <a:lnTo>
                    <a:pt x="26049" y="12432"/>
                  </a:lnTo>
                  <a:lnTo>
                    <a:pt x="26283" y="11947"/>
                  </a:lnTo>
                  <a:lnTo>
                    <a:pt x="23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5"/>
            <p:cNvSpPr/>
            <p:nvPr/>
          </p:nvSpPr>
          <p:spPr>
            <a:xfrm>
              <a:off x="8429431" y="2361003"/>
              <a:ext cx="17692" cy="2295774"/>
            </a:xfrm>
            <a:custGeom>
              <a:avLst/>
              <a:gdLst/>
              <a:ahLst/>
              <a:cxnLst/>
              <a:rect l="l" t="t" r="r" b="b"/>
              <a:pathLst>
                <a:path w="552" h="71631" extrusionOk="0">
                  <a:moveTo>
                    <a:pt x="0" y="1"/>
                  </a:moveTo>
                  <a:lnTo>
                    <a:pt x="0" y="71630"/>
                  </a:lnTo>
                  <a:lnTo>
                    <a:pt x="552" y="71630"/>
                  </a:lnTo>
                  <a:lnTo>
                    <a:pt x="552"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5"/>
            <p:cNvSpPr/>
            <p:nvPr/>
          </p:nvSpPr>
          <p:spPr>
            <a:xfrm>
              <a:off x="8417092" y="2967742"/>
              <a:ext cx="45575" cy="308481"/>
            </a:xfrm>
            <a:custGeom>
              <a:avLst/>
              <a:gdLst/>
              <a:ahLst/>
              <a:cxnLst/>
              <a:rect l="l" t="t" r="r" b="b"/>
              <a:pathLst>
                <a:path w="1422" h="9625" extrusionOk="0">
                  <a:moveTo>
                    <a:pt x="636" y="1"/>
                  </a:moveTo>
                  <a:cubicBezTo>
                    <a:pt x="285" y="1"/>
                    <a:pt x="1" y="285"/>
                    <a:pt x="1" y="636"/>
                  </a:cubicBezTo>
                  <a:lnTo>
                    <a:pt x="1" y="8990"/>
                  </a:lnTo>
                  <a:cubicBezTo>
                    <a:pt x="1" y="9341"/>
                    <a:pt x="285" y="9625"/>
                    <a:pt x="636" y="9625"/>
                  </a:cubicBezTo>
                  <a:lnTo>
                    <a:pt x="786" y="9625"/>
                  </a:lnTo>
                  <a:cubicBezTo>
                    <a:pt x="1137" y="9625"/>
                    <a:pt x="1421" y="9341"/>
                    <a:pt x="1421" y="8990"/>
                  </a:cubicBezTo>
                  <a:lnTo>
                    <a:pt x="1421" y="636"/>
                  </a:lnTo>
                  <a:cubicBezTo>
                    <a:pt x="1421" y="285"/>
                    <a:pt x="1137" y="1"/>
                    <a:pt x="786" y="1"/>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5"/>
            <p:cNvSpPr/>
            <p:nvPr/>
          </p:nvSpPr>
          <p:spPr>
            <a:xfrm>
              <a:off x="7696832" y="1980730"/>
              <a:ext cx="143039" cy="128617"/>
            </a:xfrm>
            <a:custGeom>
              <a:avLst/>
              <a:gdLst/>
              <a:ahLst/>
              <a:cxnLst/>
              <a:rect l="l" t="t" r="r" b="b"/>
              <a:pathLst>
                <a:path w="4463" h="4013" extrusionOk="0">
                  <a:moveTo>
                    <a:pt x="2365" y="1"/>
                  </a:moveTo>
                  <a:cubicBezTo>
                    <a:pt x="1759" y="1"/>
                    <a:pt x="1166" y="297"/>
                    <a:pt x="820" y="838"/>
                  </a:cubicBezTo>
                  <a:lnTo>
                    <a:pt x="1" y="2125"/>
                  </a:lnTo>
                  <a:lnTo>
                    <a:pt x="3242" y="4013"/>
                  </a:lnTo>
                  <a:lnTo>
                    <a:pt x="3961" y="2760"/>
                  </a:lnTo>
                  <a:cubicBezTo>
                    <a:pt x="4462" y="1891"/>
                    <a:pt x="4178" y="788"/>
                    <a:pt x="3326" y="270"/>
                  </a:cubicBezTo>
                  <a:cubicBezTo>
                    <a:pt x="3026" y="88"/>
                    <a:pt x="2693" y="1"/>
                    <a:pt x="2365" y="1"/>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5"/>
            <p:cNvSpPr/>
            <p:nvPr/>
          </p:nvSpPr>
          <p:spPr>
            <a:xfrm>
              <a:off x="7433894" y="2048804"/>
              <a:ext cx="428989" cy="324570"/>
            </a:xfrm>
            <a:custGeom>
              <a:avLst/>
              <a:gdLst/>
              <a:ahLst/>
              <a:cxnLst/>
              <a:rect l="l" t="t" r="r" b="b"/>
              <a:pathLst>
                <a:path w="13385" h="10127" extrusionOk="0">
                  <a:moveTo>
                    <a:pt x="8205" y="1"/>
                  </a:moveTo>
                  <a:lnTo>
                    <a:pt x="1" y="2541"/>
                  </a:lnTo>
                  <a:lnTo>
                    <a:pt x="13385" y="10126"/>
                  </a:lnTo>
                  <a:lnTo>
                    <a:pt x="11547" y="1388"/>
                  </a:lnTo>
                  <a:lnTo>
                    <a:pt x="8205"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5"/>
            <p:cNvSpPr/>
            <p:nvPr/>
          </p:nvSpPr>
          <p:spPr>
            <a:xfrm>
              <a:off x="7392133" y="2122423"/>
              <a:ext cx="494307" cy="283354"/>
            </a:xfrm>
            <a:custGeom>
              <a:avLst/>
              <a:gdLst/>
              <a:ahLst/>
              <a:cxnLst/>
              <a:rect l="l" t="t" r="r" b="b"/>
              <a:pathLst>
                <a:path w="15423" h="8841" extrusionOk="0">
                  <a:moveTo>
                    <a:pt x="2252" y="1"/>
                  </a:moveTo>
                  <a:cubicBezTo>
                    <a:pt x="1456" y="1"/>
                    <a:pt x="893" y="198"/>
                    <a:pt x="669" y="611"/>
                  </a:cubicBezTo>
                  <a:cubicBezTo>
                    <a:pt x="1" y="1848"/>
                    <a:pt x="2607" y="4554"/>
                    <a:pt x="6500" y="6660"/>
                  </a:cubicBezTo>
                  <a:cubicBezTo>
                    <a:pt x="9092" y="8061"/>
                    <a:pt x="11594" y="8840"/>
                    <a:pt x="13175" y="8840"/>
                  </a:cubicBezTo>
                  <a:cubicBezTo>
                    <a:pt x="13969" y="8840"/>
                    <a:pt x="14531" y="8644"/>
                    <a:pt x="14754" y="8230"/>
                  </a:cubicBezTo>
                  <a:cubicBezTo>
                    <a:pt x="15423" y="6994"/>
                    <a:pt x="12816" y="4287"/>
                    <a:pt x="8923" y="2182"/>
                  </a:cubicBezTo>
                  <a:cubicBezTo>
                    <a:pt x="6343" y="780"/>
                    <a:pt x="3837" y="1"/>
                    <a:pt x="2252"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5"/>
            <p:cNvSpPr/>
            <p:nvPr/>
          </p:nvSpPr>
          <p:spPr>
            <a:xfrm>
              <a:off x="8186845" y="4588222"/>
              <a:ext cx="495910" cy="68555"/>
            </a:xfrm>
            <a:custGeom>
              <a:avLst/>
              <a:gdLst/>
              <a:ahLst/>
              <a:cxnLst/>
              <a:rect l="l" t="t" r="r" b="b"/>
              <a:pathLst>
                <a:path w="15473" h="2139" extrusionOk="0">
                  <a:moveTo>
                    <a:pt x="7073" y="0"/>
                  </a:moveTo>
                  <a:cubicBezTo>
                    <a:pt x="2093" y="0"/>
                    <a:pt x="0" y="2138"/>
                    <a:pt x="0" y="2138"/>
                  </a:cubicBezTo>
                  <a:lnTo>
                    <a:pt x="15472" y="2138"/>
                  </a:lnTo>
                  <a:cubicBezTo>
                    <a:pt x="15472" y="2138"/>
                    <a:pt x="13384" y="234"/>
                    <a:pt x="7837" y="16"/>
                  </a:cubicBezTo>
                  <a:cubicBezTo>
                    <a:pt x="7575" y="5"/>
                    <a:pt x="7321" y="0"/>
                    <a:pt x="7073"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5"/>
            <p:cNvSpPr/>
            <p:nvPr/>
          </p:nvSpPr>
          <p:spPr>
            <a:xfrm>
              <a:off x="8404240" y="2327799"/>
              <a:ext cx="78779" cy="67049"/>
            </a:xfrm>
            <a:custGeom>
              <a:avLst/>
              <a:gdLst/>
              <a:ahLst/>
              <a:cxnLst/>
              <a:rect l="l" t="t" r="r" b="b"/>
              <a:pathLst>
                <a:path w="2458" h="2092" extrusionOk="0">
                  <a:moveTo>
                    <a:pt x="1054" y="1"/>
                  </a:moveTo>
                  <a:cubicBezTo>
                    <a:pt x="469" y="1"/>
                    <a:pt x="1" y="469"/>
                    <a:pt x="1" y="1037"/>
                  </a:cubicBezTo>
                  <a:cubicBezTo>
                    <a:pt x="1" y="1672"/>
                    <a:pt x="525" y="2092"/>
                    <a:pt x="1070" y="2092"/>
                  </a:cubicBezTo>
                  <a:cubicBezTo>
                    <a:pt x="1328" y="2092"/>
                    <a:pt x="1591" y="1998"/>
                    <a:pt x="1805" y="1789"/>
                  </a:cubicBezTo>
                  <a:cubicBezTo>
                    <a:pt x="2457" y="1120"/>
                    <a:pt x="1989" y="1"/>
                    <a:pt x="1054" y="1"/>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5"/>
            <p:cNvSpPr/>
            <p:nvPr/>
          </p:nvSpPr>
          <p:spPr>
            <a:xfrm>
              <a:off x="7788944" y="1949738"/>
              <a:ext cx="39133" cy="47178"/>
            </a:xfrm>
            <a:custGeom>
              <a:avLst/>
              <a:gdLst/>
              <a:ahLst/>
              <a:cxnLst/>
              <a:rect l="l" t="t" r="r" b="b"/>
              <a:pathLst>
                <a:path w="1221" h="1472" extrusionOk="0">
                  <a:moveTo>
                    <a:pt x="586" y="1"/>
                  </a:moveTo>
                  <a:lnTo>
                    <a:pt x="1" y="1304"/>
                  </a:lnTo>
                  <a:lnTo>
                    <a:pt x="485" y="1471"/>
                  </a:lnTo>
                  <a:lnTo>
                    <a:pt x="1220" y="235"/>
                  </a:lnTo>
                  <a:lnTo>
                    <a:pt x="586"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5"/>
            <p:cNvSpPr/>
            <p:nvPr/>
          </p:nvSpPr>
          <p:spPr>
            <a:xfrm>
              <a:off x="7696319" y="2045054"/>
              <a:ext cx="113008" cy="53620"/>
            </a:xfrm>
            <a:custGeom>
              <a:avLst/>
              <a:gdLst/>
              <a:ahLst/>
              <a:cxnLst/>
              <a:rect l="l" t="t" r="r" b="b"/>
              <a:pathLst>
                <a:path w="3526" h="1673" extrusionOk="0">
                  <a:moveTo>
                    <a:pt x="389" y="0"/>
                  </a:moveTo>
                  <a:cubicBezTo>
                    <a:pt x="261" y="0"/>
                    <a:pt x="136" y="19"/>
                    <a:pt x="17" y="51"/>
                  </a:cubicBezTo>
                  <a:cubicBezTo>
                    <a:pt x="0" y="101"/>
                    <a:pt x="936" y="34"/>
                    <a:pt x="1938" y="502"/>
                  </a:cubicBezTo>
                  <a:cubicBezTo>
                    <a:pt x="2919" y="960"/>
                    <a:pt x="3468" y="1673"/>
                    <a:pt x="3523" y="1673"/>
                  </a:cubicBezTo>
                  <a:cubicBezTo>
                    <a:pt x="3524" y="1673"/>
                    <a:pt x="3525" y="1672"/>
                    <a:pt x="3526" y="1672"/>
                  </a:cubicBezTo>
                  <a:cubicBezTo>
                    <a:pt x="3442" y="1488"/>
                    <a:pt x="3308" y="1338"/>
                    <a:pt x="3158" y="1204"/>
                  </a:cubicBezTo>
                  <a:cubicBezTo>
                    <a:pt x="2473" y="519"/>
                    <a:pt x="1571" y="84"/>
                    <a:pt x="602" y="18"/>
                  </a:cubicBezTo>
                  <a:cubicBezTo>
                    <a:pt x="531" y="6"/>
                    <a:pt x="460" y="0"/>
                    <a:pt x="389"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5"/>
            <p:cNvSpPr/>
            <p:nvPr/>
          </p:nvSpPr>
          <p:spPr>
            <a:xfrm>
              <a:off x="7569401" y="2185914"/>
              <a:ext cx="140315" cy="146757"/>
            </a:xfrm>
            <a:custGeom>
              <a:avLst/>
              <a:gdLst/>
              <a:ahLst/>
              <a:cxnLst/>
              <a:rect l="l" t="t" r="r" b="b"/>
              <a:pathLst>
                <a:path w="4378" h="4579" extrusionOk="0">
                  <a:moveTo>
                    <a:pt x="3025" y="0"/>
                  </a:moveTo>
                  <a:lnTo>
                    <a:pt x="936" y="1220"/>
                  </a:lnTo>
                  <a:cubicBezTo>
                    <a:pt x="719" y="1354"/>
                    <a:pt x="552" y="1537"/>
                    <a:pt x="435" y="1755"/>
                  </a:cubicBezTo>
                  <a:cubicBezTo>
                    <a:pt x="167" y="2289"/>
                    <a:pt x="0" y="3258"/>
                    <a:pt x="1654" y="4127"/>
                  </a:cubicBezTo>
                  <a:cubicBezTo>
                    <a:pt x="2285" y="4457"/>
                    <a:pt x="2770" y="4579"/>
                    <a:pt x="3144" y="4579"/>
                  </a:cubicBezTo>
                  <a:cubicBezTo>
                    <a:pt x="3603" y="4579"/>
                    <a:pt x="3893" y="4397"/>
                    <a:pt x="4077" y="4194"/>
                  </a:cubicBezTo>
                  <a:cubicBezTo>
                    <a:pt x="4278" y="3960"/>
                    <a:pt x="4378" y="3659"/>
                    <a:pt x="4361" y="3359"/>
                  </a:cubicBezTo>
                  <a:lnTo>
                    <a:pt x="4361" y="752"/>
                  </a:lnTo>
                  <a:lnTo>
                    <a:pt x="3025" y="0"/>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5"/>
            <p:cNvSpPr/>
            <p:nvPr/>
          </p:nvSpPr>
          <p:spPr>
            <a:xfrm>
              <a:off x="7624015" y="2195016"/>
              <a:ext cx="73939" cy="89996"/>
            </a:xfrm>
            <a:custGeom>
              <a:avLst/>
              <a:gdLst/>
              <a:ahLst/>
              <a:cxnLst/>
              <a:rect l="l" t="t" r="r" b="b"/>
              <a:pathLst>
                <a:path w="2307" h="2808" extrusionOk="0">
                  <a:moveTo>
                    <a:pt x="351" y="1471"/>
                  </a:moveTo>
                  <a:cubicBezTo>
                    <a:pt x="485" y="1471"/>
                    <a:pt x="602" y="1504"/>
                    <a:pt x="719" y="1554"/>
                  </a:cubicBezTo>
                  <a:cubicBezTo>
                    <a:pt x="758" y="1574"/>
                    <a:pt x="797" y="1593"/>
                    <a:pt x="836" y="1613"/>
                  </a:cubicBezTo>
                  <a:lnTo>
                    <a:pt x="836" y="1613"/>
                  </a:lnTo>
                  <a:cubicBezTo>
                    <a:pt x="830" y="1621"/>
                    <a:pt x="825" y="1629"/>
                    <a:pt x="819" y="1638"/>
                  </a:cubicBezTo>
                  <a:cubicBezTo>
                    <a:pt x="752" y="1721"/>
                    <a:pt x="686" y="1805"/>
                    <a:pt x="585" y="1872"/>
                  </a:cubicBezTo>
                  <a:cubicBezTo>
                    <a:pt x="540" y="1929"/>
                    <a:pt x="471" y="1955"/>
                    <a:pt x="399" y="1955"/>
                  </a:cubicBezTo>
                  <a:cubicBezTo>
                    <a:pt x="366" y="1955"/>
                    <a:pt x="333" y="1949"/>
                    <a:pt x="301" y="1938"/>
                  </a:cubicBezTo>
                  <a:cubicBezTo>
                    <a:pt x="67" y="1855"/>
                    <a:pt x="101" y="1504"/>
                    <a:pt x="351" y="1471"/>
                  </a:cubicBezTo>
                  <a:close/>
                  <a:moveTo>
                    <a:pt x="1410" y="1962"/>
                  </a:moveTo>
                  <a:cubicBezTo>
                    <a:pt x="1430" y="1976"/>
                    <a:pt x="1451" y="1991"/>
                    <a:pt x="1471" y="2005"/>
                  </a:cubicBezTo>
                  <a:cubicBezTo>
                    <a:pt x="1588" y="2089"/>
                    <a:pt x="1688" y="2172"/>
                    <a:pt x="1671" y="2289"/>
                  </a:cubicBezTo>
                  <a:cubicBezTo>
                    <a:pt x="1655" y="2406"/>
                    <a:pt x="1605" y="2523"/>
                    <a:pt x="1521" y="2624"/>
                  </a:cubicBezTo>
                  <a:cubicBezTo>
                    <a:pt x="1494" y="2657"/>
                    <a:pt x="1462" y="2672"/>
                    <a:pt x="1428" y="2672"/>
                  </a:cubicBezTo>
                  <a:cubicBezTo>
                    <a:pt x="1379" y="2672"/>
                    <a:pt x="1327" y="2640"/>
                    <a:pt x="1287" y="2590"/>
                  </a:cubicBezTo>
                  <a:cubicBezTo>
                    <a:pt x="1220" y="2507"/>
                    <a:pt x="1204" y="2390"/>
                    <a:pt x="1254" y="2289"/>
                  </a:cubicBezTo>
                  <a:cubicBezTo>
                    <a:pt x="1287" y="2172"/>
                    <a:pt x="1354" y="2072"/>
                    <a:pt x="1404" y="1972"/>
                  </a:cubicBezTo>
                  <a:cubicBezTo>
                    <a:pt x="1406" y="1969"/>
                    <a:pt x="1408" y="1965"/>
                    <a:pt x="1410" y="1962"/>
                  </a:cubicBezTo>
                  <a:close/>
                  <a:moveTo>
                    <a:pt x="1788" y="0"/>
                  </a:moveTo>
                  <a:cubicBezTo>
                    <a:pt x="1722" y="84"/>
                    <a:pt x="1671" y="184"/>
                    <a:pt x="1638" y="301"/>
                  </a:cubicBezTo>
                  <a:cubicBezTo>
                    <a:pt x="1504" y="568"/>
                    <a:pt x="1337" y="836"/>
                    <a:pt x="1187" y="1103"/>
                  </a:cubicBezTo>
                  <a:cubicBezTo>
                    <a:pt x="1099" y="1229"/>
                    <a:pt x="1011" y="1355"/>
                    <a:pt x="916" y="1495"/>
                  </a:cubicBezTo>
                  <a:lnTo>
                    <a:pt x="916" y="1495"/>
                  </a:lnTo>
                  <a:cubicBezTo>
                    <a:pt x="872" y="1473"/>
                    <a:pt x="829" y="1453"/>
                    <a:pt x="786" y="1437"/>
                  </a:cubicBezTo>
                  <a:cubicBezTo>
                    <a:pt x="661" y="1368"/>
                    <a:pt x="535" y="1333"/>
                    <a:pt x="400" y="1333"/>
                  </a:cubicBezTo>
                  <a:cubicBezTo>
                    <a:pt x="373" y="1333"/>
                    <a:pt x="346" y="1334"/>
                    <a:pt x="318" y="1337"/>
                  </a:cubicBezTo>
                  <a:cubicBezTo>
                    <a:pt x="151" y="1370"/>
                    <a:pt x="17" y="1504"/>
                    <a:pt x="1" y="1688"/>
                  </a:cubicBezTo>
                  <a:cubicBezTo>
                    <a:pt x="1" y="1855"/>
                    <a:pt x="101" y="2005"/>
                    <a:pt x="251" y="2072"/>
                  </a:cubicBezTo>
                  <a:cubicBezTo>
                    <a:pt x="290" y="2081"/>
                    <a:pt x="329" y="2085"/>
                    <a:pt x="367" y="2085"/>
                  </a:cubicBezTo>
                  <a:cubicBezTo>
                    <a:pt x="477" y="2085"/>
                    <a:pt x="582" y="2051"/>
                    <a:pt x="669" y="1989"/>
                  </a:cubicBezTo>
                  <a:cubicBezTo>
                    <a:pt x="769" y="1905"/>
                    <a:pt x="853" y="1805"/>
                    <a:pt x="920" y="1705"/>
                  </a:cubicBezTo>
                  <a:cubicBezTo>
                    <a:pt x="927" y="1693"/>
                    <a:pt x="935" y="1682"/>
                    <a:pt x="942" y="1670"/>
                  </a:cubicBezTo>
                  <a:lnTo>
                    <a:pt x="942" y="1670"/>
                  </a:lnTo>
                  <a:cubicBezTo>
                    <a:pt x="998" y="1702"/>
                    <a:pt x="1052" y="1735"/>
                    <a:pt x="1103" y="1771"/>
                  </a:cubicBezTo>
                  <a:cubicBezTo>
                    <a:pt x="1179" y="1809"/>
                    <a:pt x="1249" y="1852"/>
                    <a:pt x="1317" y="1898"/>
                  </a:cubicBezTo>
                  <a:lnTo>
                    <a:pt x="1317" y="1898"/>
                  </a:lnTo>
                  <a:lnTo>
                    <a:pt x="1304" y="1922"/>
                  </a:lnTo>
                  <a:cubicBezTo>
                    <a:pt x="1237" y="2022"/>
                    <a:pt x="1187" y="2139"/>
                    <a:pt x="1137" y="2239"/>
                  </a:cubicBezTo>
                  <a:cubicBezTo>
                    <a:pt x="1103" y="2306"/>
                    <a:pt x="1103" y="2390"/>
                    <a:pt x="1103" y="2456"/>
                  </a:cubicBezTo>
                  <a:cubicBezTo>
                    <a:pt x="1103" y="2540"/>
                    <a:pt x="1137" y="2607"/>
                    <a:pt x="1170" y="2674"/>
                  </a:cubicBezTo>
                  <a:cubicBezTo>
                    <a:pt x="1220" y="2740"/>
                    <a:pt x="1304" y="2791"/>
                    <a:pt x="1387" y="2807"/>
                  </a:cubicBezTo>
                  <a:cubicBezTo>
                    <a:pt x="1471" y="2807"/>
                    <a:pt x="1554" y="2774"/>
                    <a:pt x="1621" y="2707"/>
                  </a:cubicBezTo>
                  <a:cubicBezTo>
                    <a:pt x="1671" y="2657"/>
                    <a:pt x="1722" y="2590"/>
                    <a:pt x="1738" y="2523"/>
                  </a:cubicBezTo>
                  <a:cubicBezTo>
                    <a:pt x="1772" y="2456"/>
                    <a:pt x="1805" y="2373"/>
                    <a:pt x="1805" y="2289"/>
                  </a:cubicBezTo>
                  <a:cubicBezTo>
                    <a:pt x="1822" y="2206"/>
                    <a:pt x="1788" y="2122"/>
                    <a:pt x="1738" y="2055"/>
                  </a:cubicBezTo>
                  <a:cubicBezTo>
                    <a:pt x="1671" y="1989"/>
                    <a:pt x="1621" y="1938"/>
                    <a:pt x="1554" y="1888"/>
                  </a:cubicBezTo>
                  <a:cubicBezTo>
                    <a:pt x="1531" y="1871"/>
                    <a:pt x="1506" y="1854"/>
                    <a:pt x="1482" y="1838"/>
                  </a:cubicBezTo>
                  <a:lnTo>
                    <a:pt x="1482" y="1838"/>
                  </a:lnTo>
                  <a:cubicBezTo>
                    <a:pt x="1567" y="1689"/>
                    <a:pt x="1644" y="1550"/>
                    <a:pt x="1722" y="1420"/>
                  </a:cubicBezTo>
                  <a:lnTo>
                    <a:pt x="2156" y="602"/>
                  </a:lnTo>
                  <a:cubicBezTo>
                    <a:pt x="2223" y="502"/>
                    <a:pt x="2273" y="401"/>
                    <a:pt x="2306" y="284"/>
                  </a:cubicBezTo>
                  <a:lnTo>
                    <a:pt x="2306" y="284"/>
                  </a:lnTo>
                  <a:cubicBezTo>
                    <a:pt x="2223" y="368"/>
                    <a:pt x="2156" y="468"/>
                    <a:pt x="2106" y="568"/>
                  </a:cubicBezTo>
                  <a:cubicBezTo>
                    <a:pt x="1972" y="786"/>
                    <a:pt x="1822" y="1053"/>
                    <a:pt x="1621" y="1370"/>
                  </a:cubicBezTo>
                  <a:lnTo>
                    <a:pt x="1388" y="1775"/>
                  </a:lnTo>
                  <a:lnTo>
                    <a:pt x="1388" y="1775"/>
                  </a:lnTo>
                  <a:cubicBezTo>
                    <a:pt x="1320" y="1729"/>
                    <a:pt x="1251" y="1683"/>
                    <a:pt x="1187" y="1638"/>
                  </a:cubicBezTo>
                  <a:cubicBezTo>
                    <a:pt x="1132" y="1610"/>
                    <a:pt x="1077" y="1580"/>
                    <a:pt x="1021" y="1550"/>
                  </a:cubicBezTo>
                  <a:lnTo>
                    <a:pt x="1021" y="1550"/>
                  </a:lnTo>
                  <a:cubicBezTo>
                    <a:pt x="1113" y="1409"/>
                    <a:pt x="1196" y="1276"/>
                    <a:pt x="1270" y="1153"/>
                  </a:cubicBezTo>
                  <a:cubicBezTo>
                    <a:pt x="1421" y="886"/>
                    <a:pt x="1571" y="602"/>
                    <a:pt x="1688" y="318"/>
                  </a:cubicBezTo>
                  <a:cubicBezTo>
                    <a:pt x="1738" y="217"/>
                    <a:pt x="1772" y="101"/>
                    <a:pt x="1788"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5"/>
            <p:cNvSpPr/>
            <p:nvPr/>
          </p:nvSpPr>
          <p:spPr>
            <a:xfrm>
              <a:off x="6516591" y="4613894"/>
              <a:ext cx="63747" cy="45607"/>
            </a:xfrm>
            <a:custGeom>
              <a:avLst/>
              <a:gdLst/>
              <a:ahLst/>
              <a:cxnLst/>
              <a:rect l="l" t="t" r="r" b="b"/>
              <a:pathLst>
                <a:path w="1989" h="1423" extrusionOk="0">
                  <a:moveTo>
                    <a:pt x="418" y="1"/>
                  </a:moveTo>
                  <a:cubicBezTo>
                    <a:pt x="318" y="1"/>
                    <a:pt x="217" y="1"/>
                    <a:pt x="117" y="17"/>
                  </a:cubicBezTo>
                  <a:cubicBezTo>
                    <a:pt x="84" y="17"/>
                    <a:pt x="34" y="34"/>
                    <a:pt x="0" y="51"/>
                  </a:cubicBezTo>
                  <a:cubicBezTo>
                    <a:pt x="11" y="51"/>
                    <a:pt x="82" y="43"/>
                    <a:pt x="202" y="43"/>
                  </a:cubicBezTo>
                  <a:cubicBezTo>
                    <a:pt x="262" y="43"/>
                    <a:pt x="334" y="45"/>
                    <a:pt x="418" y="51"/>
                  </a:cubicBezTo>
                  <a:cubicBezTo>
                    <a:pt x="735" y="67"/>
                    <a:pt x="1036" y="184"/>
                    <a:pt x="1303" y="368"/>
                  </a:cubicBezTo>
                  <a:cubicBezTo>
                    <a:pt x="1554" y="535"/>
                    <a:pt x="1755" y="786"/>
                    <a:pt x="1872" y="1070"/>
                  </a:cubicBezTo>
                  <a:cubicBezTo>
                    <a:pt x="1951" y="1276"/>
                    <a:pt x="1970" y="1422"/>
                    <a:pt x="1986" y="1422"/>
                  </a:cubicBezTo>
                  <a:cubicBezTo>
                    <a:pt x="1987" y="1422"/>
                    <a:pt x="1988" y="1422"/>
                    <a:pt x="1989" y="1421"/>
                  </a:cubicBezTo>
                  <a:cubicBezTo>
                    <a:pt x="1989" y="1387"/>
                    <a:pt x="1989" y="1354"/>
                    <a:pt x="1989" y="1321"/>
                  </a:cubicBezTo>
                  <a:cubicBezTo>
                    <a:pt x="1972" y="1237"/>
                    <a:pt x="1938" y="1137"/>
                    <a:pt x="1922" y="1053"/>
                  </a:cubicBezTo>
                  <a:cubicBezTo>
                    <a:pt x="1805" y="753"/>
                    <a:pt x="1604" y="502"/>
                    <a:pt x="1337" y="318"/>
                  </a:cubicBezTo>
                  <a:cubicBezTo>
                    <a:pt x="1070" y="134"/>
                    <a:pt x="752" y="17"/>
                    <a:pt x="41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6" name="Google Shape;726;p25"/>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700"/>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727" name="Google Shape;727;p25"/>
          <p:cNvSpPr txBox="1">
            <a:spLocks noGrp="1"/>
          </p:cNvSpPr>
          <p:nvPr>
            <p:ph type="subTitle" idx="1"/>
          </p:nvPr>
        </p:nvSpPr>
        <p:spPr>
          <a:xfrm>
            <a:off x="1157675" y="2391276"/>
            <a:ext cx="1836900" cy="276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728" name="Google Shape;728;p25"/>
          <p:cNvSpPr txBox="1">
            <a:spLocks noGrp="1"/>
          </p:cNvSpPr>
          <p:nvPr>
            <p:ph type="subTitle" idx="2"/>
          </p:nvPr>
        </p:nvSpPr>
        <p:spPr>
          <a:xfrm>
            <a:off x="1157675" y="2667877"/>
            <a:ext cx="1836900" cy="4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729" name="Google Shape;729;p25"/>
          <p:cNvSpPr txBox="1">
            <a:spLocks noGrp="1"/>
          </p:cNvSpPr>
          <p:nvPr>
            <p:ph type="subTitle" idx="3"/>
          </p:nvPr>
        </p:nvSpPr>
        <p:spPr>
          <a:xfrm>
            <a:off x="3346475" y="2391276"/>
            <a:ext cx="1836900" cy="276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730" name="Google Shape;730;p25"/>
          <p:cNvSpPr txBox="1">
            <a:spLocks noGrp="1"/>
          </p:cNvSpPr>
          <p:nvPr>
            <p:ph type="subTitle" idx="4"/>
          </p:nvPr>
        </p:nvSpPr>
        <p:spPr>
          <a:xfrm>
            <a:off x="3346475" y="2667877"/>
            <a:ext cx="1836900" cy="4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731" name="Google Shape;731;p25"/>
          <p:cNvSpPr txBox="1">
            <a:spLocks noGrp="1"/>
          </p:cNvSpPr>
          <p:nvPr>
            <p:ph type="subTitle" idx="5"/>
          </p:nvPr>
        </p:nvSpPr>
        <p:spPr>
          <a:xfrm>
            <a:off x="1157675" y="3360600"/>
            <a:ext cx="1836900" cy="276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732" name="Google Shape;732;p25"/>
          <p:cNvSpPr txBox="1">
            <a:spLocks noGrp="1"/>
          </p:cNvSpPr>
          <p:nvPr>
            <p:ph type="subTitle" idx="6"/>
          </p:nvPr>
        </p:nvSpPr>
        <p:spPr>
          <a:xfrm>
            <a:off x="1157675" y="3637201"/>
            <a:ext cx="1836900" cy="4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
        <p:nvSpPr>
          <p:cNvPr id="733" name="Google Shape;733;p25"/>
          <p:cNvSpPr txBox="1">
            <a:spLocks noGrp="1"/>
          </p:cNvSpPr>
          <p:nvPr>
            <p:ph type="subTitle" idx="7"/>
          </p:nvPr>
        </p:nvSpPr>
        <p:spPr>
          <a:xfrm>
            <a:off x="3346475" y="3360600"/>
            <a:ext cx="1836900" cy="276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solidFill>
                  <a:schemeClr val="dk1"/>
                </a:solidFill>
                <a:latin typeface="Lilita One"/>
                <a:ea typeface="Lilita One"/>
                <a:cs typeface="Lilita One"/>
                <a:sym typeface="Lilita 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734" name="Google Shape;734;p25"/>
          <p:cNvSpPr txBox="1">
            <a:spLocks noGrp="1"/>
          </p:cNvSpPr>
          <p:nvPr>
            <p:ph type="subTitle" idx="8"/>
          </p:nvPr>
        </p:nvSpPr>
        <p:spPr>
          <a:xfrm>
            <a:off x="3346475" y="3637201"/>
            <a:ext cx="1836900" cy="45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100"/>
              <a:buNone/>
              <a:defRPr/>
            </a:lvl1pPr>
            <a:lvl2pPr lvl="1" algn="ctr" rtl="0">
              <a:lnSpc>
                <a:spcPct val="100000"/>
              </a:lnSpc>
              <a:spcBef>
                <a:spcPts val="0"/>
              </a:spcBef>
              <a:spcAft>
                <a:spcPts val="0"/>
              </a:spcAft>
              <a:buSzPts val="1100"/>
              <a:buNone/>
              <a:defRPr/>
            </a:lvl2pPr>
            <a:lvl3pPr lvl="2" algn="ctr" rtl="0">
              <a:lnSpc>
                <a:spcPct val="100000"/>
              </a:lnSpc>
              <a:spcBef>
                <a:spcPts val="0"/>
              </a:spcBef>
              <a:spcAft>
                <a:spcPts val="0"/>
              </a:spcAft>
              <a:buSzPts val="1100"/>
              <a:buNone/>
              <a:defRPr/>
            </a:lvl3pPr>
            <a:lvl4pPr lvl="3" algn="ctr" rtl="0">
              <a:lnSpc>
                <a:spcPct val="100000"/>
              </a:lnSpc>
              <a:spcBef>
                <a:spcPts val="0"/>
              </a:spcBef>
              <a:spcAft>
                <a:spcPts val="0"/>
              </a:spcAft>
              <a:buSzPts val="1100"/>
              <a:buNone/>
              <a:defRPr/>
            </a:lvl4pPr>
            <a:lvl5pPr lvl="4" algn="ctr" rtl="0">
              <a:lnSpc>
                <a:spcPct val="100000"/>
              </a:lnSpc>
              <a:spcBef>
                <a:spcPts val="0"/>
              </a:spcBef>
              <a:spcAft>
                <a:spcPts val="0"/>
              </a:spcAft>
              <a:buSzPts val="1100"/>
              <a:buNone/>
              <a:defRPr/>
            </a:lvl5pPr>
            <a:lvl6pPr lvl="5" algn="ctr" rtl="0">
              <a:lnSpc>
                <a:spcPct val="100000"/>
              </a:lnSpc>
              <a:spcBef>
                <a:spcPts val="0"/>
              </a:spcBef>
              <a:spcAft>
                <a:spcPts val="0"/>
              </a:spcAft>
              <a:buSzPts val="1100"/>
              <a:buNone/>
              <a:defRPr/>
            </a:lvl6pPr>
            <a:lvl7pPr lvl="6" algn="ctr" rtl="0">
              <a:lnSpc>
                <a:spcPct val="100000"/>
              </a:lnSpc>
              <a:spcBef>
                <a:spcPts val="0"/>
              </a:spcBef>
              <a:spcAft>
                <a:spcPts val="0"/>
              </a:spcAft>
              <a:buSzPts val="1100"/>
              <a:buNone/>
              <a:defRPr/>
            </a:lvl7pPr>
            <a:lvl8pPr lvl="7" algn="ctr" rtl="0">
              <a:lnSpc>
                <a:spcPct val="100000"/>
              </a:lnSpc>
              <a:spcBef>
                <a:spcPts val="0"/>
              </a:spcBef>
              <a:spcAft>
                <a:spcPts val="0"/>
              </a:spcAft>
              <a:buSzPts val="1100"/>
              <a:buNone/>
              <a:defRPr/>
            </a:lvl8pPr>
            <a:lvl9pPr lvl="8" algn="ctr" rtl="0">
              <a:lnSpc>
                <a:spcPct val="100000"/>
              </a:lnSpc>
              <a:spcBef>
                <a:spcPts val="0"/>
              </a:spcBef>
              <a:spcAft>
                <a:spcPts val="0"/>
              </a:spcAft>
              <a:buSzPts val="11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15">
    <p:spTree>
      <p:nvGrpSpPr>
        <p:cNvPr id="1" name="Shape 851"/>
        <p:cNvGrpSpPr/>
        <p:nvPr/>
      </p:nvGrpSpPr>
      <p:grpSpPr>
        <a:xfrm>
          <a:off x="0" y="0"/>
          <a:ext cx="0" cy="0"/>
          <a:chOff x="0" y="0"/>
          <a:chExt cx="0" cy="0"/>
        </a:xfrm>
      </p:grpSpPr>
      <p:sp>
        <p:nvSpPr>
          <p:cNvPr id="852" name="Google Shape;852;p31"/>
          <p:cNvSpPr/>
          <p:nvPr/>
        </p:nvSpPr>
        <p:spPr>
          <a:xfrm>
            <a:off x="-731" y="4672701"/>
            <a:ext cx="9143833" cy="475558"/>
          </a:xfrm>
          <a:custGeom>
            <a:avLst/>
            <a:gdLst/>
            <a:ahLst/>
            <a:cxnLst/>
            <a:rect l="l" t="t" r="r" b="b"/>
            <a:pathLst>
              <a:path w="285299" h="14838" extrusionOk="0">
                <a:moveTo>
                  <a:pt x="0" y="1"/>
                </a:moveTo>
                <a:lnTo>
                  <a:pt x="0" y="14838"/>
                </a:lnTo>
                <a:lnTo>
                  <a:pt x="285299" y="14838"/>
                </a:lnTo>
                <a:lnTo>
                  <a:pt x="28529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1pPr>
            <a:lvl2pPr lvl="1"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2pPr>
            <a:lvl3pPr lvl="2"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3pPr>
            <a:lvl4pPr lvl="3"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4pPr>
            <a:lvl5pPr lvl="4"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5pPr>
            <a:lvl6pPr lvl="5"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6pPr>
            <a:lvl7pPr lvl="6"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7pPr>
            <a:lvl8pPr lvl="7"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8pPr>
            <a:lvl9pPr lvl="8" rtl="0">
              <a:spcBef>
                <a:spcPts val="0"/>
              </a:spcBef>
              <a:spcAft>
                <a:spcPts val="0"/>
              </a:spcAft>
              <a:buClr>
                <a:schemeClr val="dk1"/>
              </a:buClr>
              <a:buSzPts val="2800"/>
              <a:buFont typeface="Lilita One"/>
              <a:buNone/>
              <a:defRPr sz="2800">
                <a:solidFill>
                  <a:schemeClr val="dk1"/>
                </a:solidFill>
                <a:latin typeface="Lilita One"/>
                <a:ea typeface="Lilita One"/>
                <a:cs typeface="Lilita One"/>
                <a:sym typeface="Lilita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1pPr>
            <a:lvl2pPr marL="914400" lvl="1"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2pPr>
            <a:lvl3pPr marL="1371600" lvl="2"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3pPr>
            <a:lvl4pPr marL="1828800" lvl="3"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4pPr>
            <a:lvl5pPr marL="2286000" lvl="4"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5pPr>
            <a:lvl6pPr marL="2743200" lvl="5"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6pPr>
            <a:lvl7pPr marL="3200400" lvl="6"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7pPr>
            <a:lvl8pPr marL="3657600" lvl="7" indent="-298450" rtl="0">
              <a:lnSpc>
                <a:spcPct val="115000"/>
              </a:lnSpc>
              <a:spcBef>
                <a:spcPts val="1600"/>
              </a:spcBef>
              <a:spcAft>
                <a:spcPts val="0"/>
              </a:spcAft>
              <a:buClr>
                <a:schemeClr val="dk2"/>
              </a:buClr>
              <a:buSzPts val="1100"/>
              <a:buFont typeface="Josefin Sans"/>
              <a:buChar char="○"/>
              <a:defRPr sz="1100">
                <a:solidFill>
                  <a:schemeClr val="dk2"/>
                </a:solidFill>
                <a:latin typeface="Josefin Sans"/>
                <a:ea typeface="Josefin Sans"/>
                <a:cs typeface="Josefin Sans"/>
                <a:sym typeface="Josefin Sans"/>
              </a:defRPr>
            </a:lvl8pPr>
            <a:lvl9pPr marL="4114800" lvl="8" indent="-298450" rtl="0">
              <a:lnSpc>
                <a:spcPct val="115000"/>
              </a:lnSpc>
              <a:spcBef>
                <a:spcPts val="1600"/>
              </a:spcBef>
              <a:spcAft>
                <a:spcPts val="1600"/>
              </a:spcAft>
              <a:buClr>
                <a:schemeClr val="dk2"/>
              </a:buClr>
              <a:buSzPts val="1100"/>
              <a:buFont typeface="Josefin Sans"/>
              <a:buChar char="■"/>
              <a:defRPr sz="1100">
                <a:solidFill>
                  <a:schemeClr val="dk2"/>
                </a:solidFill>
                <a:latin typeface="Josefin Sans"/>
                <a:ea typeface="Josefin Sans"/>
                <a:cs typeface="Josefin Sans"/>
                <a:sym typeface="Josefi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5" r:id="rId6"/>
    <p:sldLayoutId id="2147483656" r:id="rId7"/>
    <p:sldLayoutId id="2147483657" r:id="rId8"/>
    <p:sldLayoutId id="2147483658" r:id="rId9"/>
    <p:sldLayoutId id="2147483660" r:id="rId10"/>
    <p:sldLayoutId id="2147483661" r:id="rId11"/>
    <p:sldLayoutId id="2147483666" r:id="rId12"/>
    <p:sldLayoutId id="2147483667" r:id="rId13"/>
    <p:sldLayoutId id="2147483671" r:id="rId14"/>
    <p:sldLayoutId id="2147483677"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sp>
        <p:nvSpPr>
          <p:cNvPr id="861" name="Google Shape;861;p34"/>
          <p:cNvSpPr txBox="1">
            <a:spLocks noGrp="1"/>
          </p:cNvSpPr>
          <p:nvPr>
            <p:ph type="ctrTitle"/>
          </p:nvPr>
        </p:nvSpPr>
        <p:spPr>
          <a:xfrm>
            <a:off x="720000" y="860400"/>
            <a:ext cx="3345000" cy="2064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800" dirty="0"/>
              <a:t>BMSW4008 Digital Skills for Personal and Professional Growth</a:t>
            </a:r>
            <a:br>
              <a:rPr lang="en-US" sz="2800" dirty="0"/>
            </a:br>
            <a:r>
              <a:rPr lang="en-US" sz="2800" dirty="0"/>
              <a:t>Student Name: Rumi Begum </a:t>
            </a:r>
            <a:br>
              <a:rPr lang="en-US" sz="2800" dirty="0"/>
            </a:br>
            <a:r>
              <a:rPr lang="en-US" sz="2800" dirty="0"/>
              <a:t>Student ID: 2216573</a:t>
            </a:r>
            <a:endParaRPr sz="2800" dirty="0"/>
          </a:p>
        </p:txBody>
      </p:sp>
      <p:grpSp>
        <p:nvGrpSpPr>
          <p:cNvPr id="863" name="Google Shape;863;p34"/>
          <p:cNvGrpSpPr/>
          <p:nvPr/>
        </p:nvGrpSpPr>
        <p:grpSpPr>
          <a:xfrm>
            <a:off x="3551078" y="894499"/>
            <a:ext cx="5591283" cy="3790746"/>
            <a:chOff x="3551078" y="894499"/>
            <a:chExt cx="5591283" cy="3790746"/>
          </a:xfrm>
        </p:grpSpPr>
        <p:sp>
          <p:nvSpPr>
            <p:cNvPr id="864" name="Google Shape;864;p34"/>
            <p:cNvSpPr/>
            <p:nvPr/>
          </p:nvSpPr>
          <p:spPr>
            <a:xfrm>
              <a:off x="7439416" y="1150995"/>
              <a:ext cx="1702945" cy="1120308"/>
            </a:xfrm>
            <a:custGeom>
              <a:avLst/>
              <a:gdLst/>
              <a:ahLst/>
              <a:cxnLst/>
              <a:rect l="l" t="t" r="r" b="b"/>
              <a:pathLst>
                <a:path w="53134" h="34955" extrusionOk="0">
                  <a:moveTo>
                    <a:pt x="3626" y="1"/>
                  </a:moveTo>
                  <a:lnTo>
                    <a:pt x="0" y="34955"/>
                  </a:lnTo>
                  <a:lnTo>
                    <a:pt x="49074" y="34955"/>
                  </a:lnTo>
                  <a:lnTo>
                    <a:pt x="53134"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34"/>
            <p:cNvSpPr/>
            <p:nvPr/>
          </p:nvSpPr>
          <p:spPr>
            <a:xfrm>
              <a:off x="7610788" y="1330924"/>
              <a:ext cx="80349" cy="752438"/>
            </a:xfrm>
            <a:custGeom>
              <a:avLst/>
              <a:gdLst/>
              <a:ahLst/>
              <a:cxnLst/>
              <a:rect l="l" t="t" r="r" b="b"/>
              <a:pathLst>
                <a:path w="2507" h="23477" extrusionOk="0">
                  <a:moveTo>
                    <a:pt x="2473" y="1"/>
                  </a:moveTo>
                  <a:lnTo>
                    <a:pt x="2473" y="1"/>
                  </a:lnTo>
                  <a:cubicBezTo>
                    <a:pt x="2423" y="1"/>
                    <a:pt x="1855" y="5247"/>
                    <a:pt x="1187" y="11730"/>
                  </a:cubicBezTo>
                  <a:cubicBezTo>
                    <a:pt x="518" y="18213"/>
                    <a:pt x="0" y="23476"/>
                    <a:pt x="50" y="23476"/>
                  </a:cubicBezTo>
                  <a:cubicBezTo>
                    <a:pt x="84" y="23476"/>
                    <a:pt x="669" y="18230"/>
                    <a:pt x="1337" y="11747"/>
                  </a:cubicBezTo>
                  <a:cubicBezTo>
                    <a:pt x="2005" y="5264"/>
                    <a:pt x="2507" y="17"/>
                    <a:pt x="2473"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4"/>
            <p:cNvSpPr/>
            <p:nvPr/>
          </p:nvSpPr>
          <p:spPr>
            <a:xfrm>
              <a:off x="7740911" y="1366275"/>
              <a:ext cx="158007" cy="4840"/>
            </a:xfrm>
            <a:custGeom>
              <a:avLst/>
              <a:gdLst/>
              <a:ahLst/>
              <a:cxnLst/>
              <a:rect l="l" t="t" r="r" b="b"/>
              <a:pathLst>
                <a:path w="4930" h="151" extrusionOk="0">
                  <a:moveTo>
                    <a:pt x="2457" y="0"/>
                  </a:moveTo>
                  <a:cubicBezTo>
                    <a:pt x="1103" y="0"/>
                    <a:pt x="0" y="34"/>
                    <a:pt x="0" y="67"/>
                  </a:cubicBezTo>
                  <a:cubicBezTo>
                    <a:pt x="0" y="117"/>
                    <a:pt x="1103" y="151"/>
                    <a:pt x="2457" y="151"/>
                  </a:cubicBezTo>
                  <a:cubicBezTo>
                    <a:pt x="3827" y="151"/>
                    <a:pt x="4929" y="117"/>
                    <a:pt x="4929" y="67"/>
                  </a:cubicBezTo>
                  <a:cubicBezTo>
                    <a:pt x="4929" y="34"/>
                    <a:pt x="3827" y="0"/>
                    <a:pt x="2457"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4"/>
            <p:cNvSpPr/>
            <p:nvPr/>
          </p:nvSpPr>
          <p:spPr>
            <a:xfrm>
              <a:off x="7941736" y="1366275"/>
              <a:ext cx="628693" cy="4840"/>
            </a:xfrm>
            <a:custGeom>
              <a:avLst/>
              <a:gdLst/>
              <a:ahLst/>
              <a:cxnLst/>
              <a:rect l="l" t="t" r="r" b="b"/>
              <a:pathLst>
                <a:path w="19616" h="151" extrusionOk="0">
                  <a:moveTo>
                    <a:pt x="9808" y="0"/>
                  </a:moveTo>
                  <a:cubicBezTo>
                    <a:pt x="4394" y="0"/>
                    <a:pt x="0" y="34"/>
                    <a:pt x="0" y="67"/>
                  </a:cubicBezTo>
                  <a:cubicBezTo>
                    <a:pt x="0" y="117"/>
                    <a:pt x="4394" y="151"/>
                    <a:pt x="9808" y="151"/>
                  </a:cubicBezTo>
                  <a:cubicBezTo>
                    <a:pt x="15222" y="151"/>
                    <a:pt x="19616" y="117"/>
                    <a:pt x="19616" y="67"/>
                  </a:cubicBezTo>
                  <a:cubicBezTo>
                    <a:pt x="19616" y="34"/>
                    <a:pt x="15238" y="0"/>
                    <a:pt x="9808"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4"/>
            <p:cNvSpPr/>
            <p:nvPr/>
          </p:nvSpPr>
          <p:spPr>
            <a:xfrm>
              <a:off x="7722161" y="1764144"/>
              <a:ext cx="158007" cy="5384"/>
            </a:xfrm>
            <a:custGeom>
              <a:avLst/>
              <a:gdLst/>
              <a:ahLst/>
              <a:cxnLst/>
              <a:rect l="l" t="t" r="r" b="b"/>
              <a:pathLst>
                <a:path w="4930" h="168" extrusionOk="0">
                  <a:moveTo>
                    <a:pt x="2473" y="1"/>
                  </a:moveTo>
                  <a:cubicBezTo>
                    <a:pt x="1103" y="1"/>
                    <a:pt x="1" y="34"/>
                    <a:pt x="1" y="84"/>
                  </a:cubicBezTo>
                  <a:cubicBezTo>
                    <a:pt x="1" y="118"/>
                    <a:pt x="1103" y="168"/>
                    <a:pt x="2473" y="168"/>
                  </a:cubicBezTo>
                  <a:cubicBezTo>
                    <a:pt x="3827" y="168"/>
                    <a:pt x="4930" y="118"/>
                    <a:pt x="4930" y="84"/>
                  </a:cubicBezTo>
                  <a:cubicBezTo>
                    <a:pt x="4930" y="34"/>
                    <a:pt x="3827" y="1"/>
                    <a:pt x="2473"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4"/>
            <p:cNvSpPr/>
            <p:nvPr/>
          </p:nvSpPr>
          <p:spPr>
            <a:xfrm>
              <a:off x="7922987" y="1764144"/>
              <a:ext cx="629238" cy="5384"/>
            </a:xfrm>
            <a:custGeom>
              <a:avLst/>
              <a:gdLst/>
              <a:ahLst/>
              <a:cxnLst/>
              <a:rect l="l" t="t" r="r" b="b"/>
              <a:pathLst>
                <a:path w="19633" h="168" extrusionOk="0">
                  <a:moveTo>
                    <a:pt x="9808" y="1"/>
                  </a:moveTo>
                  <a:cubicBezTo>
                    <a:pt x="4395" y="1"/>
                    <a:pt x="0" y="34"/>
                    <a:pt x="0" y="84"/>
                  </a:cubicBezTo>
                  <a:cubicBezTo>
                    <a:pt x="0" y="118"/>
                    <a:pt x="4395" y="168"/>
                    <a:pt x="9808" y="168"/>
                  </a:cubicBezTo>
                  <a:cubicBezTo>
                    <a:pt x="15239" y="168"/>
                    <a:pt x="19633" y="118"/>
                    <a:pt x="19633" y="84"/>
                  </a:cubicBezTo>
                  <a:cubicBezTo>
                    <a:pt x="19633" y="34"/>
                    <a:pt x="15239" y="1"/>
                    <a:pt x="9808"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4"/>
            <p:cNvSpPr/>
            <p:nvPr/>
          </p:nvSpPr>
          <p:spPr>
            <a:xfrm>
              <a:off x="7708764" y="1947822"/>
              <a:ext cx="629270" cy="4872"/>
            </a:xfrm>
            <a:custGeom>
              <a:avLst/>
              <a:gdLst/>
              <a:ahLst/>
              <a:cxnLst/>
              <a:rect l="l" t="t" r="r" b="b"/>
              <a:pathLst>
                <a:path w="19634" h="152" extrusionOk="0">
                  <a:moveTo>
                    <a:pt x="9809" y="1"/>
                  </a:moveTo>
                  <a:cubicBezTo>
                    <a:pt x="4395" y="1"/>
                    <a:pt x="1" y="34"/>
                    <a:pt x="1" y="84"/>
                  </a:cubicBezTo>
                  <a:cubicBezTo>
                    <a:pt x="1" y="118"/>
                    <a:pt x="4395" y="151"/>
                    <a:pt x="9809" y="151"/>
                  </a:cubicBezTo>
                  <a:cubicBezTo>
                    <a:pt x="15239" y="151"/>
                    <a:pt x="19633" y="118"/>
                    <a:pt x="19633" y="84"/>
                  </a:cubicBezTo>
                  <a:cubicBezTo>
                    <a:pt x="19633" y="34"/>
                    <a:pt x="15239" y="1"/>
                    <a:pt x="9809"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4"/>
            <p:cNvSpPr/>
            <p:nvPr/>
          </p:nvSpPr>
          <p:spPr>
            <a:xfrm>
              <a:off x="7746263" y="1478194"/>
              <a:ext cx="222267" cy="5384"/>
            </a:xfrm>
            <a:custGeom>
              <a:avLst/>
              <a:gdLst/>
              <a:ahLst/>
              <a:cxnLst/>
              <a:rect l="l" t="t" r="r" b="b"/>
              <a:pathLst>
                <a:path w="6935" h="168" extrusionOk="0">
                  <a:moveTo>
                    <a:pt x="3459" y="0"/>
                  </a:moveTo>
                  <a:cubicBezTo>
                    <a:pt x="1554" y="0"/>
                    <a:pt x="1" y="51"/>
                    <a:pt x="1" y="84"/>
                  </a:cubicBezTo>
                  <a:cubicBezTo>
                    <a:pt x="1" y="134"/>
                    <a:pt x="1554" y="168"/>
                    <a:pt x="3459" y="168"/>
                  </a:cubicBezTo>
                  <a:cubicBezTo>
                    <a:pt x="5381" y="168"/>
                    <a:pt x="6935" y="134"/>
                    <a:pt x="6935" y="84"/>
                  </a:cubicBezTo>
                  <a:cubicBezTo>
                    <a:pt x="6935" y="51"/>
                    <a:pt x="5381" y="0"/>
                    <a:pt x="3459"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4"/>
            <p:cNvSpPr/>
            <p:nvPr/>
          </p:nvSpPr>
          <p:spPr>
            <a:xfrm>
              <a:off x="7740366" y="1643123"/>
              <a:ext cx="222267" cy="5384"/>
            </a:xfrm>
            <a:custGeom>
              <a:avLst/>
              <a:gdLst/>
              <a:ahLst/>
              <a:cxnLst/>
              <a:rect l="l" t="t" r="r" b="b"/>
              <a:pathLst>
                <a:path w="6935" h="168" extrusionOk="0">
                  <a:moveTo>
                    <a:pt x="3476" y="1"/>
                  </a:moveTo>
                  <a:cubicBezTo>
                    <a:pt x="1555" y="1"/>
                    <a:pt x="1" y="34"/>
                    <a:pt x="1" y="84"/>
                  </a:cubicBezTo>
                  <a:cubicBezTo>
                    <a:pt x="1" y="134"/>
                    <a:pt x="1555" y="168"/>
                    <a:pt x="3476" y="168"/>
                  </a:cubicBezTo>
                  <a:cubicBezTo>
                    <a:pt x="5381" y="168"/>
                    <a:pt x="6935" y="134"/>
                    <a:pt x="6935" y="84"/>
                  </a:cubicBezTo>
                  <a:cubicBezTo>
                    <a:pt x="6935" y="34"/>
                    <a:pt x="5381" y="1"/>
                    <a:pt x="347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4"/>
            <p:cNvSpPr/>
            <p:nvPr/>
          </p:nvSpPr>
          <p:spPr>
            <a:xfrm>
              <a:off x="7928339" y="1878755"/>
              <a:ext cx="222267" cy="5384"/>
            </a:xfrm>
            <a:custGeom>
              <a:avLst/>
              <a:gdLst/>
              <a:ahLst/>
              <a:cxnLst/>
              <a:rect l="l" t="t" r="r" b="b"/>
              <a:pathLst>
                <a:path w="6935" h="168" extrusionOk="0">
                  <a:moveTo>
                    <a:pt x="3459" y="0"/>
                  </a:moveTo>
                  <a:cubicBezTo>
                    <a:pt x="1554" y="0"/>
                    <a:pt x="0" y="34"/>
                    <a:pt x="0" y="84"/>
                  </a:cubicBezTo>
                  <a:cubicBezTo>
                    <a:pt x="0" y="117"/>
                    <a:pt x="1554" y="167"/>
                    <a:pt x="3459" y="167"/>
                  </a:cubicBezTo>
                  <a:cubicBezTo>
                    <a:pt x="5381" y="167"/>
                    <a:pt x="6934" y="117"/>
                    <a:pt x="6934" y="84"/>
                  </a:cubicBezTo>
                  <a:cubicBezTo>
                    <a:pt x="6934" y="34"/>
                    <a:pt x="5381" y="0"/>
                    <a:pt x="3459"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4"/>
            <p:cNvSpPr/>
            <p:nvPr/>
          </p:nvSpPr>
          <p:spPr>
            <a:xfrm>
              <a:off x="8208937" y="1478194"/>
              <a:ext cx="567670" cy="5384"/>
            </a:xfrm>
            <a:custGeom>
              <a:avLst/>
              <a:gdLst/>
              <a:ahLst/>
              <a:cxnLst/>
              <a:rect l="l" t="t" r="r" b="b"/>
              <a:pathLst>
                <a:path w="17712" h="168" extrusionOk="0">
                  <a:moveTo>
                    <a:pt x="8856" y="0"/>
                  </a:moveTo>
                  <a:cubicBezTo>
                    <a:pt x="3961" y="0"/>
                    <a:pt x="1" y="51"/>
                    <a:pt x="1" y="84"/>
                  </a:cubicBezTo>
                  <a:cubicBezTo>
                    <a:pt x="1" y="134"/>
                    <a:pt x="3961" y="168"/>
                    <a:pt x="8856" y="168"/>
                  </a:cubicBezTo>
                  <a:cubicBezTo>
                    <a:pt x="13752" y="168"/>
                    <a:pt x="17712" y="134"/>
                    <a:pt x="17712" y="84"/>
                  </a:cubicBezTo>
                  <a:cubicBezTo>
                    <a:pt x="17712" y="51"/>
                    <a:pt x="13752" y="0"/>
                    <a:pt x="885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4"/>
            <p:cNvSpPr/>
            <p:nvPr/>
          </p:nvSpPr>
          <p:spPr>
            <a:xfrm>
              <a:off x="8033848" y="1652770"/>
              <a:ext cx="567670" cy="5384"/>
            </a:xfrm>
            <a:custGeom>
              <a:avLst/>
              <a:gdLst/>
              <a:ahLst/>
              <a:cxnLst/>
              <a:rect l="l" t="t" r="r" b="b"/>
              <a:pathLst>
                <a:path w="17712" h="168" extrusionOk="0">
                  <a:moveTo>
                    <a:pt x="8856" y="0"/>
                  </a:moveTo>
                  <a:cubicBezTo>
                    <a:pt x="3960" y="0"/>
                    <a:pt x="0" y="34"/>
                    <a:pt x="0" y="84"/>
                  </a:cubicBezTo>
                  <a:cubicBezTo>
                    <a:pt x="0" y="117"/>
                    <a:pt x="3960" y="167"/>
                    <a:pt x="8856" y="167"/>
                  </a:cubicBezTo>
                  <a:cubicBezTo>
                    <a:pt x="13751" y="167"/>
                    <a:pt x="17711" y="117"/>
                    <a:pt x="17711" y="84"/>
                  </a:cubicBezTo>
                  <a:cubicBezTo>
                    <a:pt x="17711" y="34"/>
                    <a:pt x="13751" y="0"/>
                    <a:pt x="885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4"/>
            <p:cNvSpPr/>
            <p:nvPr/>
          </p:nvSpPr>
          <p:spPr>
            <a:xfrm>
              <a:off x="8229288" y="1878755"/>
              <a:ext cx="567670" cy="5384"/>
            </a:xfrm>
            <a:custGeom>
              <a:avLst/>
              <a:gdLst/>
              <a:ahLst/>
              <a:cxnLst/>
              <a:rect l="l" t="t" r="r" b="b"/>
              <a:pathLst>
                <a:path w="17712" h="168" extrusionOk="0">
                  <a:moveTo>
                    <a:pt x="8856" y="0"/>
                  </a:moveTo>
                  <a:cubicBezTo>
                    <a:pt x="3961" y="0"/>
                    <a:pt x="1" y="34"/>
                    <a:pt x="1" y="84"/>
                  </a:cubicBezTo>
                  <a:cubicBezTo>
                    <a:pt x="1" y="117"/>
                    <a:pt x="3961" y="167"/>
                    <a:pt x="8856" y="167"/>
                  </a:cubicBezTo>
                  <a:cubicBezTo>
                    <a:pt x="13735" y="167"/>
                    <a:pt x="17712" y="117"/>
                    <a:pt x="17712" y="84"/>
                  </a:cubicBezTo>
                  <a:cubicBezTo>
                    <a:pt x="17712" y="34"/>
                    <a:pt x="13735" y="0"/>
                    <a:pt x="885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4"/>
            <p:cNvSpPr/>
            <p:nvPr/>
          </p:nvSpPr>
          <p:spPr>
            <a:xfrm>
              <a:off x="7710912" y="2080637"/>
              <a:ext cx="567670" cy="5384"/>
            </a:xfrm>
            <a:custGeom>
              <a:avLst/>
              <a:gdLst/>
              <a:ahLst/>
              <a:cxnLst/>
              <a:rect l="l" t="t" r="r" b="b"/>
              <a:pathLst>
                <a:path w="17712" h="168" extrusionOk="0">
                  <a:moveTo>
                    <a:pt x="8856" y="1"/>
                  </a:moveTo>
                  <a:cubicBezTo>
                    <a:pt x="3961" y="1"/>
                    <a:pt x="1" y="34"/>
                    <a:pt x="1" y="84"/>
                  </a:cubicBezTo>
                  <a:cubicBezTo>
                    <a:pt x="1" y="117"/>
                    <a:pt x="3961" y="168"/>
                    <a:pt x="8856" y="168"/>
                  </a:cubicBezTo>
                  <a:cubicBezTo>
                    <a:pt x="13752" y="168"/>
                    <a:pt x="17712" y="117"/>
                    <a:pt x="17712" y="84"/>
                  </a:cubicBezTo>
                  <a:cubicBezTo>
                    <a:pt x="17712" y="34"/>
                    <a:pt x="13752" y="1"/>
                    <a:pt x="885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4"/>
            <p:cNvSpPr/>
            <p:nvPr/>
          </p:nvSpPr>
          <p:spPr>
            <a:xfrm>
              <a:off x="8338547" y="2080637"/>
              <a:ext cx="567670" cy="5384"/>
            </a:xfrm>
            <a:custGeom>
              <a:avLst/>
              <a:gdLst/>
              <a:ahLst/>
              <a:cxnLst/>
              <a:rect l="l" t="t" r="r" b="b"/>
              <a:pathLst>
                <a:path w="17712" h="168" extrusionOk="0">
                  <a:moveTo>
                    <a:pt x="8856" y="1"/>
                  </a:moveTo>
                  <a:cubicBezTo>
                    <a:pt x="3960" y="1"/>
                    <a:pt x="0" y="34"/>
                    <a:pt x="0" y="84"/>
                  </a:cubicBezTo>
                  <a:cubicBezTo>
                    <a:pt x="0" y="117"/>
                    <a:pt x="3960" y="168"/>
                    <a:pt x="8856" y="168"/>
                  </a:cubicBezTo>
                  <a:cubicBezTo>
                    <a:pt x="13751" y="168"/>
                    <a:pt x="17711" y="117"/>
                    <a:pt x="17711" y="84"/>
                  </a:cubicBezTo>
                  <a:cubicBezTo>
                    <a:pt x="17711" y="34"/>
                    <a:pt x="13751" y="1"/>
                    <a:pt x="885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4"/>
            <p:cNvSpPr/>
            <p:nvPr/>
          </p:nvSpPr>
          <p:spPr>
            <a:xfrm>
              <a:off x="7710912" y="2146500"/>
              <a:ext cx="567670" cy="4872"/>
            </a:xfrm>
            <a:custGeom>
              <a:avLst/>
              <a:gdLst/>
              <a:ahLst/>
              <a:cxnLst/>
              <a:rect l="l" t="t" r="r" b="b"/>
              <a:pathLst>
                <a:path w="17712" h="152" extrusionOk="0">
                  <a:moveTo>
                    <a:pt x="8856" y="1"/>
                  </a:moveTo>
                  <a:cubicBezTo>
                    <a:pt x="3961" y="1"/>
                    <a:pt x="1" y="34"/>
                    <a:pt x="1" y="84"/>
                  </a:cubicBezTo>
                  <a:cubicBezTo>
                    <a:pt x="1" y="118"/>
                    <a:pt x="3961" y="151"/>
                    <a:pt x="8856" y="151"/>
                  </a:cubicBezTo>
                  <a:cubicBezTo>
                    <a:pt x="13735" y="151"/>
                    <a:pt x="17712" y="118"/>
                    <a:pt x="17712" y="84"/>
                  </a:cubicBezTo>
                  <a:cubicBezTo>
                    <a:pt x="17712" y="34"/>
                    <a:pt x="13752" y="1"/>
                    <a:pt x="885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34"/>
            <p:cNvSpPr/>
            <p:nvPr/>
          </p:nvSpPr>
          <p:spPr>
            <a:xfrm>
              <a:off x="7738218" y="1525852"/>
              <a:ext cx="567670" cy="4840"/>
            </a:xfrm>
            <a:custGeom>
              <a:avLst/>
              <a:gdLst/>
              <a:ahLst/>
              <a:cxnLst/>
              <a:rect l="l" t="t" r="r" b="b"/>
              <a:pathLst>
                <a:path w="17712" h="151" extrusionOk="0">
                  <a:moveTo>
                    <a:pt x="8856" y="0"/>
                  </a:moveTo>
                  <a:cubicBezTo>
                    <a:pt x="3978" y="0"/>
                    <a:pt x="1" y="34"/>
                    <a:pt x="1" y="84"/>
                  </a:cubicBezTo>
                  <a:cubicBezTo>
                    <a:pt x="1" y="117"/>
                    <a:pt x="3978" y="151"/>
                    <a:pt x="8856" y="151"/>
                  </a:cubicBezTo>
                  <a:cubicBezTo>
                    <a:pt x="13752" y="151"/>
                    <a:pt x="17712" y="117"/>
                    <a:pt x="17712" y="84"/>
                  </a:cubicBezTo>
                  <a:cubicBezTo>
                    <a:pt x="17712" y="34"/>
                    <a:pt x="13752" y="0"/>
                    <a:pt x="8856"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34"/>
            <p:cNvSpPr/>
            <p:nvPr/>
          </p:nvSpPr>
          <p:spPr>
            <a:xfrm>
              <a:off x="8008656" y="1479251"/>
              <a:ext cx="146244" cy="4872"/>
            </a:xfrm>
            <a:custGeom>
              <a:avLst/>
              <a:gdLst/>
              <a:ahLst/>
              <a:cxnLst/>
              <a:rect l="l" t="t" r="r" b="b"/>
              <a:pathLst>
                <a:path w="4563" h="152" extrusionOk="0">
                  <a:moveTo>
                    <a:pt x="2273" y="1"/>
                  </a:moveTo>
                  <a:cubicBezTo>
                    <a:pt x="1020" y="1"/>
                    <a:pt x="1" y="34"/>
                    <a:pt x="1" y="68"/>
                  </a:cubicBezTo>
                  <a:cubicBezTo>
                    <a:pt x="1" y="118"/>
                    <a:pt x="1020" y="151"/>
                    <a:pt x="2273" y="151"/>
                  </a:cubicBezTo>
                  <a:cubicBezTo>
                    <a:pt x="3543" y="151"/>
                    <a:pt x="4562" y="118"/>
                    <a:pt x="4562" y="68"/>
                  </a:cubicBezTo>
                  <a:cubicBezTo>
                    <a:pt x="4562" y="34"/>
                    <a:pt x="3543" y="1"/>
                    <a:pt x="2273"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4"/>
            <p:cNvSpPr/>
            <p:nvPr/>
          </p:nvSpPr>
          <p:spPr>
            <a:xfrm>
              <a:off x="7715206" y="1818244"/>
              <a:ext cx="146212" cy="5384"/>
            </a:xfrm>
            <a:custGeom>
              <a:avLst/>
              <a:gdLst/>
              <a:ahLst/>
              <a:cxnLst/>
              <a:rect l="l" t="t" r="r" b="b"/>
              <a:pathLst>
                <a:path w="4562" h="168" extrusionOk="0">
                  <a:moveTo>
                    <a:pt x="2289" y="0"/>
                  </a:moveTo>
                  <a:cubicBezTo>
                    <a:pt x="1020" y="0"/>
                    <a:pt x="0" y="34"/>
                    <a:pt x="0" y="84"/>
                  </a:cubicBezTo>
                  <a:cubicBezTo>
                    <a:pt x="0" y="134"/>
                    <a:pt x="1020" y="167"/>
                    <a:pt x="2289" y="167"/>
                  </a:cubicBezTo>
                  <a:cubicBezTo>
                    <a:pt x="3543" y="167"/>
                    <a:pt x="4562" y="134"/>
                    <a:pt x="4562" y="84"/>
                  </a:cubicBezTo>
                  <a:cubicBezTo>
                    <a:pt x="4562" y="34"/>
                    <a:pt x="3543" y="0"/>
                    <a:pt x="2289"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4"/>
            <p:cNvSpPr/>
            <p:nvPr/>
          </p:nvSpPr>
          <p:spPr>
            <a:xfrm>
              <a:off x="7712001" y="1878755"/>
              <a:ext cx="146212" cy="5384"/>
            </a:xfrm>
            <a:custGeom>
              <a:avLst/>
              <a:gdLst/>
              <a:ahLst/>
              <a:cxnLst/>
              <a:rect l="l" t="t" r="r" b="b"/>
              <a:pathLst>
                <a:path w="4562" h="168" extrusionOk="0">
                  <a:moveTo>
                    <a:pt x="2273" y="0"/>
                  </a:moveTo>
                  <a:cubicBezTo>
                    <a:pt x="1019" y="0"/>
                    <a:pt x="0" y="34"/>
                    <a:pt x="0" y="84"/>
                  </a:cubicBezTo>
                  <a:cubicBezTo>
                    <a:pt x="0" y="117"/>
                    <a:pt x="1019" y="167"/>
                    <a:pt x="2273" y="167"/>
                  </a:cubicBezTo>
                  <a:cubicBezTo>
                    <a:pt x="3542" y="167"/>
                    <a:pt x="4562" y="117"/>
                    <a:pt x="4562" y="84"/>
                  </a:cubicBezTo>
                  <a:cubicBezTo>
                    <a:pt x="4562" y="34"/>
                    <a:pt x="3542" y="0"/>
                    <a:pt x="2273"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4"/>
            <p:cNvSpPr/>
            <p:nvPr/>
          </p:nvSpPr>
          <p:spPr>
            <a:xfrm>
              <a:off x="7544380" y="1266664"/>
              <a:ext cx="1580321" cy="5384"/>
            </a:xfrm>
            <a:custGeom>
              <a:avLst/>
              <a:gdLst/>
              <a:ahLst/>
              <a:cxnLst/>
              <a:rect l="l" t="t" r="r" b="b"/>
              <a:pathLst>
                <a:path w="49308" h="168" extrusionOk="0">
                  <a:moveTo>
                    <a:pt x="24662" y="1"/>
                  </a:moveTo>
                  <a:cubicBezTo>
                    <a:pt x="11045" y="1"/>
                    <a:pt x="0" y="34"/>
                    <a:pt x="0" y="84"/>
                  </a:cubicBezTo>
                  <a:cubicBezTo>
                    <a:pt x="0" y="118"/>
                    <a:pt x="11045" y="168"/>
                    <a:pt x="24662" y="168"/>
                  </a:cubicBezTo>
                  <a:cubicBezTo>
                    <a:pt x="38280" y="168"/>
                    <a:pt x="49307" y="118"/>
                    <a:pt x="49307" y="84"/>
                  </a:cubicBezTo>
                  <a:cubicBezTo>
                    <a:pt x="49307" y="34"/>
                    <a:pt x="38280" y="1"/>
                    <a:pt x="24662"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4"/>
            <p:cNvSpPr/>
            <p:nvPr/>
          </p:nvSpPr>
          <p:spPr>
            <a:xfrm>
              <a:off x="7625787" y="1197051"/>
              <a:ext cx="43941" cy="37627"/>
            </a:xfrm>
            <a:custGeom>
              <a:avLst/>
              <a:gdLst/>
              <a:ahLst/>
              <a:cxnLst/>
              <a:rect l="l" t="t" r="r" b="b"/>
              <a:pathLst>
                <a:path w="1371" h="1174" extrusionOk="0">
                  <a:moveTo>
                    <a:pt x="785" y="0"/>
                  </a:moveTo>
                  <a:cubicBezTo>
                    <a:pt x="267" y="0"/>
                    <a:pt x="0" y="635"/>
                    <a:pt x="384" y="1003"/>
                  </a:cubicBezTo>
                  <a:cubicBezTo>
                    <a:pt x="502" y="1121"/>
                    <a:pt x="646" y="1173"/>
                    <a:pt x="787" y="1173"/>
                  </a:cubicBezTo>
                  <a:cubicBezTo>
                    <a:pt x="1085" y="1173"/>
                    <a:pt x="1370" y="937"/>
                    <a:pt x="1370" y="585"/>
                  </a:cubicBezTo>
                  <a:cubicBezTo>
                    <a:pt x="1370" y="268"/>
                    <a:pt x="1120" y="0"/>
                    <a:pt x="7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4"/>
            <p:cNvSpPr/>
            <p:nvPr/>
          </p:nvSpPr>
          <p:spPr>
            <a:xfrm>
              <a:off x="7706649" y="1197051"/>
              <a:ext cx="43941" cy="37627"/>
            </a:xfrm>
            <a:custGeom>
              <a:avLst/>
              <a:gdLst/>
              <a:ahLst/>
              <a:cxnLst/>
              <a:rect l="l" t="t" r="r" b="b"/>
              <a:pathLst>
                <a:path w="1371" h="1174" extrusionOk="0">
                  <a:moveTo>
                    <a:pt x="785" y="0"/>
                  </a:moveTo>
                  <a:cubicBezTo>
                    <a:pt x="251" y="0"/>
                    <a:pt x="0" y="635"/>
                    <a:pt x="368" y="1003"/>
                  </a:cubicBezTo>
                  <a:cubicBezTo>
                    <a:pt x="485" y="1121"/>
                    <a:pt x="631" y="1173"/>
                    <a:pt x="774" y="1173"/>
                  </a:cubicBezTo>
                  <a:cubicBezTo>
                    <a:pt x="1077" y="1173"/>
                    <a:pt x="1370" y="937"/>
                    <a:pt x="1370" y="585"/>
                  </a:cubicBezTo>
                  <a:cubicBezTo>
                    <a:pt x="1370" y="268"/>
                    <a:pt x="1103" y="0"/>
                    <a:pt x="7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4"/>
            <p:cNvSpPr/>
            <p:nvPr/>
          </p:nvSpPr>
          <p:spPr>
            <a:xfrm>
              <a:off x="7786966" y="1197051"/>
              <a:ext cx="43941" cy="37627"/>
            </a:xfrm>
            <a:custGeom>
              <a:avLst/>
              <a:gdLst/>
              <a:ahLst/>
              <a:cxnLst/>
              <a:rect l="l" t="t" r="r" b="b"/>
              <a:pathLst>
                <a:path w="1371" h="1174" extrusionOk="0">
                  <a:moveTo>
                    <a:pt x="786" y="0"/>
                  </a:moveTo>
                  <a:cubicBezTo>
                    <a:pt x="251" y="0"/>
                    <a:pt x="0" y="635"/>
                    <a:pt x="368" y="1003"/>
                  </a:cubicBezTo>
                  <a:cubicBezTo>
                    <a:pt x="486" y="1121"/>
                    <a:pt x="631" y="1173"/>
                    <a:pt x="774" y="1173"/>
                  </a:cubicBezTo>
                  <a:cubicBezTo>
                    <a:pt x="1077" y="1173"/>
                    <a:pt x="1370" y="937"/>
                    <a:pt x="1370" y="585"/>
                  </a:cubicBezTo>
                  <a:cubicBezTo>
                    <a:pt x="1370" y="268"/>
                    <a:pt x="1103" y="0"/>
                    <a:pt x="7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34"/>
            <p:cNvSpPr/>
            <p:nvPr/>
          </p:nvSpPr>
          <p:spPr>
            <a:xfrm>
              <a:off x="4706705" y="1223300"/>
              <a:ext cx="1060342" cy="697793"/>
            </a:xfrm>
            <a:custGeom>
              <a:avLst/>
              <a:gdLst/>
              <a:ahLst/>
              <a:cxnLst/>
              <a:rect l="l" t="t" r="r" b="b"/>
              <a:pathLst>
                <a:path w="33084" h="21772" extrusionOk="0">
                  <a:moveTo>
                    <a:pt x="2256" y="0"/>
                  </a:moveTo>
                  <a:lnTo>
                    <a:pt x="1" y="21771"/>
                  </a:lnTo>
                  <a:lnTo>
                    <a:pt x="30561" y="21771"/>
                  </a:lnTo>
                  <a:lnTo>
                    <a:pt x="33084"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34"/>
            <p:cNvSpPr/>
            <p:nvPr/>
          </p:nvSpPr>
          <p:spPr>
            <a:xfrm>
              <a:off x="4812726" y="1335731"/>
              <a:ext cx="51440" cy="468603"/>
            </a:xfrm>
            <a:custGeom>
              <a:avLst/>
              <a:gdLst/>
              <a:ahLst/>
              <a:cxnLst/>
              <a:rect l="l" t="t" r="r" b="b"/>
              <a:pathLst>
                <a:path w="1605" h="14621" extrusionOk="0">
                  <a:moveTo>
                    <a:pt x="1554" y="1"/>
                  </a:moveTo>
                  <a:cubicBezTo>
                    <a:pt x="1503" y="1"/>
                    <a:pt x="1136" y="3269"/>
                    <a:pt x="719" y="7303"/>
                  </a:cubicBezTo>
                  <a:cubicBezTo>
                    <a:pt x="302" y="11329"/>
                    <a:pt x="1" y="14604"/>
                    <a:pt x="51" y="14621"/>
                  </a:cubicBezTo>
                  <a:cubicBezTo>
                    <a:pt x="84" y="14621"/>
                    <a:pt x="469" y="11346"/>
                    <a:pt x="886" y="7319"/>
                  </a:cubicBezTo>
                  <a:cubicBezTo>
                    <a:pt x="1304" y="3276"/>
                    <a:pt x="1605" y="1"/>
                    <a:pt x="1555" y="1"/>
                  </a:cubicBezTo>
                  <a:cubicBezTo>
                    <a:pt x="1555" y="1"/>
                    <a:pt x="1555" y="1"/>
                    <a:pt x="1554"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4"/>
            <p:cNvSpPr/>
            <p:nvPr/>
          </p:nvSpPr>
          <p:spPr>
            <a:xfrm>
              <a:off x="4894133" y="1356628"/>
              <a:ext cx="98586" cy="4840"/>
            </a:xfrm>
            <a:custGeom>
              <a:avLst/>
              <a:gdLst/>
              <a:ahLst/>
              <a:cxnLst/>
              <a:rect l="l" t="t" r="r" b="b"/>
              <a:pathLst>
                <a:path w="3076" h="151" extrusionOk="0">
                  <a:moveTo>
                    <a:pt x="1538" y="1"/>
                  </a:moveTo>
                  <a:cubicBezTo>
                    <a:pt x="686" y="1"/>
                    <a:pt x="1" y="34"/>
                    <a:pt x="1" y="67"/>
                  </a:cubicBezTo>
                  <a:cubicBezTo>
                    <a:pt x="1" y="118"/>
                    <a:pt x="686" y="151"/>
                    <a:pt x="1538" y="151"/>
                  </a:cubicBezTo>
                  <a:cubicBezTo>
                    <a:pt x="2390" y="151"/>
                    <a:pt x="3075" y="118"/>
                    <a:pt x="3075" y="67"/>
                  </a:cubicBezTo>
                  <a:cubicBezTo>
                    <a:pt x="3075" y="34"/>
                    <a:pt x="2390" y="1"/>
                    <a:pt x="1538"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4"/>
            <p:cNvSpPr/>
            <p:nvPr/>
          </p:nvSpPr>
          <p:spPr>
            <a:xfrm>
              <a:off x="5019449" y="1356628"/>
              <a:ext cx="391491" cy="4840"/>
            </a:xfrm>
            <a:custGeom>
              <a:avLst/>
              <a:gdLst/>
              <a:ahLst/>
              <a:cxnLst/>
              <a:rect l="l" t="t" r="r" b="b"/>
              <a:pathLst>
                <a:path w="12215" h="151" extrusionOk="0">
                  <a:moveTo>
                    <a:pt x="6116" y="1"/>
                  </a:moveTo>
                  <a:cubicBezTo>
                    <a:pt x="2724" y="1"/>
                    <a:pt x="0" y="34"/>
                    <a:pt x="0" y="67"/>
                  </a:cubicBezTo>
                  <a:cubicBezTo>
                    <a:pt x="0" y="118"/>
                    <a:pt x="2741" y="151"/>
                    <a:pt x="6116" y="151"/>
                  </a:cubicBezTo>
                  <a:cubicBezTo>
                    <a:pt x="9491" y="151"/>
                    <a:pt x="12214" y="118"/>
                    <a:pt x="12214" y="67"/>
                  </a:cubicBezTo>
                  <a:cubicBezTo>
                    <a:pt x="12214" y="34"/>
                    <a:pt x="9491" y="1"/>
                    <a:pt x="611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4"/>
            <p:cNvSpPr/>
            <p:nvPr/>
          </p:nvSpPr>
          <p:spPr>
            <a:xfrm>
              <a:off x="4882884" y="1604567"/>
              <a:ext cx="98041" cy="4872"/>
            </a:xfrm>
            <a:custGeom>
              <a:avLst/>
              <a:gdLst/>
              <a:ahLst/>
              <a:cxnLst/>
              <a:rect l="l" t="t" r="r" b="b"/>
              <a:pathLst>
                <a:path w="3059" h="152" extrusionOk="0">
                  <a:moveTo>
                    <a:pt x="1521" y="1"/>
                  </a:moveTo>
                  <a:cubicBezTo>
                    <a:pt x="686" y="1"/>
                    <a:pt x="1" y="34"/>
                    <a:pt x="1" y="67"/>
                  </a:cubicBezTo>
                  <a:cubicBezTo>
                    <a:pt x="1" y="118"/>
                    <a:pt x="686" y="151"/>
                    <a:pt x="1521" y="151"/>
                  </a:cubicBezTo>
                  <a:cubicBezTo>
                    <a:pt x="2373" y="151"/>
                    <a:pt x="3058" y="118"/>
                    <a:pt x="3058" y="67"/>
                  </a:cubicBezTo>
                  <a:cubicBezTo>
                    <a:pt x="3058" y="34"/>
                    <a:pt x="2373" y="1"/>
                    <a:pt x="1521"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4"/>
            <p:cNvSpPr/>
            <p:nvPr/>
          </p:nvSpPr>
          <p:spPr>
            <a:xfrm>
              <a:off x="5007655" y="1604567"/>
              <a:ext cx="392036" cy="4872"/>
            </a:xfrm>
            <a:custGeom>
              <a:avLst/>
              <a:gdLst/>
              <a:ahLst/>
              <a:cxnLst/>
              <a:rect l="l" t="t" r="r" b="b"/>
              <a:pathLst>
                <a:path w="12232" h="152" extrusionOk="0">
                  <a:moveTo>
                    <a:pt x="6116" y="1"/>
                  </a:moveTo>
                  <a:cubicBezTo>
                    <a:pt x="2741" y="1"/>
                    <a:pt x="1" y="34"/>
                    <a:pt x="1" y="67"/>
                  </a:cubicBezTo>
                  <a:cubicBezTo>
                    <a:pt x="1" y="118"/>
                    <a:pt x="2741" y="151"/>
                    <a:pt x="6116" y="151"/>
                  </a:cubicBezTo>
                  <a:cubicBezTo>
                    <a:pt x="9491" y="151"/>
                    <a:pt x="12232" y="118"/>
                    <a:pt x="12232" y="67"/>
                  </a:cubicBezTo>
                  <a:cubicBezTo>
                    <a:pt x="12232" y="34"/>
                    <a:pt x="9491" y="1"/>
                    <a:pt x="611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4"/>
            <p:cNvSpPr/>
            <p:nvPr/>
          </p:nvSpPr>
          <p:spPr>
            <a:xfrm>
              <a:off x="4874327" y="1718633"/>
              <a:ext cx="391491" cy="5384"/>
            </a:xfrm>
            <a:custGeom>
              <a:avLst/>
              <a:gdLst/>
              <a:ahLst/>
              <a:cxnLst/>
              <a:rect l="l" t="t" r="r" b="b"/>
              <a:pathLst>
                <a:path w="12215" h="168" extrusionOk="0">
                  <a:moveTo>
                    <a:pt x="6116" y="1"/>
                  </a:moveTo>
                  <a:cubicBezTo>
                    <a:pt x="2741" y="1"/>
                    <a:pt x="0" y="34"/>
                    <a:pt x="0" y="84"/>
                  </a:cubicBezTo>
                  <a:cubicBezTo>
                    <a:pt x="0" y="134"/>
                    <a:pt x="2741" y="168"/>
                    <a:pt x="6116" y="168"/>
                  </a:cubicBezTo>
                  <a:cubicBezTo>
                    <a:pt x="9491" y="168"/>
                    <a:pt x="12214" y="134"/>
                    <a:pt x="12214" y="84"/>
                  </a:cubicBezTo>
                  <a:cubicBezTo>
                    <a:pt x="12214" y="34"/>
                    <a:pt x="9491" y="1"/>
                    <a:pt x="611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4"/>
            <p:cNvSpPr/>
            <p:nvPr/>
          </p:nvSpPr>
          <p:spPr>
            <a:xfrm>
              <a:off x="4897338" y="1426241"/>
              <a:ext cx="138744" cy="5384"/>
            </a:xfrm>
            <a:custGeom>
              <a:avLst/>
              <a:gdLst/>
              <a:ahLst/>
              <a:cxnLst/>
              <a:rect l="l" t="t" r="r" b="b"/>
              <a:pathLst>
                <a:path w="4329" h="168" extrusionOk="0">
                  <a:moveTo>
                    <a:pt x="2173" y="1"/>
                  </a:moveTo>
                  <a:cubicBezTo>
                    <a:pt x="970" y="1"/>
                    <a:pt x="1" y="34"/>
                    <a:pt x="1" y="84"/>
                  </a:cubicBezTo>
                  <a:cubicBezTo>
                    <a:pt x="1" y="134"/>
                    <a:pt x="970" y="168"/>
                    <a:pt x="2173" y="168"/>
                  </a:cubicBezTo>
                  <a:cubicBezTo>
                    <a:pt x="3359" y="168"/>
                    <a:pt x="4328" y="134"/>
                    <a:pt x="4328" y="84"/>
                  </a:cubicBezTo>
                  <a:cubicBezTo>
                    <a:pt x="4328" y="34"/>
                    <a:pt x="3359" y="1"/>
                    <a:pt x="2173"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4"/>
            <p:cNvSpPr/>
            <p:nvPr/>
          </p:nvSpPr>
          <p:spPr>
            <a:xfrm>
              <a:off x="4894133" y="1529057"/>
              <a:ext cx="138200" cy="4872"/>
            </a:xfrm>
            <a:custGeom>
              <a:avLst/>
              <a:gdLst/>
              <a:ahLst/>
              <a:cxnLst/>
              <a:rect l="l" t="t" r="r" b="b"/>
              <a:pathLst>
                <a:path w="4312" h="152" extrusionOk="0">
                  <a:moveTo>
                    <a:pt x="2156" y="1"/>
                  </a:moveTo>
                  <a:cubicBezTo>
                    <a:pt x="970" y="1"/>
                    <a:pt x="1" y="34"/>
                    <a:pt x="1" y="84"/>
                  </a:cubicBezTo>
                  <a:cubicBezTo>
                    <a:pt x="1" y="118"/>
                    <a:pt x="970" y="151"/>
                    <a:pt x="2156" y="151"/>
                  </a:cubicBezTo>
                  <a:cubicBezTo>
                    <a:pt x="3342" y="151"/>
                    <a:pt x="4311" y="118"/>
                    <a:pt x="4311" y="84"/>
                  </a:cubicBezTo>
                  <a:cubicBezTo>
                    <a:pt x="4311" y="34"/>
                    <a:pt x="3342" y="1"/>
                    <a:pt x="2156"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4"/>
            <p:cNvSpPr/>
            <p:nvPr/>
          </p:nvSpPr>
          <p:spPr>
            <a:xfrm>
              <a:off x="5010892" y="1675782"/>
              <a:ext cx="138712" cy="4872"/>
            </a:xfrm>
            <a:custGeom>
              <a:avLst/>
              <a:gdLst/>
              <a:ahLst/>
              <a:cxnLst/>
              <a:rect l="l" t="t" r="r" b="b"/>
              <a:pathLst>
                <a:path w="4328" h="152" extrusionOk="0">
                  <a:moveTo>
                    <a:pt x="2172" y="1"/>
                  </a:moveTo>
                  <a:cubicBezTo>
                    <a:pt x="969" y="1"/>
                    <a:pt x="0" y="34"/>
                    <a:pt x="0" y="84"/>
                  </a:cubicBezTo>
                  <a:cubicBezTo>
                    <a:pt x="0" y="118"/>
                    <a:pt x="969" y="151"/>
                    <a:pt x="2172" y="151"/>
                  </a:cubicBezTo>
                  <a:cubicBezTo>
                    <a:pt x="3359" y="151"/>
                    <a:pt x="4328" y="118"/>
                    <a:pt x="4328" y="84"/>
                  </a:cubicBezTo>
                  <a:cubicBezTo>
                    <a:pt x="4328" y="34"/>
                    <a:pt x="3359" y="1"/>
                    <a:pt x="2172"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4"/>
            <p:cNvSpPr/>
            <p:nvPr/>
          </p:nvSpPr>
          <p:spPr>
            <a:xfrm>
              <a:off x="5185981" y="1426241"/>
              <a:ext cx="353479" cy="5384"/>
            </a:xfrm>
            <a:custGeom>
              <a:avLst/>
              <a:gdLst/>
              <a:ahLst/>
              <a:cxnLst/>
              <a:rect l="l" t="t" r="r" b="b"/>
              <a:pathLst>
                <a:path w="11029" h="168" extrusionOk="0">
                  <a:moveTo>
                    <a:pt x="5515" y="1"/>
                  </a:moveTo>
                  <a:cubicBezTo>
                    <a:pt x="2474" y="1"/>
                    <a:pt x="1" y="34"/>
                    <a:pt x="1" y="84"/>
                  </a:cubicBezTo>
                  <a:cubicBezTo>
                    <a:pt x="1" y="134"/>
                    <a:pt x="2474" y="168"/>
                    <a:pt x="5515" y="168"/>
                  </a:cubicBezTo>
                  <a:cubicBezTo>
                    <a:pt x="8556" y="168"/>
                    <a:pt x="11028" y="134"/>
                    <a:pt x="11028" y="84"/>
                  </a:cubicBezTo>
                  <a:cubicBezTo>
                    <a:pt x="11028" y="34"/>
                    <a:pt x="8556" y="1"/>
                    <a:pt x="5515"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4"/>
            <p:cNvSpPr/>
            <p:nvPr/>
          </p:nvSpPr>
          <p:spPr>
            <a:xfrm>
              <a:off x="5076754" y="1534954"/>
              <a:ext cx="353447" cy="5384"/>
            </a:xfrm>
            <a:custGeom>
              <a:avLst/>
              <a:gdLst/>
              <a:ahLst/>
              <a:cxnLst/>
              <a:rect l="l" t="t" r="r" b="b"/>
              <a:pathLst>
                <a:path w="11028" h="168" extrusionOk="0">
                  <a:moveTo>
                    <a:pt x="5514" y="1"/>
                  </a:moveTo>
                  <a:cubicBezTo>
                    <a:pt x="2473" y="1"/>
                    <a:pt x="0" y="34"/>
                    <a:pt x="0" y="84"/>
                  </a:cubicBezTo>
                  <a:cubicBezTo>
                    <a:pt x="0" y="117"/>
                    <a:pt x="2473" y="168"/>
                    <a:pt x="5514" y="168"/>
                  </a:cubicBezTo>
                  <a:cubicBezTo>
                    <a:pt x="8555" y="168"/>
                    <a:pt x="11028" y="117"/>
                    <a:pt x="11028" y="84"/>
                  </a:cubicBezTo>
                  <a:cubicBezTo>
                    <a:pt x="11028" y="34"/>
                    <a:pt x="8572" y="1"/>
                    <a:pt x="5514"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34"/>
            <p:cNvSpPr/>
            <p:nvPr/>
          </p:nvSpPr>
          <p:spPr>
            <a:xfrm>
              <a:off x="5198320" y="1675782"/>
              <a:ext cx="353447" cy="4872"/>
            </a:xfrm>
            <a:custGeom>
              <a:avLst/>
              <a:gdLst/>
              <a:ahLst/>
              <a:cxnLst/>
              <a:rect l="l" t="t" r="r" b="b"/>
              <a:pathLst>
                <a:path w="11028" h="152" extrusionOk="0">
                  <a:moveTo>
                    <a:pt x="5514" y="1"/>
                  </a:moveTo>
                  <a:cubicBezTo>
                    <a:pt x="2473" y="1"/>
                    <a:pt x="0" y="34"/>
                    <a:pt x="0" y="84"/>
                  </a:cubicBezTo>
                  <a:cubicBezTo>
                    <a:pt x="0" y="118"/>
                    <a:pt x="2473" y="151"/>
                    <a:pt x="5514" y="151"/>
                  </a:cubicBezTo>
                  <a:cubicBezTo>
                    <a:pt x="8572" y="151"/>
                    <a:pt x="11028" y="118"/>
                    <a:pt x="11028" y="84"/>
                  </a:cubicBezTo>
                  <a:cubicBezTo>
                    <a:pt x="11028" y="34"/>
                    <a:pt x="8572" y="1"/>
                    <a:pt x="5514"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4"/>
            <p:cNvSpPr/>
            <p:nvPr/>
          </p:nvSpPr>
          <p:spPr>
            <a:xfrm>
              <a:off x="4875384" y="1801642"/>
              <a:ext cx="354024" cy="4840"/>
            </a:xfrm>
            <a:custGeom>
              <a:avLst/>
              <a:gdLst/>
              <a:ahLst/>
              <a:cxnLst/>
              <a:rect l="l" t="t" r="r" b="b"/>
              <a:pathLst>
                <a:path w="11046" h="151" extrusionOk="0">
                  <a:moveTo>
                    <a:pt x="5531" y="0"/>
                  </a:moveTo>
                  <a:cubicBezTo>
                    <a:pt x="2474" y="0"/>
                    <a:pt x="1" y="34"/>
                    <a:pt x="1" y="84"/>
                  </a:cubicBezTo>
                  <a:cubicBezTo>
                    <a:pt x="1" y="117"/>
                    <a:pt x="2474" y="151"/>
                    <a:pt x="5531" y="151"/>
                  </a:cubicBezTo>
                  <a:cubicBezTo>
                    <a:pt x="8572" y="151"/>
                    <a:pt x="11045" y="117"/>
                    <a:pt x="11045" y="84"/>
                  </a:cubicBezTo>
                  <a:cubicBezTo>
                    <a:pt x="11045" y="34"/>
                    <a:pt x="8572" y="0"/>
                    <a:pt x="553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4"/>
            <p:cNvSpPr/>
            <p:nvPr/>
          </p:nvSpPr>
          <p:spPr>
            <a:xfrm>
              <a:off x="5266843" y="1801642"/>
              <a:ext cx="353479" cy="4840"/>
            </a:xfrm>
            <a:custGeom>
              <a:avLst/>
              <a:gdLst/>
              <a:ahLst/>
              <a:cxnLst/>
              <a:rect l="l" t="t" r="r" b="b"/>
              <a:pathLst>
                <a:path w="11029" h="151" extrusionOk="0">
                  <a:moveTo>
                    <a:pt x="5515" y="0"/>
                  </a:moveTo>
                  <a:cubicBezTo>
                    <a:pt x="2457" y="0"/>
                    <a:pt x="1" y="34"/>
                    <a:pt x="1" y="84"/>
                  </a:cubicBezTo>
                  <a:cubicBezTo>
                    <a:pt x="1" y="117"/>
                    <a:pt x="2457" y="151"/>
                    <a:pt x="5515" y="151"/>
                  </a:cubicBezTo>
                  <a:cubicBezTo>
                    <a:pt x="8556" y="151"/>
                    <a:pt x="11028" y="117"/>
                    <a:pt x="11028" y="84"/>
                  </a:cubicBezTo>
                  <a:cubicBezTo>
                    <a:pt x="11028" y="34"/>
                    <a:pt x="8556" y="0"/>
                    <a:pt x="5515"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4"/>
            <p:cNvSpPr/>
            <p:nvPr/>
          </p:nvSpPr>
          <p:spPr>
            <a:xfrm>
              <a:off x="4875384" y="1842346"/>
              <a:ext cx="354024" cy="5384"/>
            </a:xfrm>
            <a:custGeom>
              <a:avLst/>
              <a:gdLst/>
              <a:ahLst/>
              <a:cxnLst/>
              <a:rect l="l" t="t" r="r" b="b"/>
              <a:pathLst>
                <a:path w="11046" h="168" extrusionOk="0">
                  <a:moveTo>
                    <a:pt x="5531" y="0"/>
                  </a:moveTo>
                  <a:cubicBezTo>
                    <a:pt x="2474" y="0"/>
                    <a:pt x="1" y="34"/>
                    <a:pt x="1" y="84"/>
                  </a:cubicBezTo>
                  <a:cubicBezTo>
                    <a:pt x="1" y="134"/>
                    <a:pt x="2474" y="167"/>
                    <a:pt x="5531" y="167"/>
                  </a:cubicBezTo>
                  <a:cubicBezTo>
                    <a:pt x="8572" y="167"/>
                    <a:pt x="11045" y="134"/>
                    <a:pt x="11045" y="84"/>
                  </a:cubicBezTo>
                  <a:cubicBezTo>
                    <a:pt x="11045" y="34"/>
                    <a:pt x="8572" y="0"/>
                    <a:pt x="553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4"/>
            <p:cNvSpPr/>
            <p:nvPr/>
          </p:nvSpPr>
          <p:spPr>
            <a:xfrm>
              <a:off x="4892531" y="1455695"/>
              <a:ext cx="353992" cy="5384"/>
            </a:xfrm>
            <a:custGeom>
              <a:avLst/>
              <a:gdLst/>
              <a:ahLst/>
              <a:cxnLst/>
              <a:rect l="l" t="t" r="r" b="b"/>
              <a:pathLst>
                <a:path w="11045" h="168" extrusionOk="0">
                  <a:moveTo>
                    <a:pt x="5531" y="1"/>
                  </a:moveTo>
                  <a:cubicBezTo>
                    <a:pt x="2473" y="1"/>
                    <a:pt x="1" y="34"/>
                    <a:pt x="1" y="84"/>
                  </a:cubicBezTo>
                  <a:cubicBezTo>
                    <a:pt x="1" y="134"/>
                    <a:pt x="2473" y="168"/>
                    <a:pt x="5531" y="168"/>
                  </a:cubicBezTo>
                  <a:cubicBezTo>
                    <a:pt x="8572" y="168"/>
                    <a:pt x="11045" y="134"/>
                    <a:pt x="11045" y="84"/>
                  </a:cubicBezTo>
                  <a:cubicBezTo>
                    <a:pt x="11045" y="34"/>
                    <a:pt x="8572" y="1"/>
                    <a:pt x="5531"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4"/>
            <p:cNvSpPr/>
            <p:nvPr/>
          </p:nvSpPr>
          <p:spPr>
            <a:xfrm>
              <a:off x="5061210" y="1426785"/>
              <a:ext cx="91086" cy="4840"/>
            </a:xfrm>
            <a:custGeom>
              <a:avLst/>
              <a:gdLst/>
              <a:ahLst/>
              <a:cxnLst/>
              <a:rect l="l" t="t" r="r" b="b"/>
              <a:pathLst>
                <a:path w="2842" h="151" extrusionOk="0">
                  <a:moveTo>
                    <a:pt x="1421" y="0"/>
                  </a:moveTo>
                  <a:cubicBezTo>
                    <a:pt x="636" y="0"/>
                    <a:pt x="1" y="34"/>
                    <a:pt x="1" y="84"/>
                  </a:cubicBezTo>
                  <a:cubicBezTo>
                    <a:pt x="1" y="117"/>
                    <a:pt x="636" y="151"/>
                    <a:pt x="1421" y="151"/>
                  </a:cubicBezTo>
                  <a:cubicBezTo>
                    <a:pt x="2206" y="151"/>
                    <a:pt x="2841" y="117"/>
                    <a:pt x="2841" y="84"/>
                  </a:cubicBezTo>
                  <a:cubicBezTo>
                    <a:pt x="2841" y="34"/>
                    <a:pt x="2206" y="0"/>
                    <a:pt x="1421"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4"/>
            <p:cNvSpPr/>
            <p:nvPr/>
          </p:nvSpPr>
          <p:spPr>
            <a:xfrm>
              <a:off x="4878621" y="1638315"/>
              <a:ext cx="91054" cy="4840"/>
            </a:xfrm>
            <a:custGeom>
              <a:avLst/>
              <a:gdLst/>
              <a:ahLst/>
              <a:cxnLst/>
              <a:rect l="l" t="t" r="r" b="b"/>
              <a:pathLst>
                <a:path w="2841" h="151" extrusionOk="0">
                  <a:moveTo>
                    <a:pt x="1420" y="0"/>
                  </a:moveTo>
                  <a:cubicBezTo>
                    <a:pt x="635" y="0"/>
                    <a:pt x="0" y="34"/>
                    <a:pt x="0" y="67"/>
                  </a:cubicBezTo>
                  <a:cubicBezTo>
                    <a:pt x="0" y="117"/>
                    <a:pt x="635" y="151"/>
                    <a:pt x="1420" y="151"/>
                  </a:cubicBezTo>
                  <a:cubicBezTo>
                    <a:pt x="2206" y="151"/>
                    <a:pt x="2841" y="117"/>
                    <a:pt x="2841" y="67"/>
                  </a:cubicBezTo>
                  <a:cubicBezTo>
                    <a:pt x="2841" y="34"/>
                    <a:pt x="2206" y="0"/>
                    <a:pt x="142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4"/>
            <p:cNvSpPr/>
            <p:nvPr/>
          </p:nvSpPr>
          <p:spPr>
            <a:xfrm>
              <a:off x="4876474" y="1675782"/>
              <a:ext cx="91054" cy="4872"/>
            </a:xfrm>
            <a:custGeom>
              <a:avLst/>
              <a:gdLst/>
              <a:ahLst/>
              <a:cxnLst/>
              <a:rect l="l" t="t" r="r" b="b"/>
              <a:pathLst>
                <a:path w="2841" h="152" extrusionOk="0">
                  <a:moveTo>
                    <a:pt x="1420" y="1"/>
                  </a:moveTo>
                  <a:cubicBezTo>
                    <a:pt x="635" y="1"/>
                    <a:pt x="0" y="34"/>
                    <a:pt x="0" y="84"/>
                  </a:cubicBezTo>
                  <a:cubicBezTo>
                    <a:pt x="0" y="118"/>
                    <a:pt x="635" y="151"/>
                    <a:pt x="1420" y="151"/>
                  </a:cubicBezTo>
                  <a:cubicBezTo>
                    <a:pt x="2206" y="151"/>
                    <a:pt x="2841" y="118"/>
                    <a:pt x="2841" y="84"/>
                  </a:cubicBezTo>
                  <a:cubicBezTo>
                    <a:pt x="2841" y="34"/>
                    <a:pt x="2206" y="1"/>
                    <a:pt x="1420"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34"/>
            <p:cNvSpPr/>
            <p:nvPr/>
          </p:nvSpPr>
          <p:spPr>
            <a:xfrm>
              <a:off x="4772055" y="1294515"/>
              <a:ext cx="984288" cy="5384"/>
            </a:xfrm>
            <a:custGeom>
              <a:avLst/>
              <a:gdLst/>
              <a:ahLst/>
              <a:cxnLst/>
              <a:rect l="l" t="t" r="r" b="b"/>
              <a:pathLst>
                <a:path w="30711" h="168" extrusionOk="0">
                  <a:moveTo>
                    <a:pt x="15355" y="0"/>
                  </a:moveTo>
                  <a:cubicBezTo>
                    <a:pt x="6867" y="0"/>
                    <a:pt x="0" y="34"/>
                    <a:pt x="0" y="84"/>
                  </a:cubicBezTo>
                  <a:cubicBezTo>
                    <a:pt x="0" y="117"/>
                    <a:pt x="6867" y="167"/>
                    <a:pt x="15355" y="167"/>
                  </a:cubicBezTo>
                  <a:cubicBezTo>
                    <a:pt x="23827" y="167"/>
                    <a:pt x="30710" y="117"/>
                    <a:pt x="30710" y="84"/>
                  </a:cubicBezTo>
                  <a:cubicBezTo>
                    <a:pt x="30710" y="34"/>
                    <a:pt x="23827" y="0"/>
                    <a:pt x="15355"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4"/>
            <p:cNvSpPr/>
            <p:nvPr/>
          </p:nvSpPr>
          <p:spPr>
            <a:xfrm>
              <a:off x="4822918" y="1252209"/>
              <a:ext cx="27339" cy="23364"/>
            </a:xfrm>
            <a:custGeom>
              <a:avLst/>
              <a:gdLst/>
              <a:ahLst/>
              <a:cxnLst/>
              <a:rect l="l" t="t" r="r" b="b"/>
              <a:pathLst>
                <a:path w="853" h="729" extrusionOk="0">
                  <a:moveTo>
                    <a:pt x="485" y="0"/>
                  </a:moveTo>
                  <a:cubicBezTo>
                    <a:pt x="167" y="0"/>
                    <a:pt x="0" y="385"/>
                    <a:pt x="234" y="619"/>
                  </a:cubicBezTo>
                  <a:cubicBezTo>
                    <a:pt x="305" y="695"/>
                    <a:pt x="395" y="728"/>
                    <a:pt x="484" y="728"/>
                  </a:cubicBezTo>
                  <a:cubicBezTo>
                    <a:pt x="670" y="728"/>
                    <a:pt x="853" y="582"/>
                    <a:pt x="853" y="368"/>
                  </a:cubicBezTo>
                  <a:cubicBezTo>
                    <a:pt x="853" y="168"/>
                    <a:pt x="685" y="0"/>
                    <a:pt x="4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34"/>
            <p:cNvSpPr/>
            <p:nvPr/>
          </p:nvSpPr>
          <p:spPr>
            <a:xfrm>
              <a:off x="4872724" y="1252209"/>
              <a:ext cx="27339" cy="23364"/>
            </a:xfrm>
            <a:custGeom>
              <a:avLst/>
              <a:gdLst/>
              <a:ahLst/>
              <a:cxnLst/>
              <a:rect l="l" t="t" r="r" b="b"/>
              <a:pathLst>
                <a:path w="853" h="729" extrusionOk="0">
                  <a:moveTo>
                    <a:pt x="485" y="0"/>
                  </a:moveTo>
                  <a:cubicBezTo>
                    <a:pt x="167" y="0"/>
                    <a:pt x="0" y="385"/>
                    <a:pt x="234" y="619"/>
                  </a:cubicBezTo>
                  <a:cubicBezTo>
                    <a:pt x="310" y="695"/>
                    <a:pt x="402" y="728"/>
                    <a:pt x="491" y="728"/>
                  </a:cubicBezTo>
                  <a:cubicBezTo>
                    <a:pt x="677" y="728"/>
                    <a:pt x="852" y="582"/>
                    <a:pt x="852" y="368"/>
                  </a:cubicBezTo>
                  <a:cubicBezTo>
                    <a:pt x="852" y="168"/>
                    <a:pt x="685" y="0"/>
                    <a:pt x="4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34"/>
            <p:cNvSpPr/>
            <p:nvPr/>
          </p:nvSpPr>
          <p:spPr>
            <a:xfrm>
              <a:off x="4923043" y="1252209"/>
              <a:ext cx="27371" cy="23364"/>
            </a:xfrm>
            <a:custGeom>
              <a:avLst/>
              <a:gdLst/>
              <a:ahLst/>
              <a:cxnLst/>
              <a:rect l="l" t="t" r="r" b="b"/>
              <a:pathLst>
                <a:path w="854" h="729" extrusionOk="0">
                  <a:moveTo>
                    <a:pt x="485" y="0"/>
                  </a:moveTo>
                  <a:cubicBezTo>
                    <a:pt x="168" y="0"/>
                    <a:pt x="1" y="385"/>
                    <a:pt x="235" y="619"/>
                  </a:cubicBezTo>
                  <a:cubicBezTo>
                    <a:pt x="305" y="695"/>
                    <a:pt x="395" y="728"/>
                    <a:pt x="484" y="728"/>
                  </a:cubicBezTo>
                  <a:cubicBezTo>
                    <a:pt x="670" y="728"/>
                    <a:pt x="853" y="582"/>
                    <a:pt x="853" y="368"/>
                  </a:cubicBezTo>
                  <a:cubicBezTo>
                    <a:pt x="853" y="168"/>
                    <a:pt x="686" y="0"/>
                    <a:pt x="4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4"/>
            <p:cNvSpPr/>
            <p:nvPr/>
          </p:nvSpPr>
          <p:spPr>
            <a:xfrm>
              <a:off x="7882283" y="2757533"/>
              <a:ext cx="493762" cy="1596891"/>
            </a:xfrm>
            <a:custGeom>
              <a:avLst/>
              <a:gdLst/>
              <a:ahLst/>
              <a:cxnLst/>
              <a:rect l="l" t="t" r="r" b="b"/>
              <a:pathLst>
                <a:path w="15406" h="49825" extrusionOk="0">
                  <a:moveTo>
                    <a:pt x="0" y="0"/>
                  </a:moveTo>
                  <a:lnTo>
                    <a:pt x="0" y="49825"/>
                  </a:lnTo>
                  <a:lnTo>
                    <a:pt x="15406" y="49825"/>
                  </a:lnTo>
                  <a:lnTo>
                    <a:pt x="15406"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4"/>
            <p:cNvSpPr/>
            <p:nvPr/>
          </p:nvSpPr>
          <p:spPr>
            <a:xfrm>
              <a:off x="8376013" y="2758046"/>
              <a:ext cx="418797" cy="1596378"/>
            </a:xfrm>
            <a:custGeom>
              <a:avLst/>
              <a:gdLst/>
              <a:ahLst/>
              <a:cxnLst/>
              <a:rect l="l" t="t" r="r" b="b"/>
              <a:pathLst>
                <a:path w="13067" h="49809" extrusionOk="0">
                  <a:moveTo>
                    <a:pt x="1" y="1"/>
                  </a:moveTo>
                  <a:lnTo>
                    <a:pt x="1" y="49809"/>
                  </a:lnTo>
                  <a:lnTo>
                    <a:pt x="13067" y="49809"/>
                  </a:lnTo>
                  <a:lnTo>
                    <a:pt x="13067"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4"/>
            <p:cNvSpPr/>
            <p:nvPr/>
          </p:nvSpPr>
          <p:spPr>
            <a:xfrm>
              <a:off x="7920839" y="2822307"/>
              <a:ext cx="396298" cy="343832"/>
            </a:xfrm>
            <a:custGeom>
              <a:avLst/>
              <a:gdLst/>
              <a:ahLst/>
              <a:cxnLst/>
              <a:rect l="l" t="t" r="r" b="b"/>
              <a:pathLst>
                <a:path w="12365" h="10728" extrusionOk="0">
                  <a:moveTo>
                    <a:pt x="0" y="1"/>
                  </a:moveTo>
                  <a:lnTo>
                    <a:pt x="0" y="10728"/>
                  </a:lnTo>
                  <a:lnTo>
                    <a:pt x="12365" y="10728"/>
                  </a:lnTo>
                  <a:lnTo>
                    <a:pt x="1236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4"/>
            <p:cNvSpPr/>
            <p:nvPr/>
          </p:nvSpPr>
          <p:spPr>
            <a:xfrm>
              <a:off x="7920839" y="3205208"/>
              <a:ext cx="396298" cy="344345"/>
            </a:xfrm>
            <a:custGeom>
              <a:avLst/>
              <a:gdLst/>
              <a:ahLst/>
              <a:cxnLst/>
              <a:rect l="l" t="t" r="r" b="b"/>
              <a:pathLst>
                <a:path w="12365" h="10744" extrusionOk="0">
                  <a:moveTo>
                    <a:pt x="0" y="0"/>
                  </a:moveTo>
                  <a:lnTo>
                    <a:pt x="0" y="10744"/>
                  </a:lnTo>
                  <a:lnTo>
                    <a:pt x="12365" y="10744"/>
                  </a:lnTo>
                  <a:lnTo>
                    <a:pt x="12365"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4"/>
            <p:cNvSpPr/>
            <p:nvPr/>
          </p:nvSpPr>
          <p:spPr>
            <a:xfrm>
              <a:off x="7920839" y="3588077"/>
              <a:ext cx="396298" cy="344377"/>
            </a:xfrm>
            <a:custGeom>
              <a:avLst/>
              <a:gdLst/>
              <a:ahLst/>
              <a:cxnLst/>
              <a:rect l="l" t="t" r="r" b="b"/>
              <a:pathLst>
                <a:path w="12365" h="10745" extrusionOk="0">
                  <a:moveTo>
                    <a:pt x="0" y="1"/>
                  </a:moveTo>
                  <a:lnTo>
                    <a:pt x="0" y="10745"/>
                  </a:lnTo>
                  <a:lnTo>
                    <a:pt x="12365" y="10745"/>
                  </a:lnTo>
                  <a:lnTo>
                    <a:pt x="12365"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34"/>
            <p:cNvSpPr/>
            <p:nvPr/>
          </p:nvSpPr>
          <p:spPr>
            <a:xfrm>
              <a:off x="7920839" y="3971523"/>
              <a:ext cx="396298" cy="343832"/>
            </a:xfrm>
            <a:custGeom>
              <a:avLst/>
              <a:gdLst/>
              <a:ahLst/>
              <a:cxnLst/>
              <a:rect l="l" t="t" r="r" b="b"/>
              <a:pathLst>
                <a:path w="12365" h="10728" extrusionOk="0">
                  <a:moveTo>
                    <a:pt x="0" y="0"/>
                  </a:moveTo>
                  <a:lnTo>
                    <a:pt x="0" y="10727"/>
                  </a:lnTo>
                  <a:lnTo>
                    <a:pt x="12365" y="10727"/>
                  </a:lnTo>
                  <a:lnTo>
                    <a:pt x="12365"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4"/>
            <p:cNvSpPr/>
            <p:nvPr/>
          </p:nvSpPr>
          <p:spPr>
            <a:xfrm>
              <a:off x="8086858" y="2872112"/>
              <a:ext cx="32146" cy="27659"/>
            </a:xfrm>
            <a:custGeom>
              <a:avLst/>
              <a:gdLst/>
              <a:ahLst/>
              <a:cxnLst/>
              <a:rect l="l" t="t" r="r" b="b"/>
              <a:pathLst>
                <a:path w="1003" h="863" extrusionOk="0">
                  <a:moveTo>
                    <a:pt x="568" y="1"/>
                  </a:moveTo>
                  <a:cubicBezTo>
                    <a:pt x="184" y="1"/>
                    <a:pt x="0" y="469"/>
                    <a:pt x="267" y="736"/>
                  </a:cubicBezTo>
                  <a:cubicBezTo>
                    <a:pt x="355" y="823"/>
                    <a:pt x="463" y="862"/>
                    <a:pt x="570" y="862"/>
                  </a:cubicBezTo>
                  <a:cubicBezTo>
                    <a:pt x="790" y="862"/>
                    <a:pt x="1003" y="694"/>
                    <a:pt x="1003" y="435"/>
                  </a:cubicBezTo>
                  <a:cubicBezTo>
                    <a:pt x="1003" y="184"/>
                    <a:pt x="802" y="1"/>
                    <a:pt x="56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4"/>
            <p:cNvSpPr/>
            <p:nvPr/>
          </p:nvSpPr>
          <p:spPr>
            <a:xfrm>
              <a:off x="8086858" y="3259821"/>
              <a:ext cx="32146" cy="27339"/>
            </a:xfrm>
            <a:custGeom>
              <a:avLst/>
              <a:gdLst/>
              <a:ahLst/>
              <a:cxnLst/>
              <a:rect l="l" t="t" r="r" b="b"/>
              <a:pathLst>
                <a:path w="1003" h="853" extrusionOk="0">
                  <a:moveTo>
                    <a:pt x="568" y="1"/>
                  </a:moveTo>
                  <a:cubicBezTo>
                    <a:pt x="184" y="1"/>
                    <a:pt x="0" y="452"/>
                    <a:pt x="267" y="719"/>
                  </a:cubicBezTo>
                  <a:cubicBezTo>
                    <a:pt x="355" y="812"/>
                    <a:pt x="463" y="853"/>
                    <a:pt x="570" y="853"/>
                  </a:cubicBezTo>
                  <a:cubicBezTo>
                    <a:pt x="790" y="853"/>
                    <a:pt x="1003" y="677"/>
                    <a:pt x="1003" y="418"/>
                  </a:cubicBezTo>
                  <a:cubicBezTo>
                    <a:pt x="1003" y="184"/>
                    <a:pt x="802" y="1"/>
                    <a:pt x="56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4"/>
            <p:cNvSpPr/>
            <p:nvPr/>
          </p:nvSpPr>
          <p:spPr>
            <a:xfrm>
              <a:off x="8086858" y="3646985"/>
              <a:ext cx="32146" cy="27659"/>
            </a:xfrm>
            <a:custGeom>
              <a:avLst/>
              <a:gdLst/>
              <a:ahLst/>
              <a:cxnLst/>
              <a:rect l="l" t="t" r="r" b="b"/>
              <a:pathLst>
                <a:path w="1003" h="863" extrusionOk="0">
                  <a:moveTo>
                    <a:pt x="568" y="1"/>
                  </a:moveTo>
                  <a:cubicBezTo>
                    <a:pt x="184" y="1"/>
                    <a:pt x="0" y="469"/>
                    <a:pt x="267" y="736"/>
                  </a:cubicBezTo>
                  <a:cubicBezTo>
                    <a:pt x="355" y="823"/>
                    <a:pt x="463" y="862"/>
                    <a:pt x="570" y="862"/>
                  </a:cubicBezTo>
                  <a:cubicBezTo>
                    <a:pt x="790" y="862"/>
                    <a:pt x="1003" y="694"/>
                    <a:pt x="1003" y="435"/>
                  </a:cubicBezTo>
                  <a:cubicBezTo>
                    <a:pt x="1003" y="201"/>
                    <a:pt x="802" y="1"/>
                    <a:pt x="56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4"/>
            <p:cNvSpPr/>
            <p:nvPr/>
          </p:nvSpPr>
          <p:spPr>
            <a:xfrm>
              <a:off x="8086858" y="4034694"/>
              <a:ext cx="32146" cy="27371"/>
            </a:xfrm>
            <a:custGeom>
              <a:avLst/>
              <a:gdLst/>
              <a:ahLst/>
              <a:cxnLst/>
              <a:rect l="l" t="t" r="r" b="b"/>
              <a:pathLst>
                <a:path w="1003" h="854" extrusionOk="0">
                  <a:moveTo>
                    <a:pt x="568" y="1"/>
                  </a:moveTo>
                  <a:cubicBezTo>
                    <a:pt x="184" y="1"/>
                    <a:pt x="0" y="452"/>
                    <a:pt x="267" y="719"/>
                  </a:cubicBezTo>
                  <a:cubicBezTo>
                    <a:pt x="355" y="812"/>
                    <a:pt x="463" y="853"/>
                    <a:pt x="570" y="853"/>
                  </a:cubicBezTo>
                  <a:cubicBezTo>
                    <a:pt x="790" y="853"/>
                    <a:pt x="1003" y="678"/>
                    <a:pt x="1003" y="419"/>
                  </a:cubicBezTo>
                  <a:cubicBezTo>
                    <a:pt x="1003" y="185"/>
                    <a:pt x="802" y="1"/>
                    <a:pt x="56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4"/>
            <p:cNvSpPr/>
            <p:nvPr/>
          </p:nvSpPr>
          <p:spPr>
            <a:xfrm>
              <a:off x="7882283" y="4354393"/>
              <a:ext cx="57337" cy="320821"/>
            </a:xfrm>
            <a:custGeom>
              <a:avLst/>
              <a:gdLst/>
              <a:ahLst/>
              <a:cxnLst/>
              <a:rect l="l" t="t" r="r" b="b"/>
              <a:pathLst>
                <a:path w="1789" h="10010" extrusionOk="0">
                  <a:moveTo>
                    <a:pt x="0" y="1"/>
                  </a:moveTo>
                  <a:lnTo>
                    <a:pt x="0" y="10009"/>
                  </a:lnTo>
                  <a:lnTo>
                    <a:pt x="1788" y="10009"/>
                  </a:lnTo>
                  <a:lnTo>
                    <a:pt x="1788"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4"/>
            <p:cNvSpPr/>
            <p:nvPr/>
          </p:nvSpPr>
          <p:spPr>
            <a:xfrm>
              <a:off x="8316593" y="4354393"/>
              <a:ext cx="57305" cy="320821"/>
            </a:xfrm>
            <a:custGeom>
              <a:avLst/>
              <a:gdLst/>
              <a:ahLst/>
              <a:cxnLst/>
              <a:rect l="l" t="t" r="r" b="b"/>
              <a:pathLst>
                <a:path w="1788" h="10010" extrusionOk="0">
                  <a:moveTo>
                    <a:pt x="0" y="1"/>
                  </a:moveTo>
                  <a:lnTo>
                    <a:pt x="0" y="10009"/>
                  </a:lnTo>
                  <a:lnTo>
                    <a:pt x="1788" y="10009"/>
                  </a:lnTo>
                  <a:lnTo>
                    <a:pt x="1788"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4"/>
            <p:cNvSpPr/>
            <p:nvPr/>
          </p:nvSpPr>
          <p:spPr>
            <a:xfrm>
              <a:off x="8731608" y="4354393"/>
              <a:ext cx="56793" cy="320821"/>
            </a:xfrm>
            <a:custGeom>
              <a:avLst/>
              <a:gdLst/>
              <a:ahLst/>
              <a:cxnLst/>
              <a:rect l="l" t="t" r="r" b="b"/>
              <a:pathLst>
                <a:path w="1772" h="10010" extrusionOk="0">
                  <a:moveTo>
                    <a:pt x="0" y="1"/>
                  </a:moveTo>
                  <a:lnTo>
                    <a:pt x="0" y="10009"/>
                  </a:lnTo>
                  <a:lnTo>
                    <a:pt x="1771" y="10009"/>
                  </a:lnTo>
                  <a:lnTo>
                    <a:pt x="1771"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4"/>
            <p:cNvSpPr/>
            <p:nvPr/>
          </p:nvSpPr>
          <p:spPr>
            <a:xfrm>
              <a:off x="3690303" y="4272954"/>
              <a:ext cx="403285" cy="315853"/>
            </a:xfrm>
            <a:custGeom>
              <a:avLst/>
              <a:gdLst/>
              <a:ahLst/>
              <a:cxnLst/>
              <a:rect l="l" t="t" r="r" b="b"/>
              <a:pathLst>
                <a:path w="12583" h="9855" extrusionOk="0">
                  <a:moveTo>
                    <a:pt x="8578" y="0"/>
                  </a:moveTo>
                  <a:cubicBezTo>
                    <a:pt x="7317" y="0"/>
                    <a:pt x="6147" y="819"/>
                    <a:pt x="5498" y="1907"/>
                  </a:cubicBezTo>
                  <a:cubicBezTo>
                    <a:pt x="4930" y="2876"/>
                    <a:pt x="4696" y="4096"/>
                    <a:pt x="3827" y="4831"/>
                  </a:cubicBezTo>
                  <a:cubicBezTo>
                    <a:pt x="3376" y="5215"/>
                    <a:pt x="2791" y="5416"/>
                    <a:pt x="2240" y="5650"/>
                  </a:cubicBezTo>
                  <a:cubicBezTo>
                    <a:pt x="1688" y="5884"/>
                    <a:pt x="1070" y="6134"/>
                    <a:pt x="786" y="6669"/>
                  </a:cubicBezTo>
                  <a:cubicBezTo>
                    <a:pt x="1" y="8106"/>
                    <a:pt x="1020" y="9342"/>
                    <a:pt x="1471" y="9727"/>
                  </a:cubicBezTo>
                  <a:lnTo>
                    <a:pt x="1655" y="9610"/>
                  </a:lnTo>
                  <a:lnTo>
                    <a:pt x="9775" y="9844"/>
                  </a:lnTo>
                  <a:cubicBezTo>
                    <a:pt x="9914" y="9850"/>
                    <a:pt x="10057" y="9854"/>
                    <a:pt x="10200" y="9854"/>
                  </a:cubicBezTo>
                  <a:cubicBezTo>
                    <a:pt x="10832" y="9854"/>
                    <a:pt x="11481" y="9767"/>
                    <a:pt x="11931" y="9359"/>
                  </a:cubicBezTo>
                  <a:cubicBezTo>
                    <a:pt x="12532" y="8808"/>
                    <a:pt x="12582" y="7872"/>
                    <a:pt x="12566" y="7053"/>
                  </a:cubicBezTo>
                  <a:cubicBezTo>
                    <a:pt x="12549" y="5566"/>
                    <a:pt x="12532" y="4029"/>
                    <a:pt x="11981" y="2659"/>
                  </a:cubicBezTo>
                  <a:cubicBezTo>
                    <a:pt x="11413" y="1272"/>
                    <a:pt x="10176" y="69"/>
                    <a:pt x="8689" y="2"/>
                  </a:cubicBezTo>
                  <a:cubicBezTo>
                    <a:pt x="8652" y="1"/>
                    <a:pt x="8615" y="0"/>
                    <a:pt x="8578" y="0"/>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4"/>
            <p:cNvSpPr/>
            <p:nvPr/>
          </p:nvSpPr>
          <p:spPr>
            <a:xfrm>
              <a:off x="3551078" y="3872457"/>
              <a:ext cx="684428" cy="801154"/>
            </a:xfrm>
            <a:custGeom>
              <a:avLst/>
              <a:gdLst/>
              <a:ahLst/>
              <a:cxnLst/>
              <a:rect l="l" t="t" r="r" b="b"/>
              <a:pathLst>
                <a:path w="21355" h="24997" extrusionOk="0">
                  <a:moveTo>
                    <a:pt x="2423" y="201"/>
                  </a:moveTo>
                  <a:cubicBezTo>
                    <a:pt x="2507" y="652"/>
                    <a:pt x="2891" y="3075"/>
                    <a:pt x="3426" y="6349"/>
                  </a:cubicBezTo>
                  <a:lnTo>
                    <a:pt x="1287" y="6349"/>
                  </a:lnTo>
                  <a:lnTo>
                    <a:pt x="251" y="201"/>
                  </a:lnTo>
                  <a:close/>
                  <a:moveTo>
                    <a:pt x="6968" y="201"/>
                  </a:moveTo>
                  <a:lnTo>
                    <a:pt x="7453" y="6349"/>
                  </a:lnTo>
                  <a:lnTo>
                    <a:pt x="3643" y="6349"/>
                  </a:lnTo>
                  <a:cubicBezTo>
                    <a:pt x="3509" y="5497"/>
                    <a:pt x="3376" y="4695"/>
                    <a:pt x="3259" y="3977"/>
                  </a:cubicBezTo>
                  <a:cubicBezTo>
                    <a:pt x="2858" y="1487"/>
                    <a:pt x="2707" y="552"/>
                    <a:pt x="2624" y="201"/>
                  </a:cubicBezTo>
                  <a:close/>
                  <a:moveTo>
                    <a:pt x="11128" y="201"/>
                  </a:moveTo>
                  <a:lnTo>
                    <a:pt x="11262" y="6349"/>
                  </a:lnTo>
                  <a:lnTo>
                    <a:pt x="7670" y="6349"/>
                  </a:lnTo>
                  <a:lnTo>
                    <a:pt x="7185" y="201"/>
                  </a:lnTo>
                  <a:close/>
                  <a:moveTo>
                    <a:pt x="15389" y="201"/>
                  </a:moveTo>
                  <a:lnTo>
                    <a:pt x="15189" y="6349"/>
                  </a:lnTo>
                  <a:lnTo>
                    <a:pt x="11479" y="6349"/>
                  </a:lnTo>
                  <a:lnTo>
                    <a:pt x="11346" y="201"/>
                  </a:lnTo>
                  <a:close/>
                  <a:moveTo>
                    <a:pt x="18547" y="201"/>
                  </a:moveTo>
                  <a:lnTo>
                    <a:pt x="18029" y="6349"/>
                  </a:lnTo>
                  <a:lnTo>
                    <a:pt x="15406" y="6349"/>
                  </a:lnTo>
                  <a:lnTo>
                    <a:pt x="15606" y="201"/>
                  </a:lnTo>
                  <a:close/>
                  <a:moveTo>
                    <a:pt x="21103" y="201"/>
                  </a:moveTo>
                  <a:lnTo>
                    <a:pt x="20385" y="6349"/>
                  </a:lnTo>
                  <a:lnTo>
                    <a:pt x="18230" y="6349"/>
                  </a:lnTo>
                  <a:lnTo>
                    <a:pt x="18764" y="201"/>
                  </a:lnTo>
                  <a:close/>
                  <a:moveTo>
                    <a:pt x="3676" y="7937"/>
                  </a:moveTo>
                  <a:cubicBezTo>
                    <a:pt x="3994" y="9975"/>
                    <a:pt x="4361" y="12264"/>
                    <a:pt x="4729" y="14553"/>
                  </a:cubicBezTo>
                  <a:lnTo>
                    <a:pt x="2657" y="14553"/>
                  </a:lnTo>
                  <a:lnTo>
                    <a:pt x="1538" y="7937"/>
                  </a:lnTo>
                  <a:close/>
                  <a:moveTo>
                    <a:pt x="7570" y="7937"/>
                  </a:moveTo>
                  <a:lnTo>
                    <a:pt x="8087" y="14553"/>
                  </a:lnTo>
                  <a:lnTo>
                    <a:pt x="4930" y="14553"/>
                  </a:lnTo>
                  <a:cubicBezTo>
                    <a:pt x="4829" y="13885"/>
                    <a:pt x="4729" y="13200"/>
                    <a:pt x="4612" y="12532"/>
                  </a:cubicBezTo>
                  <a:cubicBezTo>
                    <a:pt x="4361" y="10961"/>
                    <a:pt x="4128" y="9407"/>
                    <a:pt x="3894" y="7937"/>
                  </a:cubicBezTo>
                  <a:close/>
                  <a:moveTo>
                    <a:pt x="11312" y="7937"/>
                  </a:moveTo>
                  <a:lnTo>
                    <a:pt x="11463" y="14553"/>
                  </a:lnTo>
                  <a:lnTo>
                    <a:pt x="8305" y="14553"/>
                  </a:lnTo>
                  <a:lnTo>
                    <a:pt x="7787" y="7937"/>
                  </a:lnTo>
                  <a:close/>
                  <a:moveTo>
                    <a:pt x="15139" y="7937"/>
                  </a:moveTo>
                  <a:lnTo>
                    <a:pt x="14921" y="14553"/>
                  </a:lnTo>
                  <a:lnTo>
                    <a:pt x="11663" y="14553"/>
                  </a:lnTo>
                  <a:lnTo>
                    <a:pt x="11513" y="7937"/>
                  </a:lnTo>
                  <a:close/>
                  <a:moveTo>
                    <a:pt x="17895" y="7937"/>
                  </a:moveTo>
                  <a:lnTo>
                    <a:pt x="17327" y="14553"/>
                  </a:lnTo>
                  <a:lnTo>
                    <a:pt x="15122" y="14553"/>
                  </a:lnTo>
                  <a:lnTo>
                    <a:pt x="15356" y="7937"/>
                  </a:lnTo>
                  <a:close/>
                  <a:moveTo>
                    <a:pt x="20201" y="7937"/>
                  </a:moveTo>
                  <a:lnTo>
                    <a:pt x="19416" y="14553"/>
                  </a:lnTo>
                  <a:lnTo>
                    <a:pt x="17528" y="14553"/>
                  </a:lnTo>
                  <a:lnTo>
                    <a:pt x="18096" y="7937"/>
                  </a:lnTo>
                  <a:close/>
                  <a:moveTo>
                    <a:pt x="4980" y="16141"/>
                  </a:moveTo>
                  <a:cubicBezTo>
                    <a:pt x="5280" y="18146"/>
                    <a:pt x="5598" y="20101"/>
                    <a:pt x="5882" y="21905"/>
                  </a:cubicBezTo>
                  <a:lnTo>
                    <a:pt x="3894" y="21905"/>
                  </a:lnTo>
                  <a:lnTo>
                    <a:pt x="2925" y="16141"/>
                  </a:lnTo>
                  <a:close/>
                  <a:moveTo>
                    <a:pt x="8221" y="16141"/>
                  </a:moveTo>
                  <a:lnTo>
                    <a:pt x="8672" y="21905"/>
                  </a:lnTo>
                  <a:lnTo>
                    <a:pt x="6099" y="21905"/>
                  </a:lnTo>
                  <a:cubicBezTo>
                    <a:pt x="5849" y="20351"/>
                    <a:pt x="5531" y="18329"/>
                    <a:pt x="5180" y="16141"/>
                  </a:cubicBezTo>
                  <a:close/>
                  <a:moveTo>
                    <a:pt x="11496" y="16141"/>
                  </a:moveTo>
                  <a:lnTo>
                    <a:pt x="11630" y="21905"/>
                  </a:lnTo>
                  <a:lnTo>
                    <a:pt x="8873" y="21905"/>
                  </a:lnTo>
                  <a:lnTo>
                    <a:pt x="8422" y="16141"/>
                  </a:lnTo>
                  <a:close/>
                  <a:moveTo>
                    <a:pt x="14854" y="16141"/>
                  </a:moveTo>
                  <a:lnTo>
                    <a:pt x="14671" y="21905"/>
                  </a:lnTo>
                  <a:lnTo>
                    <a:pt x="11847" y="21905"/>
                  </a:lnTo>
                  <a:lnTo>
                    <a:pt x="11713" y="16141"/>
                  </a:lnTo>
                  <a:close/>
                  <a:moveTo>
                    <a:pt x="17177" y="16141"/>
                  </a:moveTo>
                  <a:lnTo>
                    <a:pt x="16692" y="21905"/>
                  </a:lnTo>
                  <a:lnTo>
                    <a:pt x="14888" y="21905"/>
                  </a:lnTo>
                  <a:lnTo>
                    <a:pt x="15072" y="16141"/>
                  </a:lnTo>
                  <a:close/>
                  <a:moveTo>
                    <a:pt x="19232" y="16141"/>
                  </a:moveTo>
                  <a:lnTo>
                    <a:pt x="18547" y="21905"/>
                  </a:lnTo>
                  <a:lnTo>
                    <a:pt x="16910" y="21905"/>
                  </a:lnTo>
                  <a:lnTo>
                    <a:pt x="17394" y="16141"/>
                  </a:lnTo>
                  <a:close/>
                  <a:moveTo>
                    <a:pt x="1" y="0"/>
                  </a:moveTo>
                  <a:lnTo>
                    <a:pt x="3844" y="22824"/>
                  </a:lnTo>
                  <a:cubicBezTo>
                    <a:pt x="4011" y="23793"/>
                    <a:pt x="4712" y="24595"/>
                    <a:pt x="5665" y="24862"/>
                  </a:cubicBezTo>
                  <a:cubicBezTo>
                    <a:pt x="5681" y="24862"/>
                    <a:pt x="5715" y="24879"/>
                    <a:pt x="5732" y="24879"/>
                  </a:cubicBezTo>
                  <a:cubicBezTo>
                    <a:pt x="5798" y="24896"/>
                    <a:pt x="5865" y="24913"/>
                    <a:pt x="5932" y="24929"/>
                  </a:cubicBezTo>
                  <a:cubicBezTo>
                    <a:pt x="6066" y="24963"/>
                    <a:pt x="6216" y="24979"/>
                    <a:pt x="6367" y="24979"/>
                  </a:cubicBezTo>
                  <a:cubicBezTo>
                    <a:pt x="6367" y="24979"/>
                    <a:pt x="6367" y="24996"/>
                    <a:pt x="6367" y="24996"/>
                  </a:cubicBezTo>
                  <a:lnTo>
                    <a:pt x="6467" y="24979"/>
                  </a:lnTo>
                  <a:lnTo>
                    <a:pt x="15991" y="24979"/>
                  </a:lnTo>
                  <a:cubicBezTo>
                    <a:pt x="16158" y="24979"/>
                    <a:pt x="16342" y="24963"/>
                    <a:pt x="16509" y="24929"/>
                  </a:cubicBezTo>
                  <a:cubicBezTo>
                    <a:pt x="17645" y="24762"/>
                    <a:pt x="18530" y="23843"/>
                    <a:pt x="18664" y="22707"/>
                  </a:cubicBezTo>
                  <a:lnTo>
                    <a:pt x="20519" y="6968"/>
                  </a:lnTo>
                  <a:lnTo>
                    <a:pt x="20602" y="6349"/>
                  </a:lnTo>
                  <a:lnTo>
                    <a:pt x="21337" y="117"/>
                  </a:lnTo>
                  <a:lnTo>
                    <a:pt x="21354"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4"/>
            <p:cNvSpPr/>
            <p:nvPr/>
          </p:nvSpPr>
          <p:spPr>
            <a:xfrm>
              <a:off x="5215435" y="1824654"/>
              <a:ext cx="1158896" cy="762598"/>
            </a:xfrm>
            <a:custGeom>
              <a:avLst/>
              <a:gdLst/>
              <a:ahLst/>
              <a:cxnLst/>
              <a:rect l="l" t="t" r="r" b="b"/>
              <a:pathLst>
                <a:path w="36159" h="23794" extrusionOk="0">
                  <a:moveTo>
                    <a:pt x="2474" y="1"/>
                  </a:moveTo>
                  <a:lnTo>
                    <a:pt x="1" y="23794"/>
                  </a:lnTo>
                  <a:lnTo>
                    <a:pt x="33401" y="23794"/>
                  </a:lnTo>
                  <a:lnTo>
                    <a:pt x="36158"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4"/>
            <p:cNvSpPr/>
            <p:nvPr/>
          </p:nvSpPr>
          <p:spPr>
            <a:xfrm>
              <a:off x="5161366" y="1824654"/>
              <a:ext cx="1158319" cy="762598"/>
            </a:xfrm>
            <a:custGeom>
              <a:avLst/>
              <a:gdLst/>
              <a:ahLst/>
              <a:cxnLst/>
              <a:rect l="l" t="t" r="r" b="b"/>
              <a:pathLst>
                <a:path w="36141" h="23794" extrusionOk="0">
                  <a:moveTo>
                    <a:pt x="2456" y="1"/>
                  </a:moveTo>
                  <a:lnTo>
                    <a:pt x="0" y="23794"/>
                  </a:lnTo>
                  <a:lnTo>
                    <a:pt x="33384" y="23794"/>
                  </a:lnTo>
                  <a:lnTo>
                    <a:pt x="36141" y="1"/>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34"/>
            <p:cNvSpPr/>
            <p:nvPr/>
          </p:nvSpPr>
          <p:spPr>
            <a:xfrm>
              <a:off x="5198320" y="1845006"/>
              <a:ext cx="1075310" cy="707440"/>
            </a:xfrm>
            <a:custGeom>
              <a:avLst/>
              <a:gdLst/>
              <a:ahLst/>
              <a:cxnLst/>
              <a:rect l="l" t="t" r="r" b="b"/>
              <a:pathLst>
                <a:path w="33551" h="22073" extrusionOk="0">
                  <a:moveTo>
                    <a:pt x="2306" y="1"/>
                  </a:moveTo>
                  <a:lnTo>
                    <a:pt x="0" y="22073"/>
                  </a:lnTo>
                  <a:lnTo>
                    <a:pt x="30995" y="22073"/>
                  </a:lnTo>
                  <a:lnTo>
                    <a:pt x="33551" y="1"/>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4"/>
            <p:cNvSpPr/>
            <p:nvPr/>
          </p:nvSpPr>
          <p:spPr>
            <a:xfrm>
              <a:off x="5305944" y="1959617"/>
              <a:ext cx="50895" cy="475013"/>
            </a:xfrm>
            <a:custGeom>
              <a:avLst/>
              <a:gdLst/>
              <a:ahLst/>
              <a:cxnLst/>
              <a:rect l="l" t="t" r="r" b="b"/>
              <a:pathLst>
                <a:path w="1588" h="14821" extrusionOk="0">
                  <a:moveTo>
                    <a:pt x="1538" y="0"/>
                  </a:moveTo>
                  <a:lnTo>
                    <a:pt x="1538" y="0"/>
                  </a:lnTo>
                  <a:cubicBezTo>
                    <a:pt x="1504" y="0"/>
                    <a:pt x="1120" y="3309"/>
                    <a:pt x="702" y="7402"/>
                  </a:cubicBezTo>
                  <a:cubicBezTo>
                    <a:pt x="292" y="11267"/>
                    <a:pt x="1" y="14446"/>
                    <a:pt x="12" y="14790"/>
                  </a:cubicBezTo>
                  <a:lnTo>
                    <a:pt x="12" y="14790"/>
                  </a:lnTo>
                  <a:cubicBezTo>
                    <a:pt x="94" y="14447"/>
                    <a:pt x="458" y="11283"/>
                    <a:pt x="853" y="7419"/>
                  </a:cubicBezTo>
                  <a:cubicBezTo>
                    <a:pt x="1270" y="3325"/>
                    <a:pt x="1588" y="0"/>
                    <a:pt x="1538" y="0"/>
                  </a:cubicBezTo>
                  <a:close/>
                  <a:moveTo>
                    <a:pt x="12" y="14790"/>
                  </a:moveTo>
                  <a:cubicBezTo>
                    <a:pt x="7" y="14810"/>
                    <a:pt x="3" y="14821"/>
                    <a:pt x="1" y="14821"/>
                  </a:cubicBezTo>
                  <a:lnTo>
                    <a:pt x="17" y="14821"/>
                  </a:lnTo>
                  <a:cubicBezTo>
                    <a:pt x="14" y="14821"/>
                    <a:pt x="13" y="14810"/>
                    <a:pt x="12" y="1479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34"/>
            <p:cNvSpPr/>
            <p:nvPr/>
          </p:nvSpPr>
          <p:spPr>
            <a:xfrm>
              <a:off x="5387351" y="1981026"/>
              <a:ext cx="99643" cy="4872"/>
            </a:xfrm>
            <a:custGeom>
              <a:avLst/>
              <a:gdLst/>
              <a:ahLst/>
              <a:cxnLst/>
              <a:rect l="l" t="t" r="r" b="b"/>
              <a:pathLst>
                <a:path w="3109" h="152" extrusionOk="0">
                  <a:moveTo>
                    <a:pt x="1554" y="1"/>
                  </a:moveTo>
                  <a:cubicBezTo>
                    <a:pt x="702" y="1"/>
                    <a:pt x="0" y="34"/>
                    <a:pt x="0" y="68"/>
                  </a:cubicBezTo>
                  <a:cubicBezTo>
                    <a:pt x="0" y="118"/>
                    <a:pt x="702" y="151"/>
                    <a:pt x="1554" y="151"/>
                  </a:cubicBezTo>
                  <a:cubicBezTo>
                    <a:pt x="2423" y="151"/>
                    <a:pt x="3108" y="118"/>
                    <a:pt x="3108" y="68"/>
                  </a:cubicBezTo>
                  <a:cubicBezTo>
                    <a:pt x="3108" y="34"/>
                    <a:pt x="2423" y="1"/>
                    <a:pt x="155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4"/>
            <p:cNvSpPr/>
            <p:nvPr/>
          </p:nvSpPr>
          <p:spPr>
            <a:xfrm>
              <a:off x="5514269" y="1981026"/>
              <a:ext cx="396843" cy="4872"/>
            </a:xfrm>
            <a:custGeom>
              <a:avLst/>
              <a:gdLst/>
              <a:ahLst/>
              <a:cxnLst/>
              <a:rect l="l" t="t" r="r" b="b"/>
              <a:pathLst>
                <a:path w="12382" h="152" extrusionOk="0">
                  <a:moveTo>
                    <a:pt x="6199" y="1"/>
                  </a:moveTo>
                  <a:cubicBezTo>
                    <a:pt x="2774" y="1"/>
                    <a:pt x="0" y="34"/>
                    <a:pt x="0" y="68"/>
                  </a:cubicBezTo>
                  <a:cubicBezTo>
                    <a:pt x="0" y="118"/>
                    <a:pt x="2774" y="151"/>
                    <a:pt x="6199" y="151"/>
                  </a:cubicBezTo>
                  <a:cubicBezTo>
                    <a:pt x="9608" y="151"/>
                    <a:pt x="12381" y="118"/>
                    <a:pt x="12381" y="68"/>
                  </a:cubicBezTo>
                  <a:cubicBezTo>
                    <a:pt x="12381" y="34"/>
                    <a:pt x="9608" y="1"/>
                    <a:pt x="6199"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4"/>
            <p:cNvSpPr/>
            <p:nvPr/>
          </p:nvSpPr>
          <p:spPr>
            <a:xfrm>
              <a:off x="5375556" y="2232202"/>
              <a:ext cx="99643" cy="4840"/>
            </a:xfrm>
            <a:custGeom>
              <a:avLst/>
              <a:gdLst/>
              <a:ahLst/>
              <a:cxnLst/>
              <a:rect l="l" t="t" r="r" b="b"/>
              <a:pathLst>
                <a:path w="3109" h="151" extrusionOk="0">
                  <a:moveTo>
                    <a:pt x="1555" y="0"/>
                  </a:moveTo>
                  <a:cubicBezTo>
                    <a:pt x="702" y="0"/>
                    <a:pt x="1" y="33"/>
                    <a:pt x="1" y="84"/>
                  </a:cubicBezTo>
                  <a:cubicBezTo>
                    <a:pt x="1" y="117"/>
                    <a:pt x="702" y="150"/>
                    <a:pt x="1555" y="150"/>
                  </a:cubicBezTo>
                  <a:cubicBezTo>
                    <a:pt x="2423" y="150"/>
                    <a:pt x="3108" y="117"/>
                    <a:pt x="3108" y="84"/>
                  </a:cubicBezTo>
                  <a:cubicBezTo>
                    <a:pt x="3108" y="33"/>
                    <a:pt x="2423" y="0"/>
                    <a:pt x="155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4"/>
            <p:cNvSpPr/>
            <p:nvPr/>
          </p:nvSpPr>
          <p:spPr>
            <a:xfrm>
              <a:off x="5502474" y="2232202"/>
              <a:ext cx="397388" cy="4840"/>
            </a:xfrm>
            <a:custGeom>
              <a:avLst/>
              <a:gdLst/>
              <a:ahLst/>
              <a:cxnLst/>
              <a:rect l="l" t="t" r="r" b="b"/>
              <a:pathLst>
                <a:path w="12399" h="151" extrusionOk="0">
                  <a:moveTo>
                    <a:pt x="6199" y="0"/>
                  </a:moveTo>
                  <a:cubicBezTo>
                    <a:pt x="2774" y="0"/>
                    <a:pt x="1" y="33"/>
                    <a:pt x="1" y="84"/>
                  </a:cubicBezTo>
                  <a:cubicBezTo>
                    <a:pt x="1" y="117"/>
                    <a:pt x="2774" y="150"/>
                    <a:pt x="6199" y="150"/>
                  </a:cubicBezTo>
                  <a:cubicBezTo>
                    <a:pt x="9608" y="150"/>
                    <a:pt x="12398" y="117"/>
                    <a:pt x="12398" y="84"/>
                  </a:cubicBezTo>
                  <a:cubicBezTo>
                    <a:pt x="12398" y="33"/>
                    <a:pt x="9625" y="0"/>
                    <a:pt x="619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4"/>
            <p:cNvSpPr/>
            <p:nvPr/>
          </p:nvSpPr>
          <p:spPr>
            <a:xfrm>
              <a:off x="5366999" y="2348383"/>
              <a:ext cx="397388" cy="4872"/>
            </a:xfrm>
            <a:custGeom>
              <a:avLst/>
              <a:gdLst/>
              <a:ahLst/>
              <a:cxnLst/>
              <a:rect l="l" t="t" r="r" b="b"/>
              <a:pathLst>
                <a:path w="12399" h="152" extrusionOk="0">
                  <a:moveTo>
                    <a:pt x="6199" y="1"/>
                  </a:moveTo>
                  <a:cubicBezTo>
                    <a:pt x="2774" y="1"/>
                    <a:pt x="0" y="34"/>
                    <a:pt x="0" y="68"/>
                  </a:cubicBezTo>
                  <a:cubicBezTo>
                    <a:pt x="0" y="118"/>
                    <a:pt x="2774" y="151"/>
                    <a:pt x="6199" y="151"/>
                  </a:cubicBezTo>
                  <a:cubicBezTo>
                    <a:pt x="9624" y="151"/>
                    <a:pt x="12398" y="118"/>
                    <a:pt x="12398" y="68"/>
                  </a:cubicBezTo>
                  <a:cubicBezTo>
                    <a:pt x="12398" y="34"/>
                    <a:pt x="9624" y="1"/>
                    <a:pt x="6199"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4"/>
            <p:cNvSpPr/>
            <p:nvPr/>
          </p:nvSpPr>
          <p:spPr>
            <a:xfrm>
              <a:off x="5390556" y="2051728"/>
              <a:ext cx="140347" cy="4840"/>
            </a:xfrm>
            <a:custGeom>
              <a:avLst/>
              <a:gdLst/>
              <a:ahLst/>
              <a:cxnLst/>
              <a:rect l="l" t="t" r="r" b="b"/>
              <a:pathLst>
                <a:path w="4379" h="151" extrusionOk="0">
                  <a:moveTo>
                    <a:pt x="2189" y="0"/>
                  </a:moveTo>
                  <a:cubicBezTo>
                    <a:pt x="986" y="0"/>
                    <a:pt x="0" y="34"/>
                    <a:pt x="0" y="84"/>
                  </a:cubicBezTo>
                  <a:cubicBezTo>
                    <a:pt x="0" y="117"/>
                    <a:pt x="986" y="151"/>
                    <a:pt x="2189" y="151"/>
                  </a:cubicBezTo>
                  <a:cubicBezTo>
                    <a:pt x="3409" y="151"/>
                    <a:pt x="4378" y="117"/>
                    <a:pt x="4378" y="84"/>
                  </a:cubicBezTo>
                  <a:cubicBezTo>
                    <a:pt x="4378" y="34"/>
                    <a:pt x="3409" y="0"/>
                    <a:pt x="218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34"/>
            <p:cNvSpPr/>
            <p:nvPr/>
          </p:nvSpPr>
          <p:spPr>
            <a:xfrm>
              <a:off x="5387351" y="2155602"/>
              <a:ext cx="140315" cy="5384"/>
            </a:xfrm>
            <a:custGeom>
              <a:avLst/>
              <a:gdLst/>
              <a:ahLst/>
              <a:cxnLst/>
              <a:rect l="l" t="t" r="r" b="b"/>
              <a:pathLst>
                <a:path w="4378" h="168" extrusionOk="0">
                  <a:moveTo>
                    <a:pt x="2189" y="1"/>
                  </a:moveTo>
                  <a:cubicBezTo>
                    <a:pt x="969" y="1"/>
                    <a:pt x="0" y="51"/>
                    <a:pt x="0" y="84"/>
                  </a:cubicBezTo>
                  <a:cubicBezTo>
                    <a:pt x="0" y="134"/>
                    <a:pt x="969" y="168"/>
                    <a:pt x="2189" y="168"/>
                  </a:cubicBezTo>
                  <a:cubicBezTo>
                    <a:pt x="3392" y="168"/>
                    <a:pt x="4378" y="134"/>
                    <a:pt x="4378" y="84"/>
                  </a:cubicBezTo>
                  <a:cubicBezTo>
                    <a:pt x="4378" y="51"/>
                    <a:pt x="3392" y="1"/>
                    <a:pt x="2189"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4"/>
            <p:cNvSpPr/>
            <p:nvPr/>
          </p:nvSpPr>
          <p:spPr>
            <a:xfrm>
              <a:off x="5505679" y="2304475"/>
              <a:ext cx="140347" cy="5384"/>
            </a:xfrm>
            <a:custGeom>
              <a:avLst/>
              <a:gdLst/>
              <a:ahLst/>
              <a:cxnLst/>
              <a:rect l="l" t="t" r="r" b="b"/>
              <a:pathLst>
                <a:path w="4379" h="168" extrusionOk="0">
                  <a:moveTo>
                    <a:pt x="2190" y="1"/>
                  </a:moveTo>
                  <a:cubicBezTo>
                    <a:pt x="987" y="1"/>
                    <a:pt x="1" y="34"/>
                    <a:pt x="1" y="84"/>
                  </a:cubicBezTo>
                  <a:cubicBezTo>
                    <a:pt x="1" y="118"/>
                    <a:pt x="987" y="168"/>
                    <a:pt x="2190" y="168"/>
                  </a:cubicBezTo>
                  <a:cubicBezTo>
                    <a:pt x="3393" y="168"/>
                    <a:pt x="4378" y="118"/>
                    <a:pt x="4378" y="84"/>
                  </a:cubicBezTo>
                  <a:cubicBezTo>
                    <a:pt x="4378" y="34"/>
                    <a:pt x="3393" y="1"/>
                    <a:pt x="2190"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4"/>
            <p:cNvSpPr/>
            <p:nvPr/>
          </p:nvSpPr>
          <p:spPr>
            <a:xfrm>
              <a:off x="5682948" y="2051728"/>
              <a:ext cx="358287" cy="4840"/>
            </a:xfrm>
            <a:custGeom>
              <a:avLst/>
              <a:gdLst/>
              <a:ahLst/>
              <a:cxnLst/>
              <a:rect l="l" t="t" r="r" b="b"/>
              <a:pathLst>
                <a:path w="11179" h="151" extrusionOk="0">
                  <a:moveTo>
                    <a:pt x="5598" y="0"/>
                  </a:moveTo>
                  <a:cubicBezTo>
                    <a:pt x="2507" y="0"/>
                    <a:pt x="0" y="34"/>
                    <a:pt x="0" y="84"/>
                  </a:cubicBezTo>
                  <a:cubicBezTo>
                    <a:pt x="0" y="117"/>
                    <a:pt x="2507" y="151"/>
                    <a:pt x="5598" y="151"/>
                  </a:cubicBezTo>
                  <a:cubicBezTo>
                    <a:pt x="8689" y="151"/>
                    <a:pt x="11178" y="117"/>
                    <a:pt x="11178" y="84"/>
                  </a:cubicBezTo>
                  <a:cubicBezTo>
                    <a:pt x="11178" y="34"/>
                    <a:pt x="8689" y="0"/>
                    <a:pt x="559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4"/>
            <p:cNvSpPr/>
            <p:nvPr/>
          </p:nvSpPr>
          <p:spPr>
            <a:xfrm>
              <a:off x="5572632" y="2162044"/>
              <a:ext cx="358287" cy="4840"/>
            </a:xfrm>
            <a:custGeom>
              <a:avLst/>
              <a:gdLst/>
              <a:ahLst/>
              <a:cxnLst/>
              <a:rect l="l" t="t" r="r" b="b"/>
              <a:pathLst>
                <a:path w="11179" h="151" extrusionOk="0">
                  <a:moveTo>
                    <a:pt x="5581" y="0"/>
                  </a:moveTo>
                  <a:cubicBezTo>
                    <a:pt x="2490" y="0"/>
                    <a:pt x="0" y="34"/>
                    <a:pt x="0" y="67"/>
                  </a:cubicBezTo>
                  <a:cubicBezTo>
                    <a:pt x="0" y="117"/>
                    <a:pt x="2490" y="151"/>
                    <a:pt x="5581" y="151"/>
                  </a:cubicBezTo>
                  <a:cubicBezTo>
                    <a:pt x="8672" y="151"/>
                    <a:pt x="11178" y="117"/>
                    <a:pt x="11178" y="67"/>
                  </a:cubicBezTo>
                  <a:cubicBezTo>
                    <a:pt x="11178" y="34"/>
                    <a:pt x="8672" y="0"/>
                    <a:pt x="558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4"/>
            <p:cNvSpPr/>
            <p:nvPr/>
          </p:nvSpPr>
          <p:spPr>
            <a:xfrm>
              <a:off x="5695800" y="2304475"/>
              <a:ext cx="358287" cy="5384"/>
            </a:xfrm>
            <a:custGeom>
              <a:avLst/>
              <a:gdLst/>
              <a:ahLst/>
              <a:cxnLst/>
              <a:rect l="l" t="t" r="r" b="b"/>
              <a:pathLst>
                <a:path w="11179" h="168" extrusionOk="0">
                  <a:moveTo>
                    <a:pt x="5581" y="1"/>
                  </a:moveTo>
                  <a:cubicBezTo>
                    <a:pt x="2507" y="1"/>
                    <a:pt x="0" y="34"/>
                    <a:pt x="0" y="84"/>
                  </a:cubicBezTo>
                  <a:cubicBezTo>
                    <a:pt x="0" y="118"/>
                    <a:pt x="2507" y="168"/>
                    <a:pt x="5581" y="168"/>
                  </a:cubicBezTo>
                  <a:cubicBezTo>
                    <a:pt x="8672" y="168"/>
                    <a:pt x="11178" y="118"/>
                    <a:pt x="11178" y="84"/>
                  </a:cubicBezTo>
                  <a:cubicBezTo>
                    <a:pt x="11178" y="34"/>
                    <a:pt x="8672" y="1"/>
                    <a:pt x="55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4"/>
            <p:cNvSpPr/>
            <p:nvPr/>
          </p:nvSpPr>
          <p:spPr>
            <a:xfrm>
              <a:off x="5368602" y="2431938"/>
              <a:ext cx="358287" cy="5384"/>
            </a:xfrm>
            <a:custGeom>
              <a:avLst/>
              <a:gdLst/>
              <a:ahLst/>
              <a:cxnLst/>
              <a:rect l="l" t="t" r="r" b="b"/>
              <a:pathLst>
                <a:path w="11179" h="168" extrusionOk="0">
                  <a:moveTo>
                    <a:pt x="5581" y="0"/>
                  </a:moveTo>
                  <a:cubicBezTo>
                    <a:pt x="2507" y="0"/>
                    <a:pt x="0" y="34"/>
                    <a:pt x="0" y="84"/>
                  </a:cubicBezTo>
                  <a:cubicBezTo>
                    <a:pt x="0" y="134"/>
                    <a:pt x="2507" y="167"/>
                    <a:pt x="5581" y="167"/>
                  </a:cubicBezTo>
                  <a:cubicBezTo>
                    <a:pt x="8672" y="167"/>
                    <a:pt x="11178" y="134"/>
                    <a:pt x="11178" y="84"/>
                  </a:cubicBezTo>
                  <a:cubicBezTo>
                    <a:pt x="11178" y="34"/>
                    <a:pt x="8672" y="0"/>
                    <a:pt x="558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34"/>
            <p:cNvSpPr/>
            <p:nvPr/>
          </p:nvSpPr>
          <p:spPr>
            <a:xfrm>
              <a:off x="5764868" y="2431938"/>
              <a:ext cx="358287" cy="5384"/>
            </a:xfrm>
            <a:custGeom>
              <a:avLst/>
              <a:gdLst/>
              <a:ahLst/>
              <a:cxnLst/>
              <a:rect l="l" t="t" r="r" b="b"/>
              <a:pathLst>
                <a:path w="11179" h="168" extrusionOk="0">
                  <a:moveTo>
                    <a:pt x="5598" y="0"/>
                  </a:moveTo>
                  <a:cubicBezTo>
                    <a:pt x="2507" y="0"/>
                    <a:pt x="1" y="34"/>
                    <a:pt x="1" y="84"/>
                  </a:cubicBezTo>
                  <a:cubicBezTo>
                    <a:pt x="1" y="134"/>
                    <a:pt x="2507" y="167"/>
                    <a:pt x="5598" y="167"/>
                  </a:cubicBezTo>
                  <a:cubicBezTo>
                    <a:pt x="8673" y="167"/>
                    <a:pt x="11179" y="134"/>
                    <a:pt x="11179" y="84"/>
                  </a:cubicBezTo>
                  <a:cubicBezTo>
                    <a:pt x="11179" y="34"/>
                    <a:pt x="8673" y="0"/>
                    <a:pt x="559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34"/>
            <p:cNvSpPr/>
            <p:nvPr/>
          </p:nvSpPr>
          <p:spPr>
            <a:xfrm>
              <a:off x="5368602" y="2473699"/>
              <a:ext cx="358287" cy="4840"/>
            </a:xfrm>
            <a:custGeom>
              <a:avLst/>
              <a:gdLst/>
              <a:ahLst/>
              <a:cxnLst/>
              <a:rect l="l" t="t" r="r" b="b"/>
              <a:pathLst>
                <a:path w="11179" h="151" extrusionOk="0">
                  <a:moveTo>
                    <a:pt x="5581" y="1"/>
                  </a:moveTo>
                  <a:cubicBezTo>
                    <a:pt x="2490" y="1"/>
                    <a:pt x="0" y="34"/>
                    <a:pt x="0" y="67"/>
                  </a:cubicBezTo>
                  <a:cubicBezTo>
                    <a:pt x="0" y="118"/>
                    <a:pt x="2507" y="151"/>
                    <a:pt x="5581" y="151"/>
                  </a:cubicBezTo>
                  <a:cubicBezTo>
                    <a:pt x="8672" y="151"/>
                    <a:pt x="11178" y="118"/>
                    <a:pt x="11178" y="67"/>
                  </a:cubicBezTo>
                  <a:cubicBezTo>
                    <a:pt x="11178" y="34"/>
                    <a:pt x="8672" y="1"/>
                    <a:pt x="55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34"/>
            <p:cNvSpPr/>
            <p:nvPr/>
          </p:nvSpPr>
          <p:spPr>
            <a:xfrm>
              <a:off x="5385748" y="2081695"/>
              <a:ext cx="358800" cy="4872"/>
            </a:xfrm>
            <a:custGeom>
              <a:avLst/>
              <a:gdLst/>
              <a:ahLst/>
              <a:cxnLst/>
              <a:rect l="l" t="t" r="r" b="b"/>
              <a:pathLst>
                <a:path w="11195" h="152" extrusionOk="0">
                  <a:moveTo>
                    <a:pt x="5597" y="1"/>
                  </a:moveTo>
                  <a:cubicBezTo>
                    <a:pt x="2506" y="1"/>
                    <a:pt x="0" y="34"/>
                    <a:pt x="0" y="84"/>
                  </a:cubicBezTo>
                  <a:cubicBezTo>
                    <a:pt x="0" y="118"/>
                    <a:pt x="2506" y="151"/>
                    <a:pt x="5597" y="151"/>
                  </a:cubicBezTo>
                  <a:cubicBezTo>
                    <a:pt x="8689" y="151"/>
                    <a:pt x="11195" y="118"/>
                    <a:pt x="11195" y="84"/>
                  </a:cubicBezTo>
                  <a:cubicBezTo>
                    <a:pt x="11195" y="34"/>
                    <a:pt x="8689" y="1"/>
                    <a:pt x="559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34"/>
            <p:cNvSpPr/>
            <p:nvPr/>
          </p:nvSpPr>
          <p:spPr>
            <a:xfrm>
              <a:off x="5556575" y="2052241"/>
              <a:ext cx="92144" cy="4872"/>
            </a:xfrm>
            <a:custGeom>
              <a:avLst/>
              <a:gdLst/>
              <a:ahLst/>
              <a:cxnLst/>
              <a:rect l="l" t="t" r="r" b="b"/>
              <a:pathLst>
                <a:path w="2875" h="152" extrusionOk="0">
                  <a:moveTo>
                    <a:pt x="1437" y="1"/>
                  </a:moveTo>
                  <a:cubicBezTo>
                    <a:pt x="635" y="1"/>
                    <a:pt x="0" y="34"/>
                    <a:pt x="0" y="85"/>
                  </a:cubicBezTo>
                  <a:cubicBezTo>
                    <a:pt x="0" y="118"/>
                    <a:pt x="635" y="151"/>
                    <a:pt x="1437" y="151"/>
                  </a:cubicBezTo>
                  <a:cubicBezTo>
                    <a:pt x="2222" y="151"/>
                    <a:pt x="2874" y="118"/>
                    <a:pt x="2874" y="85"/>
                  </a:cubicBezTo>
                  <a:cubicBezTo>
                    <a:pt x="2874" y="34"/>
                    <a:pt x="2222" y="1"/>
                    <a:pt x="143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4"/>
            <p:cNvSpPr/>
            <p:nvPr/>
          </p:nvSpPr>
          <p:spPr>
            <a:xfrm>
              <a:off x="5371262" y="2266463"/>
              <a:ext cx="92144" cy="4840"/>
            </a:xfrm>
            <a:custGeom>
              <a:avLst/>
              <a:gdLst/>
              <a:ahLst/>
              <a:cxnLst/>
              <a:rect l="l" t="t" r="r" b="b"/>
              <a:pathLst>
                <a:path w="2875" h="151" extrusionOk="0">
                  <a:moveTo>
                    <a:pt x="1438" y="0"/>
                  </a:moveTo>
                  <a:cubicBezTo>
                    <a:pt x="636" y="0"/>
                    <a:pt x="1" y="34"/>
                    <a:pt x="1" y="84"/>
                  </a:cubicBezTo>
                  <a:cubicBezTo>
                    <a:pt x="1" y="117"/>
                    <a:pt x="636" y="151"/>
                    <a:pt x="1438" y="151"/>
                  </a:cubicBezTo>
                  <a:cubicBezTo>
                    <a:pt x="2240" y="151"/>
                    <a:pt x="2875" y="117"/>
                    <a:pt x="2875" y="84"/>
                  </a:cubicBezTo>
                  <a:cubicBezTo>
                    <a:pt x="2875" y="34"/>
                    <a:pt x="2240" y="0"/>
                    <a:pt x="143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4"/>
            <p:cNvSpPr/>
            <p:nvPr/>
          </p:nvSpPr>
          <p:spPr>
            <a:xfrm>
              <a:off x="5369146" y="2304475"/>
              <a:ext cx="92144" cy="5384"/>
            </a:xfrm>
            <a:custGeom>
              <a:avLst/>
              <a:gdLst/>
              <a:ahLst/>
              <a:cxnLst/>
              <a:rect l="l" t="t" r="r" b="b"/>
              <a:pathLst>
                <a:path w="2875" h="168" extrusionOk="0">
                  <a:moveTo>
                    <a:pt x="1437" y="1"/>
                  </a:moveTo>
                  <a:cubicBezTo>
                    <a:pt x="635" y="1"/>
                    <a:pt x="0" y="34"/>
                    <a:pt x="0" y="84"/>
                  </a:cubicBezTo>
                  <a:cubicBezTo>
                    <a:pt x="0" y="118"/>
                    <a:pt x="635" y="168"/>
                    <a:pt x="1437" y="168"/>
                  </a:cubicBezTo>
                  <a:cubicBezTo>
                    <a:pt x="2239" y="168"/>
                    <a:pt x="2874" y="118"/>
                    <a:pt x="2874" y="84"/>
                  </a:cubicBezTo>
                  <a:cubicBezTo>
                    <a:pt x="2874" y="34"/>
                    <a:pt x="2239" y="1"/>
                    <a:pt x="143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4"/>
            <p:cNvSpPr/>
            <p:nvPr/>
          </p:nvSpPr>
          <p:spPr>
            <a:xfrm>
              <a:off x="5263638" y="1917856"/>
              <a:ext cx="997684" cy="5384"/>
            </a:xfrm>
            <a:custGeom>
              <a:avLst/>
              <a:gdLst/>
              <a:ahLst/>
              <a:cxnLst/>
              <a:rect l="l" t="t" r="r" b="b"/>
              <a:pathLst>
                <a:path w="31129" h="168" extrusionOk="0">
                  <a:moveTo>
                    <a:pt x="15556" y="0"/>
                  </a:moveTo>
                  <a:cubicBezTo>
                    <a:pt x="6968" y="0"/>
                    <a:pt x="1" y="50"/>
                    <a:pt x="1" y="84"/>
                  </a:cubicBezTo>
                  <a:cubicBezTo>
                    <a:pt x="1" y="134"/>
                    <a:pt x="6968" y="167"/>
                    <a:pt x="15556" y="167"/>
                  </a:cubicBezTo>
                  <a:cubicBezTo>
                    <a:pt x="24161" y="167"/>
                    <a:pt x="31129" y="134"/>
                    <a:pt x="31129" y="84"/>
                  </a:cubicBezTo>
                  <a:cubicBezTo>
                    <a:pt x="31129" y="50"/>
                    <a:pt x="24161" y="0"/>
                    <a:pt x="1555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4"/>
            <p:cNvSpPr/>
            <p:nvPr/>
          </p:nvSpPr>
          <p:spPr>
            <a:xfrm>
              <a:off x="5315046" y="1875005"/>
              <a:ext cx="27339" cy="23877"/>
            </a:xfrm>
            <a:custGeom>
              <a:avLst/>
              <a:gdLst/>
              <a:ahLst/>
              <a:cxnLst/>
              <a:rect l="l" t="t" r="r" b="b"/>
              <a:pathLst>
                <a:path w="853" h="745" extrusionOk="0">
                  <a:moveTo>
                    <a:pt x="485" y="0"/>
                  </a:moveTo>
                  <a:cubicBezTo>
                    <a:pt x="168" y="0"/>
                    <a:pt x="1" y="401"/>
                    <a:pt x="235" y="635"/>
                  </a:cubicBezTo>
                  <a:cubicBezTo>
                    <a:pt x="310" y="711"/>
                    <a:pt x="401" y="744"/>
                    <a:pt x="489" y="744"/>
                  </a:cubicBezTo>
                  <a:cubicBezTo>
                    <a:pt x="676" y="744"/>
                    <a:pt x="853" y="595"/>
                    <a:pt x="853" y="368"/>
                  </a:cubicBezTo>
                  <a:cubicBezTo>
                    <a:pt x="853" y="168"/>
                    <a:pt x="686" y="0"/>
                    <a:pt x="4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4"/>
            <p:cNvSpPr/>
            <p:nvPr/>
          </p:nvSpPr>
          <p:spPr>
            <a:xfrm>
              <a:off x="5365909" y="1875005"/>
              <a:ext cx="27371" cy="23877"/>
            </a:xfrm>
            <a:custGeom>
              <a:avLst/>
              <a:gdLst/>
              <a:ahLst/>
              <a:cxnLst/>
              <a:rect l="l" t="t" r="r" b="b"/>
              <a:pathLst>
                <a:path w="854" h="745" extrusionOk="0">
                  <a:moveTo>
                    <a:pt x="485" y="0"/>
                  </a:moveTo>
                  <a:cubicBezTo>
                    <a:pt x="151" y="0"/>
                    <a:pt x="1" y="401"/>
                    <a:pt x="218" y="635"/>
                  </a:cubicBezTo>
                  <a:cubicBezTo>
                    <a:pt x="293" y="711"/>
                    <a:pt x="386" y="744"/>
                    <a:pt x="477" y="744"/>
                  </a:cubicBezTo>
                  <a:cubicBezTo>
                    <a:pt x="669" y="744"/>
                    <a:pt x="853" y="595"/>
                    <a:pt x="853" y="368"/>
                  </a:cubicBezTo>
                  <a:cubicBezTo>
                    <a:pt x="853" y="168"/>
                    <a:pt x="686" y="0"/>
                    <a:pt x="48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4"/>
            <p:cNvSpPr/>
            <p:nvPr/>
          </p:nvSpPr>
          <p:spPr>
            <a:xfrm>
              <a:off x="5416260" y="1875005"/>
              <a:ext cx="27883" cy="23877"/>
            </a:xfrm>
            <a:custGeom>
              <a:avLst/>
              <a:gdLst/>
              <a:ahLst/>
              <a:cxnLst/>
              <a:rect l="l" t="t" r="r" b="b"/>
              <a:pathLst>
                <a:path w="870" h="745" extrusionOk="0">
                  <a:moveTo>
                    <a:pt x="502" y="0"/>
                  </a:moveTo>
                  <a:cubicBezTo>
                    <a:pt x="168" y="0"/>
                    <a:pt x="1" y="401"/>
                    <a:pt x="234" y="635"/>
                  </a:cubicBezTo>
                  <a:cubicBezTo>
                    <a:pt x="310" y="711"/>
                    <a:pt x="402" y="744"/>
                    <a:pt x="493" y="744"/>
                  </a:cubicBezTo>
                  <a:cubicBezTo>
                    <a:pt x="685" y="744"/>
                    <a:pt x="869" y="595"/>
                    <a:pt x="869" y="368"/>
                  </a:cubicBezTo>
                  <a:cubicBezTo>
                    <a:pt x="869" y="168"/>
                    <a:pt x="702" y="0"/>
                    <a:pt x="5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4"/>
            <p:cNvSpPr/>
            <p:nvPr/>
          </p:nvSpPr>
          <p:spPr>
            <a:xfrm>
              <a:off x="6565990" y="1808052"/>
              <a:ext cx="1218862" cy="802244"/>
            </a:xfrm>
            <a:custGeom>
              <a:avLst/>
              <a:gdLst/>
              <a:ahLst/>
              <a:cxnLst/>
              <a:rect l="l" t="t" r="r" b="b"/>
              <a:pathLst>
                <a:path w="38030" h="25031" extrusionOk="0">
                  <a:moveTo>
                    <a:pt x="2607" y="1"/>
                  </a:moveTo>
                  <a:lnTo>
                    <a:pt x="1" y="25030"/>
                  </a:lnTo>
                  <a:lnTo>
                    <a:pt x="35139" y="25030"/>
                  </a:lnTo>
                  <a:lnTo>
                    <a:pt x="38030"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4"/>
            <p:cNvSpPr/>
            <p:nvPr/>
          </p:nvSpPr>
          <p:spPr>
            <a:xfrm>
              <a:off x="6508684" y="1808052"/>
              <a:ext cx="1218862" cy="802244"/>
            </a:xfrm>
            <a:custGeom>
              <a:avLst/>
              <a:gdLst/>
              <a:ahLst/>
              <a:cxnLst/>
              <a:rect l="l" t="t" r="r" b="b"/>
              <a:pathLst>
                <a:path w="38030" h="25031" extrusionOk="0">
                  <a:moveTo>
                    <a:pt x="2608" y="1"/>
                  </a:moveTo>
                  <a:lnTo>
                    <a:pt x="1" y="25030"/>
                  </a:lnTo>
                  <a:lnTo>
                    <a:pt x="35139" y="25030"/>
                  </a:lnTo>
                  <a:lnTo>
                    <a:pt x="38030" y="1"/>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4"/>
            <p:cNvSpPr/>
            <p:nvPr/>
          </p:nvSpPr>
          <p:spPr>
            <a:xfrm>
              <a:off x="6548330" y="1829494"/>
              <a:ext cx="1131012" cy="744393"/>
            </a:xfrm>
            <a:custGeom>
              <a:avLst/>
              <a:gdLst/>
              <a:ahLst/>
              <a:cxnLst/>
              <a:rect l="l" t="t" r="r" b="b"/>
              <a:pathLst>
                <a:path w="35289" h="23226" extrusionOk="0">
                  <a:moveTo>
                    <a:pt x="2406" y="0"/>
                  </a:moveTo>
                  <a:lnTo>
                    <a:pt x="0" y="23225"/>
                  </a:lnTo>
                  <a:lnTo>
                    <a:pt x="32599" y="23225"/>
                  </a:lnTo>
                  <a:lnTo>
                    <a:pt x="35289"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4"/>
            <p:cNvSpPr/>
            <p:nvPr/>
          </p:nvSpPr>
          <p:spPr>
            <a:xfrm>
              <a:off x="6660794" y="1938720"/>
              <a:ext cx="54100" cy="499660"/>
            </a:xfrm>
            <a:custGeom>
              <a:avLst/>
              <a:gdLst/>
              <a:ahLst/>
              <a:cxnLst/>
              <a:rect l="l" t="t" r="r" b="b"/>
              <a:pathLst>
                <a:path w="1688" h="15590" extrusionOk="0">
                  <a:moveTo>
                    <a:pt x="1654" y="1"/>
                  </a:moveTo>
                  <a:lnTo>
                    <a:pt x="1654" y="1"/>
                  </a:lnTo>
                  <a:cubicBezTo>
                    <a:pt x="1604" y="1"/>
                    <a:pt x="1220" y="3493"/>
                    <a:pt x="769" y="7787"/>
                  </a:cubicBezTo>
                  <a:cubicBezTo>
                    <a:pt x="318" y="12098"/>
                    <a:pt x="0" y="15590"/>
                    <a:pt x="50" y="15590"/>
                  </a:cubicBezTo>
                  <a:cubicBezTo>
                    <a:pt x="50" y="15590"/>
                    <a:pt x="51" y="15590"/>
                    <a:pt x="51" y="15590"/>
                  </a:cubicBezTo>
                  <a:cubicBezTo>
                    <a:pt x="86" y="15590"/>
                    <a:pt x="486" y="12104"/>
                    <a:pt x="919" y="7804"/>
                  </a:cubicBezTo>
                  <a:cubicBezTo>
                    <a:pt x="1370" y="3510"/>
                    <a:pt x="1688" y="17"/>
                    <a:pt x="165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4"/>
            <p:cNvSpPr/>
            <p:nvPr/>
          </p:nvSpPr>
          <p:spPr>
            <a:xfrm>
              <a:off x="6747553" y="1961219"/>
              <a:ext cx="104964" cy="5384"/>
            </a:xfrm>
            <a:custGeom>
              <a:avLst/>
              <a:gdLst/>
              <a:ahLst/>
              <a:cxnLst/>
              <a:rect l="l" t="t" r="r" b="b"/>
              <a:pathLst>
                <a:path w="3275" h="168" extrusionOk="0">
                  <a:moveTo>
                    <a:pt x="1637" y="1"/>
                  </a:moveTo>
                  <a:cubicBezTo>
                    <a:pt x="735" y="1"/>
                    <a:pt x="0" y="34"/>
                    <a:pt x="0" y="84"/>
                  </a:cubicBezTo>
                  <a:cubicBezTo>
                    <a:pt x="0" y="117"/>
                    <a:pt x="735" y="168"/>
                    <a:pt x="1637" y="168"/>
                  </a:cubicBezTo>
                  <a:cubicBezTo>
                    <a:pt x="2540" y="168"/>
                    <a:pt x="3275" y="117"/>
                    <a:pt x="3275" y="84"/>
                  </a:cubicBezTo>
                  <a:cubicBezTo>
                    <a:pt x="3275" y="34"/>
                    <a:pt x="2540" y="1"/>
                    <a:pt x="163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4"/>
            <p:cNvSpPr/>
            <p:nvPr/>
          </p:nvSpPr>
          <p:spPr>
            <a:xfrm>
              <a:off x="6880881" y="1961219"/>
              <a:ext cx="417740" cy="5384"/>
            </a:xfrm>
            <a:custGeom>
              <a:avLst/>
              <a:gdLst/>
              <a:ahLst/>
              <a:cxnLst/>
              <a:rect l="l" t="t" r="r" b="b"/>
              <a:pathLst>
                <a:path w="13034" h="168" extrusionOk="0">
                  <a:moveTo>
                    <a:pt x="6517" y="1"/>
                  </a:moveTo>
                  <a:cubicBezTo>
                    <a:pt x="2924" y="1"/>
                    <a:pt x="0" y="34"/>
                    <a:pt x="0" y="84"/>
                  </a:cubicBezTo>
                  <a:cubicBezTo>
                    <a:pt x="0" y="117"/>
                    <a:pt x="2924" y="168"/>
                    <a:pt x="6517" y="168"/>
                  </a:cubicBezTo>
                  <a:cubicBezTo>
                    <a:pt x="10126" y="168"/>
                    <a:pt x="13033" y="117"/>
                    <a:pt x="13033" y="84"/>
                  </a:cubicBezTo>
                  <a:cubicBezTo>
                    <a:pt x="13033" y="34"/>
                    <a:pt x="10126" y="1"/>
                    <a:pt x="6517"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4"/>
            <p:cNvSpPr/>
            <p:nvPr/>
          </p:nvSpPr>
          <p:spPr>
            <a:xfrm>
              <a:off x="6735214" y="2225760"/>
              <a:ext cx="104996" cy="5384"/>
            </a:xfrm>
            <a:custGeom>
              <a:avLst/>
              <a:gdLst/>
              <a:ahLst/>
              <a:cxnLst/>
              <a:rect l="l" t="t" r="r" b="b"/>
              <a:pathLst>
                <a:path w="3276" h="168" extrusionOk="0">
                  <a:moveTo>
                    <a:pt x="1638" y="1"/>
                  </a:moveTo>
                  <a:cubicBezTo>
                    <a:pt x="736" y="1"/>
                    <a:pt x="1" y="34"/>
                    <a:pt x="1" y="84"/>
                  </a:cubicBezTo>
                  <a:cubicBezTo>
                    <a:pt x="1" y="117"/>
                    <a:pt x="736" y="168"/>
                    <a:pt x="1638" y="168"/>
                  </a:cubicBezTo>
                  <a:cubicBezTo>
                    <a:pt x="2540" y="168"/>
                    <a:pt x="3276" y="117"/>
                    <a:pt x="3276" y="84"/>
                  </a:cubicBezTo>
                  <a:cubicBezTo>
                    <a:pt x="3276" y="34"/>
                    <a:pt x="2540" y="1"/>
                    <a:pt x="163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4"/>
            <p:cNvSpPr/>
            <p:nvPr/>
          </p:nvSpPr>
          <p:spPr>
            <a:xfrm>
              <a:off x="6868574" y="2225760"/>
              <a:ext cx="417708" cy="5384"/>
            </a:xfrm>
            <a:custGeom>
              <a:avLst/>
              <a:gdLst/>
              <a:ahLst/>
              <a:cxnLst/>
              <a:rect l="l" t="t" r="r" b="b"/>
              <a:pathLst>
                <a:path w="13033" h="168" extrusionOk="0">
                  <a:moveTo>
                    <a:pt x="6516" y="1"/>
                  </a:moveTo>
                  <a:cubicBezTo>
                    <a:pt x="2907" y="1"/>
                    <a:pt x="0" y="34"/>
                    <a:pt x="0" y="84"/>
                  </a:cubicBezTo>
                  <a:cubicBezTo>
                    <a:pt x="0" y="117"/>
                    <a:pt x="2924" y="168"/>
                    <a:pt x="6516" y="168"/>
                  </a:cubicBezTo>
                  <a:cubicBezTo>
                    <a:pt x="10109" y="168"/>
                    <a:pt x="13033" y="117"/>
                    <a:pt x="13033" y="84"/>
                  </a:cubicBezTo>
                  <a:cubicBezTo>
                    <a:pt x="13033" y="34"/>
                    <a:pt x="10126" y="1"/>
                    <a:pt x="6516"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4"/>
            <p:cNvSpPr/>
            <p:nvPr/>
          </p:nvSpPr>
          <p:spPr>
            <a:xfrm>
              <a:off x="6726111" y="2347870"/>
              <a:ext cx="417740" cy="4840"/>
            </a:xfrm>
            <a:custGeom>
              <a:avLst/>
              <a:gdLst/>
              <a:ahLst/>
              <a:cxnLst/>
              <a:rect l="l" t="t" r="r" b="b"/>
              <a:pathLst>
                <a:path w="13034" h="151" extrusionOk="0">
                  <a:moveTo>
                    <a:pt x="6517" y="0"/>
                  </a:moveTo>
                  <a:cubicBezTo>
                    <a:pt x="2925" y="0"/>
                    <a:pt x="1" y="33"/>
                    <a:pt x="1" y="84"/>
                  </a:cubicBezTo>
                  <a:cubicBezTo>
                    <a:pt x="1" y="117"/>
                    <a:pt x="2925" y="150"/>
                    <a:pt x="6517" y="150"/>
                  </a:cubicBezTo>
                  <a:cubicBezTo>
                    <a:pt x="10126" y="150"/>
                    <a:pt x="13033" y="117"/>
                    <a:pt x="13033" y="84"/>
                  </a:cubicBezTo>
                  <a:cubicBezTo>
                    <a:pt x="13033" y="33"/>
                    <a:pt x="10126" y="0"/>
                    <a:pt x="6517"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4"/>
            <p:cNvSpPr/>
            <p:nvPr/>
          </p:nvSpPr>
          <p:spPr>
            <a:xfrm>
              <a:off x="6751271" y="2036184"/>
              <a:ext cx="147302" cy="4872"/>
            </a:xfrm>
            <a:custGeom>
              <a:avLst/>
              <a:gdLst/>
              <a:ahLst/>
              <a:cxnLst/>
              <a:rect l="l" t="t" r="r" b="b"/>
              <a:pathLst>
                <a:path w="4596" h="152" extrusionOk="0">
                  <a:moveTo>
                    <a:pt x="2290" y="1"/>
                  </a:moveTo>
                  <a:cubicBezTo>
                    <a:pt x="1020" y="1"/>
                    <a:pt x="1" y="34"/>
                    <a:pt x="1" y="68"/>
                  </a:cubicBezTo>
                  <a:cubicBezTo>
                    <a:pt x="1" y="118"/>
                    <a:pt x="1020" y="151"/>
                    <a:pt x="2290" y="151"/>
                  </a:cubicBezTo>
                  <a:cubicBezTo>
                    <a:pt x="3560" y="151"/>
                    <a:pt x="4596" y="118"/>
                    <a:pt x="4596" y="68"/>
                  </a:cubicBezTo>
                  <a:cubicBezTo>
                    <a:pt x="4596" y="34"/>
                    <a:pt x="3560" y="1"/>
                    <a:pt x="2290"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4"/>
            <p:cNvSpPr/>
            <p:nvPr/>
          </p:nvSpPr>
          <p:spPr>
            <a:xfrm>
              <a:off x="6747553" y="2145443"/>
              <a:ext cx="147270" cy="4840"/>
            </a:xfrm>
            <a:custGeom>
              <a:avLst/>
              <a:gdLst/>
              <a:ahLst/>
              <a:cxnLst/>
              <a:rect l="l" t="t" r="r" b="b"/>
              <a:pathLst>
                <a:path w="4595" h="151" extrusionOk="0">
                  <a:moveTo>
                    <a:pt x="2289" y="0"/>
                  </a:moveTo>
                  <a:cubicBezTo>
                    <a:pt x="1019" y="0"/>
                    <a:pt x="0" y="34"/>
                    <a:pt x="0" y="84"/>
                  </a:cubicBezTo>
                  <a:cubicBezTo>
                    <a:pt x="0" y="117"/>
                    <a:pt x="1019" y="151"/>
                    <a:pt x="2289" y="151"/>
                  </a:cubicBezTo>
                  <a:cubicBezTo>
                    <a:pt x="3559" y="151"/>
                    <a:pt x="4595" y="117"/>
                    <a:pt x="4595" y="84"/>
                  </a:cubicBezTo>
                  <a:cubicBezTo>
                    <a:pt x="4595" y="34"/>
                    <a:pt x="3559" y="0"/>
                    <a:pt x="228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4"/>
            <p:cNvSpPr/>
            <p:nvPr/>
          </p:nvSpPr>
          <p:spPr>
            <a:xfrm>
              <a:off x="6872324" y="2301815"/>
              <a:ext cx="147270" cy="5384"/>
            </a:xfrm>
            <a:custGeom>
              <a:avLst/>
              <a:gdLst/>
              <a:ahLst/>
              <a:cxnLst/>
              <a:rect l="l" t="t" r="r" b="b"/>
              <a:pathLst>
                <a:path w="4595" h="168" extrusionOk="0">
                  <a:moveTo>
                    <a:pt x="2289" y="0"/>
                  </a:moveTo>
                  <a:cubicBezTo>
                    <a:pt x="1019" y="0"/>
                    <a:pt x="0" y="34"/>
                    <a:pt x="0" y="84"/>
                  </a:cubicBezTo>
                  <a:cubicBezTo>
                    <a:pt x="0" y="134"/>
                    <a:pt x="1019" y="167"/>
                    <a:pt x="2289" y="167"/>
                  </a:cubicBezTo>
                  <a:cubicBezTo>
                    <a:pt x="3559" y="167"/>
                    <a:pt x="4595" y="134"/>
                    <a:pt x="4595" y="84"/>
                  </a:cubicBezTo>
                  <a:cubicBezTo>
                    <a:pt x="4595" y="34"/>
                    <a:pt x="3559" y="0"/>
                    <a:pt x="228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4"/>
            <p:cNvSpPr/>
            <p:nvPr/>
          </p:nvSpPr>
          <p:spPr>
            <a:xfrm>
              <a:off x="7058662" y="2036184"/>
              <a:ext cx="377036" cy="4872"/>
            </a:xfrm>
            <a:custGeom>
              <a:avLst/>
              <a:gdLst/>
              <a:ahLst/>
              <a:cxnLst/>
              <a:rect l="l" t="t" r="r" b="b"/>
              <a:pathLst>
                <a:path w="11764" h="152" extrusionOk="0">
                  <a:moveTo>
                    <a:pt x="5882" y="1"/>
                  </a:moveTo>
                  <a:cubicBezTo>
                    <a:pt x="2624" y="1"/>
                    <a:pt x="1" y="34"/>
                    <a:pt x="1" y="68"/>
                  </a:cubicBezTo>
                  <a:cubicBezTo>
                    <a:pt x="1" y="118"/>
                    <a:pt x="2624" y="151"/>
                    <a:pt x="5882" y="151"/>
                  </a:cubicBezTo>
                  <a:cubicBezTo>
                    <a:pt x="9124" y="151"/>
                    <a:pt x="11764" y="118"/>
                    <a:pt x="11764" y="68"/>
                  </a:cubicBezTo>
                  <a:cubicBezTo>
                    <a:pt x="11764" y="34"/>
                    <a:pt x="9124" y="1"/>
                    <a:pt x="588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4"/>
            <p:cNvSpPr/>
            <p:nvPr/>
          </p:nvSpPr>
          <p:spPr>
            <a:xfrm>
              <a:off x="6941936" y="2151853"/>
              <a:ext cx="377036" cy="4872"/>
            </a:xfrm>
            <a:custGeom>
              <a:avLst/>
              <a:gdLst/>
              <a:ahLst/>
              <a:cxnLst/>
              <a:rect l="l" t="t" r="r" b="b"/>
              <a:pathLst>
                <a:path w="11764" h="152" extrusionOk="0">
                  <a:moveTo>
                    <a:pt x="5882" y="1"/>
                  </a:moveTo>
                  <a:cubicBezTo>
                    <a:pt x="2640" y="1"/>
                    <a:pt x="0" y="34"/>
                    <a:pt x="0" y="84"/>
                  </a:cubicBezTo>
                  <a:cubicBezTo>
                    <a:pt x="0" y="118"/>
                    <a:pt x="2640" y="151"/>
                    <a:pt x="5882" y="151"/>
                  </a:cubicBezTo>
                  <a:cubicBezTo>
                    <a:pt x="9140" y="151"/>
                    <a:pt x="11763" y="118"/>
                    <a:pt x="11763" y="84"/>
                  </a:cubicBezTo>
                  <a:cubicBezTo>
                    <a:pt x="11763" y="34"/>
                    <a:pt x="9140" y="1"/>
                    <a:pt x="588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4"/>
            <p:cNvSpPr/>
            <p:nvPr/>
          </p:nvSpPr>
          <p:spPr>
            <a:xfrm>
              <a:off x="7072059" y="2301815"/>
              <a:ext cx="377036" cy="5384"/>
            </a:xfrm>
            <a:custGeom>
              <a:avLst/>
              <a:gdLst/>
              <a:ahLst/>
              <a:cxnLst/>
              <a:rect l="l" t="t" r="r" b="b"/>
              <a:pathLst>
                <a:path w="11764" h="168" extrusionOk="0">
                  <a:moveTo>
                    <a:pt x="5882" y="0"/>
                  </a:moveTo>
                  <a:cubicBezTo>
                    <a:pt x="2624" y="0"/>
                    <a:pt x="0" y="34"/>
                    <a:pt x="0" y="84"/>
                  </a:cubicBezTo>
                  <a:cubicBezTo>
                    <a:pt x="0" y="134"/>
                    <a:pt x="2624" y="167"/>
                    <a:pt x="5882" y="167"/>
                  </a:cubicBezTo>
                  <a:cubicBezTo>
                    <a:pt x="9123" y="167"/>
                    <a:pt x="11763" y="134"/>
                    <a:pt x="11763" y="84"/>
                  </a:cubicBezTo>
                  <a:cubicBezTo>
                    <a:pt x="11763" y="34"/>
                    <a:pt x="9123" y="0"/>
                    <a:pt x="58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4"/>
            <p:cNvSpPr/>
            <p:nvPr/>
          </p:nvSpPr>
          <p:spPr>
            <a:xfrm>
              <a:off x="6727714" y="2436200"/>
              <a:ext cx="377036" cy="4872"/>
            </a:xfrm>
            <a:custGeom>
              <a:avLst/>
              <a:gdLst/>
              <a:ahLst/>
              <a:cxnLst/>
              <a:rect l="l" t="t" r="r" b="b"/>
              <a:pathLst>
                <a:path w="11764" h="152" extrusionOk="0">
                  <a:moveTo>
                    <a:pt x="5882" y="1"/>
                  </a:moveTo>
                  <a:cubicBezTo>
                    <a:pt x="2624" y="1"/>
                    <a:pt x="1" y="34"/>
                    <a:pt x="1" y="68"/>
                  </a:cubicBezTo>
                  <a:cubicBezTo>
                    <a:pt x="1" y="118"/>
                    <a:pt x="2624" y="151"/>
                    <a:pt x="5882" y="151"/>
                  </a:cubicBezTo>
                  <a:cubicBezTo>
                    <a:pt x="9124" y="151"/>
                    <a:pt x="11764" y="118"/>
                    <a:pt x="11764" y="68"/>
                  </a:cubicBezTo>
                  <a:cubicBezTo>
                    <a:pt x="11764" y="34"/>
                    <a:pt x="9124" y="1"/>
                    <a:pt x="588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4"/>
            <p:cNvSpPr/>
            <p:nvPr/>
          </p:nvSpPr>
          <p:spPr>
            <a:xfrm>
              <a:off x="7144364" y="2436200"/>
              <a:ext cx="377004" cy="4872"/>
            </a:xfrm>
            <a:custGeom>
              <a:avLst/>
              <a:gdLst/>
              <a:ahLst/>
              <a:cxnLst/>
              <a:rect l="l" t="t" r="r" b="b"/>
              <a:pathLst>
                <a:path w="11763" h="152" extrusionOk="0">
                  <a:moveTo>
                    <a:pt x="5881" y="1"/>
                  </a:moveTo>
                  <a:cubicBezTo>
                    <a:pt x="2640" y="1"/>
                    <a:pt x="0" y="34"/>
                    <a:pt x="0" y="68"/>
                  </a:cubicBezTo>
                  <a:cubicBezTo>
                    <a:pt x="0" y="118"/>
                    <a:pt x="2640" y="151"/>
                    <a:pt x="5881" y="151"/>
                  </a:cubicBezTo>
                  <a:cubicBezTo>
                    <a:pt x="9140" y="151"/>
                    <a:pt x="11763" y="118"/>
                    <a:pt x="11763" y="68"/>
                  </a:cubicBezTo>
                  <a:cubicBezTo>
                    <a:pt x="11763" y="34"/>
                    <a:pt x="9140" y="1"/>
                    <a:pt x="58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4"/>
            <p:cNvSpPr/>
            <p:nvPr/>
          </p:nvSpPr>
          <p:spPr>
            <a:xfrm>
              <a:off x="6727714" y="2479596"/>
              <a:ext cx="377036" cy="5384"/>
            </a:xfrm>
            <a:custGeom>
              <a:avLst/>
              <a:gdLst/>
              <a:ahLst/>
              <a:cxnLst/>
              <a:rect l="l" t="t" r="r" b="b"/>
              <a:pathLst>
                <a:path w="11764" h="168" extrusionOk="0">
                  <a:moveTo>
                    <a:pt x="5882" y="0"/>
                  </a:moveTo>
                  <a:cubicBezTo>
                    <a:pt x="2624" y="0"/>
                    <a:pt x="1" y="34"/>
                    <a:pt x="1" y="84"/>
                  </a:cubicBezTo>
                  <a:cubicBezTo>
                    <a:pt x="1" y="117"/>
                    <a:pt x="2624" y="167"/>
                    <a:pt x="5882" y="167"/>
                  </a:cubicBezTo>
                  <a:cubicBezTo>
                    <a:pt x="9124" y="167"/>
                    <a:pt x="11764" y="117"/>
                    <a:pt x="11764" y="84"/>
                  </a:cubicBezTo>
                  <a:cubicBezTo>
                    <a:pt x="11764" y="34"/>
                    <a:pt x="9124" y="0"/>
                    <a:pt x="58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4"/>
            <p:cNvSpPr/>
            <p:nvPr/>
          </p:nvSpPr>
          <p:spPr>
            <a:xfrm>
              <a:off x="6745918" y="2067241"/>
              <a:ext cx="377036" cy="5384"/>
            </a:xfrm>
            <a:custGeom>
              <a:avLst/>
              <a:gdLst/>
              <a:ahLst/>
              <a:cxnLst/>
              <a:rect l="l" t="t" r="r" b="b"/>
              <a:pathLst>
                <a:path w="11764" h="168" extrusionOk="0">
                  <a:moveTo>
                    <a:pt x="5882" y="1"/>
                  </a:moveTo>
                  <a:cubicBezTo>
                    <a:pt x="2641" y="1"/>
                    <a:pt x="1" y="34"/>
                    <a:pt x="1" y="84"/>
                  </a:cubicBezTo>
                  <a:cubicBezTo>
                    <a:pt x="1" y="134"/>
                    <a:pt x="2641" y="168"/>
                    <a:pt x="5882" y="168"/>
                  </a:cubicBezTo>
                  <a:cubicBezTo>
                    <a:pt x="9124" y="168"/>
                    <a:pt x="11764" y="134"/>
                    <a:pt x="11764" y="84"/>
                  </a:cubicBezTo>
                  <a:cubicBezTo>
                    <a:pt x="11764" y="34"/>
                    <a:pt x="9140" y="1"/>
                    <a:pt x="588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4"/>
            <p:cNvSpPr/>
            <p:nvPr/>
          </p:nvSpPr>
          <p:spPr>
            <a:xfrm>
              <a:off x="6925334" y="2036184"/>
              <a:ext cx="96951" cy="5384"/>
            </a:xfrm>
            <a:custGeom>
              <a:avLst/>
              <a:gdLst/>
              <a:ahLst/>
              <a:cxnLst/>
              <a:rect l="l" t="t" r="r" b="b"/>
              <a:pathLst>
                <a:path w="3025" h="168" extrusionOk="0">
                  <a:moveTo>
                    <a:pt x="1521" y="1"/>
                  </a:moveTo>
                  <a:cubicBezTo>
                    <a:pt x="685" y="1"/>
                    <a:pt x="0" y="51"/>
                    <a:pt x="0" y="84"/>
                  </a:cubicBezTo>
                  <a:cubicBezTo>
                    <a:pt x="0" y="134"/>
                    <a:pt x="685" y="168"/>
                    <a:pt x="1521" y="168"/>
                  </a:cubicBezTo>
                  <a:cubicBezTo>
                    <a:pt x="2356" y="168"/>
                    <a:pt x="3025" y="134"/>
                    <a:pt x="3025" y="84"/>
                  </a:cubicBezTo>
                  <a:cubicBezTo>
                    <a:pt x="3025" y="51"/>
                    <a:pt x="2356" y="1"/>
                    <a:pt x="152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4"/>
            <p:cNvSpPr/>
            <p:nvPr/>
          </p:nvSpPr>
          <p:spPr>
            <a:xfrm>
              <a:off x="6730406" y="2261624"/>
              <a:ext cx="97496" cy="5416"/>
            </a:xfrm>
            <a:custGeom>
              <a:avLst/>
              <a:gdLst/>
              <a:ahLst/>
              <a:cxnLst/>
              <a:rect l="l" t="t" r="r" b="b"/>
              <a:pathLst>
                <a:path w="3042" h="169" extrusionOk="0">
                  <a:moveTo>
                    <a:pt x="1521" y="1"/>
                  </a:moveTo>
                  <a:cubicBezTo>
                    <a:pt x="685" y="1"/>
                    <a:pt x="0" y="34"/>
                    <a:pt x="0" y="85"/>
                  </a:cubicBezTo>
                  <a:cubicBezTo>
                    <a:pt x="0" y="135"/>
                    <a:pt x="685" y="168"/>
                    <a:pt x="1521" y="168"/>
                  </a:cubicBezTo>
                  <a:cubicBezTo>
                    <a:pt x="2356" y="168"/>
                    <a:pt x="3041" y="135"/>
                    <a:pt x="3041" y="85"/>
                  </a:cubicBezTo>
                  <a:cubicBezTo>
                    <a:pt x="3041" y="34"/>
                    <a:pt x="2356" y="1"/>
                    <a:pt x="152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34"/>
            <p:cNvSpPr/>
            <p:nvPr/>
          </p:nvSpPr>
          <p:spPr>
            <a:xfrm>
              <a:off x="6728259" y="2301815"/>
              <a:ext cx="96951" cy="5384"/>
            </a:xfrm>
            <a:custGeom>
              <a:avLst/>
              <a:gdLst/>
              <a:ahLst/>
              <a:cxnLst/>
              <a:rect l="l" t="t" r="r" b="b"/>
              <a:pathLst>
                <a:path w="3025" h="168" extrusionOk="0">
                  <a:moveTo>
                    <a:pt x="1521" y="0"/>
                  </a:moveTo>
                  <a:cubicBezTo>
                    <a:pt x="686" y="0"/>
                    <a:pt x="1" y="34"/>
                    <a:pt x="1" y="84"/>
                  </a:cubicBezTo>
                  <a:cubicBezTo>
                    <a:pt x="1" y="134"/>
                    <a:pt x="686" y="167"/>
                    <a:pt x="1521" y="167"/>
                  </a:cubicBezTo>
                  <a:cubicBezTo>
                    <a:pt x="2356" y="167"/>
                    <a:pt x="3025" y="134"/>
                    <a:pt x="3025" y="84"/>
                  </a:cubicBezTo>
                  <a:cubicBezTo>
                    <a:pt x="3025" y="34"/>
                    <a:pt x="2356" y="0"/>
                    <a:pt x="152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34"/>
            <p:cNvSpPr/>
            <p:nvPr/>
          </p:nvSpPr>
          <p:spPr>
            <a:xfrm>
              <a:off x="6616885" y="1895356"/>
              <a:ext cx="1050150" cy="4840"/>
            </a:xfrm>
            <a:custGeom>
              <a:avLst/>
              <a:gdLst/>
              <a:ahLst/>
              <a:cxnLst/>
              <a:rect l="l" t="t" r="r" b="b"/>
              <a:pathLst>
                <a:path w="32766" h="151" extrusionOk="0">
                  <a:moveTo>
                    <a:pt x="16391" y="0"/>
                  </a:moveTo>
                  <a:cubicBezTo>
                    <a:pt x="7335" y="0"/>
                    <a:pt x="0" y="34"/>
                    <a:pt x="0" y="84"/>
                  </a:cubicBezTo>
                  <a:cubicBezTo>
                    <a:pt x="0" y="117"/>
                    <a:pt x="7335" y="151"/>
                    <a:pt x="16391" y="151"/>
                  </a:cubicBezTo>
                  <a:cubicBezTo>
                    <a:pt x="25431" y="151"/>
                    <a:pt x="32766" y="117"/>
                    <a:pt x="32766" y="84"/>
                  </a:cubicBezTo>
                  <a:cubicBezTo>
                    <a:pt x="32766" y="34"/>
                    <a:pt x="25431" y="0"/>
                    <a:pt x="1639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4"/>
            <p:cNvSpPr/>
            <p:nvPr/>
          </p:nvSpPr>
          <p:spPr>
            <a:xfrm>
              <a:off x="6671498" y="1849845"/>
              <a:ext cx="28941" cy="25159"/>
            </a:xfrm>
            <a:custGeom>
              <a:avLst/>
              <a:gdLst/>
              <a:ahLst/>
              <a:cxnLst/>
              <a:rect l="l" t="t" r="r" b="b"/>
              <a:pathLst>
                <a:path w="903" h="785" extrusionOk="0">
                  <a:moveTo>
                    <a:pt x="518" y="0"/>
                  </a:moveTo>
                  <a:cubicBezTo>
                    <a:pt x="167" y="0"/>
                    <a:pt x="0" y="418"/>
                    <a:pt x="234" y="668"/>
                  </a:cubicBezTo>
                  <a:cubicBezTo>
                    <a:pt x="315" y="749"/>
                    <a:pt x="412" y="784"/>
                    <a:pt x="507" y="784"/>
                  </a:cubicBezTo>
                  <a:cubicBezTo>
                    <a:pt x="709" y="784"/>
                    <a:pt x="903" y="623"/>
                    <a:pt x="903" y="384"/>
                  </a:cubicBezTo>
                  <a:cubicBezTo>
                    <a:pt x="903" y="184"/>
                    <a:pt x="736" y="0"/>
                    <a:pt x="5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4"/>
            <p:cNvSpPr/>
            <p:nvPr/>
          </p:nvSpPr>
          <p:spPr>
            <a:xfrm>
              <a:off x="6724509" y="1849845"/>
              <a:ext cx="29486" cy="25159"/>
            </a:xfrm>
            <a:custGeom>
              <a:avLst/>
              <a:gdLst/>
              <a:ahLst/>
              <a:cxnLst/>
              <a:rect l="l" t="t" r="r" b="b"/>
              <a:pathLst>
                <a:path w="920" h="785" extrusionOk="0">
                  <a:moveTo>
                    <a:pt x="519" y="0"/>
                  </a:moveTo>
                  <a:cubicBezTo>
                    <a:pt x="184" y="0"/>
                    <a:pt x="1" y="418"/>
                    <a:pt x="251" y="668"/>
                  </a:cubicBezTo>
                  <a:cubicBezTo>
                    <a:pt x="331" y="749"/>
                    <a:pt x="429" y="784"/>
                    <a:pt x="524" y="784"/>
                  </a:cubicBezTo>
                  <a:cubicBezTo>
                    <a:pt x="726" y="784"/>
                    <a:pt x="920" y="623"/>
                    <a:pt x="920" y="384"/>
                  </a:cubicBezTo>
                  <a:cubicBezTo>
                    <a:pt x="920" y="184"/>
                    <a:pt x="736" y="0"/>
                    <a:pt x="5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34"/>
            <p:cNvSpPr/>
            <p:nvPr/>
          </p:nvSpPr>
          <p:spPr>
            <a:xfrm>
              <a:off x="6778064" y="1849845"/>
              <a:ext cx="28941" cy="25159"/>
            </a:xfrm>
            <a:custGeom>
              <a:avLst/>
              <a:gdLst/>
              <a:ahLst/>
              <a:cxnLst/>
              <a:rect l="l" t="t" r="r" b="b"/>
              <a:pathLst>
                <a:path w="903" h="785" extrusionOk="0">
                  <a:moveTo>
                    <a:pt x="518" y="0"/>
                  </a:moveTo>
                  <a:cubicBezTo>
                    <a:pt x="184" y="0"/>
                    <a:pt x="0" y="418"/>
                    <a:pt x="251" y="668"/>
                  </a:cubicBezTo>
                  <a:cubicBezTo>
                    <a:pt x="326" y="749"/>
                    <a:pt x="420" y="784"/>
                    <a:pt x="512" y="784"/>
                  </a:cubicBezTo>
                  <a:cubicBezTo>
                    <a:pt x="709" y="784"/>
                    <a:pt x="903" y="623"/>
                    <a:pt x="903" y="384"/>
                  </a:cubicBezTo>
                  <a:cubicBezTo>
                    <a:pt x="903" y="184"/>
                    <a:pt x="736" y="0"/>
                    <a:pt x="5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34"/>
            <p:cNvSpPr/>
            <p:nvPr/>
          </p:nvSpPr>
          <p:spPr>
            <a:xfrm>
              <a:off x="5974250" y="894499"/>
              <a:ext cx="1164248" cy="766348"/>
            </a:xfrm>
            <a:custGeom>
              <a:avLst/>
              <a:gdLst/>
              <a:ahLst/>
              <a:cxnLst/>
              <a:rect l="l" t="t" r="r" b="b"/>
              <a:pathLst>
                <a:path w="36326" h="23911" extrusionOk="0">
                  <a:moveTo>
                    <a:pt x="2490" y="0"/>
                  </a:moveTo>
                  <a:lnTo>
                    <a:pt x="1" y="23910"/>
                  </a:lnTo>
                  <a:lnTo>
                    <a:pt x="33552" y="23910"/>
                  </a:lnTo>
                  <a:lnTo>
                    <a:pt x="36325"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4"/>
            <p:cNvSpPr/>
            <p:nvPr/>
          </p:nvSpPr>
          <p:spPr>
            <a:xfrm>
              <a:off x="5919637" y="894499"/>
              <a:ext cx="1164216" cy="766348"/>
            </a:xfrm>
            <a:custGeom>
              <a:avLst/>
              <a:gdLst/>
              <a:ahLst/>
              <a:cxnLst/>
              <a:rect l="l" t="t" r="r" b="b"/>
              <a:pathLst>
                <a:path w="36325" h="23911" extrusionOk="0">
                  <a:moveTo>
                    <a:pt x="2490" y="0"/>
                  </a:moveTo>
                  <a:lnTo>
                    <a:pt x="1" y="23910"/>
                  </a:lnTo>
                  <a:lnTo>
                    <a:pt x="33551" y="23910"/>
                  </a:lnTo>
                  <a:lnTo>
                    <a:pt x="36325" y="0"/>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34"/>
            <p:cNvSpPr/>
            <p:nvPr/>
          </p:nvSpPr>
          <p:spPr>
            <a:xfrm>
              <a:off x="5957136" y="915364"/>
              <a:ext cx="1080149" cy="710645"/>
            </a:xfrm>
            <a:custGeom>
              <a:avLst/>
              <a:gdLst/>
              <a:ahLst/>
              <a:cxnLst/>
              <a:rect l="l" t="t" r="r" b="b"/>
              <a:pathLst>
                <a:path w="33702" h="22173" extrusionOk="0">
                  <a:moveTo>
                    <a:pt x="2306" y="1"/>
                  </a:moveTo>
                  <a:lnTo>
                    <a:pt x="0" y="22173"/>
                  </a:lnTo>
                  <a:lnTo>
                    <a:pt x="31145" y="22173"/>
                  </a:lnTo>
                  <a:lnTo>
                    <a:pt x="33701"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4"/>
            <p:cNvSpPr/>
            <p:nvPr/>
          </p:nvSpPr>
          <p:spPr>
            <a:xfrm>
              <a:off x="6065849" y="1029430"/>
              <a:ext cx="51953" cy="477192"/>
            </a:xfrm>
            <a:custGeom>
              <a:avLst/>
              <a:gdLst/>
              <a:ahLst/>
              <a:cxnLst/>
              <a:rect l="l" t="t" r="r" b="b"/>
              <a:pathLst>
                <a:path w="1621" h="14889" extrusionOk="0">
                  <a:moveTo>
                    <a:pt x="1571" y="1"/>
                  </a:moveTo>
                  <a:cubicBezTo>
                    <a:pt x="1537" y="1"/>
                    <a:pt x="1153" y="3326"/>
                    <a:pt x="735" y="7436"/>
                  </a:cubicBezTo>
                  <a:cubicBezTo>
                    <a:pt x="301" y="11546"/>
                    <a:pt x="0" y="14888"/>
                    <a:pt x="33" y="14888"/>
                  </a:cubicBezTo>
                  <a:cubicBezTo>
                    <a:pt x="34" y="14888"/>
                    <a:pt x="34" y="14888"/>
                    <a:pt x="34" y="14888"/>
                  </a:cubicBezTo>
                  <a:cubicBezTo>
                    <a:pt x="85" y="14888"/>
                    <a:pt x="469" y="11553"/>
                    <a:pt x="886" y="7453"/>
                  </a:cubicBezTo>
                  <a:cubicBezTo>
                    <a:pt x="1303" y="3342"/>
                    <a:pt x="1621" y="17"/>
                    <a:pt x="157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34"/>
            <p:cNvSpPr/>
            <p:nvPr/>
          </p:nvSpPr>
          <p:spPr>
            <a:xfrm>
              <a:off x="6148314" y="1050871"/>
              <a:ext cx="100701" cy="4840"/>
            </a:xfrm>
            <a:custGeom>
              <a:avLst/>
              <a:gdLst/>
              <a:ahLst/>
              <a:cxnLst/>
              <a:rect l="l" t="t" r="r" b="b"/>
              <a:pathLst>
                <a:path w="3142" h="151" extrusionOk="0">
                  <a:moveTo>
                    <a:pt x="1571" y="0"/>
                  </a:moveTo>
                  <a:cubicBezTo>
                    <a:pt x="702" y="0"/>
                    <a:pt x="0" y="33"/>
                    <a:pt x="0" y="84"/>
                  </a:cubicBezTo>
                  <a:cubicBezTo>
                    <a:pt x="0" y="117"/>
                    <a:pt x="702" y="150"/>
                    <a:pt x="1571" y="150"/>
                  </a:cubicBezTo>
                  <a:cubicBezTo>
                    <a:pt x="2440" y="150"/>
                    <a:pt x="3141" y="117"/>
                    <a:pt x="3141" y="84"/>
                  </a:cubicBezTo>
                  <a:cubicBezTo>
                    <a:pt x="3141" y="33"/>
                    <a:pt x="2440" y="0"/>
                    <a:pt x="157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34"/>
            <p:cNvSpPr/>
            <p:nvPr/>
          </p:nvSpPr>
          <p:spPr>
            <a:xfrm>
              <a:off x="6275745" y="1050871"/>
              <a:ext cx="398990" cy="4840"/>
            </a:xfrm>
            <a:custGeom>
              <a:avLst/>
              <a:gdLst/>
              <a:ahLst/>
              <a:cxnLst/>
              <a:rect l="l" t="t" r="r" b="b"/>
              <a:pathLst>
                <a:path w="12449" h="151" extrusionOk="0">
                  <a:moveTo>
                    <a:pt x="6233" y="0"/>
                  </a:moveTo>
                  <a:cubicBezTo>
                    <a:pt x="2791" y="0"/>
                    <a:pt x="1" y="33"/>
                    <a:pt x="1" y="84"/>
                  </a:cubicBezTo>
                  <a:cubicBezTo>
                    <a:pt x="1" y="117"/>
                    <a:pt x="2791" y="150"/>
                    <a:pt x="6233" y="150"/>
                  </a:cubicBezTo>
                  <a:cubicBezTo>
                    <a:pt x="9675" y="150"/>
                    <a:pt x="12449" y="117"/>
                    <a:pt x="12449" y="84"/>
                  </a:cubicBezTo>
                  <a:cubicBezTo>
                    <a:pt x="12449" y="33"/>
                    <a:pt x="9675" y="0"/>
                    <a:pt x="6233"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4"/>
            <p:cNvSpPr/>
            <p:nvPr/>
          </p:nvSpPr>
          <p:spPr>
            <a:xfrm>
              <a:off x="6136520" y="1303617"/>
              <a:ext cx="100701" cy="4840"/>
            </a:xfrm>
            <a:custGeom>
              <a:avLst/>
              <a:gdLst/>
              <a:ahLst/>
              <a:cxnLst/>
              <a:rect l="l" t="t" r="r" b="b"/>
              <a:pathLst>
                <a:path w="3142" h="151" extrusionOk="0">
                  <a:moveTo>
                    <a:pt x="1571" y="0"/>
                  </a:moveTo>
                  <a:cubicBezTo>
                    <a:pt x="702" y="0"/>
                    <a:pt x="1" y="34"/>
                    <a:pt x="1" y="67"/>
                  </a:cubicBezTo>
                  <a:cubicBezTo>
                    <a:pt x="1" y="117"/>
                    <a:pt x="702" y="151"/>
                    <a:pt x="1571" y="151"/>
                  </a:cubicBezTo>
                  <a:cubicBezTo>
                    <a:pt x="2440" y="151"/>
                    <a:pt x="3142" y="117"/>
                    <a:pt x="3142" y="67"/>
                  </a:cubicBezTo>
                  <a:cubicBezTo>
                    <a:pt x="3142" y="34"/>
                    <a:pt x="2440" y="0"/>
                    <a:pt x="157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4"/>
            <p:cNvSpPr/>
            <p:nvPr/>
          </p:nvSpPr>
          <p:spPr>
            <a:xfrm>
              <a:off x="6263982" y="1303617"/>
              <a:ext cx="398990" cy="4840"/>
            </a:xfrm>
            <a:custGeom>
              <a:avLst/>
              <a:gdLst/>
              <a:ahLst/>
              <a:cxnLst/>
              <a:rect l="l" t="t" r="r" b="b"/>
              <a:pathLst>
                <a:path w="12449" h="151" extrusionOk="0">
                  <a:moveTo>
                    <a:pt x="6232" y="0"/>
                  </a:moveTo>
                  <a:cubicBezTo>
                    <a:pt x="2791" y="0"/>
                    <a:pt x="0" y="34"/>
                    <a:pt x="0" y="67"/>
                  </a:cubicBezTo>
                  <a:cubicBezTo>
                    <a:pt x="0" y="117"/>
                    <a:pt x="2791" y="151"/>
                    <a:pt x="6232" y="151"/>
                  </a:cubicBezTo>
                  <a:cubicBezTo>
                    <a:pt x="9674" y="151"/>
                    <a:pt x="12448" y="117"/>
                    <a:pt x="12448" y="67"/>
                  </a:cubicBezTo>
                  <a:cubicBezTo>
                    <a:pt x="12448" y="34"/>
                    <a:pt x="9674" y="0"/>
                    <a:pt x="623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34"/>
            <p:cNvSpPr/>
            <p:nvPr/>
          </p:nvSpPr>
          <p:spPr>
            <a:xfrm>
              <a:off x="6127962" y="1419831"/>
              <a:ext cx="399503" cy="5384"/>
            </a:xfrm>
            <a:custGeom>
              <a:avLst/>
              <a:gdLst/>
              <a:ahLst/>
              <a:cxnLst/>
              <a:rect l="l" t="t" r="r" b="b"/>
              <a:pathLst>
                <a:path w="12465" h="168" extrusionOk="0">
                  <a:moveTo>
                    <a:pt x="6232" y="0"/>
                  </a:moveTo>
                  <a:cubicBezTo>
                    <a:pt x="2791" y="0"/>
                    <a:pt x="0" y="34"/>
                    <a:pt x="0" y="84"/>
                  </a:cubicBezTo>
                  <a:cubicBezTo>
                    <a:pt x="0" y="117"/>
                    <a:pt x="2791" y="167"/>
                    <a:pt x="6232" y="167"/>
                  </a:cubicBezTo>
                  <a:cubicBezTo>
                    <a:pt x="9674" y="167"/>
                    <a:pt x="12465" y="117"/>
                    <a:pt x="12465" y="84"/>
                  </a:cubicBezTo>
                  <a:cubicBezTo>
                    <a:pt x="12465" y="34"/>
                    <a:pt x="9674" y="0"/>
                    <a:pt x="623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34"/>
            <p:cNvSpPr/>
            <p:nvPr/>
          </p:nvSpPr>
          <p:spPr>
            <a:xfrm>
              <a:off x="6152064" y="1122086"/>
              <a:ext cx="140860" cy="5384"/>
            </a:xfrm>
            <a:custGeom>
              <a:avLst/>
              <a:gdLst/>
              <a:ahLst/>
              <a:cxnLst/>
              <a:rect l="l" t="t" r="r" b="b"/>
              <a:pathLst>
                <a:path w="4395" h="168" extrusionOk="0">
                  <a:moveTo>
                    <a:pt x="2189" y="0"/>
                  </a:moveTo>
                  <a:cubicBezTo>
                    <a:pt x="986" y="0"/>
                    <a:pt x="0" y="34"/>
                    <a:pt x="0" y="84"/>
                  </a:cubicBezTo>
                  <a:cubicBezTo>
                    <a:pt x="0" y="134"/>
                    <a:pt x="986" y="167"/>
                    <a:pt x="2189" y="167"/>
                  </a:cubicBezTo>
                  <a:cubicBezTo>
                    <a:pt x="3409" y="167"/>
                    <a:pt x="4394" y="134"/>
                    <a:pt x="4394" y="84"/>
                  </a:cubicBezTo>
                  <a:cubicBezTo>
                    <a:pt x="4394" y="34"/>
                    <a:pt x="3409" y="0"/>
                    <a:pt x="218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4"/>
            <p:cNvSpPr/>
            <p:nvPr/>
          </p:nvSpPr>
          <p:spPr>
            <a:xfrm>
              <a:off x="6148314" y="1226505"/>
              <a:ext cx="140860" cy="5384"/>
            </a:xfrm>
            <a:custGeom>
              <a:avLst/>
              <a:gdLst/>
              <a:ahLst/>
              <a:cxnLst/>
              <a:rect l="l" t="t" r="r" b="b"/>
              <a:pathLst>
                <a:path w="4395" h="168" extrusionOk="0">
                  <a:moveTo>
                    <a:pt x="2206" y="0"/>
                  </a:moveTo>
                  <a:cubicBezTo>
                    <a:pt x="986" y="0"/>
                    <a:pt x="0" y="51"/>
                    <a:pt x="0" y="84"/>
                  </a:cubicBezTo>
                  <a:cubicBezTo>
                    <a:pt x="0" y="134"/>
                    <a:pt x="986" y="168"/>
                    <a:pt x="2206" y="168"/>
                  </a:cubicBezTo>
                  <a:cubicBezTo>
                    <a:pt x="3409" y="168"/>
                    <a:pt x="4394" y="134"/>
                    <a:pt x="4394" y="84"/>
                  </a:cubicBezTo>
                  <a:cubicBezTo>
                    <a:pt x="4394" y="51"/>
                    <a:pt x="3409" y="0"/>
                    <a:pt x="220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4"/>
            <p:cNvSpPr/>
            <p:nvPr/>
          </p:nvSpPr>
          <p:spPr>
            <a:xfrm>
              <a:off x="6267732" y="1375922"/>
              <a:ext cx="140860" cy="5384"/>
            </a:xfrm>
            <a:custGeom>
              <a:avLst/>
              <a:gdLst/>
              <a:ahLst/>
              <a:cxnLst/>
              <a:rect l="l" t="t" r="r" b="b"/>
              <a:pathLst>
                <a:path w="4395" h="168" extrusionOk="0">
                  <a:moveTo>
                    <a:pt x="2189" y="0"/>
                  </a:moveTo>
                  <a:cubicBezTo>
                    <a:pt x="986" y="0"/>
                    <a:pt x="0" y="50"/>
                    <a:pt x="0" y="84"/>
                  </a:cubicBezTo>
                  <a:cubicBezTo>
                    <a:pt x="0" y="134"/>
                    <a:pt x="986" y="167"/>
                    <a:pt x="2189" y="167"/>
                  </a:cubicBezTo>
                  <a:cubicBezTo>
                    <a:pt x="3409" y="167"/>
                    <a:pt x="4394" y="134"/>
                    <a:pt x="4394" y="84"/>
                  </a:cubicBezTo>
                  <a:cubicBezTo>
                    <a:pt x="4394" y="50"/>
                    <a:pt x="3409" y="0"/>
                    <a:pt x="218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4"/>
            <p:cNvSpPr/>
            <p:nvPr/>
          </p:nvSpPr>
          <p:spPr>
            <a:xfrm>
              <a:off x="6445514" y="1122086"/>
              <a:ext cx="359889" cy="5384"/>
            </a:xfrm>
            <a:custGeom>
              <a:avLst/>
              <a:gdLst/>
              <a:ahLst/>
              <a:cxnLst/>
              <a:rect l="l" t="t" r="r" b="b"/>
              <a:pathLst>
                <a:path w="11229" h="168" extrusionOk="0">
                  <a:moveTo>
                    <a:pt x="5614" y="0"/>
                  </a:moveTo>
                  <a:cubicBezTo>
                    <a:pt x="2523" y="0"/>
                    <a:pt x="0" y="34"/>
                    <a:pt x="0" y="84"/>
                  </a:cubicBezTo>
                  <a:cubicBezTo>
                    <a:pt x="0" y="134"/>
                    <a:pt x="2523" y="167"/>
                    <a:pt x="5614" y="167"/>
                  </a:cubicBezTo>
                  <a:cubicBezTo>
                    <a:pt x="8722" y="167"/>
                    <a:pt x="11229" y="134"/>
                    <a:pt x="11229" y="84"/>
                  </a:cubicBezTo>
                  <a:cubicBezTo>
                    <a:pt x="11229" y="34"/>
                    <a:pt x="8722" y="0"/>
                    <a:pt x="561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4"/>
            <p:cNvSpPr/>
            <p:nvPr/>
          </p:nvSpPr>
          <p:spPr>
            <a:xfrm>
              <a:off x="6334653" y="1232915"/>
              <a:ext cx="359889" cy="4872"/>
            </a:xfrm>
            <a:custGeom>
              <a:avLst/>
              <a:gdLst/>
              <a:ahLst/>
              <a:cxnLst/>
              <a:rect l="l" t="t" r="r" b="b"/>
              <a:pathLst>
                <a:path w="11229" h="152" extrusionOk="0">
                  <a:moveTo>
                    <a:pt x="5615" y="1"/>
                  </a:moveTo>
                  <a:cubicBezTo>
                    <a:pt x="2507" y="1"/>
                    <a:pt x="1" y="34"/>
                    <a:pt x="1" y="84"/>
                  </a:cubicBezTo>
                  <a:cubicBezTo>
                    <a:pt x="1" y="118"/>
                    <a:pt x="2507" y="151"/>
                    <a:pt x="5615" y="151"/>
                  </a:cubicBezTo>
                  <a:cubicBezTo>
                    <a:pt x="8706" y="151"/>
                    <a:pt x="11229" y="118"/>
                    <a:pt x="11229" y="84"/>
                  </a:cubicBezTo>
                  <a:cubicBezTo>
                    <a:pt x="11229" y="34"/>
                    <a:pt x="8706" y="1"/>
                    <a:pt x="561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4"/>
            <p:cNvSpPr/>
            <p:nvPr/>
          </p:nvSpPr>
          <p:spPr>
            <a:xfrm>
              <a:off x="6458366" y="1375922"/>
              <a:ext cx="359889" cy="5384"/>
            </a:xfrm>
            <a:custGeom>
              <a:avLst/>
              <a:gdLst/>
              <a:ahLst/>
              <a:cxnLst/>
              <a:rect l="l" t="t" r="r" b="b"/>
              <a:pathLst>
                <a:path w="11229" h="168" extrusionOk="0">
                  <a:moveTo>
                    <a:pt x="5614" y="0"/>
                  </a:moveTo>
                  <a:cubicBezTo>
                    <a:pt x="2507" y="0"/>
                    <a:pt x="0" y="50"/>
                    <a:pt x="0" y="84"/>
                  </a:cubicBezTo>
                  <a:cubicBezTo>
                    <a:pt x="0" y="134"/>
                    <a:pt x="2507" y="167"/>
                    <a:pt x="5614" y="167"/>
                  </a:cubicBezTo>
                  <a:cubicBezTo>
                    <a:pt x="8722" y="167"/>
                    <a:pt x="11229" y="134"/>
                    <a:pt x="11229" y="84"/>
                  </a:cubicBezTo>
                  <a:cubicBezTo>
                    <a:pt x="11229" y="50"/>
                    <a:pt x="8722" y="0"/>
                    <a:pt x="561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4"/>
            <p:cNvSpPr/>
            <p:nvPr/>
          </p:nvSpPr>
          <p:spPr>
            <a:xfrm>
              <a:off x="6129565" y="1504443"/>
              <a:ext cx="359889" cy="4840"/>
            </a:xfrm>
            <a:custGeom>
              <a:avLst/>
              <a:gdLst/>
              <a:ahLst/>
              <a:cxnLst/>
              <a:rect l="l" t="t" r="r" b="b"/>
              <a:pathLst>
                <a:path w="11229" h="151" extrusionOk="0">
                  <a:moveTo>
                    <a:pt x="5614" y="0"/>
                  </a:moveTo>
                  <a:cubicBezTo>
                    <a:pt x="2523" y="0"/>
                    <a:pt x="0" y="34"/>
                    <a:pt x="0" y="67"/>
                  </a:cubicBezTo>
                  <a:cubicBezTo>
                    <a:pt x="0" y="117"/>
                    <a:pt x="2523" y="151"/>
                    <a:pt x="5614" y="151"/>
                  </a:cubicBezTo>
                  <a:cubicBezTo>
                    <a:pt x="8722" y="151"/>
                    <a:pt x="11228" y="117"/>
                    <a:pt x="11228" y="67"/>
                  </a:cubicBezTo>
                  <a:cubicBezTo>
                    <a:pt x="11228" y="34"/>
                    <a:pt x="8722" y="0"/>
                    <a:pt x="561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4"/>
            <p:cNvSpPr/>
            <p:nvPr/>
          </p:nvSpPr>
          <p:spPr>
            <a:xfrm>
              <a:off x="6527978" y="1504443"/>
              <a:ext cx="359889" cy="4840"/>
            </a:xfrm>
            <a:custGeom>
              <a:avLst/>
              <a:gdLst/>
              <a:ahLst/>
              <a:cxnLst/>
              <a:rect l="l" t="t" r="r" b="b"/>
              <a:pathLst>
                <a:path w="11229" h="151" extrusionOk="0">
                  <a:moveTo>
                    <a:pt x="5615" y="0"/>
                  </a:moveTo>
                  <a:cubicBezTo>
                    <a:pt x="2507" y="0"/>
                    <a:pt x="1" y="34"/>
                    <a:pt x="1" y="67"/>
                  </a:cubicBezTo>
                  <a:cubicBezTo>
                    <a:pt x="1" y="117"/>
                    <a:pt x="2507" y="151"/>
                    <a:pt x="5615" y="151"/>
                  </a:cubicBezTo>
                  <a:cubicBezTo>
                    <a:pt x="8706" y="151"/>
                    <a:pt x="11229" y="117"/>
                    <a:pt x="11229" y="67"/>
                  </a:cubicBezTo>
                  <a:cubicBezTo>
                    <a:pt x="11229" y="34"/>
                    <a:pt x="8706" y="0"/>
                    <a:pt x="561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4"/>
            <p:cNvSpPr/>
            <p:nvPr/>
          </p:nvSpPr>
          <p:spPr>
            <a:xfrm>
              <a:off x="6129565" y="1545659"/>
              <a:ext cx="359889" cy="5384"/>
            </a:xfrm>
            <a:custGeom>
              <a:avLst/>
              <a:gdLst/>
              <a:ahLst/>
              <a:cxnLst/>
              <a:rect l="l" t="t" r="r" b="b"/>
              <a:pathLst>
                <a:path w="11229" h="168" extrusionOk="0">
                  <a:moveTo>
                    <a:pt x="5614" y="1"/>
                  </a:moveTo>
                  <a:cubicBezTo>
                    <a:pt x="2507" y="1"/>
                    <a:pt x="0" y="51"/>
                    <a:pt x="0" y="84"/>
                  </a:cubicBezTo>
                  <a:cubicBezTo>
                    <a:pt x="0" y="134"/>
                    <a:pt x="2523" y="168"/>
                    <a:pt x="5614" y="168"/>
                  </a:cubicBezTo>
                  <a:cubicBezTo>
                    <a:pt x="8722" y="168"/>
                    <a:pt x="11228" y="134"/>
                    <a:pt x="11228" y="84"/>
                  </a:cubicBezTo>
                  <a:cubicBezTo>
                    <a:pt x="11228" y="51"/>
                    <a:pt x="8722" y="1"/>
                    <a:pt x="561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4"/>
            <p:cNvSpPr/>
            <p:nvPr/>
          </p:nvSpPr>
          <p:spPr>
            <a:xfrm>
              <a:off x="6147224" y="1152053"/>
              <a:ext cx="359889" cy="5416"/>
            </a:xfrm>
            <a:custGeom>
              <a:avLst/>
              <a:gdLst/>
              <a:ahLst/>
              <a:cxnLst/>
              <a:rect l="l" t="t" r="r" b="b"/>
              <a:pathLst>
                <a:path w="11229" h="169" extrusionOk="0">
                  <a:moveTo>
                    <a:pt x="5615" y="1"/>
                  </a:moveTo>
                  <a:cubicBezTo>
                    <a:pt x="2507" y="1"/>
                    <a:pt x="1" y="34"/>
                    <a:pt x="1" y="84"/>
                  </a:cubicBezTo>
                  <a:cubicBezTo>
                    <a:pt x="1" y="135"/>
                    <a:pt x="2507" y="168"/>
                    <a:pt x="5615" y="168"/>
                  </a:cubicBezTo>
                  <a:cubicBezTo>
                    <a:pt x="8706" y="168"/>
                    <a:pt x="11229" y="135"/>
                    <a:pt x="11229" y="84"/>
                  </a:cubicBezTo>
                  <a:cubicBezTo>
                    <a:pt x="11229" y="34"/>
                    <a:pt x="8723" y="1"/>
                    <a:pt x="561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4"/>
            <p:cNvSpPr/>
            <p:nvPr/>
          </p:nvSpPr>
          <p:spPr>
            <a:xfrm>
              <a:off x="6318596" y="1122599"/>
              <a:ext cx="92689" cy="4872"/>
            </a:xfrm>
            <a:custGeom>
              <a:avLst/>
              <a:gdLst/>
              <a:ahLst/>
              <a:cxnLst/>
              <a:rect l="l" t="t" r="r" b="b"/>
              <a:pathLst>
                <a:path w="2892" h="152" extrusionOk="0">
                  <a:moveTo>
                    <a:pt x="1437" y="1"/>
                  </a:moveTo>
                  <a:cubicBezTo>
                    <a:pt x="635" y="1"/>
                    <a:pt x="0" y="34"/>
                    <a:pt x="0" y="85"/>
                  </a:cubicBezTo>
                  <a:cubicBezTo>
                    <a:pt x="0" y="118"/>
                    <a:pt x="635" y="151"/>
                    <a:pt x="1437" y="151"/>
                  </a:cubicBezTo>
                  <a:cubicBezTo>
                    <a:pt x="2239" y="151"/>
                    <a:pt x="2891" y="118"/>
                    <a:pt x="2891" y="85"/>
                  </a:cubicBezTo>
                  <a:cubicBezTo>
                    <a:pt x="2891" y="34"/>
                    <a:pt x="2239" y="1"/>
                    <a:pt x="143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4"/>
            <p:cNvSpPr/>
            <p:nvPr/>
          </p:nvSpPr>
          <p:spPr>
            <a:xfrm>
              <a:off x="6132225" y="1337879"/>
              <a:ext cx="93233" cy="4872"/>
            </a:xfrm>
            <a:custGeom>
              <a:avLst/>
              <a:gdLst/>
              <a:ahLst/>
              <a:cxnLst/>
              <a:rect l="l" t="t" r="r" b="b"/>
              <a:pathLst>
                <a:path w="2909" h="152" extrusionOk="0">
                  <a:moveTo>
                    <a:pt x="1455" y="1"/>
                  </a:moveTo>
                  <a:cubicBezTo>
                    <a:pt x="653" y="1"/>
                    <a:pt x="1" y="34"/>
                    <a:pt x="1" y="84"/>
                  </a:cubicBezTo>
                  <a:cubicBezTo>
                    <a:pt x="1" y="118"/>
                    <a:pt x="653" y="151"/>
                    <a:pt x="1455" y="151"/>
                  </a:cubicBezTo>
                  <a:cubicBezTo>
                    <a:pt x="2257" y="151"/>
                    <a:pt x="2908" y="118"/>
                    <a:pt x="2908" y="84"/>
                  </a:cubicBezTo>
                  <a:cubicBezTo>
                    <a:pt x="2908" y="34"/>
                    <a:pt x="2257" y="1"/>
                    <a:pt x="1455"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4"/>
            <p:cNvSpPr/>
            <p:nvPr/>
          </p:nvSpPr>
          <p:spPr>
            <a:xfrm>
              <a:off x="6130110" y="1375922"/>
              <a:ext cx="92657" cy="5384"/>
            </a:xfrm>
            <a:custGeom>
              <a:avLst/>
              <a:gdLst/>
              <a:ahLst/>
              <a:cxnLst/>
              <a:rect l="l" t="t" r="r" b="b"/>
              <a:pathLst>
                <a:path w="2891" h="168" extrusionOk="0">
                  <a:moveTo>
                    <a:pt x="1454" y="0"/>
                  </a:moveTo>
                  <a:cubicBezTo>
                    <a:pt x="652" y="0"/>
                    <a:pt x="0" y="50"/>
                    <a:pt x="0" y="84"/>
                  </a:cubicBezTo>
                  <a:cubicBezTo>
                    <a:pt x="0" y="134"/>
                    <a:pt x="652" y="167"/>
                    <a:pt x="1454" y="167"/>
                  </a:cubicBezTo>
                  <a:cubicBezTo>
                    <a:pt x="2256" y="167"/>
                    <a:pt x="2891" y="134"/>
                    <a:pt x="2891" y="84"/>
                  </a:cubicBezTo>
                  <a:cubicBezTo>
                    <a:pt x="2891" y="50"/>
                    <a:pt x="2256" y="0"/>
                    <a:pt x="145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4"/>
            <p:cNvSpPr/>
            <p:nvPr/>
          </p:nvSpPr>
          <p:spPr>
            <a:xfrm>
              <a:off x="6024056" y="987668"/>
              <a:ext cx="1002524" cy="5384"/>
            </a:xfrm>
            <a:custGeom>
              <a:avLst/>
              <a:gdLst/>
              <a:ahLst/>
              <a:cxnLst/>
              <a:rect l="l" t="t" r="r" b="b"/>
              <a:pathLst>
                <a:path w="31280" h="168" extrusionOk="0">
                  <a:moveTo>
                    <a:pt x="15640" y="0"/>
                  </a:moveTo>
                  <a:cubicBezTo>
                    <a:pt x="7002" y="0"/>
                    <a:pt x="1" y="51"/>
                    <a:pt x="1" y="84"/>
                  </a:cubicBezTo>
                  <a:cubicBezTo>
                    <a:pt x="1" y="134"/>
                    <a:pt x="7002" y="168"/>
                    <a:pt x="15640" y="168"/>
                  </a:cubicBezTo>
                  <a:cubicBezTo>
                    <a:pt x="24278" y="168"/>
                    <a:pt x="31279" y="134"/>
                    <a:pt x="31279" y="84"/>
                  </a:cubicBezTo>
                  <a:cubicBezTo>
                    <a:pt x="31279" y="51"/>
                    <a:pt x="24278" y="0"/>
                    <a:pt x="1564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4"/>
            <p:cNvSpPr/>
            <p:nvPr/>
          </p:nvSpPr>
          <p:spPr>
            <a:xfrm>
              <a:off x="6076009" y="944818"/>
              <a:ext cx="27883" cy="23877"/>
            </a:xfrm>
            <a:custGeom>
              <a:avLst/>
              <a:gdLst/>
              <a:ahLst/>
              <a:cxnLst/>
              <a:rect l="l" t="t" r="r" b="b"/>
              <a:pathLst>
                <a:path w="870" h="745" extrusionOk="0">
                  <a:moveTo>
                    <a:pt x="485" y="1"/>
                  </a:moveTo>
                  <a:cubicBezTo>
                    <a:pt x="168" y="1"/>
                    <a:pt x="0" y="402"/>
                    <a:pt x="234" y="636"/>
                  </a:cubicBezTo>
                  <a:cubicBezTo>
                    <a:pt x="310" y="711"/>
                    <a:pt x="401" y="745"/>
                    <a:pt x="490" y="745"/>
                  </a:cubicBezTo>
                  <a:cubicBezTo>
                    <a:pt x="678" y="745"/>
                    <a:pt x="858" y="595"/>
                    <a:pt x="869" y="368"/>
                  </a:cubicBezTo>
                  <a:cubicBezTo>
                    <a:pt x="853" y="168"/>
                    <a:pt x="702" y="1"/>
                    <a:pt x="4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34"/>
            <p:cNvSpPr/>
            <p:nvPr/>
          </p:nvSpPr>
          <p:spPr>
            <a:xfrm>
              <a:off x="6126873" y="944818"/>
              <a:ext cx="27883" cy="23877"/>
            </a:xfrm>
            <a:custGeom>
              <a:avLst/>
              <a:gdLst/>
              <a:ahLst/>
              <a:cxnLst/>
              <a:rect l="l" t="t" r="r" b="b"/>
              <a:pathLst>
                <a:path w="870" h="745" extrusionOk="0">
                  <a:moveTo>
                    <a:pt x="502" y="1"/>
                  </a:moveTo>
                  <a:cubicBezTo>
                    <a:pt x="168" y="1"/>
                    <a:pt x="1" y="402"/>
                    <a:pt x="235" y="636"/>
                  </a:cubicBezTo>
                  <a:cubicBezTo>
                    <a:pt x="310" y="711"/>
                    <a:pt x="403" y="745"/>
                    <a:pt x="494" y="745"/>
                  </a:cubicBezTo>
                  <a:cubicBezTo>
                    <a:pt x="685" y="745"/>
                    <a:pt x="870" y="595"/>
                    <a:pt x="870" y="368"/>
                  </a:cubicBezTo>
                  <a:cubicBezTo>
                    <a:pt x="870" y="168"/>
                    <a:pt x="703" y="1"/>
                    <a:pt x="5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4"/>
            <p:cNvSpPr/>
            <p:nvPr/>
          </p:nvSpPr>
          <p:spPr>
            <a:xfrm>
              <a:off x="6177768" y="944818"/>
              <a:ext cx="27851" cy="23877"/>
            </a:xfrm>
            <a:custGeom>
              <a:avLst/>
              <a:gdLst/>
              <a:ahLst/>
              <a:cxnLst/>
              <a:rect l="l" t="t" r="r" b="b"/>
              <a:pathLst>
                <a:path w="869" h="745" extrusionOk="0">
                  <a:moveTo>
                    <a:pt x="501" y="1"/>
                  </a:moveTo>
                  <a:cubicBezTo>
                    <a:pt x="167" y="1"/>
                    <a:pt x="0" y="402"/>
                    <a:pt x="234" y="636"/>
                  </a:cubicBezTo>
                  <a:cubicBezTo>
                    <a:pt x="309" y="711"/>
                    <a:pt x="402" y="745"/>
                    <a:pt x="493" y="745"/>
                  </a:cubicBezTo>
                  <a:cubicBezTo>
                    <a:pt x="685" y="745"/>
                    <a:pt x="869" y="595"/>
                    <a:pt x="869" y="368"/>
                  </a:cubicBezTo>
                  <a:cubicBezTo>
                    <a:pt x="869" y="168"/>
                    <a:pt x="702" y="1"/>
                    <a:pt x="5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4"/>
            <p:cNvSpPr/>
            <p:nvPr/>
          </p:nvSpPr>
          <p:spPr>
            <a:xfrm>
              <a:off x="5144220" y="4554160"/>
              <a:ext cx="84099" cy="114611"/>
            </a:xfrm>
            <a:custGeom>
              <a:avLst/>
              <a:gdLst/>
              <a:ahLst/>
              <a:cxnLst/>
              <a:rect l="l" t="t" r="r" b="b"/>
              <a:pathLst>
                <a:path w="2624" h="3576" extrusionOk="0">
                  <a:moveTo>
                    <a:pt x="1" y="0"/>
                  </a:moveTo>
                  <a:lnTo>
                    <a:pt x="1" y="3576"/>
                  </a:lnTo>
                  <a:lnTo>
                    <a:pt x="2624" y="3576"/>
                  </a:lnTo>
                  <a:lnTo>
                    <a:pt x="262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4"/>
            <p:cNvSpPr/>
            <p:nvPr/>
          </p:nvSpPr>
          <p:spPr>
            <a:xfrm>
              <a:off x="5677051" y="3184856"/>
              <a:ext cx="743336" cy="35896"/>
            </a:xfrm>
            <a:custGeom>
              <a:avLst/>
              <a:gdLst/>
              <a:ahLst/>
              <a:cxnLst/>
              <a:rect l="l" t="t" r="r" b="b"/>
              <a:pathLst>
                <a:path w="23193" h="1120" extrusionOk="0">
                  <a:moveTo>
                    <a:pt x="1" y="0"/>
                  </a:moveTo>
                  <a:lnTo>
                    <a:pt x="1" y="1120"/>
                  </a:lnTo>
                  <a:lnTo>
                    <a:pt x="23192" y="1120"/>
                  </a:lnTo>
                  <a:lnTo>
                    <a:pt x="23192"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34"/>
            <p:cNvSpPr/>
            <p:nvPr/>
          </p:nvSpPr>
          <p:spPr>
            <a:xfrm>
              <a:off x="5968385" y="2698081"/>
              <a:ext cx="706895" cy="522671"/>
            </a:xfrm>
            <a:custGeom>
              <a:avLst/>
              <a:gdLst/>
              <a:ahLst/>
              <a:cxnLst/>
              <a:rect l="l" t="t" r="r" b="b"/>
              <a:pathLst>
                <a:path w="22056" h="16308" extrusionOk="0">
                  <a:moveTo>
                    <a:pt x="3943" y="0"/>
                  </a:moveTo>
                  <a:lnTo>
                    <a:pt x="0" y="16308"/>
                  </a:lnTo>
                  <a:lnTo>
                    <a:pt x="17694" y="16308"/>
                  </a:lnTo>
                  <a:lnTo>
                    <a:pt x="22055"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34"/>
            <p:cNvSpPr/>
            <p:nvPr/>
          </p:nvSpPr>
          <p:spPr>
            <a:xfrm>
              <a:off x="6003192" y="2722727"/>
              <a:ext cx="639430" cy="458411"/>
            </a:xfrm>
            <a:custGeom>
              <a:avLst/>
              <a:gdLst/>
              <a:ahLst/>
              <a:cxnLst/>
              <a:rect l="l" t="t" r="r" b="b"/>
              <a:pathLst>
                <a:path w="19951" h="14303" extrusionOk="0">
                  <a:moveTo>
                    <a:pt x="3693" y="0"/>
                  </a:moveTo>
                  <a:lnTo>
                    <a:pt x="0" y="14303"/>
                  </a:lnTo>
                  <a:lnTo>
                    <a:pt x="16174" y="14303"/>
                  </a:lnTo>
                  <a:lnTo>
                    <a:pt x="19950" y="0"/>
                  </a:ln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34"/>
            <p:cNvSpPr/>
            <p:nvPr/>
          </p:nvSpPr>
          <p:spPr>
            <a:xfrm>
              <a:off x="6102258" y="2811057"/>
              <a:ext cx="380241" cy="130187"/>
            </a:xfrm>
            <a:custGeom>
              <a:avLst/>
              <a:gdLst/>
              <a:ahLst/>
              <a:cxnLst/>
              <a:rect l="l" t="t" r="r" b="b"/>
              <a:pathLst>
                <a:path w="11864" h="4062" extrusionOk="0">
                  <a:moveTo>
                    <a:pt x="1003" y="1"/>
                  </a:moveTo>
                  <a:lnTo>
                    <a:pt x="0" y="4061"/>
                  </a:lnTo>
                  <a:lnTo>
                    <a:pt x="10727" y="4061"/>
                  </a:lnTo>
                  <a:lnTo>
                    <a:pt x="11863"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4"/>
            <p:cNvSpPr/>
            <p:nvPr/>
          </p:nvSpPr>
          <p:spPr>
            <a:xfrm>
              <a:off x="6140814" y="2791795"/>
              <a:ext cx="269380" cy="4840"/>
            </a:xfrm>
            <a:custGeom>
              <a:avLst/>
              <a:gdLst/>
              <a:ahLst/>
              <a:cxnLst/>
              <a:rect l="l" t="t" r="r" b="b"/>
              <a:pathLst>
                <a:path w="8405" h="151" extrusionOk="0">
                  <a:moveTo>
                    <a:pt x="4194" y="0"/>
                  </a:moveTo>
                  <a:cubicBezTo>
                    <a:pt x="1872" y="0"/>
                    <a:pt x="0" y="34"/>
                    <a:pt x="0" y="67"/>
                  </a:cubicBezTo>
                  <a:cubicBezTo>
                    <a:pt x="0" y="117"/>
                    <a:pt x="1872" y="151"/>
                    <a:pt x="4194" y="151"/>
                  </a:cubicBezTo>
                  <a:cubicBezTo>
                    <a:pt x="6517" y="151"/>
                    <a:pt x="8405" y="117"/>
                    <a:pt x="8405" y="67"/>
                  </a:cubicBezTo>
                  <a:cubicBezTo>
                    <a:pt x="8405" y="34"/>
                    <a:pt x="6517" y="0"/>
                    <a:pt x="419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4"/>
            <p:cNvSpPr/>
            <p:nvPr/>
          </p:nvSpPr>
          <p:spPr>
            <a:xfrm>
              <a:off x="6144564" y="2833556"/>
              <a:ext cx="108714" cy="5384"/>
            </a:xfrm>
            <a:custGeom>
              <a:avLst/>
              <a:gdLst/>
              <a:ahLst/>
              <a:cxnLst/>
              <a:rect l="l" t="t" r="r" b="b"/>
              <a:pathLst>
                <a:path w="3392" h="168" extrusionOk="0">
                  <a:moveTo>
                    <a:pt x="1704" y="1"/>
                  </a:moveTo>
                  <a:cubicBezTo>
                    <a:pt x="769" y="1"/>
                    <a:pt x="0" y="34"/>
                    <a:pt x="0" y="84"/>
                  </a:cubicBezTo>
                  <a:cubicBezTo>
                    <a:pt x="0" y="118"/>
                    <a:pt x="769" y="168"/>
                    <a:pt x="1704" y="168"/>
                  </a:cubicBezTo>
                  <a:cubicBezTo>
                    <a:pt x="2640" y="168"/>
                    <a:pt x="3392" y="118"/>
                    <a:pt x="3392" y="84"/>
                  </a:cubicBezTo>
                  <a:cubicBezTo>
                    <a:pt x="3392" y="34"/>
                    <a:pt x="2640" y="1"/>
                    <a:pt x="170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4"/>
            <p:cNvSpPr/>
            <p:nvPr/>
          </p:nvSpPr>
          <p:spPr>
            <a:xfrm>
              <a:off x="6269848" y="2831409"/>
              <a:ext cx="70734" cy="5384"/>
            </a:xfrm>
            <a:custGeom>
              <a:avLst/>
              <a:gdLst/>
              <a:ahLst/>
              <a:cxnLst/>
              <a:rect l="l" t="t" r="r" b="b"/>
              <a:pathLst>
                <a:path w="2207" h="168" extrusionOk="0">
                  <a:moveTo>
                    <a:pt x="1104" y="1"/>
                  </a:moveTo>
                  <a:cubicBezTo>
                    <a:pt x="486" y="1"/>
                    <a:pt x="1" y="34"/>
                    <a:pt x="1" y="84"/>
                  </a:cubicBezTo>
                  <a:cubicBezTo>
                    <a:pt x="1" y="135"/>
                    <a:pt x="486" y="168"/>
                    <a:pt x="1104" y="168"/>
                  </a:cubicBezTo>
                  <a:cubicBezTo>
                    <a:pt x="1705" y="168"/>
                    <a:pt x="2207" y="135"/>
                    <a:pt x="2207" y="84"/>
                  </a:cubicBezTo>
                  <a:cubicBezTo>
                    <a:pt x="2207" y="34"/>
                    <a:pt x="1705" y="1"/>
                    <a:pt x="110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4"/>
            <p:cNvSpPr/>
            <p:nvPr/>
          </p:nvSpPr>
          <p:spPr>
            <a:xfrm>
              <a:off x="6141872" y="2857113"/>
              <a:ext cx="296719" cy="5384"/>
            </a:xfrm>
            <a:custGeom>
              <a:avLst/>
              <a:gdLst/>
              <a:ahLst/>
              <a:cxnLst/>
              <a:rect l="l" t="t" r="r" b="b"/>
              <a:pathLst>
                <a:path w="9258" h="168" extrusionOk="0">
                  <a:moveTo>
                    <a:pt x="4629" y="1"/>
                  </a:moveTo>
                  <a:cubicBezTo>
                    <a:pt x="2072" y="1"/>
                    <a:pt x="1" y="34"/>
                    <a:pt x="1" y="84"/>
                  </a:cubicBezTo>
                  <a:cubicBezTo>
                    <a:pt x="1" y="118"/>
                    <a:pt x="2072" y="168"/>
                    <a:pt x="4629" y="168"/>
                  </a:cubicBezTo>
                  <a:cubicBezTo>
                    <a:pt x="7185" y="168"/>
                    <a:pt x="9257" y="118"/>
                    <a:pt x="9257" y="84"/>
                  </a:cubicBezTo>
                  <a:cubicBezTo>
                    <a:pt x="9257" y="34"/>
                    <a:pt x="7185" y="1"/>
                    <a:pt x="462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4"/>
            <p:cNvSpPr/>
            <p:nvPr/>
          </p:nvSpPr>
          <p:spPr>
            <a:xfrm>
              <a:off x="6135462" y="2878554"/>
              <a:ext cx="96406" cy="5384"/>
            </a:xfrm>
            <a:custGeom>
              <a:avLst/>
              <a:gdLst/>
              <a:ahLst/>
              <a:cxnLst/>
              <a:rect l="l" t="t" r="r" b="b"/>
              <a:pathLst>
                <a:path w="3008" h="168" extrusionOk="0">
                  <a:moveTo>
                    <a:pt x="1504" y="0"/>
                  </a:moveTo>
                  <a:cubicBezTo>
                    <a:pt x="668" y="0"/>
                    <a:pt x="0" y="34"/>
                    <a:pt x="0" y="84"/>
                  </a:cubicBezTo>
                  <a:cubicBezTo>
                    <a:pt x="0" y="134"/>
                    <a:pt x="668" y="167"/>
                    <a:pt x="1504" y="167"/>
                  </a:cubicBezTo>
                  <a:cubicBezTo>
                    <a:pt x="2339" y="167"/>
                    <a:pt x="3008" y="134"/>
                    <a:pt x="3008" y="84"/>
                  </a:cubicBezTo>
                  <a:cubicBezTo>
                    <a:pt x="3008" y="34"/>
                    <a:pt x="2339" y="0"/>
                    <a:pt x="150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4"/>
            <p:cNvSpPr/>
            <p:nvPr/>
          </p:nvSpPr>
          <p:spPr>
            <a:xfrm>
              <a:off x="6136520" y="2909611"/>
              <a:ext cx="275822" cy="4840"/>
            </a:xfrm>
            <a:custGeom>
              <a:avLst/>
              <a:gdLst/>
              <a:ahLst/>
              <a:cxnLst/>
              <a:rect l="l" t="t" r="r" b="b"/>
              <a:pathLst>
                <a:path w="8606" h="151" extrusionOk="0">
                  <a:moveTo>
                    <a:pt x="4295" y="0"/>
                  </a:moveTo>
                  <a:cubicBezTo>
                    <a:pt x="1922" y="0"/>
                    <a:pt x="1" y="34"/>
                    <a:pt x="1" y="67"/>
                  </a:cubicBezTo>
                  <a:cubicBezTo>
                    <a:pt x="1" y="117"/>
                    <a:pt x="1922" y="151"/>
                    <a:pt x="4295" y="151"/>
                  </a:cubicBezTo>
                  <a:cubicBezTo>
                    <a:pt x="6667" y="151"/>
                    <a:pt x="8605" y="117"/>
                    <a:pt x="8605" y="67"/>
                  </a:cubicBezTo>
                  <a:cubicBezTo>
                    <a:pt x="8605" y="34"/>
                    <a:pt x="6667" y="0"/>
                    <a:pt x="4295"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4"/>
            <p:cNvSpPr/>
            <p:nvPr/>
          </p:nvSpPr>
          <p:spPr>
            <a:xfrm>
              <a:off x="6102771" y="2976018"/>
              <a:ext cx="106598" cy="4840"/>
            </a:xfrm>
            <a:custGeom>
              <a:avLst/>
              <a:gdLst/>
              <a:ahLst/>
              <a:cxnLst/>
              <a:rect l="l" t="t" r="r" b="b"/>
              <a:pathLst>
                <a:path w="3326" h="151" extrusionOk="0">
                  <a:moveTo>
                    <a:pt x="1655" y="0"/>
                  </a:moveTo>
                  <a:cubicBezTo>
                    <a:pt x="736" y="0"/>
                    <a:pt x="1" y="34"/>
                    <a:pt x="1" y="84"/>
                  </a:cubicBezTo>
                  <a:cubicBezTo>
                    <a:pt x="1" y="117"/>
                    <a:pt x="736" y="151"/>
                    <a:pt x="1655" y="151"/>
                  </a:cubicBezTo>
                  <a:cubicBezTo>
                    <a:pt x="2574" y="151"/>
                    <a:pt x="3326" y="117"/>
                    <a:pt x="3326" y="84"/>
                  </a:cubicBezTo>
                  <a:cubicBezTo>
                    <a:pt x="3326" y="34"/>
                    <a:pt x="2574" y="0"/>
                    <a:pt x="1655"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4"/>
            <p:cNvSpPr/>
            <p:nvPr/>
          </p:nvSpPr>
          <p:spPr>
            <a:xfrm>
              <a:off x="6227542" y="2976018"/>
              <a:ext cx="72882" cy="5384"/>
            </a:xfrm>
            <a:custGeom>
              <a:avLst/>
              <a:gdLst/>
              <a:ahLst/>
              <a:cxnLst/>
              <a:rect l="l" t="t" r="r" b="b"/>
              <a:pathLst>
                <a:path w="2274" h="168" extrusionOk="0">
                  <a:moveTo>
                    <a:pt x="1137" y="0"/>
                  </a:moveTo>
                  <a:cubicBezTo>
                    <a:pt x="519" y="0"/>
                    <a:pt x="1" y="34"/>
                    <a:pt x="1" y="67"/>
                  </a:cubicBezTo>
                  <a:cubicBezTo>
                    <a:pt x="1" y="117"/>
                    <a:pt x="519" y="151"/>
                    <a:pt x="1137" y="167"/>
                  </a:cubicBezTo>
                  <a:cubicBezTo>
                    <a:pt x="1772" y="167"/>
                    <a:pt x="2273" y="134"/>
                    <a:pt x="2273" y="84"/>
                  </a:cubicBezTo>
                  <a:cubicBezTo>
                    <a:pt x="2273" y="50"/>
                    <a:pt x="1772" y="17"/>
                    <a:pt x="113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4"/>
            <p:cNvSpPr/>
            <p:nvPr/>
          </p:nvSpPr>
          <p:spPr>
            <a:xfrm>
              <a:off x="6320743" y="2973871"/>
              <a:ext cx="31089" cy="5384"/>
            </a:xfrm>
            <a:custGeom>
              <a:avLst/>
              <a:gdLst/>
              <a:ahLst/>
              <a:cxnLst/>
              <a:rect l="l" t="t" r="r" b="b"/>
              <a:pathLst>
                <a:path w="970" h="168" extrusionOk="0">
                  <a:moveTo>
                    <a:pt x="485" y="0"/>
                  </a:moveTo>
                  <a:cubicBezTo>
                    <a:pt x="217" y="0"/>
                    <a:pt x="0" y="34"/>
                    <a:pt x="0" y="84"/>
                  </a:cubicBezTo>
                  <a:cubicBezTo>
                    <a:pt x="0" y="134"/>
                    <a:pt x="217" y="167"/>
                    <a:pt x="485" y="167"/>
                  </a:cubicBezTo>
                  <a:cubicBezTo>
                    <a:pt x="752" y="167"/>
                    <a:pt x="969" y="134"/>
                    <a:pt x="969" y="84"/>
                  </a:cubicBezTo>
                  <a:cubicBezTo>
                    <a:pt x="969" y="34"/>
                    <a:pt x="752" y="0"/>
                    <a:pt x="48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4"/>
            <p:cNvSpPr/>
            <p:nvPr/>
          </p:nvSpPr>
          <p:spPr>
            <a:xfrm>
              <a:off x="6104918" y="3002780"/>
              <a:ext cx="33781" cy="4840"/>
            </a:xfrm>
            <a:custGeom>
              <a:avLst/>
              <a:gdLst/>
              <a:ahLst/>
              <a:cxnLst/>
              <a:rect l="l" t="t" r="r" b="b"/>
              <a:pathLst>
                <a:path w="1054" h="151" extrusionOk="0">
                  <a:moveTo>
                    <a:pt x="519" y="1"/>
                  </a:moveTo>
                  <a:cubicBezTo>
                    <a:pt x="235" y="1"/>
                    <a:pt x="1" y="34"/>
                    <a:pt x="1" y="84"/>
                  </a:cubicBezTo>
                  <a:cubicBezTo>
                    <a:pt x="1" y="118"/>
                    <a:pt x="235" y="151"/>
                    <a:pt x="519" y="151"/>
                  </a:cubicBezTo>
                  <a:cubicBezTo>
                    <a:pt x="819" y="151"/>
                    <a:pt x="1053" y="118"/>
                    <a:pt x="1053" y="84"/>
                  </a:cubicBezTo>
                  <a:cubicBezTo>
                    <a:pt x="1053" y="34"/>
                    <a:pt x="819" y="1"/>
                    <a:pt x="519"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4"/>
            <p:cNvSpPr/>
            <p:nvPr/>
          </p:nvSpPr>
          <p:spPr>
            <a:xfrm>
              <a:off x="6159019" y="3002780"/>
              <a:ext cx="80894" cy="4840"/>
            </a:xfrm>
            <a:custGeom>
              <a:avLst/>
              <a:gdLst/>
              <a:ahLst/>
              <a:cxnLst/>
              <a:rect l="l" t="t" r="r" b="b"/>
              <a:pathLst>
                <a:path w="2524" h="151" extrusionOk="0">
                  <a:moveTo>
                    <a:pt x="1270" y="1"/>
                  </a:moveTo>
                  <a:cubicBezTo>
                    <a:pt x="568" y="1"/>
                    <a:pt x="0" y="34"/>
                    <a:pt x="0" y="84"/>
                  </a:cubicBezTo>
                  <a:cubicBezTo>
                    <a:pt x="0" y="118"/>
                    <a:pt x="568" y="151"/>
                    <a:pt x="1270" y="151"/>
                  </a:cubicBezTo>
                  <a:cubicBezTo>
                    <a:pt x="1955" y="151"/>
                    <a:pt x="2523" y="118"/>
                    <a:pt x="2523" y="84"/>
                  </a:cubicBezTo>
                  <a:cubicBezTo>
                    <a:pt x="2523" y="34"/>
                    <a:pt x="1955" y="1"/>
                    <a:pt x="127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4"/>
            <p:cNvSpPr/>
            <p:nvPr/>
          </p:nvSpPr>
          <p:spPr>
            <a:xfrm>
              <a:off x="6265585" y="2999575"/>
              <a:ext cx="216370" cy="4840"/>
            </a:xfrm>
            <a:custGeom>
              <a:avLst/>
              <a:gdLst/>
              <a:ahLst/>
              <a:cxnLst/>
              <a:rect l="l" t="t" r="r" b="b"/>
              <a:pathLst>
                <a:path w="6751" h="151" extrusionOk="0">
                  <a:moveTo>
                    <a:pt x="3375" y="0"/>
                  </a:moveTo>
                  <a:cubicBezTo>
                    <a:pt x="1504" y="0"/>
                    <a:pt x="0" y="34"/>
                    <a:pt x="0" y="84"/>
                  </a:cubicBezTo>
                  <a:cubicBezTo>
                    <a:pt x="0" y="117"/>
                    <a:pt x="1504" y="151"/>
                    <a:pt x="3375" y="151"/>
                  </a:cubicBezTo>
                  <a:cubicBezTo>
                    <a:pt x="5230" y="151"/>
                    <a:pt x="6751" y="117"/>
                    <a:pt x="6751" y="84"/>
                  </a:cubicBezTo>
                  <a:cubicBezTo>
                    <a:pt x="6751" y="34"/>
                    <a:pt x="5230" y="0"/>
                    <a:pt x="3375"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4"/>
            <p:cNvSpPr/>
            <p:nvPr/>
          </p:nvSpPr>
          <p:spPr>
            <a:xfrm>
              <a:off x="6098508" y="3030087"/>
              <a:ext cx="34838" cy="5384"/>
            </a:xfrm>
            <a:custGeom>
              <a:avLst/>
              <a:gdLst/>
              <a:ahLst/>
              <a:cxnLst/>
              <a:rect l="l" t="t" r="r" b="b"/>
              <a:pathLst>
                <a:path w="1087" h="168" extrusionOk="0">
                  <a:moveTo>
                    <a:pt x="552" y="1"/>
                  </a:moveTo>
                  <a:cubicBezTo>
                    <a:pt x="251" y="1"/>
                    <a:pt x="0" y="34"/>
                    <a:pt x="0" y="84"/>
                  </a:cubicBezTo>
                  <a:cubicBezTo>
                    <a:pt x="0" y="134"/>
                    <a:pt x="251" y="168"/>
                    <a:pt x="552" y="168"/>
                  </a:cubicBezTo>
                  <a:cubicBezTo>
                    <a:pt x="852" y="168"/>
                    <a:pt x="1086" y="134"/>
                    <a:pt x="1086" y="84"/>
                  </a:cubicBezTo>
                  <a:cubicBezTo>
                    <a:pt x="1086" y="34"/>
                    <a:pt x="852" y="1"/>
                    <a:pt x="55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4"/>
            <p:cNvSpPr/>
            <p:nvPr/>
          </p:nvSpPr>
          <p:spPr>
            <a:xfrm>
              <a:off x="6144564" y="3029029"/>
              <a:ext cx="42338" cy="5384"/>
            </a:xfrm>
            <a:custGeom>
              <a:avLst/>
              <a:gdLst/>
              <a:ahLst/>
              <a:cxnLst/>
              <a:rect l="l" t="t" r="r" b="b"/>
              <a:pathLst>
                <a:path w="1321" h="168" extrusionOk="0">
                  <a:moveTo>
                    <a:pt x="669" y="0"/>
                  </a:moveTo>
                  <a:cubicBezTo>
                    <a:pt x="301" y="0"/>
                    <a:pt x="0" y="50"/>
                    <a:pt x="0" y="84"/>
                  </a:cubicBezTo>
                  <a:cubicBezTo>
                    <a:pt x="0" y="134"/>
                    <a:pt x="301" y="167"/>
                    <a:pt x="669" y="167"/>
                  </a:cubicBezTo>
                  <a:cubicBezTo>
                    <a:pt x="1019" y="167"/>
                    <a:pt x="1320" y="134"/>
                    <a:pt x="1320" y="84"/>
                  </a:cubicBezTo>
                  <a:cubicBezTo>
                    <a:pt x="1320" y="50"/>
                    <a:pt x="1019" y="0"/>
                    <a:pt x="66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4"/>
            <p:cNvSpPr/>
            <p:nvPr/>
          </p:nvSpPr>
          <p:spPr>
            <a:xfrm>
              <a:off x="6209337" y="3027427"/>
              <a:ext cx="136052" cy="4840"/>
            </a:xfrm>
            <a:custGeom>
              <a:avLst/>
              <a:gdLst/>
              <a:ahLst/>
              <a:cxnLst/>
              <a:rect l="l" t="t" r="r" b="b"/>
              <a:pathLst>
                <a:path w="4245" h="151" extrusionOk="0">
                  <a:moveTo>
                    <a:pt x="2123" y="0"/>
                  </a:moveTo>
                  <a:cubicBezTo>
                    <a:pt x="953" y="0"/>
                    <a:pt x="1" y="34"/>
                    <a:pt x="1" y="67"/>
                  </a:cubicBezTo>
                  <a:cubicBezTo>
                    <a:pt x="1" y="117"/>
                    <a:pt x="953" y="151"/>
                    <a:pt x="2123" y="151"/>
                  </a:cubicBezTo>
                  <a:cubicBezTo>
                    <a:pt x="3292" y="151"/>
                    <a:pt x="4245" y="117"/>
                    <a:pt x="4245" y="67"/>
                  </a:cubicBezTo>
                  <a:cubicBezTo>
                    <a:pt x="4245" y="34"/>
                    <a:pt x="3292" y="0"/>
                    <a:pt x="21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4"/>
            <p:cNvSpPr/>
            <p:nvPr/>
          </p:nvSpPr>
          <p:spPr>
            <a:xfrm>
              <a:off x="6096361" y="3075598"/>
              <a:ext cx="164961" cy="4872"/>
            </a:xfrm>
            <a:custGeom>
              <a:avLst/>
              <a:gdLst/>
              <a:ahLst/>
              <a:cxnLst/>
              <a:rect l="l" t="t" r="r" b="b"/>
              <a:pathLst>
                <a:path w="5147" h="152" extrusionOk="0">
                  <a:moveTo>
                    <a:pt x="2574" y="1"/>
                  </a:moveTo>
                  <a:cubicBezTo>
                    <a:pt x="1153" y="1"/>
                    <a:pt x="0" y="34"/>
                    <a:pt x="0" y="68"/>
                  </a:cubicBezTo>
                  <a:cubicBezTo>
                    <a:pt x="0" y="118"/>
                    <a:pt x="1153" y="151"/>
                    <a:pt x="2574" y="151"/>
                  </a:cubicBezTo>
                  <a:cubicBezTo>
                    <a:pt x="3994" y="151"/>
                    <a:pt x="5147" y="118"/>
                    <a:pt x="5147" y="68"/>
                  </a:cubicBezTo>
                  <a:cubicBezTo>
                    <a:pt x="5147" y="34"/>
                    <a:pt x="4010" y="1"/>
                    <a:pt x="257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4"/>
            <p:cNvSpPr/>
            <p:nvPr/>
          </p:nvSpPr>
          <p:spPr>
            <a:xfrm>
              <a:off x="6283245" y="3073482"/>
              <a:ext cx="74484" cy="4840"/>
            </a:xfrm>
            <a:custGeom>
              <a:avLst/>
              <a:gdLst/>
              <a:ahLst/>
              <a:cxnLst/>
              <a:rect l="l" t="t" r="r" b="b"/>
              <a:pathLst>
                <a:path w="2324" h="151" extrusionOk="0">
                  <a:moveTo>
                    <a:pt x="1154" y="0"/>
                  </a:moveTo>
                  <a:cubicBezTo>
                    <a:pt x="519" y="0"/>
                    <a:pt x="1" y="34"/>
                    <a:pt x="1" y="67"/>
                  </a:cubicBezTo>
                  <a:cubicBezTo>
                    <a:pt x="1" y="117"/>
                    <a:pt x="519" y="150"/>
                    <a:pt x="1154" y="150"/>
                  </a:cubicBezTo>
                  <a:cubicBezTo>
                    <a:pt x="1805" y="150"/>
                    <a:pt x="2323" y="117"/>
                    <a:pt x="2323" y="67"/>
                  </a:cubicBezTo>
                  <a:cubicBezTo>
                    <a:pt x="2323" y="34"/>
                    <a:pt x="1805" y="0"/>
                    <a:pt x="115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34"/>
            <p:cNvSpPr/>
            <p:nvPr/>
          </p:nvSpPr>
          <p:spPr>
            <a:xfrm>
              <a:off x="6376959" y="3073482"/>
              <a:ext cx="123745" cy="4840"/>
            </a:xfrm>
            <a:custGeom>
              <a:avLst/>
              <a:gdLst/>
              <a:ahLst/>
              <a:cxnLst/>
              <a:rect l="l" t="t" r="r" b="b"/>
              <a:pathLst>
                <a:path w="3861" h="151" extrusionOk="0">
                  <a:moveTo>
                    <a:pt x="1922" y="0"/>
                  </a:moveTo>
                  <a:cubicBezTo>
                    <a:pt x="853" y="0"/>
                    <a:pt x="1" y="34"/>
                    <a:pt x="1" y="67"/>
                  </a:cubicBezTo>
                  <a:cubicBezTo>
                    <a:pt x="1" y="117"/>
                    <a:pt x="853" y="150"/>
                    <a:pt x="1922" y="150"/>
                  </a:cubicBezTo>
                  <a:cubicBezTo>
                    <a:pt x="2992" y="150"/>
                    <a:pt x="3860" y="117"/>
                    <a:pt x="3860" y="67"/>
                  </a:cubicBezTo>
                  <a:cubicBezTo>
                    <a:pt x="3860" y="34"/>
                    <a:pt x="2992" y="0"/>
                    <a:pt x="192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4"/>
            <p:cNvSpPr/>
            <p:nvPr/>
          </p:nvSpPr>
          <p:spPr>
            <a:xfrm>
              <a:off x="6441764" y="2789648"/>
              <a:ext cx="25736" cy="4840"/>
            </a:xfrm>
            <a:custGeom>
              <a:avLst/>
              <a:gdLst/>
              <a:ahLst/>
              <a:cxnLst/>
              <a:rect l="l" t="t" r="r" b="b"/>
              <a:pathLst>
                <a:path w="803" h="151" extrusionOk="0">
                  <a:moveTo>
                    <a:pt x="401" y="1"/>
                  </a:moveTo>
                  <a:cubicBezTo>
                    <a:pt x="184" y="1"/>
                    <a:pt x="0" y="34"/>
                    <a:pt x="0" y="84"/>
                  </a:cubicBezTo>
                  <a:cubicBezTo>
                    <a:pt x="0" y="118"/>
                    <a:pt x="184" y="151"/>
                    <a:pt x="401" y="151"/>
                  </a:cubicBezTo>
                  <a:cubicBezTo>
                    <a:pt x="619" y="151"/>
                    <a:pt x="802" y="118"/>
                    <a:pt x="802" y="84"/>
                  </a:cubicBezTo>
                  <a:cubicBezTo>
                    <a:pt x="802" y="34"/>
                    <a:pt x="619" y="1"/>
                    <a:pt x="4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4"/>
            <p:cNvSpPr/>
            <p:nvPr/>
          </p:nvSpPr>
          <p:spPr>
            <a:xfrm>
              <a:off x="6149917" y="2771988"/>
              <a:ext cx="56248" cy="5384"/>
            </a:xfrm>
            <a:custGeom>
              <a:avLst/>
              <a:gdLst/>
              <a:ahLst/>
              <a:cxnLst/>
              <a:rect l="l" t="t" r="r" b="b"/>
              <a:pathLst>
                <a:path w="1755" h="168" extrusionOk="0">
                  <a:moveTo>
                    <a:pt x="886" y="0"/>
                  </a:moveTo>
                  <a:cubicBezTo>
                    <a:pt x="385" y="0"/>
                    <a:pt x="0" y="50"/>
                    <a:pt x="0" y="84"/>
                  </a:cubicBezTo>
                  <a:cubicBezTo>
                    <a:pt x="0" y="134"/>
                    <a:pt x="385" y="167"/>
                    <a:pt x="886" y="167"/>
                  </a:cubicBezTo>
                  <a:cubicBezTo>
                    <a:pt x="1370" y="167"/>
                    <a:pt x="1755" y="134"/>
                    <a:pt x="1755" y="84"/>
                  </a:cubicBezTo>
                  <a:cubicBezTo>
                    <a:pt x="1755" y="50"/>
                    <a:pt x="1370" y="0"/>
                    <a:pt x="88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4"/>
            <p:cNvSpPr/>
            <p:nvPr/>
          </p:nvSpPr>
          <p:spPr>
            <a:xfrm>
              <a:off x="6112418" y="2722727"/>
              <a:ext cx="530203" cy="32691"/>
            </a:xfrm>
            <a:custGeom>
              <a:avLst/>
              <a:gdLst/>
              <a:ahLst/>
              <a:cxnLst/>
              <a:rect l="l" t="t" r="r" b="b"/>
              <a:pathLst>
                <a:path w="16543" h="1020" extrusionOk="0">
                  <a:moveTo>
                    <a:pt x="285" y="0"/>
                  </a:moveTo>
                  <a:lnTo>
                    <a:pt x="1" y="1019"/>
                  </a:lnTo>
                  <a:lnTo>
                    <a:pt x="16275" y="1019"/>
                  </a:lnTo>
                  <a:lnTo>
                    <a:pt x="16542"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34"/>
            <p:cNvSpPr/>
            <p:nvPr/>
          </p:nvSpPr>
          <p:spPr>
            <a:xfrm>
              <a:off x="6135462" y="2733432"/>
              <a:ext cx="13397" cy="11442"/>
            </a:xfrm>
            <a:custGeom>
              <a:avLst/>
              <a:gdLst/>
              <a:ahLst/>
              <a:cxnLst/>
              <a:rect l="l" t="t" r="r" b="b"/>
              <a:pathLst>
                <a:path w="418" h="357" extrusionOk="0">
                  <a:moveTo>
                    <a:pt x="251" y="0"/>
                  </a:moveTo>
                  <a:cubicBezTo>
                    <a:pt x="84" y="0"/>
                    <a:pt x="0" y="184"/>
                    <a:pt x="117" y="301"/>
                  </a:cubicBezTo>
                  <a:cubicBezTo>
                    <a:pt x="155" y="339"/>
                    <a:pt x="201" y="356"/>
                    <a:pt x="245" y="356"/>
                  </a:cubicBezTo>
                  <a:cubicBezTo>
                    <a:pt x="335" y="356"/>
                    <a:pt x="418" y="285"/>
                    <a:pt x="418" y="184"/>
                  </a:cubicBezTo>
                  <a:cubicBezTo>
                    <a:pt x="418" y="84"/>
                    <a:pt x="334" y="0"/>
                    <a:pt x="25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34"/>
            <p:cNvSpPr/>
            <p:nvPr/>
          </p:nvSpPr>
          <p:spPr>
            <a:xfrm>
              <a:off x="6155269" y="2733432"/>
              <a:ext cx="13429" cy="11442"/>
            </a:xfrm>
            <a:custGeom>
              <a:avLst/>
              <a:gdLst/>
              <a:ahLst/>
              <a:cxnLst/>
              <a:rect l="l" t="t" r="r" b="b"/>
              <a:pathLst>
                <a:path w="419" h="357" extrusionOk="0">
                  <a:moveTo>
                    <a:pt x="234" y="0"/>
                  </a:moveTo>
                  <a:cubicBezTo>
                    <a:pt x="84" y="0"/>
                    <a:pt x="0" y="184"/>
                    <a:pt x="117" y="301"/>
                  </a:cubicBezTo>
                  <a:cubicBezTo>
                    <a:pt x="150" y="339"/>
                    <a:pt x="194" y="356"/>
                    <a:pt x="237" y="356"/>
                  </a:cubicBezTo>
                  <a:cubicBezTo>
                    <a:pt x="327" y="356"/>
                    <a:pt x="418" y="285"/>
                    <a:pt x="418" y="184"/>
                  </a:cubicBezTo>
                  <a:cubicBezTo>
                    <a:pt x="418" y="84"/>
                    <a:pt x="335" y="0"/>
                    <a:pt x="234"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34"/>
            <p:cNvSpPr/>
            <p:nvPr/>
          </p:nvSpPr>
          <p:spPr>
            <a:xfrm>
              <a:off x="6175076" y="2733432"/>
              <a:ext cx="12884" cy="11442"/>
            </a:xfrm>
            <a:custGeom>
              <a:avLst/>
              <a:gdLst/>
              <a:ahLst/>
              <a:cxnLst/>
              <a:rect l="l" t="t" r="r" b="b"/>
              <a:pathLst>
                <a:path w="402" h="357" extrusionOk="0">
                  <a:moveTo>
                    <a:pt x="234" y="0"/>
                  </a:moveTo>
                  <a:cubicBezTo>
                    <a:pt x="67" y="0"/>
                    <a:pt x="1" y="184"/>
                    <a:pt x="101" y="301"/>
                  </a:cubicBezTo>
                  <a:cubicBezTo>
                    <a:pt x="139" y="339"/>
                    <a:pt x="185" y="356"/>
                    <a:pt x="228" y="356"/>
                  </a:cubicBezTo>
                  <a:cubicBezTo>
                    <a:pt x="318" y="356"/>
                    <a:pt x="402" y="285"/>
                    <a:pt x="402" y="184"/>
                  </a:cubicBezTo>
                  <a:cubicBezTo>
                    <a:pt x="402" y="84"/>
                    <a:pt x="335" y="0"/>
                    <a:pt x="234"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4"/>
            <p:cNvSpPr/>
            <p:nvPr/>
          </p:nvSpPr>
          <p:spPr>
            <a:xfrm>
              <a:off x="6033158" y="3269468"/>
              <a:ext cx="1236008" cy="720837"/>
            </a:xfrm>
            <a:custGeom>
              <a:avLst/>
              <a:gdLst/>
              <a:ahLst/>
              <a:cxnLst/>
              <a:rect l="l" t="t" r="r" b="b"/>
              <a:pathLst>
                <a:path w="38565" h="22491" extrusionOk="0">
                  <a:moveTo>
                    <a:pt x="1" y="0"/>
                  </a:moveTo>
                  <a:lnTo>
                    <a:pt x="1" y="22490"/>
                  </a:lnTo>
                  <a:lnTo>
                    <a:pt x="38564" y="22490"/>
                  </a:lnTo>
                  <a:lnTo>
                    <a:pt x="3856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34"/>
            <p:cNvSpPr/>
            <p:nvPr/>
          </p:nvSpPr>
          <p:spPr>
            <a:xfrm>
              <a:off x="6033158" y="3269468"/>
              <a:ext cx="562862" cy="720837"/>
            </a:xfrm>
            <a:custGeom>
              <a:avLst/>
              <a:gdLst/>
              <a:ahLst/>
              <a:cxnLst/>
              <a:rect l="l" t="t" r="r" b="b"/>
              <a:pathLst>
                <a:path w="17562" h="22491" extrusionOk="0">
                  <a:moveTo>
                    <a:pt x="1" y="0"/>
                  </a:moveTo>
                  <a:lnTo>
                    <a:pt x="1" y="22490"/>
                  </a:lnTo>
                  <a:lnTo>
                    <a:pt x="17561" y="22490"/>
                  </a:lnTo>
                  <a:lnTo>
                    <a:pt x="17561" y="0"/>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34"/>
            <p:cNvSpPr/>
            <p:nvPr/>
          </p:nvSpPr>
          <p:spPr>
            <a:xfrm>
              <a:off x="6083509" y="3311229"/>
              <a:ext cx="457354" cy="205665"/>
            </a:xfrm>
            <a:custGeom>
              <a:avLst/>
              <a:gdLst/>
              <a:ahLst/>
              <a:cxnLst/>
              <a:rect l="l" t="t" r="r" b="b"/>
              <a:pathLst>
                <a:path w="14270" h="6417" extrusionOk="0">
                  <a:moveTo>
                    <a:pt x="152" y="83"/>
                  </a:moveTo>
                  <a:cubicBezTo>
                    <a:pt x="152" y="83"/>
                    <a:pt x="152" y="83"/>
                    <a:pt x="151" y="84"/>
                  </a:cubicBezTo>
                  <a:lnTo>
                    <a:pt x="151" y="84"/>
                  </a:lnTo>
                  <a:lnTo>
                    <a:pt x="151" y="84"/>
                  </a:lnTo>
                  <a:cubicBezTo>
                    <a:pt x="152" y="83"/>
                    <a:pt x="152" y="83"/>
                    <a:pt x="152" y="83"/>
                  </a:cubicBezTo>
                  <a:close/>
                  <a:moveTo>
                    <a:pt x="84" y="1"/>
                  </a:moveTo>
                  <a:cubicBezTo>
                    <a:pt x="58" y="27"/>
                    <a:pt x="9" y="76"/>
                    <a:pt x="0" y="84"/>
                  </a:cubicBezTo>
                  <a:lnTo>
                    <a:pt x="0" y="84"/>
                  </a:lnTo>
                  <a:lnTo>
                    <a:pt x="0" y="903"/>
                  </a:lnTo>
                  <a:lnTo>
                    <a:pt x="0" y="1722"/>
                  </a:lnTo>
                  <a:lnTo>
                    <a:pt x="0" y="3309"/>
                  </a:lnTo>
                  <a:cubicBezTo>
                    <a:pt x="0" y="4345"/>
                    <a:pt x="0" y="5364"/>
                    <a:pt x="0" y="6333"/>
                  </a:cubicBezTo>
                  <a:lnTo>
                    <a:pt x="0" y="6417"/>
                  </a:lnTo>
                  <a:lnTo>
                    <a:pt x="84" y="6417"/>
                  </a:lnTo>
                  <a:lnTo>
                    <a:pt x="10243" y="6383"/>
                  </a:lnTo>
                  <a:cubicBezTo>
                    <a:pt x="11496" y="6367"/>
                    <a:pt x="12482" y="6367"/>
                    <a:pt x="13167" y="6350"/>
                  </a:cubicBezTo>
                  <a:lnTo>
                    <a:pt x="14136" y="6350"/>
                  </a:lnTo>
                  <a:cubicBezTo>
                    <a:pt x="14169" y="6350"/>
                    <a:pt x="14186" y="6333"/>
                    <a:pt x="14203" y="6333"/>
                  </a:cubicBezTo>
                  <a:lnTo>
                    <a:pt x="13935" y="6333"/>
                  </a:lnTo>
                  <a:lnTo>
                    <a:pt x="13133" y="6317"/>
                  </a:lnTo>
                  <a:cubicBezTo>
                    <a:pt x="12448" y="6317"/>
                    <a:pt x="11446" y="6300"/>
                    <a:pt x="10193" y="6300"/>
                  </a:cubicBezTo>
                  <a:lnTo>
                    <a:pt x="151" y="6267"/>
                  </a:lnTo>
                  <a:lnTo>
                    <a:pt x="151" y="6267"/>
                  </a:lnTo>
                  <a:cubicBezTo>
                    <a:pt x="151" y="5317"/>
                    <a:pt x="151" y="4321"/>
                    <a:pt x="151" y="3309"/>
                  </a:cubicBezTo>
                  <a:lnTo>
                    <a:pt x="151" y="1722"/>
                  </a:lnTo>
                  <a:lnTo>
                    <a:pt x="151" y="903"/>
                  </a:lnTo>
                  <a:lnTo>
                    <a:pt x="151" y="168"/>
                  </a:lnTo>
                  <a:lnTo>
                    <a:pt x="151" y="168"/>
                  </a:lnTo>
                  <a:lnTo>
                    <a:pt x="14153" y="151"/>
                  </a:lnTo>
                  <a:lnTo>
                    <a:pt x="14153" y="151"/>
                  </a:lnTo>
                  <a:cubicBezTo>
                    <a:pt x="14169" y="2042"/>
                    <a:pt x="14169" y="3572"/>
                    <a:pt x="14186" y="4646"/>
                  </a:cubicBezTo>
                  <a:cubicBezTo>
                    <a:pt x="14186" y="5180"/>
                    <a:pt x="14186" y="5598"/>
                    <a:pt x="14186" y="5899"/>
                  </a:cubicBezTo>
                  <a:cubicBezTo>
                    <a:pt x="14203" y="6032"/>
                    <a:pt x="14203" y="6133"/>
                    <a:pt x="14203" y="6216"/>
                  </a:cubicBezTo>
                  <a:cubicBezTo>
                    <a:pt x="14203" y="6266"/>
                    <a:pt x="14203" y="6300"/>
                    <a:pt x="14203" y="6333"/>
                  </a:cubicBezTo>
                  <a:cubicBezTo>
                    <a:pt x="14219" y="6300"/>
                    <a:pt x="14219" y="6266"/>
                    <a:pt x="14219" y="6233"/>
                  </a:cubicBezTo>
                  <a:cubicBezTo>
                    <a:pt x="14219" y="6149"/>
                    <a:pt x="14219" y="6049"/>
                    <a:pt x="14219" y="5916"/>
                  </a:cubicBezTo>
                  <a:cubicBezTo>
                    <a:pt x="14219" y="5615"/>
                    <a:pt x="14219" y="5214"/>
                    <a:pt x="14236" y="4679"/>
                  </a:cubicBezTo>
                  <a:cubicBezTo>
                    <a:pt x="14236" y="3576"/>
                    <a:pt x="14253" y="2022"/>
                    <a:pt x="14270" y="84"/>
                  </a:cubicBezTo>
                  <a:lnTo>
                    <a:pt x="14270" y="34"/>
                  </a:lnTo>
                  <a:lnTo>
                    <a:pt x="14203" y="34"/>
                  </a:lnTo>
                  <a:lnTo>
                    <a:pt x="8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34"/>
            <p:cNvSpPr/>
            <p:nvPr/>
          </p:nvSpPr>
          <p:spPr>
            <a:xfrm>
              <a:off x="6285937" y="3392636"/>
              <a:ext cx="46601" cy="43107"/>
            </a:xfrm>
            <a:custGeom>
              <a:avLst/>
              <a:gdLst/>
              <a:ahLst/>
              <a:cxnLst/>
              <a:rect l="l" t="t" r="r" b="b"/>
              <a:pathLst>
                <a:path w="1454" h="1345" extrusionOk="0">
                  <a:moveTo>
                    <a:pt x="808" y="1"/>
                  </a:moveTo>
                  <a:cubicBezTo>
                    <a:pt x="737" y="1"/>
                    <a:pt x="667" y="12"/>
                    <a:pt x="602" y="34"/>
                  </a:cubicBezTo>
                  <a:cubicBezTo>
                    <a:pt x="0" y="251"/>
                    <a:pt x="0" y="1103"/>
                    <a:pt x="602" y="1304"/>
                  </a:cubicBezTo>
                  <a:cubicBezTo>
                    <a:pt x="669" y="1331"/>
                    <a:pt x="741" y="1344"/>
                    <a:pt x="814" y="1344"/>
                  </a:cubicBezTo>
                  <a:cubicBezTo>
                    <a:pt x="960" y="1344"/>
                    <a:pt x="1109" y="1293"/>
                    <a:pt x="1220" y="1203"/>
                  </a:cubicBezTo>
                  <a:cubicBezTo>
                    <a:pt x="1337" y="1103"/>
                    <a:pt x="1420" y="969"/>
                    <a:pt x="1437" y="836"/>
                  </a:cubicBezTo>
                  <a:cubicBezTo>
                    <a:pt x="1454" y="736"/>
                    <a:pt x="1437" y="669"/>
                    <a:pt x="1420" y="669"/>
                  </a:cubicBezTo>
                  <a:cubicBezTo>
                    <a:pt x="1387" y="836"/>
                    <a:pt x="1287" y="1003"/>
                    <a:pt x="1153" y="1103"/>
                  </a:cubicBezTo>
                  <a:cubicBezTo>
                    <a:pt x="1056" y="1168"/>
                    <a:pt x="945" y="1205"/>
                    <a:pt x="833" y="1205"/>
                  </a:cubicBezTo>
                  <a:cubicBezTo>
                    <a:pt x="772" y="1205"/>
                    <a:pt x="711" y="1194"/>
                    <a:pt x="652" y="1170"/>
                  </a:cubicBezTo>
                  <a:cubicBezTo>
                    <a:pt x="184" y="1003"/>
                    <a:pt x="184" y="351"/>
                    <a:pt x="652" y="184"/>
                  </a:cubicBezTo>
                  <a:cubicBezTo>
                    <a:pt x="719" y="157"/>
                    <a:pt x="788" y="144"/>
                    <a:pt x="857" y="144"/>
                  </a:cubicBezTo>
                  <a:cubicBezTo>
                    <a:pt x="961" y="144"/>
                    <a:pt x="1063" y="174"/>
                    <a:pt x="1153" y="234"/>
                  </a:cubicBezTo>
                  <a:cubicBezTo>
                    <a:pt x="1287" y="351"/>
                    <a:pt x="1387" y="502"/>
                    <a:pt x="1420" y="669"/>
                  </a:cubicBezTo>
                  <a:cubicBezTo>
                    <a:pt x="1437" y="669"/>
                    <a:pt x="1454" y="619"/>
                    <a:pt x="1437" y="518"/>
                  </a:cubicBezTo>
                  <a:cubicBezTo>
                    <a:pt x="1420" y="368"/>
                    <a:pt x="1337" y="251"/>
                    <a:pt x="1220" y="151"/>
                  </a:cubicBezTo>
                  <a:cubicBezTo>
                    <a:pt x="1107" y="49"/>
                    <a:pt x="956" y="1"/>
                    <a:pt x="80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4"/>
            <p:cNvSpPr/>
            <p:nvPr/>
          </p:nvSpPr>
          <p:spPr>
            <a:xfrm>
              <a:off x="6083509" y="3531861"/>
              <a:ext cx="457354" cy="205665"/>
            </a:xfrm>
            <a:custGeom>
              <a:avLst/>
              <a:gdLst/>
              <a:ahLst/>
              <a:cxnLst/>
              <a:rect l="l" t="t" r="r" b="b"/>
              <a:pathLst>
                <a:path w="14270" h="6417" extrusionOk="0">
                  <a:moveTo>
                    <a:pt x="152" y="83"/>
                  </a:moveTo>
                  <a:cubicBezTo>
                    <a:pt x="152" y="83"/>
                    <a:pt x="152" y="83"/>
                    <a:pt x="151" y="84"/>
                  </a:cubicBezTo>
                  <a:lnTo>
                    <a:pt x="151" y="84"/>
                  </a:lnTo>
                  <a:lnTo>
                    <a:pt x="151" y="84"/>
                  </a:lnTo>
                  <a:cubicBezTo>
                    <a:pt x="152" y="83"/>
                    <a:pt x="152" y="83"/>
                    <a:pt x="152" y="83"/>
                  </a:cubicBezTo>
                  <a:close/>
                  <a:moveTo>
                    <a:pt x="84" y="1"/>
                  </a:moveTo>
                  <a:cubicBezTo>
                    <a:pt x="58" y="27"/>
                    <a:pt x="9" y="76"/>
                    <a:pt x="0" y="84"/>
                  </a:cubicBezTo>
                  <a:lnTo>
                    <a:pt x="0" y="84"/>
                  </a:lnTo>
                  <a:lnTo>
                    <a:pt x="0" y="903"/>
                  </a:lnTo>
                  <a:lnTo>
                    <a:pt x="0" y="1705"/>
                  </a:lnTo>
                  <a:lnTo>
                    <a:pt x="0" y="3309"/>
                  </a:lnTo>
                  <a:cubicBezTo>
                    <a:pt x="0" y="4345"/>
                    <a:pt x="0" y="5364"/>
                    <a:pt x="0" y="6333"/>
                  </a:cubicBezTo>
                  <a:lnTo>
                    <a:pt x="0" y="6417"/>
                  </a:lnTo>
                  <a:lnTo>
                    <a:pt x="84" y="6417"/>
                  </a:lnTo>
                  <a:lnTo>
                    <a:pt x="10243" y="6367"/>
                  </a:lnTo>
                  <a:cubicBezTo>
                    <a:pt x="11496" y="6367"/>
                    <a:pt x="12482" y="6350"/>
                    <a:pt x="13167" y="6350"/>
                  </a:cubicBezTo>
                  <a:lnTo>
                    <a:pt x="13952" y="6350"/>
                  </a:lnTo>
                  <a:cubicBezTo>
                    <a:pt x="14019" y="6333"/>
                    <a:pt x="14086" y="6333"/>
                    <a:pt x="14136" y="6333"/>
                  </a:cubicBezTo>
                  <a:cubicBezTo>
                    <a:pt x="14086" y="6333"/>
                    <a:pt x="14019" y="6333"/>
                    <a:pt x="13935" y="6316"/>
                  </a:cubicBezTo>
                  <a:lnTo>
                    <a:pt x="13133" y="6316"/>
                  </a:lnTo>
                  <a:lnTo>
                    <a:pt x="10193" y="6300"/>
                  </a:lnTo>
                  <a:lnTo>
                    <a:pt x="151" y="6267"/>
                  </a:lnTo>
                  <a:lnTo>
                    <a:pt x="151" y="6267"/>
                  </a:lnTo>
                  <a:cubicBezTo>
                    <a:pt x="151" y="5317"/>
                    <a:pt x="151" y="4321"/>
                    <a:pt x="151" y="3309"/>
                  </a:cubicBezTo>
                  <a:lnTo>
                    <a:pt x="151" y="1705"/>
                  </a:lnTo>
                  <a:lnTo>
                    <a:pt x="151" y="903"/>
                  </a:lnTo>
                  <a:lnTo>
                    <a:pt x="151" y="167"/>
                  </a:lnTo>
                  <a:lnTo>
                    <a:pt x="151" y="167"/>
                  </a:lnTo>
                  <a:cubicBezTo>
                    <a:pt x="5580" y="151"/>
                    <a:pt x="10530" y="151"/>
                    <a:pt x="14153" y="134"/>
                  </a:cubicBezTo>
                  <a:lnTo>
                    <a:pt x="14153" y="134"/>
                  </a:lnTo>
                  <a:cubicBezTo>
                    <a:pt x="14169" y="2033"/>
                    <a:pt x="14169" y="3569"/>
                    <a:pt x="14186" y="4646"/>
                  </a:cubicBezTo>
                  <a:cubicBezTo>
                    <a:pt x="14186" y="5180"/>
                    <a:pt x="14186" y="5598"/>
                    <a:pt x="14186" y="5882"/>
                  </a:cubicBezTo>
                  <a:cubicBezTo>
                    <a:pt x="14203" y="6032"/>
                    <a:pt x="14203" y="6133"/>
                    <a:pt x="14203" y="6216"/>
                  </a:cubicBezTo>
                  <a:cubicBezTo>
                    <a:pt x="14203" y="6250"/>
                    <a:pt x="14203" y="6300"/>
                    <a:pt x="14203" y="6333"/>
                  </a:cubicBezTo>
                  <a:cubicBezTo>
                    <a:pt x="14219" y="6300"/>
                    <a:pt x="14219" y="6266"/>
                    <a:pt x="14219" y="6233"/>
                  </a:cubicBezTo>
                  <a:cubicBezTo>
                    <a:pt x="14219" y="6149"/>
                    <a:pt x="14219" y="6049"/>
                    <a:pt x="14219" y="5915"/>
                  </a:cubicBezTo>
                  <a:cubicBezTo>
                    <a:pt x="14219" y="5615"/>
                    <a:pt x="14219" y="5197"/>
                    <a:pt x="14236" y="4679"/>
                  </a:cubicBezTo>
                  <a:cubicBezTo>
                    <a:pt x="14236" y="3576"/>
                    <a:pt x="14253" y="2006"/>
                    <a:pt x="14270" y="84"/>
                  </a:cubicBezTo>
                  <a:lnTo>
                    <a:pt x="14270" y="34"/>
                  </a:lnTo>
                  <a:lnTo>
                    <a:pt x="14203" y="34"/>
                  </a:lnTo>
                  <a:lnTo>
                    <a:pt x="8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4"/>
            <p:cNvSpPr/>
            <p:nvPr/>
          </p:nvSpPr>
          <p:spPr>
            <a:xfrm>
              <a:off x="6285937" y="3613268"/>
              <a:ext cx="46601" cy="42851"/>
            </a:xfrm>
            <a:custGeom>
              <a:avLst/>
              <a:gdLst/>
              <a:ahLst/>
              <a:cxnLst/>
              <a:rect l="l" t="t" r="r" b="b"/>
              <a:pathLst>
                <a:path w="1454" h="1337" extrusionOk="0">
                  <a:moveTo>
                    <a:pt x="808" y="1"/>
                  </a:moveTo>
                  <a:cubicBezTo>
                    <a:pt x="737" y="1"/>
                    <a:pt x="667" y="12"/>
                    <a:pt x="602" y="34"/>
                  </a:cubicBezTo>
                  <a:cubicBezTo>
                    <a:pt x="0" y="251"/>
                    <a:pt x="0" y="1086"/>
                    <a:pt x="602" y="1304"/>
                  </a:cubicBezTo>
                  <a:cubicBezTo>
                    <a:pt x="667" y="1325"/>
                    <a:pt x="737" y="1336"/>
                    <a:pt x="808" y="1336"/>
                  </a:cubicBezTo>
                  <a:cubicBezTo>
                    <a:pt x="956" y="1336"/>
                    <a:pt x="1107" y="1288"/>
                    <a:pt x="1220" y="1187"/>
                  </a:cubicBezTo>
                  <a:cubicBezTo>
                    <a:pt x="1337" y="1103"/>
                    <a:pt x="1420" y="969"/>
                    <a:pt x="1437" y="819"/>
                  </a:cubicBezTo>
                  <a:cubicBezTo>
                    <a:pt x="1454" y="719"/>
                    <a:pt x="1437" y="669"/>
                    <a:pt x="1420" y="669"/>
                  </a:cubicBezTo>
                  <a:cubicBezTo>
                    <a:pt x="1387" y="836"/>
                    <a:pt x="1287" y="986"/>
                    <a:pt x="1153" y="1103"/>
                  </a:cubicBezTo>
                  <a:cubicBezTo>
                    <a:pt x="1056" y="1168"/>
                    <a:pt x="945" y="1205"/>
                    <a:pt x="833" y="1205"/>
                  </a:cubicBezTo>
                  <a:cubicBezTo>
                    <a:pt x="772" y="1205"/>
                    <a:pt x="711" y="1194"/>
                    <a:pt x="652" y="1170"/>
                  </a:cubicBezTo>
                  <a:cubicBezTo>
                    <a:pt x="184" y="986"/>
                    <a:pt x="184" y="351"/>
                    <a:pt x="652" y="167"/>
                  </a:cubicBezTo>
                  <a:cubicBezTo>
                    <a:pt x="711" y="144"/>
                    <a:pt x="772" y="133"/>
                    <a:pt x="833" y="133"/>
                  </a:cubicBezTo>
                  <a:cubicBezTo>
                    <a:pt x="945" y="133"/>
                    <a:pt x="1056" y="169"/>
                    <a:pt x="1153" y="234"/>
                  </a:cubicBezTo>
                  <a:cubicBezTo>
                    <a:pt x="1287" y="351"/>
                    <a:pt x="1387" y="502"/>
                    <a:pt x="1420" y="669"/>
                  </a:cubicBezTo>
                  <a:cubicBezTo>
                    <a:pt x="1437" y="669"/>
                    <a:pt x="1454" y="619"/>
                    <a:pt x="1437" y="518"/>
                  </a:cubicBezTo>
                  <a:cubicBezTo>
                    <a:pt x="1420" y="368"/>
                    <a:pt x="1337" y="234"/>
                    <a:pt x="1220" y="151"/>
                  </a:cubicBezTo>
                  <a:cubicBezTo>
                    <a:pt x="1107" y="49"/>
                    <a:pt x="956" y="1"/>
                    <a:pt x="80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34"/>
            <p:cNvSpPr/>
            <p:nvPr/>
          </p:nvSpPr>
          <p:spPr>
            <a:xfrm>
              <a:off x="6083509" y="3752494"/>
              <a:ext cx="457354" cy="205120"/>
            </a:xfrm>
            <a:custGeom>
              <a:avLst/>
              <a:gdLst/>
              <a:ahLst/>
              <a:cxnLst/>
              <a:rect l="l" t="t" r="r" b="b"/>
              <a:pathLst>
                <a:path w="14270" h="6400" extrusionOk="0">
                  <a:moveTo>
                    <a:pt x="14157" y="6326"/>
                  </a:moveTo>
                  <a:cubicBezTo>
                    <a:pt x="14149" y="6326"/>
                    <a:pt x="14141" y="6327"/>
                    <a:pt x="14136" y="6333"/>
                  </a:cubicBezTo>
                  <a:lnTo>
                    <a:pt x="14203" y="6333"/>
                  </a:lnTo>
                  <a:cubicBezTo>
                    <a:pt x="14192" y="6333"/>
                    <a:pt x="14173" y="6326"/>
                    <a:pt x="14157" y="6326"/>
                  </a:cubicBezTo>
                  <a:close/>
                  <a:moveTo>
                    <a:pt x="84" y="1"/>
                  </a:moveTo>
                  <a:cubicBezTo>
                    <a:pt x="58" y="26"/>
                    <a:pt x="9" y="76"/>
                    <a:pt x="0" y="84"/>
                  </a:cubicBezTo>
                  <a:lnTo>
                    <a:pt x="0" y="84"/>
                  </a:lnTo>
                  <a:lnTo>
                    <a:pt x="0" y="903"/>
                  </a:lnTo>
                  <a:lnTo>
                    <a:pt x="0" y="1705"/>
                  </a:lnTo>
                  <a:lnTo>
                    <a:pt x="0" y="3292"/>
                  </a:lnTo>
                  <a:cubicBezTo>
                    <a:pt x="0" y="4345"/>
                    <a:pt x="0" y="5364"/>
                    <a:pt x="0" y="6333"/>
                  </a:cubicBezTo>
                  <a:lnTo>
                    <a:pt x="0" y="6400"/>
                  </a:lnTo>
                  <a:lnTo>
                    <a:pt x="84" y="6400"/>
                  </a:lnTo>
                  <a:lnTo>
                    <a:pt x="10243" y="6366"/>
                  </a:lnTo>
                  <a:lnTo>
                    <a:pt x="13167" y="6350"/>
                  </a:lnTo>
                  <a:lnTo>
                    <a:pt x="13952" y="6333"/>
                  </a:lnTo>
                  <a:lnTo>
                    <a:pt x="14136" y="6333"/>
                  </a:lnTo>
                  <a:lnTo>
                    <a:pt x="13935" y="6316"/>
                  </a:lnTo>
                  <a:lnTo>
                    <a:pt x="13133" y="6316"/>
                  </a:lnTo>
                  <a:lnTo>
                    <a:pt x="10193" y="6283"/>
                  </a:lnTo>
                  <a:lnTo>
                    <a:pt x="151" y="6250"/>
                  </a:lnTo>
                  <a:lnTo>
                    <a:pt x="151" y="6250"/>
                  </a:lnTo>
                  <a:cubicBezTo>
                    <a:pt x="151" y="5306"/>
                    <a:pt x="151" y="4315"/>
                    <a:pt x="151" y="3292"/>
                  </a:cubicBezTo>
                  <a:lnTo>
                    <a:pt x="151" y="1705"/>
                  </a:lnTo>
                  <a:lnTo>
                    <a:pt x="151" y="903"/>
                  </a:lnTo>
                  <a:lnTo>
                    <a:pt x="151" y="151"/>
                  </a:lnTo>
                  <a:lnTo>
                    <a:pt x="151" y="151"/>
                  </a:lnTo>
                  <a:lnTo>
                    <a:pt x="14153" y="134"/>
                  </a:lnTo>
                  <a:lnTo>
                    <a:pt x="14153" y="134"/>
                  </a:lnTo>
                  <a:cubicBezTo>
                    <a:pt x="14169" y="2016"/>
                    <a:pt x="14169" y="3552"/>
                    <a:pt x="14186" y="4629"/>
                  </a:cubicBezTo>
                  <a:cubicBezTo>
                    <a:pt x="14186" y="5163"/>
                    <a:pt x="14186" y="5581"/>
                    <a:pt x="14186" y="5882"/>
                  </a:cubicBezTo>
                  <a:cubicBezTo>
                    <a:pt x="14203" y="6016"/>
                    <a:pt x="14203" y="6133"/>
                    <a:pt x="14203" y="6216"/>
                  </a:cubicBezTo>
                  <a:cubicBezTo>
                    <a:pt x="14203" y="6249"/>
                    <a:pt x="14203" y="6283"/>
                    <a:pt x="14203" y="6333"/>
                  </a:cubicBezTo>
                  <a:cubicBezTo>
                    <a:pt x="14219" y="6300"/>
                    <a:pt x="14219" y="6266"/>
                    <a:pt x="14219" y="6233"/>
                  </a:cubicBezTo>
                  <a:cubicBezTo>
                    <a:pt x="14219" y="6149"/>
                    <a:pt x="14219" y="6032"/>
                    <a:pt x="14219" y="5915"/>
                  </a:cubicBezTo>
                  <a:cubicBezTo>
                    <a:pt x="14219" y="5615"/>
                    <a:pt x="14219" y="5197"/>
                    <a:pt x="14236" y="4662"/>
                  </a:cubicBezTo>
                  <a:cubicBezTo>
                    <a:pt x="14236" y="3576"/>
                    <a:pt x="14253" y="2006"/>
                    <a:pt x="14270" y="84"/>
                  </a:cubicBezTo>
                  <a:lnTo>
                    <a:pt x="14270" y="17"/>
                  </a:lnTo>
                  <a:lnTo>
                    <a:pt x="14203" y="17"/>
                  </a:lnTo>
                  <a:cubicBezTo>
                    <a:pt x="10560" y="17"/>
                    <a:pt x="5564" y="17"/>
                    <a:pt x="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34"/>
            <p:cNvSpPr/>
            <p:nvPr/>
          </p:nvSpPr>
          <p:spPr>
            <a:xfrm>
              <a:off x="6285937" y="3833676"/>
              <a:ext cx="46601" cy="43075"/>
            </a:xfrm>
            <a:custGeom>
              <a:avLst/>
              <a:gdLst/>
              <a:ahLst/>
              <a:cxnLst/>
              <a:rect l="l" t="t" r="r" b="b"/>
              <a:pathLst>
                <a:path w="1454" h="1344" extrusionOk="0">
                  <a:moveTo>
                    <a:pt x="809" y="0"/>
                  </a:moveTo>
                  <a:cubicBezTo>
                    <a:pt x="738" y="0"/>
                    <a:pt x="667" y="13"/>
                    <a:pt x="602" y="41"/>
                  </a:cubicBezTo>
                  <a:cubicBezTo>
                    <a:pt x="0" y="241"/>
                    <a:pt x="0" y="1093"/>
                    <a:pt x="602" y="1310"/>
                  </a:cubicBezTo>
                  <a:cubicBezTo>
                    <a:pt x="667" y="1332"/>
                    <a:pt x="737" y="1343"/>
                    <a:pt x="808" y="1343"/>
                  </a:cubicBezTo>
                  <a:cubicBezTo>
                    <a:pt x="956" y="1343"/>
                    <a:pt x="1107" y="1295"/>
                    <a:pt x="1220" y="1194"/>
                  </a:cubicBezTo>
                  <a:cubicBezTo>
                    <a:pt x="1337" y="1093"/>
                    <a:pt x="1420" y="976"/>
                    <a:pt x="1437" y="826"/>
                  </a:cubicBezTo>
                  <a:cubicBezTo>
                    <a:pt x="1454" y="726"/>
                    <a:pt x="1437" y="676"/>
                    <a:pt x="1420" y="676"/>
                  </a:cubicBezTo>
                  <a:cubicBezTo>
                    <a:pt x="1387" y="843"/>
                    <a:pt x="1287" y="993"/>
                    <a:pt x="1153" y="1110"/>
                  </a:cubicBezTo>
                  <a:cubicBezTo>
                    <a:pt x="1063" y="1170"/>
                    <a:pt x="961" y="1200"/>
                    <a:pt x="857" y="1200"/>
                  </a:cubicBezTo>
                  <a:cubicBezTo>
                    <a:pt x="788" y="1200"/>
                    <a:pt x="719" y="1187"/>
                    <a:pt x="652" y="1160"/>
                  </a:cubicBezTo>
                  <a:cubicBezTo>
                    <a:pt x="184" y="993"/>
                    <a:pt x="184" y="341"/>
                    <a:pt x="652" y="174"/>
                  </a:cubicBezTo>
                  <a:cubicBezTo>
                    <a:pt x="711" y="151"/>
                    <a:pt x="772" y="140"/>
                    <a:pt x="833" y="140"/>
                  </a:cubicBezTo>
                  <a:cubicBezTo>
                    <a:pt x="945" y="140"/>
                    <a:pt x="1056" y="176"/>
                    <a:pt x="1153" y="241"/>
                  </a:cubicBezTo>
                  <a:cubicBezTo>
                    <a:pt x="1287" y="341"/>
                    <a:pt x="1387" y="508"/>
                    <a:pt x="1420" y="676"/>
                  </a:cubicBezTo>
                  <a:cubicBezTo>
                    <a:pt x="1437" y="676"/>
                    <a:pt x="1454" y="625"/>
                    <a:pt x="1437" y="525"/>
                  </a:cubicBezTo>
                  <a:cubicBezTo>
                    <a:pt x="1404" y="375"/>
                    <a:pt x="1337" y="241"/>
                    <a:pt x="1220" y="158"/>
                  </a:cubicBezTo>
                  <a:cubicBezTo>
                    <a:pt x="1107" y="56"/>
                    <a:pt x="957" y="0"/>
                    <a:pt x="80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4"/>
            <p:cNvSpPr/>
            <p:nvPr/>
          </p:nvSpPr>
          <p:spPr>
            <a:xfrm>
              <a:off x="4384346" y="3269468"/>
              <a:ext cx="825768" cy="1307736"/>
            </a:xfrm>
            <a:custGeom>
              <a:avLst/>
              <a:gdLst/>
              <a:ahLst/>
              <a:cxnLst/>
              <a:rect l="l" t="t" r="r" b="b"/>
              <a:pathLst>
                <a:path w="25765" h="40803" extrusionOk="0">
                  <a:moveTo>
                    <a:pt x="0" y="0"/>
                  </a:moveTo>
                  <a:lnTo>
                    <a:pt x="0" y="40786"/>
                  </a:lnTo>
                  <a:lnTo>
                    <a:pt x="25765" y="40803"/>
                  </a:lnTo>
                  <a:lnTo>
                    <a:pt x="25765"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4"/>
            <p:cNvSpPr/>
            <p:nvPr/>
          </p:nvSpPr>
          <p:spPr>
            <a:xfrm>
              <a:off x="4344155" y="3219118"/>
              <a:ext cx="2969977" cy="68587"/>
            </a:xfrm>
            <a:custGeom>
              <a:avLst/>
              <a:gdLst/>
              <a:ahLst/>
              <a:cxnLst/>
              <a:rect l="l" t="t" r="r" b="b"/>
              <a:pathLst>
                <a:path w="92667" h="2140" extrusionOk="0">
                  <a:moveTo>
                    <a:pt x="1" y="1"/>
                  </a:moveTo>
                  <a:lnTo>
                    <a:pt x="1" y="2140"/>
                  </a:lnTo>
                  <a:lnTo>
                    <a:pt x="92667" y="2140"/>
                  </a:lnTo>
                  <a:lnTo>
                    <a:pt x="9266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34"/>
            <p:cNvSpPr/>
            <p:nvPr/>
          </p:nvSpPr>
          <p:spPr>
            <a:xfrm>
              <a:off x="4384346" y="3287673"/>
              <a:ext cx="92112" cy="1386996"/>
            </a:xfrm>
            <a:custGeom>
              <a:avLst/>
              <a:gdLst/>
              <a:ahLst/>
              <a:cxnLst/>
              <a:rect l="l" t="t" r="r" b="b"/>
              <a:pathLst>
                <a:path w="2874" h="43276" extrusionOk="0">
                  <a:moveTo>
                    <a:pt x="0" y="1"/>
                  </a:moveTo>
                  <a:lnTo>
                    <a:pt x="0" y="43276"/>
                  </a:lnTo>
                  <a:lnTo>
                    <a:pt x="2874" y="43276"/>
                  </a:lnTo>
                  <a:lnTo>
                    <a:pt x="287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4"/>
            <p:cNvSpPr/>
            <p:nvPr/>
          </p:nvSpPr>
          <p:spPr>
            <a:xfrm>
              <a:off x="7177023" y="3287673"/>
              <a:ext cx="92144" cy="1387541"/>
            </a:xfrm>
            <a:custGeom>
              <a:avLst/>
              <a:gdLst/>
              <a:ahLst/>
              <a:cxnLst/>
              <a:rect l="l" t="t" r="r" b="b"/>
              <a:pathLst>
                <a:path w="2875" h="43293" extrusionOk="0">
                  <a:moveTo>
                    <a:pt x="0" y="1"/>
                  </a:moveTo>
                  <a:lnTo>
                    <a:pt x="0" y="43292"/>
                  </a:lnTo>
                  <a:lnTo>
                    <a:pt x="2874" y="43292"/>
                  </a:lnTo>
                  <a:lnTo>
                    <a:pt x="287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34"/>
            <p:cNvSpPr/>
            <p:nvPr/>
          </p:nvSpPr>
          <p:spPr>
            <a:xfrm>
              <a:off x="6595988" y="3287673"/>
              <a:ext cx="92144" cy="1387541"/>
            </a:xfrm>
            <a:custGeom>
              <a:avLst/>
              <a:gdLst/>
              <a:ahLst/>
              <a:cxnLst/>
              <a:rect l="l" t="t" r="r" b="b"/>
              <a:pathLst>
                <a:path w="2875" h="43293" extrusionOk="0">
                  <a:moveTo>
                    <a:pt x="0" y="1"/>
                  </a:moveTo>
                  <a:lnTo>
                    <a:pt x="0" y="43292"/>
                  </a:lnTo>
                  <a:lnTo>
                    <a:pt x="2874" y="43292"/>
                  </a:lnTo>
                  <a:lnTo>
                    <a:pt x="287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34"/>
            <p:cNvSpPr/>
            <p:nvPr/>
          </p:nvSpPr>
          <p:spPr>
            <a:xfrm>
              <a:off x="4366655" y="3216457"/>
              <a:ext cx="395241" cy="5384"/>
            </a:xfrm>
            <a:custGeom>
              <a:avLst/>
              <a:gdLst/>
              <a:ahLst/>
              <a:cxnLst/>
              <a:rect l="l" t="t" r="r" b="b"/>
              <a:pathLst>
                <a:path w="12332" h="168" extrusionOk="0">
                  <a:moveTo>
                    <a:pt x="6166" y="0"/>
                  </a:moveTo>
                  <a:cubicBezTo>
                    <a:pt x="2758" y="0"/>
                    <a:pt x="1" y="34"/>
                    <a:pt x="1" y="84"/>
                  </a:cubicBezTo>
                  <a:cubicBezTo>
                    <a:pt x="1" y="134"/>
                    <a:pt x="2758" y="167"/>
                    <a:pt x="6166" y="167"/>
                  </a:cubicBezTo>
                  <a:cubicBezTo>
                    <a:pt x="9575" y="167"/>
                    <a:pt x="12332" y="134"/>
                    <a:pt x="12332" y="84"/>
                  </a:cubicBezTo>
                  <a:cubicBezTo>
                    <a:pt x="12332" y="34"/>
                    <a:pt x="9575" y="0"/>
                    <a:pt x="6166"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34"/>
            <p:cNvSpPr/>
            <p:nvPr/>
          </p:nvSpPr>
          <p:spPr>
            <a:xfrm>
              <a:off x="5441964" y="4502207"/>
              <a:ext cx="344890" cy="158808"/>
            </a:xfrm>
            <a:custGeom>
              <a:avLst/>
              <a:gdLst/>
              <a:ahLst/>
              <a:cxnLst/>
              <a:rect l="l" t="t" r="r" b="b"/>
              <a:pathLst>
                <a:path w="10761" h="4955" extrusionOk="0">
                  <a:moveTo>
                    <a:pt x="151" y="0"/>
                  </a:moveTo>
                  <a:lnTo>
                    <a:pt x="1" y="4528"/>
                  </a:lnTo>
                  <a:lnTo>
                    <a:pt x="351" y="4562"/>
                  </a:lnTo>
                  <a:cubicBezTo>
                    <a:pt x="1584" y="4665"/>
                    <a:pt x="5727" y="4955"/>
                    <a:pt x="8065" y="4955"/>
                  </a:cubicBezTo>
                  <a:cubicBezTo>
                    <a:pt x="8770" y="4955"/>
                    <a:pt x="9310" y="4928"/>
                    <a:pt x="9558" y="4863"/>
                  </a:cubicBezTo>
                  <a:cubicBezTo>
                    <a:pt x="10761" y="4528"/>
                    <a:pt x="5865" y="3275"/>
                    <a:pt x="5865" y="3275"/>
                  </a:cubicBezTo>
                  <a:lnTo>
                    <a:pt x="5949" y="184"/>
                  </a:lnTo>
                  <a:lnTo>
                    <a:pt x="151"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34"/>
            <p:cNvSpPr/>
            <p:nvPr/>
          </p:nvSpPr>
          <p:spPr>
            <a:xfrm>
              <a:off x="5441964" y="4629670"/>
              <a:ext cx="319731" cy="30576"/>
            </a:xfrm>
            <a:custGeom>
              <a:avLst/>
              <a:gdLst/>
              <a:ahLst/>
              <a:cxnLst/>
              <a:rect l="l" t="t" r="r" b="b"/>
              <a:pathLst>
                <a:path w="9976" h="954" extrusionOk="0">
                  <a:moveTo>
                    <a:pt x="8255" y="0"/>
                  </a:moveTo>
                  <a:cubicBezTo>
                    <a:pt x="7920" y="0"/>
                    <a:pt x="7720" y="735"/>
                    <a:pt x="7720" y="735"/>
                  </a:cubicBezTo>
                  <a:lnTo>
                    <a:pt x="1" y="418"/>
                  </a:lnTo>
                  <a:lnTo>
                    <a:pt x="1" y="551"/>
                  </a:lnTo>
                  <a:cubicBezTo>
                    <a:pt x="1946" y="786"/>
                    <a:pt x="5552" y="954"/>
                    <a:pt x="7791" y="954"/>
                  </a:cubicBezTo>
                  <a:cubicBezTo>
                    <a:pt x="8897" y="954"/>
                    <a:pt x="9670" y="913"/>
                    <a:pt x="9742" y="819"/>
                  </a:cubicBezTo>
                  <a:cubicBezTo>
                    <a:pt x="9976" y="551"/>
                    <a:pt x="8255" y="0"/>
                    <a:pt x="82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34"/>
            <p:cNvSpPr/>
            <p:nvPr/>
          </p:nvSpPr>
          <p:spPr>
            <a:xfrm>
              <a:off x="5439272" y="4643035"/>
              <a:ext cx="315468" cy="10737"/>
            </a:xfrm>
            <a:custGeom>
              <a:avLst/>
              <a:gdLst/>
              <a:ahLst/>
              <a:cxnLst/>
              <a:rect l="l" t="t" r="r" b="b"/>
              <a:pathLst>
                <a:path w="9843" h="335" extrusionOk="0">
                  <a:moveTo>
                    <a:pt x="1" y="1"/>
                  </a:moveTo>
                  <a:cubicBezTo>
                    <a:pt x="34" y="17"/>
                    <a:pt x="68" y="17"/>
                    <a:pt x="101" y="17"/>
                  </a:cubicBezTo>
                  <a:cubicBezTo>
                    <a:pt x="185" y="17"/>
                    <a:pt x="285" y="34"/>
                    <a:pt x="385" y="34"/>
                  </a:cubicBezTo>
                  <a:lnTo>
                    <a:pt x="1438" y="118"/>
                  </a:lnTo>
                  <a:cubicBezTo>
                    <a:pt x="2323" y="185"/>
                    <a:pt x="3560" y="251"/>
                    <a:pt x="4913" y="285"/>
                  </a:cubicBezTo>
                  <a:cubicBezTo>
                    <a:pt x="6267" y="335"/>
                    <a:pt x="7503" y="335"/>
                    <a:pt x="8389" y="335"/>
                  </a:cubicBezTo>
                  <a:lnTo>
                    <a:pt x="9441" y="318"/>
                  </a:lnTo>
                  <a:lnTo>
                    <a:pt x="9842" y="318"/>
                  </a:lnTo>
                  <a:cubicBezTo>
                    <a:pt x="9809" y="302"/>
                    <a:pt x="9775" y="302"/>
                    <a:pt x="9742" y="302"/>
                  </a:cubicBezTo>
                  <a:lnTo>
                    <a:pt x="9441" y="302"/>
                  </a:lnTo>
                  <a:lnTo>
                    <a:pt x="8389" y="285"/>
                  </a:lnTo>
                  <a:cubicBezTo>
                    <a:pt x="7503" y="285"/>
                    <a:pt x="6267" y="251"/>
                    <a:pt x="4913" y="218"/>
                  </a:cubicBezTo>
                  <a:cubicBezTo>
                    <a:pt x="3560" y="168"/>
                    <a:pt x="2323" y="118"/>
                    <a:pt x="1438" y="68"/>
                  </a:cubicBezTo>
                  <a:cubicBezTo>
                    <a:pt x="1020" y="51"/>
                    <a:pt x="669" y="34"/>
                    <a:pt x="385" y="17"/>
                  </a:cubicBezTo>
                  <a:lnTo>
                    <a:pt x="101"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34"/>
            <p:cNvSpPr/>
            <p:nvPr/>
          </p:nvSpPr>
          <p:spPr>
            <a:xfrm>
              <a:off x="5688845" y="4627523"/>
              <a:ext cx="19294" cy="28396"/>
            </a:xfrm>
            <a:custGeom>
              <a:avLst/>
              <a:gdLst/>
              <a:ahLst/>
              <a:cxnLst/>
              <a:rect l="l" t="t" r="r" b="b"/>
              <a:pathLst>
                <a:path w="602" h="886" extrusionOk="0">
                  <a:moveTo>
                    <a:pt x="602" y="0"/>
                  </a:moveTo>
                  <a:cubicBezTo>
                    <a:pt x="234" y="134"/>
                    <a:pt x="0" y="501"/>
                    <a:pt x="17" y="886"/>
                  </a:cubicBezTo>
                  <a:cubicBezTo>
                    <a:pt x="100" y="535"/>
                    <a:pt x="301" y="217"/>
                    <a:pt x="60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34"/>
            <p:cNvSpPr/>
            <p:nvPr/>
          </p:nvSpPr>
          <p:spPr>
            <a:xfrm>
              <a:off x="5634745" y="4611402"/>
              <a:ext cx="11282" cy="15128"/>
            </a:xfrm>
            <a:custGeom>
              <a:avLst/>
              <a:gdLst/>
              <a:ahLst/>
              <a:cxnLst/>
              <a:rect l="l" t="t" r="r" b="b"/>
              <a:pathLst>
                <a:path w="352" h="472" extrusionOk="0">
                  <a:moveTo>
                    <a:pt x="330" y="0"/>
                  </a:moveTo>
                  <a:cubicBezTo>
                    <a:pt x="306" y="0"/>
                    <a:pt x="228" y="95"/>
                    <a:pt x="151" y="219"/>
                  </a:cubicBezTo>
                  <a:cubicBezTo>
                    <a:pt x="67" y="336"/>
                    <a:pt x="1" y="453"/>
                    <a:pt x="17" y="470"/>
                  </a:cubicBezTo>
                  <a:cubicBezTo>
                    <a:pt x="19" y="471"/>
                    <a:pt x="20" y="472"/>
                    <a:pt x="22" y="472"/>
                  </a:cubicBezTo>
                  <a:cubicBezTo>
                    <a:pt x="46" y="472"/>
                    <a:pt x="125" y="376"/>
                    <a:pt x="218" y="253"/>
                  </a:cubicBezTo>
                  <a:cubicBezTo>
                    <a:pt x="301" y="119"/>
                    <a:pt x="351" y="2"/>
                    <a:pt x="335" y="2"/>
                  </a:cubicBezTo>
                  <a:cubicBezTo>
                    <a:pt x="334" y="1"/>
                    <a:pt x="332" y="0"/>
                    <a:pt x="33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4"/>
            <p:cNvSpPr/>
            <p:nvPr/>
          </p:nvSpPr>
          <p:spPr>
            <a:xfrm>
              <a:off x="5620290" y="4607620"/>
              <a:ext cx="12884" cy="10384"/>
            </a:xfrm>
            <a:custGeom>
              <a:avLst/>
              <a:gdLst/>
              <a:ahLst/>
              <a:cxnLst/>
              <a:rect l="l" t="t" r="r" b="b"/>
              <a:pathLst>
                <a:path w="402" h="324" extrusionOk="0">
                  <a:moveTo>
                    <a:pt x="377" y="0"/>
                  </a:moveTo>
                  <a:cubicBezTo>
                    <a:pt x="350" y="0"/>
                    <a:pt x="272" y="62"/>
                    <a:pt x="168" y="137"/>
                  </a:cubicBezTo>
                  <a:cubicBezTo>
                    <a:pt x="67" y="220"/>
                    <a:pt x="0" y="304"/>
                    <a:pt x="17" y="320"/>
                  </a:cubicBezTo>
                  <a:cubicBezTo>
                    <a:pt x="17" y="323"/>
                    <a:pt x="19" y="324"/>
                    <a:pt x="22" y="324"/>
                  </a:cubicBezTo>
                  <a:cubicBezTo>
                    <a:pt x="43" y="324"/>
                    <a:pt x="130" y="274"/>
                    <a:pt x="218" y="187"/>
                  </a:cubicBezTo>
                  <a:cubicBezTo>
                    <a:pt x="318" y="103"/>
                    <a:pt x="401" y="20"/>
                    <a:pt x="385" y="3"/>
                  </a:cubicBezTo>
                  <a:cubicBezTo>
                    <a:pt x="383" y="1"/>
                    <a:pt x="381" y="0"/>
                    <a:pt x="37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4"/>
            <p:cNvSpPr/>
            <p:nvPr/>
          </p:nvSpPr>
          <p:spPr>
            <a:xfrm>
              <a:off x="5560132" y="4599319"/>
              <a:ext cx="102496" cy="85157"/>
            </a:xfrm>
            <a:custGeom>
              <a:avLst/>
              <a:gdLst/>
              <a:ahLst/>
              <a:cxnLst/>
              <a:rect l="l" t="t" r="r" b="b"/>
              <a:pathLst>
                <a:path w="3198" h="2657" extrusionOk="0">
                  <a:moveTo>
                    <a:pt x="1786" y="0"/>
                  </a:moveTo>
                  <a:cubicBezTo>
                    <a:pt x="1728" y="0"/>
                    <a:pt x="1669" y="9"/>
                    <a:pt x="1610" y="28"/>
                  </a:cubicBezTo>
                  <a:cubicBezTo>
                    <a:pt x="0" y="337"/>
                    <a:pt x="274" y="2657"/>
                    <a:pt x="1815" y="2657"/>
                  </a:cubicBezTo>
                  <a:cubicBezTo>
                    <a:pt x="1857" y="2657"/>
                    <a:pt x="1900" y="2655"/>
                    <a:pt x="1944" y="2651"/>
                  </a:cubicBezTo>
                  <a:cubicBezTo>
                    <a:pt x="2663" y="2601"/>
                    <a:pt x="3197" y="2016"/>
                    <a:pt x="3181" y="1315"/>
                  </a:cubicBezTo>
                  <a:cubicBezTo>
                    <a:pt x="3181" y="613"/>
                    <a:pt x="2613" y="28"/>
                    <a:pt x="1911" y="11"/>
                  </a:cubicBezTo>
                  <a:cubicBezTo>
                    <a:pt x="1869" y="4"/>
                    <a:pt x="1828" y="0"/>
                    <a:pt x="178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34"/>
            <p:cNvSpPr/>
            <p:nvPr/>
          </p:nvSpPr>
          <p:spPr>
            <a:xfrm>
              <a:off x="5608496" y="4587877"/>
              <a:ext cx="21986" cy="3429"/>
            </a:xfrm>
            <a:custGeom>
              <a:avLst/>
              <a:gdLst/>
              <a:ahLst/>
              <a:cxnLst/>
              <a:rect l="l" t="t" r="r" b="b"/>
              <a:pathLst>
                <a:path w="686" h="107" extrusionOk="0">
                  <a:moveTo>
                    <a:pt x="1" y="1"/>
                  </a:moveTo>
                  <a:lnTo>
                    <a:pt x="1" y="1"/>
                  </a:lnTo>
                  <a:cubicBezTo>
                    <a:pt x="134" y="73"/>
                    <a:pt x="281" y="107"/>
                    <a:pt x="424" y="107"/>
                  </a:cubicBezTo>
                  <a:cubicBezTo>
                    <a:pt x="514" y="107"/>
                    <a:pt x="602" y="93"/>
                    <a:pt x="686" y="68"/>
                  </a:cubicBezTo>
                  <a:cubicBezTo>
                    <a:pt x="469" y="51"/>
                    <a:pt x="235" y="18"/>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4"/>
            <p:cNvSpPr/>
            <p:nvPr/>
          </p:nvSpPr>
          <p:spPr>
            <a:xfrm>
              <a:off x="5642245" y="4594447"/>
              <a:ext cx="35383" cy="19166"/>
            </a:xfrm>
            <a:custGeom>
              <a:avLst/>
              <a:gdLst/>
              <a:ahLst/>
              <a:cxnLst/>
              <a:rect l="l" t="t" r="r" b="b"/>
              <a:pathLst>
                <a:path w="1104" h="598" extrusionOk="0">
                  <a:moveTo>
                    <a:pt x="735" y="67"/>
                  </a:moveTo>
                  <a:cubicBezTo>
                    <a:pt x="829" y="67"/>
                    <a:pt x="922" y="90"/>
                    <a:pt x="1003" y="130"/>
                  </a:cubicBezTo>
                  <a:cubicBezTo>
                    <a:pt x="1053" y="180"/>
                    <a:pt x="1036" y="247"/>
                    <a:pt x="970" y="280"/>
                  </a:cubicBezTo>
                  <a:cubicBezTo>
                    <a:pt x="903" y="314"/>
                    <a:pt x="819" y="347"/>
                    <a:pt x="752" y="364"/>
                  </a:cubicBezTo>
                  <a:cubicBezTo>
                    <a:pt x="619" y="414"/>
                    <a:pt x="502" y="431"/>
                    <a:pt x="368" y="464"/>
                  </a:cubicBezTo>
                  <a:cubicBezTo>
                    <a:pt x="254" y="480"/>
                    <a:pt x="164" y="485"/>
                    <a:pt x="101" y="487"/>
                  </a:cubicBezTo>
                  <a:lnTo>
                    <a:pt x="101" y="487"/>
                  </a:lnTo>
                  <a:cubicBezTo>
                    <a:pt x="137" y="415"/>
                    <a:pt x="178" y="348"/>
                    <a:pt x="234" y="280"/>
                  </a:cubicBezTo>
                  <a:cubicBezTo>
                    <a:pt x="318" y="197"/>
                    <a:pt x="435" y="130"/>
                    <a:pt x="552" y="97"/>
                  </a:cubicBezTo>
                  <a:cubicBezTo>
                    <a:pt x="611" y="77"/>
                    <a:pt x="673" y="67"/>
                    <a:pt x="735" y="67"/>
                  </a:cubicBezTo>
                  <a:close/>
                  <a:moveTo>
                    <a:pt x="718" y="0"/>
                  </a:moveTo>
                  <a:cubicBezTo>
                    <a:pt x="522" y="0"/>
                    <a:pt x="330" y="86"/>
                    <a:pt x="201" y="247"/>
                  </a:cubicBezTo>
                  <a:cubicBezTo>
                    <a:pt x="137" y="327"/>
                    <a:pt x="88" y="408"/>
                    <a:pt x="69" y="488"/>
                  </a:cubicBezTo>
                  <a:lnTo>
                    <a:pt x="69" y="488"/>
                  </a:lnTo>
                  <a:cubicBezTo>
                    <a:pt x="24" y="489"/>
                    <a:pt x="1" y="491"/>
                    <a:pt x="1" y="498"/>
                  </a:cubicBezTo>
                  <a:cubicBezTo>
                    <a:pt x="21" y="500"/>
                    <a:pt x="42" y="503"/>
                    <a:pt x="63" y="506"/>
                  </a:cubicBezTo>
                  <a:lnTo>
                    <a:pt x="63" y="506"/>
                  </a:lnTo>
                  <a:cubicBezTo>
                    <a:pt x="51" y="537"/>
                    <a:pt x="51" y="567"/>
                    <a:pt x="51" y="598"/>
                  </a:cubicBezTo>
                  <a:cubicBezTo>
                    <a:pt x="64" y="567"/>
                    <a:pt x="77" y="538"/>
                    <a:pt x="90" y="510"/>
                  </a:cubicBezTo>
                  <a:lnTo>
                    <a:pt x="90" y="510"/>
                  </a:lnTo>
                  <a:cubicBezTo>
                    <a:pt x="147" y="516"/>
                    <a:pt x="205" y="521"/>
                    <a:pt x="262" y="521"/>
                  </a:cubicBezTo>
                  <a:cubicBezTo>
                    <a:pt x="298" y="521"/>
                    <a:pt x="334" y="519"/>
                    <a:pt x="368" y="514"/>
                  </a:cubicBezTo>
                  <a:cubicBezTo>
                    <a:pt x="502" y="498"/>
                    <a:pt x="635" y="464"/>
                    <a:pt x="769" y="431"/>
                  </a:cubicBezTo>
                  <a:cubicBezTo>
                    <a:pt x="853" y="414"/>
                    <a:pt x="919" y="381"/>
                    <a:pt x="1003" y="347"/>
                  </a:cubicBezTo>
                  <a:cubicBezTo>
                    <a:pt x="1053" y="314"/>
                    <a:pt x="1087" y="280"/>
                    <a:pt x="1103" y="230"/>
                  </a:cubicBezTo>
                  <a:cubicBezTo>
                    <a:pt x="1103" y="180"/>
                    <a:pt x="1087" y="113"/>
                    <a:pt x="1036" y="80"/>
                  </a:cubicBezTo>
                  <a:cubicBezTo>
                    <a:pt x="935" y="26"/>
                    <a:pt x="826" y="0"/>
                    <a:pt x="7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34"/>
            <p:cNvSpPr/>
            <p:nvPr/>
          </p:nvSpPr>
          <p:spPr>
            <a:xfrm>
              <a:off x="5629937" y="4587364"/>
              <a:ext cx="17692" cy="23589"/>
            </a:xfrm>
            <a:custGeom>
              <a:avLst/>
              <a:gdLst/>
              <a:ahLst/>
              <a:cxnLst/>
              <a:rect l="l" t="t" r="r" b="b"/>
              <a:pathLst>
                <a:path w="552" h="736" extrusionOk="0">
                  <a:moveTo>
                    <a:pt x="134" y="0"/>
                  </a:moveTo>
                  <a:cubicBezTo>
                    <a:pt x="50" y="17"/>
                    <a:pt x="0" y="100"/>
                    <a:pt x="17" y="184"/>
                  </a:cubicBezTo>
                  <a:cubicBezTo>
                    <a:pt x="17" y="234"/>
                    <a:pt x="34" y="301"/>
                    <a:pt x="67" y="351"/>
                  </a:cubicBezTo>
                  <a:cubicBezTo>
                    <a:pt x="117" y="435"/>
                    <a:pt x="167" y="501"/>
                    <a:pt x="234" y="568"/>
                  </a:cubicBezTo>
                  <a:cubicBezTo>
                    <a:pt x="301" y="635"/>
                    <a:pt x="368" y="702"/>
                    <a:pt x="451" y="735"/>
                  </a:cubicBezTo>
                  <a:cubicBezTo>
                    <a:pt x="451" y="719"/>
                    <a:pt x="368" y="668"/>
                    <a:pt x="284" y="535"/>
                  </a:cubicBezTo>
                  <a:cubicBezTo>
                    <a:pt x="217" y="468"/>
                    <a:pt x="167" y="401"/>
                    <a:pt x="134" y="318"/>
                  </a:cubicBezTo>
                  <a:cubicBezTo>
                    <a:pt x="84" y="234"/>
                    <a:pt x="50" y="84"/>
                    <a:pt x="151" y="84"/>
                  </a:cubicBezTo>
                  <a:cubicBezTo>
                    <a:pt x="157" y="82"/>
                    <a:pt x="163" y="82"/>
                    <a:pt x="170" y="82"/>
                  </a:cubicBezTo>
                  <a:cubicBezTo>
                    <a:pt x="249" y="82"/>
                    <a:pt x="338" y="172"/>
                    <a:pt x="385" y="234"/>
                  </a:cubicBezTo>
                  <a:cubicBezTo>
                    <a:pt x="435" y="318"/>
                    <a:pt x="468" y="401"/>
                    <a:pt x="485" y="485"/>
                  </a:cubicBezTo>
                  <a:cubicBezTo>
                    <a:pt x="485" y="568"/>
                    <a:pt x="485" y="652"/>
                    <a:pt x="485" y="735"/>
                  </a:cubicBezTo>
                  <a:cubicBezTo>
                    <a:pt x="535" y="668"/>
                    <a:pt x="552" y="568"/>
                    <a:pt x="535" y="485"/>
                  </a:cubicBezTo>
                  <a:cubicBezTo>
                    <a:pt x="518" y="384"/>
                    <a:pt x="485" y="284"/>
                    <a:pt x="435" y="201"/>
                  </a:cubicBezTo>
                  <a:cubicBezTo>
                    <a:pt x="385" y="100"/>
                    <a:pt x="268" y="17"/>
                    <a:pt x="13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34"/>
            <p:cNvSpPr/>
            <p:nvPr/>
          </p:nvSpPr>
          <p:spPr>
            <a:xfrm>
              <a:off x="5444656" y="4591242"/>
              <a:ext cx="64805" cy="55575"/>
            </a:xfrm>
            <a:custGeom>
              <a:avLst/>
              <a:gdLst/>
              <a:ahLst/>
              <a:cxnLst/>
              <a:rect l="l" t="t" r="r" b="b"/>
              <a:pathLst>
                <a:path w="2022" h="1734" extrusionOk="0">
                  <a:moveTo>
                    <a:pt x="276" y="0"/>
                  </a:moveTo>
                  <a:cubicBezTo>
                    <a:pt x="221" y="0"/>
                    <a:pt x="167" y="4"/>
                    <a:pt x="117" y="13"/>
                  </a:cubicBezTo>
                  <a:cubicBezTo>
                    <a:pt x="67" y="13"/>
                    <a:pt x="33" y="29"/>
                    <a:pt x="0" y="29"/>
                  </a:cubicBezTo>
                  <a:cubicBezTo>
                    <a:pt x="0" y="46"/>
                    <a:pt x="167" y="29"/>
                    <a:pt x="418" y="63"/>
                  </a:cubicBezTo>
                  <a:cubicBezTo>
                    <a:pt x="1120" y="163"/>
                    <a:pt x="1704" y="648"/>
                    <a:pt x="1905" y="1316"/>
                  </a:cubicBezTo>
                  <a:cubicBezTo>
                    <a:pt x="1988" y="1567"/>
                    <a:pt x="1988" y="1734"/>
                    <a:pt x="2005" y="1734"/>
                  </a:cubicBezTo>
                  <a:cubicBezTo>
                    <a:pt x="2005" y="1700"/>
                    <a:pt x="2022" y="1667"/>
                    <a:pt x="2005" y="1617"/>
                  </a:cubicBezTo>
                  <a:cubicBezTo>
                    <a:pt x="2005" y="1517"/>
                    <a:pt x="1988" y="1416"/>
                    <a:pt x="1955" y="1299"/>
                  </a:cubicBezTo>
                  <a:cubicBezTo>
                    <a:pt x="1771" y="598"/>
                    <a:pt x="1153" y="96"/>
                    <a:pt x="434" y="13"/>
                  </a:cubicBezTo>
                  <a:cubicBezTo>
                    <a:pt x="384" y="4"/>
                    <a:pt x="330" y="0"/>
                    <a:pt x="27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4"/>
            <p:cNvSpPr/>
            <p:nvPr/>
          </p:nvSpPr>
          <p:spPr>
            <a:xfrm>
              <a:off x="5462316" y="4515604"/>
              <a:ext cx="4327" cy="76600"/>
            </a:xfrm>
            <a:custGeom>
              <a:avLst/>
              <a:gdLst/>
              <a:ahLst/>
              <a:cxnLst/>
              <a:rect l="l" t="t" r="r" b="b"/>
              <a:pathLst>
                <a:path w="135" h="2390" extrusionOk="0">
                  <a:moveTo>
                    <a:pt x="117" y="0"/>
                  </a:moveTo>
                  <a:lnTo>
                    <a:pt x="117" y="0"/>
                  </a:lnTo>
                  <a:cubicBezTo>
                    <a:pt x="34" y="785"/>
                    <a:pt x="0" y="1587"/>
                    <a:pt x="17" y="2389"/>
                  </a:cubicBezTo>
                  <a:cubicBezTo>
                    <a:pt x="101" y="1587"/>
                    <a:pt x="134" y="802"/>
                    <a:pt x="11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4"/>
            <p:cNvSpPr/>
            <p:nvPr/>
          </p:nvSpPr>
          <p:spPr>
            <a:xfrm>
              <a:off x="5532986" y="4630568"/>
              <a:ext cx="54132" cy="3814"/>
            </a:xfrm>
            <a:custGeom>
              <a:avLst/>
              <a:gdLst/>
              <a:ahLst/>
              <a:cxnLst/>
              <a:rect l="l" t="t" r="r" b="b"/>
              <a:pathLst>
                <a:path w="1689" h="119" extrusionOk="0">
                  <a:moveTo>
                    <a:pt x="41" y="1"/>
                  </a:moveTo>
                  <a:cubicBezTo>
                    <a:pt x="15" y="1"/>
                    <a:pt x="1" y="2"/>
                    <a:pt x="1" y="5"/>
                  </a:cubicBezTo>
                  <a:cubicBezTo>
                    <a:pt x="344" y="78"/>
                    <a:pt x="700" y="119"/>
                    <a:pt x="1053" y="119"/>
                  </a:cubicBezTo>
                  <a:cubicBezTo>
                    <a:pt x="1267" y="119"/>
                    <a:pt x="1480" y="104"/>
                    <a:pt x="1689" y="72"/>
                  </a:cubicBezTo>
                  <a:cubicBezTo>
                    <a:pt x="1689" y="56"/>
                    <a:pt x="1321" y="56"/>
                    <a:pt x="853" y="39"/>
                  </a:cubicBezTo>
                  <a:cubicBezTo>
                    <a:pt x="475" y="25"/>
                    <a:pt x="151" y="1"/>
                    <a:pt x="4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4"/>
            <p:cNvSpPr/>
            <p:nvPr/>
          </p:nvSpPr>
          <p:spPr>
            <a:xfrm>
              <a:off x="5496064" y="4629542"/>
              <a:ext cx="5897" cy="10865"/>
            </a:xfrm>
            <a:custGeom>
              <a:avLst/>
              <a:gdLst/>
              <a:ahLst/>
              <a:cxnLst/>
              <a:rect l="l" t="t" r="r" b="b"/>
              <a:pathLst>
                <a:path w="184" h="339" extrusionOk="0">
                  <a:moveTo>
                    <a:pt x="25" y="1"/>
                  </a:moveTo>
                  <a:cubicBezTo>
                    <a:pt x="22" y="1"/>
                    <a:pt x="19" y="2"/>
                    <a:pt x="17" y="4"/>
                  </a:cubicBezTo>
                  <a:cubicBezTo>
                    <a:pt x="0" y="4"/>
                    <a:pt x="50" y="71"/>
                    <a:pt x="84" y="171"/>
                  </a:cubicBezTo>
                  <a:cubicBezTo>
                    <a:pt x="117" y="255"/>
                    <a:pt x="134" y="338"/>
                    <a:pt x="150" y="338"/>
                  </a:cubicBezTo>
                  <a:cubicBezTo>
                    <a:pt x="184" y="322"/>
                    <a:pt x="184" y="238"/>
                    <a:pt x="150" y="138"/>
                  </a:cubicBezTo>
                  <a:cubicBezTo>
                    <a:pt x="107" y="50"/>
                    <a:pt x="50" y="1"/>
                    <a:pt x="2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4"/>
            <p:cNvSpPr/>
            <p:nvPr/>
          </p:nvSpPr>
          <p:spPr>
            <a:xfrm>
              <a:off x="5483212" y="4611850"/>
              <a:ext cx="7500" cy="7275"/>
            </a:xfrm>
            <a:custGeom>
              <a:avLst/>
              <a:gdLst/>
              <a:ahLst/>
              <a:cxnLst/>
              <a:rect l="l" t="t" r="r" b="b"/>
              <a:pathLst>
                <a:path w="234" h="227" extrusionOk="0">
                  <a:moveTo>
                    <a:pt x="13" y="0"/>
                  </a:moveTo>
                  <a:cubicBezTo>
                    <a:pt x="7" y="0"/>
                    <a:pt x="3" y="2"/>
                    <a:pt x="0" y="5"/>
                  </a:cubicBezTo>
                  <a:cubicBezTo>
                    <a:pt x="0" y="21"/>
                    <a:pt x="33" y="72"/>
                    <a:pt x="84" y="138"/>
                  </a:cubicBezTo>
                  <a:cubicBezTo>
                    <a:pt x="139" y="194"/>
                    <a:pt x="183" y="226"/>
                    <a:pt x="206" y="226"/>
                  </a:cubicBezTo>
                  <a:cubicBezTo>
                    <a:pt x="211" y="226"/>
                    <a:pt x="214" y="225"/>
                    <a:pt x="217" y="222"/>
                  </a:cubicBezTo>
                  <a:cubicBezTo>
                    <a:pt x="234" y="222"/>
                    <a:pt x="201" y="155"/>
                    <a:pt x="134" y="88"/>
                  </a:cubicBezTo>
                  <a:cubicBezTo>
                    <a:pt x="92" y="33"/>
                    <a:pt x="39" y="0"/>
                    <a:pt x="1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4"/>
            <p:cNvSpPr/>
            <p:nvPr/>
          </p:nvSpPr>
          <p:spPr>
            <a:xfrm>
              <a:off x="5463918" y="4602428"/>
              <a:ext cx="11282" cy="4872"/>
            </a:xfrm>
            <a:custGeom>
              <a:avLst/>
              <a:gdLst/>
              <a:ahLst/>
              <a:cxnLst/>
              <a:rect l="l" t="t" r="r" b="b"/>
              <a:pathLst>
                <a:path w="352" h="152" extrusionOk="0">
                  <a:moveTo>
                    <a:pt x="103" y="0"/>
                  </a:moveTo>
                  <a:cubicBezTo>
                    <a:pt x="40" y="0"/>
                    <a:pt x="1" y="20"/>
                    <a:pt x="1" y="31"/>
                  </a:cubicBezTo>
                  <a:cubicBezTo>
                    <a:pt x="1" y="48"/>
                    <a:pt x="84" y="48"/>
                    <a:pt x="168" y="81"/>
                  </a:cubicBezTo>
                  <a:cubicBezTo>
                    <a:pt x="240" y="110"/>
                    <a:pt x="299" y="152"/>
                    <a:pt x="325" y="152"/>
                  </a:cubicBezTo>
                  <a:cubicBezTo>
                    <a:pt x="329" y="152"/>
                    <a:pt x="332" y="151"/>
                    <a:pt x="335" y="148"/>
                  </a:cubicBezTo>
                  <a:cubicBezTo>
                    <a:pt x="351" y="148"/>
                    <a:pt x="301" y="65"/>
                    <a:pt x="201" y="15"/>
                  </a:cubicBezTo>
                  <a:cubicBezTo>
                    <a:pt x="165" y="4"/>
                    <a:pt x="132" y="0"/>
                    <a:pt x="10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4"/>
            <p:cNvSpPr/>
            <p:nvPr/>
          </p:nvSpPr>
          <p:spPr>
            <a:xfrm>
              <a:off x="5450009" y="4598902"/>
              <a:ext cx="5897" cy="3333"/>
            </a:xfrm>
            <a:custGeom>
              <a:avLst/>
              <a:gdLst/>
              <a:ahLst/>
              <a:cxnLst/>
              <a:rect l="l" t="t" r="r" b="b"/>
              <a:pathLst>
                <a:path w="184" h="104" extrusionOk="0">
                  <a:moveTo>
                    <a:pt x="19" y="1"/>
                  </a:moveTo>
                  <a:cubicBezTo>
                    <a:pt x="11" y="1"/>
                    <a:pt x="5" y="3"/>
                    <a:pt x="0" y="8"/>
                  </a:cubicBezTo>
                  <a:cubicBezTo>
                    <a:pt x="0" y="41"/>
                    <a:pt x="34" y="58"/>
                    <a:pt x="84" y="91"/>
                  </a:cubicBezTo>
                  <a:cubicBezTo>
                    <a:pt x="109" y="100"/>
                    <a:pt x="130" y="104"/>
                    <a:pt x="146" y="104"/>
                  </a:cubicBezTo>
                  <a:cubicBezTo>
                    <a:pt x="163" y="104"/>
                    <a:pt x="176" y="100"/>
                    <a:pt x="184" y="91"/>
                  </a:cubicBezTo>
                  <a:cubicBezTo>
                    <a:pt x="184" y="75"/>
                    <a:pt x="151" y="41"/>
                    <a:pt x="100" y="24"/>
                  </a:cubicBezTo>
                  <a:cubicBezTo>
                    <a:pt x="65" y="13"/>
                    <a:pt x="38" y="1"/>
                    <a:pt x="1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4"/>
            <p:cNvSpPr/>
            <p:nvPr/>
          </p:nvSpPr>
          <p:spPr>
            <a:xfrm>
              <a:off x="5444111" y="4567525"/>
              <a:ext cx="186916" cy="22531"/>
            </a:xfrm>
            <a:custGeom>
              <a:avLst/>
              <a:gdLst/>
              <a:ahLst/>
              <a:cxnLst/>
              <a:rect l="l" t="t" r="r" b="b"/>
              <a:pathLst>
                <a:path w="5832" h="703" extrusionOk="0">
                  <a:moveTo>
                    <a:pt x="5832" y="1"/>
                  </a:moveTo>
                  <a:lnTo>
                    <a:pt x="0" y="252"/>
                  </a:lnTo>
                  <a:lnTo>
                    <a:pt x="34" y="619"/>
                  </a:lnTo>
                  <a:lnTo>
                    <a:pt x="5815" y="703"/>
                  </a:lnTo>
                  <a:lnTo>
                    <a:pt x="5832"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4"/>
            <p:cNvSpPr/>
            <p:nvPr/>
          </p:nvSpPr>
          <p:spPr>
            <a:xfrm>
              <a:off x="5735959" y="4522559"/>
              <a:ext cx="344890" cy="152526"/>
            </a:xfrm>
            <a:custGeom>
              <a:avLst/>
              <a:gdLst/>
              <a:ahLst/>
              <a:cxnLst/>
              <a:rect l="l" t="t" r="r" b="b"/>
              <a:pathLst>
                <a:path w="10761" h="4759" extrusionOk="0">
                  <a:moveTo>
                    <a:pt x="34" y="0"/>
                  </a:moveTo>
                  <a:lnTo>
                    <a:pt x="1" y="4528"/>
                  </a:lnTo>
                  <a:lnTo>
                    <a:pt x="351" y="4562"/>
                  </a:lnTo>
                  <a:cubicBezTo>
                    <a:pt x="1407" y="4617"/>
                    <a:pt x="4606" y="4759"/>
                    <a:pt x="6974" y="4759"/>
                  </a:cubicBezTo>
                  <a:cubicBezTo>
                    <a:pt x="8204" y="4759"/>
                    <a:pt x="9209" y="4720"/>
                    <a:pt x="9575" y="4612"/>
                  </a:cubicBezTo>
                  <a:cubicBezTo>
                    <a:pt x="10761" y="4244"/>
                    <a:pt x="5849" y="3125"/>
                    <a:pt x="5849" y="3125"/>
                  </a:cubicBezTo>
                  <a:lnTo>
                    <a:pt x="5832" y="17"/>
                  </a:lnTo>
                  <a:lnTo>
                    <a:pt x="34"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4"/>
            <p:cNvSpPr/>
            <p:nvPr/>
          </p:nvSpPr>
          <p:spPr>
            <a:xfrm>
              <a:off x="5735959" y="4643035"/>
              <a:ext cx="319731" cy="31569"/>
            </a:xfrm>
            <a:custGeom>
              <a:avLst/>
              <a:gdLst/>
              <a:ahLst/>
              <a:cxnLst/>
              <a:rect l="l" t="t" r="r" b="b"/>
              <a:pathLst>
                <a:path w="9976" h="985" extrusionOk="0">
                  <a:moveTo>
                    <a:pt x="8255" y="1"/>
                  </a:moveTo>
                  <a:cubicBezTo>
                    <a:pt x="7904" y="17"/>
                    <a:pt x="7737" y="736"/>
                    <a:pt x="7737" y="736"/>
                  </a:cubicBezTo>
                  <a:lnTo>
                    <a:pt x="17" y="636"/>
                  </a:lnTo>
                  <a:lnTo>
                    <a:pt x="1" y="769"/>
                  </a:lnTo>
                  <a:cubicBezTo>
                    <a:pt x="1529" y="909"/>
                    <a:pt x="4066" y="985"/>
                    <a:pt x="6170" y="985"/>
                  </a:cubicBezTo>
                  <a:cubicBezTo>
                    <a:pt x="8093" y="985"/>
                    <a:pt x="9655" y="922"/>
                    <a:pt x="9758" y="786"/>
                  </a:cubicBezTo>
                  <a:cubicBezTo>
                    <a:pt x="9976" y="502"/>
                    <a:pt x="8255" y="1"/>
                    <a:pt x="82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4"/>
            <p:cNvSpPr/>
            <p:nvPr/>
          </p:nvSpPr>
          <p:spPr>
            <a:xfrm>
              <a:off x="5733267" y="4663387"/>
              <a:ext cx="315468" cy="5384"/>
            </a:xfrm>
            <a:custGeom>
              <a:avLst/>
              <a:gdLst/>
              <a:ahLst/>
              <a:cxnLst/>
              <a:rect l="l" t="t" r="r" b="b"/>
              <a:pathLst>
                <a:path w="9843" h="168" extrusionOk="0">
                  <a:moveTo>
                    <a:pt x="1" y="1"/>
                  </a:moveTo>
                  <a:cubicBezTo>
                    <a:pt x="34" y="17"/>
                    <a:pt x="68" y="17"/>
                    <a:pt x="101" y="17"/>
                  </a:cubicBezTo>
                  <a:lnTo>
                    <a:pt x="385" y="34"/>
                  </a:lnTo>
                  <a:lnTo>
                    <a:pt x="1438" y="84"/>
                  </a:lnTo>
                  <a:cubicBezTo>
                    <a:pt x="2323" y="118"/>
                    <a:pt x="3560" y="151"/>
                    <a:pt x="4913" y="168"/>
                  </a:cubicBezTo>
                  <a:cubicBezTo>
                    <a:pt x="6283" y="168"/>
                    <a:pt x="7503" y="151"/>
                    <a:pt x="8405" y="118"/>
                  </a:cubicBezTo>
                  <a:lnTo>
                    <a:pt x="9458" y="84"/>
                  </a:lnTo>
                  <a:lnTo>
                    <a:pt x="9742" y="68"/>
                  </a:lnTo>
                  <a:cubicBezTo>
                    <a:pt x="9775" y="68"/>
                    <a:pt x="9809" y="68"/>
                    <a:pt x="9842" y="51"/>
                  </a:cubicBezTo>
                  <a:lnTo>
                    <a:pt x="9458" y="51"/>
                  </a:lnTo>
                  <a:lnTo>
                    <a:pt x="8405" y="68"/>
                  </a:lnTo>
                  <a:cubicBezTo>
                    <a:pt x="7767" y="79"/>
                    <a:pt x="6971" y="91"/>
                    <a:pt x="6074" y="91"/>
                  </a:cubicBezTo>
                  <a:cubicBezTo>
                    <a:pt x="5703" y="91"/>
                    <a:pt x="5315" y="89"/>
                    <a:pt x="4913" y="84"/>
                  </a:cubicBezTo>
                  <a:cubicBezTo>
                    <a:pt x="3560" y="84"/>
                    <a:pt x="2340" y="51"/>
                    <a:pt x="1438" y="34"/>
                  </a:cubicBezTo>
                  <a:cubicBezTo>
                    <a:pt x="1020" y="17"/>
                    <a:pt x="669" y="17"/>
                    <a:pt x="38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4"/>
            <p:cNvSpPr/>
            <p:nvPr/>
          </p:nvSpPr>
          <p:spPr>
            <a:xfrm>
              <a:off x="5982840" y="4640888"/>
              <a:ext cx="18749" cy="28973"/>
            </a:xfrm>
            <a:custGeom>
              <a:avLst/>
              <a:gdLst/>
              <a:ahLst/>
              <a:cxnLst/>
              <a:rect l="l" t="t" r="r" b="b"/>
              <a:pathLst>
                <a:path w="585" h="904" extrusionOk="0">
                  <a:moveTo>
                    <a:pt x="585" y="1"/>
                  </a:moveTo>
                  <a:lnTo>
                    <a:pt x="585" y="1"/>
                  </a:lnTo>
                  <a:cubicBezTo>
                    <a:pt x="234" y="151"/>
                    <a:pt x="0" y="519"/>
                    <a:pt x="34" y="903"/>
                  </a:cubicBezTo>
                  <a:cubicBezTo>
                    <a:pt x="100" y="536"/>
                    <a:pt x="301" y="218"/>
                    <a:pt x="58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4"/>
            <p:cNvSpPr/>
            <p:nvPr/>
          </p:nvSpPr>
          <p:spPr>
            <a:xfrm>
              <a:off x="5928195" y="4626369"/>
              <a:ext cx="11282" cy="15160"/>
            </a:xfrm>
            <a:custGeom>
              <a:avLst/>
              <a:gdLst/>
              <a:ahLst/>
              <a:cxnLst/>
              <a:rect l="l" t="t" r="r" b="b"/>
              <a:pathLst>
                <a:path w="352" h="473" extrusionOk="0">
                  <a:moveTo>
                    <a:pt x="330" y="1"/>
                  </a:moveTo>
                  <a:cubicBezTo>
                    <a:pt x="306" y="1"/>
                    <a:pt x="229" y="96"/>
                    <a:pt x="151" y="220"/>
                  </a:cubicBezTo>
                  <a:cubicBezTo>
                    <a:pt x="68" y="354"/>
                    <a:pt x="1" y="471"/>
                    <a:pt x="18" y="471"/>
                  </a:cubicBezTo>
                  <a:cubicBezTo>
                    <a:pt x="19" y="472"/>
                    <a:pt x="20" y="472"/>
                    <a:pt x="22" y="472"/>
                  </a:cubicBezTo>
                  <a:cubicBezTo>
                    <a:pt x="47" y="472"/>
                    <a:pt x="124" y="377"/>
                    <a:pt x="201" y="253"/>
                  </a:cubicBezTo>
                  <a:cubicBezTo>
                    <a:pt x="285" y="120"/>
                    <a:pt x="352" y="3"/>
                    <a:pt x="335" y="3"/>
                  </a:cubicBezTo>
                  <a:cubicBezTo>
                    <a:pt x="334" y="2"/>
                    <a:pt x="332" y="1"/>
                    <a:pt x="33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4"/>
            <p:cNvSpPr/>
            <p:nvPr/>
          </p:nvSpPr>
          <p:spPr>
            <a:xfrm>
              <a:off x="5913740" y="4623132"/>
              <a:ext cx="12371" cy="10416"/>
            </a:xfrm>
            <a:custGeom>
              <a:avLst/>
              <a:gdLst/>
              <a:ahLst/>
              <a:cxnLst/>
              <a:rect l="l" t="t" r="r" b="b"/>
              <a:pathLst>
                <a:path w="386" h="325" extrusionOk="0">
                  <a:moveTo>
                    <a:pt x="361" y="1"/>
                  </a:moveTo>
                  <a:cubicBezTo>
                    <a:pt x="334" y="1"/>
                    <a:pt x="258" y="62"/>
                    <a:pt x="168" y="137"/>
                  </a:cubicBezTo>
                  <a:cubicBezTo>
                    <a:pt x="68" y="221"/>
                    <a:pt x="1" y="321"/>
                    <a:pt x="1" y="321"/>
                  </a:cubicBezTo>
                  <a:cubicBezTo>
                    <a:pt x="3" y="323"/>
                    <a:pt x="6" y="324"/>
                    <a:pt x="11" y="324"/>
                  </a:cubicBezTo>
                  <a:cubicBezTo>
                    <a:pt x="43" y="324"/>
                    <a:pt x="130" y="275"/>
                    <a:pt x="218" y="187"/>
                  </a:cubicBezTo>
                  <a:cubicBezTo>
                    <a:pt x="318" y="104"/>
                    <a:pt x="385" y="20"/>
                    <a:pt x="368" y="4"/>
                  </a:cubicBezTo>
                  <a:cubicBezTo>
                    <a:pt x="367" y="2"/>
                    <a:pt x="364" y="1"/>
                    <a:pt x="36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4"/>
            <p:cNvSpPr/>
            <p:nvPr/>
          </p:nvSpPr>
          <p:spPr>
            <a:xfrm>
              <a:off x="5904638" y="4615055"/>
              <a:ext cx="19326" cy="2436"/>
            </a:xfrm>
            <a:custGeom>
              <a:avLst/>
              <a:gdLst/>
              <a:ahLst/>
              <a:cxnLst/>
              <a:rect l="l" t="t" r="r" b="b"/>
              <a:pathLst>
                <a:path w="603" h="76" extrusionOk="0">
                  <a:moveTo>
                    <a:pt x="301" y="1"/>
                  </a:moveTo>
                  <a:cubicBezTo>
                    <a:pt x="201" y="1"/>
                    <a:pt x="101" y="13"/>
                    <a:pt x="1" y="38"/>
                  </a:cubicBezTo>
                  <a:cubicBezTo>
                    <a:pt x="101" y="63"/>
                    <a:pt x="201" y="76"/>
                    <a:pt x="301" y="76"/>
                  </a:cubicBezTo>
                  <a:cubicBezTo>
                    <a:pt x="402" y="76"/>
                    <a:pt x="502" y="63"/>
                    <a:pt x="602" y="38"/>
                  </a:cubicBezTo>
                  <a:cubicBezTo>
                    <a:pt x="502" y="13"/>
                    <a:pt x="402" y="1"/>
                    <a:pt x="3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4"/>
            <p:cNvSpPr/>
            <p:nvPr/>
          </p:nvSpPr>
          <p:spPr>
            <a:xfrm>
              <a:off x="5901433" y="4603421"/>
              <a:ext cx="21986" cy="3429"/>
            </a:xfrm>
            <a:custGeom>
              <a:avLst/>
              <a:gdLst/>
              <a:ahLst/>
              <a:cxnLst/>
              <a:rect l="l" t="t" r="r" b="b"/>
              <a:pathLst>
                <a:path w="686" h="107" extrusionOk="0">
                  <a:moveTo>
                    <a:pt x="0" y="0"/>
                  </a:moveTo>
                  <a:cubicBezTo>
                    <a:pt x="124" y="72"/>
                    <a:pt x="266" y="106"/>
                    <a:pt x="412" y="106"/>
                  </a:cubicBezTo>
                  <a:cubicBezTo>
                    <a:pt x="503" y="106"/>
                    <a:pt x="595" y="93"/>
                    <a:pt x="686" y="67"/>
                  </a:cubicBezTo>
                  <a:cubicBezTo>
                    <a:pt x="569" y="50"/>
                    <a:pt x="452" y="34"/>
                    <a:pt x="335" y="34"/>
                  </a:cubicBezTo>
                  <a:cubicBezTo>
                    <a:pt x="218" y="17"/>
                    <a:pt x="117" y="0"/>
                    <a:pt x="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4"/>
            <p:cNvSpPr/>
            <p:nvPr/>
          </p:nvSpPr>
          <p:spPr>
            <a:xfrm>
              <a:off x="5935182" y="4609062"/>
              <a:ext cx="35351" cy="19550"/>
            </a:xfrm>
            <a:custGeom>
              <a:avLst/>
              <a:gdLst/>
              <a:ahLst/>
              <a:cxnLst/>
              <a:rect l="l" t="t" r="r" b="b"/>
              <a:pathLst>
                <a:path w="1103" h="610" extrusionOk="0">
                  <a:moveTo>
                    <a:pt x="729" y="63"/>
                  </a:moveTo>
                  <a:cubicBezTo>
                    <a:pt x="821" y="63"/>
                    <a:pt x="912" y="85"/>
                    <a:pt x="1003" y="125"/>
                  </a:cubicBezTo>
                  <a:cubicBezTo>
                    <a:pt x="1053" y="175"/>
                    <a:pt x="1036" y="242"/>
                    <a:pt x="969" y="275"/>
                  </a:cubicBezTo>
                  <a:cubicBezTo>
                    <a:pt x="902" y="309"/>
                    <a:pt x="819" y="342"/>
                    <a:pt x="752" y="359"/>
                  </a:cubicBezTo>
                  <a:cubicBezTo>
                    <a:pt x="635" y="409"/>
                    <a:pt x="501" y="443"/>
                    <a:pt x="368" y="459"/>
                  </a:cubicBezTo>
                  <a:cubicBezTo>
                    <a:pt x="262" y="484"/>
                    <a:pt x="171" y="492"/>
                    <a:pt x="107" y="497"/>
                  </a:cubicBezTo>
                  <a:lnTo>
                    <a:pt x="107" y="497"/>
                  </a:lnTo>
                  <a:cubicBezTo>
                    <a:pt x="138" y="425"/>
                    <a:pt x="179" y="359"/>
                    <a:pt x="234" y="292"/>
                  </a:cubicBezTo>
                  <a:cubicBezTo>
                    <a:pt x="318" y="192"/>
                    <a:pt x="435" y="125"/>
                    <a:pt x="551" y="92"/>
                  </a:cubicBezTo>
                  <a:cubicBezTo>
                    <a:pt x="611" y="72"/>
                    <a:pt x="670" y="63"/>
                    <a:pt x="729" y="63"/>
                  </a:cubicBezTo>
                  <a:close/>
                  <a:moveTo>
                    <a:pt x="730" y="0"/>
                  </a:moveTo>
                  <a:cubicBezTo>
                    <a:pt x="525" y="0"/>
                    <a:pt x="322" y="93"/>
                    <a:pt x="201" y="259"/>
                  </a:cubicBezTo>
                  <a:cubicBezTo>
                    <a:pt x="137" y="339"/>
                    <a:pt x="103" y="419"/>
                    <a:pt x="71" y="499"/>
                  </a:cubicBezTo>
                  <a:lnTo>
                    <a:pt x="71" y="499"/>
                  </a:lnTo>
                  <a:cubicBezTo>
                    <a:pt x="26" y="501"/>
                    <a:pt x="0" y="502"/>
                    <a:pt x="0" y="509"/>
                  </a:cubicBezTo>
                  <a:cubicBezTo>
                    <a:pt x="23" y="512"/>
                    <a:pt x="45" y="515"/>
                    <a:pt x="67" y="516"/>
                  </a:cubicBezTo>
                  <a:lnTo>
                    <a:pt x="67" y="516"/>
                  </a:lnTo>
                  <a:cubicBezTo>
                    <a:pt x="65" y="548"/>
                    <a:pt x="51" y="579"/>
                    <a:pt x="67" y="610"/>
                  </a:cubicBezTo>
                  <a:cubicBezTo>
                    <a:pt x="76" y="578"/>
                    <a:pt x="86" y="548"/>
                    <a:pt x="98" y="519"/>
                  </a:cubicBezTo>
                  <a:lnTo>
                    <a:pt x="98" y="519"/>
                  </a:lnTo>
                  <a:cubicBezTo>
                    <a:pt x="130" y="521"/>
                    <a:pt x="161" y="522"/>
                    <a:pt x="192" y="522"/>
                  </a:cubicBezTo>
                  <a:cubicBezTo>
                    <a:pt x="255" y="522"/>
                    <a:pt x="318" y="518"/>
                    <a:pt x="384" y="509"/>
                  </a:cubicBezTo>
                  <a:cubicBezTo>
                    <a:pt x="518" y="493"/>
                    <a:pt x="652" y="459"/>
                    <a:pt x="769" y="426"/>
                  </a:cubicBezTo>
                  <a:cubicBezTo>
                    <a:pt x="852" y="409"/>
                    <a:pt x="936" y="376"/>
                    <a:pt x="1003" y="326"/>
                  </a:cubicBezTo>
                  <a:cubicBezTo>
                    <a:pt x="1053" y="309"/>
                    <a:pt x="1086" y="259"/>
                    <a:pt x="1103" y="225"/>
                  </a:cubicBezTo>
                  <a:cubicBezTo>
                    <a:pt x="1103" y="159"/>
                    <a:pt x="1086" y="108"/>
                    <a:pt x="1036" y="75"/>
                  </a:cubicBezTo>
                  <a:cubicBezTo>
                    <a:pt x="940" y="24"/>
                    <a:pt x="835" y="0"/>
                    <a:pt x="73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4"/>
            <p:cNvSpPr/>
            <p:nvPr/>
          </p:nvSpPr>
          <p:spPr>
            <a:xfrm>
              <a:off x="5922329" y="4602876"/>
              <a:ext cx="18236" cy="23076"/>
            </a:xfrm>
            <a:custGeom>
              <a:avLst/>
              <a:gdLst/>
              <a:ahLst/>
              <a:cxnLst/>
              <a:rect l="l" t="t" r="r" b="b"/>
              <a:pathLst>
                <a:path w="569" h="720" extrusionOk="0">
                  <a:moveTo>
                    <a:pt x="134" y="1"/>
                  </a:moveTo>
                  <a:cubicBezTo>
                    <a:pt x="50" y="17"/>
                    <a:pt x="0" y="101"/>
                    <a:pt x="17" y="168"/>
                  </a:cubicBezTo>
                  <a:cubicBezTo>
                    <a:pt x="34" y="235"/>
                    <a:pt x="50" y="285"/>
                    <a:pt x="84" y="335"/>
                  </a:cubicBezTo>
                  <a:cubicBezTo>
                    <a:pt x="134" y="418"/>
                    <a:pt x="184" y="502"/>
                    <a:pt x="251" y="569"/>
                  </a:cubicBezTo>
                  <a:cubicBezTo>
                    <a:pt x="318" y="636"/>
                    <a:pt x="384" y="686"/>
                    <a:pt x="468" y="719"/>
                  </a:cubicBezTo>
                  <a:cubicBezTo>
                    <a:pt x="485" y="702"/>
                    <a:pt x="401" y="652"/>
                    <a:pt x="301" y="535"/>
                  </a:cubicBezTo>
                  <a:cubicBezTo>
                    <a:pt x="234" y="468"/>
                    <a:pt x="184" y="385"/>
                    <a:pt x="134" y="301"/>
                  </a:cubicBezTo>
                  <a:cubicBezTo>
                    <a:pt x="84" y="235"/>
                    <a:pt x="50" y="84"/>
                    <a:pt x="150" y="67"/>
                  </a:cubicBezTo>
                  <a:cubicBezTo>
                    <a:pt x="234" y="67"/>
                    <a:pt x="334" y="151"/>
                    <a:pt x="384" y="235"/>
                  </a:cubicBezTo>
                  <a:cubicBezTo>
                    <a:pt x="451" y="301"/>
                    <a:pt x="485" y="385"/>
                    <a:pt x="501" y="468"/>
                  </a:cubicBezTo>
                  <a:cubicBezTo>
                    <a:pt x="501" y="552"/>
                    <a:pt x="501" y="636"/>
                    <a:pt x="501" y="719"/>
                  </a:cubicBezTo>
                  <a:cubicBezTo>
                    <a:pt x="551" y="652"/>
                    <a:pt x="568" y="552"/>
                    <a:pt x="551" y="468"/>
                  </a:cubicBezTo>
                  <a:cubicBezTo>
                    <a:pt x="535" y="368"/>
                    <a:pt x="501" y="268"/>
                    <a:pt x="451" y="184"/>
                  </a:cubicBezTo>
                  <a:cubicBezTo>
                    <a:pt x="384" y="84"/>
                    <a:pt x="267" y="1"/>
                    <a:pt x="1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4"/>
            <p:cNvSpPr/>
            <p:nvPr/>
          </p:nvSpPr>
          <p:spPr>
            <a:xfrm>
              <a:off x="5737016" y="4611434"/>
              <a:ext cx="66440" cy="54132"/>
            </a:xfrm>
            <a:custGeom>
              <a:avLst/>
              <a:gdLst/>
              <a:ahLst/>
              <a:cxnLst/>
              <a:rect l="l" t="t" r="r" b="b"/>
              <a:pathLst>
                <a:path w="2073" h="1689" extrusionOk="0">
                  <a:moveTo>
                    <a:pt x="435" y="1"/>
                  </a:moveTo>
                  <a:cubicBezTo>
                    <a:pt x="335" y="1"/>
                    <a:pt x="235" y="1"/>
                    <a:pt x="118" y="18"/>
                  </a:cubicBezTo>
                  <a:cubicBezTo>
                    <a:pt x="84" y="18"/>
                    <a:pt x="51" y="18"/>
                    <a:pt x="1" y="34"/>
                  </a:cubicBezTo>
                  <a:lnTo>
                    <a:pt x="18" y="34"/>
                  </a:lnTo>
                  <a:cubicBezTo>
                    <a:pt x="18" y="38"/>
                    <a:pt x="25" y="39"/>
                    <a:pt x="40" y="39"/>
                  </a:cubicBezTo>
                  <a:cubicBezTo>
                    <a:pt x="67" y="39"/>
                    <a:pt x="117" y="36"/>
                    <a:pt x="189" y="36"/>
                  </a:cubicBezTo>
                  <a:cubicBezTo>
                    <a:pt x="254" y="36"/>
                    <a:pt x="337" y="39"/>
                    <a:pt x="435" y="51"/>
                  </a:cubicBezTo>
                  <a:cubicBezTo>
                    <a:pt x="1137" y="135"/>
                    <a:pt x="1722" y="602"/>
                    <a:pt x="1956" y="1271"/>
                  </a:cubicBezTo>
                  <a:cubicBezTo>
                    <a:pt x="2039" y="1521"/>
                    <a:pt x="2039" y="1689"/>
                    <a:pt x="2056" y="1689"/>
                  </a:cubicBezTo>
                  <a:cubicBezTo>
                    <a:pt x="2073" y="1655"/>
                    <a:pt x="2073" y="1605"/>
                    <a:pt x="2056" y="1572"/>
                  </a:cubicBezTo>
                  <a:cubicBezTo>
                    <a:pt x="2056" y="1471"/>
                    <a:pt x="2023" y="1354"/>
                    <a:pt x="2006" y="1254"/>
                  </a:cubicBezTo>
                  <a:cubicBezTo>
                    <a:pt x="1789" y="552"/>
                    <a:pt x="1171" y="68"/>
                    <a:pt x="4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4"/>
            <p:cNvSpPr/>
            <p:nvPr/>
          </p:nvSpPr>
          <p:spPr>
            <a:xfrm>
              <a:off x="5754708" y="4535411"/>
              <a:ext cx="3237" cy="76600"/>
            </a:xfrm>
            <a:custGeom>
              <a:avLst/>
              <a:gdLst/>
              <a:ahLst/>
              <a:cxnLst/>
              <a:rect l="l" t="t" r="r" b="b"/>
              <a:pathLst>
                <a:path w="101" h="2390" extrusionOk="0">
                  <a:moveTo>
                    <a:pt x="67" y="0"/>
                  </a:moveTo>
                  <a:lnTo>
                    <a:pt x="67" y="0"/>
                  </a:lnTo>
                  <a:cubicBezTo>
                    <a:pt x="17" y="786"/>
                    <a:pt x="0" y="1588"/>
                    <a:pt x="34" y="2390"/>
                  </a:cubicBezTo>
                  <a:cubicBezTo>
                    <a:pt x="84" y="1588"/>
                    <a:pt x="101" y="802"/>
                    <a:pt x="6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4"/>
            <p:cNvSpPr/>
            <p:nvPr/>
          </p:nvSpPr>
          <p:spPr>
            <a:xfrm>
              <a:off x="5826981" y="4648259"/>
              <a:ext cx="54132" cy="3397"/>
            </a:xfrm>
            <a:custGeom>
              <a:avLst/>
              <a:gdLst/>
              <a:ahLst/>
              <a:cxnLst/>
              <a:rect l="l" t="t" r="r" b="b"/>
              <a:pathLst>
                <a:path w="1689" h="106" extrusionOk="0">
                  <a:moveTo>
                    <a:pt x="43" y="0"/>
                  </a:moveTo>
                  <a:cubicBezTo>
                    <a:pt x="16" y="0"/>
                    <a:pt x="1" y="2"/>
                    <a:pt x="1" y="5"/>
                  </a:cubicBezTo>
                  <a:cubicBezTo>
                    <a:pt x="268" y="72"/>
                    <a:pt x="552" y="105"/>
                    <a:pt x="836" y="105"/>
                  </a:cubicBezTo>
                  <a:cubicBezTo>
                    <a:pt x="1120" y="105"/>
                    <a:pt x="1405" y="88"/>
                    <a:pt x="1689" y="38"/>
                  </a:cubicBezTo>
                  <a:cubicBezTo>
                    <a:pt x="1689" y="26"/>
                    <a:pt x="1636" y="23"/>
                    <a:pt x="1546" y="23"/>
                  </a:cubicBezTo>
                  <a:cubicBezTo>
                    <a:pt x="1448" y="23"/>
                    <a:pt x="1306" y="27"/>
                    <a:pt x="1138" y="27"/>
                  </a:cubicBezTo>
                  <a:cubicBezTo>
                    <a:pt x="1044" y="27"/>
                    <a:pt x="942" y="25"/>
                    <a:pt x="836" y="22"/>
                  </a:cubicBezTo>
                  <a:cubicBezTo>
                    <a:pt x="462" y="22"/>
                    <a:pt x="152" y="0"/>
                    <a:pt x="4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4"/>
            <p:cNvSpPr/>
            <p:nvPr/>
          </p:nvSpPr>
          <p:spPr>
            <a:xfrm>
              <a:off x="5790059" y="4648291"/>
              <a:ext cx="5897" cy="10865"/>
            </a:xfrm>
            <a:custGeom>
              <a:avLst/>
              <a:gdLst/>
              <a:ahLst/>
              <a:cxnLst/>
              <a:rect l="l" t="t" r="r" b="b"/>
              <a:pathLst>
                <a:path w="184" h="339" extrusionOk="0">
                  <a:moveTo>
                    <a:pt x="21" y="1"/>
                  </a:moveTo>
                  <a:cubicBezTo>
                    <a:pt x="18" y="1"/>
                    <a:pt x="17" y="2"/>
                    <a:pt x="17" y="4"/>
                  </a:cubicBezTo>
                  <a:cubicBezTo>
                    <a:pt x="0" y="21"/>
                    <a:pt x="34" y="87"/>
                    <a:pt x="84" y="171"/>
                  </a:cubicBezTo>
                  <a:cubicBezTo>
                    <a:pt x="117" y="254"/>
                    <a:pt x="134" y="338"/>
                    <a:pt x="150" y="338"/>
                  </a:cubicBezTo>
                  <a:cubicBezTo>
                    <a:pt x="184" y="338"/>
                    <a:pt x="184" y="238"/>
                    <a:pt x="134" y="138"/>
                  </a:cubicBezTo>
                  <a:cubicBezTo>
                    <a:pt x="105" y="50"/>
                    <a:pt x="37" y="1"/>
                    <a:pt x="2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4"/>
            <p:cNvSpPr/>
            <p:nvPr/>
          </p:nvSpPr>
          <p:spPr>
            <a:xfrm>
              <a:off x="5776117" y="4631112"/>
              <a:ext cx="8077" cy="7275"/>
            </a:xfrm>
            <a:custGeom>
              <a:avLst/>
              <a:gdLst/>
              <a:ahLst/>
              <a:cxnLst/>
              <a:rect l="l" t="t" r="r" b="b"/>
              <a:pathLst>
                <a:path w="252" h="227" extrusionOk="0">
                  <a:moveTo>
                    <a:pt x="29" y="1"/>
                  </a:moveTo>
                  <a:cubicBezTo>
                    <a:pt x="24" y="1"/>
                    <a:pt x="20" y="2"/>
                    <a:pt x="17" y="5"/>
                  </a:cubicBezTo>
                  <a:cubicBezTo>
                    <a:pt x="1" y="22"/>
                    <a:pt x="34" y="72"/>
                    <a:pt x="101" y="139"/>
                  </a:cubicBezTo>
                  <a:cubicBezTo>
                    <a:pt x="156" y="194"/>
                    <a:pt x="200" y="227"/>
                    <a:pt x="223" y="227"/>
                  </a:cubicBezTo>
                  <a:cubicBezTo>
                    <a:pt x="228" y="227"/>
                    <a:pt x="232" y="225"/>
                    <a:pt x="235" y="222"/>
                  </a:cubicBezTo>
                  <a:cubicBezTo>
                    <a:pt x="251" y="206"/>
                    <a:pt x="218" y="156"/>
                    <a:pt x="151" y="89"/>
                  </a:cubicBezTo>
                  <a:cubicBezTo>
                    <a:pt x="96" y="33"/>
                    <a:pt x="52" y="1"/>
                    <a:pt x="2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34"/>
            <p:cNvSpPr/>
            <p:nvPr/>
          </p:nvSpPr>
          <p:spPr>
            <a:xfrm>
              <a:off x="5756855" y="4622235"/>
              <a:ext cx="11282" cy="4872"/>
            </a:xfrm>
            <a:custGeom>
              <a:avLst/>
              <a:gdLst/>
              <a:ahLst/>
              <a:cxnLst/>
              <a:rect l="l" t="t" r="r" b="b"/>
              <a:pathLst>
                <a:path w="352" h="152" extrusionOk="0">
                  <a:moveTo>
                    <a:pt x="103" y="1"/>
                  </a:moveTo>
                  <a:cubicBezTo>
                    <a:pt x="40" y="1"/>
                    <a:pt x="0" y="20"/>
                    <a:pt x="0" y="32"/>
                  </a:cubicBezTo>
                  <a:cubicBezTo>
                    <a:pt x="17" y="48"/>
                    <a:pt x="84" y="48"/>
                    <a:pt x="167" y="82"/>
                  </a:cubicBezTo>
                  <a:cubicBezTo>
                    <a:pt x="239" y="111"/>
                    <a:pt x="299" y="152"/>
                    <a:pt x="325" y="152"/>
                  </a:cubicBezTo>
                  <a:cubicBezTo>
                    <a:pt x="329" y="152"/>
                    <a:pt x="332" y="151"/>
                    <a:pt x="334" y="149"/>
                  </a:cubicBezTo>
                  <a:cubicBezTo>
                    <a:pt x="351" y="132"/>
                    <a:pt x="301" y="48"/>
                    <a:pt x="201" y="15"/>
                  </a:cubicBezTo>
                  <a:cubicBezTo>
                    <a:pt x="164" y="4"/>
                    <a:pt x="131" y="1"/>
                    <a:pt x="10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4"/>
            <p:cNvSpPr/>
            <p:nvPr/>
          </p:nvSpPr>
          <p:spPr>
            <a:xfrm>
              <a:off x="5742914" y="4619094"/>
              <a:ext cx="5929" cy="2949"/>
            </a:xfrm>
            <a:custGeom>
              <a:avLst/>
              <a:gdLst/>
              <a:ahLst/>
              <a:cxnLst/>
              <a:rect l="l" t="t" r="r" b="b"/>
              <a:pathLst>
                <a:path w="185" h="92" extrusionOk="0">
                  <a:moveTo>
                    <a:pt x="38" y="0"/>
                  </a:moveTo>
                  <a:cubicBezTo>
                    <a:pt x="22" y="0"/>
                    <a:pt x="9" y="4"/>
                    <a:pt x="1" y="13"/>
                  </a:cubicBezTo>
                  <a:cubicBezTo>
                    <a:pt x="1" y="29"/>
                    <a:pt x="34" y="63"/>
                    <a:pt x="84" y="79"/>
                  </a:cubicBezTo>
                  <a:cubicBezTo>
                    <a:pt x="109" y="88"/>
                    <a:pt x="130" y="92"/>
                    <a:pt x="147" y="92"/>
                  </a:cubicBezTo>
                  <a:cubicBezTo>
                    <a:pt x="164" y="92"/>
                    <a:pt x="176" y="88"/>
                    <a:pt x="185" y="79"/>
                  </a:cubicBezTo>
                  <a:cubicBezTo>
                    <a:pt x="185" y="63"/>
                    <a:pt x="151" y="29"/>
                    <a:pt x="101" y="13"/>
                  </a:cubicBezTo>
                  <a:cubicBezTo>
                    <a:pt x="76" y="4"/>
                    <a:pt x="55" y="0"/>
                    <a:pt x="3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34"/>
            <p:cNvSpPr/>
            <p:nvPr/>
          </p:nvSpPr>
          <p:spPr>
            <a:xfrm>
              <a:off x="5735959" y="4583069"/>
              <a:ext cx="187460" cy="24679"/>
            </a:xfrm>
            <a:custGeom>
              <a:avLst/>
              <a:gdLst/>
              <a:ahLst/>
              <a:cxnLst/>
              <a:rect l="l" t="t" r="r" b="b"/>
              <a:pathLst>
                <a:path w="5849" h="770" extrusionOk="0">
                  <a:moveTo>
                    <a:pt x="5832" y="0"/>
                  </a:moveTo>
                  <a:lnTo>
                    <a:pt x="1" y="401"/>
                  </a:lnTo>
                  <a:lnTo>
                    <a:pt x="51" y="769"/>
                  </a:lnTo>
                  <a:lnTo>
                    <a:pt x="5849" y="702"/>
                  </a:lnTo>
                  <a:lnTo>
                    <a:pt x="5832"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34"/>
            <p:cNvSpPr/>
            <p:nvPr/>
          </p:nvSpPr>
          <p:spPr>
            <a:xfrm>
              <a:off x="5512666" y="2842145"/>
              <a:ext cx="625488" cy="377004"/>
            </a:xfrm>
            <a:custGeom>
              <a:avLst/>
              <a:gdLst/>
              <a:ahLst/>
              <a:cxnLst/>
              <a:rect l="l" t="t" r="r" b="b"/>
              <a:pathLst>
                <a:path w="19516" h="11763" extrusionOk="0">
                  <a:moveTo>
                    <a:pt x="4896" y="0"/>
                  </a:moveTo>
                  <a:lnTo>
                    <a:pt x="0" y="2556"/>
                  </a:lnTo>
                  <a:lnTo>
                    <a:pt x="2323" y="9557"/>
                  </a:lnTo>
                  <a:cubicBezTo>
                    <a:pt x="2957" y="11445"/>
                    <a:pt x="4612" y="11763"/>
                    <a:pt x="6600" y="11763"/>
                  </a:cubicBezTo>
                  <a:lnTo>
                    <a:pt x="19516" y="11763"/>
                  </a:lnTo>
                  <a:lnTo>
                    <a:pt x="19516" y="8856"/>
                  </a:lnTo>
                  <a:lnTo>
                    <a:pt x="7719" y="7185"/>
                  </a:lnTo>
                  <a:lnTo>
                    <a:pt x="4896" y="0"/>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4"/>
            <p:cNvSpPr/>
            <p:nvPr/>
          </p:nvSpPr>
          <p:spPr>
            <a:xfrm>
              <a:off x="6138122" y="3025728"/>
              <a:ext cx="256560" cy="193422"/>
            </a:xfrm>
            <a:custGeom>
              <a:avLst/>
              <a:gdLst/>
              <a:ahLst/>
              <a:cxnLst/>
              <a:rect l="l" t="t" r="r" b="b"/>
              <a:pathLst>
                <a:path w="8005" h="6035" extrusionOk="0">
                  <a:moveTo>
                    <a:pt x="3778" y="1"/>
                  </a:moveTo>
                  <a:cubicBezTo>
                    <a:pt x="3501" y="1"/>
                    <a:pt x="2440" y="2041"/>
                    <a:pt x="2440" y="2041"/>
                  </a:cubicBezTo>
                  <a:lnTo>
                    <a:pt x="1421" y="2543"/>
                  </a:lnTo>
                  <a:lnTo>
                    <a:pt x="1" y="3128"/>
                  </a:lnTo>
                  <a:lnTo>
                    <a:pt x="1" y="6035"/>
                  </a:lnTo>
                  <a:lnTo>
                    <a:pt x="1571" y="5951"/>
                  </a:lnTo>
                  <a:lnTo>
                    <a:pt x="6584" y="4865"/>
                  </a:lnTo>
                  <a:cubicBezTo>
                    <a:pt x="6770" y="5040"/>
                    <a:pt x="6969" y="5097"/>
                    <a:pt x="7149" y="5097"/>
                  </a:cubicBezTo>
                  <a:cubicBezTo>
                    <a:pt x="7484" y="5097"/>
                    <a:pt x="7753" y="4899"/>
                    <a:pt x="7753" y="4899"/>
                  </a:cubicBezTo>
                  <a:lnTo>
                    <a:pt x="5832" y="3144"/>
                  </a:lnTo>
                  <a:lnTo>
                    <a:pt x="3777" y="2877"/>
                  </a:lnTo>
                  <a:lnTo>
                    <a:pt x="5364" y="2426"/>
                  </a:lnTo>
                  <a:cubicBezTo>
                    <a:pt x="5364" y="2426"/>
                    <a:pt x="6216" y="2810"/>
                    <a:pt x="6851" y="3144"/>
                  </a:cubicBezTo>
                  <a:cubicBezTo>
                    <a:pt x="7018" y="3232"/>
                    <a:pt x="7159" y="3267"/>
                    <a:pt x="7278" y="3267"/>
                  </a:cubicBezTo>
                  <a:cubicBezTo>
                    <a:pt x="7610" y="3267"/>
                    <a:pt x="7772" y="2996"/>
                    <a:pt x="7870" y="2860"/>
                  </a:cubicBezTo>
                  <a:cubicBezTo>
                    <a:pt x="8004" y="2676"/>
                    <a:pt x="5047" y="1306"/>
                    <a:pt x="5047" y="1306"/>
                  </a:cubicBezTo>
                  <a:lnTo>
                    <a:pt x="3677" y="1691"/>
                  </a:lnTo>
                  <a:cubicBezTo>
                    <a:pt x="4128" y="722"/>
                    <a:pt x="4061" y="87"/>
                    <a:pt x="3794" y="3"/>
                  </a:cubicBezTo>
                  <a:cubicBezTo>
                    <a:pt x="3789" y="1"/>
                    <a:pt x="3784" y="1"/>
                    <a:pt x="3778" y="1"/>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4"/>
            <p:cNvSpPr/>
            <p:nvPr/>
          </p:nvSpPr>
          <p:spPr>
            <a:xfrm>
              <a:off x="6261835" y="3148896"/>
              <a:ext cx="87304" cy="32819"/>
            </a:xfrm>
            <a:custGeom>
              <a:avLst/>
              <a:gdLst/>
              <a:ahLst/>
              <a:cxnLst/>
              <a:rect l="l" t="t" r="r" b="b"/>
              <a:pathLst>
                <a:path w="2724" h="1024" extrusionOk="0">
                  <a:moveTo>
                    <a:pt x="154" y="0"/>
                  </a:moveTo>
                  <a:cubicBezTo>
                    <a:pt x="66" y="0"/>
                    <a:pt x="17" y="6"/>
                    <a:pt x="17" y="20"/>
                  </a:cubicBezTo>
                  <a:cubicBezTo>
                    <a:pt x="0" y="53"/>
                    <a:pt x="685" y="170"/>
                    <a:pt x="1521" y="270"/>
                  </a:cubicBezTo>
                  <a:cubicBezTo>
                    <a:pt x="1705" y="287"/>
                    <a:pt x="1888" y="337"/>
                    <a:pt x="2055" y="404"/>
                  </a:cubicBezTo>
                  <a:cubicBezTo>
                    <a:pt x="2189" y="488"/>
                    <a:pt x="2306" y="588"/>
                    <a:pt x="2423" y="688"/>
                  </a:cubicBezTo>
                  <a:cubicBezTo>
                    <a:pt x="2581" y="860"/>
                    <a:pt x="2665" y="995"/>
                    <a:pt x="2707" y="1020"/>
                  </a:cubicBezTo>
                  <a:lnTo>
                    <a:pt x="2707" y="1020"/>
                  </a:lnTo>
                  <a:cubicBezTo>
                    <a:pt x="2673" y="870"/>
                    <a:pt x="2606" y="738"/>
                    <a:pt x="2507" y="621"/>
                  </a:cubicBezTo>
                  <a:cubicBezTo>
                    <a:pt x="2406" y="488"/>
                    <a:pt x="2273" y="371"/>
                    <a:pt x="2122" y="287"/>
                  </a:cubicBezTo>
                  <a:cubicBezTo>
                    <a:pt x="1939" y="187"/>
                    <a:pt x="1738" y="137"/>
                    <a:pt x="1538" y="120"/>
                  </a:cubicBezTo>
                  <a:cubicBezTo>
                    <a:pt x="926" y="47"/>
                    <a:pt x="395" y="0"/>
                    <a:pt x="154" y="0"/>
                  </a:cubicBezTo>
                  <a:close/>
                  <a:moveTo>
                    <a:pt x="2707" y="1020"/>
                  </a:moveTo>
                  <a:cubicBezTo>
                    <a:pt x="2707" y="1021"/>
                    <a:pt x="2707" y="1021"/>
                    <a:pt x="2707" y="1022"/>
                  </a:cubicBezTo>
                  <a:lnTo>
                    <a:pt x="2712" y="1022"/>
                  </a:lnTo>
                  <a:cubicBezTo>
                    <a:pt x="2710" y="1022"/>
                    <a:pt x="2708" y="1021"/>
                    <a:pt x="2707" y="1020"/>
                  </a:cubicBezTo>
                  <a:close/>
                  <a:moveTo>
                    <a:pt x="2712" y="1022"/>
                  </a:moveTo>
                  <a:cubicBezTo>
                    <a:pt x="2714" y="1023"/>
                    <a:pt x="2716" y="1023"/>
                    <a:pt x="2718" y="1023"/>
                  </a:cubicBezTo>
                  <a:cubicBezTo>
                    <a:pt x="2720" y="1023"/>
                    <a:pt x="2722" y="1023"/>
                    <a:pt x="2724" y="1022"/>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4"/>
            <p:cNvSpPr/>
            <p:nvPr/>
          </p:nvSpPr>
          <p:spPr>
            <a:xfrm>
              <a:off x="6270392" y="3175786"/>
              <a:ext cx="54132" cy="12307"/>
            </a:xfrm>
            <a:custGeom>
              <a:avLst/>
              <a:gdLst/>
              <a:ahLst/>
              <a:cxnLst/>
              <a:rect l="l" t="t" r="r" b="b"/>
              <a:pathLst>
                <a:path w="1689" h="384" extrusionOk="0">
                  <a:moveTo>
                    <a:pt x="588" y="1"/>
                  </a:moveTo>
                  <a:cubicBezTo>
                    <a:pt x="244" y="1"/>
                    <a:pt x="1" y="57"/>
                    <a:pt x="1" y="83"/>
                  </a:cubicBezTo>
                  <a:cubicBezTo>
                    <a:pt x="1" y="133"/>
                    <a:pt x="402" y="133"/>
                    <a:pt x="886" y="183"/>
                  </a:cubicBezTo>
                  <a:cubicBezTo>
                    <a:pt x="1120" y="200"/>
                    <a:pt x="1354" y="233"/>
                    <a:pt x="1488" y="250"/>
                  </a:cubicBezTo>
                  <a:cubicBezTo>
                    <a:pt x="1638" y="283"/>
                    <a:pt x="1638" y="384"/>
                    <a:pt x="1672" y="384"/>
                  </a:cubicBezTo>
                  <a:cubicBezTo>
                    <a:pt x="1672" y="384"/>
                    <a:pt x="1688" y="367"/>
                    <a:pt x="1672" y="300"/>
                  </a:cubicBezTo>
                  <a:cubicBezTo>
                    <a:pt x="1655" y="233"/>
                    <a:pt x="1605" y="183"/>
                    <a:pt x="1521" y="150"/>
                  </a:cubicBezTo>
                  <a:cubicBezTo>
                    <a:pt x="1321" y="83"/>
                    <a:pt x="1103" y="33"/>
                    <a:pt x="903" y="16"/>
                  </a:cubicBezTo>
                  <a:cubicBezTo>
                    <a:pt x="792" y="5"/>
                    <a:pt x="686" y="1"/>
                    <a:pt x="588"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4"/>
            <p:cNvSpPr/>
            <p:nvPr/>
          </p:nvSpPr>
          <p:spPr>
            <a:xfrm>
              <a:off x="5141015" y="1960162"/>
              <a:ext cx="320276" cy="516261"/>
            </a:xfrm>
            <a:custGeom>
              <a:avLst/>
              <a:gdLst/>
              <a:ahLst/>
              <a:cxnLst/>
              <a:rect l="l" t="t" r="r" b="b"/>
              <a:pathLst>
                <a:path w="9993" h="16108" extrusionOk="0">
                  <a:moveTo>
                    <a:pt x="9992" y="0"/>
                  </a:moveTo>
                  <a:lnTo>
                    <a:pt x="702" y="1320"/>
                  </a:lnTo>
                  <a:lnTo>
                    <a:pt x="0" y="15539"/>
                  </a:lnTo>
                  <a:lnTo>
                    <a:pt x="6082" y="16107"/>
                  </a:lnTo>
                  <a:lnTo>
                    <a:pt x="6416" y="12665"/>
                  </a:lnTo>
                  <a:cubicBezTo>
                    <a:pt x="6416" y="12665"/>
                    <a:pt x="6667" y="12726"/>
                    <a:pt x="7023" y="12726"/>
                  </a:cubicBezTo>
                  <a:cubicBezTo>
                    <a:pt x="7707" y="12726"/>
                    <a:pt x="8778" y="12502"/>
                    <a:pt x="9207" y="11195"/>
                  </a:cubicBezTo>
                  <a:cubicBezTo>
                    <a:pt x="9624" y="9942"/>
                    <a:pt x="9992" y="0"/>
                    <a:pt x="9992"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4"/>
            <p:cNvSpPr/>
            <p:nvPr/>
          </p:nvSpPr>
          <p:spPr>
            <a:xfrm>
              <a:off x="5081562" y="1900613"/>
              <a:ext cx="402195" cy="458700"/>
            </a:xfrm>
            <a:custGeom>
              <a:avLst/>
              <a:gdLst/>
              <a:ahLst/>
              <a:cxnLst/>
              <a:rect l="l" t="t" r="r" b="b"/>
              <a:pathLst>
                <a:path w="12549" h="14312" extrusionOk="0">
                  <a:moveTo>
                    <a:pt x="6330" y="1"/>
                  </a:moveTo>
                  <a:cubicBezTo>
                    <a:pt x="4946" y="1"/>
                    <a:pt x="946" y="432"/>
                    <a:pt x="285" y="5350"/>
                  </a:cubicBezTo>
                  <a:cubicBezTo>
                    <a:pt x="1" y="7455"/>
                    <a:pt x="1003" y="9143"/>
                    <a:pt x="1170" y="10430"/>
                  </a:cubicBezTo>
                  <a:cubicBezTo>
                    <a:pt x="1521" y="13120"/>
                    <a:pt x="1989" y="14256"/>
                    <a:pt x="1989" y="14256"/>
                  </a:cubicBezTo>
                  <a:lnTo>
                    <a:pt x="3309" y="14306"/>
                  </a:lnTo>
                  <a:cubicBezTo>
                    <a:pt x="3431" y="14309"/>
                    <a:pt x="3548" y="14311"/>
                    <a:pt x="3659" y="14311"/>
                  </a:cubicBezTo>
                  <a:cubicBezTo>
                    <a:pt x="4658" y="14311"/>
                    <a:pt x="5264" y="14137"/>
                    <a:pt x="6316" y="13070"/>
                  </a:cubicBezTo>
                  <a:cubicBezTo>
                    <a:pt x="7403" y="11967"/>
                    <a:pt x="7703" y="11349"/>
                    <a:pt x="8472" y="10196"/>
                  </a:cubicBezTo>
                  <a:cubicBezTo>
                    <a:pt x="8472" y="10196"/>
                    <a:pt x="7369" y="9544"/>
                    <a:pt x="7553" y="8575"/>
                  </a:cubicBezTo>
                  <a:cubicBezTo>
                    <a:pt x="7647" y="8064"/>
                    <a:pt x="8188" y="7739"/>
                    <a:pt x="8676" y="7739"/>
                  </a:cubicBezTo>
                  <a:cubicBezTo>
                    <a:pt x="9145" y="7739"/>
                    <a:pt x="9565" y="8038"/>
                    <a:pt x="9491" y="8759"/>
                  </a:cubicBezTo>
                  <a:cubicBezTo>
                    <a:pt x="9633" y="8750"/>
                    <a:pt x="9779" y="8746"/>
                    <a:pt x="9926" y="8746"/>
                  </a:cubicBezTo>
                  <a:cubicBezTo>
                    <a:pt x="10072" y="8746"/>
                    <a:pt x="10218" y="8750"/>
                    <a:pt x="10360" y="8759"/>
                  </a:cubicBezTo>
                  <a:lnTo>
                    <a:pt x="10694" y="5618"/>
                  </a:lnTo>
                  <a:cubicBezTo>
                    <a:pt x="10694" y="5618"/>
                    <a:pt x="12549" y="4849"/>
                    <a:pt x="12382" y="3512"/>
                  </a:cubicBezTo>
                  <a:cubicBezTo>
                    <a:pt x="11981" y="438"/>
                    <a:pt x="9775" y="104"/>
                    <a:pt x="6801" y="20"/>
                  </a:cubicBezTo>
                  <a:cubicBezTo>
                    <a:pt x="6801" y="20"/>
                    <a:pt x="6625" y="1"/>
                    <a:pt x="633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4"/>
            <p:cNvSpPr/>
            <p:nvPr/>
          </p:nvSpPr>
          <p:spPr>
            <a:xfrm>
              <a:off x="5338090" y="1906606"/>
              <a:ext cx="184768" cy="148904"/>
            </a:xfrm>
            <a:custGeom>
              <a:avLst/>
              <a:gdLst/>
              <a:ahLst/>
              <a:cxnLst/>
              <a:rect l="l" t="t" r="r" b="b"/>
              <a:pathLst>
                <a:path w="5765" h="4646" extrusionOk="0">
                  <a:moveTo>
                    <a:pt x="0" y="0"/>
                  </a:moveTo>
                  <a:lnTo>
                    <a:pt x="2490" y="1888"/>
                  </a:lnTo>
                  <a:cubicBezTo>
                    <a:pt x="2991" y="2740"/>
                    <a:pt x="3325" y="3676"/>
                    <a:pt x="3492" y="4645"/>
                  </a:cubicBezTo>
                  <a:lnTo>
                    <a:pt x="4628" y="4328"/>
                  </a:lnTo>
                  <a:cubicBezTo>
                    <a:pt x="4628" y="4060"/>
                    <a:pt x="4628" y="3810"/>
                    <a:pt x="4612" y="3559"/>
                  </a:cubicBezTo>
                  <a:lnTo>
                    <a:pt x="4612" y="3559"/>
                  </a:lnTo>
                  <a:lnTo>
                    <a:pt x="4879" y="4044"/>
                  </a:lnTo>
                  <a:lnTo>
                    <a:pt x="5531" y="3927"/>
                  </a:lnTo>
                  <a:cubicBezTo>
                    <a:pt x="5765" y="2657"/>
                    <a:pt x="4896" y="1387"/>
                    <a:pt x="3759" y="769"/>
                  </a:cubicBezTo>
                  <a:cubicBezTo>
                    <a:pt x="2623" y="151"/>
                    <a:pt x="1287" y="34"/>
                    <a:pt x="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4"/>
            <p:cNvSpPr/>
            <p:nvPr/>
          </p:nvSpPr>
          <p:spPr>
            <a:xfrm>
              <a:off x="5154924" y="1939682"/>
              <a:ext cx="71247" cy="176852"/>
            </a:xfrm>
            <a:custGeom>
              <a:avLst/>
              <a:gdLst/>
              <a:ahLst/>
              <a:cxnLst/>
              <a:rect l="l" t="t" r="r" b="b"/>
              <a:pathLst>
                <a:path w="2223" h="5518" extrusionOk="0">
                  <a:moveTo>
                    <a:pt x="2202" y="1"/>
                  </a:moveTo>
                  <a:cubicBezTo>
                    <a:pt x="2184" y="1"/>
                    <a:pt x="2105" y="48"/>
                    <a:pt x="1989" y="121"/>
                  </a:cubicBezTo>
                  <a:cubicBezTo>
                    <a:pt x="1822" y="255"/>
                    <a:pt x="1655" y="405"/>
                    <a:pt x="1504" y="572"/>
                  </a:cubicBezTo>
                  <a:cubicBezTo>
                    <a:pt x="452" y="1658"/>
                    <a:pt x="1" y="3162"/>
                    <a:pt x="235" y="4649"/>
                  </a:cubicBezTo>
                  <a:cubicBezTo>
                    <a:pt x="285" y="4866"/>
                    <a:pt x="335" y="5084"/>
                    <a:pt x="402" y="5284"/>
                  </a:cubicBezTo>
                  <a:cubicBezTo>
                    <a:pt x="418" y="5368"/>
                    <a:pt x="452" y="5451"/>
                    <a:pt x="502" y="5518"/>
                  </a:cubicBezTo>
                  <a:cubicBezTo>
                    <a:pt x="535" y="5501"/>
                    <a:pt x="418" y="5184"/>
                    <a:pt x="352" y="4632"/>
                  </a:cubicBezTo>
                  <a:cubicBezTo>
                    <a:pt x="168" y="3179"/>
                    <a:pt x="619" y="1725"/>
                    <a:pt x="1588" y="639"/>
                  </a:cubicBezTo>
                  <a:cubicBezTo>
                    <a:pt x="1939" y="221"/>
                    <a:pt x="2223" y="21"/>
                    <a:pt x="2206" y="4"/>
                  </a:cubicBezTo>
                  <a:cubicBezTo>
                    <a:pt x="2206" y="2"/>
                    <a:pt x="2205" y="1"/>
                    <a:pt x="220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4"/>
            <p:cNvSpPr/>
            <p:nvPr/>
          </p:nvSpPr>
          <p:spPr>
            <a:xfrm>
              <a:off x="5193480" y="1938207"/>
              <a:ext cx="31633" cy="162269"/>
            </a:xfrm>
            <a:custGeom>
              <a:avLst/>
              <a:gdLst/>
              <a:ahLst/>
              <a:cxnLst/>
              <a:rect l="l" t="t" r="r" b="b"/>
              <a:pathLst>
                <a:path w="987" h="5063" extrusionOk="0">
                  <a:moveTo>
                    <a:pt x="936" y="0"/>
                  </a:moveTo>
                  <a:lnTo>
                    <a:pt x="936" y="0"/>
                  </a:lnTo>
                  <a:cubicBezTo>
                    <a:pt x="786" y="217"/>
                    <a:pt x="669" y="434"/>
                    <a:pt x="586" y="685"/>
                  </a:cubicBezTo>
                  <a:cubicBezTo>
                    <a:pt x="101" y="1838"/>
                    <a:pt x="1" y="3108"/>
                    <a:pt x="251" y="4328"/>
                  </a:cubicBezTo>
                  <a:cubicBezTo>
                    <a:pt x="301" y="4595"/>
                    <a:pt x="385" y="4829"/>
                    <a:pt x="502" y="5063"/>
                  </a:cubicBezTo>
                  <a:cubicBezTo>
                    <a:pt x="552" y="5046"/>
                    <a:pt x="168" y="3927"/>
                    <a:pt x="301" y="2506"/>
                  </a:cubicBezTo>
                  <a:cubicBezTo>
                    <a:pt x="418" y="1069"/>
                    <a:pt x="987" y="33"/>
                    <a:pt x="936"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4"/>
            <p:cNvSpPr/>
            <p:nvPr/>
          </p:nvSpPr>
          <p:spPr>
            <a:xfrm>
              <a:off x="5300592" y="1918368"/>
              <a:ext cx="158007" cy="111438"/>
            </a:xfrm>
            <a:custGeom>
              <a:avLst/>
              <a:gdLst/>
              <a:ahLst/>
              <a:cxnLst/>
              <a:rect l="l" t="t" r="r" b="b"/>
              <a:pathLst>
                <a:path w="4930" h="3477" extrusionOk="0">
                  <a:moveTo>
                    <a:pt x="970" y="1"/>
                  </a:moveTo>
                  <a:cubicBezTo>
                    <a:pt x="719" y="1"/>
                    <a:pt x="485" y="18"/>
                    <a:pt x="251" y="68"/>
                  </a:cubicBezTo>
                  <a:cubicBezTo>
                    <a:pt x="168" y="84"/>
                    <a:pt x="67" y="101"/>
                    <a:pt x="0" y="134"/>
                  </a:cubicBezTo>
                  <a:cubicBezTo>
                    <a:pt x="0" y="140"/>
                    <a:pt x="11" y="142"/>
                    <a:pt x="32" y="142"/>
                  </a:cubicBezTo>
                  <a:cubicBezTo>
                    <a:pt x="121" y="142"/>
                    <a:pt x="398" y="99"/>
                    <a:pt x="809" y="99"/>
                  </a:cubicBezTo>
                  <a:cubicBezTo>
                    <a:pt x="860" y="99"/>
                    <a:pt x="914" y="100"/>
                    <a:pt x="970" y="101"/>
                  </a:cubicBezTo>
                  <a:cubicBezTo>
                    <a:pt x="2540" y="168"/>
                    <a:pt x="3944" y="1120"/>
                    <a:pt x="4595" y="2574"/>
                  </a:cubicBezTo>
                  <a:cubicBezTo>
                    <a:pt x="4841" y="3097"/>
                    <a:pt x="4894" y="3477"/>
                    <a:pt x="4927" y="3477"/>
                  </a:cubicBezTo>
                  <a:cubicBezTo>
                    <a:pt x="4928" y="3477"/>
                    <a:pt x="4929" y="3477"/>
                    <a:pt x="4929" y="3476"/>
                  </a:cubicBezTo>
                  <a:cubicBezTo>
                    <a:pt x="4929" y="3393"/>
                    <a:pt x="4929" y="3309"/>
                    <a:pt x="4896" y="3209"/>
                  </a:cubicBezTo>
                  <a:cubicBezTo>
                    <a:pt x="4863" y="2975"/>
                    <a:pt x="4796" y="2741"/>
                    <a:pt x="4696" y="2524"/>
                  </a:cubicBezTo>
                  <a:cubicBezTo>
                    <a:pt x="4094" y="1003"/>
                    <a:pt x="2607" y="1"/>
                    <a:pt x="97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4"/>
            <p:cNvSpPr/>
            <p:nvPr/>
          </p:nvSpPr>
          <p:spPr>
            <a:xfrm>
              <a:off x="5176366" y="1869877"/>
              <a:ext cx="46601" cy="44806"/>
            </a:xfrm>
            <a:custGeom>
              <a:avLst/>
              <a:gdLst/>
              <a:ahLst/>
              <a:cxnLst/>
              <a:rect l="l" t="t" r="r" b="b"/>
              <a:pathLst>
                <a:path w="1454" h="1398" extrusionOk="0">
                  <a:moveTo>
                    <a:pt x="42" y="1"/>
                  </a:moveTo>
                  <a:cubicBezTo>
                    <a:pt x="27" y="1"/>
                    <a:pt x="19" y="4"/>
                    <a:pt x="17" y="10"/>
                  </a:cubicBezTo>
                  <a:cubicBezTo>
                    <a:pt x="0" y="43"/>
                    <a:pt x="401" y="244"/>
                    <a:pt x="785" y="628"/>
                  </a:cubicBezTo>
                  <a:cubicBezTo>
                    <a:pt x="1162" y="1005"/>
                    <a:pt x="1362" y="1397"/>
                    <a:pt x="1401" y="1397"/>
                  </a:cubicBezTo>
                  <a:cubicBezTo>
                    <a:pt x="1402" y="1397"/>
                    <a:pt x="1403" y="1397"/>
                    <a:pt x="1404" y="1397"/>
                  </a:cubicBezTo>
                  <a:cubicBezTo>
                    <a:pt x="1454" y="1380"/>
                    <a:pt x="1303" y="929"/>
                    <a:pt x="902" y="528"/>
                  </a:cubicBezTo>
                  <a:cubicBezTo>
                    <a:pt x="536" y="161"/>
                    <a:pt x="144" y="1"/>
                    <a:pt x="4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4"/>
            <p:cNvSpPr/>
            <p:nvPr/>
          </p:nvSpPr>
          <p:spPr>
            <a:xfrm>
              <a:off x="5215980" y="1870165"/>
              <a:ext cx="9679" cy="46665"/>
            </a:xfrm>
            <a:custGeom>
              <a:avLst/>
              <a:gdLst/>
              <a:ahLst/>
              <a:cxnLst/>
              <a:rect l="l" t="t" r="r" b="b"/>
              <a:pathLst>
                <a:path w="302" h="1456" extrusionOk="0">
                  <a:moveTo>
                    <a:pt x="214" y="0"/>
                  </a:moveTo>
                  <a:cubicBezTo>
                    <a:pt x="159" y="0"/>
                    <a:pt x="1" y="313"/>
                    <a:pt x="17" y="736"/>
                  </a:cubicBezTo>
                  <a:cubicBezTo>
                    <a:pt x="33" y="1159"/>
                    <a:pt x="224" y="1455"/>
                    <a:pt x="265" y="1455"/>
                  </a:cubicBezTo>
                  <a:cubicBezTo>
                    <a:pt x="266" y="1455"/>
                    <a:pt x="267" y="1455"/>
                    <a:pt x="268" y="1455"/>
                  </a:cubicBezTo>
                  <a:cubicBezTo>
                    <a:pt x="301" y="1438"/>
                    <a:pt x="184" y="1121"/>
                    <a:pt x="184" y="736"/>
                  </a:cubicBezTo>
                  <a:cubicBezTo>
                    <a:pt x="168" y="335"/>
                    <a:pt x="251" y="18"/>
                    <a:pt x="218" y="1"/>
                  </a:cubicBezTo>
                  <a:cubicBezTo>
                    <a:pt x="216" y="1"/>
                    <a:pt x="215" y="0"/>
                    <a:pt x="21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4"/>
            <p:cNvSpPr/>
            <p:nvPr/>
          </p:nvSpPr>
          <p:spPr>
            <a:xfrm>
              <a:off x="4884486" y="2421137"/>
              <a:ext cx="827403" cy="966692"/>
            </a:xfrm>
            <a:custGeom>
              <a:avLst/>
              <a:gdLst/>
              <a:ahLst/>
              <a:cxnLst/>
              <a:rect l="l" t="t" r="r" b="b"/>
              <a:pathLst>
                <a:path w="25816" h="30162" extrusionOk="0">
                  <a:moveTo>
                    <a:pt x="10274" y="0"/>
                  </a:moveTo>
                  <a:cubicBezTo>
                    <a:pt x="10173" y="0"/>
                    <a:pt x="10074" y="1"/>
                    <a:pt x="9976" y="3"/>
                  </a:cubicBezTo>
                  <a:cubicBezTo>
                    <a:pt x="6434" y="37"/>
                    <a:pt x="1237" y="2242"/>
                    <a:pt x="536" y="5717"/>
                  </a:cubicBezTo>
                  <a:cubicBezTo>
                    <a:pt x="1" y="8357"/>
                    <a:pt x="519" y="13019"/>
                    <a:pt x="519" y="18700"/>
                  </a:cubicBezTo>
                  <a:lnTo>
                    <a:pt x="970" y="29544"/>
                  </a:lnTo>
                  <a:lnTo>
                    <a:pt x="19082" y="30162"/>
                  </a:lnTo>
                  <a:lnTo>
                    <a:pt x="18514" y="14172"/>
                  </a:lnTo>
                  <a:lnTo>
                    <a:pt x="19500" y="17530"/>
                  </a:lnTo>
                  <a:lnTo>
                    <a:pt x="25816" y="14673"/>
                  </a:lnTo>
                  <a:cubicBezTo>
                    <a:pt x="25582" y="13971"/>
                    <a:pt x="24546" y="10830"/>
                    <a:pt x="22541" y="5851"/>
                  </a:cubicBezTo>
                  <a:cubicBezTo>
                    <a:pt x="21438" y="3077"/>
                    <a:pt x="18948" y="1089"/>
                    <a:pt x="16008" y="588"/>
                  </a:cubicBezTo>
                  <a:cubicBezTo>
                    <a:pt x="14053" y="257"/>
                    <a:pt x="11950" y="0"/>
                    <a:pt x="1027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4"/>
            <p:cNvSpPr/>
            <p:nvPr/>
          </p:nvSpPr>
          <p:spPr>
            <a:xfrm>
              <a:off x="4901633" y="2933680"/>
              <a:ext cx="430592" cy="480397"/>
            </a:xfrm>
            <a:custGeom>
              <a:avLst/>
              <a:gdLst/>
              <a:ahLst/>
              <a:cxnLst/>
              <a:rect l="l" t="t" r="r" b="b"/>
              <a:pathLst>
                <a:path w="13435" h="14989" extrusionOk="0">
                  <a:moveTo>
                    <a:pt x="8183" y="1"/>
                  </a:moveTo>
                  <a:cubicBezTo>
                    <a:pt x="7692" y="1"/>
                    <a:pt x="7194" y="39"/>
                    <a:pt x="6717" y="68"/>
                  </a:cubicBezTo>
                  <a:cubicBezTo>
                    <a:pt x="5180" y="159"/>
                    <a:pt x="3643" y="398"/>
                    <a:pt x="2122" y="398"/>
                  </a:cubicBezTo>
                  <a:cubicBezTo>
                    <a:pt x="1411" y="398"/>
                    <a:pt x="703" y="345"/>
                    <a:pt x="1" y="202"/>
                  </a:cubicBezTo>
                  <a:lnTo>
                    <a:pt x="1" y="202"/>
                  </a:lnTo>
                  <a:lnTo>
                    <a:pt x="2524" y="14989"/>
                  </a:lnTo>
                  <a:lnTo>
                    <a:pt x="13434" y="14337"/>
                  </a:lnTo>
                  <a:cubicBezTo>
                    <a:pt x="13217" y="10210"/>
                    <a:pt x="13050" y="7520"/>
                    <a:pt x="12098" y="3510"/>
                  </a:cubicBezTo>
                  <a:cubicBezTo>
                    <a:pt x="11864" y="2457"/>
                    <a:pt x="11513" y="1338"/>
                    <a:pt x="10661" y="670"/>
                  </a:cubicBezTo>
                  <a:cubicBezTo>
                    <a:pt x="9968" y="128"/>
                    <a:pt x="9086" y="1"/>
                    <a:pt x="8183" y="1"/>
                  </a:cubicBezTo>
                  <a:close/>
                </a:path>
              </a:pathLst>
            </a:custGeom>
            <a:solidFill>
              <a:srgbClr val="263238">
                <a:alpha val="19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4"/>
            <p:cNvSpPr/>
            <p:nvPr/>
          </p:nvSpPr>
          <p:spPr>
            <a:xfrm>
              <a:off x="4909133" y="2573310"/>
              <a:ext cx="680678" cy="4840"/>
            </a:xfrm>
            <a:custGeom>
              <a:avLst/>
              <a:gdLst/>
              <a:ahLst/>
              <a:cxnLst/>
              <a:rect l="l" t="t" r="r" b="b"/>
              <a:pathLst>
                <a:path w="21238" h="151" extrusionOk="0">
                  <a:moveTo>
                    <a:pt x="10627" y="0"/>
                  </a:moveTo>
                  <a:cubicBezTo>
                    <a:pt x="4746" y="0"/>
                    <a:pt x="0" y="34"/>
                    <a:pt x="0" y="67"/>
                  </a:cubicBezTo>
                  <a:cubicBezTo>
                    <a:pt x="0" y="117"/>
                    <a:pt x="4762" y="151"/>
                    <a:pt x="10627" y="151"/>
                  </a:cubicBezTo>
                  <a:cubicBezTo>
                    <a:pt x="16492" y="151"/>
                    <a:pt x="21237" y="117"/>
                    <a:pt x="21237" y="67"/>
                  </a:cubicBezTo>
                  <a:cubicBezTo>
                    <a:pt x="21237" y="34"/>
                    <a:pt x="16492" y="0"/>
                    <a:pt x="10627"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4"/>
            <p:cNvSpPr/>
            <p:nvPr/>
          </p:nvSpPr>
          <p:spPr>
            <a:xfrm>
              <a:off x="4891986" y="2670774"/>
              <a:ext cx="740643" cy="4840"/>
            </a:xfrm>
            <a:custGeom>
              <a:avLst/>
              <a:gdLst/>
              <a:ahLst/>
              <a:cxnLst/>
              <a:rect l="l" t="t" r="r" b="b"/>
              <a:pathLst>
                <a:path w="23109" h="151" extrusionOk="0">
                  <a:moveTo>
                    <a:pt x="11546" y="0"/>
                  </a:moveTo>
                  <a:cubicBezTo>
                    <a:pt x="5164" y="0"/>
                    <a:pt x="1" y="34"/>
                    <a:pt x="1" y="67"/>
                  </a:cubicBezTo>
                  <a:cubicBezTo>
                    <a:pt x="1" y="117"/>
                    <a:pt x="5164" y="151"/>
                    <a:pt x="11546" y="151"/>
                  </a:cubicBezTo>
                  <a:cubicBezTo>
                    <a:pt x="17929" y="151"/>
                    <a:pt x="23109" y="117"/>
                    <a:pt x="23109" y="67"/>
                  </a:cubicBezTo>
                  <a:cubicBezTo>
                    <a:pt x="23109" y="34"/>
                    <a:pt x="17929" y="0"/>
                    <a:pt x="11546"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4"/>
            <p:cNvSpPr/>
            <p:nvPr/>
          </p:nvSpPr>
          <p:spPr>
            <a:xfrm>
              <a:off x="4895736" y="2792853"/>
              <a:ext cx="789904" cy="5384"/>
            </a:xfrm>
            <a:custGeom>
              <a:avLst/>
              <a:gdLst/>
              <a:ahLst/>
              <a:cxnLst/>
              <a:rect l="l" t="t" r="r" b="b"/>
              <a:pathLst>
                <a:path w="24646" h="168" extrusionOk="0">
                  <a:moveTo>
                    <a:pt x="12315" y="1"/>
                  </a:moveTo>
                  <a:cubicBezTo>
                    <a:pt x="5515" y="1"/>
                    <a:pt x="1" y="34"/>
                    <a:pt x="1" y="84"/>
                  </a:cubicBezTo>
                  <a:cubicBezTo>
                    <a:pt x="1" y="135"/>
                    <a:pt x="5515" y="168"/>
                    <a:pt x="12315" y="168"/>
                  </a:cubicBezTo>
                  <a:cubicBezTo>
                    <a:pt x="19132" y="168"/>
                    <a:pt x="24646" y="135"/>
                    <a:pt x="24646" y="84"/>
                  </a:cubicBezTo>
                  <a:cubicBezTo>
                    <a:pt x="24646" y="34"/>
                    <a:pt x="19132" y="1"/>
                    <a:pt x="12315"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4"/>
            <p:cNvSpPr/>
            <p:nvPr/>
          </p:nvSpPr>
          <p:spPr>
            <a:xfrm>
              <a:off x="5226684" y="2925123"/>
              <a:ext cx="246913" cy="4872"/>
            </a:xfrm>
            <a:custGeom>
              <a:avLst/>
              <a:gdLst/>
              <a:ahLst/>
              <a:cxnLst/>
              <a:rect l="l" t="t" r="r" b="b"/>
              <a:pathLst>
                <a:path w="7704" h="152" extrusionOk="0">
                  <a:moveTo>
                    <a:pt x="3844" y="1"/>
                  </a:moveTo>
                  <a:cubicBezTo>
                    <a:pt x="1722" y="1"/>
                    <a:pt x="1" y="34"/>
                    <a:pt x="1" y="68"/>
                  </a:cubicBezTo>
                  <a:cubicBezTo>
                    <a:pt x="1" y="118"/>
                    <a:pt x="1722" y="151"/>
                    <a:pt x="3844" y="151"/>
                  </a:cubicBezTo>
                  <a:cubicBezTo>
                    <a:pt x="5966" y="151"/>
                    <a:pt x="7703" y="118"/>
                    <a:pt x="7703" y="68"/>
                  </a:cubicBezTo>
                  <a:cubicBezTo>
                    <a:pt x="7703" y="34"/>
                    <a:pt x="5966" y="1"/>
                    <a:pt x="3844"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4"/>
            <p:cNvSpPr/>
            <p:nvPr/>
          </p:nvSpPr>
          <p:spPr>
            <a:xfrm>
              <a:off x="5226684" y="3066848"/>
              <a:ext cx="258163" cy="5256"/>
            </a:xfrm>
            <a:custGeom>
              <a:avLst/>
              <a:gdLst/>
              <a:ahLst/>
              <a:cxnLst/>
              <a:rect l="l" t="t" r="r" b="b"/>
              <a:pathLst>
                <a:path w="8055" h="164" extrusionOk="0">
                  <a:moveTo>
                    <a:pt x="2461" y="0"/>
                  </a:moveTo>
                  <a:cubicBezTo>
                    <a:pt x="1016" y="0"/>
                    <a:pt x="1" y="19"/>
                    <a:pt x="1" y="57"/>
                  </a:cubicBezTo>
                  <a:cubicBezTo>
                    <a:pt x="1" y="90"/>
                    <a:pt x="1805" y="140"/>
                    <a:pt x="4027" y="157"/>
                  </a:cubicBezTo>
                  <a:cubicBezTo>
                    <a:pt x="4623" y="161"/>
                    <a:pt x="5188" y="164"/>
                    <a:pt x="5697" y="164"/>
                  </a:cubicBezTo>
                  <a:cubicBezTo>
                    <a:pt x="7087" y="164"/>
                    <a:pt x="8054" y="148"/>
                    <a:pt x="8054" y="124"/>
                  </a:cubicBezTo>
                  <a:cubicBezTo>
                    <a:pt x="8054" y="73"/>
                    <a:pt x="6250" y="23"/>
                    <a:pt x="4027" y="7"/>
                  </a:cubicBezTo>
                  <a:cubicBezTo>
                    <a:pt x="3472" y="2"/>
                    <a:pt x="2942" y="0"/>
                    <a:pt x="246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4"/>
            <p:cNvSpPr/>
            <p:nvPr/>
          </p:nvSpPr>
          <p:spPr>
            <a:xfrm>
              <a:off x="5232037" y="3181106"/>
              <a:ext cx="258676" cy="6666"/>
            </a:xfrm>
            <a:custGeom>
              <a:avLst/>
              <a:gdLst/>
              <a:ahLst/>
              <a:cxnLst/>
              <a:rect l="l" t="t" r="r" b="b"/>
              <a:pathLst>
                <a:path w="8071" h="208" extrusionOk="0">
                  <a:moveTo>
                    <a:pt x="4028" y="1"/>
                  </a:moveTo>
                  <a:cubicBezTo>
                    <a:pt x="2925" y="1"/>
                    <a:pt x="1906" y="34"/>
                    <a:pt x="1187" y="67"/>
                  </a:cubicBezTo>
                  <a:cubicBezTo>
                    <a:pt x="819" y="101"/>
                    <a:pt x="519" y="117"/>
                    <a:pt x="318" y="134"/>
                  </a:cubicBezTo>
                  <a:cubicBezTo>
                    <a:pt x="218" y="134"/>
                    <a:pt x="118" y="151"/>
                    <a:pt x="1" y="184"/>
                  </a:cubicBezTo>
                  <a:cubicBezTo>
                    <a:pt x="83" y="196"/>
                    <a:pt x="158" y="208"/>
                    <a:pt x="230" y="208"/>
                  </a:cubicBezTo>
                  <a:cubicBezTo>
                    <a:pt x="259" y="208"/>
                    <a:pt x="289" y="206"/>
                    <a:pt x="318" y="201"/>
                  </a:cubicBezTo>
                  <a:cubicBezTo>
                    <a:pt x="569" y="201"/>
                    <a:pt x="853" y="184"/>
                    <a:pt x="1187" y="184"/>
                  </a:cubicBezTo>
                  <a:cubicBezTo>
                    <a:pt x="1922" y="168"/>
                    <a:pt x="2925" y="151"/>
                    <a:pt x="4028" y="151"/>
                  </a:cubicBezTo>
                  <a:cubicBezTo>
                    <a:pt x="5147" y="151"/>
                    <a:pt x="6150" y="168"/>
                    <a:pt x="6885" y="184"/>
                  </a:cubicBezTo>
                  <a:cubicBezTo>
                    <a:pt x="7219" y="201"/>
                    <a:pt x="7503" y="201"/>
                    <a:pt x="7737" y="201"/>
                  </a:cubicBezTo>
                  <a:cubicBezTo>
                    <a:pt x="7771" y="206"/>
                    <a:pt x="7804" y="208"/>
                    <a:pt x="7836" y="208"/>
                  </a:cubicBezTo>
                  <a:cubicBezTo>
                    <a:pt x="7914" y="208"/>
                    <a:pt x="7988" y="196"/>
                    <a:pt x="8071" y="184"/>
                  </a:cubicBezTo>
                  <a:lnTo>
                    <a:pt x="8054" y="184"/>
                  </a:lnTo>
                  <a:cubicBezTo>
                    <a:pt x="7954" y="168"/>
                    <a:pt x="7854" y="151"/>
                    <a:pt x="7754" y="151"/>
                  </a:cubicBezTo>
                  <a:cubicBezTo>
                    <a:pt x="7553" y="117"/>
                    <a:pt x="7252" y="101"/>
                    <a:pt x="6885" y="84"/>
                  </a:cubicBezTo>
                  <a:cubicBezTo>
                    <a:pt x="6150" y="34"/>
                    <a:pt x="5147" y="1"/>
                    <a:pt x="402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4"/>
            <p:cNvSpPr/>
            <p:nvPr/>
          </p:nvSpPr>
          <p:spPr>
            <a:xfrm>
              <a:off x="5234184" y="3279115"/>
              <a:ext cx="254413" cy="4840"/>
            </a:xfrm>
            <a:custGeom>
              <a:avLst/>
              <a:gdLst/>
              <a:ahLst/>
              <a:cxnLst/>
              <a:rect l="l" t="t" r="r" b="b"/>
              <a:pathLst>
                <a:path w="7938" h="151" extrusionOk="0">
                  <a:moveTo>
                    <a:pt x="3977" y="0"/>
                  </a:moveTo>
                  <a:cubicBezTo>
                    <a:pt x="1772" y="0"/>
                    <a:pt x="1" y="34"/>
                    <a:pt x="1" y="67"/>
                  </a:cubicBezTo>
                  <a:cubicBezTo>
                    <a:pt x="1" y="117"/>
                    <a:pt x="1772" y="151"/>
                    <a:pt x="3977" y="151"/>
                  </a:cubicBezTo>
                  <a:cubicBezTo>
                    <a:pt x="6166" y="151"/>
                    <a:pt x="7937" y="117"/>
                    <a:pt x="7937" y="67"/>
                  </a:cubicBezTo>
                  <a:cubicBezTo>
                    <a:pt x="7937" y="34"/>
                    <a:pt x="6166" y="0"/>
                    <a:pt x="3977"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34"/>
            <p:cNvSpPr/>
            <p:nvPr/>
          </p:nvSpPr>
          <p:spPr>
            <a:xfrm>
              <a:off x="5006597" y="2477449"/>
              <a:ext cx="499115" cy="4840"/>
            </a:xfrm>
            <a:custGeom>
              <a:avLst/>
              <a:gdLst/>
              <a:ahLst/>
              <a:cxnLst/>
              <a:rect l="l" t="t" r="r" b="b"/>
              <a:pathLst>
                <a:path w="15573" h="151" extrusionOk="0">
                  <a:moveTo>
                    <a:pt x="7787" y="1"/>
                  </a:moveTo>
                  <a:cubicBezTo>
                    <a:pt x="3493" y="1"/>
                    <a:pt x="0" y="34"/>
                    <a:pt x="0" y="84"/>
                  </a:cubicBezTo>
                  <a:cubicBezTo>
                    <a:pt x="0" y="117"/>
                    <a:pt x="3493" y="151"/>
                    <a:pt x="7787" y="151"/>
                  </a:cubicBezTo>
                  <a:cubicBezTo>
                    <a:pt x="12097" y="151"/>
                    <a:pt x="15573" y="117"/>
                    <a:pt x="15573" y="84"/>
                  </a:cubicBezTo>
                  <a:cubicBezTo>
                    <a:pt x="15573" y="34"/>
                    <a:pt x="12097" y="1"/>
                    <a:pt x="778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4"/>
            <p:cNvSpPr/>
            <p:nvPr/>
          </p:nvSpPr>
          <p:spPr>
            <a:xfrm>
              <a:off x="5417862" y="2497800"/>
              <a:ext cx="74997" cy="373286"/>
            </a:xfrm>
            <a:custGeom>
              <a:avLst/>
              <a:gdLst/>
              <a:ahLst/>
              <a:cxnLst/>
              <a:rect l="l" t="t" r="r" b="b"/>
              <a:pathLst>
                <a:path w="2340" h="11647" extrusionOk="0">
                  <a:moveTo>
                    <a:pt x="2340" y="0"/>
                  </a:moveTo>
                  <a:cubicBezTo>
                    <a:pt x="2290" y="0"/>
                    <a:pt x="2240" y="0"/>
                    <a:pt x="2206" y="17"/>
                  </a:cubicBezTo>
                  <a:cubicBezTo>
                    <a:pt x="2072" y="34"/>
                    <a:pt x="1956" y="51"/>
                    <a:pt x="1839" y="101"/>
                  </a:cubicBezTo>
                  <a:cubicBezTo>
                    <a:pt x="1387" y="268"/>
                    <a:pt x="1003" y="552"/>
                    <a:pt x="719" y="936"/>
                  </a:cubicBezTo>
                  <a:cubicBezTo>
                    <a:pt x="301" y="1504"/>
                    <a:pt x="67" y="2173"/>
                    <a:pt x="34" y="2874"/>
                  </a:cubicBezTo>
                  <a:cubicBezTo>
                    <a:pt x="1" y="3726"/>
                    <a:pt x="67" y="4562"/>
                    <a:pt x="218" y="5397"/>
                  </a:cubicBezTo>
                  <a:cubicBezTo>
                    <a:pt x="468" y="6901"/>
                    <a:pt x="836" y="8388"/>
                    <a:pt x="1287" y="9842"/>
                  </a:cubicBezTo>
                  <a:cubicBezTo>
                    <a:pt x="1454" y="10393"/>
                    <a:pt x="1588" y="10844"/>
                    <a:pt x="1688" y="11162"/>
                  </a:cubicBezTo>
                  <a:cubicBezTo>
                    <a:pt x="1738" y="11329"/>
                    <a:pt x="1805" y="11479"/>
                    <a:pt x="1872" y="11646"/>
                  </a:cubicBezTo>
                  <a:cubicBezTo>
                    <a:pt x="1839" y="11479"/>
                    <a:pt x="1805" y="11312"/>
                    <a:pt x="1755" y="11145"/>
                  </a:cubicBezTo>
                  <a:cubicBezTo>
                    <a:pt x="1655" y="10811"/>
                    <a:pt x="1538" y="10360"/>
                    <a:pt x="1387" y="9808"/>
                  </a:cubicBezTo>
                  <a:cubicBezTo>
                    <a:pt x="970" y="8355"/>
                    <a:pt x="636" y="6868"/>
                    <a:pt x="368" y="5364"/>
                  </a:cubicBezTo>
                  <a:cubicBezTo>
                    <a:pt x="218" y="4545"/>
                    <a:pt x="168" y="3710"/>
                    <a:pt x="184" y="2891"/>
                  </a:cubicBezTo>
                  <a:cubicBezTo>
                    <a:pt x="201" y="2206"/>
                    <a:pt x="418" y="1554"/>
                    <a:pt x="803" y="1003"/>
                  </a:cubicBezTo>
                  <a:cubicBezTo>
                    <a:pt x="1070" y="619"/>
                    <a:pt x="1438" y="335"/>
                    <a:pt x="1855" y="151"/>
                  </a:cubicBezTo>
                  <a:cubicBezTo>
                    <a:pt x="2156" y="34"/>
                    <a:pt x="2340" y="17"/>
                    <a:pt x="234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4"/>
            <p:cNvSpPr/>
            <p:nvPr/>
          </p:nvSpPr>
          <p:spPr>
            <a:xfrm>
              <a:off x="5501417" y="2864100"/>
              <a:ext cx="204062" cy="92112"/>
            </a:xfrm>
            <a:custGeom>
              <a:avLst/>
              <a:gdLst/>
              <a:ahLst/>
              <a:cxnLst/>
              <a:rect l="l" t="t" r="r" b="b"/>
              <a:pathLst>
                <a:path w="6367" h="2874" extrusionOk="0">
                  <a:moveTo>
                    <a:pt x="6366" y="0"/>
                  </a:moveTo>
                  <a:lnTo>
                    <a:pt x="6366" y="0"/>
                  </a:lnTo>
                  <a:cubicBezTo>
                    <a:pt x="6032" y="117"/>
                    <a:pt x="5731" y="251"/>
                    <a:pt x="5430" y="418"/>
                  </a:cubicBezTo>
                  <a:cubicBezTo>
                    <a:pt x="4846" y="685"/>
                    <a:pt x="4060" y="1053"/>
                    <a:pt x="3192" y="1437"/>
                  </a:cubicBezTo>
                  <a:cubicBezTo>
                    <a:pt x="2306" y="1838"/>
                    <a:pt x="1504" y="2189"/>
                    <a:pt x="936" y="2440"/>
                  </a:cubicBezTo>
                  <a:cubicBezTo>
                    <a:pt x="618" y="2556"/>
                    <a:pt x="301" y="2707"/>
                    <a:pt x="0" y="2874"/>
                  </a:cubicBezTo>
                  <a:cubicBezTo>
                    <a:pt x="334" y="2790"/>
                    <a:pt x="652" y="2673"/>
                    <a:pt x="969" y="2540"/>
                  </a:cubicBezTo>
                  <a:cubicBezTo>
                    <a:pt x="1571" y="2306"/>
                    <a:pt x="2373" y="1988"/>
                    <a:pt x="3258" y="1587"/>
                  </a:cubicBezTo>
                  <a:cubicBezTo>
                    <a:pt x="4127" y="1186"/>
                    <a:pt x="4912" y="802"/>
                    <a:pt x="5481" y="501"/>
                  </a:cubicBezTo>
                  <a:cubicBezTo>
                    <a:pt x="5781" y="368"/>
                    <a:pt x="6082" y="201"/>
                    <a:pt x="636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4"/>
            <p:cNvSpPr/>
            <p:nvPr/>
          </p:nvSpPr>
          <p:spPr>
            <a:xfrm>
              <a:off x="5094959" y="3373342"/>
              <a:ext cx="895413" cy="1225816"/>
            </a:xfrm>
            <a:custGeom>
              <a:avLst/>
              <a:gdLst/>
              <a:ahLst/>
              <a:cxnLst/>
              <a:rect l="l" t="t" r="r" b="b"/>
              <a:pathLst>
                <a:path w="27938" h="38247" extrusionOk="0">
                  <a:moveTo>
                    <a:pt x="17" y="1"/>
                  </a:moveTo>
                  <a:lnTo>
                    <a:pt x="0" y="8522"/>
                  </a:lnTo>
                  <a:lnTo>
                    <a:pt x="19249" y="9023"/>
                  </a:lnTo>
                  <a:lnTo>
                    <a:pt x="18630" y="37963"/>
                  </a:lnTo>
                  <a:lnTo>
                    <a:pt x="26985" y="38247"/>
                  </a:lnTo>
                  <a:lnTo>
                    <a:pt x="27887" y="7319"/>
                  </a:lnTo>
                  <a:cubicBezTo>
                    <a:pt x="27937" y="3810"/>
                    <a:pt x="25163" y="903"/>
                    <a:pt x="21655" y="769"/>
                  </a:cubicBezTo>
                  <a:lnTo>
                    <a:pt x="1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4"/>
            <p:cNvSpPr/>
            <p:nvPr/>
          </p:nvSpPr>
          <p:spPr>
            <a:xfrm>
              <a:off x="4808464" y="3373342"/>
              <a:ext cx="895381" cy="1225816"/>
            </a:xfrm>
            <a:custGeom>
              <a:avLst/>
              <a:gdLst/>
              <a:ahLst/>
              <a:cxnLst/>
              <a:rect l="l" t="t" r="r" b="b"/>
              <a:pathLst>
                <a:path w="27937" h="38247" extrusionOk="0">
                  <a:moveTo>
                    <a:pt x="0" y="1"/>
                  </a:moveTo>
                  <a:lnTo>
                    <a:pt x="0" y="8506"/>
                  </a:lnTo>
                  <a:lnTo>
                    <a:pt x="19232" y="9023"/>
                  </a:lnTo>
                  <a:lnTo>
                    <a:pt x="18513" y="37562"/>
                  </a:lnTo>
                  <a:lnTo>
                    <a:pt x="26985" y="38247"/>
                  </a:lnTo>
                  <a:lnTo>
                    <a:pt x="27887" y="7319"/>
                  </a:lnTo>
                  <a:cubicBezTo>
                    <a:pt x="27937" y="3810"/>
                    <a:pt x="25163" y="903"/>
                    <a:pt x="21655" y="769"/>
                  </a:cubicBezTo>
                  <a:lnTo>
                    <a:pt x="0"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4"/>
            <p:cNvSpPr/>
            <p:nvPr/>
          </p:nvSpPr>
          <p:spPr>
            <a:xfrm>
              <a:off x="5259343" y="3733744"/>
              <a:ext cx="68587" cy="817211"/>
            </a:xfrm>
            <a:custGeom>
              <a:avLst/>
              <a:gdLst/>
              <a:ahLst/>
              <a:cxnLst/>
              <a:rect l="l" t="t" r="r" b="b"/>
              <a:pathLst>
                <a:path w="2140" h="25498" extrusionOk="0">
                  <a:moveTo>
                    <a:pt x="1" y="1"/>
                  </a:moveTo>
                  <a:lnTo>
                    <a:pt x="1" y="25498"/>
                  </a:lnTo>
                  <a:lnTo>
                    <a:pt x="2140" y="25498"/>
                  </a:lnTo>
                  <a:lnTo>
                    <a:pt x="2140" y="1"/>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4"/>
            <p:cNvSpPr/>
            <p:nvPr/>
          </p:nvSpPr>
          <p:spPr>
            <a:xfrm>
              <a:off x="4686898" y="2876407"/>
              <a:ext cx="544113" cy="808109"/>
            </a:xfrm>
            <a:custGeom>
              <a:avLst/>
              <a:gdLst/>
              <a:ahLst/>
              <a:cxnLst/>
              <a:rect l="l" t="t" r="r" b="b"/>
              <a:pathLst>
                <a:path w="16977" h="25214" extrusionOk="0">
                  <a:moveTo>
                    <a:pt x="1989" y="0"/>
                  </a:moveTo>
                  <a:cubicBezTo>
                    <a:pt x="886" y="0"/>
                    <a:pt x="0" y="886"/>
                    <a:pt x="0" y="1989"/>
                  </a:cubicBezTo>
                  <a:lnTo>
                    <a:pt x="0" y="20752"/>
                  </a:lnTo>
                  <a:cubicBezTo>
                    <a:pt x="0" y="23225"/>
                    <a:pt x="2005" y="25214"/>
                    <a:pt x="4462" y="25214"/>
                  </a:cubicBezTo>
                  <a:lnTo>
                    <a:pt x="16976" y="25214"/>
                  </a:lnTo>
                  <a:lnTo>
                    <a:pt x="16976" y="1989"/>
                  </a:lnTo>
                  <a:cubicBezTo>
                    <a:pt x="16976" y="886"/>
                    <a:pt x="16074" y="0"/>
                    <a:pt x="1498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4"/>
            <p:cNvSpPr/>
            <p:nvPr/>
          </p:nvSpPr>
          <p:spPr>
            <a:xfrm>
              <a:off x="4794009" y="3627723"/>
              <a:ext cx="976243" cy="106053"/>
            </a:xfrm>
            <a:custGeom>
              <a:avLst/>
              <a:gdLst/>
              <a:ahLst/>
              <a:cxnLst/>
              <a:rect l="l" t="t" r="r" b="b"/>
              <a:pathLst>
                <a:path w="30460" h="3309" extrusionOk="0">
                  <a:moveTo>
                    <a:pt x="3308" y="0"/>
                  </a:moveTo>
                  <a:cubicBezTo>
                    <a:pt x="1487" y="0"/>
                    <a:pt x="0" y="1471"/>
                    <a:pt x="0" y="3309"/>
                  </a:cubicBezTo>
                  <a:lnTo>
                    <a:pt x="30460" y="3309"/>
                  </a:lnTo>
                  <a:cubicBezTo>
                    <a:pt x="30460" y="1471"/>
                    <a:pt x="28973" y="0"/>
                    <a:pt x="2715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4"/>
            <p:cNvSpPr/>
            <p:nvPr/>
          </p:nvSpPr>
          <p:spPr>
            <a:xfrm>
              <a:off x="4820771" y="3613268"/>
              <a:ext cx="410240" cy="74132"/>
            </a:xfrm>
            <a:custGeom>
              <a:avLst/>
              <a:gdLst/>
              <a:ahLst/>
              <a:cxnLst/>
              <a:rect l="l" t="t" r="r" b="b"/>
              <a:pathLst>
                <a:path w="12800" h="2313" extrusionOk="0">
                  <a:moveTo>
                    <a:pt x="12799" y="0"/>
                  </a:moveTo>
                  <a:cubicBezTo>
                    <a:pt x="12783" y="0"/>
                    <a:pt x="12783" y="201"/>
                    <a:pt x="12699" y="552"/>
                  </a:cubicBezTo>
                  <a:cubicBezTo>
                    <a:pt x="12565" y="1020"/>
                    <a:pt x="12265" y="1437"/>
                    <a:pt x="11864" y="1738"/>
                  </a:cubicBezTo>
                  <a:cubicBezTo>
                    <a:pt x="11596" y="1938"/>
                    <a:pt x="11279" y="2072"/>
                    <a:pt x="10945" y="2122"/>
                  </a:cubicBezTo>
                  <a:cubicBezTo>
                    <a:pt x="10701" y="2154"/>
                    <a:pt x="10451" y="2166"/>
                    <a:pt x="10198" y="2166"/>
                  </a:cubicBezTo>
                  <a:cubicBezTo>
                    <a:pt x="10052" y="2166"/>
                    <a:pt x="9905" y="2162"/>
                    <a:pt x="9758" y="2156"/>
                  </a:cubicBezTo>
                  <a:lnTo>
                    <a:pt x="7035" y="2156"/>
                  </a:lnTo>
                  <a:cubicBezTo>
                    <a:pt x="5080" y="2156"/>
                    <a:pt x="3326" y="2172"/>
                    <a:pt x="2056" y="2189"/>
                  </a:cubicBezTo>
                  <a:lnTo>
                    <a:pt x="552" y="2206"/>
                  </a:lnTo>
                  <a:lnTo>
                    <a:pt x="134" y="2223"/>
                  </a:lnTo>
                  <a:cubicBezTo>
                    <a:pt x="101" y="2223"/>
                    <a:pt x="51" y="2223"/>
                    <a:pt x="1" y="2239"/>
                  </a:cubicBezTo>
                  <a:cubicBezTo>
                    <a:pt x="51" y="2256"/>
                    <a:pt x="101" y="2256"/>
                    <a:pt x="134" y="2256"/>
                  </a:cubicBezTo>
                  <a:lnTo>
                    <a:pt x="552" y="2273"/>
                  </a:lnTo>
                  <a:lnTo>
                    <a:pt x="2056" y="2289"/>
                  </a:lnTo>
                  <a:cubicBezTo>
                    <a:pt x="3326" y="2306"/>
                    <a:pt x="5080" y="2306"/>
                    <a:pt x="7035" y="2306"/>
                  </a:cubicBezTo>
                  <a:lnTo>
                    <a:pt x="9758" y="2306"/>
                  </a:lnTo>
                  <a:cubicBezTo>
                    <a:pt x="9859" y="2310"/>
                    <a:pt x="9959" y="2312"/>
                    <a:pt x="10059" y="2312"/>
                  </a:cubicBezTo>
                  <a:cubicBezTo>
                    <a:pt x="10360" y="2312"/>
                    <a:pt x="10661" y="2294"/>
                    <a:pt x="10961" y="2256"/>
                  </a:cubicBezTo>
                  <a:cubicBezTo>
                    <a:pt x="11847" y="2089"/>
                    <a:pt x="12549" y="1437"/>
                    <a:pt x="12749" y="568"/>
                  </a:cubicBezTo>
                  <a:cubicBezTo>
                    <a:pt x="12783" y="435"/>
                    <a:pt x="12799" y="284"/>
                    <a:pt x="12799" y="151"/>
                  </a:cubicBezTo>
                  <a:cubicBezTo>
                    <a:pt x="12799" y="101"/>
                    <a:pt x="12799" y="50"/>
                    <a:pt x="1279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4"/>
            <p:cNvSpPr/>
            <p:nvPr/>
          </p:nvSpPr>
          <p:spPr>
            <a:xfrm>
              <a:off x="5233639" y="3733232"/>
              <a:ext cx="119995" cy="4840"/>
            </a:xfrm>
            <a:custGeom>
              <a:avLst/>
              <a:gdLst/>
              <a:ahLst/>
              <a:cxnLst/>
              <a:rect l="l" t="t" r="r" b="b"/>
              <a:pathLst>
                <a:path w="3744" h="151" extrusionOk="0">
                  <a:moveTo>
                    <a:pt x="1872" y="0"/>
                  </a:moveTo>
                  <a:cubicBezTo>
                    <a:pt x="836" y="0"/>
                    <a:pt x="1" y="33"/>
                    <a:pt x="1" y="67"/>
                  </a:cubicBezTo>
                  <a:cubicBezTo>
                    <a:pt x="1" y="117"/>
                    <a:pt x="836" y="150"/>
                    <a:pt x="1872" y="150"/>
                  </a:cubicBezTo>
                  <a:cubicBezTo>
                    <a:pt x="2908" y="150"/>
                    <a:pt x="3744" y="117"/>
                    <a:pt x="3744" y="67"/>
                  </a:cubicBezTo>
                  <a:cubicBezTo>
                    <a:pt x="3744" y="33"/>
                    <a:pt x="2908" y="0"/>
                    <a:pt x="187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4"/>
            <p:cNvSpPr/>
            <p:nvPr/>
          </p:nvSpPr>
          <p:spPr>
            <a:xfrm>
              <a:off x="5153867" y="3309467"/>
              <a:ext cx="496967" cy="380401"/>
            </a:xfrm>
            <a:custGeom>
              <a:avLst/>
              <a:gdLst/>
              <a:ahLst/>
              <a:cxnLst/>
              <a:rect l="l" t="t" r="r" b="b"/>
              <a:pathLst>
                <a:path w="15506" h="11869" extrusionOk="0">
                  <a:moveTo>
                    <a:pt x="6269" y="1"/>
                  </a:moveTo>
                  <a:cubicBezTo>
                    <a:pt x="5205" y="1"/>
                    <a:pt x="4234" y="22"/>
                    <a:pt x="3392" y="22"/>
                  </a:cubicBezTo>
                  <a:cubicBezTo>
                    <a:pt x="2340" y="39"/>
                    <a:pt x="1504" y="56"/>
                    <a:pt x="903" y="72"/>
                  </a:cubicBezTo>
                  <a:cubicBezTo>
                    <a:pt x="602" y="72"/>
                    <a:pt x="301" y="89"/>
                    <a:pt x="0" y="139"/>
                  </a:cubicBezTo>
                  <a:cubicBezTo>
                    <a:pt x="301" y="189"/>
                    <a:pt x="602" y="206"/>
                    <a:pt x="903" y="206"/>
                  </a:cubicBezTo>
                  <a:cubicBezTo>
                    <a:pt x="1487" y="223"/>
                    <a:pt x="2340" y="239"/>
                    <a:pt x="3392" y="256"/>
                  </a:cubicBezTo>
                  <a:cubicBezTo>
                    <a:pt x="4445" y="273"/>
                    <a:pt x="5698" y="273"/>
                    <a:pt x="7085" y="290"/>
                  </a:cubicBezTo>
                  <a:cubicBezTo>
                    <a:pt x="7787" y="323"/>
                    <a:pt x="8505" y="440"/>
                    <a:pt x="9173" y="657"/>
                  </a:cubicBezTo>
                  <a:cubicBezTo>
                    <a:pt x="9908" y="891"/>
                    <a:pt x="10610" y="1225"/>
                    <a:pt x="11228" y="1660"/>
                  </a:cubicBezTo>
                  <a:cubicBezTo>
                    <a:pt x="11863" y="2077"/>
                    <a:pt x="12448" y="2595"/>
                    <a:pt x="12933" y="3180"/>
                  </a:cubicBezTo>
                  <a:cubicBezTo>
                    <a:pt x="13384" y="3732"/>
                    <a:pt x="13768" y="4333"/>
                    <a:pt x="14069" y="4985"/>
                  </a:cubicBezTo>
                  <a:cubicBezTo>
                    <a:pt x="14637" y="6238"/>
                    <a:pt x="14737" y="7491"/>
                    <a:pt x="14904" y="8527"/>
                  </a:cubicBezTo>
                  <a:cubicBezTo>
                    <a:pt x="15071" y="9563"/>
                    <a:pt x="15205" y="10398"/>
                    <a:pt x="15305" y="10983"/>
                  </a:cubicBezTo>
                  <a:cubicBezTo>
                    <a:pt x="15339" y="11284"/>
                    <a:pt x="15406" y="11585"/>
                    <a:pt x="15506" y="11869"/>
                  </a:cubicBezTo>
                  <a:cubicBezTo>
                    <a:pt x="15506" y="11568"/>
                    <a:pt x="15489" y="11267"/>
                    <a:pt x="15439" y="10966"/>
                  </a:cubicBezTo>
                  <a:cubicBezTo>
                    <a:pt x="15372" y="10382"/>
                    <a:pt x="15272" y="9529"/>
                    <a:pt x="15138" y="8493"/>
                  </a:cubicBezTo>
                  <a:cubicBezTo>
                    <a:pt x="15055" y="7976"/>
                    <a:pt x="15005" y="7407"/>
                    <a:pt x="14888" y="6789"/>
                  </a:cubicBezTo>
                  <a:cubicBezTo>
                    <a:pt x="14871" y="6639"/>
                    <a:pt x="14838" y="6472"/>
                    <a:pt x="14804" y="6321"/>
                  </a:cubicBezTo>
                  <a:cubicBezTo>
                    <a:pt x="14771" y="6154"/>
                    <a:pt x="14721" y="6004"/>
                    <a:pt x="14670" y="5837"/>
                  </a:cubicBezTo>
                  <a:lnTo>
                    <a:pt x="14604" y="5603"/>
                  </a:lnTo>
                  <a:cubicBezTo>
                    <a:pt x="14587" y="5519"/>
                    <a:pt x="14553" y="5436"/>
                    <a:pt x="14520" y="5352"/>
                  </a:cubicBezTo>
                  <a:cubicBezTo>
                    <a:pt x="14453" y="5202"/>
                    <a:pt x="14403" y="5035"/>
                    <a:pt x="14336" y="4868"/>
                  </a:cubicBezTo>
                  <a:cubicBezTo>
                    <a:pt x="14019" y="4199"/>
                    <a:pt x="13635" y="3564"/>
                    <a:pt x="13167" y="2980"/>
                  </a:cubicBezTo>
                  <a:cubicBezTo>
                    <a:pt x="12665" y="2378"/>
                    <a:pt x="12064" y="1827"/>
                    <a:pt x="11412" y="1392"/>
                  </a:cubicBezTo>
                  <a:cubicBezTo>
                    <a:pt x="10761" y="941"/>
                    <a:pt x="10025" y="590"/>
                    <a:pt x="9274" y="373"/>
                  </a:cubicBezTo>
                  <a:cubicBezTo>
                    <a:pt x="8555" y="139"/>
                    <a:pt x="7837" y="22"/>
                    <a:pt x="7085" y="6"/>
                  </a:cubicBezTo>
                  <a:cubicBezTo>
                    <a:pt x="6807" y="2"/>
                    <a:pt x="6535" y="1"/>
                    <a:pt x="626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34"/>
            <p:cNvSpPr/>
            <p:nvPr/>
          </p:nvSpPr>
          <p:spPr>
            <a:xfrm>
              <a:off x="4991597" y="4323881"/>
              <a:ext cx="601418" cy="301526"/>
            </a:xfrm>
            <a:custGeom>
              <a:avLst/>
              <a:gdLst/>
              <a:ahLst/>
              <a:cxnLst/>
              <a:rect l="l" t="t" r="r" b="b"/>
              <a:pathLst>
                <a:path w="18765" h="9408" extrusionOk="0">
                  <a:moveTo>
                    <a:pt x="9374" y="1"/>
                  </a:moveTo>
                  <a:cubicBezTo>
                    <a:pt x="4194" y="1"/>
                    <a:pt x="1" y="4211"/>
                    <a:pt x="17" y="9407"/>
                  </a:cubicBezTo>
                  <a:lnTo>
                    <a:pt x="318" y="9407"/>
                  </a:lnTo>
                  <a:cubicBezTo>
                    <a:pt x="318" y="4395"/>
                    <a:pt x="4378" y="335"/>
                    <a:pt x="9374" y="335"/>
                  </a:cubicBezTo>
                  <a:cubicBezTo>
                    <a:pt x="14387" y="335"/>
                    <a:pt x="18447" y="4395"/>
                    <a:pt x="18447" y="9407"/>
                  </a:cubicBezTo>
                  <a:lnTo>
                    <a:pt x="18748" y="9407"/>
                  </a:lnTo>
                  <a:cubicBezTo>
                    <a:pt x="18764" y="4211"/>
                    <a:pt x="14570" y="1"/>
                    <a:pt x="937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34"/>
            <p:cNvSpPr/>
            <p:nvPr/>
          </p:nvSpPr>
          <p:spPr>
            <a:xfrm>
              <a:off x="4936984" y="4595377"/>
              <a:ext cx="104996" cy="89868"/>
            </a:xfrm>
            <a:custGeom>
              <a:avLst/>
              <a:gdLst/>
              <a:ahLst/>
              <a:cxnLst/>
              <a:rect l="l" t="t" r="r" b="b"/>
              <a:pathLst>
                <a:path w="3276" h="2804" extrusionOk="0">
                  <a:moveTo>
                    <a:pt x="1872" y="1"/>
                  </a:moveTo>
                  <a:cubicBezTo>
                    <a:pt x="619" y="1"/>
                    <a:pt x="0" y="1504"/>
                    <a:pt x="886" y="2390"/>
                  </a:cubicBezTo>
                  <a:cubicBezTo>
                    <a:pt x="1172" y="2676"/>
                    <a:pt x="1522" y="2803"/>
                    <a:pt x="1865" y="2803"/>
                  </a:cubicBezTo>
                  <a:cubicBezTo>
                    <a:pt x="2585" y="2803"/>
                    <a:pt x="3275" y="2242"/>
                    <a:pt x="3275" y="1404"/>
                  </a:cubicBezTo>
                  <a:cubicBezTo>
                    <a:pt x="3275" y="619"/>
                    <a:pt x="2640" y="1"/>
                    <a:pt x="187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4"/>
            <p:cNvSpPr/>
            <p:nvPr/>
          </p:nvSpPr>
          <p:spPr>
            <a:xfrm>
              <a:off x="5529781" y="4588967"/>
              <a:ext cx="104996" cy="89964"/>
            </a:xfrm>
            <a:custGeom>
              <a:avLst/>
              <a:gdLst/>
              <a:ahLst/>
              <a:cxnLst/>
              <a:rect l="l" t="t" r="r" b="b"/>
              <a:pathLst>
                <a:path w="3276" h="2807" extrusionOk="0">
                  <a:moveTo>
                    <a:pt x="1872" y="0"/>
                  </a:moveTo>
                  <a:cubicBezTo>
                    <a:pt x="619" y="0"/>
                    <a:pt x="1" y="1504"/>
                    <a:pt x="870" y="2390"/>
                  </a:cubicBezTo>
                  <a:cubicBezTo>
                    <a:pt x="1157" y="2677"/>
                    <a:pt x="1512" y="2806"/>
                    <a:pt x="1860" y="2806"/>
                  </a:cubicBezTo>
                  <a:cubicBezTo>
                    <a:pt x="2583" y="2806"/>
                    <a:pt x="3276" y="2250"/>
                    <a:pt x="3276" y="1404"/>
                  </a:cubicBezTo>
                  <a:cubicBezTo>
                    <a:pt x="3276" y="635"/>
                    <a:pt x="2641" y="0"/>
                    <a:pt x="187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34"/>
            <p:cNvSpPr/>
            <p:nvPr/>
          </p:nvSpPr>
          <p:spPr>
            <a:xfrm>
              <a:off x="5006052" y="4548808"/>
              <a:ext cx="583214" cy="4840"/>
            </a:xfrm>
            <a:custGeom>
              <a:avLst/>
              <a:gdLst/>
              <a:ahLst/>
              <a:cxnLst/>
              <a:rect l="l" t="t" r="r" b="b"/>
              <a:pathLst>
                <a:path w="18197" h="151" extrusionOk="0">
                  <a:moveTo>
                    <a:pt x="9107" y="0"/>
                  </a:moveTo>
                  <a:cubicBezTo>
                    <a:pt x="4078" y="0"/>
                    <a:pt x="1" y="33"/>
                    <a:pt x="1" y="67"/>
                  </a:cubicBezTo>
                  <a:cubicBezTo>
                    <a:pt x="1" y="117"/>
                    <a:pt x="4078" y="150"/>
                    <a:pt x="9107" y="150"/>
                  </a:cubicBezTo>
                  <a:cubicBezTo>
                    <a:pt x="14119" y="150"/>
                    <a:pt x="18196" y="117"/>
                    <a:pt x="18196" y="67"/>
                  </a:cubicBezTo>
                  <a:cubicBezTo>
                    <a:pt x="18196" y="33"/>
                    <a:pt x="14136" y="0"/>
                    <a:pt x="910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34"/>
            <p:cNvSpPr/>
            <p:nvPr/>
          </p:nvSpPr>
          <p:spPr>
            <a:xfrm>
              <a:off x="4541776" y="2672184"/>
              <a:ext cx="83042" cy="176403"/>
            </a:xfrm>
            <a:custGeom>
              <a:avLst/>
              <a:gdLst/>
              <a:ahLst/>
              <a:cxnLst/>
              <a:rect l="l" t="t" r="r" b="b"/>
              <a:pathLst>
                <a:path w="2591" h="5504" extrusionOk="0">
                  <a:moveTo>
                    <a:pt x="1449" y="0"/>
                  </a:moveTo>
                  <a:cubicBezTo>
                    <a:pt x="668" y="0"/>
                    <a:pt x="48" y="1709"/>
                    <a:pt x="17" y="2696"/>
                  </a:cubicBezTo>
                  <a:cubicBezTo>
                    <a:pt x="0" y="3365"/>
                    <a:pt x="51" y="4668"/>
                    <a:pt x="802" y="5504"/>
                  </a:cubicBezTo>
                  <a:cubicBezTo>
                    <a:pt x="1521" y="4768"/>
                    <a:pt x="2206" y="3833"/>
                    <a:pt x="2440" y="2847"/>
                  </a:cubicBezTo>
                  <a:cubicBezTo>
                    <a:pt x="2574" y="2329"/>
                    <a:pt x="2590" y="1794"/>
                    <a:pt x="2473" y="1276"/>
                  </a:cubicBezTo>
                  <a:cubicBezTo>
                    <a:pt x="2373" y="758"/>
                    <a:pt x="2056" y="307"/>
                    <a:pt x="1604" y="23"/>
                  </a:cubicBezTo>
                  <a:cubicBezTo>
                    <a:pt x="1552" y="8"/>
                    <a:pt x="1500" y="0"/>
                    <a:pt x="144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34"/>
            <p:cNvSpPr/>
            <p:nvPr/>
          </p:nvSpPr>
          <p:spPr>
            <a:xfrm>
              <a:off x="4591037" y="2844998"/>
              <a:ext cx="103938" cy="66023"/>
            </a:xfrm>
            <a:custGeom>
              <a:avLst/>
              <a:gdLst/>
              <a:ahLst/>
              <a:cxnLst/>
              <a:rect l="l" t="t" r="r" b="b"/>
              <a:pathLst>
                <a:path w="3243" h="2060" extrusionOk="0">
                  <a:moveTo>
                    <a:pt x="2009" y="0"/>
                  </a:moveTo>
                  <a:cubicBezTo>
                    <a:pt x="1572" y="0"/>
                    <a:pt x="1143" y="126"/>
                    <a:pt x="769" y="362"/>
                  </a:cubicBezTo>
                  <a:cubicBezTo>
                    <a:pt x="285" y="713"/>
                    <a:pt x="1" y="1281"/>
                    <a:pt x="51" y="1883"/>
                  </a:cubicBezTo>
                  <a:cubicBezTo>
                    <a:pt x="334" y="2006"/>
                    <a:pt x="621" y="2059"/>
                    <a:pt x="908" y="2059"/>
                  </a:cubicBezTo>
                  <a:cubicBezTo>
                    <a:pt x="1436" y="2059"/>
                    <a:pt x="1965" y="1881"/>
                    <a:pt x="2473" y="1632"/>
                  </a:cubicBezTo>
                  <a:cubicBezTo>
                    <a:pt x="2707" y="1532"/>
                    <a:pt x="2908" y="1381"/>
                    <a:pt x="3058" y="1181"/>
                  </a:cubicBezTo>
                  <a:cubicBezTo>
                    <a:pt x="3209" y="964"/>
                    <a:pt x="3242" y="696"/>
                    <a:pt x="3142" y="462"/>
                  </a:cubicBezTo>
                  <a:cubicBezTo>
                    <a:pt x="2975" y="228"/>
                    <a:pt x="2741" y="78"/>
                    <a:pt x="2457" y="45"/>
                  </a:cubicBezTo>
                  <a:cubicBezTo>
                    <a:pt x="2308" y="15"/>
                    <a:pt x="2158" y="0"/>
                    <a:pt x="2009"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34"/>
            <p:cNvSpPr/>
            <p:nvPr/>
          </p:nvSpPr>
          <p:spPr>
            <a:xfrm>
              <a:off x="4551936" y="2875990"/>
              <a:ext cx="97496" cy="100060"/>
            </a:xfrm>
            <a:custGeom>
              <a:avLst/>
              <a:gdLst/>
              <a:ahLst/>
              <a:cxnLst/>
              <a:rect l="l" t="t" r="r" b="b"/>
              <a:pathLst>
                <a:path w="3042" h="3122" extrusionOk="0">
                  <a:moveTo>
                    <a:pt x="2939" y="1"/>
                  </a:moveTo>
                  <a:cubicBezTo>
                    <a:pt x="2908" y="1"/>
                    <a:pt x="2875" y="5"/>
                    <a:pt x="2841" y="13"/>
                  </a:cubicBezTo>
                  <a:cubicBezTo>
                    <a:pt x="2691" y="47"/>
                    <a:pt x="2524" y="80"/>
                    <a:pt x="2373" y="147"/>
                  </a:cubicBezTo>
                  <a:cubicBezTo>
                    <a:pt x="1856" y="348"/>
                    <a:pt x="1404" y="682"/>
                    <a:pt x="1054" y="1099"/>
                  </a:cubicBezTo>
                  <a:cubicBezTo>
                    <a:pt x="870" y="1333"/>
                    <a:pt x="686" y="1567"/>
                    <a:pt x="536" y="1818"/>
                  </a:cubicBezTo>
                  <a:cubicBezTo>
                    <a:pt x="402" y="2018"/>
                    <a:pt x="285" y="2252"/>
                    <a:pt x="201" y="2470"/>
                  </a:cubicBezTo>
                  <a:cubicBezTo>
                    <a:pt x="118" y="2687"/>
                    <a:pt x="51" y="2904"/>
                    <a:pt x="1" y="3121"/>
                  </a:cubicBezTo>
                  <a:cubicBezTo>
                    <a:pt x="118" y="2921"/>
                    <a:pt x="201" y="2720"/>
                    <a:pt x="268" y="2503"/>
                  </a:cubicBezTo>
                  <a:cubicBezTo>
                    <a:pt x="368" y="2286"/>
                    <a:pt x="485" y="2069"/>
                    <a:pt x="619" y="1885"/>
                  </a:cubicBezTo>
                  <a:cubicBezTo>
                    <a:pt x="786" y="1634"/>
                    <a:pt x="953" y="1400"/>
                    <a:pt x="1137" y="1166"/>
                  </a:cubicBezTo>
                  <a:cubicBezTo>
                    <a:pt x="1488" y="765"/>
                    <a:pt x="1922" y="431"/>
                    <a:pt x="2407" y="214"/>
                  </a:cubicBezTo>
                  <a:cubicBezTo>
                    <a:pt x="2774" y="47"/>
                    <a:pt x="3042" y="30"/>
                    <a:pt x="3025" y="13"/>
                  </a:cubicBezTo>
                  <a:cubicBezTo>
                    <a:pt x="3000" y="5"/>
                    <a:pt x="2971" y="1"/>
                    <a:pt x="293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4"/>
            <p:cNvSpPr/>
            <p:nvPr/>
          </p:nvSpPr>
          <p:spPr>
            <a:xfrm>
              <a:off x="4549275" y="2720035"/>
              <a:ext cx="31633" cy="275277"/>
            </a:xfrm>
            <a:custGeom>
              <a:avLst/>
              <a:gdLst/>
              <a:ahLst/>
              <a:cxnLst/>
              <a:rect l="l" t="t" r="r" b="b"/>
              <a:pathLst>
                <a:path w="987" h="8589" extrusionOk="0">
                  <a:moveTo>
                    <a:pt x="969" y="0"/>
                  </a:moveTo>
                  <a:cubicBezTo>
                    <a:pt x="936" y="117"/>
                    <a:pt x="919" y="234"/>
                    <a:pt x="919" y="351"/>
                  </a:cubicBezTo>
                  <a:cubicBezTo>
                    <a:pt x="903" y="585"/>
                    <a:pt x="869" y="886"/>
                    <a:pt x="819" y="1270"/>
                  </a:cubicBezTo>
                  <a:cubicBezTo>
                    <a:pt x="736" y="2056"/>
                    <a:pt x="635" y="3125"/>
                    <a:pt x="518" y="4295"/>
                  </a:cubicBezTo>
                  <a:cubicBezTo>
                    <a:pt x="385" y="5481"/>
                    <a:pt x="251" y="6550"/>
                    <a:pt x="151" y="7319"/>
                  </a:cubicBezTo>
                  <a:cubicBezTo>
                    <a:pt x="101" y="7703"/>
                    <a:pt x="67" y="8004"/>
                    <a:pt x="34" y="8238"/>
                  </a:cubicBezTo>
                  <a:cubicBezTo>
                    <a:pt x="0" y="8355"/>
                    <a:pt x="0" y="8472"/>
                    <a:pt x="0" y="8589"/>
                  </a:cubicBezTo>
                  <a:cubicBezTo>
                    <a:pt x="34" y="8472"/>
                    <a:pt x="50" y="8355"/>
                    <a:pt x="67" y="8254"/>
                  </a:cubicBezTo>
                  <a:cubicBezTo>
                    <a:pt x="117" y="8037"/>
                    <a:pt x="167" y="7720"/>
                    <a:pt x="234" y="7336"/>
                  </a:cubicBezTo>
                  <a:cubicBezTo>
                    <a:pt x="351" y="6567"/>
                    <a:pt x="502" y="5498"/>
                    <a:pt x="635" y="4311"/>
                  </a:cubicBezTo>
                  <a:cubicBezTo>
                    <a:pt x="752" y="3125"/>
                    <a:pt x="852" y="2056"/>
                    <a:pt x="903" y="1270"/>
                  </a:cubicBezTo>
                  <a:cubicBezTo>
                    <a:pt x="936" y="886"/>
                    <a:pt x="953" y="569"/>
                    <a:pt x="969" y="351"/>
                  </a:cubicBezTo>
                  <a:cubicBezTo>
                    <a:pt x="969" y="234"/>
                    <a:pt x="986" y="117"/>
                    <a:pt x="96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4"/>
            <p:cNvSpPr/>
            <p:nvPr/>
          </p:nvSpPr>
          <p:spPr>
            <a:xfrm>
              <a:off x="4444312" y="2818589"/>
              <a:ext cx="106598" cy="96951"/>
            </a:xfrm>
            <a:custGeom>
              <a:avLst/>
              <a:gdLst/>
              <a:ahLst/>
              <a:cxnLst/>
              <a:rect l="l" t="t" r="r" b="b"/>
              <a:pathLst>
                <a:path w="3326" h="3025" extrusionOk="0">
                  <a:moveTo>
                    <a:pt x="605" y="0"/>
                  </a:moveTo>
                  <a:cubicBezTo>
                    <a:pt x="468" y="0"/>
                    <a:pt x="338" y="37"/>
                    <a:pt x="234" y="134"/>
                  </a:cubicBezTo>
                  <a:cubicBezTo>
                    <a:pt x="0" y="351"/>
                    <a:pt x="67" y="735"/>
                    <a:pt x="184" y="1019"/>
                  </a:cubicBezTo>
                  <a:cubicBezTo>
                    <a:pt x="713" y="2243"/>
                    <a:pt x="1930" y="3024"/>
                    <a:pt x="3250" y="3024"/>
                  </a:cubicBezTo>
                  <a:cubicBezTo>
                    <a:pt x="3264" y="3024"/>
                    <a:pt x="3278" y="3024"/>
                    <a:pt x="3292" y="3024"/>
                  </a:cubicBezTo>
                  <a:lnTo>
                    <a:pt x="3325" y="2941"/>
                  </a:lnTo>
                  <a:cubicBezTo>
                    <a:pt x="3075" y="1704"/>
                    <a:pt x="2273" y="668"/>
                    <a:pt x="1120" y="134"/>
                  </a:cubicBezTo>
                  <a:cubicBezTo>
                    <a:pt x="962" y="59"/>
                    <a:pt x="777" y="0"/>
                    <a:pt x="605"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4"/>
            <p:cNvSpPr/>
            <p:nvPr/>
          </p:nvSpPr>
          <p:spPr>
            <a:xfrm>
              <a:off x="4487163" y="2851248"/>
              <a:ext cx="70157" cy="117303"/>
            </a:xfrm>
            <a:custGeom>
              <a:avLst/>
              <a:gdLst/>
              <a:ahLst/>
              <a:cxnLst/>
              <a:rect l="l" t="t" r="r" b="b"/>
              <a:pathLst>
                <a:path w="2189" h="3660" extrusionOk="0">
                  <a:moveTo>
                    <a:pt x="0" y="0"/>
                  </a:moveTo>
                  <a:lnTo>
                    <a:pt x="0" y="0"/>
                  </a:lnTo>
                  <a:cubicBezTo>
                    <a:pt x="167" y="150"/>
                    <a:pt x="351" y="284"/>
                    <a:pt x="535" y="418"/>
                  </a:cubicBezTo>
                  <a:cubicBezTo>
                    <a:pt x="953" y="719"/>
                    <a:pt x="1320" y="1103"/>
                    <a:pt x="1621" y="1537"/>
                  </a:cubicBezTo>
                  <a:cubicBezTo>
                    <a:pt x="1788" y="1771"/>
                    <a:pt x="1905" y="2039"/>
                    <a:pt x="1988" y="2306"/>
                  </a:cubicBezTo>
                  <a:cubicBezTo>
                    <a:pt x="2055" y="2540"/>
                    <a:pt x="2089" y="2774"/>
                    <a:pt x="2089" y="3008"/>
                  </a:cubicBezTo>
                  <a:cubicBezTo>
                    <a:pt x="2089" y="3409"/>
                    <a:pt x="2039" y="3659"/>
                    <a:pt x="2055" y="3659"/>
                  </a:cubicBezTo>
                  <a:cubicBezTo>
                    <a:pt x="2089" y="3609"/>
                    <a:pt x="2105" y="3559"/>
                    <a:pt x="2105" y="3492"/>
                  </a:cubicBezTo>
                  <a:cubicBezTo>
                    <a:pt x="2189" y="3091"/>
                    <a:pt x="2189" y="2673"/>
                    <a:pt x="2089" y="2289"/>
                  </a:cubicBezTo>
                  <a:cubicBezTo>
                    <a:pt x="2005" y="1988"/>
                    <a:pt x="1888" y="1721"/>
                    <a:pt x="1721" y="1470"/>
                  </a:cubicBezTo>
                  <a:cubicBezTo>
                    <a:pt x="1420" y="1036"/>
                    <a:pt x="1019" y="652"/>
                    <a:pt x="585" y="351"/>
                  </a:cubicBezTo>
                  <a:cubicBezTo>
                    <a:pt x="401" y="234"/>
                    <a:pt x="267" y="134"/>
                    <a:pt x="167" y="84"/>
                  </a:cubicBezTo>
                  <a:cubicBezTo>
                    <a:pt x="117" y="50"/>
                    <a:pt x="67" y="17"/>
                    <a:pt x="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4"/>
            <p:cNvSpPr/>
            <p:nvPr/>
          </p:nvSpPr>
          <p:spPr>
            <a:xfrm>
              <a:off x="4426652" y="2977621"/>
              <a:ext cx="241529" cy="241529"/>
            </a:xfrm>
            <a:custGeom>
              <a:avLst/>
              <a:gdLst/>
              <a:ahLst/>
              <a:cxnLst/>
              <a:rect l="l" t="t" r="r" b="b"/>
              <a:pathLst>
                <a:path w="7536" h="7536" extrusionOk="0">
                  <a:moveTo>
                    <a:pt x="0" y="0"/>
                  </a:moveTo>
                  <a:lnTo>
                    <a:pt x="0" y="3776"/>
                  </a:lnTo>
                  <a:cubicBezTo>
                    <a:pt x="0" y="5848"/>
                    <a:pt x="1688" y="7536"/>
                    <a:pt x="3776" y="7536"/>
                  </a:cubicBezTo>
                  <a:cubicBezTo>
                    <a:pt x="5848" y="7536"/>
                    <a:pt x="7536" y="5848"/>
                    <a:pt x="7536" y="3776"/>
                  </a:cubicBezTo>
                  <a:lnTo>
                    <a:pt x="7536"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4"/>
            <p:cNvSpPr/>
            <p:nvPr/>
          </p:nvSpPr>
          <p:spPr>
            <a:xfrm>
              <a:off x="4426652" y="3034926"/>
              <a:ext cx="241529" cy="46601"/>
            </a:xfrm>
            <a:custGeom>
              <a:avLst/>
              <a:gdLst/>
              <a:ahLst/>
              <a:cxnLst/>
              <a:rect l="l" t="t" r="r" b="b"/>
              <a:pathLst>
                <a:path w="7536" h="1454" extrusionOk="0">
                  <a:moveTo>
                    <a:pt x="3759" y="0"/>
                  </a:moveTo>
                  <a:lnTo>
                    <a:pt x="3743" y="17"/>
                  </a:lnTo>
                  <a:cubicBezTo>
                    <a:pt x="3002" y="494"/>
                    <a:pt x="2326" y="939"/>
                    <a:pt x="1747" y="1336"/>
                  </a:cubicBezTo>
                  <a:lnTo>
                    <a:pt x="1747" y="1336"/>
                  </a:lnTo>
                  <a:lnTo>
                    <a:pt x="501" y="401"/>
                  </a:lnTo>
                  <a:cubicBezTo>
                    <a:pt x="351" y="301"/>
                    <a:pt x="234" y="217"/>
                    <a:pt x="134" y="150"/>
                  </a:cubicBezTo>
                  <a:cubicBezTo>
                    <a:pt x="100" y="117"/>
                    <a:pt x="50" y="84"/>
                    <a:pt x="0" y="67"/>
                  </a:cubicBezTo>
                  <a:lnTo>
                    <a:pt x="0" y="67"/>
                  </a:lnTo>
                  <a:cubicBezTo>
                    <a:pt x="0" y="67"/>
                    <a:pt x="33" y="117"/>
                    <a:pt x="117" y="167"/>
                  </a:cubicBezTo>
                  <a:cubicBezTo>
                    <a:pt x="217" y="251"/>
                    <a:pt x="334" y="351"/>
                    <a:pt x="468" y="451"/>
                  </a:cubicBezTo>
                  <a:lnTo>
                    <a:pt x="1704" y="1437"/>
                  </a:lnTo>
                  <a:lnTo>
                    <a:pt x="1738" y="1454"/>
                  </a:lnTo>
                  <a:lnTo>
                    <a:pt x="1771" y="1437"/>
                  </a:lnTo>
                  <a:cubicBezTo>
                    <a:pt x="2348" y="1058"/>
                    <a:pt x="3038" y="615"/>
                    <a:pt x="3777" y="138"/>
                  </a:cubicBezTo>
                  <a:lnTo>
                    <a:pt x="3777" y="138"/>
                  </a:lnTo>
                  <a:cubicBezTo>
                    <a:pt x="4566" y="615"/>
                    <a:pt x="5306" y="1058"/>
                    <a:pt x="5932" y="1437"/>
                  </a:cubicBezTo>
                  <a:lnTo>
                    <a:pt x="5965" y="1454"/>
                  </a:lnTo>
                  <a:lnTo>
                    <a:pt x="5982" y="1437"/>
                  </a:lnTo>
                  <a:lnTo>
                    <a:pt x="7118" y="451"/>
                  </a:lnTo>
                  <a:cubicBezTo>
                    <a:pt x="7252" y="334"/>
                    <a:pt x="7352" y="251"/>
                    <a:pt x="7435" y="167"/>
                  </a:cubicBezTo>
                  <a:cubicBezTo>
                    <a:pt x="7502" y="117"/>
                    <a:pt x="7536" y="67"/>
                    <a:pt x="7536" y="67"/>
                  </a:cubicBezTo>
                  <a:lnTo>
                    <a:pt x="7536" y="67"/>
                  </a:lnTo>
                  <a:cubicBezTo>
                    <a:pt x="7486" y="84"/>
                    <a:pt x="7452" y="117"/>
                    <a:pt x="7419" y="150"/>
                  </a:cubicBezTo>
                  <a:lnTo>
                    <a:pt x="7084" y="401"/>
                  </a:lnTo>
                  <a:cubicBezTo>
                    <a:pt x="6790" y="647"/>
                    <a:pt x="6399" y="956"/>
                    <a:pt x="5944" y="1330"/>
                  </a:cubicBezTo>
                  <a:lnTo>
                    <a:pt x="5944" y="1330"/>
                  </a:lnTo>
                  <a:lnTo>
                    <a:pt x="3810" y="17"/>
                  </a:lnTo>
                  <a:lnTo>
                    <a:pt x="3793" y="17"/>
                  </a:lnTo>
                  <a:lnTo>
                    <a:pt x="3759"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4"/>
            <p:cNvSpPr/>
            <p:nvPr/>
          </p:nvSpPr>
          <p:spPr>
            <a:xfrm>
              <a:off x="4426652" y="3010825"/>
              <a:ext cx="241529" cy="46601"/>
            </a:xfrm>
            <a:custGeom>
              <a:avLst/>
              <a:gdLst/>
              <a:ahLst/>
              <a:cxnLst/>
              <a:rect l="l" t="t" r="r" b="b"/>
              <a:pathLst>
                <a:path w="7536" h="1454" extrusionOk="0">
                  <a:moveTo>
                    <a:pt x="3759" y="0"/>
                  </a:moveTo>
                  <a:lnTo>
                    <a:pt x="3743" y="17"/>
                  </a:lnTo>
                  <a:cubicBezTo>
                    <a:pt x="3002" y="494"/>
                    <a:pt x="2326" y="939"/>
                    <a:pt x="1747" y="1336"/>
                  </a:cubicBezTo>
                  <a:lnTo>
                    <a:pt x="1747" y="1336"/>
                  </a:lnTo>
                  <a:lnTo>
                    <a:pt x="501" y="401"/>
                  </a:lnTo>
                  <a:lnTo>
                    <a:pt x="134" y="151"/>
                  </a:lnTo>
                  <a:cubicBezTo>
                    <a:pt x="100" y="117"/>
                    <a:pt x="50" y="84"/>
                    <a:pt x="0" y="67"/>
                  </a:cubicBezTo>
                  <a:lnTo>
                    <a:pt x="0" y="67"/>
                  </a:lnTo>
                  <a:cubicBezTo>
                    <a:pt x="33" y="100"/>
                    <a:pt x="84" y="151"/>
                    <a:pt x="117" y="167"/>
                  </a:cubicBezTo>
                  <a:cubicBezTo>
                    <a:pt x="217" y="251"/>
                    <a:pt x="334" y="351"/>
                    <a:pt x="468" y="451"/>
                  </a:cubicBezTo>
                  <a:cubicBezTo>
                    <a:pt x="785" y="702"/>
                    <a:pt x="1203" y="1036"/>
                    <a:pt x="1704" y="1437"/>
                  </a:cubicBezTo>
                  <a:lnTo>
                    <a:pt x="1738" y="1454"/>
                  </a:lnTo>
                  <a:lnTo>
                    <a:pt x="1771" y="1437"/>
                  </a:lnTo>
                  <a:cubicBezTo>
                    <a:pt x="2348" y="1058"/>
                    <a:pt x="3038" y="615"/>
                    <a:pt x="3777" y="138"/>
                  </a:cubicBezTo>
                  <a:lnTo>
                    <a:pt x="3777" y="138"/>
                  </a:lnTo>
                  <a:cubicBezTo>
                    <a:pt x="4566" y="615"/>
                    <a:pt x="5306" y="1058"/>
                    <a:pt x="5932" y="1437"/>
                  </a:cubicBezTo>
                  <a:lnTo>
                    <a:pt x="5965" y="1454"/>
                  </a:lnTo>
                  <a:lnTo>
                    <a:pt x="5982" y="1437"/>
                  </a:lnTo>
                  <a:cubicBezTo>
                    <a:pt x="6450" y="1036"/>
                    <a:pt x="6834" y="702"/>
                    <a:pt x="7118" y="451"/>
                  </a:cubicBezTo>
                  <a:lnTo>
                    <a:pt x="7435" y="167"/>
                  </a:lnTo>
                  <a:cubicBezTo>
                    <a:pt x="7502" y="100"/>
                    <a:pt x="7536" y="67"/>
                    <a:pt x="7536" y="67"/>
                  </a:cubicBezTo>
                  <a:lnTo>
                    <a:pt x="7536" y="67"/>
                  </a:lnTo>
                  <a:cubicBezTo>
                    <a:pt x="7486" y="84"/>
                    <a:pt x="7452" y="117"/>
                    <a:pt x="7419" y="151"/>
                  </a:cubicBezTo>
                  <a:lnTo>
                    <a:pt x="7084" y="401"/>
                  </a:lnTo>
                  <a:lnTo>
                    <a:pt x="5944" y="1330"/>
                  </a:lnTo>
                  <a:lnTo>
                    <a:pt x="5944" y="1330"/>
                  </a:lnTo>
                  <a:lnTo>
                    <a:pt x="3810" y="17"/>
                  </a:lnTo>
                  <a:lnTo>
                    <a:pt x="3793" y="17"/>
                  </a:lnTo>
                  <a:lnTo>
                    <a:pt x="3759"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34"/>
            <p:cNvSpPr/>
            <p:nvPr/>
          </p:nvSpPr>
          <p:spPr>
            <a:xfrm>
              <a:off x="4426652" y="3059541"/>
              <a:ext cx="241529" cy="46633"/>
            </a:xfrm>
            <a:custGeom>
              <a:avLst/>
              <a:gdLst/>
              <a:ahLst/>
              <a:cxnLst/>
              <a:rect l="l" t="t" r="r" b="b"/>
              <a:pathLst>
                <a:path w="7536" h="1455" extrusionOk="0">
                  <a:moveTo>
                    <a:pt x="3759" y="1"/>
                  </a:moveTo>
                  <a:lnTo>
                    <a:pt x="3743" y="17"/>
                  </a:lnTo>
                  <a:lnTo>
                    <a:pt x="1736" y="1328"/>
                  </a:lnTo>
                  <a:lnTo>
                    <a:pt x="1736" y="1328"/>
                  </a:lnTo>
                  <a:lnTo>
                    <a:pt x="501" y="402"/>
                  </a:lnTo>
                  <a:cubicBezTo>
                    <a:pt x="351" y="301"/>
                    <a:pt x="234" y="218"/>
                    <a:pt x="134" y="151"/>
                  </a:cubicBezTo>
                  <a:cubicBezTo>
                    <a:pt x="100" y="118"/>
                    <a:pt x="50" y="84"/>
                    <a:pt x="0" y="68"/>
                  </a:cubicBezTo>
                  <a:lnTo>
                    <a:pt x="0" y="68"/>
                  </a:lnTo>
                  <a:cubicBezTo>
                    <a:pt x="0" y="68"/>
                    <a:pt x="34" y="101"/>
                    <a:pt x="117" y="168"/>
                  </a:cubicBezTo>
                  <a:lnTo>
                    <a:pt x="468" y="452"/>
                  </a:lnTo>
                  <a:cubicBezTo>
                    <a:pt x="785" y="702"/>
                    <a:pt x="1203" y="1037"/>
                    <a:pt x="1704" y="1438"/>
                  </a:cubicBezTo>
                  <a:lnTo>
                    <a:pt x="1738" y="1454"/>
                  </a:lnTo>
                  <a:lnTo>
                    <a:pt x="1771" y="1438"/>
                  </a:lnTo>
                  <a:cubicBezTo>
                    <a:pt x="2348" y="1059"/>
                    <a:pt x="3038" y="615"/>
                    <a:pt x="3777" y="138"/>
                  </a:cubicBezTo>
                  <a:lnTo>
                    <a:pt x="3777" y="138"/>
                  </a:lnTo>
                  <a:cubicBezTo>
                    <a:pt x="4566" y="615"/>
                    <a:pt x="5306" y="1059"/>
                    <a:pt x="5932" y="1438"/>
                  </a:cubicBezTo>
                  <a:lnTo>
                    <a:pt x="5965" y="1454"/>
                  </a:lnTo>
                  <a:lnTo>
                    <a:pt x="5982" y="1421"/>
                  </a:lnTo>
                  <a:lnTo>
                    <a:pt x="7118" y="452"/>
                  </a:lnTo>
                  <a:cubicBezTo>
                    <a:pt x="7252" y="335"/>
                    <a:pt x="7352" y="251"/>
                    <a:pt x="7435" y="168"/>
                  </a:cubicBezTo>
                  <a:cubicBezTo>
                    <a:pt x="7502" y="101"/>
                    <a:pt x="7536" y="68"/>
                    <a:pt x="7536" y="68"/>
                  </a:cubicBezTo>
                  <a:lnTo>
                    <a:pt x="7536" y="68"/>
                  </a:lnTo>
                  <a:cubicBezTo>
                    <a:pt x="7486" y="84"/>
                    <a:pt x="7452" y="118"/>
                    <a:pt x="7419" y="151"/>
                  </a:cubicBezTo>
                  <a:lnTo>
                    <a:pt x="7084" y="402"/>
                  </a:lnTo>
                  <a:lnTo>
                    <a:pt x="5944" y="1331"/>
                  </a:lnTo>
                  <a:lnTo>
                    <a:pt x="5944" y="1331"/>
                  </a:lnTo>
                  <a:lnTo>
                    <a:pt x="3810" y="17"/>
                  </a:lnTo>
                  <a:lnTo>
                    <a:pt x="3793" y="17"/>
                  </a:lnTo>
                  <a:lnTo>
                    <a:pt x="3759"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34"/>
            <p:cNvSpPr/>
            <p:nvPr/>
          </p:nvSpPr>
          <p:spPr>
            <a:xfrm>
              <a:off x="7679310" y="3501895"/>
              <a:ext cx="352935" cy="864805"/>
            </a:xfrm>
            <a:custGeom>
              <a:avLst/>
              <a:gdLst/>
              <a:ahLst/>
              <a:cxnLst/>
              <a:rect l="l" t="t" r="r" b="b"/>
              <a:pathLst>
                <a:path w="11012" h="26983" extrusionOk="0">
                  <a:moveTo>
                    <a:pt x="4046" y="0"/>
                  </a:moveTo>
                  <a:cubicBezTo>
                    <a:pt x="3910" y="0"/>
                    <a:pt x="3770" y="6"/>
                    <a:pt x="3627" y="17"/>
                  </a:cubicBezTo>
                  <a:cubicBezTo>
                    <a:pt x="2056" y="267"/>
                    <a:pt x="1371" y="2189"/>
                    <a:pt x="1505" y="3759"/>
                  </a:cubicBezTo>
                  <a:cubicBezTo>
                    <a:pt x="1638" y="5347"/>
                    <a:pt x="2290" y="6884"/>
                    <a:pt x="2106" y="8454"/>
                  </a:cubicBezTo>
                  <a:cubicBezTo>
                    <a:pt x="1889" y="10443"/>
                    <a:pt x="385" y="12130"/>
                    <a:pt x="201" y="14135"/>
                  </a:cubicBezTo>
                  <a:cubicBezTo>
                    <a:pt x="1" y="16491"/>
                    <a:pt x="1672" y="18580"/>
                    <a:pt x="2173" y="20902"/>
                  </a:cubicBezTo>
                  <a:cubicBezTo>
                    <a:pt x="2407" y="22022"/>
                    <a:pt x="2374" y="23208"/>
                    <a:pt x="2791" y="24294"/>
                  </a:cubicBezTo>
                  <a:cubicBezTo>
                    <a:pt x="3435" y="25933"/>
                    <a:pt x="5027" y="26982"/>
                    <a:pt x="6748" y="26982"/>
                  </a:cubicBezTo>
                  <a:cubicBezTo>
                    <a:pt x="6992" y="26982"/>
                    <a:pt x="7239" y="26961"/>
                    <a:pt x="7486" y="26917"/>
                  </a:cubicBezTo>
                  <a:cubicBezTo>
                    <a:pt x="9475" y="26566"/>
                    <a:pt x="10945" y="24845"/>
                    <a:pt x="10978" y="22824"/>
                  </a:cubicBezTo>
                  <a:cubicBezTo>
                    <a:pt x="11012" y="21019"/>
                    <a:pt x="9892" y="19315"/>
                    <a:pt x="10026" y="17494"/>
                  </a:cubicBezTo>
                  <a:cubicBezTo>
                    <a:pt x="10126" y="16174"/>
                    <a:pt x="10912" y="14904"/>
                    <a:pt x="10745" y="13567"/>
                  </a:cubicBezTo>
                  <a:cubicBezTo>
                    <a:pt x="10544" y="11997"/>
                    <a:pt x="9090" y="10877"/>
                    <a:pt x="8572" y="9357"/>
                  </a:cubicBezTo>
                  <a:cubicBezTo>
                    <a:pt x="8054" y="7853"/>
                    <a:pt x="8539" y="6199"/>
                    <a:pt x="8372" y="4611"/>
                  </a:cubicBezTo>
                  <a:cubicBezTo>
                    <a:pt x="8070" y="1914"/>
                    <a:pt x="6624" y="0"/>
                    <a:pt x="404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4"/>
            <p:cNvSpPr/>
            <p:nvPr/>
          </p:nvSpPr>
          <p:spPr>
            <a:xfrm>
              <a:off x="7531528" y="3943127"/>
              <a:ext cx="304731" cy="424727"/>
            </a:xfrm>
            <a:custGeom>
              <a:avLst/>
              <a:gdLst/>
              <a:ahLst/>
              <a:cxnLst/>
              <a:rect l="l" t="t" r="r" b="b"/>
              <a:pathLst>
                <a:path w="9508" h="13252" extrusionOk="0">
                  <a:moveTo>
                    <a:pt x="268" y="1"/>
                  </a:moveTo>
                  <a:lnTo>
                    <a:pt x="268" y="1"/>
                  </a:lnTo>
                  <a:cubicBezTo>
                    <a:pt x="0" y="2641"/>
                    <a:pt x="1170" y="5732"/>
                    <a:pt x="2523" y="8004"/>
                  </a:cubicBezTo>
                  <a:cubicBezTo>
                    <a:pt x="3893" y="10293"/>
                    <a:pt x="5949" y="12081"/>
                    <a:pt x="8405" y="13117"/>
                  </a:cubicBezTo>
                  <a:cubicBezTo>
                    <a:pt x="8576" y="13187"/>
                    <a:pt x="8765" y="13252"/>
                    <a:pt x="8939" y="13252"/>
                  </a:cubicBezTo>
                  <a:cubicBezTo>
                    <a:pt x="9055" y="13252"/>
                    <a:pt x="9164" y="13224"/>
                    <a:pt x="9257" y="13150"/>
                  </a:cubicBezTo>
                  <a:cubicBezTo>
                    <a:pt x="9441" y="12983"/>
                    <a:pt x="9474" y="12716"/>
                    <a:pt x="9474" y="12465"/>
                  </a:cubicBezTo>
                  <a:cubicBezTo>
                    <a:pt x="9508" y="6734"/>
                    <a:pt x="5765" y="1655"/>
                    <a:pt x="268"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4"/>
            <p:cNvSpPr/>
            <p:nvPr/>
          </p:nvSpPr>
          <p:spPr>
            <a:xfrm>
              <a:off x="7531528" y="3943127"/>
              <a:ext cx="304731" cy="424727"/>
            </a:xfrm>
            <a:custGeom>
              <a:avLst/>
              <a:gdLst/>
              <a:ahLst/>
              <a:cxnLst/>
              <a:rect l="l" t="t" r="r" b="b"/>
              <a:pathLst>
                <a:path w="9508" h="13252" extrusionOk="0">
                  <a:moveTo>
                    <a:pt x="268" y="1"/>
                  </a:moveTo>
                  <a:lnTo>
                    <a:pt x="268" y="1"/>
                  </a:lnTo>
                  <a:cubicBezTo>
                    <a:pt x="0" y="2641"/>
                    <a:pt x="1170" y="5732"/>
                    <a:pt x="2523" y="8004"/>
                  </a:cubicBezTo>
                  <a:cubicBezTo>
                    <a:pt x="3893" y="10293"/>
                    <a:pt x="5949" y="12081"/>
                    <a:pt x="8405" y="13117"/>
                  </a:cubicBezTo>
                  <a:cubicBezTo>
                    <a:pt x="8576" y="13187"/>
                    <a:pt x="8765" y="13252"/>
                    <a:pt x="8939" y="13252"/>
                  </a:cubicBezTo>
                  <a:cubicBezTo>
                    <a:pt x="9055" y="13252"/>
                    <a:pt x="9164" y="13224"/>
                    <a:pt x="9257" y="13150"/>
                  </a:cubicBezTo>
                  <a:cubicBezTo>
                    <a:pt x="9441" y="12983"/>
                    <a:pt x="9474" y="12716"/>
                    <a:pt x="9474" y="12465"/>
                  </a:cubicBezTo>
                  <a:cubicBezTo>
                    <a:pt x="9508" y="6734"/>
                    <a:pt x="5765" y="1655"/>
                    <a:pt x="268" y="1"/>
                  </a:cubicBezTo>
                  <a:close/>
                </a:path>
              </a:pathLst>
            </a:custGeom>
            <a:solidFill>
              <a:srgbClr val="263238">
                <a:alpha val="19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4"/>
            <p:cNvSpPr/>
            <p:nvPr/>
          </p:nvSpPr>
          <p:spPr>
            <a:xfrm>
              <a:off x="7647741" y="4095204"/>
              <a:ext cx="259733" cy="445046"/>
            </a:xfrm>
            <a:custGeom>
              <a:avLst/>
              <a:gdLst/>
              <a:ahLst/>
              <a:cxnLst/>
              <a:rect l="l" t="t" r="r" b="b"/>
              <a:pathLst>
                <a:path w="8104" h="13886" extrusionOk="0">
                  <a:moveTo>
                    <a:pt x="0" y="1"/>
                  </a:moveTo>
                  <a:lnTo>
                    <a:pt x="0" y="1"/>
                  </a:lnTo>
                  <a:cubicBezTo>
                    <a:pt x="17" y="51"/>
                    <a:pt x="50" y="101"/>
                    <a:pt x="84" y="151"/>
                  </a:cubicBezTo>
                  <a:lnTo>
                    <a:pt x="368" y="519"/>
                  </a:lnTo>
                  <a:cubicBezTo>
                    <a:pt x="618" y="836"/>
                    <a:pt x="969" y="1321"/>
                    <a:pt x="1404" y="1906"/>
                  </a:cubicBezTo>
                  <a:cubicBezTo>
                    <a:pt x="3659" y="4963"/>
                    <a:pt x="5581" y="8255"/>
                    <a:pt x="7151" y="11714"/>
                  </a:cubicBezTo>
                  <a:cubicBezTo>
                    <a:pt x="7452" y="12382"/>
                    <a:pt x="7686" y="12933"/>
                    <a:pt x="7836" y="13301"/>
                  </a:cubicBezTo>
                  <a:cubicBezTo>
                    <a:pt x="7920" y="13485"/>
                    <a:pt x="7987" y="13618"/>
                    <a:pt x="8020" y="13735"/>
                  </a:cubicBezTo>
                  <a:cubicBezTo>
                    <a:pt x="8054" y="13785"/>
                    <a:pt x="8070" y="13836"/>
                    <a:pt x="8104" y="13886"/>
                  </a:cubicBezTo>
                  <a:cubicBezTo>
                    <a:pt x="8087" y="13819"/>
                    <a:pt x="8070" y="13769"/>
                    <a:pt x="8054" y="13719"/>
                  </a:cubicBezTo>
                  <a:cubicBezTo>
                    <a:pt x="8020" y="13602"/>
                    <a:pt x="7953" y="13451"/>
                    <a:pt x="7887" y="13284"/>
                  </a:cubicBezTo>
                  <a:cubicBezTo>
                    <a:pt x="7753" y="12900"/>
                    <a:pt x="7536" y="12349"/>
                    <a:pt x="7235" y="11680"/>
                  </a:cubicBezTo>
                  <a:cubicBezTo>
                    <a:pt x="5731" y="8188"/>
                    <a:pt x="3793" y="4880"/>
                    <a:pt x="1487" y="1839"/>
                  </a:cubicBezTo>
                  <a:cubicBezTo>
                    <a:pt x="1053" y="1254"/>
                    <a:pt x="685" y="786"/>
                    <a:pt x="418" y="486"/>
                  </a:cubicBezTo>
                  <a:cubicBezTo>
                    <a:pt x="284" y="335"/>
                    <a:pt x="184" y="218"/>
                    <a:pt x="117" y="118"/>
                  </a:cubicBezTo>
                  <a:cubicBezTo>
                    <a:pt x="84" y="85"/>
                    <a:pt x="34" y="34"/>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4"/>
            <p:cNvSpPr/>
            <p:nvPr/>
          </p:nvSpPr>
          <p:spPr>
            <a:xfrm>
              <a:off x="7852829" y="3735892"/>
              <a:ext cx="56793" cy="797404"/>
            </a:xfrm>
            <a:custGeom>
              <a:avLst/>
              <a:gdLst/>
              <a:ahLst/>
              <a:cxnLst/>
              <a:rect l="l" t="t" r="r" b="b"/>
              <a:pathLst>
                <a:path w="1772" h="24880" extrusionOk="0">
                  <a:moveTo>
                    <a:pt x="17" y="1"/>
                  </a:moveTo>
                  <a:cubicBezTo>
                    <a:pt x="1" y="84"/>
                    <a:pt x="1" y="168"/>
                    <a:pt x="17" y="251"/>
                  </a:cubicBezTo>
                  <a:cubicBezTo>
                    <a:pt x="17" y="435"/>
                    <a:pt x="17" y="669"/>
                    <a:pt x="34" y="986"/>
                  </a:cubicBezTo>
                  <a:cubicBezTo>
                    <a:pt x="67" y="1621"/>
                    <a:pt x="101" y="2540"/>
                    <a:pt x="151" y="3643"/>
                  </a:cubicBezTo>
                  <a:cubicBezTo>
                    <a:pt x="268" y="5899"/>
                    <a:pt x="452" y="9023"/>
                    <a:pt x="702" y="12448"/>
                  </a:cubicBezTo>
                  <a:cubicBezTo>
                    <a:pt x="936" y="15890"/>
                    <a:pt x="1187" y="18998"/>
                    <a:pt x="1404" y="21237"/>
                  </a:cubicBezTo>
                  <a:cubicBezTo>
                    <a:pt x="1504" y="22357"/>
                    <a:pt x="1588" y="23259"/>
                    <a:pt x="1655" y="23910"/>
                  </a:cubicBezTo>
                  <a:cubicBezTo>
                    <a:pt x="1671" y="24211"/>
                    <a:pt x="1705" y="24445"/>
                    <a:pt x="1721" y="24629"/>
                  </a:cubicBezTo>
                  <a:cubicBezTo>
                    <a:pt x="1721" y="24712"/>
                    <a:pt x="1738" y="24796"/>
                    <a:pt x="1755" y="24880"/>
                  </a:cubicBezTo>
                  <a:cubicBezTo>
                    <a:pt x="1772" y="24796"/>
                    <a:pt x="1755" y="24712"/>
                    <a:pt x="1755" y="24629"/>
                  </a:cubicBezTo>
                  <a:cubicBezTo>
                    <a:pt x="1738" y="24445"/>
                    <a:pt x="1721" y="24211"/>
                    <a:pt x="1705" y="23894"/>
                  </a:cubicBezTo>
                  <a:cubicBezTo>
                    <a:pt x="1655" y="23259"/>
                    <a:pt x="1588" y="22357"/>
                    <a:pt x="1504" y="21237"/>
                  </a:cubicBezTo>
                  <a:cubicBezTo>
                    <a:pt x="1320" y="18981"/>
                    <a:pt x="1087" y="15874"/>
                    <a:pt x="853" y="12448"/>
                  </a:cubicBezTo>
                  <a:cubicBezTo>
                    <a:pt x="602" y="9006"/>
                    <a:pt x="402" y="5899"/>
                    <a:pt x="268" y="3643"/>
                  </a:cubicBezTo>
                  <a:cubicBezTo>
                    <a:pt x="184" y="2524"/>
                    <a:pt x="134" y="1621"/>
                    <a:pt x="84" y="986"/>
                  </a:cubicBezTo>
                  <a:cubicBezTo>
                    <a:pt x="67" y="669"/>
                    <a:pt x="51" y="435"/>
                    <a:pt x="34" y="251"/>
                  </a:cubicBezTo>
                  <a:cubicBezTo>
                    <a:pt x="34" y="168"/>
                    <a:pt x="34" y="84"/>
                    <a:pt x="1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4"/>
            <p:cNvSpPr/>
            <p:nvPr/>
          </p:nvSpPr>
          <p:spPr>
            <a:xfrm>
              <a:off x="7775717" y="4419743"/>
              <a:ext cx="211017" cy="256560"/>
            </a:xfrm>
            <a:custGeom>
              <a:avLst/>
              <a:gdLst/>
              <a:ahLst/>
              <a:cxnLst/>
              <a:rect l="l" t="t" r="r" b="b"/>
              <a:pathLst>
                <a:path w="6584" h="8005" extrusionOk="0">
                  <a:moveTo>
                    <a:pt x="0" y="0"/>
                  </a:moveTo>
                  <a:lnTo>
                    <a:pt x="268" y="5013"/>
                  </a:lnTo>
                  <a:cubicBezTo>
                    <a:pt x="350" y="6696"/>
                    <a:pt x="1753" y="8004"/>
                    <a:pt x="3445" y="8004"/>
                  </a:cubicBezTo>
                  <a:cubicBezTo>
                    <a:pt x="3467" y="8004"/>
                    <a:pt x="3488" y="8004"/>
                    <a:pt x="3509" y="8004"/>
                  </a:cubicBezTo>
                  <a:cubicBezTo>
                    <a:pt x="5214" y="7954"/>
                    <a:pt x="6584" y="6550"/>
                    <a:pt x="6584" y="4846"/>
                  </a:cubicBezTo>
                  <a:lnTo>
                    <a:pt x="658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4"/>
            <p:cNvSpPr/>
            <p:nvPr/>
          </p:nvSpPr>
          <p:spPr>
            <a:xfrm>
              <a:off x="6691305" y="2375177"/>
              <a:ext cx="517864" cy="314378"/>
            </a:xfrm>
            <a:custGeom>
              <a:avLst/>
              <a:gdLst/>
              <a:ahLst/>
              <a:cxnLst/>
              <a:rect l="l" t="t" r="r" b="b"/>
              <a:pathLst>
                <a:path w="16158" h="9809" extrusionOk="0">
                  <a:moveTo>
                    <a:pt x="435" y="0"/>
                  </a:moveTo>
                  <a:lnTo>
                    <a:pt x="1" y="936"/>
                  </a:lnTo>
                  <a:lnTo>
                    <a:pt x="15573" y="9808"/>
                  </a:lnTo>
                  <a:lnTo>
                    <a:pt x="16158" y="8689"/>
                  </a:lnTo>
                  <a:lnTo>
                    <a:pt x="435"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4"/>
            <p:cNvSpPr/>
            <p:nvPr/>
          </p:nvSpPr>
          <p:spPr>
            <a:xfrm>
              <a:off x="6680600" y="2313064"/>
              <a:ext cx="36986" cy="43941"/>
            </a:xfrm>
            <a:custGeom>
              <a:avLst/>
              <a:gdLst/>
              <a:ahLst/>
              <a:cxnLst/>
              <a:rect l="l" t="t" r="r" b="b"/>
              <a:pathLst>
                <a:path w="1154" h="1371" extrusionOk="0">
                  <a:moveTo>
                    <a:pt x="719" y="0"/>
                  </a:moveTo>
                  <a:lnTo>
                    <a:pt x="0" y="1103"/>
                  </a:lnTo>
                  <a:lnTo>
                    <a:pt x="502" y="1370"/>
                  </a:lnTo>
                  <a:lnTo>
                    <a:pt x="1153" y="267"/>
                  </a:lnTo>
                  <a:lnTo>
                    <a:pt x="719"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4"/>
            <p:cNvSpPr/>
            <p:nvPr/>
          </p:nvSpPr>
          <p:spPr>
            <a:xfrm>
              <a:off x="7053855" y="2609719"/>
              <a:ext cx="124258" cy="553760"/>
            </a:xfrm>
            <a:custGeom>
              <a:avLst/>
              <a:gdLst/>
              <a:ahLst/>
              <a:cxnLst/>
              <a:rect l="l" t="t" r="r" b="b"/>
              <a:pathLst>
                <a:path w="3877" h="17278" extrusionOk="0">
                  <a:moveTo>
                    <a:pt x="3058" y="1"/>
                  </a:moveTo>
                  <a:lnTo>
                    <a:pt x="0" y="17277"/>
                  </a:lnTo>
                  <a:lnTo>
                    <a:pt x="0" y="17277"/>
                  </a:lnTo>
                  <a:lnTo>
                    <a:pt x="1237" y="17260"/>
                  </a:lnTo>
                  <a:lnTo>
                    <a:pt x="3877" y="468"/>
                  </a:lnTo>
                  <a:lnTo>
                    <a:pt x="3058" y="1"/>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4"/>
            <p:cNvSpPr/>
            <p:nvPr/>
          </p:nvSpPr>
          <p:spPr>
            <a:xfrm>
              <a:off x="6937641" y="3161075"/>
              <a:ext cx="268323" cy="58075"/>
            </a:xfrm>
            <a:custGeom>
              <a:avLst/>
              <a:gdLst/>
              <a:ahLst/>
              <a:cxnLst/>
              <a:rect l="l" t="t" r="r" b="b"/>
              <a:pathLst>
                <a:path w="8372" h="1812" extrusionOk="0">
                  <a:moveTo>
                    <a:pt x="4225" y="1"/>
                  </a:moveTo>
                  <a:cubicBezTo>
                    <a:pt x="1796" y="1"/>
                    <a:pt x="1" y="1812"/>
                    <a:pt x="1" y="1812"/>
                  </a:cubicBezTo>
                  <a:lnTo>
                    <a:pt x="8372" y="1795"/>
                  </a:lnTo>
                  <a:cubicBezTo>
                    <a:pt x="7369" y="709"/>
                    <a:pt x="5966" y="74"/>
                    <a:pt x="4478" y="7"/>
                  </a:cubicBezTo>
                  <a:cubicBezTo>
                    <a:pt x="4393" y="3"/>
                    <a:pt x="4309" y="1"/>
                    <a:pt x="4225"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4"/>
            <p:cNvSpPr/>
            <p:nvPr/>
          </p:nvSpPr>
          <p:spPr>
            <a:xfrm>
              <a:off x="6481922" y="2321109"/>
              <a:ext cx="288130" cy="271496"/>
            </a:xfrm>
            <a:custGeom>
              <a:avLst/>
              <a:gdLst/>
              <a:ahLst/>
              <a:cxnLst/>
              <a:rect l="l" t="t" r="r" b="b"/>
              <a:pathLst>
                <a:path w="8990" h="8471" extrusionOk="0">
                  <a:moveTo>
                    <a:pt x="4887" y="1"/>
                  </a:moveTo>
                  <a:cubicBezTo>
                    <a:pt x="3657" y="1"/>
                    <a:pt x="2458" y="632"/>
                    <a:pt x="1788" y="1771"/>
                  </a:cubicBezTo>
                  <a:lnTo>
                    <a:pt x="1" y="4879"/>
                  </a:lnTo>
                  <a:lnTo>
                    <a:pt x="6216" y="8471"/>
                  </a:lnTo>
                  <a:lnTo>
                    <a:pt x="8021" y="5363"/>
                  </a:lnTo>
                  <a:cubicBezTo>
                    <a:pt x="8990" y="3642"/>
                    <a:pt x="8388" y="1470"/>
                    <a:pt x="6684" y="484"/>
                  </a:cubicBezTo>
                  <a:cubicBezTo>
                    <a:pt x="6118" y="157"/>
                    <a:pt x="5499" y="1"/>
                    <a:pt x="4887"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Subtitle 2">
            <a:extLst>
              <a:ext uri="{FF2B5EF4-FFF2-40B4-BE49-F238E27FC236}">
                <a16:creationId xmlns:a16="http://schemas.microsoft.com/office/drawing/2014/main" id="{ED85E7F0-0191-128C-C526-789319E854ED}"/>
              </a:ext>
            </a:extLst>
          </p:cNvPr>
          <p:cNvSpPr>
            <a:spLocks noGrp="1"/>
          </p:cNvSpPr>
          <p:nvPr>
            <p:ph type="subTitle" idx="1"/>
          </p:nvPr>
        </p:nvSpPr>
        <p:spPr>
          <a:xfrm>
            <a:off x="1162050" y="2925300"/>
            <a:ext cx="2179050" cy="707400"/>
          </a:xfrm>
        </p:spPr>
        <p:txBody>
          <a:bodyPr/>
          <a:lstStyle/>
          <a:p>
            <a:pPr algn="ctr"/>
            <a:r>
              <a:rPr lang="en-US" sz="2400" b="1" dirty="0"/>
              <a:t>Task 3 and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1"/>
        <p:cNvGrpSpPr/>
        <p:nvPr/>
      </p:nvGrpSpPr>
      <p:grpSpPr>
        <a:xfrm>
          <a:off x="0" y="0"/>
          <a:ext cx="0" cy="0"/>
          <a:chOff x="0" y="0"/>
          <a:chExt cx="0" cy="0"/>
        </a:xfrm>
      </p:grpSpPr>
      <p:grpSp>
        <p:nvGrpSpPr>
          <p:cNvPr id="1339" name="Google Shape;1339;p37"/>
          <p:cNvGrpSpPr/>
          <p:nvPr/>
        </p:nvGrpSpPr>
        <p:grpSpPr>
          <a:xfrm>
            <a:off x="1142499" y="772180"/>
            <a:ext cx="1510405" cy="3426812"/>
            <a:chOff x="1418399" y="1248430"/>
            <a:chExt cx="1510405" cy="3426812"/>
          </a:xfrm>
        </p:grpSpPr>
        <p:sp>
          <p:nvSpPr>
            <p:cNvPr id="1340" name="Google Shape;1340;p37"/>
            <p:cNvSpPr/>
            <p:nvPr/>
          </p:nvSpPr>
          <p:spPr>
            <a:xfrm>
              <a:off x="1705583" y="4527315"/>
              <a:ext cx="333277" cy="147927"/>
            </a:xfrm>
            <a:custGeom>
              <a:avLst/>
              <a:gdLst/>
              <a:ahLst/>
              <a:cxnLst/>
              <a:rect l="l" t="t" r="r" b="b"/>
              <a:pathLst>
                <a:path w="10224" h="4538" extrusionOk="0">
                  <a:moveTo>
                    <a:pt x="49" y="1"/>
                  </a:moveTo>
                  <a:lnTo>
                    <a:pt x="0" y="4307"/>
                  </a:lnTo>
                  <a:lnTo>
                    <a:pt x="345" y="4324"/>
                  </a:lnTo>
                  <a:cubicBezTo>
                    <a:pt x="1362" y="4390"/>
                    <a:pt x="4503" y="4538"/>
                    <a:pt x="6762" y="4538"/>
                  </a:cubicBezTo>
                  <a:cubicBezTo>
                    <a:pt x="7864" y="4538"/>
                    <a:pt x="8756" y="4503"/>
                    <a:pt x="9090" y="4406"/>
                  </a:cubicBezTo>
                  <a:cubicBezTo>
                    <a:pt x="10224" y="4061"/>
                    <a:pt x="5556" y="2976"/>
                    <a:pt x="5556" y="2976"/>
                  </a:cubicBezTo>
                  <a:lnTo>
                    <a:pt x="5556" y="34"/>
                  </a:lnTo>
                  <a:lnTo>
                    <a:pt x="4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37"/>
            <p:cNvSpPr/>
            <p:nvPr/>
          </p:nvSpPr>
          <p:spPr>
            <a:xfrm>
              <a:off x="1706104" y="4658585"/>
              <a:ext cx="300093" cy="6487"/>
            </a:xfrm>
            <a:custGeom>
              <a:avLst/>
              <a:gdLst/>
              <a:ahLst/>
              <a:cxnLst/>
              <a:rect l="l" t="t" r="r" b="b"/>
              <a:pathLst>
                <a:path w="9206" h="199" extrusionOk="0">
                  <a:moveTo>
                    <a:pt x="4603" y="1"/>
                  </a:moveTo>
                  <a:cubicBezTo>
                    <a:pt x="2072" y="1"/>
                    <a:pt x="1" y="50"/>
                    <a:pt x="1" y="99"/>
                  </a:cubicBezTo>
                  <a:cubicBezTo>
                    <a:pt x="1" y="149"/>
                    <a:pt x="2072" y="198"/>
                    <a:pt x="4603" y="198"/>
                  </a:cubicBezTo>
                  <a:cubicBezTo>
                    <a:pt x="7150" y="198"/>
                    <a:pt x="9205" y="149"/>
                    <a:pt x="9205" y="99"/>
                  </a:cubicBezTo>
                  <a:cubicBezTo>
                    <a:pt x="9205" y="50"/>
                    <a:pt x="7150" y="1"/>
                    <a:pt x="460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7"/>
            <p:cNvSpPr/>
            <p:nvPr/>
          </p:nvSpPr>
          <p:spPr>
            <a:xfrm>
              <a:off x="1888292" y="4626216"/>
              <a:ext cx="16103" cy="17994"/>
            </a:xfrm>
            <a:custGeom>
              <a:avLst/>
              <a:gdLst/>
              <a:ahLst/>
              <a:cxnLst/>
              <a:rect l="l" t="t" r="r" b="b"/>
              <a:pathLst>
                <a:path w="494" h="552" extrusionOk="0">
                  <a:moveTo>
                    <a:pt x="439" y="0"/>
                  </a:moveTo>
                  <a:cubicBezTo>
                    <a:pt x="384" y="0"/>
                    <a:pt x="262" y="79"/>
                    <a:pt x="164" y="205"/>
                  </a:cubicBezTo>
                  <a:cubicBezTo>
                    <a:pt x="49" y="369"/>
                    <a:pt x="0" y="517"/>
                    <a:pt x="49" y="550"/>
                  </a:cubicBezTo>
                  <a:cubicBezTo>
                    <a:pt x="53" y="551"/>
                    <a:pt x="57" y="552"/>
                    <a:pt x="61" y="552"/>
                  </a:cubicBezTo>
                  <a:cubicBezTo>
                    <a:pt x="113" y="552"/>
                    <a:pt x="206" y="457"/>
                    <a:pt x="312" y="320"/>
                  </a:cubicBezTo>
                  <a:cubicBezTo>
                    <a:pt x="411" y="188"/>
                    <a:pt x="493" y="57"/>
                    <a:pt x="460" y="8"/>
                  </a:cubicBezTo>
                  <a:cubicBezTo>
                    <a:pt x="455" y="3"/>
                    <a:pt x="448" y="0"/>
                    <a:pt x="43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7"/>
            <p:cNvSpPr/>
            <p:nvPr/>
          </p:nvSpPr>
          <p:spPr>
            <a:xfrm>
              <a:off x="1899538" y="4629443"/>
              <a:ext cx="15549" cy="20765"/>
            </a:xfrm>
            <a:custGeom>
              <a:avLst/>
              <a:gdLst/>
              <a:ahLst/>
              <a:cxnLst/>
              <a:rect l="l" t="t" r="r" b="b"/>
              <a:pathLst>
                <a:path w="477" h="637" extrusionOk="0">
                  <a:moveTo>
                    <a:pt x="410" y="1"/>
                  </a:moveTo>
                  <a:cubicBezTo>
                    <a:pt x="357" y="1"/>
                    <a:pt x="232" y="96"/>
                    <a:pt x="132" y="254"/>
                  </a:cubicBezTo>
                  <a:cubicBezTo>
                    <a:pt x="33" y="451"/>
                    <a:pt x="0" y="615"/>
                    <a:pt x="49" y="632"/>
                  </a:cubicBezTo>
                  <a:cubicBezTo>
                    <a:pt x="55" y="635"/>
                    <a:pt x="60" y="637"/>
                    <a:pt x="66" y="637"/>
                  </a:cubicBezTo>
                  <a:cubicBezTo>
                    <a:pt x="119" y="637"/>
                    <a:pt x="208" y="514"/>
                    <a:pt x="296" y="352"/>
                  </a:cubicBezTo>
                  <a:cubicBezTo>
                    <a:pt x="395" y="188"/>
                    <a:pt x="477" y="40"/>
                    <a:pt x="428" y="7"/>
                  </a:cubicBezTo>
                  <a:cubicBezTo>
                    <a:pt x="423" y="3"/>
                    <a:pt x="417" y="1"/>
                    <a:pt x="41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7"/>
            <p:cNvSpPr/>
            <p:nvPr/>
          </p:nvSpPr>
          <p:spPr>
            <a:xfrm>
              <a:off x="1708256" y="4627520"/>
              <a:ext cx="52547" cy="33869"/>
            </a:xfrm>
            <a:custGeom>
              <a:avLst/>
              <a:gdLst/>
              <a:ahLst/>
              <a:cxnLst/>
              <a:rect l="l" t="t" r="r" b="b"/>
              <a:pathLst>
                <a:path w="1612" h="1039" extrusionOk="0">
                  <a:moveTo>
                    <a:pt x="296" y="0"/>
                  </a:moveTo>
                  <a:cubicBezTo>
                    <a:pt x="99" y="17"/>
                    <a:pt x="0" y="83"/>
                    <a:pt x="0" y="116"/>
                  </a:cubicBezTo>
                  <a:cubicBezTo>
                    <a:pt x="9" y="124"/>
                    <a:pt x="41" y="124"/>
                    <a:pt x="93" y="124"/>
                  </a:cubicBezTo>
                  <a:cubicBezTo>
                    <a:pt x="144" y="124"/>
                    <a:pt x="214" y="124"/>
                    <a:pt x="296" y="132"/>
                  </a:cubicBezTo>
                  <a:cubicBezTo>
                    <a:pt x="510" y="165"/>
                    <a:pt x="707" y="247"/>
                    <a:pt x="888" y="379"/>
                  </a:cubicBezTo>
                  <a:cubicBezTo>
                    <a:pt x="1069" y="526"/>
                    <a:pt x="1233" y="674"/>
                    <a:pt x="1365" y="839"/>
                  </a:cubicBezTo>
                  <a:cubicBezTo>
                    <a:pt x="1485" y="959"/>
                    <a:pt x="1564" y="1038"/>
                    <a:pt x="1589" y="1038"/>
                  </a:cubicBezTo>
                  <a:cubicBezTo>
                    <a:pt x="1591" y="1038"/>
                    <a:pt x="1593" y="1037"/>
                    <a:pt x="1595" y="1036"/>
                  </a:cubicBezTo>
                  <a:cubicBezTo>
                    <a:pt x="1611" y="1020"/>
                    <a:pt x="1578" y="921"/>
                    <a:pt x="1480" y="757"/>
                  </a:cubicBezTo>
                  <a:cubicBezTo>
                    <a:pt x="1348" y="559"/>
                    <a:pt x="1184" y="379"/>
                    <a:pt x="1003" y="231"/>
                  </a:cubicBezTo>
                  <a:cubicBezTo>
                    <a:pt x="789" y="83"/>
                    <a:pt x="543" y="0"/>
                    <a:pt x="29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7"/>
            <p:cNvSpPr/>
            <p:nvPr/>
          </p:nvSpPr>
          <p:spPr>
            <a:xfrm>
              <a:off x="1872743" y="4625107"/>
              <a:ext cx="18255" cy="8638"/>
            </a:xfrm>
            <a:custGeom>
              <a:avLst/>
              <a:gdLst/>
              <a:ahLst/>
              <a:cxnLst/>
              <a:rect l="l" t="t" r="r" b="b"/>
              <a:pathLst>
                <a:path w="560" h="265" extrusionOk="0">
                  <a:moveTo>
                    <a:pt x="481" y="1"/>
                  </a:moveTo>
                  <a:cubicBezTo>
                    <a:pt x="426" y="1"/>
                    <a:pt x="343" y="26"/>
                    <a:pt x="247" y="58"/>
                  </a:cubicBezTo>
                  <a:cubicBezTo>
                    <a:pt x="115" y="107"/>
                    <a:pt x="0" y="157"/>
                    <a:pt x="17" y="206"/>
                  </a:cubicBezTo>
                  <a:cubicBezTo>
                    <a:pt x="17" y="243"/>
                    <a:pt x="63" y="264"/>
                    <a:pt x="131" y="264"/>
                  </a:cubicBezTo>
                  <a:cubicBezTo>
                    <a:pt x="183" y="264"/>
                    <a:pt x="248" y="251"/>
                    <a:pt x="313" y="222"/>
                  </a:cubicBezTo>
                  <a:cubicBezTo>
                    <a:pt x="477" y="173"/>
                    <a:pt x="559" y="74"/>
                    <a:pt x="543" y="25"/>
                  </a:cubicBezTo>
                  <a:cubicBezTo>
                    <a:pt x="531" y="8"/>
                    <a:pt x="510" y="1"/>
                    <a:pt x="4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37"/>
            <p:cNvSpPr/>
            <p:nvPr/>
          </p:nvSpPr>
          <p:spPr>
            <a:xfrm>
              <a:off x="1865767" y="4613600"/>
              <a:ext cx="22003" cy="6454"/>
            </a:xfrm>
            <a:custGeom>
              <a:avLst/>
              <a:gdLst/>
              <a:ahLst/>
              <a:cxnLst/>
              <a:rect l="l" t="t" r="r" b="b"/>
              <a:pathLst>
                <a:path w="675" h="198" extrusionOk="0">
                  <a:moveTo>
                    <a:pt x="346" y="0"/>
                  </a:moveTo>
                  <a:cubicBezTo>
                    <a:pt x="165" y="0"/>
                    <a:pt x="17" y="49"/>
                    <a:pt x="17" y="99"/>
                  </a:cubicBezTo>
                  <a:cubicBezTo>
                    <a:pt x="1" y="148"/>
                    <a:pt x="149" y="197"/>
                    <a:pt x="346" y="197"/>
                  </a:cubicBezTo>
                  <a:cubicBezTo>
                    <a:pt x="527" y="197"/>
                    <a:pt x="675" y="148"/>
                    <a:pt x="675" y="99"/>
                  </a:cubicBezTo>
                  <a:cubicBezTo>
                    <a:pt x="658" y="49"/>
                    <a:pt x="510" y="0"/>
                    <a:pt x="346" y="0"/>
                  </a:cubicBezTo>
                  <a:close/>
                </a:path>
              </a:pathLst>
            </a:custGeom>
            <a:solidFill>
              <a:srgbClr val="E850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37"/>
            <p:cNvSpPr/>
            <p:nvPr/>
          </p:nvSpPr>
          <p:spPr>
            <a:xfrm>
              <a:off x="1706104" y="4658585"/>
              <a:ext cx="300093" cy="6487"/>
            </a:xfrm>
            <a:custGeom>
              <a:avLst/>
              <a:gdLst/>
              <a:ahLst/>
              <a:cxnLst/>
              <a:rect l="l" t="t" r="r" b="b"/>
              <a:pathLst>
                <a:path w="9206" h="199" extrusionOk="0">
                  <a:moveTo>
                    <a:pt x="4603" y="1"/>
                  </a:moveTo>
                  <a:cubicBezTo>
                    <a:pt x="2072" y="1"/>
                    <a:pt x="1" y="50"/>
                    <a:pt x="1" y="99"/>
                  </a:cubicBezTo>
                  <a:cubicBezTo>
                    <a:pt x="1" y="149"/>
                    <a:pt x="2072" y="198"/>
                    <a:pt x="4603" y="198"/>
                  </a:cubicBezTo>
                  <a:cubicBezTo>
                    <a:pt x="7150" y="198"/>
                    <a:pt x="9205" y="149"/>
                    <a:pt x="9205" y="99"/>
                  </a:cubicBezTo>
                  <a:cubicBezTo>
                    <a:pt x="9205" y="50"/>
                    <a:pt x="7150" y="1"/>
                    <a:pt x="460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7"/>
            <p:cNvSpPr/>
            <p:nvPr/>
          </p:nvSpPr>
          <p:spPr>
            <a:xfrm>
              <a:off x="1888292" y="4626216"/>
              <a:ext cx="16103" cy="17994"/>
            </a:xfrm>
            <a:custGeom>
              <a:avLst/>
              <a:gdLst/>
              <a:ahLst/>
              <a:cxnLst/>
              <a:rect l="l" t="t" r="r" b="b"/>
              <a:pathLst>
                <a:path w="494" h="552" extrusionOk="0">
                  <a:moveTo>
                    <a:pt x="439" y="0"/>
                  </a:moveTo>
                  <a:cubicBezTo>
                    <a:pt x="384" y="0"/>
                    <a:pt x="262" y="79"/>
                    <a:pt x="164" y="205"/>
                  </a:cubicBezTo>
                  <a:cubicBezTo>
                    <a:pt x="49" y="369"/>
                    <a:pt x="0" y="517"/>
                    <a:pt x="49" y="550"/>
                  </a:cubicBezTo>
                  <a:cubicBezTo>
                    <a:pt x="53" y="551"/>
                    <a:pt x="57" y="552"/>
                    <a:pt x="61" y="552"/>
                  </a:cubicBezTo>
                  <a:cubicBezTo>
                    <a:pt x="113" y="552"/>
                    <a:pt x="206" y="457"/>
                    <a:pt x="312" y="320"/>
                  </a:cubicBezTo>
                  <a:cubicBezTo>
                    <a:pt x="411" y="188"/>
                    <a:pt x="493" y="57"/>
                    <a:pt x="460" y="8"/>
                  </a:cubicBezTo>
                  <a:cubicBezTo>
                    <a:pt x="455" y="3"/>
                    <a:pt x="448" y="0"/>
                    <a:pt x="43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7"/>
            <p:cNvSpPr/>
            <p:nvPr/>
          </p:nvSpPr>
          <p:spPr>
            <a:xfrm>
              <a:off x="1899538" y="4629443"/>
              <a:ext cx="15549" cy="20765"/>
            </a:xfrm>
            <a:custGeom>
              <a:avLst/>
              <a:gdLst/>
              <a:ahLst/>
              <a:cxnLst/>
              <a:rect l="l" t="t" r="r" b="b"/>
              <a:pathLst>
                <a:path w="477" h="637" extrusionOk="0">
                  <a:moveTo>
                    <a:pt x="410" y="1"/>
                  </a:moveTo>
                  <a:cubicBezTo>
                    <a:pt x="357" y="1"/>
                    <a:pt x="232" y="96"/>
                    <a:pt x="132" y="254"/>
                  </a:cubicBezTo>
                  <a:cubicBezTo>
                    <a:pt x="33" y="451"/>
                    <a:pt x="0" y="615"/>
                    <a:pt x="49" y="632"/>
                  </a:cubicBezTo>
                  <a:cubicBezTo>
                    <a:pt x="55" y="635"/>
                    <a:pt x="60" y="637"/>
                    <a:pt x="66" y="637"/>
                  </a:cubicBezTo>
                  <a:cubicBezTo>
                    <a:pt x="119" y="637"/>
                    <a:pt x="208" y="514"/>
                    <a:pt x="296" y="352"/>
                  </a:cubicBezTo>
                  <a:cubicBezTo>
                    <a:pt x="395" y="188"/>
                    <a:pt x="477" y="40"/>
                    <a:pt x="428" y="7"/>
                  </a:cubicBezTo>
                  <a:cubicBezTo>
                    <a:pt x="423" y="3"/>
                    <a:pt x="417" y="1"/>
                    <a:pt x="41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7"/>
            <p:cNvSpPr/>
            <p:nvPr/>
          </p:nvSpPr>
          <p:spPr>
            <a:xfrm>
              <a:off x="1708256" y="4627520"/>
              <a:ext cx="52547" cy="33869"/>
            </a:xfrm>
            <a:custGeom>
              <a:avLst/>
              <a:gdLst/>
              <a:ahLst/>
              <a:cxnLst/>
              <a:rect l="l" t="t" r="r" b="b"/>
              <a:pathLst>
                <a:path w="1612" h="1039" extrusionOk="0">
                  <a:moveTo>
                    <a:pt x="296" y="0"/>
                  </a:moveTo>
                  <a:cubicBezTo>
                    <a:pt x="99" y="17"/>
                    <a:pt x="0" y="83"/>
                    <a:pt x="0" y="116"/>
                  </a:cubicBezTo>
                  <a:cubicBezTo>
                    <a:pt x="9" y="124"/>
                    <a:pt x="41" y="124"/>
                    <a:pt x="93" y="124"/>
                  </a:cubicBezTo>
                  <a:cubicBezTo>
                    <a:pt x="144" y="124"/>
                    <a:pt x="214" y="124"/>
                    <a:pt x="296" y="132"/>
                  </a:cubicBezTo>
                  <a:cubicBezTo>
                    <a:pt x="510" y="165"/>
                    <a:pt x="707" y="247"/>
                    <a:pt x="888" y="379"/>
                  </a:cubicBezTo>
                  <a:cubicBezTo>
                    <a:pt x="1069" y="526"/>
                    <a:pt x="1233" y="674"/>
                    <a:pt x="1365" y="839"/>
                  </a:cubicBezTo>
                  <a:cubicBezTo>
                    <a:pt x="1485" y="959"/>
                    <a:pt x="1564" y="1038"/>
                    <a:pt x="1589" y="1038"/>
                  </a:cubicBezTo>
                  <a:cubicBezTo>
                    <a:pt x="1591" y="1038"/>
                    <a:pt x="1593" y="1037"/>
                    <a:pt x="1595" y="1036"/>
                  </a:cubicBezTo>
                  <a:cubicBezTo>
                    <a:pt x="1611" y="1020"/>
                    <a:pt x="1578" y="921"/>
                    <a:pt x="1480" y="757"/>
                  </a:cubicBezTo>
                  <a:cubicBezTo>
                    <a:pt x="1348" y="559"/>
                    <a:pt x="1184" y="379"/>
                    <a:pt x="1003" y="231"/>
                  </a:cubicBezTo>
                  <a:cubicBezTo>
                    <a:pt x="789" y="83"/>
                    <a:pt x="543" y="0"/>
                    <a:pt x="29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7"/>
            <p:cNvSpPr/>
            <p:nvPr/>
          </p:nvSpPr>
          <p:spPr>
            <a:xfrm>
              <a:off x="1872743" y="4625107"/>
              <a:ext cx="18255" cy="8638"/>
            </a:xfrm>
            <a:custGeom>
              <a:avLst/>
              <a:gdLst/>
              <a:ahLst/>
              <a:cxnLst/>
              <a:rect l="l" t="t" r="r" b="b"/>
              <a:pathLst>
                <a:path w="560" h="265" extrusionOk="0">
                  <a:moveTo>
                    <a:pt x="481" y="1"/>
                  </a:moveTo>
                  <a:cubicBezTo>
                    <a:pt x="426" y="1"/>
                    <a:pt x="343" y="26"/>
                    <a:pt x="247" y="58"/>
                  </a:cubicBezTo>
                  <a:cubicBezTo>
                    <a:pt x="115" y="107"/>
                    <a:pt x="0" y="157"/>
                    <a:pt x="17" y="206"/>
                  </a:cubicBezTo>
                  <a:cubicBezTo>
                    <a:pt x="17" y="243"/>
                    <a:pt x="63" y="264"/>
                    <a:pt x="131" y="264"/>
                  </a:cubicBezTo>
                  <a:cubicBezTo>
                    <a:pt x="183" y="264"/>
                    <a:pt x="248" y="251"/>
                    <a:pt x="313" y="222"/>
                  </a:cubicBezTo>
                  <a:cubicBezTo>
                    <a:pt x="477" y="173"/>
                    <a:pt x="559" y="74"/>
                    <a:pt x="543" y="25"/>
                  </a:cubicBezTo>
                  <a:cubicBezTo>
                    <a:pt x="531" y="8"/>
                    <a:pt x="510" y="1"/>
                    <a:pt x="4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7"/>
            <p:cNvSpPr/>
            <p:nvPr/>
          </p:nvSpPr>
          <p:spPr>
            <a:xfrm>
              <a:off x="1865767" y="4613600"/>
              <a:ext cx="22003" cy="6454"/>
            </a:xfrm>
            <a:custGeom>
              <a:avLst/>
              <a:gdLst/>
              <a:ahLst/>
              <a:cxnLst/>
              <a:rect l="l" t="t" r="r" b="b"/>
              <a:pathLst>
                <a:path w="675" h="198" extrusionOk="0">
                  <a:moveTo>
                    <a:pt x="346" y="0"/>
                  </a:moveTo>
                  <a:cubicBezTo>
                    <a:pt x="165" y="0"/>
                    <a:pt x="17" y="49"/>
                    <a:pt x="17" y="99"/>
                  </a:cubicBezTo>
                  <a:cubicBezTo>
                    <a:pt x="1" y="148"/>
                    <a:pt x="149" y="197"/>
                    <a:pt x="346" y="197"/>
                  </a:cubicBezTo>
                  <a:cubicBezTo>
                    <a:pt x="527" y="197"/>
                    <a:pt x="675" y="148"/>
                    <a:pt x="675" y="99"/>
                  </a:cubicBezTo>
                  <a:cubicBezTo>
                    <a:pt x="658" y="49"/>
                    <a:pt x="510" y="0"/>
                    <a:pt x="34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37"/>
            <p:cNvSpPr/>
            <p:nvPr/>
          </p:nvSpPr>
          <p:spPr>
            <a:xfrm>
              <a:off x="1890410" y="4444811"/>
              <a:ext cx="320075" cy="224010"/>
            </a:xfrm>
            <a:custGeom>
              <a:avLst/>
              <a:gdLst/>
              <a:ahLst/>
              <a:cxnLst/>
              <a:rect l="l" t="t" r="r" b="b"/>
              <a:pathLst>
                <a:path w="9819" h="6872" extrusionOk="0">
                  <a:moveTo>
                    <a:pt x="1316" y="1"/>
                  </a:moveTo>
                  <a:lnTo>
                    <a:pt x="1" y="4093"/>
                  </a:lnTo>
                  <a:lnTo>
                    <a:pt x="313" y="4208"/>
                  </a:lnTo>
                  <a:cubicBezTo>
                    <a:pt x="1743" y="4751"/>
                    <a:pt x="7594" y="6855"/>
                    <a:pt x="8663" y="6871"/>
                  </a:cubicBezTo>
                  <a:cubicBezTo>
                    <a:pt x="8667" y="6871"/>
                    <a:pt x="8671" y="6871"/>
                    <a:pt x="8675" y="6871"/>
                  </a:cubicBezTo>
                  <a:cubicBezTo>
                    <a:pt x="9818" y="6871"/>
                    <a:pt x="5704" y="4471"/>
                    <a:pt x="5704" y="4471"/>
                  </a:cubicBezTo>
                  <a:lnTo>
                    <a:pt x="6575" y="1661"/>
                  </a:lnTo>
                  <a:lnTo>
                    <a:pt x="131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37"/>
            <p:cNvSpPr/>
            <p:nvPr/>
          </p:nvSpPr>
          <p:spPr>
            <a:xfrm>
              <a:off x="1892040" y="4572788"/>
              <a:ext cx="287738" cy="89154"/>
            </a:xfrm>
            <a:custGeom>
              <a:avLst/>
              <a:gdLst/>
              <a:ahLst/>
              <a:cxnLst/>
              <a:rect l="l" t="t" r="r" b="b"/>
              <a:pathLst>
                <a:path w="8827" h="2735" extrusionOk="0">
                  <a:moveTo>
                    <a:pt x="28" y="0"/>
                  </a:moveTo>
                  <a:cubicBezTo>
                    <a:pt x="21" y="0"/>
                    <a:pt x="17" y="1"/>
                    <a:pt x="17" y="3"/>
                  </a:cubicBezTo>
                  <a:cubicBezTo>
                    <a:pt x="0" y="52"/>
                    <a:pt x="1956" y="710"/>
                    <a:pt x="4389" y="1449"/>
                  </a:cubicBezTo>
                  <a:cubicBezTo>
                    <a:pt x="6724" y="2175"/>
                    <a:pt x="8635" y="2734"/>
                    <a:pt x="8799" y="2734"/>
                  </a:cubicBezTo>
                  <a:cubicBezTo>
                    <a:pt x="8806" y="2734"/>
                    <a:pt x="8809" y="2733"/>
                    <a:pt x="8810" y="2731"/>
                  </a:cubicBezTo>
                  <a:cubicBezTo>
                    <a:pt x="8827" y="2682"/>
                    <a:pt x="6871" y="2025"/>
                    <a:pt x="4438" y="1269"/>
                  </a:cubicBezTo>
                  <a:cubicBezTo>
                    <a:pt x="2119" y="559"/>
                    <a:pt x="193" y="0"/>
                    <a:pt x="2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37"/>
            <p:cNvSpPr/>
            <p:nvPr/>
          </p:nvSpPr>
          <p:spPr>
            <a:xfrm>
              <a:off x="2072044" y="4596780"/>
              <a:ext cx="19852" cy="13626"/>
            </a:xfrm>
            <a:custGeom>
              <a:avLst/>
              <a:gdLst/>
              <a:ahLst/>
              <a:cxnLst/>
              <a:rect l="l" t="t" r="r" b="b"/>
              <a:pathLst>
                <a:path w="609" h="418" extrusionOk="0">
                  <a:moveTo>
                    <a:pt x="534" y="1"/>
                  </a:moveTo>
                  <a:cubicBezTo>
                    <a:pt x="469" y="1"/>
                    <a:pt x="362" y="41"/>
                    <a:pt x="247" y="122"/>
                  </a:cubicBezTo>
                  <a:cubicBezTo>
                    <a:pt x="83" y="237"/>
                    <a:pt x="1" y="368"/>
                    <a:pt x="34" y="401"/>
                  </a:cubicBezTo>
                  <a:cubicBezTo>
                    <a:pt x="45" y="412"/>
                    <a:pt x="61" y="418"/>
                    <a:pt x="80" y="418"/>
                  </a:cubicBezTo>
                  <a:cubicBezTo>
                    <a:pt x="144" y="418"/>
                    <a:pt x="248" y="358"/>
                    <a:pt x="362" y="270"/>
                  </a:cubicBezTo>
                  <a:cubicBezTo>
                    <a:pt x="494" y="171"/>
                    <a:pt x="609" y="72"/>
                    <a:pt x="592" y="23"/>
                  </a:cubicBezTo>
                  <a:cubicBezTo>
                    <a:pt x="583" y="8"/>
                    <a:pt x="562" y="1"/>
                    <a:pt x="5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37"/>
            <p:cNvSpPr/>
            <p:nvPr/>
          </p:nvSpPr>
          <p:spPr>
            <a:xfrm>
              <a:off x="2081171" y="4602876"/>
              <a:ext cx="19852" cy="16853"/>
            </a:xfrm>
            <a:custGeom>
              <a:avLst/>
              <a:gdLst/>
              <a:ahLst/>
              <a:cxnLst/>
              <a:rect l="l" t="t" r="r" b="b"/>
              <a:pathLst>
                <a:path w="609" h="517" extrusionOk="0">
                  <a:moveTo>
                    <a:pt x="551" y="0"/>
                  </a:moveTo>
                  <a:cubicBezTo>
                    <a:pt x="485" y="0"/>
                    <a:pt x="358" y="63"/>
                    <a:pt x="230" y="165"/>
                  </a:cubicBezTo>
                  <a:cubicBezTo>
                    <a:pt x="82" y="313"/>
                    <a:pt x="0" y="477"/>
                    <a:pt x="33" y="510"/>
                  </a:cubicBezTo>
                  <a:cubicBezTo>
                    <a:pt x="40" y="514"/>
                    <a:pt x="47" y="516"/>
                    <a:pt x="57" y="516"/>
                  </a:cubicBezTo>
                  <a:cubicBezTo>
                    <a:pt x="117" y="516"/>
                    <a:pt x="233" y="427"/>
                    <a:pt x="362" y="313"/>
                  </a:cubicBezTo>
                  <a:cubicBezTo>
                    <a:pt x="510" y="181"/>
                    <a:pt x="608" y="50"/>
                    <a:pt x="592" y="17"/>
                  </a:cubicBezTo>
                  <a:cubicBezTo>
                    <a:pt x="585" y="6"/>
                    <a:pt x="570" y="0"/>
                    <a:pt x="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37"/>
            <p:cNvSpPr/>
            <p:nvPr/>
          </p:nvSpPr>
          <p:spPr>
            <a:xfrm>
              <a:off x="1903808" y="4542701"/>
              <a:ext cx="41301" cy="45734"/>
            </a:xfrm>
            <a:custGeom>
              <a:avLst/>
              <a:gdLst/>
              <a:ahLst/>
              <a:cxnLst/>
              <a:rect l="l" t="t" r="r" b="b"/>
              <a:pathLst>
                <a:path w="1267" h="1403" extrusionOk="0">
                  <a:moveTo>
                    <a:pt x="151" y="1"/>
                  </a:moveTo>
                  <a:cubicBezTo>
                    <a:pt x="54" y="1"/>
                    <a:pt x="1" y="27"/>
                    <a:pt x="1" y="38"/>
                  </a:cubicBezTo>
                  <a:cubicBezTo>
                    <a:pt x="1" y="71"/>
                    <a:pt x="116" y="71"/>
                    <a:pt x="264" y="153"/>
                  </a:cubicBezTo>
                  <a:cubicBezTo>
                    <a:pt x="461" y="236"/>
                    <a:pt x="642" y="384"/>
                    <a:pt x="757" y="564"/>
                  </a:cubicBezTo>
                  <a:cubicBezTo>
                    <a:pt x="888" y="745"/>
                    <a:pt x="1003" y="942"/>
                    <a:pt x="1085" y="1140"/>
                  </a:cubicBezTo>
                  <a:cubicBezTo>
                    <a:pt x="1168" y="1304"/>
                    <a:pt x="1217" y="1403"/>
                    <a:pt x="1250" y="1403"/>
                  </a:cubicBezTo>
                  <a:cubicBezTo>
                    <a:pt x="1266" y="1386"/>
                    <a:pt x="1266" y="1271"/>
                    <a:pt x="1217" y="1107"/>
                  </a:cubicBezTo>
                  <a:cubicBezTo>
                    <a:pt x="1151" y="860"/>
                    <a:pt x="1053" y="647"/>
                    <a:pt x="921" y="449"/>
                  </a:cubicBezTo>
                  <a:cubicBezTo>
                    <a:pt x="773" y="236"/>
                    <a:pt x="560" y="88"/>
                    <a:pt x="313" y="22"/>
                  </a:cubicBezTo>
                  <a:cubicBezTo>
                    <a:pt x="250" y="6"/>
                    <a:pt x="196" y="1"/>
                    <a:pt x="15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37"/>
            <p:cNvSpPr/>
            <p:nvPr/>
          </p:nvSpPr>
          <p:spPr>
            <a:xfrm>
              <a:off x="2060798" y="4590880"/>
              <a:ext cx="18776" cy="6226"/>
            </a:xfrm>
            <a:custGeom>
              <a:avLst/>
              <a:gdLst/>
              <a:ahLst/>
              <a:cxnLst/>
              <a:rect l="l" t="t" r="r" b="b"/>
              <a:pathLst>
                <a:path w="576" h="191" extrusionOk="0">
                  <a:moveTo>
                    <a:pt x="381" y="1"/>
                  </a:moveTo>
                  <a:cubicBezTo>
                    <a:pt x="349" y="1"/>
                    <a:pt x="315" y="3"/>
                    <a:pt x="280" y="7"/>
                  </a:cubicBezTo>
                  <a:cubicBezTo>
                    <a:pt x="132" y="7"/>
                    <a:pt x="17" y="40"/>
                    <a:pt x="1" y="89"/>
                  </a:cubicBezTo>
                  <a:cubicBezTo>
                    <a:pt x="1" y="133"/>
                    <a:pt x="92" y="190"/>
                    <a:pt x="229" y="190"/>
                  </a:cubicBezTo>
                  <a:cubicBezTo>
                    <a:pt x="245" y="190"/>
                    <a:pt x="262" y="189"/>
                    <a:pt x="280" y="188"/>
                  </a:cubicBezTo>
                  <a:cubicBezTo>
                    <a:pt x="461" y="188"/>
                    <a:pt x="576" y="122"/>
                    <a:pt x="559" y="73"/>
                  </a:cubicBezTo>
                  <a:cubicBezTo>
                    <a:pt x="559" y="22"/>
                    <a:pt x="483" y="1"/>
                    <a:pt x="38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7"/>
            <p:cNvSpPr/>
            <p:nvPr/>
          </p:nvSpPr>
          <p:spPr>
            <a:xfrm>
              <a:off x="2058125" y="4575950"/>
              <a:ext cx="21449" cy="8541"/>
            </a:xfrm>
            <a:custGeom>
              <a:avLst/>
              <a:gdLst/>
              <a:ahLst/>
              <a:cxnLst/>
              <a:rect l="l" t="t" r="r" b="b"/>
              <a:pathLst>
                <a:path w="658" h="262" extrusionOk="0">
                  <a:moveTo>
                    <a:pt x="128" y="0"/>
                  </a:moveTo>
                  <a:cubicBezTo>
                    <a:pt x="66" y="0"/>
                    <a:pt x="25" y="13"/>
                    <a:pt x="17" y="37"/>
                  </a:cubicBezTo>
                  <a:cubicBezTo>
                    <a:pt x="0" y="87"/>
                    <a:pt x="132" y="169"/>
                    <a:pt x="313" y="218"/>
                  </a:cubicBezTo>
                  <a:cubicBezTo>
                    <a:pt x="401" y="245"/>
                    <a:pt x="489" y="262"/>
                    <a:pt x="551" y="262"/>
                  </a:cubicBezTo>
                  <a:cubicBezTo>
                    <a:pt x="606" y="262"/>
                    <a:pt x="641" y="249"/>
                    <a:pt x="641" y="218"/>
                  </a:cubicBezTo>
                  <a:cubicBezTo>
                    <a:pt x="658" y="169"/>
                    <a:pt x="526" y="87"/>
                    <a:pt x="362" y="37"/>
                  </a:cubicBezTo>
                  <a:cubicBezTo>
                    <a:pt x="272" y="13"/>
                    <a:pt x="189" y="0"/>
                    <a:pt x="12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7"/>
            <p:cNvSpPr/>
            <p:nvPr/>
          </p:nvSpPr>
          <p:spPr>
            <a:xfrm>
              <a:off x="1605378" y="2680992"/>
              <a:ext cx="818719" cy="1918167"/>
            </a:xfrm>
            <a:custGeom>
              <a:avLst/>
              <a:gdLst/>
              <a:ahLst/>
              <a:cxnLst/>
              <a:rect l="l" t="t" r="r" b="b"/>
              <a:pathLst>
                <a:path w="25116" h="58844" extrusionOk="0">
                  <a:moveTo>
                    <a:pt x="10503" y="8268"/>
                  </a:moveTo>
                  <a:cubicBezTo>
                    <a:pt x="10504" y="8269"/>
                    <a:pt x="15796" y="28600"/>
                    <a:pt x="15845" y="30211"/>
                  </a:cubicBezTo>
                  <a:cubicBezTo>
                    <a:pt x="15878" y="31181"/>
                    <a:pt x="12920" y="40566"/>
                    <a:pt x="10602" y="47765"/>
                  </a:cubicBezTo>
                  <a:cubicBezTo>
                    <a:pt x="10454" y="34189"/>
                    <a:pt x="10290" y="11095"/>
                    <a:pt x="10503" y="8268"/>
                  </a:cubicBezTo>
                  <a:close/>
                  <a:moveTo>
                    <a:pt x="1" y="0"/>
                  </a:moveTo>
                  <a:lnTo>
                    <a:pt x="1217" y="58843"/>
                  </a:lnTo>
                  <a:lnTo>
                    <a:pt x="10734" y="58728"/>
                  </a:lnTo>
                  <a:cubicBezTo>
                    <a:pt x="10734" y="58728"/>
                    <a:pt x="10717" y="58071"/>
                    <a:pt x="10717" y="56920"/>
                  </a:cubicBezTo>
                  <a:lnTo>
                    <a:pt x="10717" y="56920"/>
                  </a:lnTo>
                  <a:lnTo>
                    <a:pt x="16289" y="58449"/>
                  </a:lnTo>
                  <a:cubicBezTo>
                    <a:pt x="16289" y="58449"/>
                    <a:pt x="21713" y="40089"/>
                    <a:pt x="23571" y="32545"/>
                  </a:cubicBezTo>
                  <a:cubicBezTo>
                    <a:pt x="25116" y="26266"/>
                    <a:pt x="18179" y="1447"/>
                    <a:pt x="18179" y="1447"/>
                  </a:cubicBezTo>
                  <a:lnTo>
                    <a:pt x="10947" y="888"/>
                  </a:lnTo>
                  <a:lnTo>
                    <a:pt x="1" y="0"/>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7"/>
            <p:cNvSpPr/>
            <p:nvPr/>
          </p:nvSpPr>
          <p:spPr>
            <a:xfrm>
              <a:off x="1647168" y="4519296"/>
              <a:ext cx="309709" cy="5933"/>
            </a:xfrm>
            <a:custGeom>
              <a:avLst/>
              <a:gdLst/>
              <a:ahLst/>
              <a:cxnLst/>
              <a:rect l="l" t="t" r="r" b="b"/>
              <a:pathLst>
                <a:path w="9501" h="182" extrusionOk="0">
                  <a:moveTo>
                    <a:pt x="4751" y="0"/>
                  </a:moveTo>
                  <a:cubicBezTo>
                    <a:pt x="2121" y="0"/>
                    <a:pt x="1" y="33"/>
                    <a:pt x="1" y="99"/>
                  </a:cubicBezTo>
                  <a:cubicBezTo>
                    <a:pt x="1" y="148"/>
                    <a:pt x="2121" y="181"/>
                    <a:pt x="4751" y="181"/>
                  </a:cubicBezTo>
                  <a:cubicBezTo>
                    <a:pt x="7381" y="181"/>
                    <a:pt x="9501" y="148"/>
                    <a:pt x="9501" y="99"/>
                  </a:cubicBezTo>
                  <a:cubicBezTo>
                    <a:pt x="9501" y="33"/>
                    <a:pt x="7381" y="0"/>
                    <a:pt x="475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7"/>
            <p:cNvSpPr/>
            <p:nvPr/>
          </p:nvSpPr>
          <p:spPr>
            <a:xfrm>
              <a:off x="1954171" y="4453384"/>
              <a:ext cx="199366" cy="70215"/>
            </a:xfrm>
            <a:custGeom>
              <a:avLst/>
              <a:gdLst/>
              <a:ahLst/>
              <a:cxnLst/>
              <a:rect l="l" t="t" r="r" b="b"/>
              <a:pathLst>
                <a:path w="6116" h="2154" extrusionOk="0">
                  <a:moveTo>
                    <a:pt x="1" y="1"/>
                  </a:moveTo>
                  <a:cubicBezTo>
                    <a:pt x="1" y="17"/>
                    <a:pt x="280" y="181"/>
                    <a:pt x="823" y="395"/>
                  </a:cubicBezTo>
                  <a:cubicBezTo>
                    <a:pt x="1365" y="625"/>
                    <a:pt x="2137" y="921"/>
                    <a:pt x="2992" y="1217"/>
                  </a:cubicBezTo>
                  <a:cubicBezTo>
                    <a:pt x="3830" y="1513"/>
                    <a:pt x="4619" y="1759"/>
                    <a:pt x="5178" y="1924"/>
                  </a:cubicBezTo>
                  <a:cubicBezTo>
                    <a:pt x="5491" y="2039"/>
                    <a:pt x="5803" y="2104"/>
                    <a:pt x="6115" y="2154"/>
                  </a:cubicBezTo>
                  <a:cubicBezTo>
                    <a:pt x="5836" y="2006"/>
                    <a:pt x="5540" y="1891"/>
                    <a:pt x="5228" y="1792"/>
                  </a:cubicBezTo>
                  <a:lnTo>
                    <a:pt x="3041" y="1036"/>
                  </a:lnTo>
                  <a:cubicBezTo>
                    <a:pt x="2236" y="757"/>
                    <a:pt x="1496" y="494"/>
                    <a:pt x="872" y="280"/>
                  </a:cubicBezTo>
                  <a:cubicBezTo>
                    <a:pt x="592" y="165"/>
                    <a:pt x="297" y="66"/>
                    <a:pt x="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7"/>
            <p:cNvSpPr/>
            <p:nvPr/>
          </p:nvSpPr>
          <p:spPr>
            <a:xfrm>
              <a:off x="2120810" y="3658950"/>
              <a:ext cx="117384" cy="10464"/>
            </a:xfrm>
            <a:custGeom>
              <a:avLst/>
              <a:gdLst/>
              <a:ahLst/>
              <a:cxnLst/>
              <a:rect l="l" t="t" r="r" b="b"/>
              <a:pathLst>
                <a:path w="3601" h="321" extrusionOk="0">
                  <a:moveTo>
                    <a:pt x="3262" y="0"/>
                  </a:moveTo>
                  <a:cubicBezTo>
                    <a:pt x="2934" y="0"/>
                    <a:pt x="2399" y="22"/>
                    <a:pt x="1792" y="62"/>
                  </a:cubicBezTo>
                  <a:cubicBezTo>
                    <a:pt x="806" y="144"/>
                    <a:pt x="0" y="243"/>
                    <a:pt x="0" y="292"/>
                  </a:cubicBezTo>
                  <a:cubicBezTo>
                    <a:pt x="0" y="312"/>
                    <a:pt x="128" y="321"/>
                    <a:pt x="344" y="321"/>
                  </a:cubicBezTo>
                  <a:cubicBezTo>
                    <a:pt x="674" y="321"/>
                    <a:pt x="1211" y="299"/>
                    <a:pt x="1809" y="259"/>
                  </a:cubicBezTo>
                  <a:cubicBezTo>
                    <a:pt x="2795" y="177"/>
                    <a:pt x="3600" y="78"/>
                    <a:pt x="3600" y="29"/>
                  </a:cubicBezTo>
                  <a:cubicBezTo>
                    <a:pt x="3600" y="10"/>
                    <a:pt x="3475" y="0"/>
                    <a:pt x="326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7"/>
            <p:cNvSpPr/>
            <p:nvPr/>
          </p:nvSpPr>
          <p:spPr>
            <a:xfrm>
              <a:off x="2129904" y="3668664"/>
              <a:ext cx="88437" cy="26404"/>
            </a:xfrm>
            <a:custGeom>
              <a:avLst/>
              <a:gdLst/>
              <a:ahLst/>
              <a:cxnLst/>
              <a:rect l="l" t="t" r="r" b="b"/>
              <a:pathLst>
                <a:path w="2713" h="810" extrusionOk="0">
                  <a:moveTo>
                    <a:pt x="54" y="0"/>
                  </a:moveTo>
                  <a:cubicBezTo>
                    <a:pt x="30" y="0"/>
                    <a:pt x="17" y="3"/>
                    <a:pt x="17" y="10"/>
                  </a:cubicBezTo>
                  <a:cubicBezTo>
                    <a:pt x="1" y="60"/>
                    <a:pt x="593" y="273"/>
                    <a:pt x="1332" y="487"/>
                  </a:cubicBezTo>
                  <a:cubicBezTo>
                    <a:pt x="1968" y="685"/>
                    <a:pt x="2506" y="810"/>
                    <a:pt x="2656" y="810"/>
                  </a:cubicBezTo>
                  <a:cubicBezTo>
                    <a:pt x="2680" y="810"/>
                    <a:pt x="2694" y="806"/>
                    <a:pt x="2697" y="799"/>
                  </a:cubicBezTo>
                  <a:cubicBezTo>
                    <a:pt x="2713" y="750"/>
                    <a:pt x="2121" y="536"/>
                    <a:pt x="1382" y="306"/>
                  </a:cubicBezTo>
                  <a:cubicBezTo>
                    <a:pt x="747" y="123"/>
                    <a:pt x="197" y="0"/>
                    <a:pt x="5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7"/>
            <p:cNvSpPr/>
            <p:nvPr/>
          </p:nvSpPr>
          <p:spPr>
            <a:xfrm>
              <a:off x="1942925" y="2712612"/>
              <a:ext cx="34847" cy="237929"/>
            </a:xfrm>
            <a:custGeom>
              <a:avLst/>
              <a:gdLst/>
              <a:ahLst/>
              <a:cxnLst/>
              <a:rect l="l" t="t" r="r" b="b"/>
              <a:pathLst>
                <a:path w="1069" h="7299" extrusionOk="0">
                  <a:moveTo>
                    <a:pt x="1020" y="0"/>
                  </a:moveTo>
                  <a:cubicBezTo>
                    <a:pt x="954" y="362"/>
                    <a:pt x="937" y="740"/>
                    <a:pt x="937" y="1118"/>
                  </a:cubicBezTo>
                  <a:cubicBezTo>
                    <a:pt x="921" y="1808"/>
                    <a:pt x="905" y="2762"/>
                    <a:pt x="905" y="3814"/>
                  </a:cubicBezTo>
                  <a:cubicBezTo>
                    <a:pt x="888" y="4340"/>
                    <a:pt x="888" y="4849"/>
                    <a:pt x="888" y="5309"/>
                  </a:cubicBezTo>
                  <a:cubicBezTo>
                    <a:pt x="905" y="5704"/>
                    <a:pt x="855" y="6098"/>
                    <a:pt x="707" y="6476"/>
                  </a:cubicBezTo>
                  <a:cubicBezTo>
                    <a:pt x="609" y="6723"/>
                    <a:pt x="444" y="6936"/>
                    <a:pt x="247" y="7117"/>
                  </a:cubicBezTo>
                  <a:cubicBezTo>
                    <a:pt x="99" y="7232"/>
                    <a:pt x="1" y="7282"/>
                    <a:pt x="17" y="7298"/>
                  </a:cubicBezTo>
                  <a:cubicBezTo>
                    <a:pt x="116" y="7282"/>
                    <a:pt x="198" y="7232"/>
                    <a:pt x="280" y="7167"/>
                  </a:cubicBezTo>
                  <a:cubicBezTo>
                    <a:pt x="510" y="7002"/>
                    <a:pt x="707" y="6772"/>
                    <a:pt x="822" y="6526"/>
                  </a:cubicBezTo>
                  <a:cubicBezTo>
                    <a:pt x="987" y="6131"/>
                    <a:pt x="1052" y="5720"/>
                    <a:pt x="1052" y="5309"/>
                  </a:cubicBezTo>
                  <a:cubicBezTo>
                    <a:pt x="1052" y="4849"/>
                    <a:pt x="1052" y="4340"/>
                    <a:pt x="1069" y="3814"/>
                  </a:cubicBezTo>
                  <a:cubicBezTo>
                    <a:pt x="1069" y="2762"/>
                    <a:pt x="1069" y="1808"/>
                    <a:pt x="1069" y="1118"/>
                  </a:cubicBezTo>
                  <a:cubicBezTo>
                    <a:pt x="1069" y="740"/>
                    <a:pt x="1052" y="362"/>
                    <a:pt x="10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37"/>
            <p:cNvSpPr/>
            <p:nvPr/>
          </p:nvSpPr>
          <p:spPr>
            <a:xfrm>
              <a:off x="1772016" y="2701366"/>
              <a:ext cx="26828" cy="1813138"/>
            </a:xfrm>
            <a:custGeom>
              <a:avLst/>
              <a:gdLst/>
              <a:ahLst/>
              <a:cxnLst/>
              <a:rect l="l" t="t" r="r" b="b"/>
              <a:pathLst>
                <a:path w="823" h="55622" extrusionOk="0">
                  <a:moveTo>
                    <a:pt x="806" y="0"/>
                  </a:moveTo>
                  <a:cubicBezTo>
                    <a:pt x="806" y="49"/>
                    <a:pt x="806" y="99"/>
                    <a:pt x="806" y="148"/>
                  </a:cubicBezTo>
                  <a:cubicBezTo>
                    <a:pt x="789" y="247"/>
                    <a:pt x="789" y="395"/>
                    <a:pt x="773" y="575"/>
                  </a:cubicBezTo>
                  <a:cubicBezTo>
                    <a:pt x="756" y="953"/>
                    <a:pt x="723" y="1496"/>
                    <a:pt x="691" y="2186"/>
                  </a:cubicBezTo>
                  <a:cubicBezTo>
                    <a:pt x="625" y="3600"/>
                    <a:pt x="526" y="5638"/>
                    <a:pt x="444" y="8153"/>
                  </a:cubicBezTo>
                  <a:cubicBezTo>
                    <a:pt x="263" y="13182"/>
                    <a:pt x="82" y="20135"/>
                    <a:pt x="50" y="27811"/>
                  </a:cubicBezTo>
                  <a:cubicBezTo>
                    <a:pt x="0" y="35503"/>
                    <a:pt x="115" y="42456"/>
                    <a:pt x="247" y="47485"/>
                  </a:cubicBezTo>
                  <a:cubicBezTo>
                    <a:pt x="313" y="50000"/>
                    <a:pt x="378" y="52038"/>
                    <a:pt x="428" y="53452"/>
                  </a:cubicBezTo>
                  <a:cubicBezTo>
                    <a:pt x="461" y="54142"/>
                    <a:pt x="477" y="54684"/>
                    <a:pt x="493" y="55063"/>
                  </a:cubicBezTo>
                  <a:cubicBezTo>
                    <a:pt x="510" y="55243"/>
                    <a:pt x="510" y="55375"/>
                    <a:pt x="510" y="55490"/>
                  </a:cubicBezTo>
                  <a:cubicBezTo>
                    <a:pt x="510" y="55539"/>
                    <a:pt x="526" y="55588"/>
                    <a:pt x="526" y="55621"/>
                  </a:cubicBezTo>
                  <a:cubicBezTo>
                    <a:pt x="543" y="55588"/>
                    <a:pt x="543" y="55539"/>
                    <a:pt x="526" y="55490"/>
                  </a:cubicBezTo>
                  <a:cubicBezTo>
                    <a:pt x="526" y="55375"/>
                    <a:pt x="526" y="55243"/>
                    <a:pt x="526" y="55063"/>
                  </a:cubicBezTo>
                  <a:cubicBezTo>
                    <a:pt x="526" y="54684"/>
                    <a:pt x="510" y="54142"/>
                    <a:pt x="493" y="53435"/>
                  </a:cubicBezTo>
                  <a:cubicBezTo>
                    <a:pt x="461" y="52022"/>
                    <a:pt x="411" y="50000"/>
                    <a:pt x="362" y="47485"/>
                  </a:cubicBezTo>
                  <a:cubicBezTo>
                    <a:pt x="263" y="42456"/>
                    <a:pt x="181" y="35503"/>
                    <a:pt x="214" y="27811"/>
                  </a:cubicBezTo>
                  <a:cubicBezTo>
                    <a:pt x="247" y="20135"/>
                    <a:pt x="411" y="13182"/>
                    <a:pt x="559" y="8153"/>
                  </a:cubicBezTo>
                  <a:cubicBezTo>
                    <a:pt x="641" y="5638"/>
                    <a:pt x="707" y="3616"/>
                    <a:pt x="756" y="2186"/>
                  </a:cubicBezTo>
                  <a:cubicBezTo>
                    <a:pt x="773" y="1496"/>
                    <a:pt x="789" y="953"/>
                    <a:pt x="806" y="575"/>
                  </a:cubicBezTo>
                  <a:cubicBezTo>
                    <a:pt x="806" y="395"/>
                    <a:pt x="822" y="247"/>
                    <a:pt x="822" y="148"/>
                  </a:cubicBezTo>
                  <a:cubicBezTo>
                    <a:pt x="822" y="99"/>
                    <a:pt x="822" y="49"/>
                    <a:pt x="8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37"/>
            <p:cNvSpPr/>
            <p:nvPr/>
          </p:nvSpPr>
          <p:spPr>
            <a:xfrm>
              <a:off x="2083290" y="2749578"/>
              <a:ext cx="236332" cy="1732785"/>
            </a:xfrm>
            <a:custGeom>
              <a:avLst/>
              <a:gdLst/>
              <a:ahLst/>
              <a:cxnLst/>
              <a:rect l="l" t="t" r="r" b="b"/>
              <a:pathLst>
                <a:path w="7250" h="53157" extrusionOk="0">
                  <a:moveTo>
                    <a:pt x="1151" y="0"/>
                  </a:moveTo>
                  <a:lnTo>
                    <a:pt x="1151" y="17"/>
                  </a:lnTo>
                  <a:cubicBezTo>
                    <a:pt x="1155" y="24"/>
                    <a:pt x="1158" y="31"/>
                    <a:pt x="1162" y="39"/>
                  </a:cubicBezTo>
                  <a:lnTo>
                    <a:pt x="1162" y="39"/>
                  </a:lnTo>
                  <a:cubicBezTo>
                    <a:pt x="1159" y="26"/>
                    <a:pt x="1156" y="13"/>
                    <a:pt x="1151" y="0"/>
                  </a:cubicBezTo>
                  <a:close/>
                  <a:moveTo>
                    <a:pt x="1162" y="39"/>
                  </a:moveTo>
                  <a:cubicBezTo>
                    <a:pt x="1169" y="75"/>
                    <a:pt x="1172" y="112"/>
                    <a:pt x="1184" y="148"/>
                  </a:cubicBezTo>
                  <a:cubicBezTo>
                    <a:pt x="1217" y="247"/>
                    <a:pt x="1250" y="378"/>
                    <a:pt x="1299" y="543"/>
                  </a:cubicBezTo>
                  <a:cubicBezTo>
                    <a:pt x="1382" y="904"/>
                    <a:pt x="1546" y="1414"/>
                    <a:pt x="1710" y="2088"/>
                  </a:cubicBezTo>
                  <a:cubicBezTo>
                    <a:pt x="2072" y="3436"/>
                    <a:pt x="2565" y="5375"/>
                    <a:pt x="3107" y="7791"/>
                  </a:cubicBezTo>
                  <a:cubicBezTo>
                    <a:pt x="3650" y="10207"/>
                    <a:pt x="4274" y="13100"/>
                    <a:pt x="4915" y="16322"/>
                  </a:cubicBezTo>
                  <a:cubicBezTo>
                    <a:pt x="5557" y="19527"/>
                    <a:pt x="6230" y="23077"/>
                    <a:pt x="6855" y="26808"/>
                  </a:cubicBezTo>
                  <a:cubicBezTo>
                    <a:pt x="6937" y="27269"/>
                    <a:pt x="7003" y="27729"/>
                    <a:pt x="7069" y="28189"/>
                  </a:cubicBezTo>
                  <a:cubicBezTo>
                    <a:pt x="7069" y="28304"/>
                    <a:pt x="7085" y="28419"/>
                    <a:pt x="7085" y="28518"/>
                  </a:cubicBezTo>
                  <a:lnTo>
                    <a:pt x="7036" y="28863"/>
                  </a:lnTo>
                  <a:cubicBezTo>
                    <a:pt x="6986" y="29093"/>
                    <a:pt x="6954" y="29323"/>
                    <a:pt x="6904" y="29537"/>
                  </a:cubicBezTo>
                  <a:cubicBezTo>
                    <a:pt x="6723" y="30441"/>
                    <a:pt x="6510" y="31328"/>
                    <a:pt x="6296" y="32200"/>
                  </a:cubicBezTo>
                  <a:cubicBezTo>
                    <a:pt x="5852" y="33925"/>
                    <a:pt x="5392" y="35586"/>
                    <a:pt x="4932" y="37147"/>
                  </a:cubicBezTo>
                  <a:cubicBezTo>
                    <a:pt x="4011" y="40303"/>
                    <a:pt x="3140" y="43130"/>
                    <a:pt x="2417" y="45497"/>
                  </a:cubicBezTo>
                  <a:cubicBezTo>
                    <a:pt x="1661" y="47847"/>
                    <a:pt x="1053" y="49770"/>
                    <a:pt x="642" y="51102"/>
                  </a:cubicBezTo>
                  <a:cubicBezTo>
                    <a:pt x="428" y="51743"/>
                    <a:pt x="264" y="52252"/>
                    <a:pt x="149" y="52614"/>
                  </a:cubicBezTo>
                  <a:cubicBezTo>
                    <a:pt x="100" y="52778"/>
                    <a:pt x="67" y="52910"/>
                    <a:pt x="34" y="53008"/>
                  </a:cubicBezTo>
                  <a:cubicBezTo>
                    <a:pt x="17" y="53058"/>
                    <a:pt x="1" y="53107"/>
                    <a:pt x="1" y="53156"/>
                  </a:cubicBezTo>
                  <a:cubicBezTo>
                    <a:pt x="17" y="53107"/>
                    <a:pt x="34" y="53058"/>
                    <a:pt x="50" y="53025"/>
                  </a:cubicBezTo>
                  <a:cubicBezTo>
                    <a:pt x="83" y="52926"/>
                    <a:pt x="132" y="52795"/>
                    <a:pt x="182" y="52630"/>
                  </a:cubicBezTo>
                  <a:cubicBezTo>
                    <a:pt x="313" y="52269"/>
                    <a:pt x="478" y="51759"/>
                    <a:pt x="708" y="51118"/>
                  </a:cubicBezTo>
                  <a:cubicBezTo>
                    <a:pt x="1135" y="49803"/>
                    <a:pt x="1776" y="47896"/>
                    <a:pt x="2516" y="45530"/>
                  </a:cubicBezTo>
                  <a:cubicBezTo>
                    <a:pt x="3272" y="43163"/>
                    <a:pt x="4159" y="40352"/>
                    <a:pt x="5080" y="37196"/>
                  </a:cubicBezTo>
                  <a:cubicBezTo>
                    <a:pt x="5540" y="35618"/>
                    <a:pt x="6000" y="33958"/>
                    <a:pt x="6444" y="32232"/>
                  </a:cubicBezTo>
                  <a:cubicBezTo>
                    <a:pt x="6674" y="31361"/>
                    <a:pt x="6888" y="30490"/>
                    <a:pt x="7069" y="29586"/>
                  </a:cubicBezTo>
                  <a:cubicBezTo>
                    <a:pt x="7118" y="29356"/>
                    <a:pt x="7151" y="29126"/>
                    <a:pt x="7200" y="28896"/>
                  </a:cubicBezTo>
                  <a:lnTo>
                    <a:pt x="7249" y="28551"/>
                  </a:lnTo>
                  <a:cubicBezTo>
                    <a:pt x="7249" y="28419"/>
                    <a:pt x="7233" y="28304"/>
                    <a:pt x="7233" y="28173"/>
                  </a:cubicBezTo>
                  <a:cubicBezTo>
                    <a:pt x="7167" y="27712"/>
                    <a:pt x="7102" y="27252"/>
                    <a:pt x="7019" y="26776"/>
                  </a:cubicBezTo>
                  <a:cubicBezTo>
                    <a:pt x="6395" y="23044"/>
                    <a:pt x="5704" y="19511"/>
                    <a:pt x="5063" y="16289"/>
                  </a:cubicBezTo>
                  <a:cubicBezTo>
                    <a:pt x="4406" y="13067"/>
                    <a:pt x="3781" y="10191"/>
                    <a:pt x="3223" y="7775"/>
                  </a:cubicBezTo>
                  <a:cubicBezTo>
                    <a:pt x="2664" y="5359"/>
                    <a:pt x="2154" y="3403"/>
                    <a:pt x="1776" y="2071"/>
                  </a:cubicBezTo>
                  <a:cubicBezTo>
                    <a:pt x="1595" y="1397"/>
                    <a:pt x="1431" y="888"/>
                    <a:pt x="1332" y="543"/>
                  </a:cubicBezTo>
                  <a:cubicBezTo>
                    <a:pt x="1267" y="378"/>
                    <a:pt x="1234" y="247"/>
                    <a:pt x="1201" y="148"/>
                  </a:cubicBezTo>
                  <a:cubicBezTo>
                    <a:pt x="1188" y="109"/>
                    <a:pt x="1175" y="70"/>
                    <a:pt x="1162" y="39"/>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7"/>
            <p:cNvSpPr/>
            <p:nvPr/>
          </p:nvSpPr>
          <p:spPr>
            <a:xfrm>
              <a:off x="1947228" y="4199417"/>
              <a:ext cx="11800" cy="381521"/>
            </a:xfrm>
            <a:custGeom>
              <a:avLst/>
              <a:gdLst/>
              <a:ahLst/>
              <a:cxnLst/>
              <a:rect l="l" t="t" r="r" b="b"/>
              <a:pathLst>
                <a:path w="362" h="11704" extrusionOk="0">
                  <a:moveTo>
                    <a:pt x="82" y="1"/>
                  </a:moveTo>
                  <a:cubicBezTo>
                    <a:pt x="66" y="149"/>
                    <a:pt x="49" y="297"/>
                    <a:pt x="49" y="461"/>
                  </a:cubicBezTo>
                  <a:cubicBezTo>
                    <a:pt x="33" y="757"/>
                    <a:pt x="33" y="1184"/>
                    <a:pt x="16" y="1710"/>
                  </a:cubicBezTo>
                  <a:cubicBezTo>
                    <a:pt x="0" y="2778"/>
                    <a:pt x="0" y="4241"/>
                    <a:pt x="33" y="5852"/>
                  </a:cubicBezTo>
                  <a:cubicBezTo>
                    <a:pt x="66" y="7463"/>
                    <a:pt x="132" y="8926"/>
                    <a:pt x="197" y="9994"/>
                  </a:cubicBezTo>
                  <a:cubicBezTo>
                    <a:pt x="230" y="10520"/>
                    <a:pt x="247" y="10947"/>
                    <a:pt x="279" y="11243"/>
                  </a:cubicBezTo>
                  <a:cubicBezTo>
                    <a:pt x="279" y="11391"/>
                    <a:pt x="296" y="11556"/>
                    <a:pt x="345" y="11703"/>
                  </a:cubicBezTo>
                  <a:cubicBezTo>
                    <a:pt x="362" y="11556"/>
                    <a:pt x="362" y="11391"/>
                    <a:pt x="345" y="11243"/>
                  </a:cubicBezTo>
                  <a:cubicBezTo>
                    <a:pt x="329" y="10915"/>
                    <a:pt x="329" y="10487"/>
                    <a:pt x="312" y="9978"/>
                  </a:cubicBezTo>
                  <a:cubicBezTo>
                    <a:pt x="279" y="8893"/>
                    <a:pt x="247" y="7446"/>
                    <a:pt x="197" y="5852"/>
                  </a:cubicBezTo>
                  <a:cubicBezTo>
                    <a:pt x="181" y="4258"/>
                    <a:pt x="148" y="2795"/>
                    <a:pt x="132" y="1710"/>
                  </a:cubicBezTo>
                  <a:cubicBezTo>
                    <a:pt x="132" y="1201"/>
                    <a:pt x="115" y="790"/>
                    <a:pt x="115" y="461"/>
                  </a:cubicBezTo>
                  <a:cubicBezTo>
                    <a:pt x="115" y="297"/>
                    <a:pt x="115" y="149"/>
                    <a:pt x="8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7"/>
            <p:cNvSpPr/>
            <p:nvPr/>
          </p:nvSpPr>
          <p:spPr>
            <a:xfrm>
              <a:off x="1605378" y="2680992"/>
              <a:ext cx="818719" cy="1918167"/>
            </a:xfrm>
            <a:custGeom>
              <a:avLst/>
              <a:gdLst/>
              <a:ahLst/>
              <a:cxnLst/>
              <a:rect l="l" t="t" r="r" b="b"/>
              <a:pathLst>
                <a:path w="25116" h="58844" extrusionOk="0">
                  <a:moveTo>
                    <a:pt x="10503" y="8268"/>
                  </a:moveTo>
                  <a:cubicBezTo>
                    <a:pt x="10504" y="8269"/>
                    <a:pt x="15796" y="28600"/>
                    <a:pt x="15845" y="30211"/>
                  </a:cubicBezTo>
                  <a:cubicBezTo>
                    <a:pt x="15878" y="31181"/>
                    <a:pt x="12920" y="40566"/>
                    <a:pt x="10602" y="47765"/>
                  </a:cubicBezTo>
                  <a:cubicBezTo>
                    <a:pt x="10454" y="34189"/>
                    <a:pt x="10290" y="11095"/>
                    <a:pt x="10503" y="8268"/>
                  </a:cubicBezTo>
                  <a:close/>
                  <a:moveTo>
                    <a:pt x="1" y="0"/>
                  </a:moveTo>
                  <a:lnTo>
                    <a:pt x="1217" y="58843"/>
                  </a:lnTo>
                  <a:lnTo>
                    <a:pt x="10734" y="58728"/>
                  </a:lnTo>
                  <a:cubicBezTo>
                    <a:pt x="10734" y="58728"/>
                    <a:pt x="10717" y="58071"/>
                    <a:pt x="10717" y="56920"/>
                  </a:cubicBezTo>
                  <a:lnTo>
                    <a:pt x="10717" y="56920"/>
                  </a:lnTo>
                  <a:lnTo>
                    <a:pt x="16289" y="58449"/>
                  </a:lnTo>
                  <a:cubicBezTo>
                    <a:pt x="16289" y="58449"/>
                    <a:pt x="21713" y="40089"/>
                    <a:pt x="23571" y="32545"/>
                  </a:cubicBezTo>
                  <a:cubicBezTo>
                    <a:pt x="25116" y="26266"/>
                    <a:pt x="18179" y="1447"/>
                    <a:pt x="18179" y="1447"/>
                  </a:cubicBezTo>
                  <a:lnTo>
                    <a:pt x="10947" y="888"/>
                  </a:lnTo>
                  <a:lnTo>
                    <a:pt x="1"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7"/>
            <p:cNvSpPr/>
            <p:nvPr/>
          </p:nvSpPr>
          <p:spPr>
            <a:xfrm>
              <a:off x="1647168" y="4519296"/>
              <a:ext cx="309709" cy="5933"/>
            </a:xfrm>
            <a:custGeom>
              <a:avLst/>
              <a:gdLst/>
              <a:ahLst/>
              <a:cxnLst/>
              <a:rect l="l" t="t" r="r" b="b"/>
              <a:pathLst>
                <a:path w="9501" h="182" extrusionOk="0">
                  <a:moveTo>
                    <a:pt x="4751" y="0"/>
                  </a:moveTo>
                  <a:cubicBezTo>
                    <a:pt x="2121" y="0"/>
                    <a:pt x="1" y="33"/>
                    <a:pt x="1" y="99"/>
                  </a:cubicBezTo>
                  <a:cubicBezTo>
                    <a:pt x="1" y="148"/>
                    <a:pt x="2121" y="181"/>
                    <a:pt x="4751" y="181"/>
                  </a:cubicBezTo>
                  <a:cubicBezTo>
                    <a:pt x="7381" y="181"/>
                    <a:pt x="9501" y="148"/>
                    <a:pt x="9501" y="99"/>
                  </a:cubicBezTo>
                  <a:cubicBezTo>
                    <a:pt x="9501" y="33"/>
                    <a:pt x="7381" y="0"/>
                    <a:pt x="475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7"/>
            <p:cNvSpPr/>
            <p:nvPr/>
          </p:nvSpPr>
          <p:spPr>
            <a:xfrm>
              <a:off x="1954171" y="4453384"/>
              <a:ext cx="199366" cy="70215"/>
            </a:xfrm>
            <a:custGeom>
              <a:avLst/>
              <a:gdLst/>
              <a:ahLst/>
              <a:cxnLst/>
              <a:rect l="l" t="t" r="r" b="b"/>
              <a:pathLst>
                <a:path w="6116" h="2154" extrusionOk="0">
                  <a:moveTo>
                    <a:pt x="1" y="1"/>
                  </a:moveTo>
                  <a:cubicBezTo>
                    <a:pt x="1" y="17"/>
                    <a:pt x="280" y="181"/>
                    <a:pt x="823" y="395"/>
                  </a:cubicBezTo>
                  <a:cubicBezTo>
                    <a:pt x="1365" y="625"/>
                    <a:pt x="2137" y="921"/>
                    <a:pt x="2992" y="1217"/>
                  </a:cubicBezTo>
                  <a:cubicBezTo>
                    <a:pt x="3830" y="1513"/>
                    <a:pt x="4619" y="1759"/>
                    <a:pt x="5178" y="1924"/>
                  </a:cubicBezTo>
                  <a:cubicBezTo>
                    <a:pt x="5491" y="2039"/>
                    <a:pt x="5803" y="2104"/>
                    <a:pt x="6115" y="2154"/>
                  </a:cubicBezTo>
                  <a:cubicBezTo>
                    <a:pt x="5836" y="2006"/>
                    <a:pt x="5540" y="1891"/>
                    <a:pt x="5228" y="1792"/>
                  </a:cubicBezTo>
                  <a:lnTo>
                    <a:pt x="3041" y="1036"/>
                  </a:lnTo>
                  <a:cubicBezTo>
                    <a:pt x="2236" y="757"/>
                    <a:pt x="1496" y="494"/>
                    <a:pt x="872" y="280"/>
                  </a:cubicBezTo>
                  <a:cubicBezTo>
                    <a:pt x="592" y="165"/>
                    <a:pt x="297" y="66"/>
                    <a:pt x="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37"/>
            <p:cNvSpPr/>
            <p:nvPr/>
          </p:nvSpPr>
          <p:spPr>
            <a:xfrm>
              <a:off x="2120810" y="3658950"/>
              <a:ext cx="117384" cy="10464"/>
            </a:xfrm>
            <a:custGeom>
              <a:avLst/>
              <a:gdLst/>
              <a:ahLst/>
              <a:cxnLst/>
              <a:rect l="l" t="t" r="r" b="b"/>
              <a:pathLst>
                <a:path w="3601" h="321" extrusionOk="0">
                  <a:moveTo>
                    <a:pt x="3262" y="0"/>
                  </a:moveTo>
                  <a:cubicBezTo>
                    <a:pt x="2934" y="0"/>
                    <a:pt x="2399" y="22"/>
                    <a:pt x="1792" y="62"/>
                  </a:cubicBezTo>
                  <a:cubicBezTo>
                    <a:pt x="806" y="144"/>
                    <a:pt x="0" y="243"/>
                    <a:pt x="0" y="292"/>
                  </a:cubicBezTo>
                  <a:cubicBezTo>
                    <a:pt x="0" y="312"/>
                    <a:pt x="128" y="321"/>
                    <a:pt x="344" y="321"/>
                  </a:cubicBezTo>
                  <a:cubicBezTo>
                    <a:pt x="674" y="321"/>
                    <a:pt x="1211" y="299"/>
                    <a:pt x="1809" y="259"/>
                  </a:cubicBezTo>
                  <a:cubicBezTo>
                    <a:pt x="2795" y="177"/>
                    <a:pt x="3600" y="78"/>
                    <a:pt x="3600" y="29"/>
                  </a:cubicBezTo>
                  <a:cubicBezTo>
                    <a:pt x="3600" y="10"/>
                    <a:pt x="3475" y="0"/>
                    <a:pt x="326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37"/>
            <p:cNvSpPr/>
            <p:nvPr/>
          </p:nvSpPr>
          <p:spPr>
            <a:xfrm>
              <a:off x="2129904" y="3668664"/>
              <a:ext cx="88437" cy="26404"/>
            </a:xfrm>
            <a:custGeom>
              <a:avLst/>
              <a:gdLst/>
              <a:ahLst/>
              <a:cxnLst/>
              <a:rect l="l" t="t" r="r" b="b"/>
              <a:pathLst>
                <a:path w="2713" h="810" extrusionOk="0">
                  <a:moveTo>
                    <a:pt x="54" y="0"/>
                  </a:moveTo>
                  <a:cubicBezTo>
                    <a:pt x="30" y="0"/>
                    <a:pt x="17" y="3"/>
                    <a:pt x="17" y="10"/>
                  </a:cubicBezTo>
                  <a:cubicBezTo>
                    <a:pt x="1" y="60"/>
                    <a:pt x="593" y="273"/>
                    <a:pt x="1332" y="487"/>
                  </a:cubicBezTo>
                  <a:cubicBezTo>
                    <a:pt x="1968" y="685"/>
                    <a:pt x="2506" y="810"/>
                    <a:pt x="2656" y="810"/>
                  </a:cubicBezTo>
                  <a:cubicBezTo>
                    <a:pt x="2680" y="810"/>
                    <a:pt x="2694" y="806"/>
                    <a:pt x="2697" y="799"/>
                  </a:cubicBezTo>
                  <a:cubicBezTo>
                    <a:pt x="2713" y="750"/>
                    <a:pt x="2121" y="536"/>
                    <a:pt x="1382" y="306"/>
                  </a:cubicBezTo>
                  <a:cubicBezTo>
                    <a:pt x="747" y="123"/>
                    <a:pt x="197" y="0"/>
                    <a:pt x="5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37"/>
            <p:cNvSpPr/>
            <p:nvPr/>
          </p:nvSpPr>
          <p:spPr>
            <a:xfrm>
              <a:off x="1942925" y="2712612"/>
              <a:ext cx="34847" cy="237929"/>
            </a:xfrm>
            <a:custGeom>
              <a:avLst/>
              <a:gdLst/>
              <a:ahLst/>
              <a:cxnLst/>
              <a:rect l="l" t="t" r="r" b="b"/>
              <a:pathLst>
                <a:path w="1069" h="7299" extrusionOk="0">
                  <a:moveTo>
                    <a:pt x="1020" y="0"/>
                  </a:moveTo>
                  <a:cubicBezTo>
                    <a:pt x="954" y="362"/>
                    <a:pt x="937" y="740"/>
                    <a:pt x="937" y="1118"/>
                  </a:cubicBezTo>
                  <a:cubicBezTo>
                    <a:pt x="921" y="1808"/>
                    <a:pt x="905" y="2762"/>
                    <a:pt x="905" y="3814"/>
                  </a:cubicBezTo>
                  <a:cubicBezTo>
                    <a:pt x="888" y="4340"/>
                    <a:pt x="888" y="4849"/>
                    <a:pt x="888" y="5309"/>
                  </a:cubicBezTo>
                  <a:cubicBezTo>
                    <a:pt x="905" y="5704"/>
                    <a:pt x="855" y="6098"/>
                    <a:pt x="707" y="6476"/>
                  </a:cubicBezTo>
                  <a:cubicBezTo>
                    <a:pt x="609" y="6723"/>
                    <a:pt x="444" y="6936"/>
                    <a:pt x="247" y="7117"/>
                  </a:cubicBezTo>
                  <a:cubicBezTo>
                    <a:pt x="99" y="7232"/>
                    <a:pt x="1" y="7282"/>
                    <a:pt x="17" y="7298"/>
                  </a:cubicBezTo>
                  <a:cubicBezTo>
                    <a:pt x="116" y="7282"/>
                    <a:pt x="198" y="7232"/>
                    <a:pt x="280" y="7167"/>
                  </a:cubicBezTo>
                  <a:cubicBezTo>
                    <a:pt x="510" y="7002"/>
                    <a:pt x="707" y="6772"/>
                    <a:pt x="822" y="6526"/>
                  </a:cubicBezTo>
                  <a:cubicBezTo>
                    <a:pt x="987" y="6131"/>
                    <a:pt x="1052" y="5720"/>
                    <a:pt x="1052" y="5309"/>
                  </a:cubicBezTo>
                  <a:cubicBezTo>
                    <a:pt x="1052" y="4849"/>
                    <a:pt x="1052" y="4340"/>
                    <a:pt x="1069" y="3814"/>
                  </a:cubicBezTo>
                  <a:cubicBezTo>
                    <a:pt x="1069" y="2762"/>
                    <a:pt x="1069" y="1808"/>
                    <a:pt x="1069" y="1118"/>
                  </a:cubicBezTo>
                  <a:cubicBezTo>
                    <a:pt x="1069" y="740"/>
                    <a:pt x="1052" y="362"/>
                    <a:pt x="10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37"/>
            <p:cNvSpPr/>
            <p:nvPr/>
          </p:nvSpPr>
          <p:spPr>
            <a:xfrm>
              <a:off x="1772016" y="2701366"/>
              <a:ext cx="26828" cy="1813138"/>
            </a:xfrm>
            <a:custGeom>
              <a:avLst/>
              <a:gdLst/>
              <a:ahLst/>
              <a:cxnLst/>
              <a:rect l="l" t="t" r="r" b="b"/>
              <a:pathLst>
                <a:path w="823" h="55622" extrusionOk="0">
                  <a:moveTo>
                    <a:pt x="806" y="0"/>
                  </a:moveTo>
                  <a:cubicBezTo>
                    <a:pt x="806" y="49"/>
                    <a:pt x="806" y="99"/>
                    <a:pt x="806" y="148"/>
                  </a:cubicBezTo>
                  <a:cubicBezTo>
                    <a:pt x="789" y="247"/>
                    <a:pt x="789" y="395"/>
                    <a:pt x="773" y="575"/>
                  </a:cubicBezTo>
                  <a:cubicBezTo>
                    <a:pt x="756" y="953"/>
                    <a:pt x="723" y="1496"/>
                    <a:pt x="691" y="2186"/>
                  </a:cubicBezTo>
                  <a:cubicBezTo>
                    <a:pt x="625" y="3600"/>
                    <a:pt x="526" y="5638"/>
                    <a:pt x="444" y="8153"/>
                  </a:cubicBezTo>
                  <a:cubicBezTo>
                    <a:pt x="263" y="13182"/>
                    <a:pt x="82" y="20135"/>
                    <a:pt x="50" y="27811"/>
                  </a:cubicBezTo>
                  <a:cubicBezTo>
                    <a:pt x="0" y="35503"/>
                    <a:pt x="115" y="42456"/>
                    <a:pt x="247" y="47485"/>
                  </a:cubicBezTo>
                  <a:cubicBezTo>
                    <a:pt x="313" y="50000"/>
                    <a:pt x="378" y="52038"/>
                    <a:pt x="428" y="53452"/>
                  </a:cubicBezTo>
                  <a:cubicBezTo>
                    <a:pt x="461" y="54142"/>
                    <a:pt x="477" y="54684"/>
                    <a:pt x="493" y="55063"/>
                  </a:cubicBezTo>
                  <a:cubicBezTo>
                    <a:pt x="510" y="55243"/>
                    <a:pt x="510" y="55375"/>
                    <a:pt x="510" y="55490"/>
                  </a:cubicBezTo>
                  <a:cubicBezTo>
                    <a:pt x="510" y="55539"/>
                    <a:pt x="526" y="55588"/>
                    <a:pt x="526" y="55621"/>
                  </a:cubicBezTo>
                  <a:cubicBezTo>
                    <a:pt x="543" y="55588"/>
                    <a:pt x="543" y="55539"/>
                    <a:pt x="526" y="55490"/>
                  </a:cubicBezTo>
                  <a:cubicBezTo>
                    <a:pt x="526" y="55375"/>
                    <a:pt x="526" y="55243"/>
                    <a:pt x="526" y="55063"/>
                  </a:cubicBezTo>
                  <a:cubicBezTo>
                    <a:pt x="526" y="54684"/>
                    <a:pt x="510" y="54142"/>
                    <a:pt x="493" y="53435"/>
                  </a:cubicBezTo>
                  <a:cubicBezTo>
                    <a:pt x="461" y="52022"/>
                    <a:pt x="411" y="50000"/>
                    <a:pt x="362" y="47485"/>
                  </a:cubicBezTo>
                  <a:cubicBezTo>
                    <a:pt x="263" y="42456"/>
                    <a:pt x="181" y="35503"/>
                    <a:pt x="214" y="27811"/>
                  </a:cubicBezTo>
                  <a:cubicBezTo>
                    <a:pt x="247" y="20135"/>
                    <a:pt x="411" y="13182"/>
                    <a:pt x="559" y="8153"/>
                  </a:cubicBezTo>
                  <a:cubicBezTo>
                    <a:pt x="641" y="5638"/>
                    <a:pt x="707" y="3616"/>
                    <a:pt x="756" y="2186"/>
                  </a:cubicBezTo>
                  <a:cubicBezTo>
                    <a:pt x="773" y="1496"/>
                    <a:pt x="789" y="953"/>
                    <a:pt x="806" y="575"/>
                  </a:cubicBezTo>
                  <a:cubicBezTo>
                    <a:pt x="806" y="395"/>
                    <a:pt x="822" y="247"/>
                    <a:pt x="822" y="148"/>
                  </a:cubicBezTo>
                  <a:cubicBezTo>
                    <a:pt x="822" y="99"/>
                    <a:pt x="822" y="49"/>
                    <a:pt x="8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7"/>
            <p:cNvSpPr/>
            <p:nvPr/>
          </p:nvSpPr>
          <p:spPr>
            <a:xfrm>
              <a:off x="2083290" y="2749578"/>
              <a:ext cx="236332" cy="1732785"/>
            </a:xfrm>
            <a:custGeom>
              <a:avLst/>
              <a:gdLst/>
              <a:ahLst/>
              <a:cxnLst/>
              <a:rect l="l" t="t" r="r" b="b"/>
              <a:pathLst>
                <a:path w="7250" h="53157" extrusionOk="0">
                  <a:moveTo>
                    <a:pt x="1151" y="0"/>
                  </a:moveTo>
                  <a:lnTo>
                    <a:pt x="1151" y="17"/>
                  </a:lnTo>
                  <a:cubicBezTo>
                    <a:pt x="1155" y="24"/>
                    <a:pt x="1158" y="31"/>
                    <a:pt x="1162" y="39"/>
                  </a:cubicBezTo>
                  <a:lnTo>
                    <a:pt x="1162" y="39"/>
                  </a:lnTo>
                  <a:cubicBezTo>
                    <a:pt x="1159" y="26"/>
                    <a:pt x="1156" y="13"/>
                    <a:pt x="1151" y="0"/>
                  </a:cubicBezTo>
                  <a:close/>
                  <a:moveTo>
                    <a:pt x="1162" y="39"/>
                  </a:moveTo>
                  <a:cubicBezTo>
                    <a:pt x="1169" y="75"/>
                    <a:pt x="1172" y="112"/>
                    <a:pt x="1184" y="148"/>
                  </a:cubicBezTo>
                  <a:cubicBezTo>
                    <a:pt x="1217" y="247"/>
                    <a:pt x="1250" y="378"/>
                    <a:pt x="1299" y="543"/>
                  </a:cubicBezTo>
                  <a:cubicBezTo>
                    <a:pt x="1382" y="904"/>
                    <a:pt x="1546" y="1414"/>
                    <a:pt x="1710" y="2088"/>
                  </a:cubicBezTo>
                  <a:cubicBezTo>
                    <a:pt x="2072" y="3436"/>
                    <a:pt x="2565" y="5375"/>
                    <a:pt x="3107" y="7791"/>
                  </a:cubicBezTo>
                  <a:cubicBezTo>
                    <a:pt x="3650" y="10207"/>
                    <a:pt x="4274" y="13100"/>
                    <a:pt x="4915" y="16322"/>
                  </a:cubicBezTo>
                  <a:cubicBezTo>
                    <a:pt x="5557" y="19527"/>
                    <a:pt x="6230" y="23077"/>
                    <a:pt x="6855" y="26808"/>
                  </a:cubicBezTo>
                  <a:cubicBezTo>
                    <a:pt x="6937" y="27269"/>
                    <a:pt x="7003" y="27729"/>
                    <a:pt x="7069" y="28189"/>
                  </a:cubicBezTo>
                  <a:cubicBezTo>
                    <a:pt x="7069" y="28304"/>
                    <a:pt x="7085" y="28419"/>
                    <a:pt x="7085" y="28518"/>
                  </a:cubicBezTo>
                  <a:lnTo>
                    <a:pt x="7036" y="28863"/>
                  </a:lnTo>
                  <a:cubicBezTo>
                    <a:pt x="6986" y="29093"/>
                    <a:pt x="6954" y="29323"/>
                    <a:pt x="6904" y="29537"/>
                  </a:cubicBezTo>
                  <a:cubicBezTo>
                    <a:pt x="6723" y="30441"/>
                    <a:pt x="6510" y="31328"/>
                    <a:pt x="6296" y="32200"/>
                  </a:cubicBezTo>
                  <a:cubicBezTo>
                    <a:pt x="5852" y="33925"/>
                    <a:pt x="5392" y="35586"/>
                    <a:pt x="4932" y="37147"/>
                  </a:cubicBezTo>
                  <a:cubicBezTo>
                    <a:pt x="4011" y="40303"/>
                    <a:pt x="3140" y="43130"/>
                    <a:pt x="2417" y="45497"/>
                  </a:cubicBezTo>
                  <a:cubicBezTo>
                    <a:pt x="1661" y="47847"/>
                    <a:pt x="1053" y="49770"/>
                    <a:pt x="642" y="51102"/>
                  </a:cubicBezTo>
                  <a:cubicBezTo>
                    <a:pt x="428" y="51743"/>
                    <a:pt x="264" y="52252"/>
                    <a:pt x="149" y="52614"/>
                  </a:cubicBezTo>
                  <a:cubicBezTo>
                    <a:pt x="100" y="52778"/>
                    <a:pt x="67" y="52910"/>
                    <a:pt x="34" y="53008"/>
                  </a:cubicBezTo>
                  <a:cubicBezTo>
                    <a:pt x="17" y="53058"/>
                    <a:pt x="1" y="53107"/>
                    <a:pt x="1" y="53156"/>
                  </a:cubicBezTo>
                  <a:cubicBezTo>
                    <a:pt x="17" y="53107"/>
                    <a:pt x="34" y="53058"/>
                    <a:pt x="50" y="53025"/>
                  </a:cubicBezTo>
                  <a:cubicBezTo>
                    <a:pt x="83" y="52926"/>
                    <a:pt x="132" y="52795"/>
                    <a:pt x="182" y="52630"/>
                  </a:cubicBezTo>
                  <a:cubicBezTo>
                    <a:pt x="313" y="52269"/>
                    <a:pt x="478" y="51759"/>
                    <a:pt x="708" y="51118"/>
                  </a:cubicBezTo>
                  <a:cubicBezTo>
                    <a:pt x="1135" y="49803"/>
                    <a:pt x="1776" y="47896"/>
                    <a:pt x="2516" y="45530"/>
                  </a:cubicBezTo>
                  <a:cubicBezTo>
                    <a:pt x="3272" y="43163"/>
                    <a:pt x="4159" y="40352"/>
                    <a:pt x="5080" y="37196"/>
                  </a:cubicBezTo>
                  <a:cubicBezTo>
                    <a:pt x="5540" y="35618"/>
                    <a:pt x="6000" y="33958"/>
                    <a:pt x="6444" y="32232"/>
                  </a:cubicBezTo>
                  <a:cubicBezTo>
                    <a:pt x="6674" y="31361"/>
                    <a:pt x="6888" y="30490"/>
                    <a:pt x="7069" y="29586"/>
                  </a:cubicBezTo>
                  <a:cubicBezTo>
                    <a:pt x="7118" y="29356"/>
                    <a:pt x="7151" y="29126"/>
                    <a:pt x="7200" y="28896"/>
                  </a:cubicBezTo>
                  <a:lnTo>
                    <a:pt x="7249" y="28551"/>
                  </a:lnTo>
                  <a:cubicBezTo>
                    <a:pt x="7249" y="28419"/>
                    <a:pt x="7233" y="28304"/>
                    <a:pt x="7233" y="28173"/>
                  </a:cubicBezTo>
                  <a:cubicBezTo>
                    <a:pt x="7167" y="27712"/>
                    <a:pt x="7102" y="27252"/>
                    <a:pt x="7019" y="26776"/>
                  </a:cubicBezTo>
                  <a:cubicBezTo>
                    <a:pt x="6395" y="23044"/>
                    <a:pt x="5704" y="19511"/>
                    <a:pt x="5063" y="16289"/>
                  </a:cubicBezTo>
                  <a:cubicBezTo>
                    <a:pt x="4406" y="13067"/>
                    <a:pt x="3781" y="10191"/>
                    <a:pt x="3223" y="7775"/>
                  </a:cubicBezTo>
                  <a:cubicBezTo>
                    <a:pt x="2664" y="5359"/>
                    <a:pt x="2154" y="3403"/>
                    <a:pt x="1776" y="2071"/>
                  </a:cubicBezTo>
                  <a:cubicBezTo>
                    <a:pt x="1595" y="1397"/>
                    <a:pt x="1431" y="888"/>
                    <a:pt x="1332" y="543"/>
                  </a:cubicBezTo>
                  <a:cubicBezTo>
                    <a:pt x="1267" y="378"/>
                    <a:pt x="1234" y="247"/>
                    <a:pt x="1201" y="148"/>
                  </a:cubicBezTo>
                  <a:cubicBezTo>
                    <a:pt x="1188" y="109"/>
                    <a:pt x="1175" y="70"/>
                    <a:pt x="1162" y="39"/>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37"/>
            <p:cNvSpPr/>
            <p:nvPr/>
          </p:nvSpPr>
          <p:spPr>
            <a:xfrm>
              <a:off x="1947228" y="4199417"/>
              <a:ext cx="11800" cy="381521"/>
            </a:xfrm>
            <a:custGeom>
              <a:avLst/>
              <a:gdLst/>
              <a:ahLst/>
              <a:cxnLst/>
              <a:rect l="l" t="t" r="r" b="b"/>
              <a:pathLst>
                <a:path w="362" h="11704" extrusionOk="0">
                  <a:moveTo>
                    <a:pt x="82" y="1"/>
                  </a:moveTo>
                  <a:cubicBezTo>
                    <a:pt x="66" y="149"/>
                    <a:pt x="49" y="297"/>
                    <a:pt x="49" y="461"/>
                  </a:cubicBezTo>
                  <a:cubicBezTo>
                    <a:pt x="33" y="757"/>
                    <a:pt x="33" y="1184"/>
                    <a:pt x="16" y="1710"/>
                  </a:cubicBezTo>
                  <a:cubicBezTo>
                    <a:pt x="0" y="2778"/>
                    <a:pt x="0" y="4241"/>
                    <a:pt x="33" y="5852"/>
                  </a:cubicBezTo>
                  <a:cubicBezTo>
                    <a:pt x="66" y="7463"/>
                    <a:pt x="132" y="8926"/>
                    <a:pt x="197" y="9994"/>
                  </a:cubicBezTo>
                  <a:cubicBezTo>
                    <a:pt x="230" y="10520"/>
                    <a:pt x="247" y="10947"/>
                    <a:pt x="279" y="11243"/>
                  </a:cubicBezTo>
                  <a:cubicBezTo>
                    <a:pt x="279" y="11391"/>
                    <a:pt x="296" y="11556"/>
                    <a:pt x="345" y="11703"/>
                  </a:cubicBezTo>
                  <a:cubicBezTo>
                    <a:pt x="362" y="11556"/>
                    <a:pt x="362" y="11391"/>
                    <a:pt x="345" y="11243"/>
                  </a:cubicBezTo>
                  <a:cubicBezTo>
                    <a:pt x="329" y="10915"/>
                    <a:pt x="329" y="10487"/>
                    <a:pt x="312" y="9978"/>
                  </a:cubicBezTo>
                  <a:cubicBezTo>
                    <a:pt x="279" y="8893"/>
                    <a:pt x="247" y="7446"/>
                    <a:pt x="197" y="5852"/>
                  </a:cubicBezTo>
                  <a:cubicBezTo>
                    <a:pt x="181" y="4258"/>
                    <a:pt x="148" y="2795"/>
                    <a:pt x="132" y="1710"/>
                  </a:cubicBezTo>
                  <a:cubicBezTo>
                    <a:pt x="132" y="1201"/>
                    <a:pt x="115" y="790"/>
                    <a:pt x="115" y="461"/>
                  </a:cubicBezTo>
                  <a:cubicBezTo>
                    <a:pt x="115" y="297"/>
                    <a:pt x="115" y="149"/>
                    <a:pt x="8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37"/>
            <p:cNvSpPr/>
            <p:nvPr/>
          </p:nvSpPr>
          <p:spPr>
            <a:xfrm>
              <a:off x="1787533" y="1363565"/>
              <a:ext cx="276525" cy="457506"/>
            </a:xfrm>
            <a:custGeom>
              <a:avLst/>
              <a:gdLst/>
              <a:ahLst/>
              <a:cxnLst/>
              <a:rect l="l" t="t" r="r" b="b"/>
              <a:pathLst>
                <a:path w="8483" h="14035" extrusionOk="0">
                  <a:moveTo>
                    <a:pt x="4820" y="0"/>
                  </a:moveTo>
                  <a:cubicBezTo>
                    <a:pt x="3257" y="0"/>
                    <a:pt x="1699" y="459"/>
                    <a:pt x="363" y="1362"/>
                  </a:cubicBezTo>
                  <a:lnTo>
                    <a:pt x="1" y="1609"/>
                  </a:lnTo>
                  <a:lnTo>
                    <a:pt x="116" y="13624"/>
                  </a:lnTo>
                  <a:lnTo>
                    <a:pt x="5655" y="14035"/>
                  </a:lnTo>
                  <a:cubicBezTo>
                    <a:pt x="5721" y="13394"/>
                    <a:pt x="5836" y="10912"/>
                    <a:pt x="5836" y="10912"/>
                  </a:cubicBezTo>
                  <a:cubicBezTo>
                    <a:pt x="5836" y="10912"/>
                    <a:pt x="8137" y="10698"/>
                    <a:pt x="8301" y="8414"/>
                  </a:cubicBezTo>
                  <a:cubicBezTo>
                    <a:pt x="8482" y="6129"/>
                    <a:pt x="8400" y="853"/>
                    <a:pt x="8400" y="853"/>
                  </a:cubicBezTo>
                  <a:cubicBezTo>
                    <a:pt x="7273" y="282"/>
                    <a:pt x="6045" y="0"/>
                    <a:pt x="4820" y="0"/>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37"/>
            <p:cNvSpPr/>
            <p:nvPr/>
          </p:nvSpPr>
          <p:spPr>
            <a:xfrm>
              <a:off x="2029863" y="1500083"/>
              <a:ext cx="28816" cy="21482"/>
            </a:xfrm>
            <a:custGeom>
              <a:avLst/>
              <a:gdLst/>
              <a:ahLst/>
              <a:cxnLst/>
              <a:rect l="l" t="t" r="r" b="b"/>
              <a:pathLst>
                <a:path w="884" h="659" extrusionOk="0">
                  <a:moveTo>
                    <a:pt x="421" y="1"/>
                  </a:moveTo>
                  <a:cubicBezTo>
                    <a:pt x="138" y="1"/>
                    <a:pt x="1" y="351"/>
                    <a:pt x="210" y="560"/>
                  </a:cubicBezTo>
                  <a:cubicBezTo>
                    <a:pt x="267" y="626"/>
                    <a:pt x="350" y="659"/>
                    <a:pt x="434" y="659"/>
                  </a:cubicBezTo>
                  <a:cubicBezTo>
                    <a:pt x="518" y="659"/>
                    <a:pt x="604" y="626"/>
                    <a:pt x="670" y="560"/>
                  </a:cubicBezTo>
                  <a:cubicBezTo>
                    <a:pt x="884" y="363"/>
                    <a:pt x="736" y="1"/>
                    <a:pt x="440" y="1"/>
                  </a:cubicBezTo>
                  <a:cubicBezTo>
                    <a:pt x="434" y="1"/>
                    <a:pt x="427" y="1"/>
                    <a:pt x="42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37"/>
            <p:cNvSpPr/>
            <p:nvPr/>
          </p:nvSpPr>
          <p:spPr>
            <a:xfrm>
              <a:off x="2017410" y="1490434"/>
              <a:ext cx="38595" cy="11996"/>
            </a:xfrm>
            <a:custGeom>
              <a:avLst/>
              <a:gdLst/>
              <a:ahLst/>
              <a:cxnLst/>
              <a:rect l="l" t="t" r="r" b="b"/>
              <a:pathLst>
                <a:path w="1184" h="368" extrusionOk="0">
                  <a:moveTo>
                    <a:pt x="553" y="1"/>
                  </a:moveTo>
                  <a:cubicBezTo>
                    <a:pt x="415" y="1"/>
                    <a:pt x="275" y="39"/>
                    <a:pt x="148" y="117"/>
                  </a:cubicBezTo>
                  <a:cubicBezTo>
                    <a:pt x="50" y="199"/>
                    <a:pt x="0" y="264"/>
                    <a:pt x="17" y="281"/>
                  </a:cubicBezTo>
                  <a:cubicBezTo>
                    <a:pt x="21" y="287"/>
                    <a:pt x="29" y="290"/>
                    <a:pt x="41" y="290"/>
                  </a:cubicBezTo>
                  <a:cubicBezTo>
                    <a:pt x="108" y="290"/>
                    <a:pt x="292" y="194"/>
                    <a:pt x="524" y="194"/>
                  </a:cubicBezTo>
                  <a:cubicBezTo>
                    <a:pt x="551" y="194"/>
                    <a:pt x="580" y="196"/>
                    <a:pt x="608" y="199"/>
                  </a:cubicBezTo>
                  <a:cubicBezTo>
                    <a:pt x="895" y="214"/>
                    <a:pt x="1098" y="367"/>
                    <a:pt x="1155" y="367"/>
                  </a:cubicBezTo>
                  <a:cubicBezTo>
                    <a:pt x="1161" y="367"/>
                    <a:pt x="1165" y="366"/>
                    <a:pt x="1167" y="363"/>
                  </a:cubicBezTo>
                  <a:cubicBezTo>
                    <a:pt x="1184" y="347"/>
                    <a:pt x="1167" y="281"/>
                    <a:pt x="1069" y="199"/>
                  </a:cubicBezTo>
                  <a:cubicBezTo>
                    <a:pt x="919" y="68"/>
                    <a:pt x="737" y="1"/>
                    <a:pt x="55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37"/>
            <p:cNvSpPr/>
            <p:nvPr/>
          </p:nvSpPr>
          <p:spPr>
            <a:xfrm>
              <a:off x="1916488" y="1502039"/>
              <a:ext cx="28066" cy="21840"/>
            </a:xfrm>
            <a:custGeom>
              <a:avLst/>
              <a:gdLst/>
              <a:ahLst/>
              <a:cxnLst/>
              <a:rect l="l" t="t" r="r" b="b"/>
              <a:pathLst>
                <a:path w="861" h="670" extrusionOk="0">
                  <a:moveTo>
                    <a:pt x="433" y="0"/>
                  </a:moveTo>
                  <a:cubicBezTo>
                    <a:pt x="327" y="0"/>
                    <a:pt x="225" y="47"/>
                    <a:pt x="154" y="139"/>
                  </a:cubicBezTo>
                  <a:cubicBezTo>
                    <a:pt x="1" y="368"/>
                    <a:pt x="176" y="670"/>
                    <a:pt x="427" y="670"/>
                  </a:cubicBezTo>
                  <a:cubicBezTo>
                    <a:pt x="445" y="670"/>
                    <a:pt x="464" y="668"/>
                    <a:pt x="483" y="665"/>
                  </a:cubicBezTo>
                  <a:cubicBezTo>
                    <a:pt x="779" y="615"/>
                    <a:pt x="861" y="237"/>
                    <a:pt x="631" y="56"/>
                  </a:cubicBezTo>
                  <a:cubicBezTo>
                    <a:pt x="568" y="19"/>
                    <a:pt x="500" y="0"/>
                    <a:pt x="43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37"/>
            <p:cNvSpPr/>
            <p:nvPr/>
          </p:nvSpPr>
          <p:spPr>
            <a:xfrm>
              <a:off x="1905405" y="1492585"/>
              <a:ext cx="38628" cy="12094"/>
            </a:xfrm>
            <a:custGeom>
              <a:avLst/>
              <a:gdLst/>
              <a:ahLst/>
              <a:cxnLst/>
              <a:rect l="l" t="t" r="r" b="b"/>
              <a:pathLst>
                <a:path w="1185" h="371" extrusionOk="0">
                  <a:moveTo>
                    <a:pt x="547" y="0"/>
                  </a:moveTo>
                  <a:cubicBezTo>
                    <a:pt x="408" y="0"/>
                    <a:pt x="269" y="39"/>
                    <a:pt x="149" y="116"/>
                  </a:cubicBezTo>
                  <a:cubicBezTo>
                    <a:pt x="50" y="198"/>
                    <a:pt x="1" y="264"/>
                    <a:pt x="17" y="281"/>
                  </a:cubicBezTo>
                  <a:cubicBezTo>
                    <a:pt x="22" y="287"/>
                    <a:pt x="30" y="290"/>
                    <a:pt x="41" y="290"/>
                  </a:cubicBezTo>
                  <a:cubicBezTo>
                    <a:pt x="109" y="290"/>
                    <a:pt x="293" y="194"/>
                    <a:pt x="525" y="194"/>
                  </a:cubicBezTo>
                  <a:cubicBezTo>
                    <a:pt x="552" y="194"/>
                    <a:pt x="580" y="195"/>
                    <a:pt x="609" y="198"/>
                  </a:cubicBezTo>
                  <a:cubicBezTo>
                    <a:pt x="887" y="213"/>
                    <a:pt x="1087" y="371"/>
                    <a:pt x="1151" y="371"/>
                  </a:cubicBezTo>
                  <a:cubicBezTo>
                    <a:pt x="1159" y="371"/>
                    <a:pt x="1164" y="368"/>
                    <a:pt x="1168" y="363"/>
                  </a:cubicBezTo>
                  <a:cubicBezTo>
                    <a:pt x="1184" y="346"/>
                    <a:pt x="1152" y="281"/>
                    <a:pt x="1069" y="198"/>
                  </a:cubicBezTo>
                  <a:cubicBezTo>
                    <a:pt x="920" y="67"/>
                    <a:pt x="732" y="0"/>
                    <a:pt x="54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37"/>
            <p:cNvSpPr/>
            <p:nvPr/>
          </p:nvSpPr>
          <p:spPr>
            <a:xfrm>
              <a:off x="1977739" y="1502234"/>
              <a:ext cx="28979" cy="91338"/>
            </a:xfrm>
            <a:custGeom>
              <a:avLst/>
              <a:gdLst/>
              <a:ahLst/>
              <a:cxnLst/>
              <a:rect l="l" t="t" r="r" b="b"/>
              <a:pathLst>
                <a:path w="889" h="2802" extrusionOk="0">
                  <a:moveTo>
                    <a:pt x="35" y="1"/>
                  </a:moveTo>
                  <a:cubicBezTo>
                    <a:pt x="35" y="1"/>
                    <a:pt x="34" y="1"/>
                    <a:pt x="34" y="1"/>
                  </a:cubicBezTo>
                  <a:cubicBezTo>
                    <a:pt x="1" y="18"/>
                    <a:pt x="198" y="774"/>
                    <a:pt x="478" y="1710"/>
                  </a:cubicBezTo>
                  <a:cubicBezTo>
                    <a:pt x="543" y="1941"/>
                    <a:pt x="626" y="2154"/>
                    <a:pt x="691" y="2368"/>
                  </a:cubicBezTo>
                  <a:cubicBezTo>
                    <a:pt x="724" y="2434"/>
                    <a:pt x="741" y="2532"/>
                    <a:pt x="724" y="2615"/>
                  </a:cubicBezTo>
                  <a:cubicBezTo>
                    <a:pt x="724" y="2647"/>
                    <a:pt x="658" y="2664"/>
                    <a:pt x="576" y="2680"/>
                  </a:cubicBezTo>
                  <a:cubicBezTo>
                    <a:pt x="544" y="2677"/>
                    <a:pt x="512" y="2676"/>
                    <a:pt x="480" y="2676"/>
                  </a:cubicBezTo>
                  <a:cubicBezTo>
                    <a:pt x="332" y="2676"/>
                    <a:pt x="185" y="2705"/>
                    <a:pt x="50" y="2746"/>
                  </a:cubicBezTo>
                  <a:cubicBezTo>
                    <a:pt x="186" y="2783"/>
                    <a:pt x="312" y="2801"/>
                    <a:pt x="443" y="2801"/>
                  </a:cubicBezTo>
                  <a:cubicBezTo>
                    <a:pt x="487" y="2801"/>
                    <a:pt x="531" y="2799"/>
                    <a:pt x="576" y="2795"/>
                  </a:cubicBezTo>
                  <a:cubicBezTo>
                    <a:pt x="626" y="2795"/>
                    <a:pt x="675" y="2795"/>
                    <a:pt x="708" y="2779"/>
                  </a:cubicBezTo>
                  <a:cubicBezTo>
                    <a:pt x="773" y="2762"/>
                    <a:pt x="839" y="2730"/>
                    <a:pt x="856" y="2664"/>
                  </a:cubicBezTo>
                  <a:cubicBezTo>
                    <a:pt x="889" y="2549"/>
                    <a:pt x="889" y="2434"/>
                    <a:pt x="839" y="2319"/>
                  </a:cubicBezTo>
                  <a:cubicBezTo>
                    <a:pt x="773" y="2105"/>
                    <a:pt x="708" y="1891"/>
                    <a:pt x="642" y="1661"/>
                  </a:cubicBezTo>
                  <a:cubicBezTo>
                    <a:pt x="349" y="735"/>
                    <a:pt x="89" y="1"/>
                    <a:pt x="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7"/>
            <p:cNvSpPr/>
            <p:nvPr/>
          </p:nvSpPr>
          <p:spPr>
            <a:xfrm>
              <a:off x="1938655" y="1599603"/>
              <a:ext cx="56263" cy="30674"/>
            </a:xfrm>
            <a:custGeom>
              <a:avLst/>
              <a:gdLst/>
              <a:ahLst/>
              <a:cxnLst/>
              <a:rect l="l" t="t" r="r" b="b"/>
              <a:pathLst>
                <a:path w="1726" h="941" extrusionOk="0">
                  <a:moveTo>
                    <a:pt x="158" y="0"/>
                  </a:moveTo>
                  <a:cubicBezTo>
                    <a:pt x="156" y="0"/>
                    <a:pt x="173" y="12"/>
                    <a:pt x="214" y="38"/>
                  </a:cubicBezTo>
                  <a:cubicBezTo>
                    <a:pt x="214" y="38"/>
                    <a:pt x="0" y="581"/>
                    <a:pt x="674" y="877"/>
                  </a:cubicBezTo>
                  <a:cubicBezTo>
                    <a:pt x="783" y="919"/>
                    <a:pt x="897" y="940"/>
                    <a:pt x="1009" y="940"/>
                  </a:cubicBezTo>
                  <a:cubicBezTo>
                    <a:pt x="1284" y="940"/>
                    <a:pt x="1551" y="815"/>
                    <a:pt x="1726" y="581"/>
                  </a:cubicBezTo>
                  <a:cubicBezTo>
                    <a:pt x="1164" y="581"/>
                    <a:pt x="174" y="0"/>
                    <a:pt x="1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37"/>
            <p:cNvSpPr/>
            <p:nvPr/>
          </p:nvSpPr>
          <p:spPr>
            <a:xfrm>
              <a:off x="1882392" y="1684422"/>
              <a:ext cx="95380" cy="53134"/>
            </a:xfrm>
            <a:custGeom>
              <a:avLst/>
              <a:gdLst/>
              <a:ahLst/>
              <a:cxnLst/>
              <a:rect l="l" t="t" r="r" b="b"/>
              <a:pathLst>
                <a:path w="2926" h="1630" extrusionOk="0">
                  <a:moveTo>
                    <a:pt x="0" y="1"/>
                  </a:moveTo>
                  <a:cubicBezTo>
                    <a:pt x="0" y="1"/>
                    <a:pt x="586" y="1630"/>
                    <a:pt x="2764" y="1630"/>
                  </a:cubicBezTo>
                  <a:cubicBezTo>
                    <a:pt x="2807" y="1630"/>
                    <a:pt x="2850" y="1629"/>
                    <a:pt x="2893" y="1628"/>
                  </a:cubicBezTo>
                  <a:lnTo>
                    <a:pt x="2926" y="1036"/>
                  </a:lnTo>
                  <a:cubicBezTo>
                    <a:pt x="1874" y="987"/>
                    <a:pt x="855" y="625"/>
                    <a:pt x="0"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37"/>
            <p:cNvSpPr/>
            <p:nvPr/>
          </p:nvSpPr>
          <p:spPr>
            <a:xfrm>
              <a:off x="1747796" y="1481404"/>
              <a:ext cx="71389" cy="98575"/>
            </a:xfrm>
            <a:custGeom>
              <a:avLst/>
              <a:gdLst/>
              <a:ahLst/>
              <a:cxnLst/>
              <a:rect l="l" t="t" r="r" b="b"/>
              <a:pathLst>
                <a:path w="2190" h="3024" extrusionOk="0">
                  <a:moveTo>
                    <a:pt x="1466" y="1"/>
                  </a:moveTo>
                  <a:cubicBezTo>
                    <a:pt x="1022" y="1"/>
                    <a:pt x="1" y="178"/>
                    <a:pt x="119" y="1725"/>
                  </a:cubicBezTo>
                  <a:cubicBezTo>
                    <a:pt x="207" y="2771"/>
                    <a:pt x="803" y="3024"/>
                    <a:pt x="1333" y="3024"/>
                  </a:cubicBezTo>
                  <a:cubicBezTo>
                    <a:pt x="1786" y="3024"/>
                    <a:pt x="2190" y="2840"/>
                    <a:pt x="2190" y="2810"/>
                  </a:cubicBezTo>
                  <a:cubicBezTo>
                    <a:pt x="2190" y="2760"/>
                    <a:pt x="1664" y="16"/>
                    <a:pt x="1664" y="16"/>
                  </a:cubicBezTo>
                  <a:cubicBezTo>
                    <a:pt x="1654" y="12"/>
                    <a:pt x="1578" y="1"/>
                    <a:pt x="1466" y="1"/>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37"/>
            <p:cNvSpPr/>
            <p:nvPr/>
          </p:nvSpPr>
          <p:spPr>
            <a:xfrm>
              <a:off x="1767192" y="1503114"/>
              <a:ext cx="31098" cy="55318"/>
            </a:xfrm>
            <a:custGeom>
              <a:avLst/>
              <a:gdLst/>
              <a:ahLst/>
              <a:cxnLst/>
              <a:rect l="l" t="t" r="r" b="b"/>
              <a:pathLst>
                <a:path w="954" h="1697" extrusionOk="0">
                  <a:moveTo>
                    <a:pt x="480" y="1"/>
                  </a:moveTo>
                  <a:cubicBezTo>
                    <a:pt x="463" y="1"/>
                    <a:pt x="445" y="3"/>
                    <a:pt x="428" y="7"/>
                  </a:cubicBezTo>
                  <a:cubicBezTo>
                    <a:pt x="263" y="56"/>
                    <a:pt x="148" y="171"/>
                    <a:pt x="99" y="336"/>
                  </a:cubicBezTo>
                  <a:cubicBezTo>
                    <a:pt x="33" y="517"/>
                    <a:pt x="0" y="697"/>
                    <a:pt x="17" y="895"/>
                  </a:cubicBezTo>
                  <a:cubicBezTo>
                    <a:pt x="66" y="1273"/>
                    <a:pt x="296" y="1634"/>
                    <a:pt x="576" y="1683"/>
                  </a:cubicBezTo>
                  <a:cubicBezTo>
                    <a:pt x="606" y="1692"/>
                    <a:pt x="637" y="1696"/>
                    <a:pt x="667" y="1696"/>
                  </a:cubicBezTo>
                  <a:cubicBezTo>
                    <a:pt x="750" y="1696"/>
                    <a:pt x="828" y="1666"/>
                    <a:pt x="888" y="1618"/>
                  </a:cubicBezTo>
                  <a:cubicBezTo>
                    <a:pt x="937" y="1552"/>
                    <a:pt x="954" y="1519"/>
                    <a:pt x="937" y="1519"/>
                  </a:cubicBezTo>
                  <a:cubicBezTo>
                    <a:pt x="937" y="1516"/>
                    <a:pt x="936" y="1515"/>
                    <a:pt x="934" y="1515"/>
                  </a:cubicBezTo>
                  <a:cubicBezTo>
                    <a:pt x="925" y="1515"/>
                    <a:pt x="895" y="1542"/>
                    <a:pt x="855" y="1568"/>
                  </a:cubicBezTo>
                  <a:cubicBezTo>
                    <a:pt x="803" y="1600"/>
                    <a:pt x="751" y="1611"/>
                    <a:pt x="699" y="1611"/>
                  </a:cubicBezTo>
                  <a:cubicBezTo>
                    <a:pt x="669" y="1611"/>
                    <a:pt x="639" y="1607"/>
                    <a:pt x="609" y="1601"/>
                  </a:cubicBezTo>
                  <a:cubicBezTo>
                    <a:pt x="395" y="1536"/>
                    <a:pt x="198" y="1223"/>
                    <a:pt x="165" y="878"/>
                  </a:cubicBezTo>
                  <a:cubicBezTo>
                    <a:pt x="132" y="714"/>
                    <a:pt x="165" y="533"/>
                    <a:pt x="214" y="385"/>
                  </a:cubicBezTo>
                  <a:cubicBezTo>
                    <a:pt x="247" y="254"/>
                    <a:pt x="329" y="155"/>
                    <a:pt x="444" y="106"/>
                  </a:cubicBezTo>
                  <a:cubicBezTo>
                    <a:pt x="466" y="97"/>
                    <a:pt x="488" y="93"/>
                    <a:pt x="510" y="93"/>
                  </a:cubicBezTo>
                  <a:cubicBezTo>
                    <a:pt x="568" y="93"/>
                    <a:pt x="622" y="123"/>
                    <a:pt x="658" y="171"/>
                  </a:cubicBezTo>
                  <a:cubicBezTo>
                    <a:pt x="691" y="237"/>
                    <a:pt x="674" y="270"/>
                    <a:pt x="691" y="270"/>
                  </a:cubicBezTo>
                  <a:cubicBezTo>
                    <a:pt x="691" y="270"/>
                    <a:pt x="724" y="237"/>
                    <a:pt x="707" y="155"/>
                  </a:cubicBezTo>
                  <a:cubicBezTo>
                    <a:pt x="691" y="106"/>
                    <a:pt x="658" y="73"/>
                    <a:pt x="609" y="40"/>
                  </a:cubicBezTo>
                  <a:cubicBezTo>
                    <a:pt x="572" y="16"/>
                    <a:pt x="528" y="1"/>
                    <a:pt x="480"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37"/>
            <p:cNvSpPr/>
            <p:nvPr/>
          </p:nvSpPr>
          <p:spPr>
            <a:xfrm>
              <a:off x="1767192" y="1248430"/>
              <a:ext cx="330897" cy="297257"/>
            </a:xfrm>
            <a:custGeom>
              <a:avLst/>
              <a:gdLst/>
              <a:ahLst/>
              <a:cxnLst/>
              <a:rect l="l" t="t" r="r" b="b"/>
              <a:pathLst>
                <a:path w="10151" h="9119" extrusionOk="0">
                  <a:moveTo>
                    <a:pt x="8723" y="0"/>
                  </a:moveTo>
                  <a:cubicBezTo>
                    <a:pt x="8556" y="0"/>
                    <a:pt x="8384" y="41"/>
                    <a:pt x="8235" y="111"/>
                  </a:cubicBezTo>
                  <a:cubicBezTo>
                    <a:pt x="7742" y="308"/>
                    <a:pt x="7364" y="719"/>
                    <a:pt x="6854" y="900"/>
                  </a:cubicBezTo>
                  <a:cubicBezTo>
                    <a:pt x="6593" y="996"/>
                    <a:pt x="6313" y="1013"/>
                    <a:pt x="6029" y="1013"/>
                  </a:cubicBezTo>
                  <a:cubicBezTo>
                    <a:pt x="5869" y="1013"/>
                    <a:pt x="5708" y="1008"/>
                    <a:pt x="5548" y="1008"/>
                  </a:cubicBezTo>
                  <a:cubicBezTo>
                    <a:pt x="5457" y="1008"/>
                    <a:pt x="5366" y="1010"/>
                    <a:pt x="5276" y="1015"/>
                  </a:cubicBezTo>
                  <a:cubicBezTo>
                    <a:pt x="4668" y="1015"/>
                    <a:pt x="4093" y="1212"/>
                    <a:pt x="3616" y="1574"/>
                  </a:cubicBezTo>
                  <a:cubicBezTo>
                    <a:pt x="3222" y="1903"/>
                    <a:pt x="2959" y="2363"/>
                    <a:pt x="2893" y="2889"/>
                  </a:cubicBezTo>
                  <a:cubicBezTo>
                    <a:pt x="2827" y="2807"/>
                    <a:pt x="2762" y="2725"/>
                    <a:pt x="2680" y="2642"/>
                  </a:cubicBezTo>
                  <a:cubicBezTo>
                    <a:pt x="2283" y="2216"/>
                    <a:pt x="1833" y="2026"/>
                    <a:pt x="1731" y="2026"/>
                  </a:cubicBezTo>
                  <a:cubicBezTo>
                    <a:pt x="1719" y="2026"/>
                    <a:pt x="1711" y="2029"/>
                    <a:pt x="1710" y="2034"/>
                  </a:cubicBezTo>
                  <a:cubicBezTo>
                    <a:pt x="1693" y="2067"/>
                    <a:pt x="2137" y="2314"/>
                    <a:pt x="2564" y="2758"/>
                  </a:cubicBezTo>
                  <a:cubicBezTo>
                    <a:pt x="2663" y="2873"/>
                    <a:pt x="2778" y="2988"/>
                    <a:pt x="2877" y="3119"/>
                  </a:cubicBezTo>
                  <a:cubicBezTo>
                    <a:pt x="2643" y="3088"/>
                    <a:pt x="2400" y="3067"/>
                    <a:pt x="2160" y="3067"/>
                  </a:cubicBezTo>
                  <a:cubicBezTo>
                    <a:pt x="1640" y="3067"/>
                    <a:pt x="1128" y="3166"/>
                    <a:pt x="724" y="3481"/>
                  </a:cubicBezTo>
                  <a:cubicBezTo>
                    <a:pt x="230" y="3875"/>
                    <a:pt x="17" y="4533"/>
                    <a:pt x="0" y="5174"/>
                  </a:cubicBezTo>
                  <a:cubicBezTo>
                    <a:pt x="0" y="5798"/>
                    <a:pt x="263" y="6406"/>
                    <a:pt x="461" y="7015"/>
                  </a:cubicBezTo>
                  <a:cubicBezTo>
                    <a:pt x="493" y="7179"/>
                    <a:pt x="576" y="7343"/>
                    <a:pt x="674" y="7491"/>
                  </a:cubicBezTo>
                  <a:lnTo>
                    <a:pt x="954" y="9118"/>
                  </a:lnTo>
                  <a:lnTo>
                    <a:pt x="1973" y="9102"/>
                  </a:lnTo>
                  <a:lnTo>
                    <a:pt x="1907" y="5683"/>
                  </a:lnTo>
                  <a:cubicBezTo>
                    <a:pt x="1907" y="5683"/>
                    <a:pt x="1817" y="4376"/>
                    <a:pt x="2886" y="4376"/>
                  </a:cubicBezTo>
                  <a:cubicBezTo>
                    <a:pt x="2935" y="4376"/>
                    <a:pt x="2987" y="4379"/>
                    <a:pt x="3041" y="4385"/>
                  </a:cubicBezTo>
                  <a:cubicBezTo>
                    <a:pt x="4154" y="4487"/>
                    <a:pt x="5605" y="5606"/>
                    <a:pt x="7616" y="5606"/>
                  </a:cubicBezTo>
                  <a:cubicBezTo>
                    <a:pt x="7863" y="5606"/>
                    <a:pt x="8119" y="5590"/>
                    <a:pt x="8383" y="5552"/>
                  </a:cubicBezTo>
                  <a:cubicBezTo>
                    <a:pt x="8761" y="5486"/>
                    <a:pt x="9172" y="5453"/>
                    <a:pt x="9501" y="5223"/>
                  </a:cubicBezTo>
                  <a:cubicBezTo>
                    <a:pt x="9846" y="5009"/>
                    <a:pt x="10043" y="4631"/>
                    <a:pt x="10010" y="4220"/>
                  </a:cubicBezTo>
                  <a:cubicBezTo>
                    <a:pt x="9980" y="3840"/>
                    <a:pt x="9653" y="3558"/>
                    <a:pt x="9278" y="3558"/>
                  </a:cubicBezTo>
                  <a:cubicBezTo>
                    <a:pt x="9273" y="3558"/>
                    <a:pt x="9269" y="3558"/>
                    <a:pt x="9264" y="3558"/>
                  </a:cubicBezTo>
                  <a:lnTo>
                    <a:pt x="9264" y="3558"/>
                  </a:lnTo>
                  <a:cubicBezTo>
                    <a:pt x="9798" y="3498"/>
                    <a:pt x="10151" y="2980"/>
                    <a:pt x="9994" y="2462"/>
                  </a:cubicBezTo>
                  <a:cubicBezTo>
                    <a:pt x="9877" y="2078"/>
                    <a:pt x="9530" y="1842"/>
                    <a:pt x="9169" y="1842"/>
                  </a:cubicBezTo>
                  <a:cubicBezTo>
                    <a:pt x="9019" y="1842"/>
                    <a:pt x="8867" y="1882"/>
                    <a:pt x="8728" y="1969"/>
                  </a:cubicBezTo>
                  <a:cubicBezTo>
                    <a:pt x="8991" y="1738"/>
                    <a:pt x="9221" y="1459"/>
                    <a:pt x="9386" y="1147"/>
                  </a:cubicBezTo>
                  <a:cubicBezTo>
                    <a:pt x="9534" y="818"/>
                    <a:pt x="9468" y="424"/>
                    <a:pt x="9221" y="161"/>
                  </a:cubicBezTo>
                  <a:cubicBezTo>
                    <a:pt x="9084" y="49"/>
                    <a:pt x="8906" y="0"/>
                    <a:pt x="872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37"/>
            <p:cNvSpPr/>
            <p:nvPr/>
          </p:nvSpPr>
          <p:spPr>
            <a:xfrm>
              <a:off x="2735501" y="1705708"/>
              <a:ext cx="193303" cy="276101"/>
            </a:xfrm>
            <a:custGeom>
              <a:avLst/>
              <a:gdLst/>
              <a:ahLst/>
              <a:cxnLst/>
              <a:rect l="l" t="t" r="r" b="b"/>
              <a:pathLst>
                <a:path w="5930" h="8470" extrusionOk="0">
                  <a:moveTo>
                    <a:pt x="177" y="6317"/>
                  </a:moveTo>
                  <a:lnTo>
                    <a:pt x="177" y="6382"/>
                  </a:lnTo>
                  <a:lnTo>
                    <a:pt x="186" y="6325"/>
                  </a:lnTo>
                  <a:lnTo>
                    <a:pt x="186" y="6325"/>
                  </a:lnTo>
                  <a:lnTo>
                    <a:pt x="177" y="6317"/>
                  </a:lnTo>
                  <a:close/>
                  <a:moveTo>
                    <a:pt x="4498" y="0"/>
                  </a:moveTo>
                  <a:cubicBezTo>
                    <a:pt x="4477" y="0"/>
                    <a:pt x="4456" y="2"/>
                    <a:pt x="4434" y="5"/>
                  </a:cubicBezTo>
                  <a:cubicBezTo>
                    <a:pt x="4204" y="38"/>
                    <a:pt x="3152" y="1632"/>
                    <a:pt x="2840" y="2158"/>
                  </a:cubicBezTo>
                  <a:cubicBezTo>
                    <a:pt x="2606" y="2563"/>
                    <a:pt x="2079" y="3483"/>
                    <a:pt x="1752" y="3483"/>
                  </a:cubicBezTo>
                  <a:cubicBezTo>
                    <a:pt x="1642" y="3483"/>
                    <a:pt x="1554" y="3377"/>
                    <a:pt x="1508" y="3111"/>
                  </a:cubicBezTo>
                  <a:cubicBezTo>
                    <a:pt x="1328" y="2043"/>
                    <a:pt x="802" y="1287"/>
                    <a:pt x="506" y="1188"/>
                  </a:cubicBezTo>
                  <a:cubicBezTo>
                    <a:pt x="474" y="1177"/>
                    <a:pt x="442" y="1172"/>
                    <a:pt x="411" y="1172"/>
                  </a:cubicBezTo>
                  <a:cubicBezTo>
                    <a:pt x="175" y="1172"/>
                    <a:pt x="1" y="1484"/>
                    <a:pt x="161" y="1731"/>
                  </a:cubicBezTo>
                  <a:cubicBezTo>
                    <a:pt x="341" y="2043"/>
                    <a:pt x="473" y="2388"/>
                    <a:pt x="539" y="2750"/>
                  </a:cubicBezTo>
                  <a:cubicBezTo>
                    <a:pt x="621" y="3029"/>
                    <a:pt x="654" y="3325"/>
                    <a:pt x="621" y="3605"/>
                  </a:cubicBezTo>
                  <a:cubicBezTo>
                    <a:pt x="588" y="4196"/>
                    <a:pt x="489" y="4772"/>
                    <a:pt x="341" y="5347"/>
                  </a:cubicBezTo>
                  <a:lnTo>
                    <a:pt x="186" y="6325"/>
                  </a:lnTo>
                  <a:lnTo>
                    <a:pt x="186" y="6325"/>
                  </a:lnTo>
                  <a:lnTo>
                    <a:pt x="2412" y="8470"/>
                  </a:lnTo>
                  <a:cubicBezTo>
                    <a:pt x="2412" y="8470"/>
                    <a:pt x="4500" y="6547"/>
                    <a:pt x="5503" y="5232"/>
                  </a:cubicBezTo>
                  <a:cubicBezTo>
                    <a:pt x="5503" y="5232"/>
                    <a:pt x="5930" y="4788"/>
                    <a:pt x="5585" y="4525"/>
                  </a:cubicBezTo>
                  <a:cubicBezTo>
                    <a:pt x="5531" y="4477"/>
                    <a:pt x="5453" y="4462"/>
                    <a:pt x="5376" y="4462"/>
                  </a:cubicBezTo>
                  <a:cubicBezTo>
                    <a:pt x="5241" y="4462"/>
                    <a:pt x="5108" y="4509"/>
                    <a:pt x="5108" y="4509"/>
                  </a:cubicBezTo>
                  <a:cubicBezTo>
                    <a:pt x="5108" y="4311"/>
                    <a:pt x="5075" y="4114"/>
                    <a:pt x="5026" y="3917"/>
                  </a:cubicBezTo>
                  <a:cubicBezTo>
                    <a:pt x="4979" y="3830"/>
                    <a:pt x="4860" y="3808"/>
                    <a:pt x="4749" y="3808"/>
                  </a:cubicBezTo>
                  <a:cubicBezTo>
                    <a:pt x="4628" y="3808"/>
                    <a:pt x="4516" y="3835"/>
                    <a:pt x="4516" y="3835"/>
                  </a:cubicBezTo>
                  <a:cubicBezTo>
                    <a:pt x="4467" y="3670"/>
                    <a:pt x="4451" y="3506"/>
                    <a:pt x="4451" y="3342"/>
                  </a:cubicBezTo>
                  <a:cubicBezTo>
                    <a:pt x="4451" y="3276"/>
                    <a:pt x="4401" y="3210"/>
                    <a:pt x="4336" y="3194"/>
                  </a:cubicBezTo>
                  <a:cubicBezTo>
                    <a:pt x="4210" y="3155"/>
                    <a:pt x="4080" y="3139"/>
                    <a:pt x="3950" y="3139"/>
                  </a:cubicBezTo>
                  <a:cubicBezTo>
                    <a:pt x="3858" y="3139"/>
                    <a:pt x="3767" y="3147"/>
                    <a:pt x="3678" y="3161"/>
                  </a:cubicBezTo>
                  <a:cubicBezTo>
                    <a:pt x="3382" y="2996"/>
                    <a:pt x="4253" y="1369"/>
                    <a:pt x="4582" y="843"/>
                  </a:cubicBezTo>
                  <a:cubicBezTo>
                    <a:pt x="4891" y="349"/>
                    <a:pt x="4808" y="0"/>
                    <a:pt x="4498" y="0"/>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37"/>
            <p:cNvSpPr/>
            <p:nvPr/>
          </p:nvSpPr>
          <p:spPr>
            <a:xfrm>
              <a:off x="1500903" y="1758907"/>
              <a:ext cx="1353970" cy="992855"/>
            </a:xfrm>
            <a:custGeom>
              <a:avLst/>
              <a:gdLst/>
              <a:ahLst/>
              <a:cxnLst/>
              <a:rect l="l" t="t" r="r" b="b"/>
              <a:pathLst>
                <a:path w="41536" h="30458" extrusionOk="0">
                  <a:moveTo>
                    <a:pt x="8630" y="0"/>
                  </a:moveTo>
                  <a:cubicBezTo>
                    <a:pt x="8630" y="0"/>
                    <a:pt x="8630" y="543"/>
                    <a:pt x="8613" y="1019"/>
                  </a:cubicBezTo>
                  <a:lnTo>
                    <a:pt x="5802" y="1019"/>
                  </a:lnTo>
                  <a:cubicBezTo>
                    <a:pt x="5802" y="1019"/>
                    <a:pt x="5782" y="1018"/>
                    <a:pt x="5744" y="1018"/>
                  </a:cubicBezTo>
                  <a:cubicBezTo>
                    <a:pt x="5179" y="1018"/>
                    <a:pt x="708" y="1220"/>
                    <a:pt x="0" y="7577"/>
                  </a:cubicBezTo>
                  <a:lnTo>
                    <a:pt x="3633" y="10437"/>
                  </a:lnTo>
                  <a:lnTo>
                    <a:pt x="5112" y="15960"/>
                  </a:lnTo>
                  <a:cubicBezTo>
                    <a:pt x="5638" y="17900"/>
                    <a:pt x="3797" y="20957"/>
                    <a:pt x="2910" y="25937"/>
                  </a:cubicBezTo>
                  <a:cubicBezTo>
                    <a:pt x="2762" y="26742"/>
                    <a:pt x="2893" y="27433"/>
                    <a:pt x="3304" y="28353"/>
                  </a:cubicBezTo>
                  <a:lnTo>
                    <a:pt x="21664" y="30457"/>
                  </a:lnTo>
                  <a:lnTo>
                    <a:pt x="20694" y="16420"/>
                  </a:lnTo>
                  <a:lnTo>
                    <a:pt x="20398" y="13182"/>
                  </a:lnTo>
                  <a:lnTo>
                    <a:pt x="20398" y="13182"/>
                  </a:lnTo>
                  <a:cubicBezTo>
                    <a:pt x="21894" y="15214"/>
                    <a:pt x="24579" y="18098"/>
                    <a:pt x="27849" y="18098"/>
                  </a:cubicBezTo>
                  <a:cubicBezTo>
                    <a:pt x="27886" y="18098"/>
                    <a:pt x="27922" y="18098"/>
                    <a:pt x="27959" y="18097"/>
                  </a:cubicBezTo>
                  <a:cubicBezTo>
                    <a:pt x="33646" y="17998"/>
                    <a:pt x="41536" y="6065"/>
                    <a:pt x="41536" y="6065"/>
                  </a:cubicBezTo>
                  <a:lnTo>
                    <a:pt x="37821" y="3403"/>
                  </a:lnTo>
                  <a:cubicBezTo>
                    <a:pt x="37821" y="3403"/>
                    <a:pt x="29274" y="11802"/>
                    <a:pt x="28090" y="11851"/>
                  </a:cubicBezTo>
                  <a:cubicBezTo>
                    <a:pt x="28083" y="11851"/>
                    <a:pt x="28075" y="11851"/>
                    <a:pt x="28068" y="11851"/>
                  </a:cubicBezTo>
                  <a:cubicBezTo>
                    <a:pt x="26664" y="11851"/>
                    <a:pt x="22518" y="5950"/>
                    <a:pt x="22518" y="5950"/>
                  </a:cubicBezTo>
                  <a:cubicBezTo>
                    <a:pt x="19823" y="1808"/>
                    <a:pt x="16273" y="1134"/>
                    <a:pt x="14974" y="1036"/>
                  </a:cubicBezTo>
                  <a:lnTo>
                    <a:pt x="14991" y="526"/>
                  </a:lnTo>
                  <a:lnTo>
                    <a:pt x="8630"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37"/>
            <p:cNvSpPr/>
            <p:nvPr/>
          </p:nvSpPr>
          <p:spPr>
            <a:xfrm>
              <a:off x="1778960" y="1772826"/>
              <a:ext cx="140952" cy="102356"/>
            </a:xfrm>
            <a:custGeom>
              <a:avLst/>
              <a:gdLst/>
              <a:ahLst/>
              <a:cxnLst/>
              <a:rect l="l" t="t" r="r" b="b"/>
              <a:pathLst>
                <a:path w="4324" h="3140" extrusionOk="0">
                  <a:moveTo>
                    <a:pt x="4291" y="1"/>
                  </a:moveTo>
                  <a:cubicBezTo>
                    <a:pt x="4242" y="296"/>
                    <a:pt x="4192" y="576"/>
                    <a:pt x="4176" y="872"/>
                  </a:cubicBezTo>
                  <a:cubicBezTo>
                    <a:pt x="4098" y="1543"/>
                    <a:pt x="3990" y="2215"/>
                    <a:pt x="3852" y="2887"/>
                  </a:cubicBezTo>
                  <a:lnTo>
                    <a:pt x="3852" y="2887"/>
                  </a:lnTo>
                  <a:cubicBezTo>
                    <a:pt x="3666" y="2778"/>
                    <a:pt x="3469" y="2677"/>
                    <a:pt x="3272" y="2565"/>
                  </a:cubicBezTo>
                  <a:cubicBezTo>
                    <a:pt x="2368" y="2022"/>
                    <a:pt x="1579" y="1480"/>
                    <a:pt x="987" y="1135"/>
                  </a:cubicBezTo>
                  <a:cubicBezTo>
                    <a:pt x="691" y="954"/>
                    <a:pt x="445" y="806"/>
                    <a:pt x="280" y="724"/>
                  </a:cubicBezTo>
                  <a:cubicBezTo>
                    <a:pt x="198" y="658"/>
                    <a:pt x="100" y="625"/>
                    <a:pt x="1" y="592"/>
                  </a:cubicBezTo>
                  <a:lnTo>
                    <a:pt x="1" y="592"/>
                  </a:lnTo>
                  <a:cubicBezTo>
                    <a:pt x="297" y="822"/>
                    <a:pt x="609" y="1036"/>
                    <a:pt x="921" y="1233"/>
                  </a:cubicBezTo>
                  <a:cubicBezTo>
                    <a:pt x="1497" y="1611"/>
                    <a:pt x="2269" y="2170"/>
                    <a:pt x="3190" y="2696"/>
                  </a:cubicBezTo>
                  <a:cubicBezTo>
                    <a:pt x="3420" y="2844"/>
                    <a:pt x="3650" y="2959"/>
                    <a:pt x="3880" y="3091"/>
                  </a:cubicBezTo>
                  <a:lnTo>
                    <a:pt x="3962" y="3140"/>
                  </a:lnTo>
                  <a:lnTo>
                    <a:pt x="3995" y="3025"/>
                  </a:lnTo>
                  <a:cubicBezTo>
                    <a:pt x="4143" y="2318"/>
                    <a:pt x="4242" y="1595"/>
                    <a:pt x="4291" y="872"/>
                  </a:cubicBezTo>
                  <a:cubicBezTo>
                    <a:pt x="4324" y="592"/>
                    <a:pt x="4324" y="296"/>
                    <a:pt x="4291"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37"/>
            <p:cNvSpPr/>
            <p:nvPr/>
          </p:nvSpPr>
          <p:spPr>
            <a:xfrm>
              <a:off x="1918803" y="1772826"/>
              <a:ext cx="70769" cy="99585"/>
            </a:xfrm>
            <a:custGeom>
              <a:avLst/>
              <a:gdLst/>
              <a:ahLst/>
              <a:cxnLst/>
              <a:rect l="l" t="t" r="r" b="b"/>
              <a:pathLst>
                <a:path w="2171" h="3055" extrusionOk="0">
                  <a:moveTo>
                    <a:pt x="1" y="1"/>
                  </a:moveTo>
                  <a:lnTo>
                    <a:pt x="1" y="1"/>
                  </a:lnTo>
                  <a:cubicBezTo>
                    <a:pt x="67" y="280"/>
                    <a:pt x="165" y="559"/>
                    <a:pt x="280" y="806"/>
                  </a:cubicBezTo>
                  <a:cubicBezTo>
                    <a:pt x="461" y="1299"/>
                    <a:pt x="741" y="1973"/>
                    <a:pt x="1053" y="2713"/>
                  </a:cubicBezTo>
                  <a:cubicBezTo>
                    <a:pt x="1086" y="2811"/>
                    <a:pt x="1135" y="2910"/>
                    <a:pt x="1201" y="3008"/>
                  </a:cubicBezTo>
                  <a:cubicBezTo>
                    <a:pt x="1239" y="3037"/>
                    <a:pt x="1288" y="3055"/>
                    <a:pt x="1336" y="3055"/>
                  </a:cubicBezTo>
                  <a:cubicBezTo>
                    <a:pt x="1370" y="3055"/>
                    <a:pt x="1403" y="3046"/>
                    <a:pt x="1431" y="3025"/>
                  </a:cubicBezTo>
                  <a:cubicBezTo>
                    <a:pt x="1480" y="2992"/>
                    <a:pt x="1530" y="2943"/>
                    <a:pt x="1546" y="2877"/>
                  </a:cubicBezTo>
                  <a:cubicBezTo>
                    <a:pt x="1628" y="2713"/>
                    <a:pt x="1694" y="2548"/>
                    <a:pt x="1760" y="2367"/>
                  </a:cubicBezTo>
                  <a:cubicBezTo>
                    <a:pt x="1858" y="2039"/>
                    <a:pt x="1924" y="1726"/>
                    <a:pt x="1990" y="1480"/>
                  </a:cubicBezTo>
                  <a:cubicBezTo>
                    <a:pt x="2072" y="1200"/>
                    <a:pt x="2138" y="921"/>
                    <a:pt x="2171" y="642"/>
                  </a:cubicBezTo>
                  <a:lnTo>
                    <a:pt x="2171" y="642"/>
                  </a:lnTo>
                  <a:cubicBezTo>
                    <a:pt x="2039" y="905"/>
                    <a:pt x="1940" y="1168"/>
                    <a:pt x="1875" y="1447"/>
                  </a:cubicBezTo>
                  <a:cubicBezTo>
                    <a:pt x="1792" y="1694"/>
                    <a:pt x="1727" y="1989"/>
                    <a:pt x="1612" y="2318"/>
                  </a:cubicBezTo>
                  <a:cubicBezTo>
                    <a:pt x="1546" y="2482"/>
                    <a:pt x="1480" y="2647"/>
                    <a:pt x="1398" y="2811"/>
                  </a:cubicBezTo>
                  <a:cubicBezTo>
                    <a:pt x="1382" y="2844"/>
                    <a:pt x="1365" y="2861"/>
                    <a:pt x="1349" y="2893"/>
                  </a:cubicBezTo>
                  <a:cubicBezTo>
                    <a:pt x="1332" y="2893"/>
                    <a:pt x="1332" y="2893"/>
                    <a:pt x="1316" y="2877"/>
                  </a:cubicBezTo>
                  <a:cubicBezTo>
                    <a:pt x="1267" y="2811"/>
                    <a:pt x="1234" y="2729"/>
                    <a:pt x="1201" y="2647"/>
                  </a:cubicBezTo>
                  <a:cubicBezTo>
                    <a:pt x="888" y="1907"/>
                    <a:pt x="609" y="1250"/>
                    <a:pt x="395" y="773"/>
                  </a:cubicBezTo>
                  <a:cubicBezTo>
                    <a:pt x="280" y="494"/>
                    <a:pt x="165" y="247"/>
                    <a:pt x="1"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37"/>
            <p:cNvSpPr/>
            <p:nvPr/>
          </p:nvSpPr>
          <p:spPr>
            <a:xfrm>
              <a:off x="1924182" y="1790494"/>
              <a:ext cx="26828" cy="744266"/>
            </a:xfrm>
            <a:custGeom>
              <a:avLst/>
              <a:gdLst/>
              <a:ahLst/>
              <a:cxnLst/>
              <a:rect l="l" t="t" r="r" b="b"/>
              <a:pathLst>
                <a:path w="823" h="22832" extrusionOk="0">
                  <a:moveTo>
                    <a:pt x="17" y="1"/>
                  </a:moveTo>
                  <a:cubicBezTo>
                    <a:pt x="17" y="67"/>
                    <a:pt x="0" y="149"/>
                    <a:pt x="17" y="231"/>
                  </a:cubicBezTo>
                  <a:cubicBezTo>
                    <a:pt x="17" y="395"/>
                    <a:pt x="17" y="626"/>
                    <a:pt x="17" y="889"/>
                  </a:cubicBezTo>
                  <a:cubicBezTo>
                    <a:pt x="33" y="1497"/>
                    <a:pt x="50" y="2319"/>
                    <a:pt x="82" y="3338"/>
                  </a:cubicBezTo>
                  <a:cubicBezTo>
                    <a:pt x="148" y="5425"/>
                    <a:pt x="230" y="8269"/>
                    <a:pt x="329" y="11424"/>
                  </a:cubicBezTo>
                  <a:cubicBezTo>
                    <a:pt x="460" y="14564"/>
                    <a:pt x="559" y="17407"/>
                    <a:pt x="641" y="19495"/>
                  </a:cubicBezTo>
                  <a:cubicBezTo>
                    <a:pt x="691" y="20514"/>
                    <a:pt x="723" y="21336"/>
                    <a:pt x="756" y="21927"/>
                  </a:cubicBezTo>
                  <a:cubicBezTo>
                    <a:pt x="773" y="22207"/>
                    <a:pt x="773" y="22437"/>
                    <a:pt x="789" y="22601"/>
                  </a:cubicBezTo>
                  <a:cubicBezTo>
                    <a:pt x="789" y="22683"/>
                    <a:pt x="806" y="22749"/>
                    <a:pt x="822" y="22831"/>
                  </a:cubicBezTo>
                  <a:cubicBezTo>
                    <a:pt x="822" y="22749"/>
                    <a:pt x="822" y="22683"/>
                    <a:pt x="822" y="22601"/>
                  </a:cubicBezTo>
                  <a:cubicBezTo>
                    <a:pt x="822" y="22437"/>
                    <a:pt x="822" y="22207"/>
                    <a:pt x="822" y="21927"/>
                  </a:cubicBezTo>
                  <a:cubicBezTo>
                    <a:pt x="806" y="21336"/>
                    <a:pt x="789" y="20514"/>
                    <a:pt x="756" y="19495"/>
                  </a:cubicBezTo>
                  <a:cubicBezTo>
                    <a:pt x="691" y="17407"/>
                    <a:pt x="608" y="14564"/>
                    <a:pt x="510" y="11408"/>
                  </a:cubicBezTo>
                  <a:cubicBezTo>
                    <a:pt x="378" y="8269"/>
                    <a:pt x="280" y="5425"/>
                    <a:pt x="198" y="3338"/>
                  </a:cubicBezTo>
                  <a:cubicBezTo>
                    <a:pt x="148" y="2319"/>
                    <a:pt x="115" y="1497"/>
                    <a:pt x="82" y="889"/>
                  </a:cubicBezTo>
                  <a:cubicBezTo>
                    <a:pt x="66" y="626"/>
                    <a:pt x="50" y="395"/>
                    <a:pt x="50" y="231"/>
                  </a:cubicBezTo>
                  <a:cubicBezTo>
                    <a:pt x="50" y="149"/>
                    <a:pt x="33" y="67"/>
                    <a:pt x="17" y="1"/>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37"/>
            <p:cNvSpPr/>
            <p:nvPr/>
          </p:nvSpPr>
          <p:spPr>
            <a:xfrm>
              <a:off x="1913457" y="1785148"/>
              <a:ext cx="32174" cy="102910"/>
            </a:xfrm>
            <a:custGeom>
              <a:avLst/>
              <a:gdLst/>
              <a:ahLst/>
              <a:cxnLst/>
              <a:rect l="l" t="t" r="r" b="b"/>
              <a:pathLst>
                <a:path w="987" h="3157" extrusionOk="0">
                  <a:moveTo>
                    <a:pt x="280" y="1"/>
                  </a:moveTo>
                  <a:lnTo>
                    <a:pt x="1" y="1677"/>
                  </a:lnTo>
                  <a:lnTo>
                    <a:pt x="527" y="3156"/>
                  </a:lnTo>
                  <a:lnTo>
                    <a:pt x="987" y="1579"/>
                  </a:lnTo>
                  <a:lnTo>
                    <a:pt x="2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37"/>
            <p:cNvSpPr/>
            <p:nvPr/>
          </p:nvSpPr>
          <p:spPr>
            <a:xfrm>
              <a:off x="1922552" y="1873552"/>
              <a:ext cx="113635" cy="710495"/>
            </a:xfrm>
            <a:custGeom>
              <a:avLst/>
              <a:gdLst/>
              <a:ahLst/>
              <a:cxnLst/>
              <a:rect l="l" t="t" r="r" b="b"/>
              <a:pathLst>
                <a:path w="3486" h="21796" extrusionOk="0">
                  <a:moveTo>
                    <a:pt x="346" y="1"/>
                  </a:moveTo>
                  <a:lnTo>
                    <a:pt x="1" y="16569"/>
                  </a:lnTo>
                  <a:lnTo>
                    <a:pt x="2499" y="21795"/>
                  </a:lnTo>
                  <a:lnTo>
                    <a:pt x="3486" y="15911"/>
                  </a:lnTo>
                  <a:lnTo>
                    <a:pt x="3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37"/>
            <p:cNvSpPr/>
            <p:nvPr/>
          </p:nvSpPr>
          <p:spPr>
            <a:xfrm>
              <a:off x="2408515" y="2144666"/>
              <a:ext cx="11311" cy="75594"/>
            </a:xfrm>
            <a:custGeom>
              <a:avLst/>
              <a:gdLst/>
              <a:ahLst/>
              <a:cxnLst/>
              <a:rect l="l" t="t" r="r" b="b"/>
              <a:pathLst>
                <a:path w="347" h="2319" extrusionOk="0">
                  <a:moveTo>
                    <a:pt x="182" y="1"/>
                  </a:moveTo>
                  <a:cubicBezTo>
                    <a:pt x="132" y="1"/>
                    <a:pt x="1" y="510"/>
                    <a:pt x="50" y="1168"/>
                  </a:cubicBezTo>
                  <a:cubicBezTo>
                    <a:pt x="67" y="1513"/>
                    <a:pt x="132" y="1858"/>
                    <a:pt x="264" y="2187"/>
                  </a:cubicBezTo>
                  <a:lnTo>
                    <a:pt x="313" y="2318"/>
                  </a:lnTo>
                  <a:lnTo>
                    <a:pt x="330" y="2203"/>
                  </a:lnTo>
                  <a:cubicBezTo>
                    <a:pt x="346" y="2121"/>
                    <a:pt x="346" y="2072"/>
                    <a:pt x="330" y="2072"/>
                  </a:cubicBezTo>
                  <a:cubicBezTo>
                    <a:pt x="328" y="2069"/>
                    <a:pt x="325" y="2068"/>
                    <a:pt x="323" y="2068"/>
                  </a:cubicBezTo>
                  <a:cubicBezTo>
                    <a:pt x="321" y="2068"/>
                    <a:pt x="319" y="2069"/>
                    <a:pt x="318" y="2070"/>
                  </a:cubicBezTo>
                  <a:lnTo>
                    <a:pt x="318" y="2070"/>
                  </a:lnTo>
                  <a:cubicBezTo>
                    <a:pt x="289" y="1868"/>
                    <a:pt x="228" y="1539"/>
                    <a:pt x="215" y="1151"/>
                  </a:cubicBezTo>
                  <a:cubicBezTo>
                    <a:pt x="165" y="526"/>
                    <a:pt x="231" y="17"/>
                    <a:pt x="18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37"/>
            <p:cNvSpPr/>
            <p:nvPr/>
          </p:nvSpPr>
          <p:spPr>
            <a:xfrm>
              <a:off x="2416567" y="2147893"/>
              <a:ext cx="27903" cy="62718"/>
            </a:xfrm>
            <a:custGeom>
              <a:avLst/>
              <a:gdLst/>
              <a:ahLst/>
              <a:cxnLst/>
              <a:rect l="l" t="t" r="r" b="b"/>
              <a:pathLst>
                <a:path w="856" h="1924" extrusionOk="0">
                  <a:moveTo>
                    <a:pt x="33" y="0"/>
                  </a:moveTo>
                  <a:cubicBezTo>
                    <a:pt x="0" y="17"/>
                    <a:pt x="66" y="477"/>
                    <a:pt x="296" y="1019"/>
                  </a:cubicBezTo>
                  <a:cubicBezTo>
                    <a:pt x="506" y="1550"/>
                    <a:pt x="762" y="1924"/>
                    <a:pt x="819" y="1924"/>
                  </a:cubicBezTo>
                  <a:cubicBezTo>
                    <a:pt x="820" y="1924"/>
                    <a:pt x="821" y="1924"/>
                    <a:pt x="822" y="1923"/>
                  </a:cubicBezTo>
                  <a:cubicBezTo>
                    <a:pt x="855" y="1890"/>
                    <a:pt x="658" y="1479"/>
                    <a:pt x="444" y="953"/>
                  </a:cubicBezTo>
                  <a:cubicBezTo>
                    <a:pt x="231" y="427"/>
                    <a:pt x="83" y="0"/>
                    <a:pt x="33"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37"/>
            <p:cNvSpPr/>
            <p:nvPr/>
          </p:nvSpPr>
          <p:spPr>
            <a:xfrm>
              <a:off x="1418399" y="2019817"/>
              <a:ext cx="817089" cy="727902"/>
            </a:xfrm>
            <a:custGeom>
              <a:avLst/>
              <a:gdLst/>
              <a:ahLst/>
              <a:cxnLst/>
              <a:rect l="l" t="t" r="r" b="b"/>
              <a:pathLst>
                <a:path w="25066" h="22330" extrusionOk="0">
                  <a:moveTo>
                    <a:pt x="2827" y="1"/>
                  </a:moveTo>
                  <a:cubicBezTo>
                    <a:pt x="2548" y="1086"/>
                    <a:pt x="1808" y="5343"/>
                    <a:pt x="1118" y="10060"/>
                  </a:cubicBezTo>
                  <a:cubicBezTo>
                    <a:pt x="0" y="17752"/>
                    <a:pt x="16782" y="20399"/>
                    <a:pt x="16782" y="20399"/>
                  </a:cubicBezTo>
                  <a:lnTo>
                    <a:pt x="21861" y="21746"/>
                  </a:lnTo>
                  <a:cubicBezTo>
                    <a:pt x="21861" y="21746"/>
                    <a:pt x="23889" y="22329"/>
                    <a:pt x="24552" y="22329"/>
                  </a:cubicBezTo>
                  <a:cubicBezTo>
                    <a:pt x="24628" y="22329"/>
                    <a:pt x="24686" y="22322"/>
                    <a:pt x="24721" y="22305"/>
                  </a:cubicBezTo>
                  <a:cubicBezTo>
                    <a:pt x="25066" y="22124"/>
                    <a:pt x="23011" y="21188"/>
                    <a:pt x="22288" y="20875"/>
                  </a:cubicBezTo>
                  <a:cubicBezTo>
                    <a:pt x="21565" y="20546"/>
                    <a:pt x="19313" y="16914"/>
                    <a:pt x="19313" y="16914"/>
                  </a:cubicBezTo>
                  <a:cubicBezTo>
                    <a:pt x="20299" y="16306"/>
                    <a:pt x="20825" y="15468"/>
                    <a:pt x="20809" y="15139"/>
                  </a:cubicBezTo>
                  <a:cubicBezTo>
                    <a:pt x="20790" y="14948"/>
                    <a:pt x="20632" y="14834"/>
                    <a:pt x="20464" y="14834"/>
                  </a:cubicBezTo>
                  <a:cubicBezTo>
                    <a:pt x="20343" y="14834"/>
                    <a:pt x="20218" y="14893"/>
                    <a:pt x="20135" y="15024"/>
                  </a:cubicBezTo>
                  <a:cubicBezTo>
                    <a:pt x="19888" y="15320"/>
                    <a:pt x="19593" y="15583"/>
                    <a:pt x="19280" y="15813"/>
                  </a:cubicBezTo>
                  <a:cubicBezTo>
                    <a:pt x="19034" y="15994"/>
                    <a:pt x="18754" y="16141"/>
                    <a:pt x="18442" y="16240"/>
                  </a:cubicBezTo>
                  <a:cubicBezTo>
                    <a:pt x="18097" y="16355"/>
                    <a:pt x="17801" y="16437"/>
                    <a:pt x="17538" y="16487"/>
                  </a:cubicBezTo>
                  <a:cubicBezTo>
                    <a:pt x="15779" y="16010"/>
                    <a:pt x="10865" y="14449"/>
                    <a:pt x="7331" y="11457"/>
                  </a:cubicBezTo>
                  <a:cubicBezTo>
                    <a:pt x="6690" y="10931"/>
                    <a:pt x="8038" y="1497"/>
                    <a:pt x="8038" y="1497"/>
                  </a:cubicBezTo>
                  <a:lnTo>
                    <a:pt x="2827" y="1"/>
                  </a:ln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37"/>
            <p:cNvSpPr/>
            <p:nvPr/>
          </p:nvSpPr>
          <p:spPr>
            <a:xfrm>
              <a:off x="1440369" y="2005898"/>
              <a:ext cx="526710" cy="686373"/>
            </a:xfrm>
            <a:custGeom>
              <a:avLst/>
              <a:gdLst/>
              <a:ahLst/>
              <a:cxnLst/>
              <a:rect l="l" t="t" r="r" b="b"/>
              <a:pathLst>
                <a:path w="16158" h="21056" extrusionOk="0">
                  <a:moveTo>
                    <a:pt x="1857" y="0"/>
                  </a:moveTo>
                  <a:lnTo>
                    <a:pt x="362" y="10273"/>
                  </a:lnTo>
                  <a:cubicBezTo>
                    <a:pt x="0" y="13446"/>
                    <a:pt x="2137" y="15960"/>
                    <a:pt x="4980" y="17374"/>
                  </a:cubicBezTo>
                  <a:cubicBezTo>
                    <a:pt x="9273" y="19496"/>
                    <a:pt x="15593" y="21011"/>
                    <a:pt x="15728" y="21055"/>
                  </a:cubicBezTo>
                  <a:lnTo>
                    <a:pt x="15728" y="21055"/>
                  </a:lnTo>
                  <a:cubicBezTo>
                    <a:pt x="15638" y="20977"/>
                    <a:pt x="16157" y="16470"/>
                    <a:pt x="16157" y="16470"/>
                  </a:cubicBezTo>
                  <a:cubicBezTo>
                    <a:pt x="16157" y="16470"/>
                    <a:pt x="7117" y="12542"/>
                    <a:pt x="6838" y="10865"/>
                  </a:cubicBezTo>
                  <a:cubicBezTo>
                    <a:pt x="6558" y="9188"/>
                    <a:pt x="7988" y="2137"/>
                    <a:pt x="7988" y="2137"/>
                  </a:cubicBezTo>
                  <a:lnTo>
                    <a:pt x="1857" y="0"/>
                  </a:lnTo>
                  <a:close/>
                  <a:moveTo>
                    <a:pt x="15728" y="21055"/>
                  </a:moveTo>
                  <a:cubicBezTo>
                    <a:pt x="15729" y="21055"/>
                    <a:pt x="15729" y="21056"/>
                    <a:pt x="15730" y="21056"/>
                  </a:cubicBezTo>
                  <a:cubicBezTo>
                    <a:pt x="15731" y="21056"/>
                    <a:pt x="15730" y="21055"/>
                    <a:pt x="15728" y="21055"/>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37"/>
            <p:cNvSpPr/>
            <p:nvPr/>
          </p:nvSpPr>
          <p:spPr>
            <a:xfrm>
              <a:off x="1653590" y="1852657"/>
              <a:ext cx="315609" cy="839614"/>
            </a:xfrm>
            <a:custGeom>
              <a:avLst/>
              <a:gdLst/>
              <a:ahLst/>
              <a:cxnLst/>
              <a:rect l="l" t="t" r="r" b="b"/>
              <a:pathLst>
                <a:path w="9682" h="25757" extrusionOk="0">
                  <a:moveTo>
                    <a:pt x="987" y="1"/>
                  </a:moveTo>
                  <a:cubicBezTo>
                    <a:pt x="971" y="17"/>
                    <a:pt x="1069" y="66"/>
                    <a:pt x="1234" y="198"/>
                  </a:cubicBezTo>
                  <a:cubicBezTo>
                    <a:pt x="1447" y="412"/>
                    <a:pt x="1628" y="658"/>
                    <a:pt x="1760" y="937"/>
                  </a:cubicBezTo>
                  <a:cubicBezTo>
                    <a:pt x="1957" y="1381"/>
                    <a:pt x="2055" y="1858"/>
                    <a:pt x="2055" y="2351"/>
                  </a:cubicBezTo>
                  <a:cubicBezTo>
                    <a:pt x="2039" y="2992"/>
                    <a:pt x="1957" y="3633"/>
                    <a:pt x="1825" y="4258"/>
                  </a:cubicBezTo>
                  <a:cubicBezTo>
                    <a:pt x="1579" y="5671"/>
                    <a:pt x="1283" y="7348"/>
                    <a:pt x="954" y="9222"/>
                  </a:cubicBezTo>
                  <a:cubicBezTo>
                    <a:pt x="790" y="10158"/>
                    <a:pt x="625" y="11128"/>
                    <a:pt x="445" y="12147"/>
                  </a:cubicBezTo>
                  <a:cubicBezTo>
                    <a:pt x="297" y="13166"/>
                    <a:pt x="1" y="14218"/>
                    <a:pt x="149" y="15352"/>
                  </a:cubicBezTo>
                  <a:cubicBezTo>
                    <a:pt x="149" y="15418"/>
                    <a:pt x="165" y="15484"/>
                    <a:pt x="182" y="15566"/>
                  </a:cubicBezTo>
                  <a:cubicBezTo>
                    <a:pt x="198" y="15632"/>
                    <a:pt x="231" y="15697"/>
                    <a:pt x="264" y="15763"/>
                  </a:cubicBezTo>
                  <a:cubicBezTo>
                    <a:pt x="330" y="15895"/>
                    <a:pt x="412" y="16010"/>
                    <a:pt x="527" y="16108"/>
                  </a:cubicBezTo>
                  <a:cubicBezTo>
                    <a:pt x="724" y="16306"/>
                    <a:pt x="921" y="16486"/>
                    <a:pt x="1135" y="16651"/>
                  </a:cubicBezTo>
                  <a:cubicBezTo>
                    <a:pt x="1529" y="16996"/>
                    <a:pt x="1957" y="17308"/>
                    <a:pt x="2417" y="17604"/>
                  </a:cubicBezTo>
                  <a:cubicBezTo>
                    <a:pt x="2844" y="17884"/>
                    <a:pt x="3288" y="18147"/>
                    <a:pt x="3732" y="18377"/>
                  </a:cubicBezTo>
                  <a:lnTo>
                    <a:pt x="5047" y="19018"/>
                  </a:lnTo>
                  <a:lnTo>
                    <a:pt x="9562" y="21202"/>
                  </a:lnTo>
                  <a:lnTo>
                    <a:pt x="9562" y="21202"/>
                  </a:lnTo>
                  <a:cubicBezTo>
                    <a:pt x="9433" y="22594"/>
                    <a:pt x="9336" y="23728"/>
                    <a:pt x="9271" y="24524"/>
                  </a:cubicBezTo>
                  <a:cubicBezTo>
                    <a:pt x="9238" y="24902"/>
                    <a:pt x="9222" y="25214"/>
                    <a:pt x="9205" y="25428"/>
                  </a:cubicBezTo>
                  <a:cubicBezTo>
                    <a:pt x="9189" y="25527"/>
                    <a:pt x="9189" y="25609"/>
                    <a:pt x="9189" y="25674"/>
                  </a:cubicBezTo>
                  <a:cubicBezTo>
                    <a:pt x="9172" y="25691"/>
                    <a:pt x="9172" y="25724"/>
                    <a:pt x="9189" y="25757"/>
                  </a:cubicBezTo>
                  <a:cubicBezTo>
                    <a:pt x="9189" y="25724"/>
                    <a:pt x="9205" y="25707"/>
                    <a:pt x="9205" y="25674"/>
                  </a:cubicBezTo>
                  <a:cubicBezTo>
                    <a:pt x="9205" y="25609"/>
                    <a:pt x="9222" y="25527"/>
                    <a:pt x="9238" y="25428"/>
                  </a:cubicBezTo>
                  <a:cubicBezTo>
                    <a:pt x="9255" y="25214"/>
                    <a:pt x="9287" y="24902"/>
                    <a:pt x="9337" y="24524"/>
                  </a:cubicBezTo>
                  <a:cubicBezTo>
                    <a:pt x="9419" y="23719"/>
                    <a:pt x="9534" y="22568"/>
                    <a:pt x="9682" y="21171"/>
                  </a:cubicBezTo>
                  <a:lnTo>
                    <a:pt x="9682" y="21122"/>
                  </a:lnTo>
                  <a:lnTo>
                    <a:pt x="9649" y="21105"/>
                  </a:lnTo>
                  <a:cubicBezTo>
                    <a:pt x="8351" y="20464"/>
                    <a:pt x="6822" y="19708"/>
                    <a:pt x="5113" y="18870"/>
                  </a:cubicBezTo>
                  <a:lnTo>
                    <a:pt x="3814" y="18229"/>
                  </a:lnTo>
                  <a:cubicBezTo>
                    <a:pt x="3370" y="17999"/>
                    <a:pt x="2927" y="17736"/>
                    <a:pt x="2499" y="17456"/>
                  </a:cubicBezTo>
                  <a:cubicBezTo>
                    <a:pt x="2055" y="17177"/>
                    <a:pt x="1644" y="16864"/>
                    <a:pt x="1234" y="16536"/>
                  </a:cubicBezTo>
                  <a:cubicBezTo>
                    <a:pt x="1036" y="16355"/>
                    <a:pt x="839" y="16174"/>
                    <a:pt x="642" y="15993"/>
                  </a:cubicBezTo>
                  <a:cubicBezTo>
                    <a:pt x="543" y="15911"/>
                    <a:pt x="461" y="15813"/>
                    <a:pt x="412" y="15697"/>
                  </a:cubicBezTo>
                  <a:cubicBezTo>
                    <a:pt x="379" y="15632"/>
                    <a:pt x="362" y="15582"/>
                    <a:pt x="346" y="15517"/>
                  </a:cubicBezTo>
                  <a:cubicBezTo>
                    <a:pt x="330" y="15451"/>
                    <a:pt x="313" y="15385"/>
                    <a:pt x="313" y="15319"/>
                  </a:cubicBezTo>
                  <a:cubicBezTo>
                    <a:pt x="247" y="14793"/>
                    <a:pt x="264" y="14251"/>
                    <a:pt x="346" y="13725"/>
                  </a:cubicBezTo>
                  <a:cubicBezTo>
                    <a:pt x="379" y="13462"/>
                    <a:pt x="428" y="13216"/>
                    <a:pt x="477" y="12953"/>
                  </a:cubicBezTo>
                  <a:cubicBezTo>
                    <a:pt x="527" y="12690"/>
                    <a:pt x="576" y="12443"/>
                    <a:pt x="609" y="12180"/>
                  </a:cubicBezTo>
                  <a:cubicBezTo>
                    <a:pt x="790" y="11161"/>
                    <a:pt x="954" y="10175"/>
                    <a:pt x="1118" y="9254"/>
                  </a:cubicBezTo>
                  <a:cubicBezTo>
                    <a:pt x="1431" y="7381"/>
                    <a:pt x="1710" y="5688"/>
                    <a:pt x="1940" y="4274"/>
                  </a:cubicBezTo>
                  <a:cubicBezTo>
                    <a:pt x="2072" y="3633"/>
                    <a:pt x="2138" y="2992"/>
                    <a:pt x="2154" y="2351"/>
                  </a:cubicBezTo>
                  <a:cubicBezTo>
                    <a:pt x="2154" y="1841"/>
                    <a:pt x="2039" y="1365"/>
                    <a:pt x="1825" y="905"/>
                  </a:cubicBezTo>
                  <a:cubicBezTo>
                    <a:pt x="1677" y="625"/>
                    <a:pt x="1497" y="379"/>
                    <a:pt x="1250" y="181"/>
                  </a:cubicBezTo>
                  <a:cubicBezTo>
                    <a:pt x="1168" y="116"/>
                    <a:pt x="1086" y="50"/>
                    <a:pt x="98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37"/>
            <p:cNvSpPr/>
            <p:nvPr/>
          </p:nvSpPr>
          <p:spPr>
            <a:xfrm>
              <a:off x="1895789" y="2521851"/>
              <a:ext cx="30022" cy="153273"/>
            </a:xfrm>
            <a:custGeom>
              <a:avLst/>
              <a:gdLst/>
              <a:ahLst/>
              <a:cxnLst/>
              <a:rect l="l" t="t" r="r" b="b"/>
              <a:pathLst>
                <a:path w="921" h="4702" extrusionOk="0">
                  <a:moveTo>
                    <a:pt x="921" y="1"/>
                  </a:moveTo>
                  <a:cubicBezTo>
                    <a:pt x="871" y="1"/>
                    <a:pt x="674" y="1053"/>
                    <a:pt x="427" y="2351"/>
                  </a:cubicBezTo>
                  <a:cubicBezTo>
                    <a:pt x="312" y="2959"/>
                    <a:pt x="197" y="3518"/>
                    <a:pt x="115" y="4011"/>
                  </a:cubicBezTo>
                  <a:cubicBezTo>
                    <a:pt x="49" y="4241"/>
                    <a:pt x="17" y="4472"/>
                    <a:pt x="0" y="4702"/>
                  </a:cubicBezTo>
                  <a:cubicBezTo>
                    <a:pt x="99" y="4488"/>
                    <a:pt x="181" y="4274"/>
                    <a:pt x="230" y="4028"/>
                  </a:cubicBezTo>
                  <a:cubicBezTo>
                    <a:pt x="329" y="3617"/>
                    <a:pt x="477" y="3025"/>
                    <a:pt x="592" y="2384"/>
                  </a:cubicBezTo>
                  <a:cubicBezTo>
                    <a:pt x="707" y="1727"/>
                    <a:pt x="806" y="1135"/>
                    <a:pt x="855" y="708"/>
                  </a:cubicBezTo>
                  <a:cubicBezTo>
                    <a:pt x="904" y="478"/>
                    <a:pt x="921" y="247"/>
                    <a:pt x="921"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37"/>
            <p:cNvSpPr/>
            <p:nvPr/>
          </p:nvSpPr>
          <p:spPr>
            <a:xfrm>
              <a:off x="1490733" y="2484332"/>
              <a:ext cx="462396" cy="207939"/>
            </a:xfrm>
            <a:custGeom>
              <a:avLst/>
              <a:gdLst/>
              <a:ahLst/>
              <a:cxnLst/>
              <a:rect l="l" t="t" r="r" b="b"/>
              <a:pathLst>
                <a:path w="14185" h="6379" extrusionOk="0">
                  <a:moveTo>
                    <a:pt x="1" y="0"/>
                  </a:moveTo>
                  <a:cubicBezTo>
                    <a:pt x="0" y="0"/>
                    <a:pt x="0" y="1"/>
                    <a:pt x="0" y="1"/>
                  </a:cubicBezTo>
                  <a:cubicBezTo>
                    <a:pt x="17" y="51"/>
                    <a:pt x="49" y="83"/>
                    <a:pt x="99" y="116"/>
                  </a:cubicBezTo>
                  <a:cubicBezTo>
                    <a:pt x="164" y="199"/>
                    <a:pt x="263" y="314"/>
                    <a:pt x="411" y="462"/>
                  </a:cubicBezTo>
                  <a:cubicBezTo>
                    <a:pt x="805" y="872"/>
                    <a:pt x="1216" y="1250"/>
                    <a:pt x="1677" y="1596"/>
                  </a:cubicBezTo>
                  <a:cubicBezTo>
                    <a:pt x="2334" y="2105"/>
                    <a:pt x="3041" y="2549"/>
                    <a:pt x="3780" y="2943"/>
                  </a:cubicBezTo>
                  <a:cubicBezTo>
                    <a:pt x="4701" y="3437"/>
                    <a:pt x="5638" y="3847"/>
                    <a:pt x="6591" y="4209"/>
                  </a:cubicBezTo>
                  <a:cubicBezTo>
                    <a:pt x="8646" y="4949"/>
                    <a:pt x="10569" y="5442"/>
                    <a:pt x="11933" y="5820"/>
                  </a:cubicBezTo>
                  <a:lnTo>
                    <a:pt x="13577" y="6247"/>
                  </a:lnTo>
                  <a:lnTo>
                    <a:pt x="14020" y="6346"/>
                  </a:lnTo>
                  <a:cubicBezTo>
                    <a:pt x="14070" y="6362"/>
                    <a:pt x="14119" y="6379"/>
                    <a:pt x="14185" y="6379"/>
                  </a:cubicBezTo>
                  <a:cubicBezTo>
                    <a:pt x="14136" y="6346"/>
                    <a:pt x="14086" y="6329"/>
                    <a:pt x="14037" y="6313"/>
                  </a:cubicBezTo>
                  <a:cubicBezTo>
                    <a:pt x="13905" y="6280"/>
                    <a:pt x="13774" y="6231"/>
                    <a:pt x="13593" y="6181"/>
                  </a:cubicBezTo>
                  <a:lnTo>
                    <a:pt x="11966" y="5705"/>
                  </a:lnTo>
                  <a:cubicBezTo>
                    <a:pt x="10602" y="5294"/>
                    <a:pt x="8695" y="4784"/>
                    <a:pt x="6657" y="4045"/>
                  </a:cubicBezTo>
                  <a:cubicBezTo>
                    <a:pt x="5704" y="3700"/>
                    <a:pt x="4767" y="3289"/>
                    <a:pt x="3863" y="2812"/>
                  </a:cubicBezTo>
                  <a:cubicBezTo>
                    <a:pt x="3123" y="2417"/>
                    <a:pt x="2416" y="1990"/>
                    <a:pt x="1742" y="1497"/>
                  </a:cubicBezTo>
                  <a:cubicBezTo>
                    <a:pt x="1299" y="1168"/>
                    <a:pt x="855" y="807"/>
                    <a:pt x="444" y="412"/>
                  </a:cubicBezTo>
                  <a:cubicBezTo>
                    <a:pt x="177" y="161"/>
                    <a:pt x="15" y="0"/>
                    <a:pt x="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37"/>
            <p:cNvSpPr/>
            <p:nvPr/>
          </p:nvSpPr>
          <p:spPr>
            <a:xfrm>
              <a:off x="1934352" y="2548647"/>
              <a:ext cx="22525" cy="18841"/>
            </a:xfrm>
            <a:custGeom>
              <a:avLst/>
              <a:gdLst/>
              <a:ahLst/>
              <a:cxnLst/>
              <a:rect l="l" t="t" r="r" b="b"/>
              <a:pathLst>
                <a:path w="691" h="578" extrusionOk="0">
                  <a:moveTo>
                    <a:pt x="379" y="1"/>
                  </a:moveTo>
                  <a:cubicBezTo>
                    <a:pt x="132" y="1"/>
                    <a:pt x="1" y="313"/>
                    <a:pt x="181" y="494"/>
                  </a:cubicBezTo>
                  <a:cubicBezTo>
                    <a:pt x="244" y="551"/>
                    <a:pt x="319" y="577"/>
                    <a:pt x="391" y="577"/>
                  </a:cubicBezTo>
                  <a:cubicBezTo>
                    <a:pt x="546" y="577"/>
                    <a:pt x="691" y="459"/>
                    <a:pt x="691" y="280"/>
                  </a:cubicBezTo>
                  <a:cubicBezTo>
                    <a:pt x="674" y="116"/>
                    <a:pt x="543" y="1"/>
                    <a:pt x="379"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4" name="Google Shape;1404;p37"/>
          <p:cNvSpPr txBox="1">
            <a:spLocks noGrp="1"/>
          </p:cNvSpPr>
          <p:nvPr>
            <p:ph type="title"/>
          </p:nvPr>
        </p:nvSpPr>
        <p:spPr>
          <a:xfrm>
            <a:off x="3340566" y="248772"/>
            <a:ext cx="3361800" cy="40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a:t>
            </a:r>
            <a:endParaRPr dirty="0"/>
          </a:p>
        </p:txBody>
      </p:sp>
      <p:sp>
        <p:nvSpPr>
          <p:cNvPr id="1416" name="Google Shape;1416;p37"/>
          <p:cNvSpPr txBox="1">
            <a:spLocks noGrp="1"/>
          </p:cNvSpPr>
          <p:nvPr>
            <p:ph type="subTitle" idx="2"/>
          </p:nvPr>
        </p:nvSpPr>
        <p:spPr>
          <a:xfrm>
            <a:off x="2737527" y="1101719"/>
            <a:ext cx="5533263" cy="1960196"/>
          </a:xfrm>
          <a:prstGeom prst="rect">
            <a:avLst/>
          </a:prstGeom>
        </p:spPr>
        <p:txBody>
          <a:bodyPr spcFirstLastPara="1" wrap="square" lIns="91425" tIns="91425" rIns="91425" bIns="91425" anchor="b" anchorCtr="0">
            <a:noAutofit/>
          </a:bodyPr>
          <a:lstStyle/>
          <a:p>
            <a:pPr marL="0" lvl="0" indent="0" algn="just" rtl="0">
              <a:spcBef>
                <a:spcPts val="0"/>
              </a:spcBef>
              <a:spcAft>
                <a:spcPts val="0"/>
              </a:spcAft>
              <a:buNone/>
            </a:pPr>
            <a:r>
              <a:rPr lang="en-US" sz="1400" dirty="0"/>
              <a:t>My aim was to design a value-led local décor service for Swansea. I used questionnaire findings to reduce guesswork. I then applied the results to the website, posters and storytelling advert. I describe customer insight as relevant since segmentation allows businesses to direct their resources and messages in a more efficient way than broad assumptions do (Clarke, Freytag and Mora Cortez,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20"/>
        <p:cNvGrpSpPr/>
        <p:nvPr/>
      </p:nvGrpSpPr>
      <p:grpSpPr>
        <a:xfrm>
          <a:off x="0" y="0"/>
          <a:ext cx="0" cy="0"/>
          <a:chOff x="0" y="0"/>
          <a:chExt cx="0" cy="0"/>
        </a:xfrm>
      </p:grpSpPr>
      <p:sp>
        <p:nvSpPr>
          <p:cNvPr id="1421" name="Google Shape;1421;p38"/>
          <p:cNvSpPr txBox="1">
            <a:spLocks noGrp="1"/>
          </p:cNvSpPr>
          <p:nvPr>
            <p:ph type="title"/>
          </p:nvPr>
        </p:nvSpPr>
        <p:spPr>
          <a:xfrm>
            <a:off x="634940" y="178493"/>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Questionnaire Design</a:t>
            </a:r>
            <a:endParaRPr dirty="0"/>
          </a:p>
        </p:txBody>
      </p:sp>
      <p:sp>
        <p:nvSpPr>
          <p:cNvPr id="19" name="TextBox 18">
            <a:extLst>
              <a:ext uri="{FF2B5EF4-FFF2-40B4-BE49-F238E27FC236}">
                <a16:creationId xmlns:a16="http://schemas.microsoft.com/office/drawing/2014/main" id="{304E2013-C96A-275A-7878-D19B5CAA8A09}"/>
              </a:ext>
            </a:extLst>
          </p:cNvPr>
          <p:cNvSpPr txBox="1"/>
          <p:nvPr/>
        </p:nvSpPr>
        <p:spPr>
          <a:xfrm>
            <a:off x="372140" y="1509948"/>
            <a:ext cx="4412511" cy="1345048"/>
          </a:xfrm>
          <a:prstGeom prst="rect">
            <a:avLst/>
          </a:prstGeom>
          <a:noFill/>
        </p:spPr>
        <p:txBody>
          <a:bodyPr wrap="square">
            <a:spAutoFit/>
          </a:bodyPr>
          <a:lstStyle/>
          <a:p>
            <a:pPr algn="just">
              <a:lnSpc>
                <a:spcPct val="150000"/>
              </a:lnSpc>
            </a:pPr>
            <a:r>
              <a:rPr lang="en-US" dirty="0"/>
              <a:t>• I designed short, clear questions on demographics, event demand, budget, buying factors, discovery channels and booking preferences.</a:t>
            </a:r>
          </a:p>
          <a:p>
            <a:pPr algn="just">
              <a:lnSpc>
                <a:spcPct val="150000"/>
              </a:lnSpc>
            </a:pPr>
            <a:r>
              <a:rPr lang="en-US" dirty="0"/>
              <a:t>• I grouped related questions to keep the flow simple.</a:t>
            </a:r>
          </a:p>
        </p:txBody>
      </p:sp>
      <p:pic>
        <p:nvPicPr>
          <p:cNvPr id="21" name="Picture 20">
            <a:extLst>
              <a:ext uri="{FF2B5EF4-FFF2-40B4-BE49-F238E27FC236}">
                <a16:creationId xmlns:a16="http://schemas.microsoft.com/office/drawing/2014/main" id="{60B0D629-8801-E31C-71B6-2DD6BB6A8A65}"/>
              </a:ext>
            </a:extLst>
          </p:cNvPr>
          <p:cNvPicPr>
            <a:picLocks noChangeAspect="1"/>
          </p:cNvPicPr>
          <p:nvPr/>
        </p:nvPicPr>
        <p:blipFill>
          <a:blip r:embed="rId3"/>
          <a:stretch>
            <a:fillRect/>
          </a:stretch>
        </p:blipFill>
        <p:spPr>
          <a:xfrm>
            <a:off x="5430520" y="1068827"/>
            <a:ext cx="3713480" cy="316217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7"/>
        <p:cNvGrpSpPr/>
        <p:nvPr/>
      </p:nvGrpSpPr>
      <p:grpSpPr>
        <a:xfrm>
          <a:off x="0" y="0"/>
          <a:ext cx="0" cy="0"/>
          <a:chOff x="0" y="0"/>
          <a:chExt cx="0" cy="0"/>
        </a:xfrm>
      </p:grpSpPr>
      <p:sp>
        <p:nvSpPr>
          <p:cNvPr id="1478" name="Google Shape;1478;p39"/>
          <p:cNvSpPr txBox="1">
            <a:spLocks noGrp="1"/>
          </p:cNvSpPr>
          <p:nvPr>
            <p:ph type="title"/>
          </p:nvPr>
        </p:nvSpPr>
        <p:spPr>
          <a:xfrm>
            <a:off x="2146790" y="93850"/>
            <a:ext cx="5236990" cy="448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Data Collection and Main Findings</a:t>
            </a:r>
            <a:endParaRPr dirty="0"/>
          </a:p>
        </p:txBody>
      </p:sp>
      <p:sp>
        <p:nvSpPr>
          <p:cNvPr id="1479" name="Google Shape;1479;p39"/>
          <p:cNvSpPr txBox="1">
            <a:spLocks noGrp="1"/>
          </p:cNvSpPr>
          <p:nvPr>
            <p:ph type="body" idx="1"/>
          </p:nvPr>
        </p:nvSpPr>
        <p:spPr>
          <a:xfrm>
            <a:off x="246590" y="1314770"/>
            <a:ext cx="3800400" cy="250285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sz="1400" dirty="0"/>
              <a:t>• The survey shows 20 responses were collected.</a:t>
            </a:r>
          </a:p>
          <a:p>
            <a:pPr marL="0" lvl="0" indent="0" algn="just" rtl="0">
              <a:spcBef>
                <a:spcPts val="0"/>
              </a:spcBef>
              <a:spcAft>
                <a:spcPts val="1600"/>
              </a:spcAft>
              <a:buNone/>
            </a:pPr>
            <a:r>
              <a:rPr lang="en-US" sz="1400" dirty="0"/>
              <a:t>• Birthdays were the strongest short-term event opportunity.</a:t>
            </a:r>
          </a:p>
          <a:p>
            <a:pPr marL="0" lvl="0" indent="0" algn="just" rtl="0">
              <a:spcBef>
                <a:spcPts val="0"/>
              </a:spcBef>
              <a:spcAft>
                <a:spcPts val="1600"/>
              </a:spcAft>
              <a:buNone/>
            </a:pPr>
            <a:r>
              <a:rPr lang="en-US" sz="1400" dirty="0"/>
              <a:t>• Affordable price, creativity and reviews mattered most.</a:t>
            </a:r>
          </a:p>
          <a:p>
            <a:pPr marL="0" lvl="0" indent="0" algn="just" rtl="0">
              <a:spcBef>
                <a:spcPts val="0"/>
              </a:spcBef>
              <a:spcAft>
                <a:spcPts val="1600"/>
              </a:spcAft>
              <a:buNone/>
            </a:pPr>
            <a:r>
              <a:rPr lang="en-US" sz="1400" dirty="0"/>
              <a:t>• Facebook, Google search, WhatsApp and phone were preferred.</a:t>
            </a:r>
          </a:p>
        </p:txBody>
      </p:sp>
      <p:pic>
        <p:nvPicPr>
          <p:cNvPr id="2" name="Picture 1">
            <a:extLst>
              <a:ext uri="{FF2B5EF4-FFF2-40B4-BE49-F238E27FC236}">
                <a16:creationId xmlns:a16="http://schemas.microsoft.com/office/drawing/2014/main" id="{DBBEEA6F-C2FC-1BE2-5E9C-9315264797BA}"/>
              </a:ext>
            </a:extLst>
          </p:cNvPr>
          <p:cNvPicPr>
            <a:picLocks noChangeAspect="1"/>
          </p:cNvPicPr>
          <p:nvPr/>
        </p:nvPicPr>
        <p:blipFill>
          <a:blip r:embed="rId3"/>
          <a:stretch>
            <a:fillRect/>
          </a:stretch>
        </p:blipFill>
        <p:spPr>
          <a:xfrm>
            <a:off x="5431598" y="900817"/>
            <a:ext cx="3297745" cy="1919605"/>
          </a:xfrm>
          <a:prstGeom prst="rect">
            <a:avLst/>
          </a:prstGeom>
        </p:spPr>
      </p:pic>
      <p:pic>
        <p:nvPicPr>
          <p:cNvPr id="3" name="Picture 2">
            <a:extLst>
              <a:ext uri="{FF2B5EF4-FFF2-40B4-BE49-F238E27FC236}">
                <a16:creationId xmlns:a16="http://schemas.microsoft.com/office/drawing/2014/main" id="{33731B92-910E-EC34-0234-6C29648CAC18}"/>
              </a:ext>
            </a:extLst>
          </p:cNvPr>
          <p:cNvPicPr>
            <a:picLocks noChangeAspect="1"/>
          </p:cNvPicPr>
          <p:nvPr/>
        </p:nvPicPr>
        <p:blipFill>
          <a:blip r:embed="rId4"/>
          <a:stretch>
            <a:fillRect/>
          </a:stretch>
        </p:blipFill>
        <p:spPr>
          <a:xfrm>
            <a:off x="5567516" y="2926487"/>
            <a:ext cx="3004824" cy="146379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56"/>
        <p:cNvGrpSpPr/>
        <p:nvPr/>
      </p:nvGrpSpPr>
      <p:grpSpPr>
        <a:xfrm>
          <a:off x="0" y="0"/>
          <a:ext cx="0" cy="0"/>
          <a:chOff x="0" y="0"/>
          <a:chExt cx="0" cy="0"/>
        </a:xfrm>
      </p:grpSpPr>
      <p:sp>
        <p:nvSpPr>
          <p:cNvPr id="1657" name="Google Shape;1657;p40"/>
          <p:cNvSpPr txBox="1">
            <a:spLocks noGrp="1"/>
          </p:cNvSpPr>
          <p:nvPr>
            <p:ph type="title"/>
          </p:nvPr>
        </p:nvSpPr>
        <p:spPr>
          <a:xfrm>
            <a:off x="720000" y="17805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Audience Segmentation and Business Idea</a:t>
            </a:r>
            <a:endParaRPr dirty="0"/>
          </a:p>
        </p:txBody>
      </p:sp>
      <p:grpSp>
        <p:nvGrpSpPr>
          <p:cNvPr id="1658" name="Google Shape;1658;p40"/>
          <p:cNvGrpSpPr/>
          <p:nvPr/>
        </p:nvGrpSpPr>
        <p:grpSpPr>
          <a:xfrm flipH="1">
            <a:off x="1162852" y="995048"/>
            <a:ext cx="1227923" cy="3025504"/>
            <a:chOff x="7068759" y="1663770"/>
            <a:chExt cx="1404877" cy="3025504"/>
          </a:xfrm>
        </p:grpSpPr>
        <p:sp>
          <p:nvSpPr>
            <p:cNvPr id="1659" name="Google Shape;1659;p40"/>
            <p:cNvSpPr/>
            <p:nvPr/>
          </p:nvSpPr>
          <p:spPr>
            <a:xfrm>
              <a:off x="7948531" y="1770202"/>
              <a:ext cx="270618" cy="481846"/>
            </a:xfrm>
            <a:custGeom>
              <a:avLst/>
              <a:gdLst/>
              <a:ahLst/>
              <a:cxnLst/>
              <a:rect l="l" t="t" r="r" b="b"/>
              <a:pathLst>
                <a:path w="8439" h="15026" extrusionOk="0">
                  <a:moveTo>
                    <a:pt x="3403" y="0"/>
                  </a:moveTo>
                  <a:cubicBezTo>
                    <a:pt x="2378" y="0"/>
                    <a:pt x="1345" y="204"/>
                    <a:pt x="368" y="623"/>
                  </a:cubicBezTo>
                  <a:cubicBezTo>
                    <a:pt x="368" y="623"/>
                    <a:pt x="1" y="5702"/>
                    <a:pt x="17" y="7925"/>
                  </a:cubicBezTo>
                  <a:cubicBezTo>
                    <a:pt x="51" y="10130"/>
                    <a:pt x="2256" y="10481"/>
                    <a:pt x="2256" y="10481"/>
                  </a:cubicBezTo>
                  <a:cubicBezTo>
                    <a:pt x="2256" y="10481"/>
                    <a:pt x="2223" y="14107"/>
                    <a:pt x="2256" y="14725"/>
                  </a:cubicBezTo>
                  <a:lnTo>
                    <a:pt x="7570" y="15026"/>
                  </a:lnTo>
                  <a:lnTo>
                    <a:pt x="8438" y="1843"/>
                  </a:lnTo>
                  <a:lnTo>
                    <a:pt x="8104" y="1592"/>
                  </a:lnTo>
                  <a:cubicBezTo>
                    <a:pt x="6736" y="545"/>
                    <a:pt x="5079" y="0"/>
                    <a:pt x="3403" y="0"/>
                  </a:cubicBezTo>
                  <a:close/>
                </a:path>
              </a:pathLst>
            </a:custGeom>
            <a:solidFill>
              <a:srgbClr val="AA7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40"/>
            <p:cNvSpPr/>
            <p:nvPr/>
          </p:nvSpPr>
          <p:spPr>
            <a:xfrm>
              <a:off x="7956195" y="1898921"/>
              <a:ext cx="27738" cy="20491"/>
            </a:xfrm>
            <a:custGeom>
              <a:avLst/>
              <a:gdLst/>
              <a:ahLst/>
              <a:cxnLst/>
              <a:rect l="l" t="t" r="r" b="b"/>
              <a:pathLst>
                <a:path w="865" h="639" extrusionOk="0">
                  <a:moveTo>
                    <a:pt x="426" y="0"/>
                  </a:moveTo>
                  <a:cubicBezTo>
                    <a:pt x="155" y="0"/>
                    <a:pt x="0" y="324"/>
                    <a:pt x="196" y="536"/>
                  </a:cubicBezTo>
                  <a:cubicBezTo>
                    <a:pt x="256" y="605"/>
                    <a:pt x="339" y="638"/>
                    <a:pt x="423" y="638"/>
                  </a:cubicBezTo>
                  <a:cubicBezTo>
                    <a:pt x="502" y="638"/>
                    <a:pt x="582" y="609"/>
                    <a:pt x="647" y="552"/>
                  </a:cubicBezTo>
                  <a:cubicBezTo>
                    <a:pt x="864" y="368"/>
                    <a:pt x="731" y="1"/>
                    <a:pt x="447" y="1"/>
                  </a:cubicBezTo>
                  <a:cubicBezTo>
                    <a:pt x="440" y="1"/>
                    <a:pt x="433" y="0"/>
                    <a:pt x="42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40"/>
            <p:cNvSpPr/>
            <p:nvPr/>
          </p:nvSpPr>
          <p:spPr>
            <a:xfrm>
              <a:off x="7959241" y="1890294"/>
              <a:ext cx="37006" cy="10422"/>
            </a:xfrm>
            <a:custGeom>
              <a:avLst/>
              <a:gdLst/>
              <a:ahLst/>
              <a:cxnLst/>
              <a:rect l="l" t="t" r="r" b="b"/>
              <a:pathLst>
                <a:path w="1154" h="325" extrusionOk="0">
                  <a:moveTo>
                    <a:pt x="581" y="0"/>
                  </a:moveTo>
                  <a:cubicBezTo>
                    <a:pt x="421" y="0"/>
                    <a:pt x="262" y="51"/>
                    <a:pt x="134" y="153"/>
                  </a:cubicBezTo>
                  <a:cubicBezTo>
                    <a:pt x="34" y="236"/>
                    <a:pt x="1" y="303"/>
                    <a:pt x="17" y="320"/>
                  </a:cubicBezTo>
                  <a:cubicBezTo>
                    <a:pt x="20" y="323"/>
                    <a:pt x="25" y="324"/>
                    <a:pt x="31" y="324"/>
                  </a:cubicBezTo>
                  <a:cubicBezTo>
                    <a:pt x="91" y="324"/>
                    <a:pt x="295" y="186"/>
                    <a:pt x="569" y="186"/>
                  </a:cubicBezTo>
                  <a:cubicBezTo>
                    <a:pt x="839" y="186"/>
                    <a:pt x="1056" y="308"/>
                    <a:pt x="1121" y="308"/>
                  </a:cubicBezTo>
                  <a:cubicBezTo>
                    <a:pt x="1128" y="308"/>
                    <a:pt x="1134" y="307"/>
                    <a:pt x="1137" y="303"/>
                  </a:cubicBezTo>
                  <a:cubicBezTo>
                    <a:pt x="1154" y="287"/>
                    <a:pt x="1120" y="220"/>
                    <a:pt x="1020" y="136"/>
                  </a:cubicBezTo>
                  <a:cubicBezTo>
                    <a:pt x="889" y="46"/>
                    <a:pt x="734" y="0"/>
                    <a:pt x="58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40"/>
            <p:cNvSpPr/>
            <p:nvPr/>
          </p:nvSpPr>
          <p:spPr>
            <a:xfrm>
              <a:off x="8064262" y="1903153"/>
              <a:ext cx="26905" cy="20748"/>
            </a:xfrm>
            <a:custGeom>
              <a:avLst/>
              <a:gdLst/>
              <a:ahLst/>
              <a:cxnLst/>
              <a:rect l="l" t="t" r="r" b="b"/>
              <a:pathLst>
                <a:path w="839" h="647" extrusionOk="0">
                  <a:moveTo>
                    <a:pt x="423" y="1"/>
                  </a:moveTo>
                  <a:cubicBezTo>
                    <a:pt x="364" y="1"/>
                    <a:pt x="305" y="17"/>
                    <a:pt x="251" y="53"/>
                  </a:cubicBezTo>
                  <a:cubicBezTo>
                    <a:pt x="1" y="203"/>
                    <a:pt x="67" y="571"/>
                    <a:pt x="351" y="638"/>
                  </a:cubicBezTo>
                  <a:cubicBezTo>
                    <a:pt x="376" y="644"/>
                    <a:pt x="400" y="647"/>
                    <a:pt x="424" y="647"/>
                  </a:cubicBezTo>
                  <a:cubicBezTo>
                    <a:pt x="659" y="647"/>
                    <a:pt x="839" y="365"/>
                    <a:pt x="702" y="153"/>
                  </a:cubicBezTo>
                  <a:cubicBezTo>
                    <a:pt x="638" y="56"/>
                    <a:pt x="531" y="1"/>
                    <a:pt x="42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40"/>
            <p:cNvSpPr/>
            <p:nvPr/>
          </p:nvSpPr>
          <p:spPr>
            <a:xfrm>
              <a:off x="8065353" y="1894591"/>
              <a:ext cx="36974" cy="10422"/>
            </a:xfrm>
            <a:custGeom>
              <a:avLst/>
              <a:gdLst/>
              <a:ahLst/>
              <a:cxnLst/>
              <a:rect l="l" t="t" r="r" b="b"/>
              <a:pathLst>
                <a:path w="1153" h="325" extrusionOk="0">
                  <a:moveTo>
                    <a:pt x="580" y="0"/>
                  </a:moveTo>
                  <a:cubicBezTo>
                    <a:pt x="420" y="0"/>
                    <a:pt x="262" y="50"/>
                    <a:pt x="134" y="153"/>
                  </a:cubicBezTo>
                  <a:cubicBezTo>
                    <a:pt x="33" y="236"/>
                    <a:pt x="0" y="303"/>
                    <a:pt x="17" y="320"/>
                  </a:cubicBezTo>
                  <a:cubicBezTo>
                    <a:pt x="20" y="323"/>
                    <a:pt x="24" y="324"/>
                    <a:pt x="30" y="324"/>
                  </a:cubicBezTo>
                  <a:cubicBezTo>
                    <a:pt x="90" y="324"/>
                    <a:pt x="295" y="186"/>
                    <a:pt x="568" y="186"/>
                  </a:cubicBezTo>
                  <a:cubicBezTo>
                    <a:pt x="854" y="186"/>
                    <a:pt x="1058" y="308"/>
                    <a:pt x="1121" y="308"/>
                  </a:cubicBezTo>
                  <a:cubicBezTo>
                    <a:pt x="1128" y="308"/>
                    <a:pt x="1133" y="306"/>
                    <a:pt x="1136" y="303"/>
                  </a:cubicBezTo>
                  <a:cubicBezTo>
                    <a:pt x="1153" y="286"/>
                    <a:pt x="1119" y="219"/>
                    <a:pt x="1019" y="136"/>
                  </a:cubicBezTo>
                  <a:cubicBezTo>
                    <a:pt x="888" y="46"/>
                    <a:pt x="734" y="0"/>
                    <a:pt x="58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40"/>
            <p:cNvSpPr/>
            <p:nvPr/>
          </p:nvSpPr>
          <p:spPr>
            <a:xfrm>
              <a:off x="8001025" y="1900524"/>
              <a:ext cx="32741" cy="85813"/>
            </a:xfrm>
            <a:custGeom>
              <a:avLst/>
              <a:gdLst/>
              <a:ahLst/>
              <a:cxnLst/>
              <a:rect l="l" t="t" r="r" b="b"/>
              <a:pathLst>
                <a:path w="1021" h="2676" extrusionOk="0">
                  <a:moveTo>
                    <a:pt x="985" y="1"/>
                  </a:moveTo>
                  <a:cubicBezTo>
                    <a:pt x="930" y="1"/>
                    <a:pt x="632" y="696"/>
                    <a:pt x="302" y="1555"/>
                  </a:cubicBezTo>
                  <a:cubicBezTo>
                    <a:pt x="218" y="1772"/>
                    <a:pt x="135" y="1989"/>
                    <a:pt x="68" y="2190"/>
                  </a:cubicBezTo>
                  <a:cubicBezTo>
                    <a:pt x="18" y="2290"/>
                    <a:pt x="1" y="2407"/>
                    <a:pt x="18" y="2524"/>
                  </a:cubicBezTo>
                  <a:cubicBezTo>
                    <a:pt x="51" y="2574"/>
                    <a:pt x="101" y="2624"/>
                    <a:pt x="168" y="2641"/>
                  </a:cubicBezTo>
                  <a:cubicBezTo>
                    <a:pt x="201" y="2658"/>
                    <a:pt x="252" y="2658"/>
                    <a:pt x="302" y="2658"/>
                  </a:cubicBezTo>
                  <a:cubicBezTo>
                    <a:pt x="366" y="2670"/>
                    <a:pt x="429" y="2676"/>
                    <a:pt x="493" y="2676"/>
                  </a:cubicBezTo>
                  <a:cubicBezTo>
                    <a:pt x="596" y="2676"/>
                    <a:pt x="700" y="2662"/>
                    <a:pt x="803" y="2641"/>
                  </a:cubicBezTo>
                  <a:cubicBezTo>
                    <a:pt x="636" y="2574"/>
                    <a:pt x="469" y="2541"/>
                    <a:pt x="302" y="2541"/>
                  </a:cubicBezTo>
                  <a:cubicBezTo>
                    <a:pt x="235" y="2524"/>
                    <a:pt x="168" y="2507"/>
                    <a:pt x="151" y="2474"/>
                  </a:cubicBezTo>
                  <a:cubicBezTo>
                    <a:pt x="151" y="2390"/>
                    <a:pt x="185" y="2307"/>
                    <a:pt x="218" y="2240"/>
                  </a:cubicBezTo>
                  <a:cubicBezTo>
                    <a:pt x="302" y="2039"/>
                    <a:pt x="369" y="1839"/>
                    <a:pt x="452" y="1622"/>
                  </a:cubicBezTo>
                  <a:cubicBezTo>
                    <a:pt x="786" y="736"/>
                    <a:pt x="1020" y="18"/>
                    <a:pt x="987" y="1"/>
                  </a:cubicBezTo>
                  <a:cubicBezTo>
                    <a:pt x="986" y="1"/>
                    <a:pt x="986" y="1"/>
                    <a:pt x="98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40"/>
            <p:cNvSpPr/>
            <p:nvPr/>
          </p:nvSpPr>
          <p:spPr>
            <a:xfrm>
              <a:off x="8020875" y="2078947"/>
              <a:ext cx="92707" cy="45087"/>
            </a:xfrm>
            <a:custGeom>
              <a:avLst/>
              <a:gdLst/>
              <a:ahLst/>
              <a:cxnLst/>
              <a:rect l="l" t="t" r="r" b="b"/>
              <a:pathLst>
                <a:path w="2891" h="1406" extrusionOk="0">
                  <a:moveTo>
                    <a:pt x="2891" y="1"/>
                  </a:moveTo>
                  <a:lnTo>
                    <a:pt x="2891" y="1"/>
                  </a:lnTo>
                  <a:cubicBezTo>
                    <a:pt x="2046" y="537"/>
                    <a:pt x="1075" y="820"/>
                    <a:pt x="85" y="820"/>
                  </a:cubicBezTo>
                  <a:cubicBezTo>
                    <a:pt x="57" y="820"/>
                    <a:pt x="29" y="820"/>
                    <a:pt x="0" y="820"/>
                  </a:cubicBezTo>
                  <a:lnTo>
                    <a:pt x="0" y="1388"/>
                  </a:lnTo>
                  <a:cubicBezTo>
                    <a:pt x="131" y="1400"/>
                    <a:pt x="257" y="1405"/>
                    <a:pt x="377" y="1405"/>
                  </a:cubicBezTo>
                  <a:cubicBezTo>
                    <a:pt x="2285" y="1405"/>
                    <a:pt x="2891" y="1"/>
                    <a:pt x="2891" y="1"/>
                  </a:cubicBez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40"/>
            <p:cNvSpPr/>
            <p:nvPr/>
          </p:nvSpPr>
          <p:spPr>
            <a:xfrm>
              <a:off x="7943945" y="1663770"/>
              <a:ext cx="311632" cy="297362"/>
            </a:xfrm>
            <a:custGeom>
              <a:avLst/>
              <a:gdLst/>
              <a:ahLst/>
              <a:cxnLst/>
              <a:rect l="l" t="t" r="r" b="b"/>
              <a:pathLst>
                <a:path w="9718" h="9273" extrusionOk="0">
                  <a:moveTo>
                    <a:pt x="1491" y="0"/>
                  </a:moveTo>
                  <a:cubicBezTo>
                    <a:pt x="1336" y="0"/>
                    <a:pt x="1187" y="39"/>
                    <a:pt x="1063" y="133"/>
                  </a:cubicBezTo>
                  <a:cubicBezTo>
                    <a:pt x="795" y="366"/>
                    <a:pt x="712" y="751"/>
                    <a:pt x="845" y="1068"/>
                  </a:cubicBezTo>
                  <a:cubicBezTo>
                    <a:pt x="979" y="1386"/>
                    <a:pt x="1179" y="1670"/>
                    <a:pt x="1430" y="1904"/>
                  </a:cubicBezTo>
                  <a:cubicBezTo>
                    <a:pt x="1282" y="1799"/>
                    <a:pt x="1115" y="1751"/>
                    <a:pt x="952" y="1751"/>
                  </a:cubicBezTo>
                  <a:cubicBezTo>
                    <a:pt x="619" y="1751"/>
                    <a:pt x="300" y="1952"/>
                    <a:pt x="177" y="2288"/>
                  </a:cubicBezTo>
                  <a:cubicBezTo>
                    <a:pt x="0" y="2787"/>
                    <a:pt x="319" y="3316"/>
                    <a:pt x="820" y="3400"/>
                  </a:cubicBezTo>
                  <a:lnTo>
                    <a:pt x="820" y="3400"/>
                  </a:lnTo>
                  <a:cubicBezTo>
                    <a:pt x="800" y="3398"/>
                    <a:pt x="780" y="3397"/>
                    <a:pt x="761" y="3397"/>
                  </a:cubicBezTo>
                  <a:cubicBezTo>
                    <a:pt x="422" y="3397"/>
                    <a:pt x="118" y="3649"/>
                    <a:pt x="43" y="4009"/>
                  </a:cubicBezTo>
                  <a:cubicBezTo>
                    <a:pt x="10" y="4393"/>
                    <a:pt x="177" y="4778"/>
                    <a:pt x="494" y="4995"/>
                  </a:cubicBezTo>
                  <a:cubicBezTo>
                    <a:pt x="812" y="5195"/>
                    <a:pt x="1179" y="5329"/>
                    <a:pt x="1547" y="5379"/>
                  </a:cubicBezTo>
                  <a:cubicBezTo>
                    <a:pt x="1919" y="5457"/>
                    <a:pt x="2276" y="5490"/>
                    <a:pt x="2618" y="5490"/>
                  </a:cubicBezTo>
                  <a:cubicBezTo>
                    <a:pt x="4390" y="5490"/>
                    <a:pt x="5751" y="4602"/>
                    <a:pt x="6760" y="4560"/>
                  </a:cubicBezTo>
                  <a:cubicBezTo>
                    <a:pt x="6782" y="4559"/>
                    <a:pt x="6802" y="4559"/>
                    <a:pt x="6823" y="4559"/>
                  </a:cubicBezTo>
                  <a:cubicBezTo>
                    <a:pt x="7957" y="4559"/>
                    <a:pt x="7779" y="5897"/>
                    <a:pt x="7779" y="5897"/>
                  </a:cubicBezTo>
                  <a:lnTo>
                    <a:pt x="7512" y="9189"/>
                  </a:lnTo>
                  <a:lnTo>
                    <a:pt x="8498" y="9272"/>
                  </a:lnTo>
                  <a:lnTo>
                    <a:pt x="8865" y="7701"/>
                  </a:lnTo>
                  <a:cubicBezTo>
                    <a:pt x="8966" y="7568"/>
                    <a:pt x="9049" y="7417"/>
                    <a:pt x="9116" y="7250"/>
                  </a:cubicBezTo>
                  <a:cubicBezTo>
                    <a:pt x="9317" y="6682"/>
                    <a:pt x="9617" y="6114"/>
                    <a:pt x="9651" y="5513"/>
                  </a:cubicBezTo>
                  <a:cubicBezTo>
                    <a:pt x="9718" y="4894"/>
                    <a:pt x="9500" y="4276"/>
                    <a:pt x="9049" y="3842"/>
                  </a:cubicBezTo>
                  <a:cubicBezTo>
                    <a:pt x="8616" y="3449"/>
                    <a:pt x="8008" y="3342"/>
                    <a:pt x="7410" y="3342"/>
                  </a:cubicBezTo>
                  <a:cubicBezTo>
                    <a:pt x="7270" y="3342"/>
                    <a:pt x="7131" y="3348"/>
                    <a:pt x="6994" y="3357"/>
                  </a:cubicBezTo>
                  <a:cubicBezTo>
                    <a:pt x="7044" y="2772"/>
                    <a:pt x="6810" y="2204"/>
                    <a:pt x="6376" y="1837"/>
                  </a:cubicBezTo>
                  <a:cubicBezTo>
                    <a:pt x="5941" y="1453"/>
                    <a:pt x="5390" y="1235"/>
                    <a:pt x="4822" y="1185"/>
                  </a:cubicBezTo>
                  <a:cubicBezTo>
                    <a:pt x="4304" y="1135"/>
                    <a:pt x="3769" y="1185"/>
                    <a:pt x="3285" y="985"/>
                  </a:cubicBezTo>
                  <a:cubicBezTo>
                    <a:pt x="2817" y="784"/>
                    <a:pt x="2483" y="366"/>
                    <a:pt x="2015" y="133"/>
                  </a:cubicBezTo>
                  <a:cubicBezTo>
                    <a:pt x="1854" y="52"/>
                    <a:pt x="1669" y="0"/>
                    <a:pt x="149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40"/>
            <p:cNvSpPr/>
            <p:nvPr/>
          </p:nvSpPr>
          <p:spPr>
            <a:xfrm>
              <a:off x="8197407" y="1898151"/>
              <a:ext cx="73499" cy="94054"/>
            </a:xfrm>
            <a:custGeom>
              <a:avLst/>
              <a:gdLst/>
              <a:ahLst/>
              <a:cxnLst/>
              <a:rect l="l" t="t" r="r" b="b"/>
              <a:pathLst>
                <a:path w="2292" h="2933" extrusionOk="0">
                  <a:moveTo>
                    <a:pt x="793" y="1"/>
                  </a:moveTo>
                  <a:cubicBezTo>
                    <a:pt x="727" y="1"/>
                    <a:pt x="685" y="6"/>
                    <a:pt x="677" y="8"/>
                  </a:cubicBezTo>
                  <a:cubicBezTo>
                    <a:pt x="677" y="8"/>
                    <a:pt x="9" y="2615"/>
                    <a:pt x="9" y="2665"/>
                  </a:cubicBezTo>
                  <a:cubicBezTo>
                    <a:pt x="1" y="2698"/>
                    <a:pt x="440" y="2932"/>
                    <a:pt x="918" y="2932"/>
                  </a:cubicBezTo>
                  <a:cubicBezTo>
                    <a:pt x="1404" y="2932"/>
                    <a:pt x="1929" y="2690"/>
                    <a:pt x="2064" y="1746"/>
                  </a:cubicBezTo>
                  <a:cubicBezTo>
                    <a:pt x="2292" y="154"/>
                    <a:pt x="1165" y="1"/>
                    <a:pt x="793" y="1"/>
                  </a:cubicBezTo>
                  <a:close/>
                </a:path>
              </a:pathLst>
            </a:custGeom>
            <a:solidFill>
              <a:srgbClr val="AA7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40"/>
            <p:cNvSpPr/>
            <p:nvPr/>
          </p:nvSpPr>
          <p:spPr>
            <a:xfrm>
              <a:off x="8218571" y="1919604"/>
              <a:ext cx="31105" cy="52366"/>
            </a:xfrm>
            <a:custGeom>
              <a:avLst/>
              <a:gdLst/>
              <a:ahLst/>
              <a:cxnLst/>
              <a:rect l="l" t="t" r="r" b="b"/>
              <a:pathLst>
                <a:path w="970" h="1633" extrusionOk="0">
                  <a:moveTo>
                    <a:pt x="544" y="1"/>
                  </a:moveTo>
                  <a:cubicBezTo>
                    <a:pt x="498" y="1"/>
                    <a:pt x="454" y="12"/>
                    <a:pt x="418" y="24"/>
                  </a:cubicBezTo>
                  <a:cubicBezTo>
                    <a:pt x="368" y="58"/>
                    <a:pt x="335" y="91"/>
                    <a:pt x="318" y="141"/>
                  </a:cubicBezTo>
                  <a:cubicBezTo>
                    <a:pt x="301" y="208"/>
                    <a:pt x="318" y="258"/>
                    <a:pt x="335" y="258"/>
                  </a:cubicBezTo>
                  <a:cubicBezTo>
                    <a:pt x="335" y="241"/>
                    <a:pt x="335" y="208"/>
                    <a:pt x="368" y="158"/>
                  </a:cubicBezTo>
                  <a:cubicBezTo>
                    <a:pt x="407" y="107"/>
                    <a:pt x="464" y="85"/>
                    <a:pt x="519" y="85"/>
                  </a:cubicBezTo>
                  <a:cubicBezTo>
                    <a:pt x="536" y="85"/>
                    <a:pt x="553" y="87"/>
                    <a:pt x="569" y="91"/>
                  </a:cubicBezTo>
                  <a:cubicBezTo>
                    <a:pt x="686" y="158"/>
                    <a:pt x="769" y="258"/>
                    <a:pt x="786" y="375"/>
                  </a:cubicBezTo>
                  <a:cubicBezTo>
                    <a:pt x="819" y="542"/>
                    <a:pt x="836" y="709"/>
                    <a:pt x="803" y="860"/>
                  </a:cubicBezTo>
                  <a:cubicBezTo>
                    <a:pt x="753" y="1194"/>
                    <a:pt x="535" y="1478"/>
                    <a:pt x="335" y="1528"/>
                  </a:cubicBezTo>
                  <a:cubicBezTo>
                    <a:pt x="312" y="1532"/>
                    <a:pt x="290" y="1535"/>
                    <a:pt x="268" y="1535"/>
                  </a:cubicBezTo>
                  <a:cubicBezTo>
                    <a:pt x="207" y="1535"/>
                    <a:pt x="145" y="1519"/>
                    <a:pt x="84" y="1495"/>
                  </a:cubicBezTo>
                  <a:cubicBezTo>
                    <a:pt x="34" y="1461"/>
                    <a:pt x="17" y="1428"/>
                    <a:pt x="1" y="1428"/>
                  </a:cubicBezTo>
                  <a:lnTo>
                    <a:pt x="1" y="1428"/>
                  </a:lnTo>
                  <a:cubicBezTo>
                    <a:pt x="1" y="1428"/>
                    <a:pt x="1" y="1478"/>
                    <a:pt x="51" y="1528"/>
                  </a:cubicBezTo>
                  <a:cubicBezTo>
                    <a:pt x="120" y="1598"/>
                    <a:pt x="202" y="1632"/>
                    <a:pt x="294" y="1632"/>
                  </a:cubicBezTo>
                  <a:cubicBezTo>
                    <a:pt x="313" y="1632"/>
                    <a:pt x="332" y="1631"/>
                    <a:pt x="352" y="1628"/>
                  </a:cubicBezTo>
                  <a:cubicBezTo>
                    <a:pt x="636" y="1578"/>
                    <a:pt x="870" y="1261"/>
                    <a:pt x="936" y="876"/>
                  </a:cubicBezTo>
                  <a:cubicBezTo>
                    <a:pt x="970" y="709"/>
                    <a:pt x="953" y="526"/>
                    <a:pt x="903" y="342"/>
                  </a:cubicBezTo>
                  <a:cubicBezTo>
                    <a:pt x="870" y="191"/>
                    <a:pt x="753" y="58"/>
                    <a:pt x="602" y="8"/>
                  </a:cubicBezTo>
                  <a:cubicBezTo>
                    <a:pt x="583" y="3"/>
                    <a:pt x="563" y="1"/>
                    <a:pt x="544" y="1"/>
                  </a:cubicBezTo>
                  <a:close/>
                </a:path>
              </a:pathLst>
            </a:custGeom>
            <a:solidFill>
              <a:srgbClr val="7F52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40"/>
            <p:cNvSpPr/>
            <p:nvPr/>
          </p:nvSpPr>
          <p:spPr>
            <a:xfrm>
              <a:off x="8065353" y="1847484"/>
              <a:ext cx="52527" cy="15392"/>
            </a:xfrm>
            <a:custGeom>
              <a:avLst/>
              <a:gdLst/>
              <a:ahLst/>
              <a:cxnLst/>
              <a:rect l="l" t="t" r="r" b="b"/>
              <a:pathLst>
                <a:path w="1638" h="480" extrusionOk="0">
                  <a:moveTo>
                    <a:pt x="804" y="1"/>
                  </a:moveTo>
                  <a:cubicBezTo>
                    <a:pt x="594" y="1"/>
                    <a:pt x="386" y="55"/>
                    <a:pt x="201" y="168"/>
                  </a:cubicBezTo>
                  <a:cubicBezTo>
                    <a:pt x="50" y="268"/>
                    <a:pt x="0" y="368"/>
                    <a:pt x="17" y="419"/>
                  </a:cubicBezTo>
                  <a:cubicBezTo>
                    <a:pt x="42" y="456"/>
                    <a:pt x="104" y="468"/>
                    <a:pt x="194" y="468"/>
                  </a:cubicBezTo>
                  <a:cubicBezTo>
                    <a:pt x="344" y="468"/>
                    <a:pt x="568" y="435"/>
                    <a:pt x="819" y="435"/>
                  </a:cubicBezTo>
                  <a:cubicBezTo>
                    <a:pt x="1086" y="435"/>
                    <a:pt x="1316" y="480"/>
                    <a:pt x="1465" y="480"/>
                  </a:cubicBezTo>
                  <a:cubicBezTo>
                    <a:pt x="1539" y="480"/>
                    <a:pt x="1593" y="469"/>
                    <a:pt x="1621" y="435"/>
                  </a:cubicBezTo>
                  <a:cubicBezTo>
                    <a:pt x="1637" y="385"/>
                    <a:pt x="1587" y="285"/>
                    <a:pt x="1454" y="185"/>
                  </a:cubicBezTo>
                  <a:cubicBezTo>
                    <a:pt x="1255" y="64"/>
                    <a:pt x="1029" y="1"/>
                    <a:pt x="80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40"/>
            <p:cNvSpPr/>
            <p:nvPr/>
          </p:nvSpPr>
          <p:spPr>
            <a:xfrm>
              <a:off x="7969439" y="1857201"/>
              <a:ext cx="32164" cy="15392"/>
            </a:xfrm>
            <a:custGeom>
              <a:avLst/>
              <a:gdLst/>
              <a:ahLst/>
              <a:cxnLst/>
              <a:rect l="l" t="t" r="r" b="b"/>
              <a:pathLst>
                <a:path w="1003" h="480" extrusionOk="0">
                  <a:moveTo>
                    <a:pt x="455" y="1"/>
                  </a:moveTo>
                  <a:cubicBezTo>
                    <a:pt x="340" y="1"/>
                    <a:pt x="223" y="33"/>
                    <a:pt x="117" y="99"/>
                  </a:cubicBezTo>
                  <a:cubicBezTo>
                    <a:pt x="17" y="182"/>
                    <a:pt x="0" y="266"/>
                    <a:pt x="34" y="316"/>
                  </a:cubicBezTo>
                  <a:cubicBezTo>
                    <a:pt x="100" y="416"/>
                    <a:pt x="284" y="416"/>
                    <a:pt x="485" y="450"/>
                  </a:cubicBezTo>
                  <a:cubicBezTo>
                    <a:pt x="600" y="459"/>
                    <a:pt x="709" y="480"/>
                    <a:pt x="801" y="480"/>
                  </a:cubicBezTo>
                  <a:cubicBezTo>
                    <a:pt x="869" y="480"/>
                    <a:pt x="927" y="469"/>
                    <a:pt x="969" y="433"/>
                  </a:cubicBezTo>
                  <a:cubicBezTo>
                    <a:pt x="1003" y="400"/>
                    <a:pt x="1003" y="316"/>
                    <a:pt x="936" y="216"/>
                  </a:cubicBezTo>
                  <a:cubicBezTo>
                    <a:pt x="805" y="75"/>
                    <a:pt x="631" y="1"/>
                    <a:pt x="45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40"/>
            <p:cNvSpPr/>
            <p:nvPr/>
          </p:nvSpPr>
          <p:spPr>
            <a:xfrm>
              <a:off x="8016578" y="1991018"/>
              <a:ext cx="46113" cy="22223"/>
            </a:xfrm>
            <a:custGeom>
              <a:avLst/>
              <a:gdLst/>
              <a:ahLst/>
              <a:cxnLst/>
              <a:rect l="l" t="t" r="r" b="b"/>
              <a:pathLst>
                <a:path w="1438" h="693" extrusionOk="0">
                  <a:moveTo>
                    <a:pt x="1415" y="0"/>
                  </a:moveTo>
                  <a:cubicBezTo>
                    <a:pt x="1367" y="0"/>
                    <a:pt x="1167" y="295"/>
                    <a:pt x="786" y="454"/>
                  </a:cubicBezTo>
                  <a:cubicBezTo>
                    <a:pt x="385" y="638"/>
                    <a:pt x="1" y="571"/>
                    <a:pt x="1" y="604"/>
                  </a:cubicBezTo>
                  <a:cubicBezTo>
                    <a:pt x="1" y="621"/>
                    <a:pt x="84" y="671"/>
                    <a:pt x="234" y="688"/>
                  </a:cubicBezTo>
                  <a:cubicBezTo>
                    <a:pt x="270" y="691"/>
                    <a:pt x="304" y="692"/>
                    <a:pt x="339" y="692"/>
                  </a:cubicBezTo>
                  <a:cubicBezTo>
                    <a:pt x="719" y="692"/>
                    <a:pt x="1076" y="526"/>
                    <a:pt x="1321" y="220"/>
                  </a:cubicBezTo>
                  <a:cubicBezTo>
                    <a:pt x="1421" y="103"/>
                    <a:pt x="1437" y="3"/>
                    <a:pt x="1421" y="3"/>
                  </a:cubicBezTo>
                  <a:cubicBezTo>
                    <a:pt x="1419" y="1"/>
                    <a:pt x="1417" y="0"/>
                    <a:pt x="141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40"/>
            <p:cNvSpPr/>
            <p:nvPr/>
          </p:nvSpPr>
          <p:spPr>
            <a:xfrm>
              <a:off x="7935672" y="4547407"/>
              <a:ext cx="303294" cy="132375"/>
            </a:xfrm>
            <a:custGeom>
              <a:avLst/>
              <a:gdLst/>
              <a:ahLst/>
              <a:cxnLst/>
              <a:rect l="l" t="t" r="r" b="b"/>
              <a:pathLst>
                <a:path w="9458" h="4128" extrusionOk="0">
                  <a:moveTo>
                    <a:pt x="4395" y="0"/>
                  </a:moveTo>
                  <a:lnTo>
                    <a:pt x="4328" y="2707"/>
                  </a:lnTo>
                  <a:cubicBezTo>
                    <a:pt x="4328" y="2707"/>
                    <a:pt x="1" y="3609"/>
                    <a:pt x="1036" y="3943"/>
                  </a:cubicBezTo>
                  <a:cubicBezTo>
                    <a:pt x="1504" y="4085"/>
                    <a:pt x="3171" y="4127"/>
                    <a:pt x="4896" y="4127"/>
                  </a:cubicBezTo>
                  <a:cubicBezTo>
                    <a:pt x="6621" y="4127"/>
                    <a:pt x="8405" y="4085"/>
                    <a:pt x="9107" y="4060"/>
                  </a:cubicBezTo>
                  <a:lnTo>
                    <a:pt x="9407" y="4044"/>
                  </a:lnTo>
                  <a:lnTo>
                    <a:pt x="9458" y="84"/>
                  </a:lnTo>
                  <a:lnTo>
                    <a:pt x="4395"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40"/>
            <p:cNvSpPr/>
            <p:nvPr/>
          </p:nvSpPr>
          <p:spPr>
            <a:xfrm>
              <a:off x="7957638" y="4650280"/>
              <a:ext cx="279725" cy="29823"/>
            </a:xfrm>
            <a:custGeom>
              <a:avLst/>
              <a:gdLst/>
              <a:ahLst/>
              <a:cxnLst/>
              <a:rect l="l" t="t" r="r" b="b"/>
              <a:pathLst>
                <a:path w="8723" h="930" extrusionOk="0">
                  <a:moveTo>
                    <a:pt x="1521" y="0"/>
                  </a:moveTo>
                  <a:cubicBezTo>
                    <a:pt x="1521" y="0"/>
                    <a:pt x="1" y="418"/>
                    <a:pt x="184" y="669"/>
                  </a:cubicBezTo>
                  <a:cubicBezTo>
                    <a:pt x="303" y="831"/>
                    <a:pt x="2774" y="930"/>
                    <a:pt x="5195" y="930"/>
                  </a:cubicBezTo>
                  <a:cubicBezTo>
                    <a:pt x="6515" y="930"/>
                    <a:pt x="7821" y="900"/>
                    <a:pt x="8722" y="836"/>
                  </a:cubicBezTo>
                  <a:lnTo>
                    <a:pt x="8722" y="719"/>
                  </a:lnTo>
                  <a:lnTo>
                    <a:pt x="1955" y="669"/>
                  </a:lnTo>
                  <a:cubicBezTo>
                    <a:pt x="1955" y="669"/>
                    <a:pt x="1822" y="34"/>
                    <a:pt x="152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40"/>
            <p:cNvSpPr/>
            <p:nvPr/>
          </p:nvSpPr>
          <p:spPr>
            <a:xfrm>
              <a:off x="7963538" y="4669007"/>
              <a:ext cx="276486" cy="6157"/>
            </a:xfrm>
            <a:custGeom>
              <a:avLst/>
              <a:gdLst/>
              <a:ahLst/>
              <a:cxnLst/>
              <a:rect l="l" t="t" r="r" b="b"/>
              <a:pathLst>
                <a:path w="8622" h="192" extrusionOk="0">
                  <a:moveTo>
                    <a:pt x="8555" y="127"/>
                  </a:moveTo>
                  <a:cubicBezTo>
                    <a:pt x="8544" y="127"/>
                    <a:pt x="8533" y="129"/>
                    <a:pt x="8522" y="135"/>
                  </a:cubicBezTo>
                  <a:lnTo>
                    <a:pt x="8622" y="135"/>
                  </a:lnTo>
                  <a:cubicBezTo>
                    <a:pt x="8600" y="135"/>
                    <a:pt x="8577" y="127"/>
                    <a:pt x="8555" y="127"/>
                  </a:cubicBezTo>
                  <a:close/>
                  <a:moveTo>
                    <a:pt x="0" y="1"/>
                  </a:moveTo>
                  <a:cubicBezTo>
                    <a:pt x="34" y="1"/>
                    <a:pt x="67" y="18"/>
                    <a:pt x="101" y="18"/>
                  </a:cubicBezTo>
                  <a:lnTo>
                    <a:pt x="351" y="34"/>
                  </a:lnTo>
                  <a:lnTo>
                    <a:pt x="1270" y="85"/>
                  </a:lnTo>
                  <a:cubicBezTo>
                    <a:pt x="2039" y="118"/>
                    <a:pt x="3125" y="168"/>
                    <a:pt x="4311" y="185"/>
                  </a:cubicBezTo>
                  <a:cubicBezTo>
                    <a:pt x="4659" y="190"/>
                    <a:pt x="4998" y="192"/>
                    <a:pt x="5322" y="192"/>
                  </a:cubicBezTo>
                  <a:cubicBezTo>
                    <a:pt x="6106" y="192"/>
                    <a:pt x="6809" y="180"/>
                    <a:pt x="7352" y="168"/>
                  </a:cubicBezTo>
                  <a:cubicBezTo>
                    <a:pt x="7720" y="168"/>
                    <a:pt x="8021" y="151"/>
                    <a:pt x="8271" y="151"/>
                  </a:cubicBezTo>
                  <a:lnTo>
                    <a:pt x="8522" y="135"/>
                  </a:lnTo>
                  <a:lnTo>
                    <a:pt x="7352" y="135"/>
                  </a:lnTo>
                  <a:cubicBezTo>
                    <a:pt x="6584" y="135"/>
                    <a:pt x="5498" y="135"/>
                    <a:pt x="4311" y="118"/>
                  </a:cubicBezTo>
                  <a:cubicBezTo>
                    <a:pt x="3125" y="101"/>
                    <a:pt x="2039" y="68"/>
                    <a:pt x="1270" y="34"/>
                  </a:cubicBezTo>
                  <a:lnTo>
                    <a:pt x="351"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40"/>
            <p:cNvSpPr/>
            <p:nvPr/>
          </p:nvSpPr>
          <p:spPr>
            <a:xfrm>
              <a:off x="8005322" y="4648677"/>
              <a:ext cx="16098" cy="25750"/>
            </a:xfrm>
            <a:custGeom>
              <a:avLst/>
              <a:gdLst/>
              <a:ahLst/>
              <a:cxnLst/>
              <a:rect l="l" t="t" r="r" b="b"/>
              <a:pathLst>
                <a:path w="502" h="803" extrusionOk="0">
                  <a:moveTo>
                    <a:pt x="1" y="0"/>
                  </a:moveTo>
                  <a:lnTo>
                    <a:pt x="1" y="0"/>
                  </a:lnTo>
                  <a:cubicBezTo>
                    <a:pt x="251" y="201"/>
                    <a:pt x="418" y="485"/>
                    <a:pt x="468" y="802"/>
                  </a:cubicBezTo>
                  <a:cubicBezTo>
                    <a:pt x="502" y="451"/>
                    <a:pt x="318" y="134"/>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40"/>
            <p:cNvSpPr/>
            <p:nvPr/>
          </p:nvSpPr>
          <p:spPr>
            <a:xfrm>
              <a:off x="8059965" y="4636876"/>
              <a:ext cx="9684" cy="13949"/>
            </a:xfrm>
            <a:custGeom>
              <a:avLst/>
              <a:gdLst/>
              <a:ahLst/>
              <a:cxnLst/>
              <a:rect l="l" t="t" r="r" b="b"/>
              <a:pathLst>
                <a:path w="302" h="435" extrusionOk="0">
                  <a:moveTo>
                    <a:pt x="18" y="0"/>
                  </a:moveTo>
                  <a:lnTo>
                    <a:pt x="18" y="0"/>
                  </a:lnTo>
                  <a:cubicBezTo>
                    <a:pt x="1" y="17"/>
                    <a:pt x="51" y="117"/>
                    <a:pt x="118" y="234"/>
                  </a:cubicBezTo>
                  <a:cubicBezTo>
                    <a:pt x="201" y="351"/>
                    <a:pt x="268" y="435"/>
                    <a:pt x="285" y="435"/>
                  </a:cubicBezTo>
                  <a:cubicBezTo>
                    <a:pt x="302" y="418"/>
                    <a:pt x="252" y="318"/>
                    <a:pt x="185" y="201"/>
                  </a:cubicBezTo>
                  <a:cubicBezTo>
                    <a:pt x="101" y="84"/>
                    <a:pt x="34" y="0"/>
                    <a:pt x="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40"/>
            <p:cNvSpPr/>
            <p:nvPr/>
          </p:nvSpPr>
          <p:spPr>
            <a:xfrm>
              <a:off x="8071766" y="4634631"/>
              <a:ext cx="10743" cy="9332"/>
            </a:xfrm>
            <a:custGeom>
              <a:avLst/>
              <a:gdLst/>
              <a:ahLst/>
              <a:cxnLst/>
              <a:rect l="l" t="t" r="r" b="b"/>
              <a:pathLst>
                <a:path w="335" h="291" extrusionOk="0">
                  <a:moveTo>
                    <a:pt x="26" y="0"/>
                  </a:moveTo>
                  <a:cubicBezTo>
                    <a:pt x="22" y="0"/>
                    <a:pt x="19" y="1"/>
                    <a:pt x="17" y="4"/>
                  </a:cubicBezTo>
                  <a:cubicBezTo>
                    <a:pt x="1" y="4"/>
                    <a:pt x="67" y="87"/>
                    <a:pt x="151" y="171"/>
                  </a:cubicBezTo>
                  <a:cubicBezTo>
                    <a:pt x="224" y="243"/>
                    <a:pt x="296" y="291"/>
                    <a:pt x="325" y="291"/>
                  </a:cubicBezTo>
                  <a:cubicBezTo>
                    <a:pt x="329" y="291"/>
                    <a:pt x="333" y="290"/>
                    <a:pt x="335" y="288"/>
                  </a:cubicBezTo>
                  <a:cubicBezTo>
                    <a:pt x="335" y="271"/>
                    <a:pt x="285" y="204"/>
                    <a:pt x="184" y="121"/>
                  </a:cubicBezTo>
                  <a:cubicBezTo>
                    <a:pt x="112" y="48"/>
                    <a:pt x="51" y="0"/>
                    <a:pt x="2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40"/>
            <p:cNvSpPr/>
            <p:nvPr/>
          </p:nvSpPr>
          <p:spPr>
            <a:xfrm>
              <a:off x="8073915" y="4627544"/>
              <a:ext cx="17188" cy="2084"/>
            </a:xfrm>
            <a:custGeom>
              <a:avLst/>
              <a:gdLst/>
              <a:ahLst/>
              <a:cxnLst/>
              <a:rect l="l" t="t" r="r" b="b"/>
              <a:pathLst>
                <a:path w="536" h="65" extrusionOk="0">
                  <a:moveTo>
                    <a:pt x="183" y="0"/>
                  </a:moveTo>
                  <a:cubicBezTo>
                    <a:pt x="119" y="0"/>
                    <a:pt x="59" y="12"/>
                    <a:pt x="0" y="24"/>
                  </a:cubicBezTo>
                  <a:cubicBezTo>
                    <a:pt x="62" y="49"/>
                    <a:pt x="123" y="64"/>
                    <a:pt x="190" y="64"/>
                  </a:cubicBezTo>
                  <a:cubicBezTo>
                    <a:pt x="215" y="64"/>
                    <a:pt x="241" y="62"/>
                    <a:pt x="268" y="58"/>
                  </a:cubicBezTo>
                  <a:cubicBezTo>
                    <a:pt x="292" y="62"/>
                    <a:pt x="317" y="64"/>
                    <a:pt x="342" y="64"/>
                  </a:cubicBezTo>
                  <a:cubicBezTo>
                    <a:pt x="402" y="64"/>
                    <a:pt x="464" y="53"/>
                    <a:pt x="535" y="41"/>
                  </a:cubicBezTo>
                  <a:cubicBezTo>
                    <a:pt x="462" y="16"/>
                    <a:pt x="397" y="1"/>
                    <a:pt x="335" y="1"/>
                  </a:cubicBezTo>
                  <a:cubicBezTo>
                    <a:pt x="312" y="1"/>
                    <a:pt x="290" y="3"/>
                    <a:pt x="268" y="7"/>
                  </a:cubicBezTo>
                  <a:cubicBezTo>
                    <a:pt x="238" y="3"/>
                    <a:pt x="210" y="0"/>
                    <a:pt x="18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40"/>
            <p:cNvSpPr/>
            <p:nvPr/>
          </p:nvSpPr>
          <p:spPr>
            <a:xfrm>
              <a:off x="8074460" y="4617892"/>
              <a:ext cx="19305" cy="2662"/>
            </a:xfrm>
            <a:custGeom>
              <a:avLst/>
              <a:gdLst/>
              <a:ahLst/>
              <a:cxnLst/>
              <a:rect l="l" t="t" r="r" b="b"/>
              <a:pathLst>
                <a:path w="602" h="83" extrusionOk="0">
                  <a:moveTo>
                    <a:pt x="513" y="1"/>
                  </a:moveTo>
                  <a:cubicBezTo>
                    <a:pt x="443" y="1"/>
                    <a:pt x="372" y="13"/>
                    <a:pt x="301" y="24"/>
                  </a:cubicBezTo>
                  <a:cubicBezTo>
                    <a:pt x="271" y="19"/>
                    <a:pt x="242" y="17"/>
                    <a:pt x="213" y="17"/>
                  </a:cubicBezTo>
                  <a:cubicBezTo>
                    <a:pt x="142" y="17"/>
                    <a:pt x="71" y="29"/>
                    <a:pt x="0" y="41"/>
                  </a:cubicBezTo>
                  <a:cubicBezTo>
                    <a:pt x="84" y="69"/>
                    <a:pt x="170" y="82"/>
                    <a:pt x="256" y="82"/>
                  </a:cubicBezTo>
                  <a:cubicBezTo>
                    <a:pt x="376" y="82"/>
                    <a:pt x="494" y="56"/>
                    <a:pt x="602" y="8"/>
                  </a:cubicBezTo>
                  <a:cubicBezTo>
                    <a:pt x="572" y="3"/>
                    <a:pt x="543" y="1"/>
                    <a:pt x="51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40"/>
            <p:cNvSpPr/>
            <p:nvPr/>
          </p:nvSpPr>
          <p:spPr>
            <a:xfrm>
              <a:off x="8033189" y="4621419"/>
              <a:ext cx="30560" cy="17637"/>
            </a:xfrm>
            <a:custGeom>
              <a:avLst/>
              <a:gdLst/>
              <a:ahLst/>
              <a:cxnLst/>
              <a:rect l="l" t="t" r="r" b="b"/>
              <a:pathLst>
                <a:path w="953" h="550" extrusionOk="0">
                  <a:moveTo>
                    <a:pt x="319" y="59"/>
                  </a:moveTo>
                  <a:cubicBezTo>
                    <a:pt x="374" y="59"/>
                    <a:pt x="430" y="68"/>
                    <a:pt x="485" y="81"/>
                  </a:cubicBezTo>
                  <a:cubicBezTo>
                    <a:pt x="585" y="115"/>
                    <a:pt x="686" y="182"/>
                    <a:pt x="752" y="265"/>
                  </a:cubicBezTo>
                  <a:cubicBezTo>
                    <a:pt x="795" y="330"/>
                    <a:pt x="831" y="387"/>
                    <a:pt x="861" y="447"/>
                  </a:cubicBezTo>
                  <a:lnTo>
                    <a:pt x="861" y="447"/>
                  </a:lnTo>
                  <a:cubicBezTo>
                    <a:pt x="804" y="440"/>
                    <a:pt x="726" y="432"/>
                    <a:pt x="635" y="416"/>
                  </a:cubicBezTo>
                  <a:cubicBezTo>
                    <a:pt x="518" y="399"/>
                    <a:pt x="402" y="365"/>
                    <a:pt x="301" y="315"/>
                  </a:cubicBezTo>
                  <a:cubicBezTo>
                    <a:pt x="234" y="299"/>
                    <a:pt x="168" y="282"/>
                    <a:pt x="117" y="249"/>
                  </a:cubicBezTo>
                  <a:cubicBezTo>
                    <a:pt x="51" y="215"/>
                    <a:pt x="34" y="148"/>
                    <a:pt x="84" y="115"/>
                  </a:cubicBezTo>
                  <a:cubicBezTo>
                    <a:pt x="162" y="76"/>
                    <a:pt x="241" y="59"/>
                    <a:pt x="319" y="59"/>
                  </a:cubicBezTo>
                  <a:close/>
                  <a:moveTo>
                    <a:pt x="315" y="1"/>
                  </a:moveTo>
                  <a:cubicBezTo>
                    <a:pt x="227" y="1"/>
                    <a:pt x="137" y="21"/>
                    <a:pt x="51" y="65"/>
                  </a:cubicBezTo>
                  <a:cubicBezTo>
                    <a:pt x="17" y="81"/>
                    <a:pt x="1" y="132"/>
                    <a:pt x="1" y="182"/>
                  </a:cubicBezTo>
                  <a:cubicBezTo>
                    <a:pt x="17" y="232"/>
                    <a:pt x="51" y="265"/>
                    <a:pt x="84" y="299"/>
                  </a:cubicBezTo>
                  <a:cubicBezTo>
                    <a:pt x="151" y="332"/>
                    <a:pt x="218" y="349"/>
                    <a:pt x="285" y="382"/>
                  </a:cubicBezTo>
                  <a:cubicBezTo>
                    <a:pt x="385" y="416"/>
                    <a:pt x="502" y="449"/>
                    <a:pt x="619" y="466"/>
                  </a:cubicBezTo>
                  <a:cubicBezTo>
                    <a:pt x="677" y="474"/>
                    <a:pt x="732" y="478"/>
                    <a:pt x="786" y="478"/>
                  </a:cubicBezTo>
                  <a:cubicBezTo>
                    <a:pt x="815" y="478"/>
                    <a:pt x="844" y="477"/>
                    <a:pt x="874" y="475"/>
                  </a:cubicBezTo>
                  <a:lnTo>
                    <a:pt x="874" y="475"/>
                  </a:lnTo>
                  <a:cubicBezTo>
                    <a:pt x="884" y="499"/>
                    <a:pt x="894" y="523"/>
                    <a:pt x="903" y="549"/>
                  </a:cubicBezTo>
                  <a:cubicBezTo>
                    <a:pt x="903" y="518"/>
                    <a:pt x="903" y="502"/>
                    <a:pt x="890" y="473"/>
                  </a:cubicBezTo>
                  <a:lnTo>
                    <a:pt x="890" y="473"/>
                  </a:lnTo>
                  <a:cubicBezTo>
                    <a:pt x="910" y="471"/>
                    <a:pt x="931" y="469"/>
                    <a:pt x="953" y="466"/>
                  </a:cubicBezTo>
                  <a:cubicBezTo>
                    <a:pt x="953" y="458"/>
                    <a:pt x="927" y="454"/>
                    <a:pt x="882" y="449"/>
                  </a:cubicBezTo>
                  <a:lnTo>
                    <a:pt x="882" y="449"/>
                  </a:lnTo>
                  <a:cubicBezTo>
                    <a:pt x="865" y="373"/>
                    <a:pt x="833" y="311"/>
                    <a:pt x="786" y="249"/>
                  </a:cubicBezTo>
                  <a:cubicBezTo>
                    <a:pt x="673" y="90"/>
                    <a:pt x="499" y="1"/>
                    <a:pt x="31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40"/>
            <p:cNvSpPr/>
            <p:nvPr/>
          </p:nvSpPr>
          <p:spPr>
            <a:xfrm>
              <a:off x="8059452" y="4616513"/>
              <a:ext cx="15553" cy="20395"/>
            </a:xfrm>
            <a:custGeom>
              <a:avLst/>
              <a:gdLst/>
              <a:ahLst/>
              <a:cxnLst/>
              <a:rect l="l" t="t" r="r" b="b"/>
              <a:pathLst>
                <a:path w="485" h="636" extrusionOk="0">
                  <a:moveTo>
                    <a:pt x="385" y="1"/>
                  </a:moveTo>
                  <a:cubicBezTo>
                    <a:pt x="268" y="17"/>
                    <a:pt x="167" y="67"/>
                    <a:pt x="100" y="168"/>
                  </a:cubicBezTo>
                  <a:cubicBezTo>
                    <a:pt x="50" y="234"/>
                    <a:pt x="17" y="318"/>
                    <a:pt x="17" y="402"/>
                  </a:cubicBezTo>
                  <a:cubicBezTo>
                    <a:pt x="0" y="485"/>
                    <a:pt x="0" y="569"/>
                    <a:pt x="50" y="635"/>
                  </a:cubicBezTo>
                  <a:cubicBezTo>
                    <a:pt x="50" y="569"/>
                    <a:pt x="50" y="485"/>
                    <a:pt x="50" y="418"/>
                  </a:cubicBezTo>
                  <a:cubicBezTo>
                    <a:pt x="67" y="335"/>
                    <a:pt x="100" y="268"/>
                    <a:pt x="151" y="201"/>
                  </a:cubicBezTo>
                  <a:cubicBezTo>
                    <a:pt x="201" y="134"/>
                    <a:pt x="284" y="67"/>
                    <a:pt x="368" y="67"/>
                  </a:cubicBezTo>
                  <a:cubicBezTo>
                    <a:pt x="451" y="84"/>
                    <a:pt x="418" y="201"/>
                    <a:pt x="368" y="285"/>
                  </a:cubicBezTo>
                  <a:cubicBezTo>
                    <a:pt x="334" y="351"/>
                    <a:pt x="284" y="418"/>
                    <a:pt x="234" y="468"/>
                  </a:cubicBezTo>
                  <a:cubicBezTo>
                    <a:pt x="134" y="569"/>
                    <a:pt x="67" y="619"/>
                    <a:pt x="84" y="635"/>
                  </a:cubicBezTo>
                  <a:cubicBezTo>
                    <a:pt x="151" y="602"/>
                    <a:pt x="217" y="552"/>
                    <a:pt x="268" y="502"/>
                  </a:cubicBezTo>
                  <a:cubicBezTo>
                    <a:pt x="318" y="435"/>
                    <a:pt x="385" y="385"/>
                    <a:pt x="418" y="301"/>
                  </a:cubicBezTo>
                  <a:cubicBezTo>
                    <a:pt x="451" y="268"/>
                    <a:pt x="468" y="218"/>
                    <a:pt x="485" y="168"/>
                  </a:cubicBezTo>
                  <a:cubicBezTo>
                    <a:pt x="485" y="84"/>
                    <a:pt x="451" y="17"/>
                    <a:pt x="38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40"/>
            <p:cNvSpPr/>
            <p:nvPr/>
          </p:nvSpPr>
          <p:spPr>
            <a:xfrm>
              <a:off x="8178391" y="4627352"/>
              <a:ext cx="58972" cy="46530"/>
            </a:xfrm>
            <a:custGeom>
              <a:avLst/>
              <a:gdLst/>
              <a:ahLst/>
              <a:cxnLst/>
              <a:rect l="l" t="t" r="r" b="b"/>
              <a:pathLst>
                <a:path w="1839" h="1451" extrusionOk="0">
                  <a:moveTo>
                    <a:pt x="1596" y="1"/>
                  </a:moveTo>
                  <a:cubicBezTo>
                    <a:pt x="1550" y="1"/>
                    <a:pt x="1504" y="5"/>
                    <a:pt x="1454" y="13"/>
                  </a:cubicBezTo>
                  <a:cubicBezTo>
                    <a:pt x="819" y="47"/>
                    <a:pt x="268" y="465"/>
                    <a:pt x="67" y="1066"/>
                  </a:cubicBezTo>
                  <a:cubicBezTo>
                    <a:pt x="51" y="1166"/>
                    <a:pt x="17" y="1250"/>
                    <a:pt x="17" y="1350"/>
                  </a:cubicBezTo>
                  <a:cubicBezTo>
                    <a:pt x="1" y="1384"/>
                    <a:pt x="1" y="1417"/>
                    <a:pt x="17" y="1450"/>
                  </a:cubicBezTo>
                  <a:cubicBezTo>
                    <a:pt x="17" y="1450"/>
                    <a:pt x="34" y="1300"/>
                    <a:pt x="117" y="1083"/>
                  </a:cubicBezTo>
                  <a:cubicBezTo>
                    <a:pt x="318" y="515"/>
                    <a:pt x="853" y="97"/>
                    <a:pt x="1454" y="47"/>
                  </a:cubicBezTo>
                  <a:cubicBezTo>
                    <a:pt x="1532" y="41"/>
                    <a:pt x="1601" y="39"/>
                    <a:pt x="1658" y="39"/>
                  </a:cubicBezTo>
                  <a:cubicBezTo>
                    <a:pt x="1772" y="39"/>
                    <a:pt x="1838" y="47"/>
                    <a:pt x="1838" y="47"/>
                  </a:cubicBezTo>
                  <a:cubicBezTo>
                    <a:pt x="1805" y="30"/>
                    <a:pt x="1772" y="13"/>
                    <a:pt x="1738" y="13"/>
                  </a:cubicBezTo>
                  <a:cubicBezTo>
                    <a:pt x="1688" y="5"/>
                    <a:pt x="1642" y="1"/>
                    <a:pt x="159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40"/>
            <p:cNvSpPr/>
            <p:nvPr/>
          </p:nvSpPr>
          <p:spPr>
            <a:xfrm>
              <a:off x="8220175" y="4560780"/>
              <a:ext cx="2726" cy="67021"/>
            </a:xfrm>
            <a:custGeom>
              <a:avLst/>
              <a:gdLst/>
              <a:ahLst/>
              <a:cxnLst/>
              <a:rect l="l" t="t" r="r" b="b"/>
              <a:pathLst>
                <a:path w="85" h="2090" extrusionOk="0">
                  <a:moveTo>
                    <a:pt x="34" y="1"/>
                  </a:moveTo>
                  <a:cubicBezTo>
                    <a:pt x="1" y="335"/>
                    <a:pt x="1" y="686"/>
                    <a:pt x="1" y="1037"/>
                  </a:cubicBezTo>
                  <a:cubicBezTo>
                    <a:pt x="1" y="1388"/>
                    <a:pt x="1" y="1739"/>
                    <a:pt x="34" y="2089"/>
                  </a:cubicBezTo>
                  <a:cubicBezTo>
                    <a:pt x="84" y="1388"/>
                    <a:pt x="84" y="686"/>
                    <a:pt x="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40"/>
            <p:cNvSpPr/>
            <p:nvPr/>
          </p:nvSpPr>
          <p:spPr>
            <a:xfrm>
              <a:off x="8110889" y="4658072"/>
              <a:ext cx="47716" cy="2533"/>
            </a:xfrm>
            <a:custGeom>
              <a:avLst/>
              <a:gdLst/>
              <a:ahLst/>
              <a:cxnLst/>
              <a:rect l="l" t="t" r="r" b="b"/>
              <a:pathLst>
                <a:path w="1488" h="79" extrusionOk="0">
                  <a:moveTo>
                    <a:pt x="102" y="0"/>
                  </a:moveTo>
                  <a:cubicBezTo>
                    <a:pt x="37" y="0"/>
                    <a:pt x="0" y="2"/>
                    <a:pt x="0" y="8"/>
                  </a:cubicBezTo>
                  <a:cubicBezTo>
                    <a:pt x="193" y="49"/>
                    <a:pt x="397" y="79"/>
                    <a:pt x="602" y="79"/>
                  </a:cubicBezTo>
                  <a:cubicBezTo>
                    <a:pt x="647" y="79"/>
                    <a:pt x="691" y="78"/>
                    <a:pt x="735" y="75"/>
                  </a:cubicBezTo>
                  <a:cubicBezTo>
                    <a:pt x="780" y="78"/>
                    <a:pt x="824" y="79"/>
                    <a:pt x="869" y="79"/>
                  </a:cubicBezTo>
                  <a:cubicBezTo>
                    <a:pt x="1075" y="79"/>
                    <a:pt x="1281" y="49"/>
                    <a:pt x="1487" y="8"/>
                  </a:cubicBezTo>
                  <a:lnTo>
                    <a:pt x="1471" y="8"/>
                  </a:lnTo>
                  <a:cubicBezTo>
                    <a:pt x="1471" y="2"/>
                    <a:pt x="1435" y="0"/>
                    <a:pt x="1373" y="0"/>
                  </a:cubicBezTo>
                  <a:cubicBezTo>
                    <a:pt x="1248" y="0"/>
                    <a:pt x="1014" y="8"/>
                    <a:pt x="735" y="8"/>
                  </a:cubicBezTo>
                  <a:cubicBezTo>
                    <a:pt x="468" y="8"/>
                    <a:pt x="230" y="0"/>
                    <a:pt x="10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40"/>
            <p:cNvSpPr/>
            <p:nvPr/>
          </p:nvSpPr>
          <p:spPr>
            <a:xfrm>
              <a:off x="8184836" y="4658842"/>
              <a:ext cx="5900" cy="9139"/>
            </a:xfrm>
            <a:custGeom>
              <a:avLst/>
              <a:gdLst/>
              <a:ahLst/>
              <a:cxnLst/>
              <a:rect l="l" t="t" r="r" b="b"/>
              <a:pathLst>
                <a:path w="184" h="285" extrusionOk="0">
                  <a:moveTo>
                    <a:pt x="167" y="0"/>
                  </a:moveTo>
                  <a:cubicBezTo>
                    <a:pt x="150" y="0"/>
                    <a:pt x="84" y="34"/>
                    <a:pt x="50" y="117"/>
                  </a:cubicBezTo>
                  <a:cubicBezTo>
                    <a:pt x="0" y="218"/>
                    <a:pt x="17" y="285"/>
                    <a:pt x="33" y="285"/>
                  </a:cubicBezTo>
                  <a:cubicBezTo>
                    <a:pt x="50" y="285"/>
                    <a:pt x="67" y="234"/>
                    <a:pt x="100" y="151"/>
                  </a:cubicBezTo>
                  <a:cubicBezTo>
                    <a:pt x="134" y="67"/>
                    <a:pt x="184" y="17"/>
                    <a:pt x="16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40"/>
            <p:cNvSpPr/>
            <p:nvPr/>
          </p:nvSpPr>
          <p:spPr>
            <a:xfrm>
              <a:off x="8196060" y="4644251"/>
              <a:ext cx="7023" cy="6189"/>
            </a:xfrm>
            <a:custGeom>
              <a:avLst/>
              <a:gdLst/>
              <a:ahLst/>
              <a:cxnLst/>
              <a:rect l="l" t="t" r="r" b="b"/>
              <a:pathLst>
                <a:path w="219" h="193" extrusionOk="0">
                  <a:moveTo>
                    <a:pt x="190" y="0"/>
                  </a:moveTo>
                  <a:cubicBezTo>
                    <a:pt x="167" y="0"/>
                    <a:pt x="126" y="30"/>
                    <a:pt x="84" y="71"/>
                  </a:cubicBezTo>
                  <a:cubicBezTo>
                    <a:pt x="34" y="121"/>
                    <a:pt x="1" y="171"/>
                    <a:pt x="1" y="188"/>
                  </a:cubicBezTo>
                  <a:cubicBezTo>
                    <a:pt x="4" y="191"/>
                    <a:pt x="8" y="193"/>
                    <a:pt x="13" y="193"/>
                  </a:cubicBezTo>
                  <a:cubicBezTo>
                    <a:pt x="35" y="193"/>
                    <a:pt x="77" y="163"/>
                    <a:pt x="118" y="121"/>
                  </a:cubicBezTo>
                  <a:cubicBezTo>
                    <a:pt x="185" y="54"/>
                    <a:pt x="218" y="4"/>
                    <a:pt x="201" y="4"/>
                  </a:cubicBezTo>
                  <a:cubicBezTo>
                    <a:pt x="198" y="1"/>
                    <a:pt x="194" y="0"/>
                    <a:pt x="19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40"/>
            <p:cNvSpPr/>
            <p:nvPr/>
          </p:nvSpPr>
          <p:spPr>
            <a:xfrm>
              <a:off x="8210009" y="4636651"/>
              <a:ext cx="10037" cy="4105"/>
            </a:xfrm>
            <a:custGeom>
              <a:avLst/>
              <a:gdLst/>
              <a:ahLst/>
              <a:cxnLst/>
              <a:rect l="l" t="t" r="r" b="b"/>
              <a:pathLst>
                <a:path w="313" h="128" extrusionOk="0">
                  <a:moveTo>
                    <a:pt x="216" y="1"/>
                  </a:moveTo>
                  <a:cubicBezTo>
                    <a:pt x="191" y="1"/>
                    <a:pt x="163" y="3"/>
                    <a:pt x="134" y="7"/>
                  </a:cubicBezTo>
                  <a:cubicBezTo>
                    <a:pt x="50" y="41"/>
                    <a:pt x="0" y="108"/>
                    <a:pt x="17" y="124"/>
                  </a:cubicBezTo>
                  <a:cubicBezTo>
                    <a:pt x="19" y="127"/>
                    <a:pt x="22" y="128"/>
                    <a:pt x="26" y="128"/>
                  </a:cubicBezTo>
                  <a:cubicBezTo>
                    <a:pt x="48" y="128"/>
                    <a:pt x="93" y="89"/>
                    <a:pt x="151" y="74"/>
                  </a:cubicBezTo>
                  <a:cubicBezTo>
                    <a:pt x="234" y="41"/>
                    <a:pt x="301" y="41"/>
                    <a:pt x="301" y="24"/>
                  </a:cubicBezTo>
                  <a:cubicBezTo>
                    <a:pt x="313" y="12"/>
                    <a:pt x="275" y="1"/>
                    <a:pt x="21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40"/>
            <p:cNvSpPr/>
            <p:nvPr/>
          </p:nvSpPr>
          <p:spPr>
            <a:xfrm>
              <a:off x="8227165" y="4634342"/>
              <a:ext cx="5387" cy="2437"/>
            </a:xfrm>
            <a:custGeom>
              <a:avLst/>
              <a:gdLst/>
              <a:ahLst/>
              <a:cxnLst/>
              <a:rect l="l" t="t" r="r" b="b"/>
              <a:pathLst>
                <a:path w="168" h="76" extrusionOk="0">
                  <a:moveTo>
                    <a:pt x="121" y="0"/>
                  </a:moveTo>
                  <a:cubicBezTo>
                    <a:pt x="104" y="0"/>
                    <a:pt x="84" y="4"/>
                    <a:pt x="67" y="13"/>
                  </a:cubicBezTo>
                  <a:cubicBezTo>
                    <a:pt x="17" y="29"/>
                    <a:pt x="0" y="46"/>
                    <a:pt x="0" y="63"/>
                  </a:cubicBezTo>
                  <a:cubicBezTo>
                    <a:pt x="0" y="71"/>
                    <a:pt x="13" y="75"/>
                    <a:pt x="29" y="75"/>
                  </a:cubicBezTo>
                  <a:cubicBezTo>
                    <a:pt x="46" y="75"/>
                    <a:pt x="67" y="71"/>
                    <a:pt x="84" y="63"/>
                  </a:cubicBezTo>
                  <a:cubicBezTo>
                    <a:pt x="134" y="46"/>
                    <a:pt x="167" y="29"/>
                    <a:pt x="150" y="13"/>
                  </a:cubicBezTo>
                  <a:cubicBezTo>
                    <a:pt x="150" y="4"/>
                    <a:pt x="138" y="0"/>
                    <a:pt x="12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40"/>
            <p:cNvSpPr/>
            <p:nvPr/>
          </p:nvSpPr>
          <p:spPr>
            <a:xfrm>
              <a:off x="7804836" y="4480964"/>
              <a:ext cx="286267" cy="207926"/>
            </a:xfrm>
            <a:custGeom>
              <a:avLst/>
              <a:gdLst/>
              <a:ahLst/>
              <a:cxnLst/>
              <a:rect l="l" t="t" r="r" b="b"/>
              <a:pathLst>
                <a:path w="8927" h="6484" extrusionOk="0">
                  <a:moveTo>
                    <a:pt x="7639" y="0"/>
                  </a:moveTo>
                  <a:lnTo>
                    <a:pt x="2827" y="1638"/>
                  </a:lnTo>
                  <a:lnTo>
                    <a:pt x="3696" y="4211"/>
                  </a:lnTo>
                  <a:cubicBezTo>
                    <a:pt x="3696" y="4211"/>
                    <a:pt x="0" y="6484"/>
                    <a:pt x="989" y="6484"/>
                  </a:cubicBezTo>
                  <a:cubicBezTo>
                    <a:pt x="1000" y="6484"/>
                    <a:pt x="1011" y="6484"/>
                    <a:pt x="1023" y="6483"/>
                  </a:cubicBezTo>
                  <a:cubicBezTo>
                    <a:pt x="1992" y="6450"/>
                    <a:pt x="7339" y="4395"/>
                    <a:pt x="8642" y="3860"/>
                  </a:cubicBezTo>
                  <a:lnTo>
                    <a:pt x="8926" y="3743"/>
                  </a:lnTo>
                  <a:lnTo>
                    <a:pt x="7639"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40"/>
            <p:cNvSpPr/>
            <p:nvPr/>
          </p:nvSpPr>
          <p:spPr>
            <a:xfrm>
              <a:off x="7823692" y="4597753"/>
              <a:ext cx="267411" cy="91521"/>
            </a:xfrm>
            <a:custGeom>
              <a:avLst/>
              <a:gdLst/>
              <a:ahLst/>
              <a:cxnLst/>
              <a:rect l="l" t="t" r="r" b="b"/>
              <a:pathLst>
                <a:path w="8339" h="2854" extrusionOk="0">
                  <a:moveTo>
                    <a:pt x="8305" y="1"/>
                  </a:moveTo>
                  <a:lnTo>
                    <a:pt x="1922" y="2240"/>
                  </a:lnTo>
                  <a:cubicBezTo>
                    <a:pt x="1922" y="2240"/>
                    <a:pt x="1619" y="1763"/>
                    <a:pt x="1348" y="1763"/>
                  </a:cubicBezTo>
                  <a:cubicBezTo>
                    <a:pt x="1327" y="1763"/>
                    <a:pt x="1307" y="1766"/>
                    <a:pt x="1287" y="1772"/>
                  </a:cubicBezTo>
                  <a:cubicBezTo>
                    <a:pt x="1287" y="1772"/>
                    <a:pt x="0" y="2674"/>
                    <a:pt x="251" y="2841"/>
                  </a:cubicBezTo>
                  <a:cubicBezTo>
                    <a:pt x="263" y="2850"/>
                    <a:pt x="287" y="2854"/>
                    <a:pt x="320" y="2854"/>
                  </a:cubicBezTo>
                  <a:cubicBezTo>
                    <a:pt x="1014" y="2854"/>
                    <a:pt x="6106" y="1089"/>
                    <a:pt x="8338" y="101"/>
                  </a:cubicBezTo>
                  <a:lnTo>
                    <a:pt x="83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40"/>
            <p:cNvSpPr/>
            <p:nvPr/>
          </p:nvSpPr>
          <p:spPr>
            <a:xfrm>
              <a:off x="7831196" y="4596695"/>
              <a:ext cx="260965" cy="90046"/>
            </a:xfrm>
            <a:custGeom>
              <a:avLst/>
              <a:gdLst/>
              <a:ahLst/>
              <a:cxnLst/>
              <a:rect l="l" t="t" r="r" b="b"/>
              <a:pathLst>
                <a:path w="8138" h="2808" extrusionOk="0">
                  <a:moveTo>
                    <a:pt x="8137" y="0"/>
                  </a:moveTo>
                  <a:cubicBezTo>
                    <a:pt x="8104" y="0"/>
                    <a:pt x="8087" y="17"/>
                    <a:pt x="8054" y="34"/>
                  </a:cubicBezTo>
                  <a:cubicBezTo>
                    <a:pt x="8087" y="34"/>
                    <a:pt x="8121" y="17"/>
                    <a:pt x="8137" y="0"/>
                  </a:cubicBezTo>
                  <a:close/>
                  <a:moveTo>
                    <a:pt x="8054" y="34"/>
                  </a:moveTo>
                  <a:lnTo>
                    <a:pt x="7820" y="117"/>
                  </a:lnTo>
                  <a:lnTo>
                    <a:pt x="6951" y="435"/>
                  </a:lnTo>
                  <a:cubicBezTo>
                    <a:pt x="6216" y="702"/>
                    <a:pt x="5213" y="1070"/>
                    <a:pt x="4077" y="1454"/>
                  </a:cubicBezTo>
                  <a:cubicBezTo>
                    <a:pt x="2958" y="1838"/>
                    <a:pt x="1939" y="2172"/>
                    <a:pt x="1187" y="2406"/>
                  </a:cubicBezTo>
                  <a:lnTo>
                    <a:pt x="318" y="2690"/>
                  </a:lnTo>
                  <a:lnTo>
                    <a:pt x="84" y="2774"/>
                  </a:lnTo>
                  <a:cubicBezTo>
                    <a:pt x="151" y="2757"/>
                    <a:pt x="234" y="2741"/>
                    <a:pt x="318" y="2707"/>
                  </a:cubicBezTo>
                  <a:cubicBezTo>
                    <a:pt x="568" y="2640"/>
                    <a:pt x="853" y="2557"/>
                    <a:pt x="1203" y="2456"/>
                  </a:cubicBezTo>
                  <a:cubicBezTo>
                    <a:pt x="1955" y="2223"/>
                    <a:pt x="2974" y="1888"/>
                    <a:pt x="4111" y="1504"/>
                  </a:cubicBezTo>
                  <a:cubicBezTo>
                    <a:pt x="5230" y="1120"/>
                    <a:pt x="6233" y="752"/>
                    <a:pt x="6968" y="468"/>
                  </a:cubicBezTo>
                  <a:lnTo>
                    <a:pt x="7820" y="134"/>
                  </a:lnTo>
                  <a:lnTo>
                    <a:pt x="8054" y="34"/>
                  </a:lnTo>
                  <a:close/>
                  <a:moveTo>
                    <a:pt x="84" y="2774"/>
                  </a:moveTo>
                  <a:cubicBezTo>
                    <a:pt x="50" y="2774"/>
                    <a:pt x="17" y="2791"/>
                    <a:pt x="0" y="2807"/>
                  </a:cubicBezTo>
                  <a:cubicBezTo>
                    <a:pt x="17" y="2791"/>
                    <a:pt x="50" y="2791"/>
                    <a:pt x="84" y="2774"/>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40"/>
            <p:cNvSpPr/>
            <p:nvPr/>
          </p:nvSpPr>
          <p:spPr>
            <a:xfrm>
              <a:off x="7863327" y="4652942"/>
              <a:ext cx="23089" cy="19337"/>
            </a:xfrm>
            <a:custGeom>
              <a:avLst/>
              <a:gdLst/>
              <a:ahLst/>
              <a:cxnLst/>
              <a:rect l="l" t="t" r="r" b="b"/>
              <a:pathLst>
                <a:path w="720" h="603" extrusionOk="0">
                  <a:moveTo>
                    <a:pt x="1" y="1"/>
                  </a:moveTo>
                  <a:lnTo>
                    <a:pt x="1" y="1"/>
                  </a:lnTo>
                  <a:cubicBezTo>
                    <a:pt x="302" y="101"/>
                    <a:pt x="552" y="318"/>
                    <a:pt x="719" y="602"/>
                  </a:cubicBezTo>
                  <a:cubicBezTo>
                    <a:pt x="619" y="268"/>
                    <a:pt x="335" y="34"/>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40"/>
            <p:cNvSpPr/>
            <p:nvPr/>
          </p:nvSpPr>
          <p:spPr>
            <a:xfrm>
              <a:off x="7911012" y="4623407"/>
              <a:ext cx="12891" cy="10294"/>
            </a:xfrm>
            <a:custGeom>
              <a:avLst/>
              <a:gdLst/>
              <a:ahLst/>
              <a:cxnLst/>
              <a:rect l="l" t="t" r="r" b="b"/>
              <a:pathLst>
                <a:path w="402" h="321" extrusionOk="0">
                  <a:moveTo>
                    <a:pt x="9" y="0"/>
                  </a:moveTo>
                  <a:cubicBezTo>
                    <a:pt x="5" y="0"/>
                    <a:pt x="3" y="1"/>
                    <a:pt x="1" y="3"/>
                  </a:cubicBezTo>
                  <a:cubicBezTo>
                    <a:pt x="1" y="19"/>
                    <a:pt x="68" y="86"/>
                    <a:pt x="185" y="187"/>
                  </a:cubicBezTo>
                  <a:cubicBezTo>
                    <a:pt x="285" y="270"/>
                    <a:pt x="385" y="320"/>
                    <a:pt x="402" y="320"/>
                  </a:cubicBezTo>
                  <a:cubicBezTo>
                    <a:pt x="402" y="303"/>
                    <a:pt x="335" y="220"/>
                    <a:pt x="218" y="136"/>
                  </a:cubicBezTo>
                  <a:cubicBezTo>
                    <a:pt x="128" y="62"/>
                    <a:pt x="39" y="0"/>
                    <a:pt x="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40"/>
            <p:cNvSpPr/>
            <p:nvPr/>
          </p:nvSpPr>
          <p:spPr>
            <a:xfrm>
              <a:off x="7921209" y="4616898"/>
              <a:ext cx="12891" cy="5740"/>
            </a:xfrm>
            <a:custGeom>
              <a:avLst/>
              <a:gdLst/>
              <a:ahLst/>
              <a:cxnLst/>
              <a:rect l="l" t="t" r="r" b="b"/>
              <a:pathLst>
                <a:path w="402" h="179" extrusionOk="0">
                  <a:moveTo>
                    <a:pt x="15" y="1"/>
                  </a:moveTo>
                  <a:cubicBezTo>
                    <a:pt x="8" y="1"/>
                    <a:pt x="3" y="2"/>
                    <a:pt x="0" y="5"/>
                  </a:cubicBezTo>
                  <a:cubicBezTo>
                    <a:pt x="0" y="22"/>
                    <a:pt x="84" y="72"/>
                    <a:pt x="184" y="122"/>
                  </a:cubicBezTo>
                  <a:cubicBezTo>
                    <a:pt x="272" y="160"/>
                    <a:pt x="341" y="179"/>
                    <a:pt x="377" y="179"/>
                  </a:cubicBezTo>
                  <a:cubicBezTo>
                    <a:pt x="389" y="179"/>
                    <a:pt x="397" y="176"/>
                    <a:pt x="401" y="172"/>
                  </a:cubicBezTo>
                  <a:cubicBezTo>
                    <a:pt x="401" y="156"/>
                    <a:pt x="318" y="105"/>
                    <a:pt x="218" y="72"/>
                  </a:cubicBezTo>
                  <a:cubicBezTo>
                    <a:pt x="121" y="31"/>
                    <a:pt x="48" y="1"/>
                    <a:pt x="1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40"/>
            <p:cNvSpPr/>
            <p:nvPr/>
          </p:nvSpPr>
          <p:spPr>
            <a:xfrm>
              <a:off x="7920664" y="4605257"/>
              <a:ext cx="16643" cy="5932"/>
            </a:xfrm>
            <a:custGeom>
              <a:avLst/>
              <a:gdLst/>
              <a:ahLst/>
              <a:cxnLst/>
              <a:rect l="l" t="t" r="r" b="b"/>
              <a:pathLst>
                <a:path w="519" h="185" extrusionOk="0">
                  <a:moveTo>
                    <a:pt x="502" y="1"/>
                  </a:moveTo>
                  <a:cubicBezTo>
                    <a:pt x="418" y="1"/>
                    <a:pt x="318" y="17"/>
                    <a:pt x="251" y="67"/>
                  </a:cubicBezTo>
                  <a:cubicBezTo>
                    <a:pt x="101" y="118"/>
                    <a:pt x="1" y="168"/>
                    <a:pt x="1" y="184"/>
                  </a:cubicBezTo>
                  <a:cubicBezTo>
                    <a:pt x="101" y="184"/>
                    <a:pt x="184" y="151"/>
                    <a:pt x="268" y="118"/>
                  </a:cubicBezTo>
                  <a:cubicBezTo>
                    <a:pt x="402" y="67"/>
                    <a:pt x="519" y="17"/>
                    <a:pt x="50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40"/>
            <p:cNvSpPr/>
            <p:nvPr/>
          </p:nvSpPr>
          <p:spPr>
            <a:xfrm>
              <a:off x="7918516" y="4594001"/>
              <a:ext cx="17733" cy="7600"/>
            </a:xfrm>
            <a:custGeom>
              <a:avLst/>
              <a:gdLst/>
              <a:ahLst/>
              <a:cxnLst/>
              <a:rect l="l" t="t" r="r" b="b"/>
              <a:pathLst>
                <a:path w="553" h="237" extrusionOk="0">
                  <a:moveTo>
                    <a:pt x="552" y="1"/>
                  </a:moveTo>
                  <a:cubicBezTo>
                    <a:pt x="368" y="84"/>
                    <a:pt x="185" y="168"/>
                    <a:pt x="1" y="235"/>
                  </a:cubicBezTo>
                  <a:cubicBezTo>
                    <a:pt x="15" y="236"/>
                    <a:pt x="30" y="237"/>
                    <a:pt x="45" y="237"/>
                  </a:cubicBezTo>
                  <a:cubicBezTo>
                    <a:pt x="230" y="237"/>
                    <a:pt x="413" y="140"/>
                    <a:pt x="55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40"/>
            <p:cNvSpPr/>
            <p:nvPr/>
          </p:nvSpPr>
          <p:spPr>
            <a:xfrm>
              <a:off x="7881542" y="4613627"/>
              <a:ext cx="32196" cy="12795"/>
            </a:xfrm>
            <a:custGeom>
              <a:avLst/>
              <a:gdLst/>
              <a:ahLst/>
              <a:cxnLst/>
              <a:rect l="l" t="t" r="r" b="b"/>
              <a:pathLst>
                <a:path w="1004" h="399" extrusionOk="0">
                  <a:moveTo>
                    <a:pt x="435" y="57"/>
                  </a:moveTo>
                  <a:cubicBezTo>
                    <a:pt x="552" y="57"/>
                    <a:pt x="669" y="91"/>
                    <a:pt x="770" y="141"/>
                  </a:cubicBezTo>
                  <a:cubicBezTo>
                    <a:pt x="824" y="173"/>
                    <a:pt x="878" y="220"/>
                    <a:pt x="923" y="271"/>
                  </a:cubicBezTo>
                  <a:lnTo>
                    <a:pt x="923" y="271"/>
                  </a:lnTo>
                  <a:cubicBezTo>
                    <a:pt x="869" y="286"/>
                    <a:pt x="788" y="307"/>
                    <a:pt x="686" y="324"/>
                  </a:cubicBezTo>
                  <a:cubicBezTo>
                    <a:pt x="586" y="341"/>
                    <a:pt x="469" y="341"/>
                    <a:pt x="352" y="341"/>
                  </a:cubicBezTo>
                  <a:cubicBezTo>
                    <a:pt x="285" y="341"/>
                    <a:pt x="218" y="341"/>
                    <a:pt x="151" y="324"/>
                  </a:cubicBezTo>
                  <a:cubicBezTo>
                    <a:pt x="85" y="308"/>
                    <a:pt x="51" y="258"/>
                    <a:pt x="85" y="207"/>
                  </a:cubicBezTo>
                  <a:cubicBezTo>
                    <a:pt x="168" y="107"/>
                    <a:pt x="302" y="57"/>
                    <a:pt x="435" y="57"/>
                  </a:cubicBezTo>
                  <a:close/>
                  <a:moveTo>
                    <a:pt x="452" y="0"/>
                  </a:moveTo>
                  <a:cubicBezTo>
                    <a:pt x="300" y="0"/>
                    <a:pt x="148" y="60"/>
                    <a:pt x="34" y="174"/>
                  </a:cubicBezTo>
                  <a:cubicBezTo>
                    <a:pt x="1" y="224"/>
                    <a:pt x="1" y="274"/>
                    <a:pt x="18" y="324"/>
                  </a:cubicBezTo>
                  <a:cubicBezTo>
                    <a:pt x="51" y="358"/>
                    <a:pt x="85" y="375"/>
                    <a:pt x="135" y="391"/>
                  </a:cubicBezTo>
                  <a:cubicBezTo>
                    <a:pt x="179" y="391"/>
                    <a:pt x="224" y="399"/>
                    <a:pt x="273" y="399"/>
                  </a:cubicBezTo>
                  <a:cubicBezTo>
                    <a:pt x="298" y="399"/>
                    <a:pt x="324" y="397"/>
                    <a:pt x="352" y="391"/>
                  </a:cubicBezTo>
                  <a:cubicBezTo>
                    <a:pt x="469" y="391"/>
                    <a:pt x="586" y="391"/>
                    <a:pt x="703" y="358"/>
                  </a:cubicBezTo>
                  <a:cubicBezTo>
                    <a:pt x="779" y="345"/>
                    <a:pt x="865" y="323"/>
                    <a:pt x="939" y="290"/>
                  </a:cubicBezTo>
                  <a:lnTo>
                    <a:pt x="939" y="290"/>
                  </a:lnTo>
                  <a:cubicBezTo>
                    <a:pt x="957" y="312"/>
                    <a:pt x="973" y="335"/>
                    <a:pt x="987" y="358"/>
                  </a:cubicBezTo>
                  <a:cubicBezTo>
                    <a:pt x="1003" y="358"/>
                    <a:pt x="988" y="328"/>
                    <a:pt x="958" y="282"/>
                  </a:cubicBezTo>
                  <a:lnTo>
                    <a:pt x="958" y="282"/>
                  </a:lnTo>
                  <a:cubicBezTo>
                    <a:pt x="974" y="274"/>
                    <a:pt x="989" y="266"/>
                    <a:pt x="1003" y="258"/>
                  </a:cubicBezTo>
                  <a:cubicBezTo>
                    <a:pt x="1003" y="255"/>
                    <a:pt x="1001" y="254"/>
                    <a:pt x="997" y="254"/>
                  </a:cubicBezTo>
                  <a:cubicBezTo>
                    <a:pt x="988" y="254"/>
                    <a:pt x="971" y="258"/>
                    <a:pt x="946" y="265"/>
                  </a:cubicBezTo>
                  <a:lnTo>
                    <a:pt x="946" y="265"/>
                  </a:lnTo>
                  <a:cubicBezTo>
                    <a:pt x="899" y="201"/>
                    <a:pt x="850" y="139"/>
                    <a:pt x="786" y="107"/>
                  </a:cubicBezTo>
                  <a:cubicBezTo>
                    <a:pt x="685" y="35"/>
                    <a:pt x="568" y="0"/>
                    <a:pt x="45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40"/>
            <p:cNvSpPr/>
            <p:nvPr/>
          </p:nvSpPr>
          <p:spPr>
            <a:xfrm>
              <a:off x="7907260" y="4600447"/>
              <a:ext cx="12378" cy="22543"/>
            </a:xfrm>
            <a:custGeom>
              <a:avLst/>
              <a:gdLst/>
              <a:ahLst/>
              <a:cxnLst/>
              <a:rect l="l" t="t" r="r" b="b"/>
              <a:pathLst>
                <a:path w="386" h="703" extrusionOk="0">
                  <a:moveTo>
                    <a:pt x="235" y="0"/>
                  </a:moveTo>
                  <a:cubicBezTo>
                    <a:pt x="135" y="50"/>
                    <a:pt x="51" y="134"/>
                    <a:pt x="34" y="251"/>
                  </a:cubicBezTo>
                  <a:cubicBezTo>
                    <a:pt x="1" y="334"/>
                    <a:pt x="1" y="418"/>
                    <a:pt x="18" y="502"/>
                  </a:cubicBezTo>
                  <a:cubicBezTo>
                    <a:pt x="34" y="585"/>
                    <a:pt x="68" y="652"/>
                    <a:pt x="135" y="702"/>
                  </a:cubicBezTo>
                  <a:cubicBezTo>
                    <a:pt x="101" y="635"/>
                    <a:pt x="85" y="568"/>
                    <a:pt x="68" y="502"/>
                  </a:cubicBezTo>
                  <a:cubicBezTo>
                    <a:pt x="51" y="418"/>
                    <a:pt x="68" y="334"/>
                    <a:pt x="85" y="268"/>
                  </a:cubicBezTo>
                  <a:cubicBezTo>
                    <a:pt x="118" y="184"/>
                    <a:pt x="168" y="84"/>
                    <a:pt x="252" y="67"/>
                  </a:cubicBezTo>
                  <a:cubicBezTo>
                    <a:pt x="255" y="66"/>
                    <a:pt x="259" y="66"/>
                    <a:pt x="263" y="66"/>
                  </a:cubicBezTo>
                  <a:cubicBezTo>
                    <a:pt x="320" y="66"/>
                    <a:pt x="334" y="189"/>
                    <a:pt x="318" y="268"/>
                  </a:cubicBezTo>
                  <a:cubicBezTo>
                    <a:pt x="302" y="334"/>
                    <a:pt x="285" y="418"/>
                    <a:pt x="252" y="485"/>
                  </a:cubicBezTo>
                  <a:cubicBezTo>
                    <a:pt x="201" y="618"/>
                    <a:pt x="151" y="685"/>
                    <a:pt x="151" y="702"/>
                  </a:cubicBezTo>
                  <a:cubicBezTo>
                    <a:pt x="218" y="652"/>
                    <a:pt x="268" y="585"/>
                    <a:pt x="285" y="502"/>
                  </a:cubicBezTo>
                  <a:cubicBezTo>
                    <a:pt x="335" y="435"/>
                    <a:pt x="352" y="351"/>
                    <a:pt x="369" y="268"/>
                  </a:cubicBezTo>
                  <a:cubicBezTo>
                    <a:pt x="385" y="217"/>
                    <a:pt x="385" y="167"/>
                    <a:pt x="385" y="117"/>
                  </a:cubicBezTo>
                  <a:cubicBezTo>
                    <a:pt x="369" y="50"/>
                    <a:pt x="302" y="0"/>
                    <a:pt x="23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40"/>
            <p:cNvSpPr/>
            <p:nvPr/>
          </p:nvSpPr>
          <p:spPr>
            <a:xfrm>
              <a:off x="8032131" y="4555424"/>
              <a:ext cx="42361" cy="62724"/>
            </a:xfrm>
            <a:custGeom>
              <a:avLst/>
              <a:gdLst/>
              <a:ahLst/>
              <a:cxnLst/>
              <a:rect l="l" t="t" r="r" b="b"/>
              <a:pathLst>
                <a:path w="1321" h="1956" extrusionOk="0">
                  <a:moveTo>
                    <a:pt x="1320" y="1"/>
                  </a:moveTo>
                  <a:cubicBezTo>
                    <a:pt x="1287" y="1"/>
                    <a:pt x="1253" y="1"/>
                    <a:pt x="1220" y="17"/>
                  </a:cubicBezTo>
                  <a:cubicBezTo>
                    <a:pt x="1136" y="34"/>
                    <a:pt x="1036" y="68"/>
                    <a:pt x="952" y="101"/>
                  </a:cubicBezTo>
                  <a:cubicBezTo>
                    <a:pt x="368" y="352"/>
                    <a:pt x="0" y="936"/>
                    <a:pt x="17" y="1571"/>
                  </a:cubicBezTo>
                  <a:cubicBezTo>
                    <a:pt x="17" y="1672"/>
                    <a:pt x="34" y="1755"/>
                    <a:pt x="50" y="1855"/>
                  </a:cubicBezTo>
                  <a:cubicBezTo>
                    <a:pt x="50" y="1889"/>
                    <a:pt x="67" y="1922"/>
                    <a:pt x="84" y="1956"/>
                  </a:cubicBezTo>
                  <a:cubicBezTo>
                    <a:pt x="100" y="1939"/>
                    <a:pt x="50" y="1805"/>
                    <a:pt x="67" y="1571"/>
                  </a:cubicBezTo>
                  <a:cubicBezTo>
                    <a:pt x="67" y="953"/>
                    <a:pt x="418" y="402"/>
                    <a:pt x="969" y="134"/>
                  </a:cubicBezTo>
                  <a:cubicBezTo>
                    <a:pt x="1186" y="34"/>
                    <a:pt x="1320" y="17"/>
                    <a:pt x="132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40"/>
            <p:cNvSpPr/>
            <p:nvPr/>
          </p:nvSpPr>
          <p:spPr>
            <a:xfrm>
              <a:off x="8036396" y="4497029"/>
              <a:ext cx="22543" cy="63269"/>
            </a:xfrm>
            <a:custGeom>
              <a:avLst/>
              <a:gdLst/>
              <a:ahLst/>
              <a:cxnLst/>
              <a:rect l="l" t="t" r="r" b="b"/>
              <a:pathLst>
                <a:path w="703" h="1973" extrusionOk="0">
                  <a:moveTo>
                    <a:pt x="1" y="1"/>
                  </a:moveTo>
                  <a:cubicBezTo>
                    <a:pt x="201" y="669"/>
                    <a:pt x="435" y="1320"/>
                    <a:pt x="703" y="1972"/>
                  </a:cubicBezTo>
                  <a:cubicBezTo>
                    <a:pt x="619" y="1621"/>
                    <a:pt x="519" y="1304"/>
                    <a:pt x="385" y="970"/>
                  </a:cubicBezTo>
                  <a:cubicBezTo>
                    <a:pt x="285" y="635"/>
                    <a:pt x="151" y="318"/>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40"/>
            <p:cNvSpPr/>
            <p:nvPr/>
          </p:nvSpPr>
          <p:spPr>
            <a:xfrm>
              <a:off x="7965687" y="4610580"/>
              <a:ext cx="45023" cy="15617"/>
            </a:xfrm>
            <a:custGeom>
              <a:avLst/>
              <a:gdLst/>
              <a:ahLst/>
              <a:cxnLst/>
              <a:rect l="l" t="t" r="r" b="b"/>
              <a:pathLst>
                <a:path w="1404" h="487" extrusionOk="0">
                  <a:moveTo>
                    <a:pt x="1384" y="0"/>
                  </a:moveTo>
                  <a:cubicBezTo>
                    <a:pt x="1352" y="0"/>
                    <a:pt x="1064" y="126"/>
                    <a:pt x="702" y="252"/>
                  </a:cubicBezTo>
                  <a:cubicBezTo>
                    <a:pt x="318" y="386"/>
                    <a:pt x="0" y="470"/>
                    <a:pt x="0" y="486"/>
                  </a:cubicBezTo>
                  <a:cubicBezTo>
                    <a:pt x="485" y="419"/>
                    <a:pt x="969" y="252"/>
                    <a:pt x="1404" y="2"/>
                  </a:cubicBezTo>
                  <a:lnTo>
                    <a:pt x="1387" y="2"/>
                  </a:lnTo>
                  <a:cubicBezTo>
                    <a:pt x="1387" y="1"/>
                    <a:pt x="1386" y="0"/>
                    <a:pt x="138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40"/>
            <p:cNvSpPr/>
            <p:nvPr/>
          </p:nvSpPr>
          <p:spPr>
            <a:xfrm>
              <a:off x="8037999" y="4599902"/>
              <a:ext cx="3271" cy="10294"/>
            </a:xfrm>
            <a:custGeom>
              <a:avLst/>
              <a:gdLst/>
              <a:ahLst/>
              <a:cxnLst/>
              <a:rect l="l" t="t" r="r" b="b"/>
              <a:pathLst>
                <a:path w="102" h="321" extrusionOk="0">
                  <a:moveTo>
                    <a:pt x="84" y="1"/>
                  </a:moveTo>
                  <a:lnTo>
                    <a:pt x="84" y="1"/>
                  </a:lnTo>
                  <a:cubicBezTo>
                    <a:pt x="68" y="1"/>
                    <a:pt x="18" y="67"/>
                    <a:pt x="1" y="151"/>
                  </a:cubicBezTo>
                  <a:cubicBezTo>
                    <a:pt x="1" y="243"/>
                    <a:pt x="29" y="320"/>
                    <a:pt x="46" y="320"/>
                  </a:cubicBezTo>
                  <a:cubicBezTo>
                    <a:pt x="48" y="320"/>
                    <a:pt x="50" y="319"/>
                    <a:pt x="51" y="318"/>
                  </a:cubicBezTo>
                  <a:cubicBezTo>
                    <a:pt x="68" y="318"/>
                    <a:pt x="68" y="251"/>
                    <a:pt x="68" y="168"/>
                  </a:cubicBezTo>
                  <a:cubicBezTo>
                    <a:pt x="84" y="84"/>
                    <a:pt x="101" y="17"/>
                    <a:pt x="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40"/>
            <p:cNvSpPr/>
            <p:nvPr/>
          </p:nvSpPr>
          <p:spPr>
            <a:xfrm>
              <a:off x="8042841" y="4582104"/>
              <a:ext cx="4842" cy="7760"/>
            </a:xfrm>
            <a:custGeom>
              <a:avLst/>
              <a:gdLst/>
              <a:ahLst/>
              <a:cxnLst/>
              <a:rect l="l" t="t" r="r" b="b"/>
              <a:pathLst>
                <a:path w="151" h="242" extrusionOk="0">
                  <a:moveTo>
                    <a:pt x="127" y="1"/>
                  </a:moveTo>
                  <a:cubicBezTo>
                    <a:pt x="108" y="1"/>
                    <a:pt x="79" y="46"/>
                    <a:pt x="50" y="104"/>
                  </a:cubicBezTo>
                  <a:cubicBezTo>
                    <a:pt x="17" y="171"/>
                    <a:pt x="0" y="238"/>
                    <a:pt x="17" y="238"/>
                  </a:cubicBezTo>
                  <a:cubicBezTo>
                    <a:pt x="19" y="240"/>
                    <a:pt x="22" y="241"/>
                    <a:pt x="24" y="241"/>
                  </a:cubicBezTo>
                  <a:cubicBezTo>
                    <a:pt x="42" y="241"/>
                    <a:pt x="71" y="196"/>
                    <a:pt x="101" y="138"/>
                  </a:cubicBezTo>
                  <a:cubicBezTo>
                    <a:pt x="134" y="71"/>
                    <a:pt x="151" y="4"/>
                    <a:pt x="134" y="4"/>
                  </a:cubicBezTo>
                  <a:cubicBezTo>
                    <a:pt x="132" y="2"/>
                    <a:pt x="129" y="1"/>
                    <a:pt x="12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40"/>
            <p:cNvSpPr/>
            <p:nvPr/>
          </p:nvSpPr>
          <p:spPr>
            <a:xfrm>
              <a:off x="8053007" y="4569598"/>
              <a:ext cx="8081" cy="6317"/>
            </a:xfrm>
            <a:custGeom>
              <a:avLst/>
              <a:gdLst/>
              <a:ahLst/>
              <a:cxnLst/>
              <a:rect l="l" t="t" r="r" b="b"/>
              <a:pathLst>
                <a:path w="252" h="197" extrusionOk="0">
                  <a:moveTo>
                    <a:pt x="227" y="1"/>
                  </a:moveTo>
                  <a:cubicBezTo>
                    <a:pt x="198" y="1"/>
                    <a:pt x="146" y="15"/>
                    <a:pt x="101" y="60"/>
                  </a:cubicBezTo>
                  <a:cubicBezTo>
                    <a:pt x="17" y="110"/>
                    <a:pt x="1" y="194"/>
                    <a:pt x="17" y="194"/>
                  </a:cubicBezTo>
                  <a:cubicBezTo>
                    <a:pt x="19" y="195"/>
                    <a:pt x="21" y="196"/>
                    <a:pt x="23" y="196"/>
                  </a:cubicBezTo>
                  <a:cubicBezTo>
                    <a:pt x="42" y="196"/>
                    <a:pt x="75" y="138"/>
                    <a:pt x="134" y="93"/>
                  </a:cubicBezTo>
                  <a:cubicBezTo>
                    <a:pt x="185" y="60"/>
                    <a:pt x="251" y="27"/>
                    <a:pt x="251" y="10"/>
                  </a:cubicBezTo>
                  <a:cubicBezTo>
                    <a:pt x="251" y="4"/>
                    <a:pt x="242" y="1"/>
                    <a:pt x="22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40"/>
            <p:cNvSpPr/>
            <p:nvPr/>
          </p:nvSpPr>
          <p:spPr>
            <a:xfrm>
              <a:off x="8067469" y="4562736"/>
              <a:ext cx="4874" cy="3656"/>
            </a:xfrm>
            <a:custGeom>
              <a:avLst/>
              <a:gdLst/>
              <a:ahLst/>
              <a:cxnLst/>
              <a:rect l="l" t="t" r="r" b="b"/>
              <a:pathLst>
                <a:path w="152" h="114" extrusionOk="0">
                  <a:moveTo>
                    <a:pt x="118" y="0"/>
                  </a:moveTo>
                  <a:cubicBezTo>
                    <a:pt x="100" y="0"/>
                    <a:pt x="75" y="16"/>
                    <a:pt x="51" y="40"/>
                  </a:cubicBezTo>
                  <a:cubicBezTo>
                    <a:pt x="18" y="74"/>
                    <a:pt x="1" y="107"/>
                    <a:pt x="1" y="107"/>
                  </a:cubicBezTo>
                  <a:cubicBezTo>
                    <a:pt x="6" y="112"/>
                    <a:pt x="12" y="114"/>
                    <a:pt x="19" y="114"/>
                  </a:cubicBezTo>
                  <a:cubicBezTo>
                    <a:pt x="37" y="114"/>
                    <a:pt x="61" y="102"/>
                    <a:pt x="84" y="90"/>
                  </a:cubicBezTo>
                  <a:cubicBezTo>
                    <a:pt x="118" y="57"/>
                    <a:pt x="151" y="23"/>
                    <a:pt x="135" y="7"/>
                  </a:cubicBezTo>
                  <a:cubicBezTo>
                    <a:pt x="130" y="2"/>
                    <a:pt x="124" y="0"/>
                    <a:pt x="1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40"/>
            <p:cNvSpPr/>
            <p:nvPr/>
          </p:nvSpPr>
          <p:spPr>
            <a:xfrm>
              <a:off x="7568659" y="3007494"/>
              <a:ext cx="723892" cy="1610109"/>
            </a:xfrm>
            <a:custGeom>
              <a:avLst/>
              <a:gdLst/>
              <a:ahLst/>
              <a:cxnLst/>
              <a:rect l="l" t="t" r="r" b="b"/>
              <a:pathLst>
                <a:path w="22574" h="50210" extrusionOk="0">
                  <a:moveTo>
                    <a:pt x="13601" y="7052"/>
                  </a:moveTo>
                  <a:cubicBezTo>
                    <a:pt x="13785" y="9458"/>
                    <a:pt x="14286" y="29174"/>
                    <a:pt x="14169" y="40753"/>
                  </a:cubicBezTo>
                  <a:cubicBezTo>
                    <a:pt x="12197" y="34604"/>
                    <a:pt x="9023" y="26601"/>
                    <a:pt x="9040" y="25765"/>
                  </a:cubicBezTo>
                  <a:cubicBezTo>
                    <a:pt x="9090" y="24395"/>
                    <a:pt x="13601" y="7052"/>
                    <a:pt x="13601" y="7052"/>
                  </a:cubicBezTo>
                  <a:close/>
                  <a:moveTo>
                    <a:pt x="7435" y="1"/>
                  </a:moveTo>
                  <a:cubicBezTo>
                    <a:pt x="7435" y="1"/>
                    <a:pt x="0" y="22557"/>
                    <a:pt x="1320" y="27921"/>
                  </a:cubicBezTo>
                  <a:cubicBezTo>
                    <a:pt x="2907" y="34354"/>
                    <a:pt x="10243" y="49441"/>
                    <a:pt x="10243" y="49441"/>
                  </a:cubicBezTo>
                  <a:lnTo>
                    <a:pt x="14152" y="48422"/>
                  </a:lnTo>
                  <a:lnTo>
                    <a:pt x="14152" y="48422"/>
                  </a:lnTo>
                  <a:cubicBezTo>
                    <a:pt x="14136" y="49408"/>
                    <a:pt x="14152" y="49959"/>
                    <a:pt x="14152" y="49959"/>
                  </a:cubicBezTo>
                  <a:lnTo>
                    <a:pt x="21521" y="50210"/>
                  </a:lnTo>
                  <a:lnTo>
                    <a:pt x="22573" y="1"/>
                  </a:lnTo>
                  <a:lnTo>
                    <a:pt x="13400" y="268"/>
                  </a:lnTo>
                  <a:lnTo>
                    <a:pt x="7435"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40"/>
            <p:cNvSpPr/>
            <p:nvPr/>
          </p:nvSpPr>
          <p:spPr>
            <a:xfrm>
              <a:off x="8021388" y="4208775"/>
              <a:ext cx="4874" cy="397605"/>
            </a:xfrm>
            <a:custGeom>
              <a:avLst/>
              <a:gdLst/>
              <a:ahLst/>
              <a:cxnLst/>
              <a:rect l="l" t="t" r="r" b="b"/>
              <a:pathLst>
                <a:path w="152" h="12399" extrusionOk="0">
                  <a:moveTo>
                    <a:pt x="84" y="0"/>
                  </a:moveTo>
                  <a:cubicBezTo>
                    <a:pt x="68" y="167"/>
                    <a:pt x="51" y="335"/>
                    <a:pt x="51" y="502"/>
                  </a:cubicBezTo>
                  <a:cubicBezTo>
                    <a:pt x="51" y="836"/>
                    <a:pt x="51" y="1270"/>
                    <a:pt x="34" y="1822"/>
                  </a:cubicBezTo>
                  <a:cubicBezTo>
                    <a:pt x="18" y="2941"/>
                    <a:pt x="1" y="4495"/>
                    <a:pt x="1" y="6199"/>
                  </a:cubicBezTo>
                  <a:cubicBezTo>
                    <a:pt x="1" y="7903"/>
                    <a:pt x="1" y="9457"/>
                    <a:pt x="1" y="10577"/>
                  </a:cubicBezTo>
                  <a:cubicBezTo>
                    <a:pt x="18" y="11128"/>
                    <a:pt x="18" y="11579"/>
                    <a:pt x="34" y="11914"/>
                  </a:cubicBezTo>
                  <a:cubicBezTo>
                    <a:pt x="18" y="12064"/>
                    <a:pt x="34" y="12231"/>
                    <a:pt x="51" y="12398"/>
                  </a:cubicBezTo>
                  <a:cubicBezTo>
                    <a:pt x="68" y="12231"/>
                    <a:pt x="84" y="12064"/>
                    <a:pt x="84" y="11914"/>
                  </a:cubicBezTo>
                  <a:cubicBezTo>
                    <a:pt x="84" y="11563"/>
                    <a:pt x="101" y="11128"/>
                    <a:pt x="101" y="10577"/>
                  </a:cubicBezTo>
                  <a:cubicBezTo>
                    <a:pt x="118" y="9457"/>
                    <a:pt x="135" y="7903"/>
                    <a:pt x="135" y="6199"/>
                  </a:cubicBezTo>
                  <a:cubicBezTo>
                    <a:pt x="151" y="4495"/>
                    <a:pt x="151" y="2941"/>
                    <a:pt x="135" y="1822"/>
                  </a:cubicBezTo>
                  <a:cubicBezTo>
                    <a:pt x="118" y="1270"/>
                    <a:pt x="118" y="836"/>
                    <a:pt x="118" y="502"/>
                  </a:cubicBezTo>
                  <a:cubicBezTo>
                    <a:pt x="118" y="335"/>
                    <a:pt x="101" y="167"/>
                    <a:pt x="8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40"/>
            <p:cNvSpPr/>
            <p:nvPr/>
          </p:nvSpPr>
          <p:spPr>
            <a:xfrm>
              <a:off x="8137665" y="3029460"/>
              <a:ext cx="152192" cy="105117"/>
            </a:xfrm>
            <a:custGeom>
              <a:avLst/>
              <a:gdLst/>
              <a:ahLst/>
              <a:cxnLst/>
              <a:rect l="l" t="t" r="r" b="b"/>
              <a:pathLst>
                <a:path w="4746" h="3278" extrusionOk="0">
                  <a:moveTo>
                    <a:pt x="17" y="1"/>
                  </a:moveTo>
                  <a:cubicBezTo>
                    <a:pt x="1" y="84"/>
                    <a:pt x="1" y="185"/>
                    <a:pt x="17" y="268"/>
                  </a:cubicBezTo>
                  <a:cubicBezTo>
                    <a:pt x="34" y="502"/>
                    <a:pt x="84" y="736"/>
                    <a:pt x="168" y="953"/>
                  </a:cubicBezTo>
                  <a:cubicBezTo>
                    <a:pt x="619" y="2352"/>
                    <a:pt x="1923" y="3277"/>
                    <a:pt x="3361" y="3277"/>
                  </a:cubicBezTo>
                  <a:cubicBezTo>
                    <a:pt x="3521" y="3277"/>
                    <a:pt x="3682" y="3266"/>
                    <a:pt x="3844" y="3242"/>
                  </a:cubicBezTo>
                  <a:cubicBezTo>
                    <a:pt x="4078" y="3209"/>
                    <a:pt x="4295" y="3159"/>
                    <a:pt x="4512" y="3075"/>
                  </a:cubicBezTo>
                  <a:cubicBezTo>
                    <a:pt x="4596" y="3042"/>
                    <a:pt x="4679" y="3008"/>
                    <a:pt x="4746" y="2958"/>
                  </a:cubicBezTo>
                  <a:lnTo>
                    <a:pt x="4746" y="2958"/>
                  </a:lnTo>
                  <a:cubicBezTo>
                    <a:pt x="4445" y="3042"/>
                    <a:pt x="4144" y="3109"/>
                    <a:pt x="3827" y="3142"/>
                  </a:cubicBezTo>
                  <a:cubicBezTo>
                    <a:pt x="3704" y="3155"/>
                    <a:pt x="3581" y="3162"/>
                    <a:pt x="3460" y="3162"/>
                  </a:cubicBezTo>
                  <a:cubicBezTo>
                    <a:pt x="2031" y="3162"/>
                    <a:pt x="744" y="2275"/>
                    <a:pt x="251" y="920"/>
                  </a:cubicBezTo>
                  <a:cubicBezTo>
                    <a:pt x="151" y="619"/>
                    <a:pt x="68" y="318"/>
                    <a:pt x="1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40"/>
            <p:cNvSpPr/>
            <p:nvPr/>
          </p:nvSpPr>
          <p:spPr>
            <a:xfrm>
              <a:off x="7980149" y="3032154"/>
              <a:ext cx="36461" cy="195932"/>
            </a:xfrm>
            <a:custGeom>
              <a:avLst/>
              <a:gdLst/>
              <a:ahLst/>
              <a:cxnLst/>
              <a:rect l="l" t="t" r="r" b="b"/>
              <a:pathLst>
                <a:path w="1137" h="6110" extrusionOk="0">
                  <a:moveTo>
                    <a:pt x="117" y="0"/>
                  </a:moveTo>
                  <a:cubicBezTo>
                    <a:pt x="84" y="84"/>
                    <a:pt x="84" y="168"/>
                    <a:pt x="84" y="251"/>
                  </a:cubicBezTo>
                  <a:cubicBezTo>
                    <a:pt x="67" y="435"/>
                    <a:pt x="67" y="669"/>
                    <a:pt x="50" y="970"/>
                  </a:cubicBezTo>
                  <a:cubicBezTo>
                    <a:pt x="34" y="1588"/>
                    <a:pt x="34" y="2423"/>
                    <a:pt x="17" y="3342"/>
                  </a:cubicBezTo>
                  <a:cubicBezTo>
                    <a:pt x="17" y="3810"/>
                    <a:pt x="17" y="4244"/>
                    <a:pt x="17" y="4645"/>
                  </a:cubicBezTo>
                  <a:cubicBezTo>
                    <a:pt x="0" y="5013"/>
                    <a:pt x="84" y="5381"/>
                    <a:pt x="268" y="5698"/>
                  </a:cubicBezTo>
                  <a:cubicBezTo>
                    <a:pt x="401" y="5915"/>
                    <a:pt x="619" y="6066"/>
                    <a:pt x="869" y="6099"/>
                  </a:cubicBezTo>
                  <a:cubicBezTo>
                    <a:pt x="900" y="6105"/>
                    <a:pt x="933" y="6109"/>
                    <a:pt x="966" y="6109"/>
                  </a:cubicBezTo>
                  <a:cubicBezTo>
                    <a:pt x="1024" y="6109"/>
                    <a:pt x="1084" y="6097"/>
                    <a:pt x="1137" y="6066"/>
                  </a:cubicBezTo>
                  <a:cubicBezTo>
                    <a:pt x="1053" y="6066"/>
                    <a:pt x="969" y="6066"/>
                    <a:pt x="886" y="6049"/>
                  </a:cubicBezTo>
                  <a:cubicBezTo>
                    <a:pt x="652" y="5982"/>
                    <a:pt x="468" y="5848"/>
                    <a:pt x="351" y="5648"/>
                  </a:cubicBezTo>
                  <a:cubicBezTo>
                    <a:pt x="184" y="5330"/>
                    <a:pt x="117" y="4996"/>
                    <a:pt x="151" y="4645"/>
                  </a:cubicBezTo>
                  <a:cubicBezTo>
                    <a:pt x="151" y="4244"/>
                    <a:pt x="151" y="3810"/>
                    <a:pt x="167" y="3342"/>
                  </a:cubicBezTo>
                  <a:cubicBezTo>
                    <a:pt x="167" y="2423"/>
                    <a:pt x="167" y="1588"/>
                    <a:pt x="151" y="970"/>
                  </a:cubicBezTo>
                  <a:cubicBezTo>
                    <a:pt x="151" y="669"/>
                    <a:pt x="151" y="435"/>
                    <a:pt x="134" y="251"/>
                  </a:cubicBezTo>
                  <a:cubicBezTo>
                    <a:pt x="134" y="168"/>
                    <a:pt x="134" y="84"/>
                    <a:pt x="1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40"/>
            <p:cNvSpPr/>
            <p:nvPr/>
          </p:nvSpPr>
          <p:spPr>
            <a:xfrm>
              <a:off x="7789412" y="3038054"/>
              <a:ext cx="124871" cy="94727"/>
            </a:xfrm>
            <a:custGeom>
              <a:avLst/>
              <a:gdLst/>
              <a:ahLst/>
              <a:cxnLst/>
              <a:rect l="l" t="t" r="r" b="b"/>
              <a:pathLst>
                <a:path w="3894" h="2954" extrusionOk="0">
                  <a:moveTo>
                    <a:pt x="3893" y="0"/>
                  </a:moveTo>
                  <a:cubicBezTo>
                    <a:pt x="3876" y="0"/>
                    <a:pt x="3760" y="268"/>
                    <a:pt x="3526" y="652"/>
                  </a:cubicBezTo>
                  <a:cubicBezTo>
                    <a:pt x="2874" y="1671"/>
                    <a:pt x="1888" y="2423"/>
                    <a:pt x="735" y="2757"/>
                  </a:cubicBezTo>
                  <a:cubicBezTo>
                    <a:pt x="284" y="2891"/>
                    <a:pt x="0" y="2908"/>
                    <a:pt x="0" y="2941"/>
                  </a:cubicBezTo>
                  <a:cubicBezTo>
                    <a:pt x="34" y="2949"/>
                    <a:pt x="67" y="2953"/>
                    <a:pt x="100" y="2953"/>
                  </a:cubicBezTo>
                  <a:cubicBezTo>
                    <a:pt x="134" y="2953"/>
                    <a:pt x="167" y="2949"/>
                    <a:pt x="201" y="2941"/>
                  </a:cubicBezTo>
                  <a:cubicBezTo>
                    <a:pt x="384" y="2924"/>
                    <a:pt x="568" y="2891"/>
                    <a:pt x="752" y="2857"/>
                  </a:cubicBezTo>
                  <a:cubicBezTo>
                    <a:pt x="1955" y="2557"/>
                    <a:pt x="2991" y="1788"/>
                    <a:pt x="3609" y="702"/>
                  </a:cubicBezTo>
                  <a:cubicBezTo>
                    <a:pt x="3709" y="552"/>
                    <a:pt x="3776" y="385"/>
                    <a:pt x="3843" y="201"/>
                  </a:cubicBezTo>
                  <a:cubicBezTo>
                    <a:pt x="3876" y="134"/>
                    <a:pt x="3893" y="67"/>
                    <a:pt x="389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40"/>
            <p:cNvSpPr/>
            <p:nvPr/>
          </p:nvSpPr>
          <p:spPr>
            <a:xfrm>
              <a:off x="7668838" y="2169506"/>
              <a:ext cx="735693" cy="846614"/>
            </a:xfrm>
            <a:custGeom>
              <a:avLst/>
              <a:gdLst/>
              <a:ahLst/>
              <a:cxnLst/>
              <a:rect l="l" t="t" r="r" b="b"/>
              <a:pathLst>
                <a:path w="22942" h="26401" extrusionOk="0">
                  <a:moveTo>
                    <a:pt x="10828" y="201"/>
                  </a:moveTo>
                  <a:cubicBezTo>
                    <a:pt x="10026" y="301"/>
                    <a:pt x="8789" y="1"/>
                    <a:pt x="6032" y="1421"/>
                  </a:cubicBezTo>
                  <a:cubicBezTo>
                    <a:pt x="4880" y="2006"/>
                    <a:pt x="3927" y="2925"/>
                    <a:pt x="3292" y="4061"/>
                  </a:cubicBezTo>
                  <a:lnTo>
                    <a:pt x="1" y="9942"/>
                  </a:lnTo>
                  <a:lnTo>
                    <a:pt x="4612" y="12833"/>
                  </a:lnTo>
                  <a:lnTo>
                    <a:pt x="5832" y="9274"/>
                  </a:lnTo>
                  <a:lnTo>
                    <a:pt x="4946" y="17261"/>
                  </a:lnTo>
                  <a:lnTo>
                    <a:pt x="3543" y="26400"/>
                  </a:lnTo>
                  <a:lnTo>
                    <a:pt x="20168" y="26400"/>
                  </a:lnTo>
                  <a:lnTo>
                    <a:pt x="19951" y="15874"/>
                  </a:lnTo>
                  <a:lnTo>
                    <a:pt x="19951" y="15874"/>
                  </a:lnTo>
                  <a:cubicBezTo>
                    <a:pt x="19952" y="15894"/>
                    <a:pt x="19952" y="15903"/>
                    <a:pt x="19953" y="15903"/>
                  </a:cubicBezTo>
                  <a:cubicBezTo>
                    <a:pt x="19964" y="15903"/>
                    <a:pt x="19934" y="12766"/>
                    <a:pt x="19934" y="12766"/>
                  </a:cubicBezTo>
                  <a:lnTo>
                    <a:pt x="22942" y="4545"/>
                  </a:lnTo>
                  <a:cubicBezTo>
                    <a:pt x="22206" y="3125"/>
                    <a:pt x="21688" y="2306"/>
                    <a:pt x="20335" y="1471"/>
                  </a:cubicBezTo>
                  <a:cubicBezTo>
                    <a:pt x="19416" y="903"/>
                    <a:pt x="18013" y="251"/>
                    <a:pt x="16509" y="201"/>
                  </a:cubicBezTo>
                  <a:cubicBezTo>
                    <a:pt x="15581" y="494"/>
                    <a:pt x="14625" y="640"/>
                    <a:pt x="13668" y="640"/>
                  </a:cubicBezTo>
                  <a:cubicBezTo>
                    <a:pt x="12712" y="640"/>
                    <a:pt x="11755" y="494"/>
                    <a:pt x="10828" y="20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40"/>
            <p:cNvSpPr/>
            <p:nvPr/>
          </p:nvSpPr>
          <p:spPr>
            <a:xfrm>
              <a:off x="7902450" y="2505958"/>
              <a:ext cx="269014" cy="146516"/>
            </a:xfrm>
            <a:custGeom>
              <a:avLst/>
              <a:gdLst/>
              <a:ahLst/>
              <a:cxnLst/>
              <a:rect l="l" t="t" r="r" b="b"/>
              <a:pathLst>
                <a:path w="8389" h="4569" extrusionOk="0">
                  <a:moveTo>
                    <a:pt x="3511" y="157"/>
                  </a:moveTo>
                  <a:cubicBezTo>
                    <a:pt x="3638" y="157"/>
                    <a:pt x="3767" y="177"/>
                    <a:pt x="3894" y="219"/>
                  </a:cubicBezTo>
                  <a:cubicBezTo>
                    <a:pt x="4144" y="286"/>
                    <a:pt x="4345" y="453"/>
                    <a:pt x="4479" y="687"/>
                  </a:cubicBezTo>
                  <a:cubicBezTo>
                    <a:pt x="4579" y="921"/>
                    <a:pt x="4612" y="1188"/>
                    <a:pt x="4545" y="1422"/>
                  </a:cubicBezTo>
                  <a:cubicBezTo>
                    <a:pt x="4395" y="1890"/>
                    <a:pt x="4078" y="2274"/>
                    <a:pt x="3643" y="2508"/>
                  </a:cubicBezTo>
                  <a:cubicBezTo>
                    <a:pt x="3353" y="2687"/>
                    <a:pt x="3030" y="2821"/>
                    <a:pt x="2691" y="2909"/>
                  </a:cubicBezTo>
                  <a:lnTo>
                    <a:pt x="2691" y="2909"/>
                  </a:lnTo>
                  <a:cubicBezTo>
                    <a:pt x="2576" y="2752"/>
                    <a:pt x="2475" y="2584"/>
                    <a:pt x="2390" y="2408"/>
                  </a:cubicBezTo>
                  <a:cubicBezTo>
                    <a:pt x="2156" y="1890"/>
                    <a:pt x="2189" y="1272"/>
                    <a:pt x="2457" y="770"/>
                  </a:cubicBezTo>
                  <a:cubicBezTo>
                    <a:pt x="2676" y="384"/>
                    <a:pt x="3083" y="157"/>
                    <a:pt x="3511" y="157"/>
                  </a:cubicBezTo>
                  <a:close/>
                  <a:moveTo>
                    <a:pt x="3514" y="0"/>
                  </a:moveTo>
                  <a:cubicBezTo>
                    <a:pt x="3032" y="0"/>
                    <a:pt x="2572" y="253"/>
                    <a:pt x="2340" y="703"/>
                  </a:cubicBezTo>
                  <a:cubicBezTo>
                    <a:pt x="2022" y="1238"/>
                    <a:pt x="2006" y="1890"/>
                    <a:pt x="2256" y="2458"/>
                  </a:cubicBezTo>
                  <a:cubicBezTo>
                    <a:pt x="2334" y="2630"/>
                    <a:pt x="2427" y="2793"/>
                    <a:pt x="2533" y="2947"/>
                  </a:cubicBezTo>
                  <a:lnTo>
                    <a:pt x="2533" y="2947"/>
                  </a:lnTo>
                  <a:cubicBezTo>
                    <a:pt x="2513" y="2951"/>
                    <a:pt x="2493" y="2955"/>
                    <a:pt x="2473" y="2959"/>
                  </a:cubicBezTo>
                  <a:cubicBezTo>
                    <a:pt x="2247" y="2996"/>
                    <a:pt x="2018" y="3015"/>
                    <a:pt x="1790" y="3015"/>
                  </a:cubicBezTo>
                  <a:cubicBezTo>
                    <a:pt x="1396" y="3015"/>
                    <a:pt x="1006" y="2959"/>
                    <a:pt x="636" y="2842"/>
                  </a:cubicBezTo>
                  <a:cubicBezTo>
                    <a:pt x="242" y="2716"/>
                    <a:pt x="26" y="2590"/>
                    <a:pt x="3" y="2590"/>
                  </a:cubicBezTo>
                  <a:cubicBezTo>
                    <a:pt x="1" y="2590"/>
                    <a:pt x="1" y="2591"/>
                    <a:pt x="1" y="2591"/>
                  </a:cubicBezTo>
                  <a:cubicBezTo>
                    <a:pt x="51" y="2625"/>
                    <a:pt x="101" y="2658"/>
                    <a:pt x="151" y="2692"/>
                  </a:cubicBezTo>
                  <a:cubicBezTo>
                    <a:pt x="301" y="2775"/>
                    <a:pt x="452" y="2842"/>
                    <a:pt x="619" y="2892"/>
                  </a:cubicBezTo>
                  <a:cubicBezTo>
                    <a:pt x="1023" y="3038"/>
                    <a:pt x="1443" y="3109"/>
                    <a:pt x="1868" y="3109"/>
                  </a:cubicBezTo>
                  <a:cubicBezTo>
                    <a:pt x="2074" y="3109"/>
                    <a:pt x="2282" y="3092"/>
                    <a:pt x="2490" y="3059"/>
                  </a:cubicBezTo>
                  <a:cubicBezTo>
                    <a:pt x="2527" y="3054"/>
                    <a:pt x="2564" y="3047"/>
                    <a:pt x="2601" y="3040"/>
                  </a:cubicBezTo>
                  <a:lnTo>
                    <a:pt x="2601" y="3040"/>
                  </a:lnTo>
                  <a:cubicBezTo>
                    <a:pt x="2802" y="3309"/>
                    <a:pt x="3046" y="3544"/>
                    <a:pt x="3326" y="3744"/>
                  </a:cubicBezTo>
                  <a:cubicBezTo>
                    <a:pt x="4097" y="4288"/>
                    <a:pt x="5014" y="4569"/>
                    <a:pt x="5936" y="4569"/>
                  </a:cubicBezTo>
                  <a:cubicBezTo>
                    <a:pt x="6572" y="4569"/>
                    <a:pt x="7210" y="4435"/>
                    <a:pt x="7804" y="4162"/>
                  </a:cubicBezTo>
                  <a:cubicBezTo>
                    <a:pt x="7954" y="4095"/>
                    <a:pt x="8104" y="3995"/>
                    <a:pt x="8255" y="3911"/>
                  </a:cubicBezTo>
                  <a:cubicBezTo>
                    <a:pt x="8305" y="3878"/>
                    <a:pt x="8355" y="3845"/>
                    <a:pt x="8388" y="3794"/>
                  </a:cubicBezTo>
                  <a:cubicBezTo>
                    <a:pt x="8388" y="3794"/>
                    <a:pt x="8388" y="3793"/>
                    <a:pt x="8387" y="3793"/>
                  </a:cubicBezTo>
                  <a:cubicBezTo>
                    <a:pt x="8367" y="3793"/>
                    <a:pt x="8167" y="3938"/>
                    <a:pt x="7787" y="4112"/>
                  </a:cubicBezTo>
                  <a:cubicBezTo>
                    <a:pt x="7202" y="4346"/>
                    <a:pt x="6584" y="4463"/>
                    <a:pt x="5966" y="4463"/>
                  </a:cubicBezTo>
                  <a:cubicBezTo>
                    <a:pt x="5047" y="4463"/>
                    <a:pt x="4161" y="4162"/>
                    <a:pt x="3409" y="3627"/>
                  </a:cubicBezTo>
                  <a:cubicBezTo>
                    <a:pt x="3166" y="3450"/>
                    <a:pt x="2949" y="3240"/>
                    <a:pt x="2764" y="3006"/>
                  </a:cubicBezTo>
                  <a:lnTo>
                    <a:pt x="2764" y="3006"/>
                  </a:lnTo>
                  <a:cubicBezTo>
                    <a:pt x="3099" y="2925"/>
                    <a:pt x="3420" y="2793"/>
                    <a:pt x="3710" y="2608"/>
                  </a:cubicBezTo>
                  <a:cubicBezTo>
                    <a:pt x="4178" y="2374"/>
                    <a:pt x="4529" y="1957"/>
                    <a:pt x="4679" y="1455"/>
                  </a:cubicBezTo>
                  <a:cubicBezTo>
                    <a:pt x="4746" y="1188"/>
                    <a:pt x="4729" y="887"/>
                    <a:pt x="4612" y="637"/>
                  </a:cubicBezTo>
                  <a:cubicBezTo>
                    <a:pt x="4462" y="353"/>
                    <a:pt x="4228" y="152"/>
                    <a:pt x="3944" y="68"/>
                  </a:cubicBezTo>
                  <a:cubicBezTo>
                    <a:pt x="3802" y="23"/>
                    <a:pt x="3657" y="0"/>
                    <a:pt x="3514"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40"/>
            <p:cNvSpPr/>
            <p:nvPr/>
          </p:nvSpPr>
          <p:spPr>
            <a:xfrm>
              <a:off x="7807626" y="2785491"/>
              <a:ext cx="506891" cy="173966"/>
            </a:xfrm>
            <a:custGeom>
              <a:avLst/>
              <a:gdLst/>
              <a:ahLst/>
              <a:cxnLst/>
              <a:rect l="l" t="t" r="r" b="b"/>
              <a:pathLst>
                <a:path w="15807" h="5425" extrusionOk="0">
                  <a:moveTo>
                    <a:pt x="10557" y="145"/>
                  </a:moveTo>
                  <a:cubicBezTo>
                    <a:pt x="10701" y="145"/>
                    <a:pt x="10845" y="189"/>
                    <a:pt x="10961" y="274"/>
                  </a:cubicBezTo>
                  <a:cubicBezTo>
                    <a:pt x="11162" y="408"/>
                    <a:pt x="11295" y="608"/>
                    <a:pt x="11362" y="842"/>
                  </a:cubicBezTo>
                  <a:cubicBezTo>
                    <a:pt x="11512" y="1343"/>
                    <a:pt x="11512" y="1861"/>
                    <a:pt x="11345" y="2362"/>
                  </a:cubicBezTo>
                  <a:cubicBezTo>
                    <a:pt x="11260" y="2657"/>
                    <a:pt x="11142" y="2941"/>
                    <a:pt x="10991" y="3208"/>
                  </a:cubicBezTo>
                  <a:lnTo>
                    <a:pt x="10991" y="3208"/>
                  </a:lnTo>
                  <a:cubicBezTo>
                    <a:pt x="10695" y="2982"/>
                    <a:pt x="10428" y="2712"/>
                    <a:pt x="10176" y="2413"/>
                  </a:cubicBezTo>
                  <a:cubicBezTo>
                    <a:pt x="9892" y="2095"/>
                    <a:pt x="9725" y="1694"/>
                    <a:pt x="9674" y="1260"/>
                  </a:cubicBezTo>
                  <a:cubicBezTo>
                    <a:pt x="9641" y="792"/>
                    <a:pt x="9892" y="374"/>
                    <a:pt x="10309" y="190"/>
                  </a:cubicBezTo>
                  <a:cubicBezTo>
                    <a:pt x="10389" y="160"/>
                    <a:pt x="10473" y="145"/>
                    <a:pt x="10557" y="145"/>
                  </a:cubicBezTo>
                  <a:close/>
                  <a:moveTo>
                    <a:pt x="4312" y="798"/>
                  </a:moveTo>
                  <a:cubicBezTo>
                    <a:pt x="4422" y="798"/>
                    <a:pt x="4534" y="819"/>
                    <a:pt x="4645" y="859"/>
                  </a:cubicBezTo>
                  <a:cubicBezTo>
                    <a:pt x="5063" y="1026"/>
                    <a:pt x="5380" y="1393"/>
                    <a:pt x="5464" y="1844"/>
                  </a:cubicBezTo>
                  <a:cubicBezTo>
                    <a:pt x="5547" y="2279"/>
                    <a:pt x="5497" y="2713"/>
                    <a:pt x="5347" y="3114"/>
                  </a:cubicBezTo>
                  <a:cubicBezTo>
                    <a:pt x="5197" y="3499"/>
                    <a:pt x="4979" y="3833"/>
                    <a:pt x="4695" y="4117"/>
                  </a:cubicBezTo>
                  <a:cubicBezTo>
                    <a:pt x="4672" y="4141"/>
                    <a:pt x="4648" y="4165"/>
                    <a:pt x="4624" y="4188"/>
                  </a:cubicBezTo>
                  <a:lnTo>
                    <a:pt x="4624" y="4188"/>
                  </a:lnTo>
                  <a:cubicBezTo>
                    <a:pt x="4575" y="4149"/>
                    <a:pt x="4526" y="4108"/>
                    <a:pt x="4478" y="4067"/>
                  </a:cubicBezTo>
                  <a:cubicBezTo>
                    <a:pt x="4060" y="3733"/>
                    <a:pt x="3709" y="3298"/>
                    <a:pt x="3476" y="2814"/>
                  </a:cubicBezTo>
                  <a:cubicBezTo>
                    <a:pt x="3225" y="2362"/>
                    <a:pt x="3225" y="1811"/>
                    <a:pt x="3459" y="1360"/>
                  </a:cubicBezTo>
                  <a:cubicBezTo>
                    <a:pt x="3559" y="1143"/>
                    <a:pt x="3743" y="976"/>
                    <a:pt x="3960" y="875"/>
                  </a:cubicBezTo>
                  <a:cubicBezTo>
                    <a:pt x="4074" y="823"/>
                    <a:pt x="4192" y="798"/>
                    <a:pt x="4312" y="798"/>
                  </a:cubicBezTo>
                  <a:close/>
                  <a:moveTo>
                    <a:pt x="10568" y="0"/>
                  </a:moveTo>
                  <a:cubicBezTo>
                    <a:pt x="10469" y="0"/>
                    <a:pt x="10370" y="19"/>
                    <a:pt x="10276" y="57"/>
                  </a:cubicBezTo>
                  <a:cubicBezTo>
                    <a:pt x="9791" y="257"/>
                    <a:pt x="9507" y="742"/>
                    <a:pt x="9541" y="1260"/>
                  </a:cubicBezTo>
                  <a:cubicBezTo>
                    <a:pt x="9591" y="1711"/>
                    <a:pt x="9791" y="2145"/>
                    <a:pt x="10092" y="2479"/>
                  </a:cubicBezTo>
                  <a:cubicBezTo>
                    <a:pt x="10348" y="2799"/>
                    <a:pt x="10635" y="3073"/>
                    <a:pt x="10937" y="3301"/>
                  </a:cubicBezTo>
                  <a:lnTo>
                    <a:pt x="10937" y="3301"/>
                  </a:lnTo>
                  <a:cubicBezTo>
                    <a:pt x="10836" y="3469"/>
                    <a:pt x="10721" y="3630"/>
                    <a:pt x="10593" y="3783"/>
                  </a:cubicBezTo>
                  <a:cubicBezTo>
                    <a:pt x="9858" y="4668"/>
                    <a:pt x="8772" y="5186"/>
                    <a:pt x="7619" y="5220"/>
                  </a:cubicBezTo>
                  <a:cubicBezTo>
                    <a:pt x="7597" y="5220"/>
                    <a:pt x="7575" y="5220"/>
                    <a:pt x="7553" y="5220"/>
                  </a:cubicBezTo>
                  <a:cubicBezTo>
                    <a:pt x="6526" y="5220"/>
                    <a:pt x="5529" y="4876"/>
                    <a:pt x="4716" y="4260"/>
                  </a:cubicBezTo>
                  <a:lnTo>
                    <a:pt x="4716" y="4260"/>
                  </a:lnTo>
                  <a:cubicBezTo>
                    <a:pt x="4737" y="4240"/>
                    <a:pt x="4758" y="4220"/>
                    <a:pt x="4779" y="4200"/>
                  </a:cubicBezTo>
                  <a:cubicBezTo>
                    <a:pt x="5063" y="3900"/>
                    <a:pt x="5297" y="3549"/>
                    <a:pt x="5447" y="3164"/>
                  </a:cubicBezTo>
                  <a:cubicBezTo>
                    <a:pt x="5631" y="2730"/>
                    <a:pt x="5664" y="2279"/>
                    <a:pt x="5581" y="1828"/>
                  </a:cubicBezTo>
                  <a:cubicBezTo>
                    <a:pt x="5497" y="1326"/>
                    <a:pt x="5163" y="909"/>
                    <a:pt x="4679" y="725"/>
                  </a:cubicBezTo>
                  <a:cubicBezTo>
                    <a:pt x="4559" y="685"/>
                    <a:pt x="4436" y="664"/>
                    <a:pt x="4312" y="664"/>
                  </a:cubicBezTo>
                  <a:cubicBezTo>
                    <a:pt x="4177" y="664"/>
                    <a:pt x="4041" y="689"/>
                    <a:pt x="3910" y="742"/>
                  </a:cubicBezTo>
                  <a:cubicBezTo>
                    <a:pt x="3659" y="859"/>
                    <a:pt x="3459" y="1059"/>
                    <a:pt x="3325" y="1293"/>
                  </a:cubicBezTo>
                  <a:cubicBezTo>
                    <a:pt x="3192" y="1527"/>
                    <a:pt x="3125" y="1794"/>
                    <a:pt x="3141" y="2078"/>
                  </a:cubicBezTo>
                  <a:cubicBezTo>
                    <a:pt x="3141" y="2362"/>
                    <a:pt x="3225" y="2630"/>
                    <a:pt x="3342" y="2880"/>
                  </a:cubicBezTo>
                  <a:cubicBezTo>
                    <a:pt x="3593" y="3382"/>
                    <a:pt x="3943" y="3816"/>
                    <a:pt x="4378" y="4184"/>
                  </a:cubicBezTo>
                  <a:cubicBezTo>
                    <a:pt x="4422" y="4221"/>
                    <a:pt x="4467" y="4258"/>
                    <a:pt x="4512" y="4294"/>
                  </a:cubicBezTo>
                  <a:lnTo>
                    <a:pt x="4512" y="4294"/>
                  </a:lnTo>
                  <a:cubicBezTo>
                    <a:pt x="4059" y="4701"/>
                    <a:pt x="3511" y="4989"/>
                    <a:pt x="2924" y="5136"/>
                  </a:cubicBezTo>
                  <a:cubicBezTo>
                    <a:pt x="2406" y="5286"/>
                    <a:pt x="1888" y="5353"/>
                    <a:pt x="1354" y="5370"/>
                  </a:cubicBezTo>
                  <a:cubicBezTo>
                    <a:pt x="1209" y="5376"/>
                    <a:pt x="1075" y="5377"/>
                    <a:pt x="953" y="5377"/>
                  </a:cubicBezTo>
                  <a:cubicBezTo>
                    <a:pt x="708" y="5377"/>
                    <a:pt x="507" y="5370"/>
                    <a:pt x="351" y="5370"/>
                  </a:cubicBezTo>
                  <a:lnTo>
                    <a:pt x="100" y="5353"/>
                  </a:lnTo>
                  <a:lnTo>
                    <a:pt x="0" y="5353"/>
                  </a:lnTo>
                  <a:cubicBezTo>
                    <a:pt x="34" y="5370"/>
                    <a:pt x="67" y="5370"/>
                    <a:pt x="100" y="5370"/>
                  </a:cubicBezTo>
                  <a:lnTo>
                    <a:pt x="351" y="5387"/>
                  </a:lnTo>
                  <a:cubicBezTo>
                    <a:pt x="540" y="5400"/>
                    <a:pt x="795" y="5425"/>
                    <a:pt x="1116" y="5425"/>
                  </a:cubicBezTo>
                  <a:cubicBezTo>
                    <a:pt x="1191" y="5425"/>
                    <a:pt x="1271" y="5423"/>
                    <a:pt x="1354" y="5420"/>
                  </a:cubicBezTo>
                  <a:cubicBezTo>
                    <a:pt x="1888" y="5420"/>
                    <a:pt x="2423" y="5353"/>
                    <a:pt x="2941" y="5220"/>
                  </a:cubicBezTo>
                  <a:cubicBezTo>
                    <a:pt x="3549" y="5071"/>
                    <a:pt x="4118" y="4778"/>
                    <a:pt x="4601" y="4363"/>
                  </a:cubicBezTo>
                  <a:lnTo>
                    <a:pt x="4601" y="4363"/>
                  </a:lnTo>
                  <a:cubicBezTo>
                    <a:pt x="5449" y="5006"/>
                    <a:pt x="6486" y="5370"/>
                    <a:pt x="7553" y="5370"/>
                  </a:cubicBezTo>
                  <a:cubicBezTo>
                    <a:pt x="7575" y="5370"/>
                    <a:pt x="7597" y="5370"/>
                    <a:pt x="7619" y="5370"/>
                  </a:cubicBezTo>
                  <a:cubicBezTo>
                    <a:pt x="9071" y="5360"/>
                    <a:pt x="10355" y="4510"/>
                    <a:pt x="11050" y="3384"/>
                  </a:cubicBezTo>
                  <a:lnTo>
                    <a:pt x="11050" y="3384"/>
                  </a:lnTo>
                  <a:cubicBezTo>
                    <a:pt x="11995" y="4059"/>
                    <a:pt x="13105" y="4422"/>
                    <a:pt x="14252" y="4422"/>
                  </a:cubicBezTo>
                  <a:cubicBezTo>
                    <a:pt x="14325" y="4422"/>
                    <a:pt x="14397" y="4420"/>
                    <a:pt x="14470" y="4418"/>
                  </a:cubicBezTo>
                  <a:cubicBezTo>
                    <a:pt x="14804" y="4418"/>
                    <a:pt x="15138" y="4367"/>
                    <a:pt x="15472" y="4284"/>
                  </a:cubicBezTo>
                  <a:cubicBezTo>
                    <a:pt x="15573" y="4267"/>
                    <a:pt x="15656" y="4234"/>
                    <a:pt x="15723" y="4217"/>
                  </a:cubicBezTo>
                  <a:cubicBezTo>
                    <a:pt x="15756" y="4217"/>
                    <a:pt x="15773" y="4200"/>
                    <a:pt x="15807" y="4184"/>
                  </a:cubicBezTo>
                  <a:lnTo>
                    <a:pt x="15807" y="4184"/>
                  </a:lnTo>
                  <a:cubicBezTo>
                    <a:pt x="15372" y="4301"/>
                    <a:pt x="14921" y="4351"/>
                    <a:pt x="14470" y="4367"/>
                  </a:cubicBezTo>
                  <a:cubicBezTo>
                    <a:pt x="14424" y="4369"/>
                    <a:pt x="14379" y="4370"/>
                    <a:pt x="14334" y="4370"/>
                  </a:cubicBezTo>
                  <a:cubicBezTo>
                    <a:pt x="13847" y="4370"/>
                    <a:pt x="13375" y="4289"/>
                    <a:pt x="12916" y="4167"/>
                  </a:cubicBezTo>
                  <a:cubicBezTo>
                    <a:pt x="12255" y="3990"/>
                    <a:pt x="11656" y="3703"/>
                    <a:pt x="11105" y="3293"/>
                  </a:cubicBezTo>
                  <a:lnTo>
                    <a:pt x="11105" y="3293"/>
                  </a:lnTo>
                  <a:cubicBezTo>
                    <a:pt x="11554" y="2521"/>
                    <a:pt x="11728" y="1629"/>
                    <a:pt x="11496" y="792"/>
                  </a:cubicBezTo>
                  <a:cubicBezTo>
                    <a:pt x="11412" y="541"/>
                    <a:pt x="11262" y="307"/>
                    <a:pt x="11045" y="157"/>
                  </a:cubicBezTo>
                  <a:cubicBezTo>
                    <a:pt x="10898" y="52"/>
                    <a:pt x="10733" y="0"/>
                    <a:pt x="10568"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40"/>
            <p:cNvSpPr/>
            <p:nvPr/>
          </p:nvSpPr>
          <p:spPr>
            <a:xfrm>
              <a:off x="7750290" y="2283346"/>
              <a:ext cx="447438" cy="157323"/>
            </a:xfrm>
            <a:custGeom>
              <a:avLst/>
              <a:gdLst/>
              <a:ahLst/>
              <a:cxnLst/>
              <a:rect l="l" t="t" r="r" b="b"/>
              <a:pathLst>
                <a:path w="13953" h="4906" extrusionOk="0">
                  <a:moveTo>
                    <a:pt x="6905" y="145"/>
                  </a:moveTo>
                  <a:cubicBezTo>
                    <a:pt x="7275" y="145"/>
                    <a:pt x="7634" y="299"/>
                    <a:pt x="7887" y="578"/>
                  </a:cubicBezTo>
                  <a:cubicBezTo>
                    <a:pt x="8037" y="745"/>
                    <a:pt x="8104" y="979"/>
                    <a:pt x="8087" y="1213"/>
                  </a:cubicBezTo>
                  <a:cubicBezTo>
                    <a:pt x="8054" y="1430"/>
                    <a:pt x="7970" y="1647"/>
                    <a:pt x="7837" y="1831"/>
                  </a:cubicBezTo>
                  <a:cubicBezTo>
                    <a:pt x="7569" y="2198"/>
                    <a:pt x="7218" y="2482"/>
                    <a:pt x="6801" y="2666"/>
                  </a:cubicBezTo>
                  <a:cubicBezTo>
                    <a:pt x="6553" y="2785"/>
                    <a:pt x="6297" y="2886"/>
                    <a:pt x="6036" y="2969"/>
                  </a:cubicBezTo>
                  <a:lnTo>
                    <a:pt x="6036" y="2969"/>
                  </a:lnTo>
                  <a:cubicBezTo>
                    <a:pt x="5982" y="2903"/>
                    <a:pt x="5931" y="2836"/>
                    <a:pt x="5882" y="2767"/>
                  </a:cubicBezTo>
                  <a:cubicBezTo>
                    <a:pt x="5581" y="2315"/>
                    <a:pt x="5481" y="1764"/>
                    <a:pt x="5581" y="1229"/>
                  </a:cubicBezTo>
                  <a:cubicBezTo>
                    <a:pt x="5681" y="728"/>
                    <a:pt x="6049" y="310"/>
                    <a:pt x="6550" y="193"/>
                  </a:cubicBezTo>
                  <a:cubicBezTo>
                    <a:pt x="6667" y="161"/>
                    <a:pt x="6787" y="145"/>
                    <a:pt x="6905" y="145"/>
                  </a:cubicBezTo>
                  <a:close/>
                  <a:moveTo>
                    <a:pt x="11854" y="481"/>
                  </a:moveTo>
                  <a:cubicBezTo>
                    <a:pt x="12029" y="481"/>
                    <a:pt x="12205" y="524"/>
                    <a:pt x="12365" y="611"/>
                  </a:cubicBezTo>
                  <a:cubicBezTo>
                    <a:pt x="12766" y="795"/>
                    <a:pt x="13050" y="1179"/>
                    <a:pt x="13100" y="1630"/>
                  </a:cubicBezTo>
                  <a:cubicBezTo>
                    <a:pt x="13183" y="2098"/>
                    <a:pt x="13083" y="2566"/>
                    <a:pt x="12849" y="2984"/>
                  </a:cubicBezTo>
                  <a:cubicBezTo>
                    <a:pt x="12644" y="3344"/>
                    <a:pt x="12353" y="3654"/>
                    <a:pt x="12003" y="3899"/>
                  </a:cubicBezTo>
                  <a:lnTo>
                    <a:pt x="12003" y="3899"/>
                  </a:lnTo>
                  <a:cubicBezTo>
                    <a:pt x="11847" y="3763"/>
                    <a:pt x="11699" y="3618"/>
                    <a:pt x="11563" y="3468"/>
                  </a:cubicBezTo>
                  <a:cubicBezTo>
                    <a:pt x="11346" y="3234"/>
                    <a:pt x="11162" y="2967"/>
                    <a:pt x="11011" y="2683"/>
                  </a:cubicBezTo>
                  <a:cubicBezTo>
                    <a:pt x="10844" y="2382"/>
                    <a:pt x="10744" y="2031"/>
                    <a:pt x="10744" y="1680"/>
                  </a:cubicBezTo>
                  <a:cubicBezTo>
                    <a:pt x="10744" y="1296"/>
                    <a:pt x="10928" y="945"/>
                    <a:pt x="11212" y="695"/>
                  </a:cubicBezTo>
                  <a:cubicBezTo>
                    <a:pt x="11401" y="553"/>
                    <a:pt x="11627" y="481"/>
                    <a:pt x="11854" y="481"/>
                  </a:cubicBezTo>
                  <a:close/>
                  <a:moveTo>
                    <a:pt x="6874" y="0"/>
                  </a:moveTo>
                  <a:cubicBezTo>
                    <a:pt x="6754" y="0"/>
                    <a:pt x="6634" y="14"/>
                    <a:pt x="6517" y="43"/>
                  </a:cubicBezTo>
                  <a:cubicBezTo>
                    <a:pt x="6249" y="110"/>
                    <a:pt x="5999" y="244"/>
                    <a:pt x="5815" y="461"/>
                  </a:cubicBezTo>
                  <a:cubicBezTo>
                    <a:pt x="5631" y="678"/>
                    <a:pt x="5497" y="929"/>
                    <a:pt x="5431" y="1196"/>
                  </a:cubicBezTo>
                  <a:cubicBezTo>
                    <a:pt x="5314" y="1764"/>
                    <a:pt x="5431" y="2366"/>
                    <a:pt x="5748" y="2850"/>
                  </a:cubicBezTo>
                  <a:cubicBezTo>
                    <a:pt x="5789" y="2907"/>
                    <a:pt x="5831" y="2963"/>
                    <a:pt x="5875" y="3017"/>
                  </a:cubicBezTo>
                  <a:lnTo>
                    <a:pt x="5875" y="3017"/>
                  </a:lnTo>
                  <a:cubicBezTo>
                    <a:pt x="5411" y="3150"/>
                    <a:pt x="4931" y="3224"/>
                    <a:pt x="4445" y="3234"/>
                  </a:cubicBezTo>
                  <a:cubicBezTo>
                    <a:pt x="4382" y="3236"/>
                    <a:pt x="4320" y="3237"/>
                    <a:pt x="4257" y="3237"/>
                  </a:cubicBezTo>
                  <a:cubicBezTo>
                    <a:pt x="3136" y="3237"/>
                    <a:pt x="2034" y="2953"/>
                    <a:pt x="1053" y="2399"/>
                  </a:cubicBezTo>
                  <a:cubicBezTo>
                    <a:pt x="769" y="2232"/>
                    <a:pt x="502" y="2048"/>
                    <a:pt x="251" y="1848"/>
                  </a:cubicBezTo>
                  <a:cubicBezTo>
                    <a:pt x="184" y="1781"/>
                    <a:pt x="117" y="1714"/>
                    <a:pt x="67" y="1680"/>
                  </a:cubicBezTo>
                  <a:cubicBezTo>
                    <a:pt x="51" y="1664"/>
                    <a:pt x="17" y="1647"/>
                    <a:pt x="0" y="1630"/>
                  </a:cubicBezTo>
                  <a:lnTo>
                    <a:pt x="0" y="1630"/>
                  </a:lnTo>
                  <a:cubicBezTo>
                    <a:pt x="17" y="1647"/>
                    <a:pt x="34" y="1664"/>
                    <a:pt x="51" y="1697"/>
                  </a:cubicBezTo>
                  <a:lnTo>
                    <a:pt x="234" y="1864"/>
                  </a:lnTo>
                  <a:cubicBezTo>
                    <a:pt x="485" y="2081"/>
                    <a:pt x="736" y="2282"/>
                    <a:pt x="1020" y="2449"/>
                  </a:cubicBezTo>
                  <a:cubicBezTo>
                    <a:pt x="2004" y="3036"/>
                    <a:pt x="3123" y="3337"/>
                    <a:pt x="4264" y="3337"/>
                  </a:cubicBezTo>
                  <a:cubicBezTo>
                    <a:pt x="4324" y="3337"/>
                    <a:pt x="4385" y="3336"/>
                    <a:pt x="4445" y="3335"/>
                  </a:cubicBezTo>
                  <a:cubicBezTo>
                    <a:pt x="4958" y="3324"/>
                    <a:pt x="5464" y="3251"/>
                    <a:pt x="5956" y="3115"/>
                  </a:cubicBezTo>
                  <a:lnTo>
                    <a:pt x="5956" y="3115"/>
                  </a:lnTo>
                  <a:cubicBezTo>
                    <a:pt x="6260" y="3468"/>
                    <a:pt x="6634" y="3768"/>
                    <a:pt x="7051" y="3970"/>
                  </a:cubicBezTo>
                  <a:cubicBezTo>
                    <a:pt x="7936" y="4434"/>
                    <a:pt x="8909" y="4671"/>
                    <a:pt x="9893" y="4671"/>
                  </a:cubicBezTo>
                  <a:cubicBezTo>
                    <a:pt x="10043" y="4671"/>
                    <a:pt x="10193" y="4666"/>
                    <a:pt x="10343" y="4655"/>
                  </a:cubicBezTo>
                  <a:cubicBezTo>
                    <a:pt x="10967" y="4598"/>
                    <a:pt x="11564" y="4381"/>
                    <a:pt x="12055" y="4040"/>
                  </a:cubicBezTo>
                  <a:lnTo>
                    <a:pt x="12055" y="4040"/>
                  </a:lnTo>
                  <a:cubicBezTo>
                    <a:pt x="12260" y="4200"/>
                    <a:pt x="12479" y="4344"/>
                    <a:pt x="12716" y="4471"/>
                  </a:cubicBezTo>
                  <a:cubicBezTo>
                    <a:pt x="13000" y="4621"/>
                    <a:pt x="13300" y="4738"/>
                    <a:pt x="13618" y="4822"/>
                  </a:cubicBezTo>
                  <a:cubicBezTo>
                    <a:pt x="13718" y="4855"/>
                    <a:pt x="13835" y="4889"/>
                    <a:pt x="13952" y="4905"/>
                  </a:cubicBezTo>
                  <a:cubicBezTo>
                    <a:pt x="13952" y="4889"/>
                    <a:pt x="13835" y="4872"/>
                    <a:pt x="13618" y="4805"/>
                  </a:cubicBezTo>
                  <a:cubicBezTo>
                    <a:pt x="13317" y="4705"/>
                    <a:pt x="13016" y="4571"/>
                    <a:pt x="12732" y="4421"/>
                  </a:cubicBezTo>
                  <a:cubicBezTo>
                    <a:pt x="12518" y="4297"/>
                    <a:pt x="12312" y="4153"/>
                    <a:pt x="12118" y="3995"/>
                  </a:cubicBezTo>
                  <a:lnTo>
                    <a:pt x="12118" y="3995"/>
                  </a:lnTo>
                  <a:cubicBezTo>
                    <a:pt x="12468" y="3740"/>
                    <a:pt x="12761" y="3421"/>
                    <a:pt x="12966" y="3051"/>
                  </a:cubicBezTo>
                  <a:cubicBezTo>
                    <a:pt x="13234" y="2616"/>
                    <a:pt x="13317" y="2098"/>
                    <a:pt x="13234" y="1597"/>
                  </a:cubicBezTo>
                  <a:cubicBezTo>
                    <a:pt x="13167" y="1112"/>
                    <a:pt x="12866" y="695"/>
                    <a:pt x="12415" y="494"/>
                  </a:cubicBezTo>
                  <a:cubicBezTo>
                    <a:pt x="12240" y="407"/>
                    <a:pt x="12039" y="357"/>
                    <a:pt x="11847" y="357"/>
                  </a:cubicBezTo>
                  <a:cubicBezTo>
                    <a:pt x="11819" y="357"/>
                    <a:pt x="11791" y="358"/>
                    <a:pt x="11763" y="361"/>
                  </a:cubicBezTo>
                  <a:cubicBezTo>
                    <a:pt x="11529" y="377"/>
                    <a:pt x="11312" y="461"/>
                    <a:pt x="11145" y="594"/>
                  </a:cubicBezTo>
                  <a:cubicBezTo>
                    <a:pt x="10828" y="862"/>
                    <a:pt x="10644" y="1263"/>
                    <a:pt x="10644" y="1680"/>
                  </a:cubicBezTo>
                  <a:cubicBezTo>
                    <a:pt x="10644" y="2048"/>
                    <a:pt x="10744" y="2416"/>
                    <a:pt x="10928" y="2733"/>
                  </a:cubicBezTo>
                  <a:cubicBezTo>
                    <a:pt x="11078" y="3017"/>
                    <a:pt x="11279" y="3284"/>
                    <a:pt x="11496" y="3518"/>
                  </a:cubicBezTo>
                  <a:cubicBezTo>
                    <a:pt x="11635" y="3671"/>
                    <a:pt x="11782" y="3812"/>
                    <a:pt x="11938" y="3944"/>
                  </a:cubicBezTo>
                  <a:lnTo>
                    <a:pt x="11938" y="3944"/>
                  </a:lnTo>
                  <a:cubicBezTo>
                    <a:pt x="11474" y="4252"/>
                    <a:pt x="10915" y="4449"/>
                    <a:pt x="10326" y="4504"/>
                  </a:cubicBezTo>
                  <a:cubicBezTo>
                    <a:pt x="10180" y="4515"/>
                    <a:pt x="10034" y="4521"/>
                    <a:pt x="9888" y="4521"/>
                  </a:cubicBezTo>
                  <a:cubicBezTo>
                    <a:pt x="8933" y="4521"/>
                    <a:pt x="7990" y="4285"/>
                    <a:pt x="7135" y="3836"/>
                  </a:cubicBezTo>
                  <a:cubicBezTo>
                    <a:pt x="6750" y="3643"/>
                    <a:pt x="6405" y="3382"/>
                    <a:pt x="6121" y="3067"/>
                  </a:cubicBezTo>
                  <a:lnTo>
                    <a:pt x="6121" y="3067"/>
                  </a:lnTo>
                  <a:cubicBezTo>
                    <a:pt x="6374" y="2989"/>
                    <a:pt x="6624" y="2895"/>
                    <a:pt x="6868" y="2783"/>
                  </a:cubicBezTo>
                  <a:cubicBezTo>
                    <a:pt x="7285" y="2583"/>
                    <a:pt x="7670" y="2282"/>
                    <a:pt x="7954" y="1914"/>
                  </a:cubicBezTo>
                  <a:cubicBezTo>
                    <a:pt x="8104" y="1714"/>
                    <a:pt x="8204" y="1480"/>
                    <a:pt x="8221" y="1213"/>
                  </a:cubicBezTo>
                  <a:cubicBezTo>
                    <a:pt x="8238" y="962"/>
                    <a:pt x="8154" y="695"/>
                    <a:pt x="7987" y="477"/>
                  </a:cubicBezTo>
                  <a:cubicBezTo>
                    <a:pt x="7820" y="277"/>
                    <a:pt x="7586" y="127"/>
                    <a:pt x="7319" y="60"/>
                  </a:cubicBezTo>
                  <a:cubicBezTo>
                    <a:pt x="7178" y="22"/>
                    <a:pt x="7027" y="0"/>
                    <a:pt x="6874"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40"/>
            <p:cNvSpPr/>
            <p:nvPr/>
          </p:nvSpPr>
          <p:spPr>
            <a:xfrm>
              <a:off x="7068759" y="2434191"/>
              <a:ext cx="844433" cy="396899"/>
            </a:xfrm>
            <a:custGeom>
              <a:avLst/>
              <a:gdLst/>
              <a:ahLst/>
              <a:cxnLst/>
              <a:rect l="l" t="t" r="r" b="b"/>
              <a:pathLst>
                <a:path w="26333" h="12377" extrusionOk="0">
                  <a:moveTo>
                    <a:pt x="21437" y="1"/>
                  </a:moveTo>
                  <a:cubicBezTo>
                    <a:pt x="21437" y="1"/>
                    <a:pt x="18597" y="7269"/>
                    <a:pt x="17828" y="7336"/>
                  </a:cubicBezTo>
                  <a:cubicBezTo>
                    <a:pt x="17331" y="7381"/>
                    <a:pt x="16829" y="7401"/>
                    <a:pt x="16329" y="7401"/>
                  </a:cubicBezTo>
                  <a:cubicBezTo>
                    <a:pt x="12579" y="7401"/>
                    <a:pt x="8903" y="6252"/>
                    <a:pt x="7502" y="5765"/>
                  </a:cubicBezTo>
                  <a:cubicBezTo>
                    <a:pt x="7335" y="5581"/>
                    <a:pt x="7151" y="5364"/>
                    <a:pt x="6951" y="5097"/>
                  </a:cubicBezTo>
                  <a:cubicBezTo>
                    <a:pt x="6784" y="4880"/>
                    <a:pt x="6633" y="4612"/>
                    <a:pt x="6550" y="4345"/>
                  </a:cubicBezTo>
                  <a:cubicBezTo>
                    <a:pt x="6433" y="4011"/>
                    <a:pt x="6349" y="3660"/>
                    <a:pt x="6333" y="3292"/>
                  </a:cubicBezTo>
                  <a:cubicBezTo>
                    <a:pt x="6344" y="3087"/>
                    <a:pt x="6176" y="2936"/>
                    <a:pt x="5999" y="2936"/>
                  </a:cubicBezTo>
                  <a:cubicBezTo>
                    <a:pt x="5917" y="2936"/>
                    <a:pt x="5833" y="2968"/>
                    <a:pt x="5765" y="3042"/>
                  </a:cubicBezTo>
                  <a:cubicBezTo>
                    <a:pt x="5581" y="3276"/>
                    <a:pt x="5531" y="4178"/>
                    <a:pt x="5948" y="5147"/>
                  </a:cubicBezTo>
                  <a:cubicBezTo>
                    <a:pt x="6100" y="5506"/>
                    <a:pt x="6000" y="5630"/>
                    <a:pt x="5785" y="5630"/>
                  </a:cubicBezTo>
                  <a:cubicBezTo>
                    <a:pt x="5410" y="5630"/>
                    <a:pt x="4684" y="5250"/>
                    <a:pt x="4344" y="5080"/>
                  </a:cubicBezTo>
                  <a:cubicBezTo>
                    <a:pt x="3826" y="4829"/>
                    <a:pt x="2276" y="4135"/>
                    <a:pt x="1924" y="4135"/>
                  </a:cubicBezTo>
                  <a:cubicBezTo>
                    <a:pt x="1901" y="4135"/>
                    <a:pt x="1884" y="4138"/>
                    <a:pt x="1871" y="4144"/>
                  </a:cubicBezTo>
                  <a:cubicBezTo>
                    <a:pt x="1554" y="4295"/>
                    <a:pt x="1654" y="4662"/>
                    <a:pt x="2189" y="4913"/>
                  </a:cubicBezTo>
                  <a:cubicBezTo>
                    <a:pt x="2757" y="5180"/>
                    <a:pt x="4328" y="6066"/>
                    <a:pt x="4177" y="6350"/>
                  </a:cubicBezTo>
                  <a:cubicBezTo>
                    <a:pt x="4164" y="6376"/>
                    <a:pt x="4129" y="6387"/>
                    <a:pt x="4077" y="6387"/>
                  </a:cubicBezTo>
                  <a:cubicBezTo>
                    <a:pt x="3553" y="6387"/>
                    <a:pt x="1270" y="5197"/>
                    <a:pt x="1270" y="5197"/>
                  </a:cubicBezTo>
                  <a:cubicBezTo>
                    <a:pt x="1270" y="5197"/>
                    <a:pt x="996" y="4991"/>
                    <a:pt x="772" y="4991"/>
                  </a:cubicBezTo>
                  <a:cubicBezTo>
                    <a:pt x="684" y="4991"/>
                    <a:pt x="604" y="5024"/>
                    <a:pt x="551" y="5114"/>
                  </a:cubicBezTo>
                  <a:cubicBezTo>
                    <a:pt x="201" y="5698"/>
                    <a:pt x="3225" y="6985"/>
                    <a:pt x="3526" y="7102"/>
                  </a:cubicBezTo>
                  <a:cubicBezTo>
                    <a:pt x="3699" y="7174"/>
                    <a:pt x="3597" y="7422"/>
                    <a:pt x="3426" y="7422"/>
                  </a:cubicBezTo>
                  <a:cubicBezTo>
                    <a:pt x="3399" y="7422"/>
                    <a:pt x="3371" y="7416"/>
                    <a:pt x="3342" y="7403"/>
                  </a:cubicBezTo>
                  <a:cubicBezTo>
                    <a:pt x="3162" y="7320"/>
                    <a:pt x="1429" y="6357"/>
                    <a:pt x="636" y="6357"/>
                  </a:cubicBezTo>
                  <a:cubicBezTo>
                    <a:pt x="470" y="6357"/>
                    <a:pt x="345" y="6399"/>
                    <a:pt x="284" y="6500"/>
                  </a:cubicBezTo>
                  <a:cubicBezTo>
                    <a:pt x="0" y="6935"/>
                    <a:pt x="2757" y="7586"/>
                    <a:pt x="3125" y="8154"/>
                  </a:cubicBezTo>
                  <a:cubicBezTo>
                    <a:pt x="3192" y="8266"/>
                    <a:pt x="3158" y="8310"/>
                    <a:pt x="3058" y="8310"/>
                  </a:cubicBezTo>
                  <a:cubicBezTo>
                    <a:pt x="2712" y="8310"/>
                    <a:pt x="1579" y="7796"/>
                    <a:pt x="1070" y="7796"/>
                  </a:cubicBezTo>
                  <a:cubicBezTo>
                    <a:pt x="954" y="7796"/>
                    <a:pt x="870" y="7822"/>
                    <a:pt x="836" y="7887"/>
                  </a:cubicBezTo>
                  <a:cubicBezTo>
                    <a:pt x="735" y="8054"/>
                    <a:pt x="685" y="8188"/>
                    <a:pt x="2172" y="8723"/>
                  </a:cubicBezTo>
                  <a:cubicBezTo>
                    <a:pt x="3258" y="9073"/>
                    <a:pt x="4361" y="9341"/>
                    <a:pt x="5480" y="9575"/>
                  </a:cubicBezTo>
                  <a:lnTo>
                    <a:pt x="5480" y="9591"/>
                  </a:lnTo>
                  <a:cubicBezTo>
                    <a:pt x="5480" y="9591"/>
                    <a:pt x="11741" y="12376"/>
                    <a:pt x="16929" y="12376"/>
                  </a:cubicBezTo>
                  <a:cubicBezTo>
                    <a:pt x="19523" y="12376"/>
                    <a:pt x="21849" y="11680"/>
                    <a:pt x="22991" y="9591"/>
                  </a:cubicBezTo>
                  <a:cubicBezTo>
                    <a:pt x="24294" y="7219"/>
                    <a:pt x="25414" y="4746"/>
                    <a:pt x="26333" y="2223"/>
                  </a:cubicBezTo>
                  <a:lnTo>
                    <a:pt x="21437" y="1"/>
                  </a:lnTo>
                  <a:close/>
                </a:path>
              </a:pathLst>
            </a:custGeom>
            <a:solidFill>
              <a:srgbClr val="AA7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40"/>
            <p:cNvSpPr/>
            <p:nvPr/>
          </p:nvSpPr>
          <p:spPr>
            <a:xfrm>
              <a:off x="8006413" y="3047161"/>
              <a:ext cx="34312" cy="32164"/>
            </a:xfrm>
            <a:custGeom>
              <a:avLst/>
              <a:gdLst/>
              <a:ahLst/>
              <a:cxnLst/>
              <a:rect l="l" t="t" r="r" b="b"/>
              <a:pathLst>
                <a:path w="1070" h="1003" extrusionOk="0">
                  <a:moveTo>
                    <a:pt x="501" y="0"/>
                  </a:moveTo>
                  <a:cubicBezTo>
                    <a:pt x="384" y="0"/>
                    <a:pt x="284" y="50"/>
                    <a:pt x="201" y="134"/>
                  </a:cubicBezTo>
                  <a:cubicBezTo>
                    <a:pt x="67" y="251"/>
                    <a:pt x="0" y="418"/>
                    <a:pt x="17" y="585"/>
                  </a:cubicBezTo>
                  <a:cubicBezTo>
                    <a:pt x="84" y="855"/>
                    <a:pt x="318" y="1002"/>
                    <a:pt x="552" y="1002"/>
                  </a:cubicBezTo>
                  <a:cubicBezTo>
                    <a:pt x="724" y="1002"/>
                    <a:pt x="896" y="922"/>
                    <a:pt x="1003" y="752"/>
                  </a:cubicBezTo>
                  <a:cubicBezTo>
                    <a:pt x="1069" y="585"/>
                    <a:pt x="1069" y="401"/>
                    <a:pt x="986" y="251"/>
                  </a:cubicBezTo>
                  <a:cubicBezTo>
                    <a:pt x="936" y="151"/>
                    <a:pt x="836" y="84"/>
                    <a:pt x="735" y="34"/>
                  </a:cubicBezTo>
                  <a:cubicBezTo>
                    <a:pt x="702" y="25"/>
                    <a:pt x="673" y="21"/>
                    <a:pt x="652" y="21"/>
                  </a:cubicBezTo>
                  <a:cubicBezTo>
                    <a:pt x="631" y="21"/>
                    <a:pt x="618" y="25"/>
                    <a:pt x="618" y="34"/>
                  </a:cubicBezTo>
                  <a:cubicBezTo>
                    <a:pt x="618" y="50"/>
                    <a:pt x="785" y="84"/>
                    <a:pt x="886" y="301"/>
                  </a:cubicBezTo>
                  <a:cubicBezTo>
                    <a:pt x="936" y="418"/>
                    <a:pt x="936" y="568"/>
                    <a:pt x="886" y="685"/>
                  </a:cubicBezTo>
                  <a:cubicBezTo>
                    <a:pt x="802" y="804"/>
                    <a:pt x="677" y="859"/>
                    <a:pt x="553" y="859"/>
                  </a:cubicBezTo>
                  <a:cubicBezTo>
                    <a:pt x="380" y="859"/>
                    <a:pt x="209" y="753"/>
                    <a:pt x="150" y="568"/>
                  </a:cubicBezTo>
                  <a:cubicBezTo>
                    <a:pt x="134" y="435"/>
                    <a:pt x="184" y="301"/>
                    <a:pt x="267" y="201"/>
                  </a:cubicBezTo>
                  <a:cubicBezTo>
                    <a:pt x="368" y="117"/>
                    <a:pt x="485" y="50"/>
                    <a:pt x="618" y="34"/>
                  </a:cubicBezTo>
                  <a:cubicBezTo>
                    <a:pt x="618" y="17"/>
                    <a:pt x="568" y="0"/>
                    <a:pt x="50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40"/>
            <p:cNvSpPr/>
            <p:nvPr/>
          </p:nvSpPr>
          <p:spPr>
            <a:xfrm>
              <a:off x="7300222" y="2403118"/>
              <a:ext cx="704587" cy="427620"/>
            </a:xfrm>
            <a:custGeom>
              <a:avLst/>
              <a:gdLst/>
              <a:ahLst/>
              <a:cxnLst/>
              <a:rect l="l" t="t" r="r" b="b"/>
              <a:pathLst>
                <a:path w="21972" h="13335" extrusionOk="0">
                  <a:moveTo>
                    <a:pt x="15706" y="1"/>
                  </a:moveTo>
                  <a:cubicBezTo>
                    <a:pt x="14854" y="1"/>
                    <a:pt x="14035" y="335"/>
                    <a:pt x="13400" y="903"/>
                  </a:cubicBezTo>
                  <a:lnTo>
                    <a:pt x="5999" y="903"/>
                  </a:lnTo>
                  <a:lnTo>
                    <a:pt x="0" y="13334"/>
                  </a:lnTo>
                  <a:lnTo>
                    <a:pt x="15923" y="13334"/>
                  </a:lnTo>
                  <a:lnTo>
                    <a:pt x="21788" y="920"/>
                  </a:lnTo>
                  <a:cubicBezTo>
                    <a:pt x="21972" y="485"/>
                    <a:pt x="21671" y="1"/>
                    <a:pt x="2120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40"/>
            <p:cNvSpPr/>
            <p:nvPr/>
          </p:nvSpPr>
          <p:spPr>
            <a:xfrm>
              <a:off x="7316288" y="2424539"/>
              <a:ext cx="560476" cy="367622"/>
            </a:xfrm>
            <a:custGeom>
              <a:avLst/>
              <a:gdLst/>
              <a:ahLst/>
              <a:cxnLst/>
              <a:rect l="l" t="t" r="r" b="b"/>
              <a:pathLst>
                <a:path w="17478" h="11464" extrusionOk="0">
                  <a:moveTo>
                    <a:pt x="1872" y="1"/>
                  </a:moveTo>
                  <a:lnTo>
                    <a:pt x="0" y="11379"/>
                  </a:lnTo>
                  <a:lnTo>
                    <a:pt x="15606" y="11463"/>
                  </a:lnTo>
                  <a:lnTo>
                    <a:pt x="17478" y="51"/>
                  </a:lnTo>
                  <a:lnTo>
                    <a:pt x="1872" y="1"/>
                  </a:ln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40"/>
            <p:cNvSpPr/>
            <p:nvPr/>
          </p:nvSpPr>
          <p:spPr>
            <a:xfrm>
              <a:off x="7313081" y="2422422"/>
              <a:ext cx="564228" cy="371855"/>
            </a:xfrm>
            <a:custGeom>
              <a:avLst/>
              <a:gdLst/>
              <a:ahLst/>
              <a:cxnLst/>
              <a:rect l="l" t="t" r="r" b="b"/>
              <a:pathLst>
                <a:path w="17595" h="11596" extrusionOk="0">
                  <a:moveTo>
                    <a:pt x="17576" y="125"/>
                  </a:moveTo>
                  <a:lnTo>
                    <a:pt x="17576" y="125"/>
                  </a:lnTo>
                  <a:cubicBezTo>
                    <a:pt x="17572" y="148"/>
                    <a:pt x="17558" y="224"/>
                    <a:pt x="17544" y="334"/>
                  </a:cubicBezTo>
                  <a:cubicBezTo>
                    <a:pt x="17511" y="485"/>
                    <a:pt x="17477" y="685"/>
                    <a:pt x="17444" y="953"/>
                  </a:cubicBezTo>
                  <a:cubicBezTo>
                    <a:pt x="17344" y="1487"/>
                    <a:pt x="17210" y="2256"/>
                    <a:pt x="17043" y="3258"/>
                  </a:cubicBezTo>
                  <a:cubicBezTo>
                    <a:pt x="16711" y="5234"/>
                    <a:pt x="16230" y="8050"/>
                    <a:pt x="15667" y="11462"/>
                  </a:cubicBezTo>
                  <a:lnTo>
                    <a:pt x="15667" y="11462"/>
                  </a:lnTo>
                  <a:lnTo>
                    <a:pt x="181" y="11379"/>
                  </a:lnTo>
                  <a:lnTo>
                    <a:pt x="181" y="11379"/>
                  </a:lnTo>
                  <a:cubicBezTo>
                    <a:pt x="840" y="7343"/>
                    <a:pt x="1466" y="3519"/>
                    <a:pt x="2028" y="134"/>
                  </a:cubicBezTo>
                  <a:lnTo>
                    <a:pt x="17511" y="134"/>
                  </a:lnTo>
                  <a:cubicBezTo>
                    <a:pt x="17524" y="134"/>
                    <a:pt x="17549" y="134"/>
                    <a:pt x="17576" y="125"/>
                  </a:cubicBezTo>
                  <a:close/>
                  <a:moveTo>
                    <a:pt x="1905" y="0"/>
                  </a:moveTo>
                  <a:lnTo>
                    <a:pt x="1905" y="50"/>
                  </a:lnTo>
                  <a:cubicBezTo>
                    <a:pt x="1337" y="3476"/>
                    <a:pt x="702" y="7352"/>
                    <a:pt x="17" y="11445"/>
                  </a:cubicBezTo>
                  <a:lnTo>
                    <a:pt x="0" y="11529"/>
                  </a:lnTo>
                  <a:lnTo>
                    <a:pt x="100" y="11529"/>
                  </a:lnTo>
                  <a:cubicBezTo>
                    <a:pt x="5932" y="11546"/>
                    <a:pt x="11312" y="11579"/>
                    <a:pt x="15706" y="11596"/>
                  </a:cubicBezTo>
                  <a:lnTo>
                    <a:pt x="15773" y="11596"/>
                  </a:lnTo>
                  <a:lnTo>
                    <a:pt x="15773" y="11546"/>
                  </a:lnTo>
                  <a:cubicBezTo>
                    <a:pt x="16324" y="8087"/>
                    <a:pt x="16792" y="5213"/>
                    <a:pt x="17110" y="3225"/>
                  </a:cubicBezTo>
                  <a:cubicBezTo>
                    <a:pt x="17260" y="2239"/>
                    <a:pt x="17377" y="1454"/>
                    <a:pt x="17461" y="919"/>
                  </a:cubicBezTo>
                  <a:cubicBezTo>
                    <a:pt x="17511" y="668"/>
                    <a:pt x="17544" y="468"/>
                    <a:pt x="17561" y="318"/>
                  </a:cubicBezTo>
                  <a:cubicBezTo>
                    <a:pt x="17574" y="209"/>
                    <a:pt x="17577" y="145"/>
                    <a:pt x="17577" y="124"/>
                  </a:cubicBezTo>
                  <a:lnTo>
                    <a:pt x="17577" y="124"/>
                  </a:lnTo>
                  <a:cubicBezTo>
                    <a:pt x="17583" y="122"/>
                    <a:pt x="17589" y="120"/>
                    <a:pt x="17594" y="117"/>
                  </a:cubicBezTo>
                  <a:lnTo>
                    <a:pt x="17310" y="117"/>
                  </a:lnTo>
                  <a:lnTo>
                    <a:pt x="16458" y="100"/>
                  </a:lnTo>
                  <a:lnTo>
                    <a:pt x="13267" y="67"/>
                  </a:lnTo>
                  <a:lnTo>
                    <a:pt x="1972"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40"/>
            <p:cNvSpPr/>
            <p:nvPr/>
          </p:nvSpPr>
          <p:spPr>
            <a:xfrm>
              <a:off x="7418102" y="2472223"/>
              <a:ext cx="46081" cy="264749"/>
            </a:xfrm>
            <a:custGeom>
              <a:avLst/>
              <a:gdLst/>
              <a:ahLst/>
              <a:cxnLst/>
              <a:rect l="l" t="t" r="r" b="b"/>
              <a:pathLst>
                <a:path w="1437" h="8256" extrusionOk="0">
                  <a:moveTo>
                    <a:pt x="1386" y="1"/>
                  </a:moveTo>
                  <a:cubicBezTo>
                    <a:pt x="1350" y="1"/>
                    <a:pt x="1018" y="1849"/>
                    <a:pt x="635" y="4111"/>
                  </a:cubicBezTo>
                  <a:cubicBezTo>
                    <a:pt x="267" y="6400"/>
                    <a:pt x="0" y="8255"/>
                    <a:pt x="33" y="8255"/>
                  </a:cubicBezTo>
                  <a:cubicBezTo>
                    <a:pt x="34" y="8255"/>
                    <a:pt x="34" y="8255"/>
                    <a:pt x="34" y="8255"/>
                  </a:cubicBezTo>
                  <a:cubicBezTo>
                    <a:pt x="87" y="8255"/>
                    <a:pt x="419" y="6407"/>
                    <a:pt x="785" y="4145"/>
                  </a:cubicBezTo>
                  <a:cubicBezTo>
                    <a:pt x="1170" y="1856"/>
                    <a:pt x="1437" y="1"/>
                    <a:pt x="1387" y="1"/>
                  </a:cubicBezTo>
                  <a:cubicBezTo>
                    <a:pt x="1387" y="1"/>
                    <a:pt x="1387" y="1"/>
                    <a:pt x="138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40"/>
            <p:cNvSpPr/>
            <p:nvPr/>
          </p:nvSpPr>
          <p:spPr>
            <a:xfrm>
              <a:off x="7473290" y="2483479"/>
              <a:ext cx="43965" cy="250255"/>
            </a:xfrm>
            <a:custGeom>
              <a:avLst/>
              <a:gdLst/>
              <a:ahLst/>
              <a:cxnLst/>
              <a:rect l="l" t="t" r="r" b="b"/>
              <a:pathLst>
                <a:path w="1371" h="7804" extrusionOk="0">
                  <a:moveTo>
                    <a:pt x="1320" y="1"/>
                  </a:moveTo>
                  <a:cubicBezTo>
                    <a:pt x="1283" y="1"/>
                    <a:pt x="951" y="1732"/>
                    <a:pt x="602" y="3877"/>
                  </a:cubicBezTo>
                  <a:cubicBezTo>
                    <a:pt x="251" y="6033"/>
                    <a:pt x="0" y="7787"/>
                    <a:pt x="33" y="7804"/>
                  </a:cubicBezTo>
                  <a:cubicBezTo>
                    <a:pt x="84" y="7804"/>
                    <a:pt x="401" y="6066"/>
                    <a:pt x="752" y="3911"/>
                  </a:cubicBezTo>
                  <a:cubicBezTo>
                    <a:pt x="1103" y="1755"/>
                    <a:pt x="1370" y="1"/>
                    <a:pt x="1320" y="1"/>
                  </a:cubicBezTo>
                  <a:cubicBezTo>
                    <a:pt x="1320" y="1"/>
                    <a:pt x="1320" y="1"/>
                    <a:pt x="132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40"/>
            <p:cNvSpPr/>
            <p:nvPr/>
          </p:nvSpPr>
          <p:spPr>
            <a:xfrm>
              <a:off x="7531685" y="2478669"/>
              <a:ext cx="43419" cy="250255"/>
            </a:xfrm>
            <a:custGeom>
              <a:avLst/>
              <a:gdLst/>
              <a:ahLst/>
              <a:cxnLst/>
              <a:rect l="l" t="t" r="r" b="b"/>
              <a:pathLst>
                <a:path w="1354" h="7804" extrusionOk="0">
                  <a:moveTo>
                    <a:pt x="1320" y="0"/>
                  </a:moveTo>
                  <a:cubicBezTo>
                    <a:pt x="1267" y="0"/>
                    <a:pt x="951" y="1748"/>
                    <a:pt x="602" y="3894"/>
                  </a:cubicBezTo>
                  <a:cubicBezTo>
                    <a:pt x="251" y="6049"/>
                    <a:pt x="0" y="7803"/>
                    <a:pt x="34" y="7803"/>
                  </a:cubicBezTo>
                  <a:cubicBezTo>
                    <a:pt x="84" y="7803"/>
                    <a:pt x="401" y="6066"/>
                    <a:pt x="752" y="3910"/>
                  </a:cubicBezTo>
                  <a:cubicBezTo>
                    <a:pt x="1103" y="1755"/>
                    <a:pt x="1354" y="1"/>
                    <a:pt x="1320" y="1"/>
                  </a:cubicBezTo>
                  <a:cubicBezTo>
                    <a:pt x="1320" y="0"/>
                    <a:pt x="1320" y="0"/>
                    <a:pt x="132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40"/>
            <p:cNvSpPr/>
            <p:nvPr/>
          </p:nvSpPr>
          <p:spPr>
            <a:xfrm>
              <a:off x="7586874" y="2482421"/>
              <a:ext cx="43965" cy="250255"/>
            </a:xfrm>
            <a:custGeom>
              <a:avLst/>
              <a:gdLst/>
              <a:ahLst/>
              <a:cxnLst/>
              <a:rect l="l" t="t" r="r" b="b"/>
              <a:pathLst>
                <a:path w="1371" h="7804" extrusionOk="0">
                  <a:moveTo>
                    <a:pt x="1320" y="0"/>
                  </a:moveTo>
                  <a:cubicBezTo>
                    <a:pt x="1284" y="0"/>
                    <a:pt x="968" y="1748"/>
                    <a:pt x="602" y="3894"/>
                  </a:cubicBezTo>
                  <a:cubicBezTo>
                    <a:pt x="251" y="6049"/>
                    <a:pt x="0" y="7787"/>
                    <a:pt x="50" y="7803"/>
                  </a:cubicBezTo>
                  <a:cubicBezTo>
                    <a:pt x="84" y="7803"/>
                    <a:pt x="401" y="6066"/>
                    <a:pt x="752" y="3910"/>
                  </a:cubicBezTo>
                  <a:cubicBezTo>
                    <a:pt x="1120" y="1755"/>
                    <a:pt x="1370" y="0"/>
                    <a:pt x="1320" y="0"/>
                  </a:cubicBezTo>
                  <a:cubicBezTo>
                    <a:pt x="1320" y="0"/>
                    <a:pt x="1320" y="0"/>
                    <a:pt x="132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40"/>
            <p:cNvSpPr/>
            <p:nvPr/>
          </p:nvSpPr>
          <p:spPr>
            <a:xfrm>
              <a:off x="7649020" y="2488834"/>
              <a:ext cx="43419" cy="250800"/>
            </a:xfrm>
            <a:custGeom>
              <a:avLst/>
              <a:gdLst/>
              <a:ahLst/>
              <a:cxnLst/>
              <a:rect l="l" t="t" r="r" b="b"/>
              <a:pathLst>
                <a:path w="1354" h="7821" extrusionOk="0">
                  <a:moveTo>
                    <a:pt x="1320" y="1"/>
                  </a:moveTo>
                  <a:lnTo>
                    <a:pt x="1320" y="1"/>
                  </a:lnTo>
                  <a:cubicBezTo>
                    <a:pt x="1270" y="1"/>
                    <a:pt x="953" y="1739"/>
                    <a:pt x="602" y="3894"/>
                  </a:cubicBezTo>
                  <a:cubicBezTo>
                    <a:pt x="251" y="6049"/>
                    <a:pt x="0" y="7804"/>
                    <a:pt x="34" y="7821"/>
                  </a:cubicBezTo>
                  <a:cubicBezTo>
                    <a:pt x="67" y="7821"/>
                    <a:pt x="401" y="6083"/>
                    <a:pt x="752" y="3927"/>
                  </a:cubicBezTo>
                  <a:cubicBezTo>
                    <a:pt x="1103" y="1772"/>
                    <a:pt x="1354" y="18"/>
                    <a:pt x="132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40"/>
            <p:cNvSpPr/>
            <p:nvPr/>
          </p:nvSpPr>
          <p:spPr>
            <a:xfrm>
              <a:off x="7697763" y="2485114"/>
              <a:ext cx="43451" cy="250255"/>
            </a:xfrm>
            <a:custGeom>
              <a:avLst/>
              <a:gdLst/>
              <a:ahLst/>
              <a:cxnLst/>
              <a:rect l="l" t="t" r="r" b="b"/>
              <a:pathLst>
                <a:path w="1355" h="7804" extrusionOk="0">
                  <a:moveTo>
                    <a:pt x="1321" y="0"/>
                  </a:moveTo>
                  <a:cubicBezTo>
                    <a:pt x="1287" y="0"/>
                    <a:pt x="953" y="1738"/>
                    <a:pt x="602" y="3893"/>
                  </a:cubicBezTo>
                  <a:cubicBezTo>
                    <a:pt x="252" y="6049"/>
                    <a:pt x="1" y="7803"/>
                    <a:pt x="34" y="7803"/>
                  </a:cubicBezTo>
                  <a:cubicBezTo>
                    <a:pt x="35" y="7803"/>
                    <a:pt x="35" y="7803"/>
                    <a:pt x="35" y="7803"/>
                  </a:cubicBezTo>
                  <a:cubicBezTo>
                    <a:pt x="88" y="7803"/>
                    <a:pt x="404" y="6072"/>
                    <a:pt x="753" y="3927"/>
                  </a:cubicBezTo>
                  <a:cubicBezTo>
                    <a:pt x="1104" y="1771"/>
                    <a:pt x="1354" y="17"/>
                    <a:pt x="132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40"/>
            <p:cNvSpPr/>
            <p:nvPr/>
          </p:nvSpPr>
          <p:spPr>
            <a:xfrm>
              <a:off x="7091783" y="2472768"/>
              <a:ext cx="719082" cy="357970"/>
            </a:xfrm>
            <a:custGeom>
              <a:avLst/>
              <a:gdLst/>
              <a:ahLst/>
              <a:cxnLst/>
              <a:rect l="l" t="t" r="r" b="b"/>
              <a:pathLst>
                <a:path w="22424" h="11163" extrusionOk="0">
                  <a:moveTo>
                    <a:pt x="468" y="1"/>
                  </a:moveTo>
                  <a:cubicBezTo>
                    <a:pt x="184" y="1"/>
                    <a:pt x="1" y="268"/>
                    <a:pt x="134" y="485"/>
                  </a:cubicBezTo>
                  <a:lnTo>
                    <a:pt x="6500" y="11162"/>
                  </a:lnTo>
                  <a:lnTo>
                    <a:pt x="22423" y="11162"/>
                  </a:lnTo>
                  <a:lnTo>
                    <a:pt x="15991" y="185"/>
                  </a:lnTo>
                  <a:cubicBezTo>
                    <a:pt x="15907" y="68"/>
                    <a:pt x="15790" y="1"/>
                    <a:pt x="1564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40"/>
            <p:cNvSpPr/>
            <p:nvPr/>
          </p:nvSpPr>
          <p:spPr>
            <a:xfrm>
              <a:off x="7554710" y="2456703"/>
              <a:ext cx="843920" cy="396867"/>
            </a:xfrm>
            <a:custGeom>
              <a:avLst/>
              <a:gdLst/>
              <a:ahLst/>
              <a:cxnLst/>
              <a:rect l="l" t="t" r="r" b="b"/>
              <a:pathLst>
                <a:path w="26317" h="12376" extrusionOk="0">
                  <a:moveTo>
                    <a:pt x="21421" y="0"/>
                  </a:moveTo>
                  <a:cubicBezTo>
                    <a:pt x="21421" y="0"/>
                    <a:pt x="18581" y="7269"/>
                    <a:pt x="17829" y="7336"/>
                  </a:cubicBezTo>
                  <a:cubicBezTo>
                    <a:pt x="17327" y="7381"/>
                    <a:pt x="16820" y="7402"/>
                    <a:pt x="16315" y="7402"/>
                  </a:cubicBezTo>
                  <a:cubicBezTo>
                    <a:pt x="12567" y="7402"/>
                    <a:pt x="8885" y="6266"/>
                    <a:pt x="7486" y="5765"/>
                  </a:cubicBezTo>
                  <a:cubicBezTo>
                    <a:pt x="7336" y="5598"/>
                    <a:pt x="7152" y="5381"/>
                    <a:pt x="6935" y="5113"/>
                  </a:cubicBezTo>
                  <a:cubicBezTo>
                    <a:pt x="6768" y="4879"/>
                    <a:pt x="6634" y="4629"/>
                    <a:pt x="6551" y="4345"/>
                  </a:cubicBezTo>
                  <a:cubicBezTo>
                    <a:pt x="6417" y="4011"/>
                    <a:pt x="6350" y="3660"/>
                    <a:pt x="6317" y="3309"/>
                  </a:cubicBezTo>
                  <a:cubicBezTo>
                    <a:pt x="6328" y="3082"/>
                    <a:pt x="6147" y="2932"/>
                    <a:pt x="5972" y="2932"/>
                  </a:cubicBezTo>
                  <a:cubicBezTo>
                    <a:pt x="5889" y="2932"/>
                    <a:pt x="5808" y="2966"/>
                    <a:pt x="5748" y="3041"/>
                  </a:cubicBezTo>
                  <a:cubicBezTo>
                    <a:pt x="5565" y="3275"/>
                    <a:pt x="5515" y="4178"/>
                    <a:pt x="5932" y="5163"/>
                  </a:cubicBezTo>
                  <a:cubicBezTo>
                    <a:pt x="6084" y="5515"/>
                    <a:pt x="5987" y="5638"/>
                    <a:pt x="5775" y="5638"/>
                  </a:cubicBezTo>
                  <a:cubicBezTo>
                    <a:pt x="5403" y="5638"/>
                    <a:pt x="4679" y="5261"/>
                    <a:pt x="4328" y="5080"/>
                  </a:cubicBezTo>
                  <a:cubicBezTo>
                    <a:pt x="3826" y="4829"/>
                    <a:pt x="2277" y="4135"/>
                    <a:pt x="1911" y="4135"/>
                  </a:cubicBezTo>
                  <a:cubicBezTo>
                    <a:pt x="1887" y="4135"/>
                    <a:pt x="1869" y="4138"/>
                    <a:pt x="1855" y="4144"/>
                  </a:cubicBezTo>
                  <a:cubicBezTo>
                    <a:pt x="1538" y="4295"/>
                    <a:pt x="1638" y="4662"/>
                    <a:pt x="2190" y="4929"/>
                  </a:cubicBezTo>
                  <a:cubicBezTo>
                    <a:pt x="2741" y="5180"/>
                    <a:pt x="4328" y="6082"/>
                    <a:pt x="4161" y="6350"/>
                  </a:cubicBezTo>
                  <a:cubicBezTo>
                    <a:pt x="4148" y="6376"/>
                    <a:pt x="4112" y="6387"/>
                    <a:pt x="4060" y="6387"/>
                  </a:cubicBezTo>
                  <a:cubicBezTo>
                    <a:pt x="3535" y="6387"/>
                    <a:pt x="1271" y="5214"/>
                    <a:pt x="1271" y="5214"/>
                  </a:cubicBezTo>
                  <a:cubicBezTo>
                    <a:pt x="1271" y="5214"/>
                    <a:pt x="996" y="5008"/>
                    <a:pt x="767" y="5008"/>
                  </a:cubicBezTo>
                  <a:cubicBezTo>
                    <a:pt x="676" y="5008"/>
                    <a:pt x="592" y="5040"/>
                    <a:pt x="535" y="5130"/>
                  </a:cubicBezTo>
                  <a:cubicBezTo>
                    <a:pt x="185" y="5698"/>
                    <a:pt x="3209" y="7001"/>
                    <a:pt x="3510" y="7118"/>
                  </a:cubicBezTo>
                  <a:cubicBezTo>
                    <a:pt x="3682" y="7190"/>
                    <a:pt x="3583" y="7423"/>
                    <a:pt x="3424" y="7423"/>
                  </a:cubicBezTo>
                  <a:cubicBezTo>
                    <a:pt x="3398" y="7423"/>
                    <a:pt x="3371" y="7416"/>
                    <a:pt x="3342" y="7402"/>
                  </a:cubicBezTo>
                  <a:cubicBezTo>
                    <a:pt x="3163" y="7319"/>
                    <a:pt x="1429" y="6357"/>
                    <a:pt x="627" y="6357"/>
                  </a:cubicBezTo>
                  <a:cubicBezTo>
                    <a:pt x="459" y="6357"/>
                    <a:pt x="332" y="6399"/>
                    <a:pt x="268" y="6500"/>
                  </a:cubicBezTo>
                  <a:cubicBezTo>
                    <a:pt x="1" y="6951"/>
                    <a:pt x="2758" y="7586"/>
                    <a:pt x="3109" y="8171"/>
                  </a:cubicBezTo>
                  <a:cubicBezTo>
                    <a:pt x="3175" y="8278"/>
                    <a:pt x="3143" y="8320"/>
                    <a:pt x="3047" y="8320"/>
                  </a:cubicBezTo>
                  <a:cubicBezTo>
                    <a:pt x="2710" y="8320"/>
                    <a:pt x="1582" y="7811"/>
                    <a:pt x="1063" y="7811"/>
                  </a:cubicBezTo>
                  <a:cubicBezTo>
                    <a:pt x="944" y="7811"/>
                    <a:pt x="857" y="7838"/>
                    <a:pt x="819" y="7904"/>
                  </a:cubicBezTo>
                  <a:cubicBezTo>
                    <a:pt x="719" y="8054"/>
                    <a:pt x="686" y="8188"/>
                    <a:pt x="2173" y="8722"/>
                  </a:cubicBezTo>
                  <a:cubicBezTo>
                    <a:pt x="3259" y="9073"/>
                    <a:pt x="4362" y="9357"/>
                    <a:pt x="5464" y="9574"/>
                  </a:cubicBezTo>
                  <a:lnTo>
                    <a:pt x="5464" y="9591"/>
                  </a:lnTo>
                  <a:cubicBezTo>
                    <a:pt x="5464" y="9591"/>
                    <a:pt x="11725" y="12376"/>
                    <a:pt x="16913" y="12376"/>
                  </a:cubicBezTo>
                  <a:cubicBezTo>
                    <a:pt x="19507" y="12376"/>
                    <a:pt x="21833" y="11680"/>
                    <a:pt x="22975" y="9591"/>
                  </a:cubicBezTo>
                  <a:cubicBezTo>
                    <a:pt x="24278" y="7219"/>
                    <a:pt x="25398" y="4762"/>
                    <a:pt x="26317" y="2223"/>
                  </a:cubicBezTo>
                  <a:lnTo>
                    <a:pt x="21421" y="0"/>
                  </a:lnTo>
                  <a:close/>
                </a:path>
              </a:pathLst>
            </a:custGeom>
            <a:solidFill>
              <a:srgbClr val="AA75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40"/>
            <p:cNvSpPr/>
            <p:nvPr/>
          </p:nvSpPr>
          <p:spPr>
            <a:xfrm>
              <a:off x="8213761" y="2216677"/>
              <a:ext cx="259875" cy="354731"/>
            </a:xfrm>
            <a:custGeom>
              <a:avLst/>
              <a:gdLst/>
              <a:ahLst/>
              <a:cxnLst/>
              <a:rect l="l" t="t" r="r" b="b"/>
              <a:pathLst>
                <a:path w="8104" h="11062" extrusionOk="0">
                  <a:moveTo>
                    <a:pt x="3342" y="0"/>
                  </a:moveTo>
                  <a:lnTo>
                    <a:pt x="0" y="8488"/>
                  </a:lnTo>
                  <a:lnTo>
                    <a:pt x="5949" y="11061"/>
                  </a:lnTo>
                  <a:cubicBezTo>
                    <a:pt x="5949" y="11061"/>
                    <a:pt x="8104" y="2089"/>
                    <a:pt x="334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40"/>
            <p:cNvSpPr/>
            <p:nvPr/>
          </p:nvSpPr>
          <p:spPr>
            <a:xfrm>
              <a:off x="8185894" y="2223636"/>
              <a:ext cx="219181" cy="347772"/>
            </a:xfrm>
            <a:custGeom>
              <a:avLst/>
              <a:gdLst/>
              <a:ahLst/>
              <a:cxnLst/>
              <a:rect l="l" t="t" r="r" b="b"/>
              <a:pathLst>
                <a:path w="6835" h="10845" extrusionOk="0">
                  <a:moveTo>
                    <a:pt x="4495" y="0"/>
                  </a:moveTo>
                  <a:cubicBezTo>
                    <a:pt x="4328" y="0"/>
                    <a:pt x="4161" y="34"/>
                    <a:pt x="3994" y="101"/>
                  </a:cubicBezTo>
                  <a:cubicBezTo>
                    <a:pt x="3409" y="301"/>
                    <a:pt x="2924" y="702"/>
                    <a:pt x="2574" y="1220"/>
                  </a:cubicBezTo>
                  <a:cubicBezTo>
                    <a:pt x="2340" y="1571"/>
                    <a:pt x="2156" y="1955"/>
                    <a:pt x="2005" y="2356"/>
                  </a:cubicBezTo>
                  <a:cubicBezTo>
                    <a:pt x="1838" y="2774"/>
                    <a:pt x="1688" y="3242"/>
                    <a:pt x="1521" y="3710"/>
                  </a:cubicBezTo>
                  <a:cubicBezTo>
                    <a:pt x="1170" y="4679"/>
                    <a:pt x="802" y="5715"/>
                    <a:pt x="401" y="6834"/>
                  </a:cubicBezTo>
                  <a:cubicBezTo>
                    <a:pt x="268" y="7202"/>
                    <a:pt x="134" y="7569"/>
                    <a:pt x="17" y="7920"/>
                  </a:cubicBezTo>
                  <a:lnTo>
                    <a:pt x="0" y="7987"/>
                  </a:lnTo>
                  <a:lnTo>
                    <a:pt x="67" y="8020"/>
                  </a:lnTo>
                  <a:cubicBezTo>
                    <a:pt x="1955" y="8822"/>
                    <a:pt x="3643" y="9541"/>
                    <a:pt x="4863" y="10059"/>
                  </a:cubicBezTo>
                  <a:lnTo>
                    <a:pt x="6300" y="10644"/>
                  </a:lnTo>
                  <a:cubicBezTo>
                    <a:pt x="6450" y="10710"/>
                    <a:pt x="6584" y="10761"/>
                    <a:pt x="6684" y="10794"/>
                  </a:cubicBezTo>
                  <a:cubicBezTo>
                    <a:pt x="6734" y="10827"/>
                    <a:pt x="6784" y="10827"/>
                    <a:pt x="6818" y="10844"/>
                  </a:cubicBezTo>
                  <a:lnTo>
                    <a:pt x="6834" y="10844"/>
                  </a:lnTo>
                  <a:cubicBezTo>
                    <a:pt x="6784" y="10811"/>
                    <a:pt x="6751" y="10794"/>
                    <a:pt x="6701" y="10777"/>
                  </a:cubicBezTo>
                  <a:lnTo>
                    <a:pt x="6316" y="10593"/>
                  </a:lnTo>
                  <a:lnTo>
                    <a:pt x="4913" y="9959"/>
                  </a:lnTo>
                  <a:lnTo>
                    <a:pt x="186" y="7916"/>
                  </a:lnTo>
                  <a:lnTo>
                    <a:pt x="186" y="7916"/>
                  </a:lnTo>
                  <a:cubicBezTo>
                    <a:pt x="298" y="7582"/>
                    <a:pt x="425" y="7233"/>
                    <a:pt x="552" y="6884"/>
                  </a:cubicBezTo>
                  <a:cubicBezTo>
                    <a:pt x="936" y="5765"/>
                    <a:pt x="1304" y="4712"/>
                    <a:pt x="1655" y="3760"/>
                  </a:cubicBezTo>
                  <a:cubicBezTo>
                    <a:pt x="1822" y="3275"/>
                    <a:pt x="1955" y="2807"/>
                    <a:pt x="2122" y="2390"/>
                  </a:cubicBezTo>
                  <a:cubicBezTo>
                    <a:pt x="2256" y="2005"/>
                    <a:pt x="2440" y="1638"/>
                    <a:pt x="2674" y="1287"/>
                  </a:cubicBezTo>
                  <a:cubicBezTo>
                    <a:pt x="2991" y="769"/>
                    <a:pt x="3459" y="368"/>
                    <a:pt x="4027" y="151"/>
                  </a:cubicBezTo>
                  <a:cubicBezTo>
                    <a:pt x="4228" y="84"/>
                    <a:pt x="4445" y="34"/>
                    <a:pt x="466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3" name="Google Shape;1813;p40"/>
          <p:cNvSpPr txBox="1">
            <a:spLocks noGrp="1"/>
          </p:cNvSpPr>
          <p:nvPr>
            <p:ph type="body" idx="1"/>
          </p:nvPr>
        </p:nvSpPr>
        <p:spPr>
          <a:xfrm>
            <a:off x="2638504" y="1023623"/>
            <a:ext cx="3591600" cy="1886025"/>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dirty="0"/>
              <a:t>• The survey shows the core audience was mainly women aged 26 to 45, largely in Swansea.</a:t>
            </a:r>
          </a:p>
          <a:p>
            <a:pPr marL="0" lvl="0" indent="0" algn="just" rtl="0">
              <a:spcBef>
                <a:spcPts val="0"/>
              </a:spcBef>
              <a:spcAft>
                <a:spcPts val="1600"/>
              </a:spcAft>
              <a:buNone/>
            </a:pPr>
            <a:r>
              <a:rPr lang="en-US" dirty="0"/>
              <a:t>• I positioned the business around affordable family celebrations first.</a:t>
            </a:r>
          </a:p>
          <a:p>
            <a:pPr marL="0" lvl="0" indent="0" algn="just" rtl="0">
              <a:spcBef>
                <a:spcPts val="0"/>
              </a:spcBef>
              <a:spcAft>
                <a:spcPts val="1600"/>
              </a:spcAft>
              <a:buNone/>
            </a:pPr>
            <a:r>
              <a:rPr lang="en-US" dirty="0"/>
              <a:t>• Weddings remained a secondary higher-value offer.</a:t>
            </a:r>
          </a:p>
        </p:txBody>
      </p:sp>
      <p:pic>
        <p:nvPicPr>
          <p:cNvPr id="4" name="Picture 3">
            <a:extLst>
              <a:ext uri="{FF2B5EF4-FFF2-40B4-BE49-F238E27FC236}">
                <a16:creationId xmlns:a16="http://schemas.microsoft.com/office/drawing/2014/main" id="{DC573F20-644D-1091-0841-F28A0112775E}"/>
              </a:ext>
            </a:extLst>
          </p:cNvPr>
          <p:cNvPicPr>
            <a:picLocks noChangeAspect="1"/>
          </p:cNvPicPr>
          <p:nvPr/>
        </p:nvPicPr>
        <p:blipFill>
          <a:blip r:embed="rId3"/>
          <a:stretch>
            <a:fillRect/>
          </a:stretch>
        </p:blipFill>
        <p:spPr>
          <a:xfrm>
            <a:off x="6335133" y="834295"/>
            <a:ext cx="2700000" cy="213378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46"/>
          <p:cNvSpPr txBox="1">
            <a:spLocks noGrp="1"/>
          </p:cNvSpPr>
          <p:nvPr>
            <p:ph type="title"/>
          </p:nvPr>
        </p:nvSpPr>
        <p:spPr>
          <a:xfrm>
            <a:off x="671722" y="132445"/>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Website Design Decisions</a:t>
            </a:r>
            <a:endParaRPr dirty="0"/>
          </a:p>
        </p:txBody>
      </p:sp>
      <p:grpSp>
        <p:nvGrpSpPr>
          <p:cNvPr id="2301" name="Google Shape;2301;p46"/>
          <p:cNvGrpSpPr/>
          <p:nvPr/>
        </p:nvGrpSpPr>
        <p:grpSpPr>
          <a:xfrm>
            <a:off x="2390043" y="2678826"/>
            <a:ext cx="2576904" cy="1962927"/>
            <a:chOff x="303700" y="238475"/>
            <a:chExt cx="6849825" cy="5217775"/>
          </a:xfrm>
        </p:grpSpPr>
        <p:sp>
          <p:nvSpPr>
            <p:cNvPr id="2302" name="Google Shape;2302;p46"/>
            <p:cNvSpPr/>
            <p:nvPr/>
          </p:nvSpPr>
          <p:spPr>
            <a:xfrm>
              <a:off x="1082925" y="2507525"/>
              <a:ext cx="2946975" cy="2948725"/>
            </a:xfrm>
            <a:custGeom>
              <a:avLst/>
              <a:gdLst/>
              <a:ahLst/>
              <a:cxnLst/>
              <a:rect l="l" t="t" r="r" b="b"/>
              <a:pathLst>
                <a:path w="117879" h="117949" extrusionOk="0">
                  <a:moveTo>
                    <a:pt x="63315" y="1"/>
                  </a:moveTo>
                  <a:cubicBezTo>
                    <a:pt x="59699" y="1"/>
                    <a:pt x="56080" y="128"/>
                    <a:pt x="52465" y="380"/>
                  </a:cubicBezTo>
                  <a:cubicBezTo>
                    <a:pt x="52465" y="380"/>
                    <a:pt x="52094" y="365"/>
                    <a:pt x="51417" y="365"/>
                  </a:cubicBezTo>
                  <a:cubicBezTo>
                    <a:pt x="46330" y="365"/>
                    <a:pt x="23990" y="1209"/>
                    <a:pt x="12742" y="15598"/>
                  </a:cubicBezTo>
                  <a:lnTo>
                    <a:pt x="0" y="39019"/>
                  </a:lnTo>
                  <a:lnTo>
                    <a:pt x="25381" y="64452"/>
                  </a:lnTo>
                  <a:lnTo>
                    <a:pt x="38846" y="117949"/>
                  </a:lnTo>
                  <a:lnTo>
                    <a:pt x="117878" y="116349"/>
                  </a:lnTo>
                  <a:lnTo>
                    <a:pt x="114783" y="73583"/>
                  </a:lnTo>
                  <a:lnTo>
                    <a:pt x="111894" y="21118"/>
                  </a:lnTo>
                  <a:cubicBezTo>
                    <a:pt x="111894" y="21118"/>
                    <a:pt x="113648" y="6931"/>
                    <a:pt x="92239" y="2753"/>
                  </a:cubicBezTo>
                  <a:cubicBezTo>
                    <a:pt x="82695" y="912"/>
                    <a:pt x="73014" y="1"/>
                    <a:pt x="63315" y="1"/>
                  </a:cubicBez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46"/>
            <p:cNvSpPr/>
            <p:nvPr/>
          </p:nvSpPr>
          <p:spPr>
            <a:xfrm>
              <a:off x="303700" y="3192800"/>
              <a:ext cx="2588675" cy="2223525"/>
            </a:xfrm>
            <a:custGeom>
              <a:avLst/>
              <a:gdLst/>
              <a:ahLst/>
              <a:cxnLst/>
              <a:rect l="l" t="t" r="r" b="b"/>
              <a:pathLst>
                <a:path w="103547" h="88941" extrusionOk="0">
                  <a:moveTo>
                    <a:pt x="37514" y="1"/>
                  </a:moveTo>
                  <a:lnTo>
                    <a:pt x="7232" y="56077"/>
                  </a:lnTo>
                  <a:cubicBezTo>
                    <a:pt x="0" y="71361"/>
                    <a:pt x="11177" y="88940"/>
                    <a:pt x="28037" y="88940"/>
                  </a:cubicBezTo>
                  <a:cubicBezTo>
                    <a:pt x="28135" y="88940"/>
                    <a:pt x="28233" y="88940"/>
                    <a:pt x="28332" y="88938"/>
                  </a:cubicBezTo>
                  <a:lnTo>
                    <a:pt x="99059" y="88061"/>
                  </a:lnTo>
                  <a:lnTo>
                    <a:pt x="103547" y="58656"/>
                  </a:lnTo>
                  <a:lnTo>
                    <a:pt x="46284" y="57625"/>
                  </a:lnTo>
                  <a:lnTo>
                    <a:pt x="65062" y="18624"/>
                  </a:lnTo>
                  <a:lnTo>
                    <a:pt x="37514" y="1"/>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46"/>
            <p:cNvSpPr/>
            <p:nvPr/>
          </p:nvSpPr>
          <p:spPr>
            <a:xfrm>
              <a:off x="3817075" y="2821375"/>
              <a:ext cx="1419975" cy="2246675"/>
            </a:xfrm>
            <a:custGeom>
              <a:avLst/>
              <a:gdLst/>
              <a:ahLst/>
              <a:cxnLst/>
              <a:rect l="l" t="t" r="r" b="b"/>
              <a:pathLst>
                <a:path w="56799" h="89867" extrusionOk="0">
                  <a:moveTo>
                    <a:pt x="0" y="1"/>
                  </a:moveTo>
                  <a:lnTo>
                    <a:pt x="0" y="1"/>
                  </a:lnTo>
                  <a:cubicBezTo>
                    <a:pt x="0" y="2"/>
                    <a:pt x="5059" y="59344"/>
                    <a:pt x="4356" y="59344"/>
                  </a:cubicBezTo>
                  <a:cubicBezTo>
                    <a:pt x="4349" y="59344"/>
                    <a:pt x="4342" y="59338"/>
                    <a:pt x="4334" y="59327"/>
                  </a:cubicBezTo>
                  <a:cubicBezTo>
                    <a:pt x="4329" y="59319"/>
                    <a:pt x="4326" y="59316"/>
                    <a:pt x="4326" y="59316"/>
                  </a:cubicBezTo>
                  <a:lnTo>
                    <a:pt x="4326" y="59316"/>
                  </a:lnTo>
                  <a:cubicBezTo>
                    <a:pt x="4288" y="59316"/>
                    <a:pt x="23679" y="89867"/>
                    <a:pt x="23679" y="89867"/>
                  </a:cubicBezTo>
                  <a:lnTo>
                    <a:pt x="56798" y="87700"/>
                  </a:lnTo>
                  <a:lnTo>
                    <a:pt x="0" y="1"/>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46"/>
            <p:cNvSpPr/>
            <p:nvPr/>
          </p:nvSpPr>
          <p:spPr>
            <a:xfrm>
              <a:off x="1660700" y="2777525"/>
              <a:ext cx="317275" cy="1007275"/>
            </a:xfrm>
            <a:custGeom>
              <a:avLst/>
              <a:gdLst/>
              <a:ahLst/>
              <a:cxnLst/>
              <a:rect l="l" t="t" r="r" b="b"/>
              <a:pathLst>
                <a:path w="12691" h="40291" extrusionOk="0">
                  <a:moveTo>
                    <a:pt x="0" y="1"/>
                  </a:moveTo>
                  <a:cubicBezTo>
                    <a:pt x="413" y="413"/>
                    <a:pt x="877" y="774"/>
                    <a:pt x="1342" y="1135"/>
                  </a:cubicBezTo>
                  <a:cubicBezTo>
                    <a:pt x="2580" y="2167"/>
                    <a:pt x="3715" y="3302"/>
                    <a:pt x="4798" y="4489"/>
                  </a:cubicBezTo>
                  <a:cubicBezTo>
                    <a:pt x="6397" y="6191"/>
                    <a:pt x="7790" y="8100"/>
                    <a:pt x="8977" y="10163"/>
                  </a:cubicBezTo>
                  <a:cubicBezTo>
                    <a:pt x="10473" y="12640"/>
                    <a:pt x="11453" y="15374"/>
                    <a:pt x="11917" y="18211"/>
                  </a:cubicBezTo>
                  <a:cubicBezTo>
                    <a:pt x="12278" y="21100"/>
                    <a:pt x="12227" y="23989"/>
                    <a:pt x="11917" y="26878"/>
                  </a:cubicBezTo>
                  <a:cubicBezTo>
                    <a:pt x="11608" y="29509"/>
                    <a:pt x="11195" y="31882"/>
                    <a:pt x="10782" y="33842"/>
                  </a:cubicBezTo>
                  <a:cubicBezTo>
                    <a:pt x="10370" y="35854"/>
                    <a:pt x="10008" y="37453"/>
                    <a:pt x="9750" y="38537"/>
                  </a:cubicBezTo>
                  <a:cubicBezTo>
                    <a:pt x="9596" y="39053"/>
                    <a:pt x="9544" y="39465"/>
                    <a:pt x="9441" y="39826"/>
                  </a:cubicBezTo>
                  <a:cubicBezTo>
                    <a:pt x="9389" y="39981"/>
                    <a:pt x="9389" y="40136"/>
                    <a:pt x="9338" y="40291"/>
                  </a:cubicBezTo>
                  <a:cubicBezTo>
                    <a:pt x="9441" y="40136"/>
                    <a:pt x="9493" y="39981"/>
                    <a:pt x="9544" y="39826"/>
                  </a:cubicBezTo>
                  <a:cubicBezTo>
                    <a:pt x="9596" y="39568"/>
                    <a:pt x="9750" y="39156"/>
                    <a:pt x="9905" y="38588"/>
                  </a:cubicBezTo>
                  <a:cubicBezTo>
                    <a:pt x="10215" y="37505"/>
                    <a:pt x="10627" y="35906"/>
                    <a:pt x="11092" y="33945"/>
                  </a:cubicBezTo>
                  <a:cubicBezTo>
                    <a:pt x="11608" y="31624"/>
                    <a:pt x="12020" y="29251"/>
                    <a:pt x="12278" y="26878"/>
                  </a:cubicBezTo>
                  <a:cubicBezTo>
                    <a:pt x="12691" y="23989"/>
                    <a:pt x="12691" y="21048"/>
                    <a:pt x="12381" y="18159"/>
                  </a:cubicBezTo>
                  <a:cubicBezTo>
                    <a:pt x="11917" y="15219"/>
                    <a:pt x="10885" y="12433"/>
                    <a:pt x="9338" y="9957"/>
                  </a:cubicBezTo>
                  <a:cubicBezTo>
                    <a:pt x="8100" y="7894"/>
                    <a:pt x="6655" y="5985"/>
                    <a:pt x="5004" y="4231"/>
                  </a:cubicBezTo>
                  <a:cubicBezTo>
                    <a:pt x="3921" y="3096"/>
                    <a:pt x="2735" y="2012"/>
                    <a:pt x="1445" y="981"/>
                  </a:cubicBezTo>
                  <a:cubicBezTo>
                    <a:pt x="1032" y="620"/>
                    <a:pt x="619" y="413"/>
                    <a:pt x="413" y="207"/>
                  </a:cubicBezTo>
                  <a:cubicBezTo>
                    <a:pt x="310" y="104"/>
                    <a:pt x="155" y="52"/>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46"/>
            <p:cNvSpPr/>
            <p:nvPr/>
          </p:nvSpPr>
          <p:spPr>
            <a:xfrm>
              <a:off x="1458225" y="3859575"/>
              <a:ext cx="379175" cy="773850"/>
            </a:xfrm>
            <a:custGeom>
              <a:avLst/>
              <a:gdLst/>
              <a:ahLst/>
              <a:cxnLst/>
              <a:rect l="l" t="t" r="r" b="b"/>
              <a:pathLst>
                <a:path w="15167" h="30954" extrusionOk="0">
                  <a:moveTo>
                    <a:pt x="15167" y="1"/>
                  </a:moveTo>
                  <a:cubicBezTo>
                    <a:pt x="14961" y="413"/>
                    <a:pt x="14703" y="775"/>
                    <a:pt x="14548" y="1187"/>
                  </a:cubicBezTo>
                  <a:cubicBezTo>
                    <a:pt x="14135" y="2064"/>
                    <a:pt x="13568" y="3199"/>
                    <a:pt x="12949" y="4541"/>
                  </a:cubicBezTo>
                  <a:cubicBezTo>
                    <a:pt x="11556" y="7429"/>
                    <a:pt x="9647" y="11247"/>
                    <a:pt x="7635" y="15529"/>
                  </a:cubicBezTo>
                  <a:lnTo>
                    <a:pt x="2167" y="26414"/>
                  </a:lnTo>
                  <a:lnTo>
                    <a:pt x="516" y="29715"/>
                  </a:lnTo>
                  <a:cubicBezTo>
                    <a:pt x="310" y="30128"/>
                    <a:pt x="155" y="30541"/>
                    <a:pt x="0" y="30954"/>
                  </a:cubicBezTo>
                  <a:cubicBezTo>
                    <a:pt x="258" y="30592"/>
                    <a:pt x="464" y="30231"/>
                    <a:pt x="671" y="29819"/>
                  </a:cubicBezTo>
                  <a:cubicBezTo>
                    <a:pt x="1135" y="29045"/>
                    <a:pt x="1702" y="27961"/>
                    <a:pt x="2476" y="26569"/>
                  </a:cubicBezTo>
                  <a:cubicBezTo>
                    <a:pt x="3921" y="23834"/>
                    <a:pt x="5881" y="19965"/>
                    <a:pt x="7996" y="15684"/>
                  </a:cubicBezTo>
                  <a:cubicBezTo>
                    <a:pt x="10111" y="11402"/>
                    <a:pt x="11917" y="7533"/>
                    <a:pt x="13207" y="4644"/>
                  </a:cubicBezTo>
                  <a:cubicBezTo>
                    <a:pt x="13826" y="3251"/>
                    <a:pt x="14342" y="2064"/>
                    <a:pt x="14703" y="1290"/>
                  </a:cubicBezTo>
                  <a:cubicBezTo>
                    <a:pt x="14909" y="878"/>
                    <a:pt x="15064" y="465"/>
                    <a:pt x="1516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46"/>
            <p:cNvSpPr/>
            <p:nvPr/>
          </p:nvSpPr>
          <p:spPr>
            <a:xfrm>
              <a:off x="1057125" y="4624375"/>
              <a:ext cx="1819775" cy="769975"/>
            </a:xfrm>
            <a:custGeom>
              <a:avLst/>
              <a:gdLst/>
              <a:ahLst/>
              <a:cxnLst/>
              <a:rect l="l" t="t" r="r" b="b"/>
              <a:pathLst>
                <a:path w="72791" h="30799" extrusionOk="0">
                  <a:moveTo>
                    <a:pt x="51691" y="0"/>
                  </a:moveTo>
                  <a:lnTo>
                    <a:pt x="15116" y="52"/>
                  </a:lnTo>
                  <a:cubicBezTo>
                    <a:pt x="10473" y="104"/>
                    <a:pt x="6707" y="104"/>
                    <a:pt x="4024" y="155"/>
                  </a:cubicBezTo>
                  <a:lnTo>
                    <a:pt x="1032" y="155"/>
                  </a:lnTo>
                  <a:lnTo>
                    <a:pt x="258" y="207"/>
                  </a:lnTo>
                  <a:lnTo>
                    <a:pt x="0" y="207"/>
                  </a:lnTo>
                  <a:cubicBezTo>
                    <a:pt x="52" y="258"/>
                    <a:pt x="155" y="258"/>
                    <a:pt x="258" y="258"/>
                  </a:cubicBezTo>
                  <a:lnTo>
                    <a:pt x="1032" y="258"/>
                  </a:lnTo>
                  <a:cubicBezTo>
                    <a:pt x="1754" y="258"/>
                    <a:pt x="2734" y="310"/>
                    <a:pt x="4024" y="310"/>
                  </a:cubicBezTo>
                  <a:cubicBezTo>
                    <a:pt x="6707" y="310"/>
                    <a:pt x="10473" y="362"/>
                    <a:pt x="15116" y="362"/>
                  </a:cubicBezTo>
                  <a:cubicBezTo>
                    <a:pt x="24504" y="413"/>
                    <a:pt x="37401" y="413"/>
                    <a:pt x="51691" y="413"/>
                  </a:cubicBezTo>
                  <a:lnTo>
                    <a:pt x="72354" y="413"/>
                  </a:lnTo>
                  <a:cubicBezTo>
                    <a:pt x="71333" y="9300"/>
                    <a:pt x="70465" y="16860"/>
                    <a:pt x="69850" y="22286"/>
                  </a:cubicBezTo>
                  <a:cubicBezTo>
                    <a:pt x="69541" y="24917"/>
                    <a:pt x="69283" y="27084"/>
                    <a:pt x="69128" y="28580"/>
                  </a:cubicBezTo>
                  <a:cubicBezTo>
                    <a:pt x="69076" y="29251"/>
                    <a:pt x="69025" y="29818"/>
                    <a:pt x="68973" y="30231"/>
                  </a:cubicBezTo>
                  <a:cubicBezTo>
                    <a:pt x="68973" y="30386"/>
                    <a:pt x="68973" y="30540"/>
                    <a:pt x="68922" y="30644"/>
                  </a:cubicBezTo>
                  <a:cubicBezTo>
                    <a:pt x="68922" y="30695"/>
                    <a:pt x="68922" y="30747"/>
                    <a:pt x="68922" y="30798"/>
                  </a:cubicBezTo>
                  <a:cubicBezTo>
                    <a:pt x="68973" y="30747"/>
                    <a:pt x="68973" y="30695"/>
                    <a:pt x="68973" y="30644"/>
                  </a:cubicBezTo>
                  <a:cubicBezTo>
                    <a:pt x="68973" y="30540"/>
                    <a:pt x="69025" y="30386"/>
                    <a:pt x="69025" y="30231"/>
                  </a:cubicBezTo>
                  <a:cubicBezTo>
                    <a:pt x="69076" y="29818"/>
                    <a:pt x="69180" y="29302"/>
                    <a:pt x="69283" y="28580"/>
                  </a:cubicBezTo>
                  <a:cubicBezTo>
                    <a:pt x="69437" y="27084"/>
                    <a:pt x="69747" y="24969"/>
                    <a:pt x="70057" y="22286"/>
                  </a:cubicBezTo>
                  <a:cubicBezTo>
                    <a:pt x="70727" y="16870"/>
                    <a:pt x="71656" y="9235"/>
                    <a:pt x="72791" y="258"/>
                  </a:cubicBezTo>
                  <a:lnTo>
                    <a:pt x="72791"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46"/>
            <p:cNvSpPr/>
            <p:nvPr/>
          </p:nvSpPr>
          <p:spPr>
            <a:xfrm>
              <a:off x="1182225" y="4402550"/>
              <a:ext cx="290200" cy="246350"/>
            </a:xfrm>
            <a:custGeom>
              <a:avLst/>
              <a:gdLst/>
              <a:ahLst/>
              <a:cxnLst/>
              <a:rect l="l" t="t" r="r" b="b"/>
              <a:pathLst>
                <a:path w="11608" h="9854" extrusionOk="0">
                  <a:moveTo>
                    <a:pt x="0" y="0"/>
                  </a:moveTo>
                  <a:cubicBezTo>
                    <a:pt x="619" y="413"/>
                    <a:pt x="1290" y="774"/>
                    <a:pt x="1961" y="1135"/>
                  </a:cubicBezTo>
                  <a:cubicBezTo>
                    <a:pt x="3560" y="2012"/>
                    <a:pt x="5056" y="3044"/>
                    <a:pt x="6449" y="4179"/>
                  </a:cubicBezTo>
                  <a:cubicBezTo>
                    <a:pt x="7790" y="5365"/>
                    <a:pt x="9080" y="6655"/>
                    <a:pt x="10215" y="8048"/>
                  </a:cubicBezTo>
                  <a:cubicBezTo>
                    <a:pt x="10627" y="8667"/>
                    <a:pt x="11143" y="9286"/>
                    <a:pt x="11608" y="9854"/>
                  </a:cubicBezTo>
                  <a:cubicBezTo>
                    <a:pt x="11350" y="9131"/>
                    <a:pt x="10937" y="8461"/>
                    <a:pt x="10473" y="7893"/>
                  </a:cubicBezTo>
                  <a:cubicBezTo>
                    <a:pt x="8306" y="4901"/>
                    <a:pt x="5417" y="2477"/>
                    <a:pt x="2115" y="826"/>
                  </a:cubicBezTo>
                  <a:cubicBezTo>
                    <a:pt x="1445" y="465"/>
                    <a:pt x="723" y="207"/>
                    <a:pt x="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46"/>
            <p:cNvSpPr/>
            <p:nvPr/>
          </p:nvSpPr>
          <p:spPr>
            <a:xfrm>
              <a:off x="3871225" y="2989025"/>
              <a:ext cx="110950" cy="1797875"/>
            </a:xfrm>
            <a:custGeom>
              <a:avLst/>
              <a:gdLst/>
              <a:ahLst/>
              <a:cxnLst/>
              <a:rect l="l" t="t" r="r" b="b"/>
              <a:pathLst>
                <a:path w="4438" h="71915" extrusionOk="0">
                  <a:moveTo>
                    <a:pt x="53" y="1"/>
                  </a:moveTo>
                  <a:cubicBezTo>
                    <a:pt x="1" y="207"/>
                    <a:pt x="1" y="465"/>
                    <a:pt x="1" y="723"/>
                  </a:cubicBezTo>
                  <a:cubicBezTo>
                    <a:pt x="1" y="1239"/>
                    <a:pt x="53" y="1910"/>
                    <a:pt x="53" y="2787"/>
                  </a:cubicBezTo>
                  <a:cubicBezTo>
                    <a:pt x="104" y="4644"/>
                    <a:pt x="156" y="7275"/>
                    <a:pt x="259" y="10525"/>
                  </a:cubicBezTo>
                  <a:cubicBezTo>
                    <a:pt x="517" y="17077"/>
                    <a:pt x="930" y="26053"/>
                    <a:pt x="1497" y="36009"/>
                  </a:cubicBezTo>
                  <a:cubicBezTo>
                    <a:pt x="2116" y="45914"/>
                    <a:pt x="2787" y="54942"/>
                    <a:pt x="3354" y="61442"/>
                  </a:cubicBezTo>
                  <a:cubicBezTo>
                    <a:pt x="3612" y="64692"/>
                    <a:pt x="3870" y="67323"/>
                    <a:pt x="4076" y="69129"/>
                  </a:cubicBezTo>
                  <a:cubicBezTo>
                    <a:pt x="4180" y="70006"/>
                    <a:pt x="4231" y="70676"/>
                    <a:pt x="4334" y="71192"/>
                  </a:cubicBezTo>
                  <a:cubicBezTo>
                    <a:pt x="4334" y="71450"/>
                    <a:pt x="4386" y="71708"/>
                    <a:pt x="4437" y="71914"/>
                  </a:cubicBezTo>
                  <a:cubicBezTo>
                    <a:pt x="4437" y="71708"/>
                    <a:pt x="4437" y="71450"/>
                    <a:pt x="4386" y="71192"/>
                  </a:cubicBezTo>
                  <a:cubicBezTo>
                    <a:pt x="4386" y="70676"/>
                    <a:pt x="4334" y="70006"/>
                    <a:pt x="4231" y="69129"/>
                  </a:cubicBezTo>
                  <a:cubicBezTo>
                    <a:pt x="4128" y="67220"/>
                    <a:pt x="3922" y="64641"/>
                    <a:pt x="3664" y="61391"/>
                  </a:cubicBezTo>
                  <a:cubicBezTo>
                    <a:pt x="3148" y="54890"/>
                    <a:pt x="2529" y="45914"/>
                    <a:pt x="1961" y="35958"/>
                  </a:cubicBezTo>
                  <a:cubicBezTo>
                    <a:pt x="1342" y="26053"/>
                    <a:pt x="930" y="17025"/>
                    <a:pt x="568" y="10525"/>
                  </a:cubicBezTo>
                  <a:cubicBezTo>
                    <a:pt x="414" y="7275"/>
                    <a:pt x="310" y="4644"/>
                    <a:pt x="207" y="2787"/>
                  </a:cubicBezTo>
                  <a:cubicBezTo>
                    <a:pt x="156" y="1910"/>
                    <a:pt x="104" y="1239"/>
                    <a:pt x="104" y="723"/>
                  </a:cubicBezTo>
                  <a:cubicBezTo>
                    <a:pt x="104" y="465"/>
                    <a:pt x="53" y="207"/>
                    <a:pt x="5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46"/>
            <p:cNvSpPr/>
            <p:nvPr/>
          </p:nvSpPr>
          <p:spPr>
            <a:xfrm>
              <a:off x="2175275" y="3026450"/>
              <a:ext cx="287650" cy="568775"/>
            </a:xfrm>
            <a:custGeom>
              <a:avLst/>
              <a:gdLst/>
              <a:ahLst/>
              <a:cxnLst/>
              <a:rect l="l" t="t" r="r" b="b"/>
              <a:pathLst>
                <a:path w="11506" h="22751" extrusionOk="0">
                  <a:moveTo>
                    <a:pt x="2477" y="0"/>
                  </a:moveTo>
                  <a:lnTo>
                    <a:pt x="2477" y="0"/>
                  </a:lnTo>
                  <a:cubicBezTo>
                    <a:pt x="2374" y="361"/>
                    <a:pt x="2322" y="722"/>
                    <a:pt x="2271" y="1135"/>
                  </a:cubicBezTo>
                  <a:cubicBezTo>
                    <a:pt x="2116" y="1909"/>
                    <a:pt x="1961" y="2941"/>
                    <a:pt x="1755" y="4230"/>
                  </a:cubicBezTo>
                  <a:cubicBezTo>
                    <a:pt x="1342" y="6964"/>
                    <a:pt x="775" y="10730"/>
                    <a:pt x="104" y="15115"/>
                  </a:cubicBezTo>
                  <a:lnTo>
                    <a:pt x="1" y="15580"/>
                  </a:lnTo>
                  <a:lnTo>
                    <a:pt x="414" y="15322"/>
                  </a:lnTo>
                  <a:cubicBezTo>
                    <a:pt x="2116" y="14084"/>
                    <a:pt x="3973" y="12794"/>
                    <a:pt x="5934" y="11453"/>
                  </a:cubicBezTo>
                  <a:cubicBezTo>
                    <a:pt x="7705" y="10208"/>
                    <a:pt x="9388" y="9007"/>
                    <a:pt x="10982" y="7933"/>
                  </a:cubicBezTo>
                  <a:lnTo>
                    <a:pt x="10982" y="7933"/>
                  </a:lnTo>
                  <a:cubicBezTo>
                    <a:pt x="10438" y="12125"/>
                    <a:pt x="9945" y="15728"/>
                    <a:pt x="9596" y="18417"/>
                  </a:cubicBezTo>
                  <a:cubicBezTo>
                    <a:pt x="9442" y="19707"/>
                    <a:pt x="9287" y="20790"/>
                    <a:pt x="9184" y="21615"/>
                  </a:cubicBezTo>
                  <a:cubicBezTo>
                    <a:pt x="9132" y="21976"/>
                    <a:pt x="9080" y="22338"/>
                    <a:pt x="9132" y="22750"/>
                  </a:cubicBezTo>
                  <a:cubicBezTo>
                    <a:pt x="9235" y="22389"/>
                    <a:pt x="9287" y="21976"/>
                    <a:pt x="9338" y="21615"/>
                  </a:cubicBezTo>
                  <a:cubicBezTo>
                    <a:pt x="9442" y="20790"/>
                    <a:pt x="9648" y="19758"/>
                    <a:pt x="9854" y="18468"/>
                  </a:cubicBezTo>
                  <a:cubicBezTo>
                    <a:pt x="10267" y="15683"/>
                    <a:pt x="10783" y="11917"/>
                    <a:pt x="11453" y="7532"/>
                  </a:cubicBezTo>
                  <a:lnTo>
                    <a:pt x="11505" y="7068"/>
                  </a:lnTo>
                  <a:lnTo>
                    <a:pt x="11505" y="7068"/>
                  </a:lnTo>
                  <a:lnTo>
                    <a:pt x="11144" y="7325"/>
                  </a:lnTo>
                  <a:cubicBezTo>
                    <a:pt x="9442" y="8512"/>
                    <a:pt x="7584" y="9802"/>
                    <a:pt x="5676" y="11091"/>
                  </a:cubicBezTo>
                  <a:lnTo>
                    <a:pt x="582" y="14661"/>
                  </a:lnTo>
                  <a:lnTo>
                    <a:pt x="582" y="14661"/>
                  </a:lnTo>
                  <a:cubicBezTo>
                    <a:pt x="1124" y="10492"/>
                    <a:pt x="1616" y="6910"/>
                    <a:pt x="2013" y="4282"/>
                  </a:cubicBezTo>
                  <a:cubicBezTo>
                    <a:pt x="2168" y="2992"/>
                    <a:pt x="2322" y="1909"/>
                    <a:pt x="2426" y="1135"/>
                  </a:cubicBezTo>
                  <a:cubicBezTo>
                    <a:pt x="2477" y="774"/>
                    <a:pt x="2477" y="361"/>
                    <a:pt x="2477"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46"/>
            <p:cNvSpPr/>
            <p:nvPr/>
          </p:nvSpPr>
          <p:spPr>
            <a:xfrm>
              <a:off x="2649900" y="3382400"/>
              <a:ext cx="542975" cy="358550"/>
            </a:xfrm>
            <a:custGeom>
              <a:avLst/>
              <a:gdLst/>
              <a:ahLst/>
              <a:cxnLst/>
              <a:rect l="l" t="t" r="r" b="b"/>
              <a:pathLst>
                <a:path w="21719" h="14342" extrusionOk="0">
                  <a:moveTo>
                    <a:pt x="11195" y="0"/>
                  </a:moveTo>
                  <a:lnTo>
                    <a:pt x="11143" y="516"/>
                  </a:lnTo>
                  <a:cubicBezTo>
                    <a:pt x="10937" y="2580"/>
                    <a:pt x="10782" y="4798"/>
                    <a:pt x="10576" y="7119"/>
                  </a:cubicBezTo>
                  <a:cubicBezTo>
                    <a:pt x="10386" y="9257"/>
                    <a:pt x="10196" y="11350"/>
                    <a:pt x="10046" y="13320"/>
                  </a:cubicBezTo>
                  <a:lnTo>
                    <a:pt x="10046" y="13320"/>
                  </a:lnTo>
                  <a:cubicBezTo>
                    <a:pt x="7195" y="10220"/>
                    <a:pt x="4780" y="7561"/>
                    <a:pt x="2941" y="5572"/>
                  </a:cubicBezTo>
                  <a:cubicBezTo>
                    <a:pt x="2064" y="4592"/>
                    <a:pt x="1342" y="3818"/>
                    <a:pt x="774" y="3250"/>
                  </a:cubicBezTo>
                  <a:cubicBezTo>
                    <a:pt x="568" y="2941"/>
                    <a:pt x="258" y="2683"/>
                    <a:pt x="0" y="2425"/>
                  </a:cubicBezTo>
                  <a:lnTo>
                    <a:pt x="0" y="2425"/>
                  </a:lnTo>
                  <a:cubicBezTo>
                    <a:pt x="207" y="2786"/>
                    <a:pt x="413" y="3044"/>
                    <a:pt x="671" y="3353"/>
                  </a:cubicBezTo>
                  <a:cubicBezTo>
                    <a:pt x="1238" y="3973"/>
                    <a:pt x="1909" y="4746"/>
                    <a:pt x="2786" y="5727"/>
                  </a:cubicBezTo>
                  <a:cubicBezTo>
                    <a:pt x="4592" y="7842"/>
                    <a:pt x="7119" y="10679"/>
                    <a:pt x="10060" y="13981"/>
                  </a:cubicBezTo>
                  <a:lnTo>
                    <a:pt x="10369" y="14342"/>
                  </a:lnTo>
                  <a:lnTo>
                    <a:pt x="10421" y="13826"/>
                  </a:lnTo>
                  <a:cubicBezTo>
                    <a:pt x="10627" y="11762"/>
                    <a:pt x="10782" y="9492"/>
                    <a:pt x="10988" y="7119"/>
                  </a:cubicBezTo>
                  <a:cubicBezTo>
                    <a:pt x="11178" y="4986"/>
                    <a:pt x="11368" y="2939"/>
                    <a:pt x="11517" y="1020"/>
                  </a:cubicBezTo>
                  <a:lnTo>
                    <a:pt x="11517" y="1020"/>
                  </a:lnTo>
                  <a:lnTo>
                    <a:pt x="18675" y="8770"/>
                  </a:lnTo>
                  <a:cubicBezTo>
                    <a:pt x="19604" y="9750"/>
                    <a:pt x="20326" y="10524"/>
                    <a:pt x="20893" y="11092"/>
                  </a:cubicBezTo>
                  <a:cubicBezTo>
                    <a:pt x="21151" y="11401"/>
                    <a:pt x="21409" y="11659"/>
                    <a:pt x="21719" y="11917"/>
                  </a:cubicBezTo>
                  <a:cubicBezTo>
                    <a:pt x="21512" y="11608"/>
                    <a:pt x="21254" y="11298"/>
                    <a:pt x="20996" y="10988"/>
                  </a:cubicBezTo>
                  <a:cubicBezTo>
                    <a:pt x="20429" y="10421"/>
                    <a:pt x="19758" y="9596"/>
                    <a:pt x="18881" y="8615"/>
                  </a:cubicBezTo>
                  <a:cubicBezTo>
                    <a:pt x="17024" y="6500"/>
                    <a:pt x="14445" y="3663"/>
                    <a:pt x="11504" y="361"/>
                  </a:cubicBezTo>
                  <a:lnTo>
                    <a:pt x="11195"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46"/>
            <p:cNvSpPr/>
            <p:nvPr/>
          </p:nvSpPr>
          <p:spPr>
            <a:xfrm>
              <a:off x="3368250" y="3651950"/>
              <a:ext cx="350825" cy="584250"/>
            </a:xfrm>
            <a:custGeom>
              <a:avLst/>
              <a:gdLst/>
              <a:ahLst/>
              <a:cxnLst/>
              <a:rect l="l" t="t" r="r" b="b"/>
              <a:pathLst>
                <a:path w="14033" h="23370" extrusionOk="0">
                  <a:moveTo>
                    <a:pt x="8874" y="0"/>
                  </a:moveTo>
                  <a:lnTo>
                    <a:pt x="8874" y="0"/>
                  </a:lnTo>
                  <a:cubicBezTo>
                    <a:pt x="8616" y="258"/>
                    <a:pt x="8358" y="568"/>
                    <a:pt x="8152" y="929"/>
                  </a:cubicBezTo>
                  <a:lnTo>
                    <a:pt x="6398" y="3560"/>
                  </a:lnTo>
                  <a:cubicBezTo>
                    <a:pt x="4850" y="5881"/>
                    <a:pt x="2735" y="9080"/>
                    <a:pt x="259" y="12794"/>
                  </a:cubicBezTo>
                  <a:lnTo>
                    <a:pt x="1" y="13155"/>
                  </a:lnTo>
                  <a:lnTo>
                    <a:pt x="465" y="13103"/>
                  </a:lnTo>
                  <a:lnTo>
                    <a:pt x="7017" y="11969"/>
                  </a:lnTo>
                  <a:lnTo>
                    <a:pt x="13160" y="10913"/>
                  </a:lnTo>
                  <a:lnTo>
                    <a:pt x="13160" y="10913"/>
                  </a:lnTo>
                  <a:lnTo>
                    <a:pt x="7429" y="19707"/>
                  </a:lnTo>
                  <a:lnTo>
                    <a:pt x="5727" y="22389"/>
                  </a:lnTo>
                  <a:cubicBezTo>
                    <a:pt x="5521" y="22699"/>
                    <a:pt x="5314" y="23060"/>
                    <a:pt x="5159" y="23369"/>
                  </a:cubicBezTo>
                  <a:cubicBezTo>
                    <a:pt x="5417" y="23112"/>
                    <a:pt x="5624" y="22802"/>
                    <a:pt x="5830" y="22492"/>
                  </a:cubicBezTo>
                  <a:cubicBezTo>
                    <a:pt x="6294" y="21822"/>
                    <a:pt x="6913" y="20945"/>
                    <a:pt x="7636" y="19861"/>
                  </a:cubicBezTo>
                  <a:lnTo>
                    <a:pt x="13775" y="10730"/>
                  </a:lnTo>
                  <a:lnTo>
                    <a:pt x="14033" y="10369"/>
                  </a:lnTo>
                  <a:lnTo>
                    <a:pt x="13568" y="10421"/>
                  </a:lnTo>
                  <a:lnTo>
                    <a:pt x="6913" y="11556"/>
                  </a:lnTo>
                  <a:lnTo>
                    <a:pt x="868" y="12611"/>
                  </a:lnTo>
                  <a:lnTo>
                    <a:pt x="868" y="12611"/>
                  </a:lnTo>
                  <a:cubicBezTo>
                    <a:pt x="3137" y="9059"/>
                    <a:pt x="5111" y="5955"/>
                    <a:pt x="6604" y="3714"/>
                  </a:cubicBezTo>
                  <a:lnTo>
                    <a:pt x="8306" y="980"/>
                  </a:lnTo>
                  <a:cubicBezTo>
                    <a:pt x="8513" y="671"/>
                    <a:pt x="8719" y="361"/>
                    <a:pt x="8874"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46"/>
            <p:cNvSpPr/>
            <p:nvPr/>
          </p:nvSpPr>
          <p:spPr>
            <a:xfrm>
              <a:off x="2839475" y="4058200"/>
              <a:ext cx="350825" cy="585550"/>
            </a:xfrm>
            <a:custGeom>
              <a:avLst/>
              <a:gdLst/>
              <a:ahLst/>
              <a:cxnLst/>
              <a:rect l="l" t="t" r="r" b="b"/>
              <a:pathLst>
                <a:path w="14033" h="23422" extrusionOk="0">
                  <a:moveTo>
                    <a:pt x="8874" y="0"/>
                  </a:moveTo>
                  <a:cubicBezTo>
                    <a:pt x="8616" y="310"/>
                    <a:pt x="8409" y="619"/>
                    <a:pt x="8203" y="929"/>
                  </a:cubicBezTo>
                  <a:lnTo>
                    <a:pt x="6398" y="3560"/>
                  </a:lnTo>
                  <a:cubicBezTo>
                    <a:pt x="4850" y="5881"/>
                    <a:pt x="2735" y="9080"/>
                    <a:pt x="259" y="12794"/>
                  </a:cubicBezTo>
                  <a:lnTo>
                    <a:pt x="1" y="13155"/>
                  </a:lnTo>
                  <a:lnTo>
                    <a:pt x="465" y="13104"/>
                  </a:lnTo>
                  <a:lnTo>
                    <a:pt x="7017" y="11969"/>
                  </a:lnTo>
                  <a:lnTo>
                    <a:pt x="13210" y="10913"/>
                  </a:lnTo>
                  <a:lnTo>
                    <a:pt x="13210" y="10913"/>
                  </a:lnTo>
                  <a:lnTo>
                    <a:pt x="7429" y="19707"/>
                  </a:lnTo>
                  <a:cubicBezTo>
                    <a:pt x="6759" y="20842"/>
                    <a:pt x="6191" y="21719"/>
                    <a:pt x="5727" y="22389"/>
                  </a:cubicBezTo>
                  <a:cubicBezTo>
                    <a:pt x="5521" y="22699"/>
                    <a:pt x="5314" y="23060"/>
                    <a:pt x="5159" y="23421"/>
                  </a:cubicBezTo>
                  <a:cubicBezTo>
                    <a:pt x="5417" y="23112"/>
                    <a:pt x="5675" y="22802"/>
                    <a:pt x="5882" y="22493"/>
                  </a:cubicBezTo>
                  <a:cubicBezTo>
                    <a:pt x="6294" y="21822"/>
                    <a:pt x="6913" y="20945"/>
                    <a:pt x="7636" y="19862"/>
                  </a:cubicBezTo>
                  <a:lnTo>
                    <a:pt x="13775" y="10731"/>
                  </a:lnTo>
                  <a:lnTo>
                    <a:pt x="14033" y="10369"/>
                  </a:lnTo>
                  <a:lnTo>
                    <a:pt x="13568" y="10421"/>
                  </a:lnTo>
                  <a:lnTo>
                    <a:pt x="6965" y="11556"/>
                  </a:lnTo>
                  <a:lnTo>
                    <a:pt x="874" y="12611"/>
                  </a:lnTo>
                  <a:lnTo>
                    <a:pt x="874" y="12611"/>
                  </a:lnTo>
                  <a:cubicBezTo>
                    <a:pt x="3189" y="9063"/>
                    <a:pt x="5160" y="6004"/>
                    <a:pt x="6604" y="3715"/>
                  </a:cubicBezTo>
                  <a:lnTo>
                    <a:pt x="8306" y="981"/>
                  </a:lnTo>
                  <a:cubicBezTo>
                    <a:pt x="8513" y="671"/>
                    <a:pt x="8719" y="361"/>
                    <a:pt x="8874"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46"/>
            <p:cNvSpPr/>
            <p:nvPr/>
          </p:nvSpPr>
          <p:spPr>
            <a:xfrm>
              <a:off x="3980850" y="3646775"/>
              <a:ext cx="352125" cy="584275"/>
            </a:xfrm>
            <a:custGeom>
              <a:avLst/>
              <a:gdLst/>
              <a:ahLst/>
              <a:cxnLst/>
              <a:rect l="l" t="t" r="r" b="b"/>
              <a:pathLst>
                <a:path w="14085" h="23371" extrusionOk="0">
                  <a:moveTo>
                    <a:pt x="8874" y="1"/>
                  </a:moveTo>
                  <a:cubicBezTo>
                    <a:pt x="8616" y="259"/>
                    <a:pt x="8410" y="568"/>
                    <a:pt x="8203" y="878"/>
                  </a:cubicBezTo>
                  <a:cubicBezTo>
                    <a:pt x="7739" y="1548"/>
                    <a:pt x="7120" y="2477"/>
                    <a:pt x="6398" y="3560"/>
                  </a:cubicBezTo>
                  <a:lnTo>
                    <a:pt x="259" y="12743"/>
                  </a:lnTo>
                  <a:lnTo>
                    <a:pt x="1" y="13156"/>
                  </a:lnTo>
                  <a:lnTo>
                    <a:pt x="1" y="13156"/>
                  </a:lnTo>
                  <a:lnTo>
                    <a:pt x="517" y="13053"/>
                  </a:lnTo>
                  <a:cubicBezTo>
                    <a:pt x="2529" y="12743"/>
                    <a:pt x="4747" y="12330"/>
                    <a:pt x="7017" y="11969"/>
                  </a:cubicBezTo>
                  <a:cubicBezTo>
                    <a:pt x="9153" y="11589"/>
                    <a:pt x="11245" y="11253"/>
                    <a:pt x="13173" y="10921"/>
                  </a:cubicBezTo>
                  <a:lnTo>
                    <a:pt x="13173" y="10921"/>
                  </a:lnTo>
                  <a:lnTo>
                    <a:pt x="7430" y="19707"/>
                  </a:lnTo>
                  <a:cubicBezTo>
                    <a:pt x="6759" y="20791"/>
                    <a:pt x="6191" y="21719"/>
                    <a:pt x="5727" y="22390"/>
                  </a:cubicBezTo>
                  <a:cubicBezTo>
                    <a:pt x="5521" y="22699"/>
                    <a:pt x="5366" y="23009"/>
                    <a:pt x="5160" y="23370"/>
                  </a:cubicBezTo>
                  <a:cubicBezTo>
                    <a:pt x="5418" y="23061"/>
                    <a:pt x="5676" y="22803"/>
                    <a:pt x="5882" y="22442"/>
                  </a:cubicBezTo>
                  <a:lnTo>
                    <a:pt x="7687" y="19862"/>
                  </a:lnTo>
                  <a:cubicBezTo>
                    <a:pt x="9235" y="17541"/>
                    <a:pt x="11350" y="14394"/>
                    <a:pt x="13775" y="10731"/>
                  </a:cubicBezTo>
                  <a:lnTo>
                    <a:pt x="14084" y="10318"/>
                  </a:lnTo>
                  <a:lnTo>
                    <a:pt x="13568" y="10422"/>
                  </a:lnTo>
                  <a:lnTo>
                    <a:pt x="6965" y="11505"/>
                  </a:lnTo>
                  <a:cubicBezTo>
                    <a:pt x="4816" y="11887"/>
                    <a:pt x="2799" y="12225"/>
                    <a:pt x="874" y="12559"/>
                  </a:cubicBezTo>
                  <a:lnTo>
                    <a:pt x="874" y="12559"/>
                  </a:lnTo>
                  <a:cubicBezTo>
                    <a:pt x="3189" y="9011"/>
                    <a:pt x="5161" y="5953"/>
                    <a:pt x="6604" y="3664"/>
                  </a:cubicBezTo>
                  <a:lnTo>
                    <a:pt x="8307" y="981"/>
                  </a:lnTo>
                  <a:cubicBezTo>
                    <a:pt x="8513" y="671"/>
                    <a:pt x="8719" y="310"/>
                    <a:pt x="8874"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46"/>
            <p:cNvSpPr/>
            <p:nvPr/>
          </p:nvSpPr>
          <p:spPr>
            <a:xfrm>
              <a:off x="1307325" y="3310175"/>
              <a:ext cx="352100" cy="585550"/>
            </a:xfrm>
            <a:custGeom>
              <a:avLst/>
              <a:gdLst/>
              <a:ahLst/>
              <a:cxnLst/>
              <a:rect l="l" t="t" r="r" b="b"/>
              <a:pathLst>
                <a:path w="14084" h="23422" extrusionOk="0">
                  <a:moveTo>
                    <a:pt x="8873" y="0"/>
                  </a:moveTo>
                  <a:cubicBezTo>
                    <a:pt x="8615" y="310"/>
                    <a:pt x="8409" y="619"/>
                    <a:pt x="8203" y="929"/>
                  </a:cubicBezTo>
                  <a:lnTo>
                    <a:pt x="6397" y="3560"/>
                  </a:lnTo>
                  <a:cubicBezTo>
                    <a:pt x="4850" y="5881"/>
                    <a:pt x="2734" y="9080"/>
                    <a:pt x="310" y="12794"/>
                  </a:cubicBezTo>
                  <a:lnTo>
                    <a:pt x="0" y="13155"/>
                  </a:lnTo>
                  <a:lnTo>
                    <a:pt x="516" y="13104"/>
                  </a:lnTo>
                  <a:lnTo>
                    <a:pt x="7016" y="11969"/>
                  </a:lnTo>
                  <a:lnTo>
                    <a:pt x="13212" y="10912"/>
                  </a:lnTo>
                  <a:lnTo>
                    <a:pt x="13212" y="10912"/>
                  </a:lnTo>
                  <a:lnTo>
                    <a:pt x="7481" y="19707"/>
                  </a:lnTo>
                  <a:cubicBezTo>
                    <a:pt x="6758" y="20842"/>
                    <a:pt x="6191" y="21719"/>
                    <a:pt x="5778" y="22389"/>
                  </a:cubicBezTo>
                  <a:cubicBezTo>
                    <a:pt x="5520" y="22699"/>
                    <a:pt x="5365" y="23060"/>
                    <a:pt x="5159" y="23421"/>
                  </a:cubicBezTo>
                  <a:cubicBezTo>
                    <a:pt x="5417" y="23112"/>
                    <a:pt x="5675" y="22802"/>
                    <a:pt x="5881" y="22493"/>
                  </a:cubicBezTo>
                  <a:cubicBezTo>
                    <a:pt x="6346" y="21822"/>
                    <a:pt x="6913" y="20945"/>
                    <a:pt x="7687" y="19862"/>
                  </a:cubicBezTo>
                  <a:cubicBezTo>
                    <a:pt x="9235" y="17592"/>
                    <a:pt x="11350" y="14393"/>
                    <a:pt x="13774" y="10782"/>
                  </a:cubicBezTo>
                  <a:lnTo>
                    <a:pt x="14084" y="10370"/>
                  </a:lnTo>
                  <a:lnTo>
                    <a:pt x="13568" y="10421"/>
                  </a:lnTo>
                  <a:lnTo>
                    <a:pt x="6965" y="11556"/>
                  </a:lnTo>
                  <a:lnTo>
                    <a:pt x="873" y="12611"/>
                  </a:lnTo>
                  <a:lnTo>
                    <a:pt x="873" y="12611"/>
                  </a:lnTo>
                  <a:cubicBezTo>
                    <a:pt x="3188" y="9063"/>
                    <a:pt x="5160" y="6004"/>
                    <a:pt x="6604" y="3715"/>
                  </a:cubicBezTo>
                  <a:cubicBezTo>
                    <a:pt x="7326" y="2580"/>
                    <a:pt x="7893" y="1703"/>
                    <a:pt x="8306" y="1032"/>
                  </a:cubicBezTo>
                  <a:cubicBezTo>
                    <a:pt x="8512" y="671"/>
                    <a:pt x="8719" y="361"/>
                    <a:pt x="8873"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46"/>
            <p:cNvSpPr/>
            <p:nvPr/>
          </p:nvSpPr>
          <p:spPr>
            <a:xfrm>
              <a:off x="699875" y="4835875"/>
              <a:ext cx="527500" cy="356000"/>
            </a:xfrm>
            <a:custGeom>
              <a:avLst/>
              <a:gdLst/>
              <a:ahLst/>
              <a:cxnLst/>
              <a:rect l="l" t="t" r="r" b="b"/>
              <a:pathLst>
                <a:path w="21100" h="14240" extrusionOk="0">
                  <a:moveTo>
                    <a:pt x="11453" y="1"/>
                  </a:moveTo>
                  <a:lnTo>
                    <a:pt x="11401" y="465"/>
                  </a:lnTo>
                  <a:cubicBezTo>
                    <a:pt x="11092" y="2580"/>
                    <a:pt x="10731" y="4799"/>
                    <a:pt x="10421" y="7120"/>
                  </a:cubicBezTo>
                  <a:cubicBezTo>
                    <a:pt x="10087" y="9268"/>
                    <a:pt x="9797" y="11328"/>
                    <a:pt x="9510" y="13258"/>
                  </a:cubicBezTo>
                  <a:lnTo>
                    <a:pt x="9510" y="13258"/>
                  </a:lnTo>
                  <a:cubicBezTo>
                    <a:pt x="6847" y="9955"/>
                    <a:pt x="4530" y="7096"/>
                    <a:pt x="2838" y="5005"/>
                  </a:cubicBezTo>
                  <a:cubicBezTo>
                    <a:pt x="2012" y="4025"/>
                    <a:pt x="1290" y="3199"/>
                    <a:pt x="774" y="2580"/>
                  </a:cubicBezTo>
                  <a:cubicBezTo>
                    <a:pt x="568" y="2271"/>
                    <a:pt x="310" y="1961"/>
                    <a:pt x="0" y="1703"/>
                  </a:cubicBezTo>
                  <a:lnTo>
                    <a:pt x="0" y="1703"/>
                  </a:lnTo>
                  <a:cubicBezTo>
                    <a:pt x="207" y="2064"/>
                    <a:pt x="413" y="2374"/>
                    <a:pt x="671" y="2683"/>
                  </a:cubicBezTo>
                  <a:lnTo>
                    <a:pt x="2631" y="5211"/>
                  </a:lnTo>
                  <a:cubicBezTo>
                    <a:pt x="4385" y="7378"/>
                    <a:pt x="6758" y="10370"/>
                    <a:pt x="9493" y="13878"/>
                  </a:cubicBezTo>
                  <a:lnTo>
                    <a:pt x="9802" y="14239"/>
                  </a:lnTo>
                  <a:lnTo>
                    <a:pt x="9854" y="13775"/>
                  </a:lnTo>
                  <a:lnTo>
                    <a:pt x="10834" y="7223"/>
                  </a:lnTo>
                  <a:lnTo>
                    <a:pt x="11745" y="1036"/>
                  </a:lnTo>
                  <a:lnTo>
                    <a:pt x="18314" y="9235"/>
                  </a:lnTo>
                  <a:cubicBezTo>
                    <a:pt x="19140" y="10215"/>
                    <a:pt x="19810" y="11041"/>
                    <a:pt x="20326" y="11660"/>
                  </a:cubicBezTo>
                  <a:cubicBezTo>
                    <a:pt x="20584" y="11969"/>
                    <a:pt x="20842" y="12227"/>
                    <a:pt x="21100" y="12537"/>
                  </a:cubicBezTo>
                  <a:cubicBezTo>
                    <a:pt x="20894" y="12176"/>
                    <a:pt x="20687" y="11866"/>
                    <a:pt x="20429" y="11557"/>
                  </a:cubicBezTo>
                  <a:lnTo>
                    <a:pt x="18520" y="9029"/>
                  </a:lnTo>
                  <a:lnTo>
                    <a:pt x="11762" y="414"/>
                  </a:lnTo>
                  <a:lnTo>
                    <a:pt x="11453"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46"/>
            <p:cNvSpPr/>
            <p:nvPr/>
          </p:nvSpPr>
          <p:spPr>
            <a:xfrm>
              <a:off x="2072100" y="3862475"/>
              <a:ext cx="522350" cy="279575"/>
            </a:xfrm>
            <a:custGeom>
              <a:avLst/>
              <a:gdLst/>
              <a:ahLst/>
              <a:cxnLst/>
              <a:rect l="l" t="t" r="r" b="b"/>
              <a:pathLst>
                <a:path w="20894" h="11183" extrusionOk="0">
                  <a:moveTo>
                    <a:pt x="20327" y="1"/>
                  </a:moveTo>
                  <a:cubicBezTo>
                    <a:pt x="20133" y="1"/>
                    <a:pt x="19940" y="14"/>
                    <a:pt x="19759" y="40"/>
                  </a:cubicBezTo>
                  <a:lnTo>
                    <a:pt x="16561" y="194"/>
                  </a:lnTo>
                  <a:cubicBezTo>
                    <a:pt x="13775" y="349"/>
                    <a:pt x="9957" y="607"/>
                    <a:pt x="5521" y="865"/>
                  </a:cubicBezTo>
                  <a:lnTo>
                    <a:pt x="5057" y="865"/>
                  </a:lnTo>
                  <a:lnTo>
                    <a:pt x="5366" y="1226"/>
                  </a:lnTo>
                  <a:lnTo>
                    <a:pt x="10215" y="5766"/>
                  </a:lnTo>
                  <a:lnTo>
                    <a:pt x="14765" y="10028"/>
                  </a:lnTo>
                  <a:lnTo>
                    <a:pt x="14765" y="10028"/>
                  </a:lnTo>
                  <a:cubicBezTo>
                    <a:pt x="10574" y="10323"/>
                    <a:pt x="6972" y="10571"/>
                    <a:pt x="4283" y="10770"/>
                  </a:cubicBezTo>
                  <a:cubicBezTo>
                    <a:pt x="2993" y="10873"/>
                    <a:pt x="1910" y="10976"/>
                    <a:pt x="1136" y="11028"/>
                  </a:cubicBezTo>
                  <a:cubicBezTo>
                    <a:pt x="723" y="11028"/>
                    <a:pt x="362" y="11079"/>
                    <a:pt x="1" y="11183"/>
                  </a:cubicBezTo>
                  <a:lnTo>
                    <a:pt x="1136" y="11183"/>
                  </a:lnTo>
                  <a:cubicBezTo>
                    <a:pt x="1910" y="11131"/>
                    <a:pt x="2993" y="11079"/>
                    <a:pt x="4283" y="11028"/>
                  </a:cubicBezTo>
                  <a:cubicBezTo>
                    <a:pt x="7068" y="10873"/>
                    <a:pt x="10886" y="10667"/>
                    <a:pt x="15271" y="10409"/>
                  </a:cubicBezTo>
                  <a:lnTo>
                    <a:pt x="15735" y="10409"/>
                  </a:lnTo>
                  <a:lnTo>
                    <a:pt x="15374" y="10048"/>
                  </a:lnTo>
                  <a:cubicBezTo>
                    <a:pt x="13878" y="8655"/>
                    <a:pt x="12227" y="7056"/>
                    <a:pt x="10525" y="5456"/>
                  </a:cubicBezTo>
                  <a:lnTo>
                    <a:pt x="6021" y="1240"/>
                  </a:lnTo>
                  <a:lnTo>
                    <a:pt x="6021" y="1240"/>
                  </a:lnTo>
                  <a:lnTo>
                    <a:pt x="16561" y="452"/>
                  </a:lnTo>
                  <a:lnTo>
                    <a:pt x="19759" y="194"/>
                  </a:lnTo>
                  <a:cubicBezTo>
                    <a:pt x="20120" y="143"/>
                    <a:pt x="20533" y="91"/>
                    <a:pt x="20894" y="40"/>
                  </a:cubicBezTo>
                  <a:cubicBezTo>
                    <a:pt x="20713" y="14"/>
                    <a:pt x="20520" y="1"/>
                    <a:pt x="20327"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46"/>
            <p:cNvSpPr/>
            <p:nvPr/>
          </p:nvSpPr>
          <p:spPr>
            <a:xfrm>
              <a:off x="2128850" y="4872000"/>
              <a:ext cx="532675" cy="357275"/>
            </a:xfrm>
            <a:custGeom>
              <a:avLst/>
              <a:gdLst/>
              <a:ahLst/>
              <a:cxnLst/>
              <a:rect l="l" t="t" r="r" b="b"/>
              <a:pathLst>
                <a:path w="21307" h="14291" extrusionOk="0">
                  <a:moveTo>
                    <a:pt x="1" y="1961"/>
                  </a:moveTo>
                  <a:cubicBezTo>
                    <a:pt x="32" y="1987"/>
                    <a:pt x="63" y="2013"/>
                    <a:pt x="94" y="2040"/>
                  </a:cubicBezTo>
                  <a:lnTo>
                    <a:pt x="94" y="2040"/>
                  </a:lnTo>
                  <a:cubicBezTo>
                    <a:pt x="79" y="2013"/>
                    <a:pt x="66" y="1987"/>
                    <a:pt x="52" y="1961"/>
                  </a:cubicBezTo>
                  <a:close/>
                  <a:moveTo>
                    <a:pt x="11453" y="0"/>
                  </a:moveTo>
                  <a:lnTo>
                    <a:pt x="11350" y="516"/>
                  </a:lnTo>
                  <a:cubicBezTo>
                    <a:pt x="11092" y="2580"/>
                    <a:pt x="10834" y="4798"/>
                    <a:pt x="10525" y="7171"/>
                  </a:cubicBezTo>
                  <a:cubicBezTo>
                    <a:pt x="10238" y="9318"/>
                    <a:pt x="9996" y="11376"/>
                    <a:pt x="9758" y="13264"/>
                  </a:cubicBezTo>
                  <a:lnTo>
                    <a:pt x="9758" y="13264"/>
                  </a:lnTo>
                  <a:lnTo>
                    <a:pt x="2890" y="5211"/>
                  </a:lnTo>
                  <a:cubicBezTo>
                    <a:pt x="2064" y="4179"/>
                    <a:pt x="1342" y="3405"/>
                    <a:pt x="826" y="2786"/>
                  </a:cubicBezTo>
                  <a:cubicBezTo>
                    <a:pt x="595" y="2508"/>
                    <a:pt x="363" y="2272"/>
                    <a:pt x="94" y="2040"/>
                  </a:cubicBezTo>
                  <a:lnTo>
                    <a:pt x="94" y="2040"/>
                  </a:lnTo>
                  <a:cubicBezTo>
                    <a:pt x="251" y="2323"/>
                    <a:pt x="487" y="2606"/>
                    <a:pt x="723" y="2889"/>
                  </a:cubicBezTo>
                  <a:cubicBezTo>
                    <a:pt x="1239" y="3508"/>
                    <a:pt x="1910" y="4334"/>
                    <a:pt x="2735" y="5365"/>
                  </a:cubicBezTo>
                  <a:cubicBezTo>
                    <a:pt x="4489" y="7532"/>
                    <a:pt x="6914" y="10473"/>
                    <a:pt x="9751" y="13877"/>
                  </a:cubicBezTo>
                  <a:lnTo>
                    <a:pt x="10009" y="14290"/>
                  </a:lnTo>
                  <a:lnTo>
                    <a:pt x="10112" y="13774"/>
                  </a:lnTo>
                  <a:cubicBezTo>
                    <a:pt x="10370" y="11762"/>
                    <a:pt x="10628" y="9544"/>
                    <a:pt x="10937" y="7223"/>
                  </a:cubicBezTo>
                  <a:cubicBezTo>
                    <a:pt x="11222" y="5041"/>
                    <a:pt x="11463" y="2991"/>
                    <a:pt x="11740" y="1071"/>
                  </a:cubicBezTo>
                  <a:lnTo>
                    <a:pt x="11740" y="1071"/>
                  </a:lnTo>
                  <a:cubicBezTo>
                    <a:pt x="14436" y="4258"/>
                    <a:pt x="16785" y="7049"/>
                    <a:pt x="18469" y="9080"/>
                  </a:cubicBezTo>
                  <a:lnTo>
                    <a:pt x="20533" y="11504"/>
                  </a:lnTo>
                  <a:cubicBezTo>
                    <a:pt x="20791" y="11762"/>
                    <a:pt x="21049" y="12072"/>
                    <a:pt x="21307" y="12330"/>
                  </a:cubicBezTo>
                  <a:cubicBezTo>
                    <a:pt x="21100" y="11969"/>
                    <a:pt x="20894" y="11711"/>
                    <a:pt x="20636" y="11401"/>
                  </a:cubicBezTo>
                  <a:lnTo>
                    <a:pt x="18676" y="8925"/>
                  </a:lnTo>
                  <a:cubicBezTo>
                    <a:pt x="16922" y="6758"/>
                    <a:pt x="14497" y="3818"/>
                    <a:pt x="11763" y="361"/>
                  </a:cubicBezTo>
                  <a:lnTo>
                    <a:pt x="11453"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46"/>
            <p:cNvSpPr/>
            <p:nvPr/>
          </p:nvSpPr>
          <p:spPr>
            <a:xfrm>
              <a:off x="775975" y="4144600"/>
              <a:ext cx="522350" cy="279575"/>
            </a:xfrm>
            <a:custGeom>
              <a:avLst/>
              <a:gdLst/>
              <a:ahLst/>
              <a:cxnLst/>
              <a:rect l="l" t="t" r="r" b="b"/>
              <a:pathLst>
                <a:path w="20894" h="11183" extrusionOk="0">
                  <a:moveTo>
                    <a:pt x="20893" y="1"/>
                  </a:moveTo>
                  <a:cubicBezTo>
                    <a:pt x="20532" y="1"/>
                    <a:pt x="20171" y="1"/>
                    <a:pt x="19758" y="52"/>
                  </a:cubicBezTo>
                  <a:lnTo>
                    <a:pt x="16560" y="207"/>
                  </a:lnTo>
                  <a:lnTo>
                    <a:pt x="5520" y="826"/>
                  </a:lnTo>
                  <a:lnTo>
                    <a:pt x="5056" y="878"/>
                  </a:lnTo>
                  <a:lnTo>
                    <a:pt x="5417" y="1187"/>
                  </a:lnTo>
                  <a:cubicBezTo>
                    <a:pt x="6913" y="2632"/>
                    <a:pt x="8564" y="4179"/>
                    <a:pt x="10215" y="5779"/>
                  </a:cubicBezTo>
                  <a:lnTo>
                    <a:pt x="14768" y="10044"/>
                  </a:lnTo>
                  <a:lnTo>
                    <a:pt x="14768" y="10044"/>
                  </a:lnTo>
                  <a:lnTo>
                    <a:pt x="4282" y="10783"/>
                  </a:lnTo>
                  <a:cubicBezTo>
                    <a:pt x="2992" y="10886"/>
                    <a:pt x="1960" y="10937"/>
                    <a:pt x="1135" y="11041"/>
                  </a:cubicBezTo>
                  <a:cubicBezTo>
                    <a:pt x="774" y="11041"/>
                    <a:pt x="361" y="11092"/>
                    <a:pt x="0" y="11144"/>
                  </a:cubicBezTo>
                  <a:cubicBezTo>
                    <a:pt x="206" y="11169"/>
                    <a:pt x="400" y="11182"/>
                    <a:pt x="587" y="11182"/>
                  </a:cubicBezTo>
                  <a:cubicBezTo>
                    <a:pt x="774" y="11182"/>
                    <a:pt x="955" y="11169"/>
                    <a:pt x="1135" y="11144"/>
                  </a:cubicBezTo>
                  <a:lnTo>
                    <a:pt x="4334" y="11041"/>
                  </a:lnTo>
                  <a:lnTo>
                    <a:pt x="15270" y="10421"/>
                  </a:lnTo>
                  <a:lnTo>
                    <a:pt x="15786" y="10370"/>
                  </a:lnTo>
                  <a:lnTo>
                    <a:pt x="15425" y="10060"/>
                  </a:lnTo>
                  <a:cubicBezTo>
                    <a:pt x="13877" y="8616"/>
                    <a:pt x="12226" y="7068"/>
                    <a:pt x="10524" y="5417"/>
                  </a:cubicBezTo>
                  <a:lnTo>
                    <a:pt x="6028" y="1256"/>
                  </a:lnTo>
                  <a:lnTo>
                    <a:pt x="6028" y="1256"/>
                  </a:lnTo>
                  <a:lnTo>
                    <a:pt x="16611" y="465"/>
                  </a:lnTo>
                  <a:lnTo>
                    <a:pt x="19758" y="155"/>
                  </a:lnTo>
                  <a:cubicBezTo>
                    <a:pt x="20171" y="155"/>
                    <a:pt x="20532" y="104"/>
                    <a:pt x="20893"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46"/>
            <p:cNvSpPr/>
            <p:nvPr/>
          </p:nvSpPr>
          <p:spPr>
            <a:xfrm>
              <a:off x="1490450" y="4896500"/>
              <a:ext cx="522350" cy="279575"/>
            </a:xfrm>
            <a:custGeom>
              <a:avLst/>
              <a:gdLst/>
              <a:ahLst/>
              <a:cxnLst/>
              <a:rect l="l" t="t" r="r" b="b"/>
              <a:pathLst>
                <a:path w="20894" h="11183" extrusionOk="0">
                  <a:moveTo>
                    <a:pt x="19759" y="0"/>
                  </a:moveTo>
                  <a:lnTo>
                    <a:pt x="16560" y="155"/>
                  </a:lnTo>
                  <a:cubicBezTo>
                    <a:pt x="13775" y="362"/>
                    <a:pt x="9957" y="568"/>
                    <a:pt x="5521" y="826"/>
                  </a:cubicBezTo>
                  <a:lnTo>
                    <a:pt x="5056" y="877"/>
                  </a:lnTo>
                  <a:lnTo>
                    <a:pt x="5366" y="1187"/>
                  </a:lnTo>
                  <a:lnTo>
                    <a:pt x="10215" y="5727"/>
                  </a:lnTo>
                  <a:lnTo>
                    <a:pt x="14763" y="10035"/>
                  </a:lnTo>
                  <a:lnTo>
                    <a:pt x="14763" y="10035"/>
                  </a:lnTo>
                  <a:cubicBezTo>
                    <a:pt x="10573" y="10284"/>
                    <a:pt x="6971" y="10532"/>
                    <a:pt x="4283" y="10731"/>
                  </a:cubicBezTo>
                  <a:cubicBezTo>
                    <a:pt x="2993" y="10834"/>
                    <a:pt x="1910" y="10937"/>
                    <a:pt x="1136" y="10989"/>
                  </a:cubicBezTo>
                  <a:cubicBezTo>
                    <a:pt x="723" y="11040"/>
                    <a:pt x="362" y="11040"/>
                    <a:pt x="1" y="11143"/>
                  </a:cubicBezTo>
                  <a:cubicBezTo>
                    <a:pt x="181" y="11169"/>
                    <a:pt x="362" y="11182"/>
                    <a:pt x="549" y="11182"/>
                  </a:cubicBezTo>
                  <a:cubicBezTo>
                    <a:pt x="736" y="11182"/>
                    <a:pt x="929" y="11169"/>
                    <a:pt x="1136" y="11143"/>
                  </a:cubicBezTo>
                  <a:cubicBezTo>
                    <a:pt x="1910" y="11092"/>
                    <a:pt x="2993" y="11040"/>
                    <a:pt x="4283" y="10989"/>
                  </a:cubicBezTo>
                  <a:cubicBezTo>
                    <a:pt x="7068" y="10834"/>
                    <a:pt x="10834" y="10628"/>
                    <a:pt x="15271" y="10421"/>
                  </a:cubicBezTo>
                  <a:lnTo>
                    <a:pt x="15735" y="10370"/>
                  </a:lnTo>
                  <a:lnTo>
                    <a:pt x="15374" y="10060"/>
                  </a:lnTo>
                  <a:cubicBezTo>
                    <a:pt x="13878" y="8616"/>
                    <a:pt x="12227" y="7068"/>
                    <a:pt x="10473" y="5417"/>
                  </a:cubicBezTo>
                  <a:cubicBezTo>
                    <a:pt x="8946" y="3937"/>
                    <a:pt x="7418" y="2546"/>
                    <a:pt x="6013" y="1202"/>
                  </a:cubicBezTo>
                  <a:lnTo>
                    <a:pt x="6013" y="1202"/>
                  </a:lnTo>
                  <a:lnTo>
                    <a:pt x="16560" y="413"/>
                  </a:lnTo>
                  <a:lnTo>
                    <a:pt x="19759" y="155"/>
                  </a:lnTo>
                  <a:cubicBezTo>
                    <a:pt x="20120" y="155"/>
                    <a:pt x="20481" y="104"/>
                    <a:pt x="20894"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46"/>
            <p:cNvSpPr/>
            <p:nvPr/>
          </p:nvSpPr>
          <p:spPr>
            <a:xfrm>
              <a:off x="3101275" y="2983875"/>
              <a:ext cx="522375" cy="279575"/>
            </a:xfrm>
            <a:custGeom>
              <a:avLst/>
              <a:gdLst/>
              <a:ahLst/>
              <a:cxnLst/>
              <a:rect l="l" t="t" r="r" b="b"/>
              <a:pathLst>
                <a:path w="20895" h="11183" extrusionOk="0">
                  <a:moveTo>
                    <a:pt x="20894" y="1"/>
                  </a:moveTo>
                  <a:cubicBezTo>
                    <a:pt x="20533" y="1"/>
                    <a:pt x="20120" y="1"/>
                    <a:pt x="19759" y="52"/>
                  </a:cubicBezTo>
                  <a:lnTo>
                    <a:pt x="16561" y="207"/>
                  </a:lnTo>
                  <a:cubicBezTo>
                    <a:pt x="13775" y="362"/>
                    <a:pt x="9957" y="568"/>
                    <a:pt x="5521" y="878"/>
                  </a:cubicBezTo>
                  <a:lnTo>
                    <a:pt x="5057" y="878"/>
                  </a:lnTo>
                  <a:lnTo>
                    <a:pt x="5418" y="1187"/>
                  </a:lnTo>
                  <a:lnTo>
                    <a:pt x="10215" y="5778"/>
                  </a:lnTo>
                  <a:lnTo>
                    <a:pt x="14768" y="10044"/>
                  </a:lnTo>
                  <a:lnTo>
                    <a:pt x="14768" y="10044"/>
                  </a:lnTo>
                  <a:cubicBezTo>
                    <a:pt x="10550" y="10338"/>
                    <a:pt x="6963" y="10584"/>
                    <a:pt x="4283" y="10782"/>
                  </a:cubicBezTo>
                  <a:cubicBezTo>
                    <a:pt x="2993" y="10886"/>
                    <a:pt x="1910" y="10937"/>
                    <a:pt x="1136" y="11040"/>
                  </a:cubicBezTo>
                  <a:cubicBezTo>
                    <a:pt x="723" y="11040"/>
                    <a:pt x="362" y="11092"/>
                    <a:pt x="1" y="11144"/>
                  </a:cubicBezTo>
                  <a:cubicBezTo>
                    <a:pt x="182" y="11169"/>
                    <a:pt x="375" y="11182"/>
                    <a:pt x="568" y="11182"/>
                  </a:cubicBezTo>
                  <a:cubicBezTo>
                    <a:pt x="762" y="11182"/>
                    <a:pt x="955" y="11169"/>
                    <a:pt x="1136" y="11144"/>
                  </a:cubicBezTo>
                  <a:cubicBezTo>
                    <a:pt x="1910" y="11144"/>
                    <a:pt x="2993" y="11092"/>
                    <a:pt x="4283" y="11040"/>
                  </a:cubicBezTo>
                  <a:cubicBezTo>
                    <a:pt x="7069" y="10886"/>
                    <a:pt x="10886" y="10679"/>
                    <a:pt x="15271" y="10421"/>
                  </a:cubicBezTo>
                  <a:lnTo>
                    <a:pt x="15735" y="10370"/>
                  </a:lnTo>
                  <a:lnTo>
                    <a:pt x="15426" y="10060"/>
                  </a:lnTo>
                  <a:cubicBezTo>
                    <a:pt x="13878" y="8616"/>
                    <a:pt x="12227" y="7068"/>
                    <a:pt x="10525" y="5469"/>
                  </a:cubicBezTo>
                  <a:lnTo>
                    <a:pt x="6025" y="1256"/>
                  </a:lnTo>
                  <a:lnTo>
                    <a:pt x="6025" y="1256"/>
                  </a:lnTo>
                  <a:lnTo>
                    <a:pt x="16561" y="465"/>
                  </a:lnTo>
                  <a:lnTo>
                    <a:pt x="19759" y="155"/>
                  </a:lnTo>
                  <a:cubicBezTo>
                    <a:pt x="20120" y="155"/>
                    <a:pt x="20533" y="104"/>
                    <a:pt x="20894" y="52"/>
                  </a:cubicBezTo>
                  <a:lnTo>
                    <a:pt x="20894"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46"/>
            <p:cNvSpPr/>
            <p:nvPr/>
          </p:nvSpPr>
          <p:spPr>
            <a:xfrm>
              <a:off x="2791750" y="4764050"/>
              <a:ext cx="1078225" cy="567300"/>
            </a:xfrm>
            <a:custGeom>
              <a:avLst/>
              <a:gdLst/>
              <a:ahLst/>
              <a:cxnLst/>
              <a:rect l="l" t="t" r="r" b="b"/>
              <a:pathLst>
                <a:path w="43129" h="22692" extrusionOk="0">
                  <a:moveTo>
                    <a:pt x="21069" y="1"/>
                  </a:moveTo>
                  <a:cubicBezTo>
                    <a:pt x="20944" y="1"/>
                    <a:pt x="20833" y="12"/>
                    <a:pt x="20739" y="36"/>
                  </a:cubicBezTo>
                  <a:cubicBezTo>
                    <a:pt x="16045" y="1223"/>
                    <a:pt x="1910" y="5298"/>
                    <a:pt x="1910" y="5298"/>
                  </a:cubicBezTo>
                  <a:lnTo>
                    <a:pt x="1" y="22168"/>
                  </a:lnTo>
                  <a:cubicBezTo>
                    <a:pt x="1" y="22168"/>
                    <a:pt x="4560" y="22691"/>
                    <a:pt x="8155" y="22691"/>
                  </a:cubicBezTo>
                  <a:cubicBezTo>
                    <a:pt x="9213" y="22691"/>
                    <a:pt x="10187" y="22646"/>
                    <a:pt x="10938" y="22529"/>
                  </a:cubicBezTo>
                  <a:cubicBezTo>
                    <a:pt x="14239" y="22065"/>
                    <a:pt x="18469" y="14997"/>
                    <a:pt x="18469" y="14997"/>
                  </a:cubicBezTo>
                  <a:cubicBezTo>
                    <a:pt x="18469" y="14997"/>
                    <a:pt x="23577" y="15358"/>
                    <a:pt x="26053" y="15668"/>
                  </a:cubicBezTo>
                  <a:cubicBezTo>
                    <a:pt x="28429" y="15965"/>
                    <a:pt x="29143" y="21631"/>
                    <a:pt x="31659" y="21631"/>
                  </a:cubicBezTo>
                  <a:cubicBezTo>
                    <a:pt x="31764" y="21631"/>
                    <a:pt x="31873" y="21621"/>
                    <a:pt x="31985" y="21600"/>
                  </a:cubicBezTo>
                  <a:cubicBezTo>
                    <a:pt x="34823" y="21084"/>
                    <a:pt x="33327" y="16338"/>
                    <a:pt x="33327" y="16338"/>
                  </a:cubicBezTo>
                  <a:lnTo>
                    <a:pt x="33327" y="16338"/>
                  </a:lnTo>
                  <a:cubicBezTo>
                    <a:pt x="33361" y="16339"/>
                    <a:pt x="33395" y="16340"/>
                    <a:pt x="33428" y="16340"/>
                  </a:cubicBezTo>
                  <a:cubicBezTo>
                    <a:pt x="36283" y="16340"/>
                    <a:pt x="34771" y="12005"/>
                    <a:pt x="34771" y="12005"/>
                  </a:cubicBezTo>
                  <a:lnTo>
                    <a:pt x="34771" y="12005"/>
                  </a:lnTo>
                  <a:cubicBezTo>
                    <a:pt x="37329" y="13208"/>
                    <a:pt x="39324" y="13815"/>
                    <a:pt x="40677" y="13815"/>
                  </a:cubicBezTo>
                  <a:cubicBezTo>
                    <a:pt x="41643" y="13815"/>
                    <a:pt x="42281" y="13505"/>
                    <a:pt x="42561" y="12882"/>
                  </a:cubicBezTo>
                  <a:cubicBezTo>
                    <a:pt x="43128" y="11489"/>
                    <a:pt x="35700" y="7104"/>
                    <a:pt x="35700" y="7104"/>
                  </a:cubicBezTo>
                  <a:cubicBezTo>
                    <a:pt x="30614" y="3877"/>
                    <a:pt x="23350" y="1"/>
                    <a:pt x="21069" y="1"/>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46"/>
            <p:cNvSpPr/>
            <p:nvPr/>
          </p:nvSpPr>
          <p:spPr>
            <a:xfrm>
              <a:off x="3440475" y="4920825"/>
              <a:ext cx="194775" cy="121600"/>
            </a:xfrm>
            <a:custGeom>
              <a:avLst/>
              <a:gdLst/>
              <a:ahLst/>
              <a:cxnLst/>
              <a:rect l="l" t="t" r="r" b="b"/>
              <a:pathLst>
                <a:path w="7791" h="4864" extrusionOk="0">
                  <a:moveTo>
                    <a:pt x="79" y="0"/>
                  </a:moveTo>
                  <a:cubicBezTo>
                    <a:pt x="66" y="0"/>
                    <a:pt x="57" y="3"/>
                    <a:pt x="52" y="8"/>
                  </a:cubicBezTo>
                  <a:cubicBezTo>
                    <a:pt x="1" y="111"/>
                    <a:pt x="1651" y="1297"/>
                    <a:pt x="3767" y="2587"/>
                  </a:cubicBezTo>
                  <a:cubicBezTo>
                    <a:pt x="5784" y="3866"/>
                    <a:pt x="7473" y="4864"/>
                    <a:pt x="7714" y="4864"/>
                  </a:cubicBezTo>
                  <a:cubicBezTo>
                    <a:pt x="7726" y="4864"/>
                    <a:pt x="7734" y="4862"/>
                    <a:pt x="7739" y="4857"/>
                  </a:cubicBezTo>
                  <a:cubicBezTo>
                    <a:pt x="7790" y="4754"/>
                    <a:pt x="6140" y="3567"/>
                    <a:pt x="4024" y="2226"/>
                  </a:cubicBezTo>
                  <a:cubicBezTo>
                    <a:pt x="2012" y="950"/>
                    <a:pt x="326" y="0"/>
                    <a:pt x="79"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46"/>
            <p:cNvSpPr/>
            <p:nvPr/>
          </p:nvSpPr>
          <p:spPr>
            <a:xfrm>
              <a:off x="3419850" y="4989150"/>
              <a:ext cx="232150" cy="106200"/>
            </a:xfrm>
            <a:custGeom>
              <a:avLst/>
              <a:gdLst/>
              <a:ahLst/>
              <a:cxnLst/>
              <a:rect l="l" t="t" r="r" b="b"/>
              <a:pathLst>
                <a:path w="9286" h="4248" extrusionOk="0">
                  <a:moveTo>
                    <a:pt x="80" y="0"/>
                  </a:moveTo>
                  <a:cubicBezTo>
                    <a:pt x="64" y="0"/>
                    <a:pt x="55" y="3"/>
                    <a:pt x="52" y="9"/>
                  </a:cubicBezTo>
                  <a:cubicBezTo>
                    <a:pt x="0" y="112"/>
                    <a:pt x="2012" y="1144"/>
                    <a:pt x="4540" y="2330"/>
                  </a:cubicBezTo>
                  <a:cubicBezTo>
                    <a:pt x="6981" y="3404"/>
                    <a:pt x="8960" y="4247"/>
                    <a:pt x="9209" y="4247"/>
                  </a:cubicBezTo>
                  <a:cubicBezTo>
                    <a:pt x="9223" y="4247"/>
                    <a:pt x="9232" y="4245"/>
                    <a:pt x="9234" y="4239"/>
                  </a:cubicBezTo>
                  <a:cubicBezTo>
                    <a:pt x="9286" y="4136"/>
                    <a:pt x="7274" y="3104"/>
                    <a:pt x="4746" y="1918"/>
                  </a:cubicBezTo>
                  <a:cubicBezTo>
                    <a:pt x="2361" y="798"/>
                    <a:pt x="344" y="0"/>
                    <a:pt x="80"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46"/>
            <p:cNvSpPr/>
            <p:nvPr/>
          </p:nvSpPr>
          <p:spPr>
            <a:xfrm>
              <a:off x="3458525" y="5152125"/>
              <a:ext cx="158675" cy="23975"/>
            </a:xfrm>
            <a:custGeom>
              <a:avLst/>
              <a:gdLst/>
              <a:ahLst/>
              <a:cxnLst/>
              <a:rect l="l" t="t" r="r" b="b"/>
              <a:pathLst>
                <a:path w="6347" h="959" extrusionOk="0">
                  <a:moveTo>
                    <a:pt x="333" y="1"/>
                  </a:moveTo>
                  <a:cubicBezTo>
                    <a:pt x="152" y="1"/>
                    <a:pt x="52" y="14"/>
                    <a:pt x="52" y="41"/>
                  </a:cubicBezTo>
                  <a:cubicBezTo>
                    <a:pt x="1" y="196"/>
                    <a:pt x="1394" y="454"/>
                    <a:pt x="3148" y="712"/>
                  </a:cubicBezTo>
                  <a:cubicBezTo>
                    <a:pt x="4432" y="863"/>
                    <a:pt x="5550" y="959"/>
                    <a:pt x="6057" y="959"/>
                  </a:cubicBezTo>
                  <a:cubicBezTo>
                    <a:pt x="6242" y="959"/>
                    <a:pt x="6346" y="946"/>
                    <a:pt x="6346" y="918"/>
                  </a:cubicBezTo>
                  <a:cubicBezTo>
                    <a:pt x="6346" y="815"/>
                    <a:pt x="4953" y="506"/>
                    <a:pt x="3199" y="248"/>
                  </a:cubicBezTo>
                  <a:cubicBezTo>
                    <a:pt x="1915" y="97"/>
                    <a:pt x="825" y="1"/>
                    <a:pt x="333"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46"/>
            <p:cNvSpPr/>
            <p:nvPr/>
          </p:nvSpPr>
          <p:spPr>
            <a:xfrm>
              <a:off x="2082425" y="238475"/>
              <a:ext cx="1609575" cy="1111500"/>
            </a:xfrm>
            <a:custGeom>
              <a:avLst/>
              <a:gdLst/>
              <a:ahLst/>
              <a:cxnLst/>
              <a:rect l="l" t="t" r="r" b="b"/>
              <a:pathLst>
                <a:path w="64383" h="44460" extrusionOk="0">
                  <a:moveTo>
                    <a:pt x="48824" y="1"/>
                  </a:moveTo>
                  <a:cubicBezTo>
                    <a:pt x="46836" y="1"/>
                    <a:pt x="44828" y="402"/>
                    <a:pt x="42922" y="1224"/>
                  </a:cubicBezTo>
                  <a:cubicBezTo>
                    <a:pt x="40445" y="2359"/>
                    <a:pt x="38279" y="4216"/>
                    <a:pt x="35596" y="4887"/>
                  </a:cubicBezTo>
                  <a:cubicBezTo>
                    <a:pt x="34771" y="5087"/>
                    <a:pt x="33939" y="5166"/>
                    <a:pt x="33102" y="5166"/>
                  </a:cubicBezTo>
                  <a:cubicBezTo>
                    <a:pt x="30697" y="5166"/>
                    <a:pt x="28257" y="4509"/>
                    <a:pt x="25846" y="4165"/>
                  </a:cubicBezTo>
                  <a:cubicBezTo>
                    <a:pt x="25164" y="4078"/>
                    <a:pt x="24454" y="4028"/>
                    <a:pt x="23741" y="4028"/>
                  </a:cubicBezTo>
                  <a:cubicBezTo>
                    <a:pt x="21062" y="4028"/>
                    <a:pt x="18348" y="4739"/>
                    <a:pt x="16921" y="6899"/>
                  </a:cubicBezTo>
                  <a:cubicBezTo>
                    <a:pt x="15735" y="8653"/>
                    <a:pt x="15632" y="11077"/>
                    <a:pt x="14136" y="12573"/>
                  </a:cubicBezTo>
                  <a:cubicBezTo>
                    <a:pt x="12021" y="14585"/>
                    <a:pt x="8564" y="13708"/>
                    <a:pt x="5778" y="14534"/>
                  </a:cubicBezTo>
                  <a:cubicBezTo>
                    <a:pt x="2993" y="15359"/>
                    <a:pt x="929" y="17732"/>
                    <a:pt x="413" y="20621"/>
                  </a:cubicBezTo>
                  <a:cubicBezTo>
                    <a:pt x="1" y="23510"/>
                    <a:pt x="929" y="26399"/>
                    <a:pt x="2993" y="28463"/>
                  </a:cubicBezTo>
                  <a:cubicBezTo>
                    <a:pt x="4128" y="29649"/>
                    <a:pt x="5624" y="30629"/>
                    <a:pt x="6294" y="32125"/>
                  </a:cubicBezTo>
                  <a:cubicBezTo>
                    <a:pt x="7171" y="34034"/>
                    <a:pt x="6449" y="36304"/>
                    <a:pt x="6088" y="38419"/>
                  </a:cubicBezTo>
                  <a:cubicBezTo>
                    <a:pt x="5675" y="40534"/>
                    <a:pt x="5933" y="43165"/>
                    <a:pt x="7842" y="44145"/>
                  </a:cubicBezTo>
                  <a:cubicBezTo>
                    <a:pt x="8275" y="44362"/>
                    <a:pt x="8719" y="44460"/>
                    <a:pt x="9149" y="44460"/>
                  </a:cubicBezTo>
                  <a:cubicBezTo>
                    <a:pt x="10974" y="44460"/>
                    <a:pt x="12544" y="42693"/>
                    <a:pt x="11917" y="40689"/>
                  </a:cubicBezTo>
                  <a:lnTo>
                    <a:pt x="57212" y="25367"/>
                  </a:lnTo>
                  <a:cubicBezTo>
                    <a:pt x="59172" y="24439"/>
                    <a:pt x="60719" y="22891"/>
                    <a:pt x="61648" y="20931"/>
                  </a:cubicBezTo>
                  <a:cubicBezTo>
                    <a:pt x="64382" y="15462"/>
                    <a:pt x="63454" y="8911"/>
                    <a:pt x="59327" y="4423"/>
                  </a:cubicBezTo>
                  <a:cubicBezTo>
                    <a:pt x="56497" y="1524"/>
                    <a:pt x="52698" y="1"/>
                    <a:pt x="4882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46"/>
            <p:cNvSpPr/>
            <p:nvPr/>
          </p:nvSpPr>
          <p:spPr>
            <a:xfrm>
              <a:off x="2357125" y="661875"/>
              <a:ext cx="1194300" cy="2327175"/>
            </a:xfrm>
            <a:custGeom>
              <a:avLst/>
              <a:gdLst/>
              <a:ahLst/>
              <a:cxnLst/>
              <a:rect l="l" t="t" r="r" b="b"/>
              <a:pathLst>
                <a:path w="47772" h="93087" extrusionOk="0">
                  <a:moveTo>
                    <a:pt x="27279" y="0"/>
                  </a:moveTo>
                  <a:cubicBezTo>
                    <a:pt x="18388" y="0"/>
                    <a:pt x="9543" y="2653"/>
                    <a:pt x="1961" y="7864"/>
                  </a:cubicBezTo>
                  <a:lnTo>
                    <a:pt x="1" y="9205"/>
                  </a:lnTo>
                  <a:lnTo>
                    <a:pt x="929" y="77146"/>
                  </a:lnTo>
                  <a:cubicBezTo>
                    <a:pt x="1084" y="85968"/>
                    <a:pt x="8306" y="93087"/>
                    <a:pt x="17128" y="93087"/>
                  </a:cubicBezTo>
                  <a:cubicBezTo>
                    <a:pt x="26156" y="93087"/>
                    <a:pt x="33430" y="85710"/>
                    <a:pt x="33275" y="76682"/>
                  </a:cubicBezTo>
                  <a:lnTo>
                    <a:pt x="33069" y="61257"/>
                  </a:lnTo>
                  <a:cubicBezTo>
                    <a:pt x="33069" y="61257"/>
                    <a:pt x="46069" y="59968"/>
                    <a:pt x="46894" y="47122"/>
                  </a:cubicBezTo>
                  <a:cubicBezTo>
                    <a:pt x="47771" y="34277"/>
                    <a:pt x="47152" y="4665"/>
                    <a:pt x="47152" y="4665"/>
                  </a:cubicBezTo>
                  <a:cubicBezTo>
                    <a:pt x="40860" y="1541"/>
                    <a:pt x="34056" y="0"/>
                    <a:pt x="27279"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6"/>
            <p:cNvSpPr/>
            <p:nvPr/>
          </p:nvSpPr>
          <p:spPr>
            <a:xfrm>
              <a:off x="3394050" y="1263750"/>
              <a:ext cx="121250" cy="96425"/>
            </a:xfrm>
            <a:custGeom>
              <a:avLst/>
              <a:gdLst/>
              <a:ahLst/>
              <a:cxnLst/>
              <a:rect l="l" t="t" r="r" b="b"/>
              <a:pathLst>
                <a:path w="4850" h="3857" extrusionOk="0">
                  <a:moveTo>
                    <a:pt x="2425" y="0"/>
                  </a:moveTo>
                  <a:cubicBezTo>
                    <a:pt x="2373" y="0"/>
                    <a:pt x="2322" y="13"/>
                    <a:pt x="2270" y="39"/>
                  </a:cubicBezTo>
                  <a:cubicBezTo>
                    <a:pt x="0" y="245"/>
                    <a:pt x="0" y="3547"/>
                    <a:pt x="2270" y="3856"/>
                  </a:cubicBezTo>
                  <a:lnTo>
                    <a:pt x="2580" y="3856"/>
                  </a:lnTo>
                  <a:cubicBezTo>
                    <a:pt x="4850" y="3599"/>
                    <a:pt x="4850" y="297"/>
                    <a:pt x="2580" y="39"/>
                  </a:cubicBezTo>
                  <a:cubicBezTo>
                    <a:pt x="2528" y="13"/>
                    <a:pt x="2477" y="0"/>
                    <a:pt x="242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46"/>
            <p:cNvSpPr/>
            <p:nvPr/>
          </p:nvSpPr>
          <p:spPr>
            <a:xfrm>
              <a:off x="3348900" y="1207150"/>
              <a:ext cx="167700" cy="50525"/>
            </a:xfrm>
            <a:custGeom>
              <a:avLst/>
              <a:gdLst/>
              <a:ahLst/>
              <a:cxnLst/>
              <a:rect l="l" t="t" r="r" b="b"/>
              <a:pathLst>
                <a:path w="6708" h="2021" extrusionOk="0">
                  <a:moveTo>
                    <a:pt x="3215" y="0"/>
                  </a:moveTo>
                  <a:cubicBezTo>
                    <a:pt x="2387" y="0"/>
                    <a:pt x="1553" y="235"/>
                    <a:pt x="826" y="704"/>
                  </a:cubicBezTo>
                  <a:cubicBezTo>
                    <a:pt x="207" y="1065"/>
                    <a:pt x="1" y="1478"/>
                    <a:pt x="104" y="1581"/>
                  </a:cubicBezTo>
                  <a:cubicBezTo>
                    <a:pt x="127" y="1604"/>
                    <a:pt x="164" y="1614"/>
                    <a:pt x="213" y="1614"/>
                  </a:cubicBezTo>
                  <a:cubicBezTo>
                    <a:pt x="579" y="1614"/>
                    <a:pt x="1646" y="1056"/>
                    <a:pt x="3090" y="1056"/>
                  </a:cubicBezTo>
                  <a:cubicBezTo>
                    <a:pt x="3193" y="1056"/>
                    <a:pt x="3299" y="1059"/>
                    <a:pt x="3406" y="1065"/>
                  </a:cubicBezTo>
                  <a:cubicBezTo>
                    <a:pt x="5001" y="1159"/>
                    <a:pt x="6127" y="2021"/>
                    <a:pt x="6512" y="2021"/>
                  </a:cubicBezTo>
                  <a:cubicBezTo>
                    <a:pt x="6550" y="2021"/>
                    <a:pt x="6581" y="2012"/>
                    <a:pt x="6604" y="1993"/>
                  </a:cubicBezTo>
                  <a:cubicBezTo>
                    <a:pt x="6707" y="1890"/>
                    <a:pt x="6501" y="1478"/>
                    <a:pt x="5985" y="1013"/>
                  </a:cubicBezTo>
                  <a:cubicBezTo>
                    <a:pt x="5197" y="338"/>
                    <a:pt x="4210" y="0"/>
                    <a:pt x="321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46"/>
            <p:cNvSpPr/>
            <p:nvPr/>
          </p:nvSpPr>
          <p:spPr>
            <a:xfrm>
              <a:off x="2914725" y="1259650"/>
              <a:ext cx="120825" cy="93650"/>
            </a:xfrm>
            <a:custGeom>
              <a:avLst/>
              <a:gdLst/>
              <a:ahLst/>
              <a:cxnLst/>
              <a:rect l="l" t="t" r="r" b="b"/>
              <a:pathLst>
                <a:path w="4833" h="3746" extrusionOk="0">
                  <a:moveTo>
                    <a:pt x="2395" y="1"/>
                  </a:moveTo>
                  <a:cubicBezTo>
                    <a:pt x="1808" y="1"/>
                    <a:pt x="1238" y="286"/>
                    <a:pt x="860" y="822"/>
                  </a:cubicBezTo>
                  <a:cubicBezTo>
                    <a:pt x="1" y="2063"/>
                    <a:pt x="952" y="3745"/>
                    <a:pt x="2406" y="3745"/>
                  </a:cubicBezTo>
                  <a:cubicBezTo>
                    <a:pt x="2524" y="3745"/>
                    <a:pt x="2645" y="3734"/>
                    <a:pt x="2768" y="3711"/>
                  </a:cubicBezTo>
                  <a:cubicBezTo>
                    <a:pt x="4368" y="3401"/>
                    <a:pt x="4832" y="1286"/>
                    <a:pt x="3491" y="358"/>
                  </a:cubicBezTo>
                  <a:cubicBezTo>
                    <a:pt x="3149" y="117"/>
                    <a:pt x="2769" y="1"/>
                    <a:pt x="239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46"/>
            <p:cNvSpPr/>
            <p:nvPr/>
          </p:nvSpPr>
          <p:spPr>
            <a:xfrm>
              <a:off x="2866575" y="1219300"/>
              <a:ext cx="166375" cy="51275"/>
            </a:xfrm>
            <a:custGeom>
              <a:avLst/>
              <a:gdLst/>
              <a:ahLst/>
              <a:cxnLst/>
              <a:rect l="l" t="t" r="r" b="b"/>
              <a:pathLst>
                <a:path w="6655" h="2051" extrusionOk="0">
                  <a:moveTo>
                    <a:pt x="3153" y="0"/>
                  </a:moveTo>
                  <a:cubicBezTo>
                    <a:pt x="2345" y="0"/>
                    <a:pt x="1534" y="225"/>
                    <a:pt x="825" y="682"/>
                  </a:cubicBezTo>
                  <a:cubicBezTo>
                    <a:pt x="206" y="1095"/>
                    <a:pt x="0" y="1507"/>
                    <a:pt x="103" y="1611"/>
                  </a:cubicBezTo>
                  <a:cubicBezTo>
                    <a:pt x="120" y="1634"/>
                    <a:pt x="153" y="1644"/>
                    <a:pt x="199" y="1644"/>
                  </a:cubicBezTo>
                  <a:cubicBezTo>
                    <a:pt x="540" y="1644"/>
                    <a:pt x="1640" y="1086"/>
                    <a:pt x="3089" y="1086"/>
                  </a:cubicBezTo>
                  <a:cubicBezTo>
                    <a:pt x="3192" y="1086"/>
                    <a:pt x="3298" y="1089"/>
                    <a:pt x="3405" y="1095"/>
                  </a:cubicBezTo>
                  <a:cubicBezTo>
                    <a:pt x="5000" y="1189"/>
                    <a:pt x="6126" y="2051"/>
                    <a:pt x="6472" y="2051"/>
                  </a:cubicBezTo>
                  <a:cubicBezTo>
                    <a:pt x="6506" y="2051"/>
                    <a:pt x="6533" y="2042"/>
                    <a:pt x="6552" y="2023"/>
                  </a:cubicBezTo>
                  <a:cubicBezTo>
                    <a:pt x="6655" y="1920"/>
                    <a:pt x="6500" y="1507"/>
                    <a:pt x="5984" y="1043"/>
                  </a:cubicBezTo>
                  <a:cubicBezTo>
                    <a:pt x="5180" y="354"/>
                    <a:pt x="4168" y="0"/>
                    <a:pt x="315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46"/>
            <p:cNvSpPr/>
            <p:nvPr/>
          </p:nvSpPr>
          <p:spPr>
            <a:xfrm>
              <a:off x="3176100" y="1258250"/>
              <a:ext cx="130275" cy="393400"/>
            </a:xfrm>
            <a:custGeom>
              <a:avLst/>
              <a:gdLst/>
              <a:ahLst/>
              <a:cxnLst/>
              <a:rect l="l" t="t" r="r" b="b"/>
              <a:pathLst>
                <a:path w="5211" h="15736" extrusionOk="0">
                  <a:moveTo>
                    <a:pt x="464" y="15426"/>
                  </a:moveTo>
                  <a:lnTo>
                    <a:pt x="464" y="15477"/>
                  </a:lnTo>
                  <a:cubicBezTo>
                    <a:pt x="464" y="15467"/>
                    <a:pt x="469" y="15457"/>
                    <a:pt x="479" y="15447"/>
                  </a:cubicBezTo>
                  <a:lnTo>
                    <a:pt x="479" y="15447"/>
                  </a:lnTo>
                  <a:cubicBezTo>
                    <a:pt x="472" y="15440"/>
                    <a:pt x="467" y="15433"/>
                    <a:pt x="464" y="15426"/>
                  </a:cubicBezTo>
                  <a:close/>
                  <a:moveTo>
                    <a:pt x="315" y="1"/>
                  </a:moveTo>
                  <a:cubicBezTo>
                    <a:pt x="313" y="1"/>
                    <a:pt x="311" y="1"/>
                    <a:pt x="310" y="1"/>
                  </a:cubicBezTo>
                  <a:cubicBezTo>
                    <a:pt x="0" y="104"/>
                    <a:pt x="1135" y="4386"/>
                    <a:pt x="2786" y="9648"/>
                  </a:cubicBezTo>
                  <a:cubicBezTo>
                    <a:pt x="3199" y="10886"/>
                    <a:pt x="3611" y="12124"/>
                    <a:pt x="4024" y="13311"/>
                  </a:cubicBezTo>
                  <a:cubicBezTo>
                    <a:pt x="4230" y="13723"/>
                    <a:pt x="4282" y="14188"/>
                    <a:pt x="4282" y="14652"/>
                  </a:cubicBezTo>
                  <a:cubicBezTo>
                    <a:pt x="4230" y="14910"/>
                    <a:pt x="3869" y="14962"/>
                    <a:pt x="3405" y="15013"/>
                  </a:cubicBezTo>
                  <a:cubicBezTo>
                    <a:pt x="1716" y="15158"/>
                    <a:pt x="614" y="15303"/>
                    <a:pt x="479" y="15447"/>
                  </a:cubicBezTo>
                  <a:lnTo>
                    <a:pt x="479" y="15447"/>
                  </a:lnTo>
                  <a:cubicBezTo>
                    <a:pt x="620" y="15590"/>
                    <a:pt x="1684" y="15686"/>
                    <a:pt x="3405" y="15735"/>
                  </a:cubicBezTo>
                  <a:cubicBezTo>
                    <a:pt x="3663" y="15735"/>
                    <a:pt x="3921" y="15684"/>
                    <a:pt x="4179" y="15632"/>
                  </a:cubicBezTo>
                  <a:cubicBezTo>
                    <a:pt x="4591" y="15581"/>
                    <a:pt x="4901" y="15323"/>
                    <a:pt x="5056" y="14962"/>
                  </a:cubicBezTo>
                  <a:cubicBezTo>
                    <a:pt x="5210" y="14291"/>
                    <a:pt x="5159" y="13620"/>
                    <a:pt x="4901" y="13001"/>
                  </a:cubicBezTo>
                  <a:cubicBezTo>
                    <a:pt x="4540" y="11815"/>
                    <a:pt x="4127" y="10577"/>
                    <a:pt x="3766" y="9338"/>
                  </a:cubicBezTo>
                  <a:cubicBezTo>
                    <a:pt x="2125" y="4109"/>
                    <a:pt x="587" y="1"/>
                    <a:pt x="31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46"/>
            <p:cNvSpPr/>
            <p:nvPr/>
          </p:nvSpPr>
          <p:spPr>
            <a:xfrm>
              <a:off x="3014875" y="1685150"/>
              <a:ext cx="241200" cy="126675"/>
            </a:xfrm>
            <a:custGeom>
              <a:avLst/>
              <a:gdLst/>
              <a:ahLst/>
              <a:cxnLst/>
              <a:rect l="l" t="t" r="r" b="b"/>
              <a:pathLst>
                <a:path w="9648" h="5067" extrusionOk="0">
                  <a:moveTo>
                    <a:pt x="1084" y="1"/>
                  </a:moveTo>
                  <a:cubicBezTo>
                    <a:pt x="1084" y="1"/>
                    <a:pt x="1" y="3044"/>
                    <a:pt x="3767" y="4644"/>
                  </a:cubicBezTo>
                  <a:cubicBezTo>
                    <a:pt x="4470" y="4945"/>
                    <a:pt x="5123" y="5066"/>
                    <a:pt x="5717" y="5066"/>
                  </a:cubicBezTo>
                  <a:cubicBezTo>
                    <a:pt x="8176" y="5066"/>
                    <a:pt x="9648" y="2993"/>
                    <a:pt x="9648" y="2993"/>
                  </a:cubicBezTo>
                  <a:cubicBezTo>
                    <a:pt x="6655" y="2425"/>
                    <a:pt x="3767" y="1393"/>
                    <a:pt x="10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46"/>
            <p:cNvSpPr/>
            <p:nvPr/>
          </p:nvSpPr>
          <p:spPr>
            <a:xfrm>
              <a:off x="2772425" y="2046275"/>
              <a:ext cx="412725" cy="226125"/>
            </a:xfrm>
            <a:custGeom>
              <a:avLst/>
              <a:gdLst/>
              <a:ahLst/>
              <a:cxnLst/>
              <a:rect l="l" t="t" r="r" b="b"/>
              <a:pathLst>
                <a:path w="16509" h="9045" extrusionOk="0">
                  <a:moveTo>
                    <a:pt x="0" y="0"/>
                  </a:moveTo>
                  <a:lnTo>
                    <a:pt x="0" y="0"/>
                  </a:lnTo>
                  <a:cubicBezTo>
                    <a:pt x="0" y="1"/>
                    <a:pt x="3294" y="9045"/>
                    <a:pt x="15446" y="9045"/>
                  </a:cubicBezTo>
                  <a:cubicBezTo>
                    <a:pt x="15743" y="9045"/>
                    <a:pt x="16046" y="9039"/>
                    <a:pt x="16353" y="9028"/>
                  </a:cubicBezTo>
                  <a:lnTo>
                    <a:pt x="16508" y="5675"/>
                  </a:lnTo>
                  <a:lnTo>
                    <a:pt x="16508" y="5675"/>
                  </a:lnTo>
                  <a:cubicBezTo>
                    <a:pt x="16508" y="5675"/>
                    <a:pt x="16456" y="5677"/>
                    <a:pt x="16356" y="5677"/>
                  </a:cubicBezTo>
                  <a:cubicBezTo>
                    <a:pt x="15203" y="5677"/>
                    <a:pt x="7689" y="5458"/>
                    <a:pt x="0"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46"/>
            <p:cNvSpPr/>
            <p:nvPr/>
          </p:nvSpPr>
          <p:spPr>
            <a:xfrm>
              <a:off x="2223000" y="577300"/>
              <a:ext cx="1324550" cy="755975"/>
            </a:xfrm>
            <a:custGeom>
              <a:avLst/>
              <a:gdLst/>
              <a:ahLst/>
              <a:cxnLst/>
              <a:rect l="l" t="t" r="r" b="b"/>
              <a:pathLst>
                <a:path w="52982" h="30239" extrusionOk="0">
                  <a:moveTo>
                    <a:pt x="29509" y="1"/>
                  </a:moveTo>
                  <a:lnTo>
                    <a:pt x="15580" y="2941"/>
                  </a:lnTo>
                  <a:lnTo>
                    <a:pt x="2890" y="9441"/>
                  </a:lnTo>
                  <a:cubicBezTo>
                    <a:pt x="2890" y="9441"/>
                    <a:pt x="1" y="29870"/>
                    <a:pt x="5263" y="30231"/>
                  </a:cubicBezTo>
                  <a:cubicBezTo>
                    <a:pt x="5333" y="30236"/>
                    <a:pt x="5403" y="30238"/>
                    <a:pt x="5471" y="30238"/>
                  </a:cubicBezTo>
                  <a:cubicBezTo>
                    <a:pt x="10455" y="30238"/>
                    <a:pt x="9802" y="17437"/>
                    <a:pt x="9802" y="17437"/>
                  </a:cubicBezTo>
                  <a:cubicBezTo>
                    <a:pt x="16354" y="15322"/>
                    <a:pt x="16612" y="8409"/>
                    <a:pt x="18314" y="7017"/>
                  </a:cubicBezTo>
                  <a:cubicBezTo>
                    <a:pt x="18730" y="6679"/>
                    <a:pt x="19539" y="6518"/>
                    <a:pt x="20624" y="6518"/>
                  </a:cubicBezTo>
                  <a:cubicBezTo>
                    <a:pt x="23847" y="6518"/>
                    <a:pt x="29509" y="7938"/>
                    <a:pt x="34565" y="10370"/>
                  </a:cubicBezTo>
                  <a:cubicBezTo>
                    <a:pt x="38487" y="12223"/>
                    <a:pt x="42041" y="12795"/>
                    <a:pt x="44935" y="12795"/>
                  </a:cubicBezTo>
                  <a:cubicBezTo>
                    <a:pt x="49614" y="12795"/>
                    <a:pt x="52569" y="11298"/>
                    <a:pt x="52569" y="11298"/>
                  </a:cubicBezTo>
                  <a:lnTo>
                    <a:pt x="52981" y="4231"/>
                  </a:lnTo>
                  <a:lnTo>
                    <a:pt x="42715" y="1600"/>
                  </a:lnTo>
                  <a:lnTo>
                    <a:pt x="29509"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46"/>
            <p:cNvSpPr/>
            <p:nvPr/>
          </p:nvSpPr>
          <p:spPr>
            <a:xfrm>
              <a:off x="2152325" y="1212950"/>
              <a:ext cx="225475" cy="337275"/>
            </a:xfrm>
            <a:custGeom>
              <a:avLst/>
              <a:gdLst/>
              <a:ahLst/>
              <a:cxnLst/>
              <a:rect l="l" t="t" r="r" b="b"/>
              <a:pathLst>
                <a:path w="9019" h="13491" extrusionOk="0">
                  <a:moveTo>
                    <a:pt x="5721" y="1"/>
                  </a:moveTo>
                  <a:cubicBezTo>
                    <a:pt x="3247" y="1"/>
                    <a:pt x="267" y="1088"/>
                    <a:pt x="145" y="6250"/>
                  </a:cubicBezTo>
                  <a:cubicBezTo>
                    <a:pt x="1" y="12416"/>
                    <a:pt x="4294" y="13491"/>
                    <a:pt x="6908" y="13491"/>
                  </a:cubicBezTo>
                  <a:cubicBezTo>
                    <a:pt x="8033" y="13491"/>
                    <a:pt x="8848" y="13292"/>
                    <a:pt x="8863" y="13214"/>
                  </a:cubicBezTo>
                  <a:cubicBezTo>
                    <a:pt x="8863" y="12956"/>
                    <a:pt x="9018" y="575"/>
                    <a:pt x="9018" y="575"/>
                  </a:cubicBezTo>
                  <a:cubicBezTo>
                    <a:pt x="8933" y="532"/>
                    <a:pt x="7451" y="1"/>
                    <a:pt x="5721" y="1"/>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46"/>
            <p:cNvSpPr/>
            <p:nvPr/>
          </p:nvSpPr>
          <p:spPr>
            <a:xfrm>
              <a:off x="2211400" y="1282775"/>
              <a:ext cx="98050" cy="193000"/>
            </a:xfrm>
            <a:custGeom>
              <a:avLst/>
              <a:gdLst/>
              <a:ahLst/>
              <a:cxnLst/>
              <a:rect l="l" t="t" r="r" b="b"/>
              <a:pathLst>
                <a:path w="3922" h="7720" extrusionOk="0">
                  <a:moveTo>
                    <a:pt x="2219" y="0"/>
                  </a:moveTo>
                  <a:cubicBezTo>
                    <a:pt x="1496" y="155"/>
                    <a:pt x="877" y="671"/>
                    <a:pt x="619" y="1341"/>
                  </a:cubicBezTo>
                  <a:cubicBezTo>
                    <a:pt x="207" y="2115"/>
                    <a:pt x="0" y="2941"/>
                    <a:pt x="0" y="3818"/>
                  </a:cubicBezTo>
                  <a:cubicBezTo>
                    <a:pt x="52" y="5572"/>
                    <a:pt x="929" y="7222"/>
                    <a:pt x="2167" y="7635"/>
                  </a:cubicBezTo>
                  <a:cubicBezTo>
                    <a:pt x="2334" y="7691"/>
                    <a:pt x="2507" y="7720"/>
                    <a:pt x="2680" y="7720"/>
                  </a:cubicBezTo>
                  <a:cubicBezTo>
                    <a:pt x="2988" y="7720"/>
                    <a:pt x="3295" y="7627"/>
                    <a:pt x="3560" y="7429"/>
                  </a:cubicBezTo>
                  <a:cubicBezTo>
                    <a:pt x="3869" y="7222"/>
                    <a:pt x="3921" y="7016"/>
                    <a:pt x="3869" y="7016"/>
                  </a:cubicBezTo>
                  <a:cubicBezTo>
                    <a:pt x="3862" y="7009"/>
                    <a:pt x="3854" y="7006"/>
                    <a:pt x="3845" y="7006"/>
                  </a:cubicBezTo>
                  <a:cubicBezTo>
                    <a:pt x="3787" y="7006"/>
                    <a:pt x="3679" y="7133"/>
                    <a:pt x="3457" y="7222"/>
                  </a:cubicBezTo>
                  <a:cubicBezTo>
                    <a:pt x="3276" y="7300"/>
                    <a:pt x="3083" y="7339"/>
                    <a:pt x="2889" y="7339"/>
                  </a:cubicBezTo>
                  <a:cubicBezTo>
                    <a:pt x="2696" y="7339"/>
                    <a:pt x="2502" y="7300"/>
                    <a:pt x="2322" y="7222"/>
                  </a:cubicBezTo>
                  <a:cubicBezTo>
                    <a:pt x="1393" y="6861"/>
                    <a:pt x="619" y="5365"/>
                    <a:pt x="619" y="3818"/>
                  </a:cubicBezTo>
                  <a:cubicBezTo>
                    <a:pt x="619" y="3044"/>
                    <a:pt x="774" y="2270"/>
                    <a:pt x="1135" y="1599"/>
                  </a:cubicBezTo>
                  <a:cubicBezTo>
                    <a:pt x="1290" y="1032"/>
                    <a:pt x="1754" y="619"/>
                    <a:pt x="2270" y="464"/>
                  </a:cubicBezTo>
                  <a:cubicBezTo>
                    <a:pt x="2334" y="446"/>
                    <a:pt x="2400" y="438"/>
                    <a:pt x="2465" y="438"/>
                  </a:cubicBezTo>
                  <a:cubicBezTo>
                    <a:pt x="2769" y="438"/>
                    <a:pt x="3071" y="622"/>
                    <a:pt x="3199" y="877"/>
                  </a:cubicBezTo>
                  <a:cubicBezTo>
                    <a:pt x="3302" y="1135"/>
                    <a:pt x="3250" y="1341"/>
                    <a:pt x="3302" y="1341"/>
                  </a:cubicBezTo>
                  <a:cubicBezTo>
                    <a:pt x="3302" y="1341"/>
                    <a:pt x="3457" y="1187"/>
                    <a:pt x="3405" y="826"/>
                  </a:cubicBezTo>
                  <a:cubicBezTo>
                    <a:pt x="3354" y="619"/>
                    <a:pt x="3250" y="413"/>
                    <a:pt x="3096" y="258"/>
                  </a:cubicBezTo>
                  <a:cubicBezTo>
                    <a:pt x="2838" y="103"/>
                    <a:pt x="2528" y="0"/>
                    <a:pt x="2219"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46"/>
            <p:cNvSpPr/>
            <p:nvPr/>
          </p:nvSpPr>
          <p:spPr>
            <a:xfrm>
              <a:off x="2265575" y="532850"/>
              <a:ext cx="139300" cy="56275"/>
            </a:xfrm>
            <a:custGeom>
              <a:avLst/>
              <a:gdLst/>
              <a:ahLst/>
              <a:cxnLst/>
              <a:rect l="l" t="t" r="r" b="b"/>
              <a:pathLst>
                <a:path w="5572" h="2251" extrusionOk="0">
                  <a:moveTo>
                    <a:pt x="1260" y="1"/>
                  </a:moveTo>
                  <a:cubicBezTo>
                    <a:pt x="506" y="1"/>
                    <a:pt x="0" y="170"/>
                    <a:pt x="0" y="231"/>
                  </a:cubicBezTo>
                  <a:cubicBezTo>
                    <a:pt x="52" y="334"/>
                    <a:pt x="1393" y="179"/>
                    <a:pt x="2941" y="747"/>
                  </a:cubicBezTo>
                  <a:cubicBezTo>
                    <a:pt x="4366" y="1288"/>
                    <a:pt x="5277" y="2250"/>
                    <a:pt x="5448" y="2250"/>
                  </a:cubicBezTo>
                  <a:cubicBezTo>
                    <a:pt x="5457" y="2250"/>
                    <a:pt x="5464" y="2248"/>
                    <a:pt x="5468" y="2243"/>
                  </a:cubicBezTo>
                  <a:cubicBezTo>
                    <a:pt x="5572" y="2191"/>
                    <a:pt x="4746" y="953"/>
                    <a:pt x="3095" y="334"/>
                  </a:cubicBezTo>
                  <a:cubicBezTo>
                    <a:pt x="2421" y="81"/>
                    <a:pt x="1781" y="1"/>
                    <a:pt x="126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46"/>
            <p:cNvSpPr/>
            <p:nvPr/>
          </p:nvSpPr>
          <p:spPr>
            <a:xfrm>
              <a:off x="2386800" y="407075"/>
              <a:ext cx="50325" cy="197325"/>
            </a:xfrm>
            <a:custGeom>
              <a:avLst/>
              <a:gdLst/>
              <a:ahLst/>
              <a:cxnLst/>
              <a:rect l="l" t="t" r="r" b="b"/>
              <a:pathLst>
                <a:path w="2013" h="7893" extrusionOk="0">
                  <a:moveTo>
                    <a:pt x="465" y="0"/>
                  </a:moveTo>
                  <a:cubicBezTo>
                    <a:pt x="104" y="1341"/>
                    <a:pt x="0" y="2734"/>
                    <a:pt x="258" y="4127"/>
                  </a:cubicBezTo>
                  <a:cubicBezTo>
                    <a:pt x="413" y="5107"/>
                    <a:pt x="723" y="6036"/>
                    <a:pt x="1187" y="6913"/>
                  </a:cubicBezTo>
                  <a:cubicBezTo>
                    <a:pt x="1548" y="7583"/>
                    <a:pt x="1857" y="7893"/>
                    <a:pt x="1909" y="7893"/>
                  </a:cubicBezTo>
                  <a:cubicBezTo>
                    <a:pt x="2012" y="7790"/>
                    <a:pt x="981" y="6242"/>
                    <a:pt x="671" y="4024"/>
                  </a:cubicBezTo>
                  <a:cubicBezTo>
                    <a:pt x="361" y="1857"/>
                    <a:pt x="619" y="0"/>
                    <a:pt x="46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46"/>
            <p:cNvSpPr/>
            <p:nvPr/>
          </p:nvSpPr>
          <p:spPr>
            <a:xfrm>
              <a:off x="3301200" y="1121075"/>
              <a:ext cx="201200" cy="33800"/>
            </a:xfrm>
            <a:custGeom>
              <a:avLst/>
              <a:gdLst/>
              <a:ahLst/>
              <a:cxnLst/>
              <a:rect l="l" t="t" r="r" b="b"/>
              <a:pathLst>
                <a:path w="8048" h="1352" extrusionOk="0">
                  <a:moveTo>
                    <a:pt x="3992" y="0"/>
                  </a:moveTo>
                  <a:cubicBezTo>
                    <a:pt x="3009" y="0"/>
                    <a:pt x="2021" y="181"/>
                    <a:pt x="1083" y="536"/>
                  </a:cubicBezTo>
                  <a:cubicBezTo>
                    <a:pt x="361" y="794"/>
                    <a:pt x="0" y="1103"/>
                    <a:pt x="52" y="1206"/>
                  </a:cubicBezTo>
                  <a:cubicBezTo>
                    <a:pt x="69" y="1251"/>
                    <a:pt x="135" y="1269"/>
                    <a:pt x="242" y="1269"/>
                  </a:cubicBezTo>
                  <a:cubicBezTo>
                    <a:pt x="756" y="1269"/>
                    <a:pt x="2231" y="845"/>
                    <a:pt x="4024" y="845"/>
                  </a:cubicBezTo>
                  <a:cubicBezTo>
                    <a:pt x="5883" y="889"/>
                    <a:pt x="7400" y="1351"/>
                    <a:pt x="7859" y="1351"/>
                  </a:cubicBezTo>
                  <a:cubicBezTo>
                    <a:pt x="7935" y="1351"/>
                    <a:pt x="7982" y="1339"/>
                    <a:pt x="7996" y="1309"/>
                  </a:cubicBezTo>
                  <a:cubicBezTo>
                    <a:pt x="8048" y="1206"/>
                    <a:pt x="7687" y="897"/>
                    <a:pt x="6964" y="587"/>
                  </a:cubicBezTo>
                  <a:cubicBezTo>
                    <a:pt x="6020" y="194"/>
                    <a:pt x="5009" y="0"/>
                    <a:pt x="399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46"/>
            <p:cNvSpPr/>
            <p:nvPr/>
          </p:nvSpPr>
          <p:spPr>
            <a:xfrm>
              <a:off x="2811100" y="1074650"/>
              <a:ext cx="201225" cy="33800"/>
            </a:xfrm>
            <a:custGeom>
              <a:avLst/>
              <a:gdLst/>
              <a:ahLst/>
              <a:cxnLst/>
              <a:rect l="l" t="t" r="r" b="b"/>
              <a:pathLst>
                <a:path w="8049" h="1352" extrusionOk="0">
                  <a:moveTo>
                    <a:pt x="3973" y="0"/>
                  </a:moveTo>
                  <a:cubicBezTo>
                    <a:pt x="2997" y="0"/>
                    <a:pt x="2022" y="181"/>
                    <a:pt x="1084" y="535"/>
                  </a:cubicBezTo>
                  <a:cubicBezTo>
                    <a:pt x="362" y="845"/>
                    <a:pt x="1" y="1103"/>
                    <a:pt x="52" y="1206"/>
                  </a:cubicBezTo>
                  <a:cubicBezTo>
                    <a:pt x="70" y="1251"/>
                    <a:pt x="136" y="1269"/>
                    <a:pt x="245" y="1269"/>
                  </a:cubicBezTo>
                  <a:cubicBezTo>
                    <a:pt x="736" y="1269"/>
                    <a:pt x="2093" y="893"/>
                    <a:pt x="3765" y="893"/>
                  </a:cubicBezTo>
                  <a:cubicBezTo>
                    <a:pt x="3851" y="893"/>
                    <a:pt x="3937" y="894"/>
                    <a:pt x="4025" y="897"/>
                  </a:cubicBezTo>
                  <a:cubicBezTo>
                    <a:pt x="5882" y="897"/>
                    <a:pt x="7398" y="1351"/>
                    <a:pt x="7858" y="1351"/>
                  </a:cubicBezTo>
                  <a:cubicBezTo>
                    <a:pt x="7935" y="1351"/>
                    <a:pt x="7982" y="1339"/>
                    <a:pt x="7997" y="1309"/>
                  </a:cubicBezTo>
                  <a:cubicBezTo>
                    <a:pt x="8048" y="1206"/>
                    <a:pt x="7687" y="897"/>
                    <a:pt x="6965" y="587"/>
                  </a:cubicBezTo>
                  <a:cubicBezTo>
                    <a:pt x="5994" y="193"/>
                    <a:pt x="4983" y="0"/>
                    <a:pt x="397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46"/>
            <p:cNvSpPr/>
            <p:nvPr/>
          </p:nvSpPr>
          <p:spPr>
            <a:xfrm>
              <a:off x="3259925" y="1180875"/>
              <a:ext cx="392075" cy="316475"/>
            </a:xfrm>
            <a:custGeom>
              <a:avLst/>
              <a:gdLst/>
              <a:ahLst/>
              <a:cxnLst/>
              <a:rect l="l" t="t" r="r" b="b"/>
              <a:pathLst>
                <a:path w="15683" h="12659" extrusionOk="0">
                  <a:moveTo>
                    <a:pt x="15373" y="1"/>
                  </a:moveTo>
                  <a:lnTo>
                    <a:pt x="4385" y="104"/>
                  </a:lnTo>
                  <a:lnTo>
                    <a:pt x="1238" y="156"/>
                  </a:lnTo>
                  <a:cubicBezTo>
                    <a:pt x="877" y="156"/>
                    <a:pt x="516" y="156"/>
                    <a:pt x="207" y="207"/>
                  </a:cubicBezTo>
                  <a:cubicBezTo>
                    <a:pt x="310" y="207"/>
                    <a:pt x="413" y="259"/>
                    <a:pt x="516" y="259"/>
                  </a:cubicBezTo>
                  <a:lnTo>
                    <a:pt x="1342" y="259"/>
                  </a:lnTo>
                  <a:lnTo>
                    <a:pt x="4488" y="310"/>
                  </a:lnTo>
                  <a:lnTo>
                    <a:pt x="15212" y="412"/>
                  </a:lnTo>
                  <a:lnTo>
                    <a:pt x="15212" y="412"/>
                  </a:lnTo>
                  <a:cubicBezTo>
                    <a:pt x="15167" y="1741"/>
                    <a:pt x="15167" y="3118"/>
                    <a:pt x="15167" y="4540"/>
                  </a:cubicBezTo>
                  <a:cubicBezTo>
                    <a:pt x="15219" y="6088"/>
                    <a:pt x="14806" y="7584"/>
                    <a:pt x="13981" y="8822"/>
                  </a:cubicBezTo>
                  <a:cubicBezTo>
                    <a:pt x="13155" y="10164"/>
                    <a:pt x="11865" y="11195"/>
                    <a:pt x="10369" y="11763"/>
                  </a:cubicBezTo>
                  <a:cubicBezTo>
                    <a:pt x="9699" y="12021"/>
                    <a:pt x="8925" y="12175"/>
                    <a:pt x="8203" y="12227"/>
                  </a:cubicBezTo>
                  <a:cubicBezTo>
                    <a:pt x="8032" y="12239"/>
                    <a:pt x="7862" y="12246"/>
                    <a:pt x="7691" y="12246"/>
                  </a:cubicBezTo>
                  <a:cubicBezTo>
                    <a:pt x="7140" y="12246"/>
                    <a:pt x="6588" y="12178"/>
                    <a:pt x="6036" y="12021"/>
                  </a:cubicBezTo>
                  <a:cubicBezTo>
                    <a:pt x="4746" y="11711"/>
                    <a:pt x="3560" y="11092"/>
                    <a:pt x="2580" y="10164"/>
                  </a:cubicBezTo>
                  <a:cubicBezTo>
                    <a:pt x="1754" y="9338"/>
                    <a:pt x="1084" y="8306"/>
                    <a:pt x="723" y="7223"/>
                  </a:cubicBezTo>
                  <a:cubicBezTo>
                    <a:pt x="413" y="6294"/>
                    <a:pt x="258" y="5314"/>
                    <a:pt x="310" y="4334"/>
                  </a:cubicBezTo>
                  <a:cubicBezTo>
                    <a:pt x="258" y="3509"/>
                    <a:pt x="258" y="2786"/>
                    <a:pt x="258" y="2167"/>
                  </a:cubicBezTo>
                  <a:cubicBezTo>
                    <a:pt x="258" y="1600"/>
                    <a:pt x="207" y="1084"/>
                    <a:pt x="207" y="723"/>
                  </a:cubicBezTo>
                  <a:cubicBezTo>
                    <a:pt x="207" y="568"/>
                    <a:pt x="207" y="362"/>
                    <a:pt x="155" y="207"/>
                  </a:cubicBezTo>
                  <a:cubicBezTo>
                    <a:pt x="155" y="362"/>
                    <a:pt x="155" y="517"/>
                    <a:pt x="155" y="671"/>
                  </a:cubicBezTo>
                  <a:cubicBezTo>
                    <a:pt x="155" y="1033"/>
                    <a:pt x="103" y="1497"/>
                    <a:pt x="103" y="2064"/>
                  </a:cubicBezTo>
                  <a:cubicBezTo>
                    <a:pt x="103" y="2735"/>
                    <a:pt x="52" y="3457"/>
                    <a:pt x="52" y="4334"/>
                  </a:cubicBezTo>
                  <a:cubicBezTo>
                    <a:pt x="0" y="5314"/>
                    <a:pt x="103" y="6346"/>
                    <a:pt x="413" y="7326"/>
                  </a:cubicBezTo>
                  <a:cubicBezTo>
                    <a:pt x="826" y="8461"/>
                    <a:pt x="1445" y="9545"/>
                    <a:pt x="2322" y="10370"/>
                  </a:cubicBezTo>
                  <a:cubicBezTo>
                    <a:pt x="3302" y="11402"/>
                    <a:pt x="4592" y="12072"/>
                    <a:pt x="5933" y="12433"/>
                  </a:cubicBezTo>
                  <a:cubicBezTo>
                    <a:pt x="6524" y="12591"/>
                    <a:pt x="7085" y="12658"/>
                    <a:pt x="7662" y="12658"/>
                  </a:cubicBezTo>
                  <a:cubicBezTo>
                    <a:pt x="7840" y="12658"/>
                    <a:pt x="8020" y="12652"/>
                    <a:pt x="8203" y="12640"/>
                  </a:cubicBezTo>
                  <a:cubicBezTo>
                    <a:pt x="9028" y="12640"/>
                    <a:pt x="9802" y="12433"/>
                    <a:pt x="10524" y="12175"/>
                  </a:cubicBezTo>
                  <a:cubicBezTo>
                    <a:pt x="12123" y="11556"/>
                    <a:pt x="13465" y="10473"/>
                    <a:pt x="14393" y="9080"/>
                  </a:cubicBezTo>
                  <a:cubicBezTo>
                    <a:pt x="15219" y="7739"/>
                    <a:pt x="15683" y="6140"/>
                    <a:pt x="15631" y="4540"/>
                  </a:cubicBezTo>
                  <a:cubicBezTo>
                    <a:pt x="15631" y="3044"/>
                    <a:pt x="15580" y="1600"/>
                    <a:pt x="15580" y="207"/>
                  </a:cubicBezTo>
                  <a:lnTo>
                    <a:pt x="15580"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46"/>
            <p:cNvSpPr/>
            <p:nvPr/>
          </p:nvSpPr>
          <p:spPr>
            <a:xfrm>
              <a:off x="2745325" y="1170575"/>
              <a:ext cx="392100" cy="316325"/>
            </a:xfrm>
            <a:custGeom>
              <a:avLst/>
              <a:gdLst/>
              <a:ahLst/>
              <a:cxnLst/>
              <a:rect l="l" t="t" r="r" b="b"/>
              <a:pathLst>
                <a:path w="15684" h="12653" extrusionOk="0">
                  <a:moveTo>
                    <a:pt x="15426" y="0"/>
                  </a:moveTo>
                  <a:lnTo>
                    <a:pt x="4386" y="103"/>
                  </a:lnTo>
                  <a:lnTo>
                    <a:pt x="1290" y="155"/>
                  </a:lnTo>
                  <a:cubicBezTo>
                    <a:pt x="929" y="155"/>
                    <a:pt x="568" y="155"/>
                    <a:pt x="207" y="206"/>
                  </a:cubicBezTo>
                  <a:lnTo>
                    <a:pt x="517" y="206"/>
                  </a:lnTo>
                  <a:lnTo>
                    <a:pt x="1342" y="258"/>
                  </a:lnTo>
                  <a:lnTo>
                    <a:pt x="4540" y="310"/>
                  </a:lnTo>
                  <a:lnTo>
                    <a:pt x="15219" y="411"/>
                  </a:lnTo>
                  <a:lnTo>
                    <a:pt x="15219" y="411"/>
                  </a:lnTo>
                  <a:cubicBezTo>
                    <a:pt x="15219" y="1699"/>
                    <a:pt x="15219" y="3119"/>
                    <a:pt x="15219" y="4540"/>
                  </a:cubicBezTo>
                  <a:cubicBezTo>
                    <a:pt x="15219" y="6036"/>
                    <a:pt x="14858" y="7532"/>
                    <a:pt x="14033" y="8822"/>
                  </a:cubicBezTo>
                  <a:cubicBezTo>
                    <a:pt x="13156" y="10163"/>
                    <a:pt x="11866" y="11195"/>
                    <a:pt x="10421" y="11762"/>
                  </a:cubicBezTo>
                  <a:cubicBezTo>
                    <a:pt x="9699" y="12020"/>
                    <a:pt x="8977" y="12175"/>
                    <a:pt x="8203" y="12226"/>
                  </a:cubicBezTo>
                  <a:cubicBezTo>
                    <a:pt x="8075" y="12236"/>
                    <a:pt x="7947" y="12240"/>
                    <a:pt x="7819" y="12240"/>
                  </a:cubicBezTo>
                  <a:cubicBezTo>
                    <a:pt x="7225" y="12240"/>
                    <a:pt x="6631" y="12147"/>
                    <a:pt x="6037" y="12020"/>
                  </a:cubicBezTo>
                  <a:cubicBezTo>
                    <a:pt x="4747" y="11710"/>
                    <a:pt x="3560" y="11040"/>
                    <a:pt x="2580" y="10111"/>
                  </a:cubicBezTo>
                  <a:cubicBezTo>
                    <a:pt x="1755" y="9286"/>
                    <a:pt x="1136" y="8306"/>
                    <a:pt x="723" y="7171"/>
                  </a:cubicBezTo>
                  <a:cubicBezTo>
                    <a:pt x="413" y="6242"/>
                    <a:pt x="310" y="5314"/>
                    <a:pt x="310" y="4333"/>
                  </a:cubicBezTo>
                  <a:cubicBezTo>
                    <a:pt x="310" y="3508"/>
                    <a:pt x="259" y="2734"/>
                    <a:pt x="259" y="2115"/>
                  </a:cubicBezTo>
                  <a:cubicBezTo>
                    <a:pt x="259" y="1548"/>
                    <a:pt x="259" y="1083"/>
                    <a:pt x="207" y="722"/>
                  </a:cubicBezTo>
                  <a:cubicBezTo>
                    <a:pt x="207" y="516"/>
                    <a:pt x="207" y="361"/>
                    <a:pt x="207" y="206"/>
                  </a:cubicBezTo>
                  <a:cubicBezTo>
                    <a:pt x="156" y="361"/>
                    <a:pt x="156" y="516"/>
                    <a:pt x="156" y="671"/>
                  </a:cubicBezTo>
                  <a:cubicBezTo>
                    <a:pt x="156" y="1032"/>
                    <a:pt x="156" y="1496"/>
                    <a:pt x="104" y="2064"/>
                  </a:cubicBezTo>
                  <a:cubicBezTo>
                    <a:pt x="104" y="2683"/>
                    <a:pt x="104" y="3456"/>
                    <a:pt x="52" y="4333"/>
                  </a:cubicBezTo>
                  <a:cubicBezTo>
                    <a:pt x="1" y="5314"/>
                    <a:pt x="156" y="6345"/>
                    <a:pt x="465" y="7274"/>
                  </a:cubicBezTo>
                  <a:cubicBezTo>
                    <a:pt x="826" y="8460"/>
                    <a:pt x="1497" y="9492"/>
                    <a:pt x="2322" y="10369"/>
                  </a:cubicBezTo>
                  <a:cubicBezTo>
                    <a:pt x="3354" y="11349"/>
                    <a:pt x="4592" y="12072"/>
                    <a:pt x="5985" y="12433"/>
                  </a:cubicBezTo>
                  <a:cubicBezTo>
                    <a:pt x="6579" y="12560"/>
                    <a:pt x="7208" y="12652"/>
                    <a:pt x="7815" y="12652"/>
                  </a:cubicBezTo>
                  <a:cubicBezTo>
                    <a:pt x="7946" y="12652"/>
                    <a:pt x="8075" y="12648"/>
                    <a:pt x="8203" y="12639"/>
                  </a:cubicBezTo>
                  <a:cubicBezTo>
                    <a:pt x="9029" y="12587"/>
                    <a:pt x="9802" y="12433"/>
                    <a:pt x="10525" y="12175"/>
                  </a:cubicBezTo>
                  <a:cubicBezTo>
                    <a:pt x="12124" y="11556"/>
                    <a:pt x="13465" y="10472"/>
                    <a:pt x="14394" y="9080"/>
                  </a:cubicBezTo>
                  <a:cubicBezTo>
                    <a:pt x="15271" y="7687"/>
                    <a:pt x="15683" y="6139"/>
                    <a:pt x="15632" y="4540"/>
                  </a:cubicBezTo>
                  <a:cubicBezTo>
                    <a:pt x="15632" y="3044"/>
                    <a:pt x="15632" y="1599"/>
                    <a:pt x="15632" y="206"/>
                  </a:cubicBezTo>
                  <a:lnTo>
                    <a:pt x="15632"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46"/>
            <p:cNvSpPr/>
            <p:nvPr/>
          </p:nvSpPr>
          <p:spPr>
            <a:xfrm>
              <a:off x="3124500" y="1196350"/>
              <a:ext cx="144475" cy="10350"/>
            </a:xfrm>
            <a:custGeom>
              <a:avLst/>
              <a:gdLst/>
              <a:ahLst/>
              <a:cxnLst/>
              <a:rect l="l" t="t" r="r" b="b"/>
              <a:pathLst>
                <a:path w="5779" h="414" extrusionOk="0">
                  <a:moveTo>
                    <a:pt x="2889" y="1"/>
                  </a:moveTo>
                  <a:cubicBezTo>
                    <a:pt x="1290" y="1"/>
                    <a:pt x="1" y="104"/>
                    <a:pt x="1" y="207"/>
                  </a:cubicBezTo>
                  <a:cubicBezTo>
                    <a:pt x="1" y="310"/>
                    <a:pt x="1290" y="414"/>
                    <a:pt x="2889" y="414"/>
                  </a:cubicBezTo>
                  <a:cubicBezTo>
                    <a:pt x="4489" y="414"/>
                    <a:pt x="5778" y="310"/>
                    <a:pt x="5778" y="207"/>
                  </a:cubicBezTo>
                  <a:cubicBezTo>
                    <a:pt x="5778" y="104"/>
                    <a:pt x="4489" y="1"/>
                    <a:pt x="288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46"/>
            <p:cNvSpPr/>
            <p:nvPr/>
          </p:nvSpPr>
          <p:spPr>
            <a:xfrm>
              <a:off x="2349400" y="1197650"/>
              <a:ext cx="401125" cy="11625"/>
            </a:xfrm>
            <a:custGeom>
              <a:avLst/>
              <a:gdLst/>
              <a:ahLst/>
              <a:cxnLst/>
              <a:rect l="l" t="t" r="r" b="b"/>
              <a:pathLst>
                <a:path w="16045" h="465" extrusionOk="0">
                  <a:moveTo>
                    <a:pt x="7996" y="0"/>
                  </a:moveTo>
                  <a:cubicBezTo>
                    <a:pt x="3560" y="52"/>
                    <a:pt x="0" y="155"/>
                    <a:pt x="0" y="258"/>
                  </a:cubicBezTo>
                  <a:cubicBezTo>
                    <a:pt x="0" y="362"/>
                    <a:pt x="3560" y="465"/>
                    <a:pt x="7996" y="465"/>
                  </a:cubicBezTo>
                  <a:cubicBezTo>
                    <a:pt x="12433" y="465"/>
                    <a:pt x="16044" y="362"/>
                    <a:pt x="16044" y="207"/>
                  </a:cubicBezTo>
                  <a:cubicBezTo>
                    <a:pt x="16044" y="104"/>
                    <a:pt x="12433" y="0"/>
                    <a:pt x="799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46"/>
            <p:cNvSpPr/>
            <p:nvPr/>
          </p:nvSpPr>
          <p:spPr>
            <a:xfrm>
              <a:off x="2649900" y="3651950"/>
              <a:ext cx="4503625" cy="1799150"/>
            </a:xfrm>
            <a:custGeom>
              <a:avLst/>
              <a:gdLst/>
              <a:ahLst/>
              <a:cxnLst/>
              <a:rect l="l" t="t" r="r" b="b"/>
              <a:pathLst>
                <a:path w="180145" h="71966" extrusionOk="0">
                  <a:moveTo>
                    <a:pt x="78053" y="0"/>
                  </a:moveTo>
                  <a:lnTo>
                    <a:pt x="50195" y="68870"/>
                  </a:lnTo>
                  <a:lnTo>
                    <a:pt x="0" y="68870"/>
                  </a:lnTo>
                  <a:lnTo>
                    <a:pt x="0" y="71965"/>
                  </a:lnTo>
                  <a:lnTo>
                    <a:pt x="149553" y="71965"/>
                  </a:lnTo>
                  <a:lnTo>
                    <a:pt x="180145"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46"/>
            <p:cNvSpPr/>
            <p:nvPr/>
          </p:nvSpPr>
          <p:spPr>
            <a:xfrm>
              <a:off x="5403400" y="4473500"/>
              <a:ext cx="287625" cy="321125"/>
            </a:xfrm>
            <a:custGeom>
              <a:avLst/>
              <a:gdLst/>
              <a:ahLst/>
              <a:cxnLst/>
              <a:rect l="l" t="t" r="r" b="b"/>
              <a:pathLst>
                <a:path w="11505" h="12845" extrusionOk="0">
                  <a:moveTo>
                    <a:pt x="6510" y="0"/>
                  </a:moveTo>
                  <a:cubicBezTo>
                    <a:pt x="4197" y="0"/>
                    <a:pt x="1880" y="2064"/>
                    <a:pt x="1032" y="5055"/>
                  </a:cubicBezTo>
                  <a:cubicBezTo>
                    <a:pt x="0" y="8512"/>
                    <a:pt x="1290" y="11916"/>
                    <a:pt x="3921" y="12690"/>
                  </a:cubicBezTo>
                  <a:cubicBezTo>
                    <a:pt x="4275" y="12794"/>
                    <a:pt x="4635" y="12844"/>
                    <a:pt x="4995" y="12844"/>
                  </a:cubicBezTo>
                  <a:cubicBezTo>
                    <a:pt x="7308" y="12844"/>
                    <a:pt x="9624" y="10780"/>
                    <a:pt x="10473" y="7789"/>
                  </a:cubicBezTo>
                  <a:cubicBezTo>
                    <a:pt x="11504" y="4333"/>
                    <a:pt x="10215" y="928"/>
                    <a:pt x="7584" y="154"/>
                  </a:cubicBezTo>
                  <a:cubicBezTo>
                    <a:pt x="7229" y="50"/>
                    <a:pt x="6870" y="0"/>
                    <a:pt x="6510"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TextBox 20">
            <a:extLst>
              <a:ext uri="{FF2B5EF4-FFF2-40B4-BE49-F238E27FC236}">
                <a16:creationId xmlns:a16="http://schemas.microsoft.com/office/drawing/2014/main" id="{B6733DE6-7CDC-C7FD-CA14-0D83B5AD2717}"/>
              </a:ext>
            </a:extLst>
          </p:cNvPr>
          <p:cNvSpPr txBox="1"/>
          <p:nvPr/>
        </p:nvSpPr>
        <p:spPr>
          <a:xfrm>
            <a:off x="394947" y="1156365"/>
            <a:ext cx="4572000" cy="1668214"/>
          </a:xfrm>
          <a:prstGeom prst="rect">
            <a:avLst/>
          </a:prstGeom>
          <a:noFill/>
        </p:spPr>
        <p:txBody>
          <a:bodyPr wrap="square">
            <a:spAutoFit/>
          </a:bodyPr>
          <a:lstStyle/>
          <a:p>
            <a:pPr>
              <a:lnSpc>
                <a:spcPct val="150000"/>
              </a:lnSpc>
            </a:pPr>
            <a:r>
              <a:rPr lang="en-US" dirty="0"/>
              <a:t>• I made the website warm, visual and family-friendly.</a:t>
            </a:r>
          </a:p>
          <a:p>
            <a:pPr>
              <a:lnSpc>
                <a:spcPct val="150000"/>
              </a:lnSpc>
            </a:pPr>
            <a:r>
              <a:rPr lang="en-US" dirty="0"/>
              <a:t>• I kept birthdays and </a:t>
            </a:r>
            <a:r>
              <a:rPr lang="en-US" dirty="0" err="1"/>
              <a:t>customised</a:t>
            </a:r>
            <a:r>
              <a:rPr lang="en-US" dirty="0"/>
              <a:t> décor prominent on the homepage.</a:t>
            </a:r>
          </a:p>
          <a:p>
            <a:pPr>
              <a:lnSpc>
                <a:spcPct val="150000"/>
              </a:lnSpc>
            </a:pPr>
            <a:r>
              <a:rPr lang="en-US" dirty="0"/>
              <a:t>• I included service sections, gallery-style visuals and contact points.</a:t>
            </a:r>
          </a:p>
        </p:txBody>
      </p:sp>
      <p:pic>
        <p:nvPicPr>
          <p:cNvPr id="22" name="Picture 21">
            <a:extLst>
              <a:ext uri="{FF2B5EF4-FFF2-40B4-BE49-F238E27FC236}">
                <a16:creationId xmlns:a16="http://schemas.microsoft.com/office/drawing/2014/main" id="{0296F17B-15EF-B9DD-81E3-9B9E2AB53899}"/>
              </a:ext>
            </a:extLst>
          </p:cNvPr>
          <p:cNvPicPr>
            <a:picLocks noChangeAspect="1"/>
          </p:cNvPicPr>
          <p:nvPr/>
        </p:nvPicPr>
        <p:blipFill>
          <a:blip r:embed="rId3"/>
          <a:stretch>
            <a:fillRect/>
          </a:stretch>
        </p:blipFill>
        <p:spPr>
          <a:xfrm>
            <a:off x="5132150" y="1210516"/>
            <a:ext cx="3675850" cy="244977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51"/>
        <p:cNvGrpSpPr/>
        <p:nvPr/>
      </p:nvGrpSpPr>
      <p:grpSpPr>
        <a:xfrm>
          <a:off x="0" y="0"/>
          <a:ext cx="0" cy="0"/>
          <a:chOff x="0" y="0"/>
          <a:chExt cx="0" cy="0"/>
        </a:xfrm>
      </p:grpSpPr>
      <p:sp>
        <p:nvSpPr>
          <p:cNvPr id="2352" name="Google Shape;2352;p47"/>
          <p:cNvSpPr txBox="1">
            <a:spLocks noGrp="1"/>
          </p:cNvSpPr>
          <p:nvPr>
            <p:ph type="title"/>
          </p:nvPr>
        </p:nvSpPr>
        <p:spPr>
          <a:xfrm>
            <a:off x="717419" y="349144"/>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Marketing Materials Decisions</a:t>
            </a:r>
            <a:endParaRPr dirty="0"/>
          </a:p>
        </p:txBody>
      </p:sp>
      <p:sp>
        <p:nvSpPr>
          <p:cNvPr id="2354" name="Google Shape;2354;p47"/>
          <p:cNvSpPr txBox="1">
            <a:spLocks noGrp="1"/>
          </p:cNvSpPr>
          <p:nvPr>
            <p:ph type="subTitle" idx="2"/>
          </p:nvPr>
        </p:nvSpPr>
        <p:spPr>
          <a:xfrm>
            <a:off x="2548796" y="1949060"/>
            <a:ext cx="1977000" cy="669633"/>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I </a:t>
            </a:r>
            <a:r>
              <a:rPr lang="en-US" dirty="0" err="1"/>
              <a:t>prioritised</a:t>
            </a:r>
            <a:r>
              <a:rPr lang="en-US" dirty="0"/>
              <a:t> birthday visuals because that demand was highest.</a:t>
            </a:r>
            <a:endParaRPr dirty="0"/>
          </a:p>
        </p:txBody>
      </p:sp>
      <p:sp>
        <p:nvSpPr>
          <p:cNvPr id="2360" name="Google Shape;2360;p47"/>
          <p:cNvSpPr txBox="1">
            <a:spLocks noGrp="1"/>
          </p:cNvSpPr>
          <p:nvPr>
            <p:ph type="subTitle" idx="8"/>
          </p:nvPr>
        </p:nvSpPr>
        <p:spPr>
          <a:xfrm>
            <a:off x="269108" y="1878314"/>
            <a:ext cx="1980000" cy="81112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I used budget-friendly wording because the survey shows price is the strongest selection factor.</a:t>
            </a:r>
            <a:endParaRPr dirty="0"/>
          </a:p>
        </p:txBody>
      </p:sp>
      <p:sp>
        <p:nvSpPr>
          <p:cNvPr id="2362" name="Google Shape;2362;p47"/>
          <p:cNvSpPr txBox="1">
            <a:spLocks noGrp="1"/>
          </p:cNvSpPr>
          <p:nvPr>
            <p:ph type="subTitle" idx="13"/>
          </p:nvPr>
        </p:nvSpPr>
        <p:spPr>
          <a:xfrm>
            <a:off x="1419619" y="3445809"/>
            <a:ext cx="1980000" cy="45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I used simple calls to action.</a:t>
            </a:r>
            <a:endParaRPr dirty="0"/>
          </a:p>
        </p:txBody>
      </p:sp>
      <p:grpSp>
        <p:nvGrpSpPr>
          <p:cNvPr id="2365" name="Google Shape;2365;p47"/>
          <p:cNvGrpSpPr/>
          <p:nvPr/>
        </p:nvGrpSpPr>
        <p:grpSpPr>
          <a:xfrm>
            <a:off x="2103482" y="2884503"/>
            <a:ext cx="445314" cy="443581"/>
            <a:chOff x="1576325" y="2162175"/>
            <a:chExt cx="526625" cy="524575"/>
          </a:xfrm>
        </p:grpSpPr>
        <p:sp>
          <p:nvSpPr>
            <p:cNvPr id="2366" name="Google Shape;2366;p47"/>
            <p:cNvSpPr/>
            <p:nvPr/>
          </p:nvSpPr>
          <p:spPr>
            <a:xfrm>
              <a:off x="1576325" y="2406300"/>
              <a:ext cx="526625" cy="280450"/>
            </a:xfrm>
            <a:custGeom>
              <a:avLst/>
              <a:gdLst/>
              <a:ahLst/>
              <a:cxnLst/>
              <a:rect l="l" t="t" r="r" b="b"/>
              <a:pathLst>
                <a:path w="21065" h="11218" extrusionOk="0">
                  <a:moveTo>
                    <a:pt x="4321" y="1"/>
                  </a:moveTo>
                  <a:cubicBezTo>
                    <a:pt x="4060" y="1"/>
                    <a:pt x="3832" y="164"/>
                    <a:pt x="3767" y="425"/>
                  </a:cubicBezTo>
                  <a:lnTo>
                    <a:pt x="82" y="10500"/>
                  </a:lnTo>
                  <a:cubicBezTo>
                    <a:pt x="1" y="10859"/>
                    <a:pt x="262" y="11217"/>
                    <a:pt x="637" y="11217"/>
                  </a:cubicBezTo>
                  <a:lnTo>
                    <a:pt x="16842" y="11217"/>
                  </a:lnTo>
                  <a:cubicBezTo>
                    <a:pt x="17087" y="11217"/>
                    <a:pt x="17315" y="11038"/>
                    <a:pt x="17380" y="10793"/>
                  </a:cubicBezTo>
                  <a:lnTo>
                    <a:pt x="21065" y="718"/>
                  </a:lnTo>
                  <a:cubicBezTo>
                    <a:pt x="21065" y="359"/>
                    <a:pt x="20886" y="1"/>
                    <a:pt x="20511"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47"/>
            <p:cNvSpPr/>
            <p:nvPr/>
          </p:nvSpPr>
          <p:spPr>
            <a:xfrm>
              <a:off x="2012450" y="2324800"/>
              <a:ext cx="36300" cy="81525"/>
            </a:xfrm>
            <a:custGeom>
              <a:avLst/>
              <a:gdLst/>
              <a:ahLst/>
              <a:cxnLst/>
              <a:rect l="l" t="t" r="r" b="b"/>
              <a:pathLst>
                <a:path w="1452" h="3261" extrusionOk="0">
                  <a:moveTo>
                    <a:pt x="1" y="0"/>
                  </a:moveTo>
                  <a:lnTo>
                    <a:pt x="1" y="3261"/>
                  </a:lnTo>
                  <a:lnTo>
                    <a:pt x="1452" y="3261"/>
                  </a:lnTo>
                  <a:lnTo>
                    <a:pt x="1452" y="636"/>
                  </a:lnTo>
                  <a:cubicBezTo>
                    <a:pt x="1452" y="277"/>
                    <a:pt x="1158" y="0"/>
                    <a:pt x="81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47"/>
            <p:cNvSpPr/>
            <p:nvPr/>
          </p:nvSpPr>
          <p:spPr>
            <a:xfrm>
              <a:off x="1577975" y="2261625"/>
              <a:ext cx="36300" cy="402300"/>
            </a:xfrm>
            <a:custGeom>
              <a:avLst/>
              <a:gdLst/>
              <a:ahLst/>
              <a:cxnLst/>
              <a:rect l="l" t="t" r="r" b="b"/>
              <a:pathLst>
                <a:path w="1452" h="16092" extrusionOk="0">
                  <a:moveTo>
                    <a:pt x="636" y="0"/>
                  </a:moveTo>
                  <a:cubicBezTo>
                    <a:pt x="277" y="0"/>
                    <a:pt x="0" y="277"/>
                    <a:pt x="0" y="620"/>
                  </a:cubicBezTo>
                  <a:lnTo>
                    <a:pt x="0" y="16091"/>
                  </a:lnTo>
                  <a:lnTo>
                    <a:pt x="82" y="16091"/>
                  </a:lnTo>
                  <a:lnTo>
                    <a:pt x="1451" y="12342"/>
                  </a:lnTo>
                  <a:lnTo>
                    <a:pt x="1451"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47"/>
            <p:cNvSpPr/>
            <p:nvPr/>
          </p:nvSpPr>
          <p:spPr>
            <a:xfrm>
              <a:off x="1668450" y="2162175"/>
              <a:ext cx="344025" cy="260050"/>
            </a:xfrm>
            <a:custGeom>
              <a:avLst/>
              <a:gdLst/>
              <a:ahLst/>
              <a:cxnLst/>
              <a:rect l="l" t="t" r="r" b="b"/>
              <a:pathLst>
                <a:path w="13761" h="10402" extrusionOk="0">
                  <a:moveTo>
                    <a:pt x="0" y="0"/>
                  </a:moveTo>
                  <a:lnTo>
                    <a:pt x="0" y="10402"/>
                  </a:lnTo>
                  <a:lnTo>
                    <a:pt x="82" y="10190"/>
                  </a:lnTo>
                  <a:cubicBezTo>
                    <a:pt x="147" y="9929"/>
                    <a:pt x="375" y="9766"/>
                    <a:pt x="636" y="9766"/>
                  </a:cubicBezTo>
                  <a:lnTo>
                    <a:pt x="13761" y="9766"/>
                  </a:lnTo>
                  <a:lnTo>
                    <a:pt x="13761"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47"/>
            <p:cNvSpPr/>
            <p:nvPr/>
          </p:nvSpPr>
          <p:spPr>
            <a:xfrm>
              <a:off x="1719800" y="2288525"/>
              <a:ext cx="241325" cy="18350"/>
            </a:xfrm>
            <a:custGeom>
              <a:avLst/>
              <a:gdLst/>
              <a:ahLst/>
              <a:cxnLst/>
              <a:rect l="l" t="t" r="r" b="b"/>
              <a:pathLst>
                <a:path w="9653" h="734" extrusionOk="0">
                  <a:moveTo>
                    <a:pt x="490" y="0"/>
                  </a:moveTo>
                  <a:cubicBezTo>
                    <a:pt x="1" y="0"/>
                    <a:pt x="1" y="734"/>
                    <a:pt x="490" y="734"/>
                  </a:cubicBezTo>
                  <a:lnTo>
                    <a:pt x="9163" y="734"/>
                  </a:lnTo>
                  <a:cubicBezTo>
                    <a:pt x="9652" y="734"/>
                    <a:pt x="9652" y="0"/>
                    <a:pt x="91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47"/>
            <p:cNvSpPr/>
            <p:nvPr/>
          </p:nvSpPr>
          <p:spPr>
            <a:xfrm>
              <a:off x="1719800" y="2225350"/>
              <a:ext cx="114550" cy="17950"/>
            </a:xfrm>
            <a:custGeom>
              <a:avLst/>
              <a:gdLst/>
              <a:ahLst/>
              <a:cxnLst/>
              <a:rect l="l" t="t" r="r" b="b"/>
              <a:pathLst>
                <a:path w="4582" h="718" extrusionOk="0">
                  <a:moveTo>
                    <a:pt x="490" y="0"/>
                  </a:moveTo>
                  <a:cubicBezTo>
                    <a:pt x="1" y="0"/>
                    <a:pt x="1" y="717"/>
                    <a:pt x="490" y="717"/>
                  </a:cubicBezTo>
                  <a:lnTo>
                    <a:pt x="4109" y="717"/>
                  </a:lnTo>
                  <a:cubicBezTo>
                    <a:pt x="4582" y="717"/>
                    <a:pt x="4582" y="0"/>
                    <a:pt x="4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47"/>
            <p:cNvSpPr/>
            <p:nvPr/>
          </p:nvSpPr>
          <p:spPr>
            <a:xfrm>
              <a:off x="1719800" y="2352100"/>
              <a:ext cx="241325" cy="17950"/>
            </a:xfrm>
            <a:custGeom>
              <a:avLst/>
              <a:gdLst/>
              <a:ahLst/>
              <a:cxnLst/>
              <a:rect l="l" t="t" r="r" b="b"/>
              <a:pathLst>
                <a:path w="9653" h="718" extrusionOk="0">
                  <a:moveTo>
                    <a:pt x="490" y="0"/>
                  </a:moveTo>
                  <a:cubicBezTo>
                    <a:pt x="1" y="0"/>
                    <a:pt x="1" y="718"/>
                    <a:pt x="490" y="718"/>
                  </a:cubicBezTo>
                  <a:lnTo>
                    <a:pt x="9163" y="718"/>
                  </a:lnTo>
                  <a:cubicBezTo>
                    <a:pt x="9652" y="718"/>
                    <a:pt x="9652" y="0"/>
                    <a:pt x="91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47"/>
            <p:cNvSpPr/>
            <p:nvPr/>
          </p:nvSpPr>
          <p:spPr>
            <a:xfrm>
              <a:off x="1641550" y="2180100"/>
              <a:ext cx="26925" cy="316700"/>
            </a:xfrm>
            <a:custGeom>
              <a:avLst/>
              <a:gdLst/>
              <a:ahLst/>
              <a:cxnLst/>
              <a:rect l="l" t="t" r="r" b="b"/>
              <a:pathLst>
                <a:path w="1077" h="12668" extrusionOk="0">
                  <a:moveTo>
                    <a:pt x="0" y="0"/>
                  </a:moveTo>
                  <a:lnTo>
                    <a:pt x="0" y="12668"/>
                  </a:lnTo>
                  <a:lnTo>
                    <a:pt x="1076" y="9685"/>
                  </a:lnTo>
                  <a:lnTo>
                    <a:pt x="1076"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47"/>
            <p:cNvSpPr/>
            <p:nvPr/>
          </p:nvSpPr>
          <p:spPr>
            <a:xfrm>
              <a:off x="1614250" y="2198025"/>
              <a:ext cx="27325" cy="372975"/>
            </a:xfrm>
            <a:custGeom>
              <a:avLst/>
              <a:gdLst/>
              <a:ahLst/>
              <a:cxnLst/>
              <a:rect l="l" t="t" r="r" b="b"/>
              <a:pathLst>
                <a:path w="1093" h="14919" extrusionOk="0">
                  <a:moveTo>
                    <a:pt x="0" y="1"/>
                  </a:moveTo>
                  <a:lnTo>
                    <a:pt x="0" y="14918"/>
                  </a:lnTo>
                  <a:lnTo>
                    <a:pt x="1092" y="11951"/>
                  </a:lnTo>
                  <a:lnTo>
                    <a:pt x="1092"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75" name="Google Shape;2375;p47"/>
          <p:cNvGrpSpPr/>
          <p:nvPr/>
        </p:nvGrpSpPr>
        <p:grpSpPr>
          <a:xfrm>
            <a:off x="1031712" y="1294143"/>
            <a:ext cx="454793" cy="452411"/>
            <a:chOff x="3111700" y="2161850"/>
            <a:chExt cx="526625" cy="524900"/>
          </a:xfrm>
        </p:grpSpPr>
        <p:sp>
          <p:nvSpPr>
            <p:cNvPr id="2376" name="Google Shape;2376;p47"/>
            <p:cNvSpPr/>
            <p:nvPr/>
          </p:nvSpPr>
          <p:spPr>
            <a:xfrm>
              <a:off x="3111700" y="2198025"/>
              <a:ext cx="488325" cy="488725"/>
            </a:xfrm>
            <a:custGeom>
              <a:avLst/>
              <a:gdLst/>
              <a:ahLst/>
              <a:cxnLst/>
              <a:rect l="l" t="t" r="r" b="b"/>
              <a:pathLst>
                <a:path w="19533" h="19549" extrusionOk="0">
                  <a:moveTo>
                    <a:pt x="1" y="1"/>
                  </a:moveTo>
                  <a:lnTo>
                    <a:pt x="1" y="19548"/>
                  </a:lnTo>
                  <a:lnTo>
                    <a:pt x="19532" y="19548"/>
                  </a:lnTo>
                  <a:lnTo>
                    <a:pt x="19532" y="2055"/>
                  </a:lnTo>
                  <a:lnTo>
                    <a:pt x="8756" y="12848"/>
                  </a:lnTo>
                  <a:lnTo>
                    <a:pt x="5935" y="13614"/>
                  </a:lnTo>
                  <a:lnTo>
                    <a:pt x="5935" y="13614"/>
                  </a:lnTo>
                  <a:lnTo>
                    <a:pt x="6702" y="10793"/>
                  </a:lnTo>
                  <a:lnTo>
                    <a:pt x="17494"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47"/>
            <p:cNvSpPr/>
            <p:nvPr/>
          </p:nvSpPr>
          <p:spPr>
            <a:xfrm>
              <a:off x="3264950" y="2468250"/>
              <a:ext cx="65250" cy="65250"/>
            </a:xfrm>
            <a:custGeom>
              <a:avLst/>
              <a:gdLst/>
              <a:ahLst/>
              <a:cxnLst/>
              <a:rect l="l" t="t" r="r" b="b"/>
              <a:pathLst>
                <a:path w="2610" h="2610" extrusionOk="0">
                  <a:moveTo>
                    <a:pt x="572" y="1"/>
                  </a:moveTo>
                  <a:lnTo>
                    <a:pt x="1" y="2104"/>
                  </a:lnTo>
                  <a:lnTo>
                    <a:pt x="1" y="2104"/>
                  </a:lnTo>
                  <a:lnTo>
                    <a:pt x="131" y="1973"/>
                  </a:lnTo>
                  <a:cubicBezTo>
                    <a:pt x="205" y="1900"/>
                    <a:pt x="298" y="1863"/>
                    <a:pt x="390" y="1863"/>
                  </a:cubicBezTo>
                  <a:cubicBezTo>
                    <a:pt x="482" y="1863"/>
                    <a:pt x="572" y="1900"/>
                    <a:pt x="637" y="1973"/>
                  </a:cubicBezTo>
                  <a:cubicBezTo>
                    <a:pt x="783" y="2120"/>
                    <a:pt x="783" y="2348"/>
                    <a:pt x="637" y="2479"/>
                  </a:cubicBezTo>
                  <a:lnTo>
                    <a:pt x="506" y="2609"/>
                  </a:lnTo>
                  <a:lnTo>
                    <a:pt x="2609" y="2039"/>
                  </a:lnTo>
                  <a:lnTo>
                    <a:pt x="57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47"/>
            <p:cNvSpPr/>
            <p:nvPr/>
          </p:nvSpPr>
          <p:spPr>
            <a:xfrm>
              <a:off x="3260075" y="2514900"/>
              <a:ext cx="27075" cy="23475"/>
            </a:xfrm>
            <a:custGeom>
              <a:avLst/>
              <a:gdLst/>
              <a:ahLst/>
              <a:cxnLst/>
              <a:rect l="l" t="t" r="r" b="b"/>
              <a:pathLst>
                <a:path w="1083" h="939" extrusionOk="0">
                  <a:moveTo>
                    <a:pt x="576" y="0"/>
                  </a:moveTo>
                  <a:cubicBezTo>
                    <a:pt x="493" y="0"/>
                    <a:pt x="406" y="32"/>
                    <a:pt x="326" y="107"/>
                  </a:cubicBezTo>
                  <a:lnTo>
                    <a:pt x="196" y="238"/>
                  </a:lnTo>
                  <a:lnTo>
                    <a:pt x="0" y="939"/>
                  </a:lnTo>
                  <a:lnTo>
                    <a:pt x="701" y="743"/>
                  </a:lnTo>
                  <a:lnTo>
                    <a:pt x="832" y="613"/>
                  </a:lnTo>
                  <a:cubicBezTo>
                    <a:pt x="1082" y="350"/>
                    <a:pt x="852" y="0"/>
                    <a:pt x="576" y="0"/>
                  </a:cubicBez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47"/>
            <p:cNvSpPr/>
            <p:nvPr/>
          </p:nvSpPr>
          <p:spPr>
            <a:xfrm>
              <a:off x="3279225" y="2224925"/>
              <a:ext cx="294300" cy="294300"/>
            </a:xfrm>
            <a:custGeom>
              <a:avLst/>
              <a:gdLst/>
              <a:ahLst/>
              <a:cxnLst/>
              <a:rect l="l" t="t" r="r" b="b"/>
              <a:pathLst>
                <a:path w="11772" h="11772" extrusionOk="0">
                  <a:moveTo>
                    <a:pt x="9734" y="1"/>
                  </a:moveTo>
                  <a:lnTo>
                    <a:pt x="1" y="9717"/>
                  </a:lnTo>
                  <a:lnTo>
                    <a:pt x="1" y="9734"/>
                  </a:lnTo>
                  <a:lnTo>
                    <a:pt x="2038" y="11772"/>
                  </a:lnTo>
                  <a:lnTo>
                    <a:pt x="2055" y="11772"/>
                  </a:lnTo>
                  <a:lnTo>
                    <a:pt x="11772" y="2039"/>
                  </a:lnTo>
                  <a:lnTo>
                    <a:pt x="9734" y="1"/>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47"/>
            <p:cNvSpPr/>
            <p:nvPr/>
          </p:nvSpPr>
          <p:spPr>
            <a:xfrm>
              <a:off x="3547825" y="2161850"/>
              <a:ext cx="90500" cy="88775"/>
            </a:xfrm>
            <a:custGeom>
              <a:avLst/>
              <a:gdLst/>
              <a:ahLst/>
              <a:cxnLst/>
              <a:rect l="l" t="t" r="r" b="b"/>
              <a:pathLst>
                <a:path w="3620" h="3551" extrusionOk="0">
                  <a:moveTo>
                    <a:pt x="1794" y="1"/>
                  </a:moveTo>
                  <a:cubicBezTo>
                    <a:pt x="1610" y="1"/>
                    <a:pt x="1427" y="70"/>
                    <a:pt x="1288" y="209"/>
                  </a:cubicBezTo>
                  <a:lnTo>
                    <a:pt x="0" y="1497"/>
                  </a:lnTo>
                  <a:lnTo>
                    <a:pt x="2055" y="3551"/>
                  </a:lnTo>
                  <a:lnTo>
                    <a:pt x="3343" y="2263"/>
                  </a:lnTo>
                  <a:cubicBezTo>
                    <a:pt x="3620" y="1986"/>
                    <a:pt x="3620" y="1529"/>
                    <a:pt x="3343" y="1252"/>
                  </a:cubicBezTo>
                  <a:lnTo>
                    <a:pt x="2299" y="209"/>
                  </a:lnTo>
                  <a:cubicBezTo>
                    <a:pt x="2161" y="70"/>
                    <a:pt x="1977" y="1"/>
                    <a:pt x="1794" y="1"/>
                  </a:cubicBez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47"/>
            <p:cNvSpPr/>
            <p:nvPr/>
          </p:nvSpPr>
          <p:spPr>
            <a:xfrm>
              <a:off x="3522550" y="2199250"/>
              <a:ext cx="25300" cy="25700"/>
            </a:xfrm>
            <a:custGeom>
              <a:avLst/>
              <a:gdLst/>
              <a:ahLst/>
              <a:cxnLst/>
              <a:rect l="l" t="t" r="r" b="b"/>
              <a:pathLst>
                <a:path w="1012" h="1028" extrusionOk="0">
                  <a:moveTo>
                    <a:pt x="1" y="1028"/>
                  </a:moveTo>
                  <a:lnTo>
                    <a:pt x="1011" y="1"/>
                  </a:lnTo>
                  <a:lnTo>
                    <a:pt x="1011" y="1"/>
                  </a:lnTo>
                  <a:close/>
                </a:path>
              </a:pathLst>
            </a:custGeom>
            <a:solidFill>
              <a:srgbClr val="F7E6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47"/>
            <p:cNvSpPr/>
            <p:nvPr/>
          </p:nvSpPr>
          <p:spPr>
            <a:xfrm>
              <a:off x="3522550" y="2199250"/>
              <a:ext cx="76650" cy="76650"/>
            </a:xfrm>
            <a:custGeom>
              <a:avLst/>
              <a:gdLst/>
              <a:ahLst/>
              <a:cxnLst/>
              <a:rect l="l" t="t" r="r" b="b"/>
              <a:pathLst>
                <a:path w="3066" h="3066" extrusionOk="0">
                  <a:moveTo>
                    <a:pt x="1011" y="1"/>
                  </a:moveTo>
                  <a:lnTo>
                    <a:pt x="1" y="1028"/>
                  </a:lnTo>
                  <a:lnTo>
                    <a:pt x="2039" y="3066"/>
                  </a:lnTo>
                  <a:lnTo>
                    <a:pt x="3066" y="2055"/>
                  </a:lnTo>
                  <a:lnTo>
                    <a:pt x="10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3" name="Google Shape;2383;p47"/>
          <p:cNvGrpSpPr/>
          <p:nvPr/>
        </p:nvGrpSpPr>
        <p:grpSpPr>
          <a:xfrm>
            <a:off x="3303948" y="1311984"/>
            <a:ext cx="450298" cy="434570"/>
            <a:chOff x="3937075" y="2182550"/>
            <a:chExt cx="469550" cy="504200"/>
          </a:xfrm>
        </p:grpSpPr>
        <p:sp>
          <p:nvSpPr>
            <p:cNvPr id="2384" name="Google Shape;2384;p47"/>
            <p:cNvSpPr/>
            <p:nvPr/>
          </p:nvSpPr>
          <p:spPr>
            <a:xfrm>
              <a:off x="3937075" y="2217200"/>
              <a:ext cx="469550" cy="95800"/>
            </a:xfrm>
            <a:custGeom>
              <a:avLst/>
              <a:gdLst/>
              <a:ahLst/>
              <a:cxnLst/>
              <a:rect l="l" t="t" r="r" b="b"/>
              <a:pathLst>
                <a:path w="18782" h="3832" extrusionOk="0">
                  <a:moveTo>
                    <a:pt x="0" y="0"/>
                  </a:moveTo>
                  <a:lnTo>
                    <a:pt x="0" y="3831"/>
                  </a:lnTo>
                  <a:lnTo>
                    <a:pt x="18782" y="3831"/>
                  </a:lnTo>
                  <a:lnTo>
                    <a:pt x="18782" y="0"/>
                  </a:lnTo>
                  <a:lnTo>
                    <a:pt x="15994" y="0"/>
                  </a:lnTo>
                  <a:lnTo>
                    <a:pt x="15994" y="1386"/>
                  </a:lnTo>
                  <a:lnTo>
                    <a:pt x="13565" y="1386"/>
                  </a:lnTo>
                  <a:lnTo>
                    <a:pt x="13565" y="0"/>
                  </a:lnTo>
                  <a:lnTo>
                    <a:pt x="5217" y="0"/>
                  </a:lnTo>
                  <a:lnTo>
                    <a:pt x="5217" y="1386"/>
                  </a:lnTo>
                  <a:lnTo>
                    <a:pt x="2772" y="1386"/>
                  </a:lnTo>
                  <a:lnTo>
                    <a:pt x="2772"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47"/>
            <p:cNvSpPr/>
            <p:nvPr/>
          </p:nvSpPr>
          <p:spPr>
            <a:xfrm>
              <a:off x="3937075" y="2312975"/>
              <a:ext cx="469550" cy="373775"/>
            </a:xfrm>
            <a:custGeom>
              <a:avLst/>
              <a:gdLst/>
              <a:ahLst/>
              <a:cxnLst/>
              <a:rect l="l" t="t" r="r" b="b"/>
              <a:pathLst>
                <a:path w="18782" h="14951" extrusionOk="0">
                  <a:moveTo>
                    <a:pt x="0" y="0"/>
                  </a:moveTo>
                  <a:lnTo>
                    <a:pt x="0" y="14950"/>
                  </a:lnTo>
                  <a:lnTo>
                    <a:pt x="18782" y="14950"/>
                  </a:lnTo>
                  <a:lnTo>
                    <a:pt x="18782"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47"/>
            <p:cNvSpPr/>
            <p:nvPr/>
          </p:nvSpPr>
          <p:spPr>
            <a:xfrm>
              <a:off x="4006350" y="2373700"/>
              <a:ext cx="330575" cy="252325"/>
            </a:xfrm>
            <a:custGeom>
              <a:avLst/>
              <a:gdLst/>
              <a:ahLst/>
              <a:cxnLst/>
              <a:rect l="l" t="t" r="r" b="b"/>
              <a:pathLst>
                <a:path w="13223" h="10093" extrusionOk="0">
                  <a:moveTo>
                    <a:pt x="3131" y="701"/>
                  </a:moveTo>
                  <a:lnTo>
                    <a:pt x="3131" y="3131"/>
                  </a:lnTo>
                  <a:lnTo>
                    <a:pt x="702" y="3131"/>
                  </a:lnTo>
                  <a:lnTo>
                    <a:pt x="702" y="701"/>
                  </a:lnTo>
                  <a:close/>
                  <a:moveTo>
                    <a:pt x="6261" y="701"/>
                  </a:moveTo>
                  <a:lnTo>
                    <a:pt x="6261" y="3131"/>
                  </a:lnTo>
                  <a:lnTo>
                    <a:pt x="3832" y="3131"/>
                  </a:lnTo>
                  <a:lnTo>
                    <a:pt x="3832" y="701"/>
                  </a:lnTo>
                  <a:close/>
                  <a:moveTo>
                    <a:pt x="9408" y="701"/>
                  </a:moveTo>
                  <a:lnTo>
                    <a:pt x="9408" y="3131"/>
                  </a:lnTo>
                  <a:lnTo>
                    <a:pt x="6962" y="3131"/>
                  </a:lnTo>
                  <a:lnTo>
                    <a:pt x="6962" y="701"/>
                  </a:lnTo>
                  <a:close/>
                  <a:moveTo>
                    <a:pt x="12538" y="701"/>
                  </a:moveTo>
                  <a:lnTo>
                    <a:pt x="12538" y="3131"/>
                  </a:lnTo>
                  <a:lnTo>
                    <a:pt x="10093" y="3131"/>
                  </a:lnTo>
                  <a:lnTo>
                    <a:pt x="10093" y="701"/>
                  </a:lnTo>
                  <a:close/>
                  <a:moveTo>
                    <a:pt x="3131" y="3832"/>
                  </a:moveTo>
                  <a:lnTo>
                    <a:pt x="3131" y="6261"/>
                  </a:lnTo>
                  <a:lnTo>
                    <a:pt x="702" y="6261"/>
                  </a:lnTo>
                  <a:lnTo>
                    <a:pt x="702" y="3832"/>
                  </a:lnTo>
                  <a:close/>
                  <a:moveTo>
                    <a:pt x="6261" y="3832"/>
                  </a:moveTo>
                  <a:lnTo>
                    <a:pt x="6261" y="6261"/>
                  </a:lnTo>
                  <a:lnTo>
                    <a:pt x="3832" y="6261"/>
                  </a:lnTo>
                  <a:lnTo>
                    <a:pt x="3832" y="3832"/>
                  </a:lnTo>
                  <a:close/>
                  <a:moveTo>
                    <a:pt x="9408" y="3832"/>
                  </a:moveTo>
                  <a:lnTo>
                    <a:pt x="9408" y="6261"/>
                  </a:lnTo>
                  <a:lnTo>
                    <a:pt x="6962" y="6261"/>
                  </a:lnTo>
                  <a:lnTo>
                    <a:pt x="6962" y="3832"/>
                  </a:lnTo>
                  <a:close/>
                  <a:moveTo>
                    <a:pt x="12538" y="3832"/>
                  </a:moveTo>
                  <a:lnTo>
                    <a:pt x="12538" y="6261"/>
                  </a:lnTo>
                  <a:lnTo>
                    <a:pt x="10093" y="6261"/>
                  </a:lnTo>
                  <a:lnTo>
                    <a:pt x="10093" y="3832"/>
                  </a:lnTo>
                  <a:close/>
                  <a:moveTo>
                    <a:pt x="3131" y="6962"/>
                  </a:moveTo>
                  <a:lnTo>
                    <a:pt x="3131" y="9391"/>
                  </a:lnTo>
                  <a:lnTo>
                    <a:pt x="702" y="9391"/>
                  </a:lnTo>
                  <a:lnTo>
                    <a:pt x="702" y="6962"/>
                  </a:lnTo>
                  <a:close/>
                  <a:moveTo>
                    <a:pt x="6261" y="6962"/>
                  </a:moveTo>
                  <a:lnTo>
                    <a:pt x="6261" y="9391"/>
                  </a:lnTo>
                  <a:lnTo>
                    <a:pt x="3832" y="9391"/>
                  </a:lnTo>
                  <a:lnTo>
                    <a:pt x="3832" y="6962"/>
                  </a:lnTo>
                  <a:close/>
                  <a:moveTo>
                    <a:pt x="9408" y="6962"/>
                  </a:moveTo>
                  <a:lnTo>
                    <a:pt x="9408" y="9391"/>
                  </a:lnTo>
                  <a:lnTo>
                    <a:pt x="6962" y="9391"/>
                  </a:lnTo>
                  <a:lnTo>
                    <a:pt x="6962" y="6962"/>
                  </a:lnTo>
                  <a:close/>
                  <a:moveTo>
                    <a:pt x="12538" y="6962"/>
                  </a:moveTo>
                  <a:lnTo>
                    <a:pt x="12538" y="9391"/>
                  </a:lnTo>
                  <a:lnTo>
                    <a:pt x="10093" y="9391"/>
                  </a:lnTo>
                  <a:lnTo>
                    <a:pt x="10093" y="6962"/>
                  </a:lnTo>
                  <a:close/>
                  <a:moveTo>
                    <a:pt x="1" y="0"/>
                  </a:moveTo>
                  <a:lnTo>
                    <a:pt x="1" y="10092"/>
                  </a:lnTo>
                  <a:lnTo>
                    <a:pt x="13223" y="10092"/>
                  </a:lnTo>
                  <a:lnTo>
                    <a:pt x="1322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47"/>
            <p:cNvSpPr/>
            <p:nvPr/>
          </p:nvSpPr>
          <p:spPr>
            <a:xfrm>
              <a:off x="4006350" y="2182550"/>
              <a:ext cx="61175" cy="69300"/>
            </a:xfrm>
            <a:custGeom>
              <a:avLst/>
              <a:gdLst/>
              <a:ahLst/>
              <a:cxnLst/>
              <a:rect l="l" t="t" r="r" b="b"/>
              <a:pathLst>
                <a:path w="2447" h="2772" extrusionOk="0">
                  <a:moveTo>
                    <a:pt x="1" y="0"/>
                  </a:moveTo>
                  <a:lnTo>
                    <a:pt x="1" y="2772"/>
                  </a:lnTo>
                  <a:lnTo>
                    <a:pt x="2446" y="2772"/>
                  </a:lnTo>
                  <a:lnTo>
                    <a:pt x="2446"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47"/>
            <p:cNvSpPr/>
            <p:nvPr/>
          </p:nvSpPr>
          <p:spPr>
            <a:xfrm>
              <a:off x="4276175" y="2182550"/>
              <a:ext cx="60750" cy="69300"/>
            </a:xfrm>
            <a:custGeom>
              <a:avLst/>
              <a:gdLst/>
              <a:ahLst/>
              <a:cxnLst/>
              <a:rect l="l" t="t" r="r" b="b"/>
              <a:pathLst>
                <a:path w="2430" h="2772" extrusionOk="0">
                  <a:moveTo>
                    <a:pt x="1" y="0"/>
                  </a:moveTo>
                  <a:lnTo>
                    <a:pt x="1" y="2772"/>
                  </a:lnTo>
                  <a:lnTo>
                    <a:pt x="2430" y="2772"/>
                  </a:lnTo>
                  <a:lnTo>
                    <a:pt x="2430"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47"/>
            <p:cNvSpPr/>
            <p:nvPr/>
          </p:nvSpPr>
          <p:spPr>
            <a:xfrm>
              <a:off x="4180400" y="2469475"/>
              <a:ext cx="61150" cy="60750"/>
            </a:xfrm>
            <a:custGeom>
              <a:avLst/>
              <a:gdLst/>
              <a:ahLst/>
              <a:cxnLst/>
              <a:rect l="l" t="t" r="r" b="b"/>
              <a:pathLst>
                <a:path w="2446" h="2430" extrusionOk="0">
                  <a:moveTo>
                    <a:pt x="0" y="1"/>
                  </a:moveTo>
                  <a:lnTo>
                    <a:pt x="0" y="2430"/>
                  </a:lnTo>
                  <a:lnTo>
                    <a:pt x="2446" y="2430"/>
                  </a:lnTo>
                  <a:lnTo>
                    <a:pt x="2446" y="1"/>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2" name="Picture 21">
            <a:extLst>
              <a:ext uri="{FF2B5EF4-FFF2-40B4-BE49-F238E27FC236}">
                <a16:creationId xmlns:a16="http://schemas.microsoft.com/office/drawing/2014/main" id="{1B67654C-F21D-467C-D99E-E992097B0D91}"/>
              </a:ext>
            </a:extLst>
          </p:cNvPr>
          <p:cNvPicPr>
            <a:picLocks noChangeAspect="1"/>
          </p:cNvPicPr>
          <p:nvPr/>
        </p:nvPicPr>
        <p:blipFill>
          <a:blip r:embed="rId3"/>
          <a:stretch>
            <a:fillRect/>
          </a:stretch>
        </p:blipFill>
        <p:spPr>
          <a:xfrm>
            <a:off x="5194866" y="1143143"/>
            <a:ext cx="3580995" cy="1855960"/>
          </a:xfrm>
          <a:prstGeom prst="rect">
            <a:avLst/>
          </a:prstGeom>
        </p:spPr>
      </p:pic>
      <p:pic>
        <p:nvPicPr>
          <p:cNvPr id="23" name="Picture 22">
            <a:extLst>
              <a:ext uri="{FF2B5EF4-FFF2-40B4-BE49-F238E27FC236}">
                <a16:creationId xmlns:a16="http://schemas.microsoft.com/office/drawing/2014/main" id="{C14B7880-ACB5-F9FF-6FFB-4533F88B59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94866" y="3071763"/>
            <a:ext cx="3653859" cy="14789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21"/>
        <p:cNvGrpSpPr/>
        <p:nvPr/>
      </p:nvGrpSpPr>
      <p:grpSpPr>
        <a:xfrm>
          <a:off x="0" y="0"/>
          <a:ext cx="0" cy="0"/>
          <a:chOff x="0" y="0"/>
          <a:chExt cx="0" cy="0"/>
        </a:xfrm>
      </p:grpSpPr>
      <p:sp>
        <p:nvSpPr>
          <p:cNvPr id="2422" name="Google Shape;2422;p48"/>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SEO and Channel Strategy</a:t>
            </a:r>
            <a:endParaRPr dirty="0"/>
          </a:p>
        </p:txBody>
      </p:sp>
      <p:grpSp>
        <p:nvGrpSpPr>
          <p:cNvPr id="2424" name="Google Shape;2424;p48"/>
          <p:cNvGrpSpPr/>
          <p:nvPr/>
        </p:nvGrpSpPr>
        <p:grpSpPr>
          <a:xfrm rot="21305611">
            <a:off x="400837" y="1601184"/>
            <a:ext cx="2752084" cy="2586361"/>
            <a:chOff x="1348432" y="2371450"/>
            <a:chExt cx="1947000" cy="1829756"/>
          </a:xfrm>
        </p:grpSpPr>
        <p:sp>
          <p:nvSpPr>
            <p:cNvPr id="2425" name="Google Shape;2425;p48"/>
            <p:cNvSpPr/>
            <p:nvPr/>
          </p:nvSpPr>
          <p:spPr>
            <a:xfrm rot="401993">
              <a:off x="1348432" y="3067531"/>
              <a:ext cx="1947000" cy="1133675"/>
            </a:xfrm>
            <a:custGeom>
              <a:avLst/>
              <a:gdLst/>
              <a:ahLst/>
              <a:cxnLst/>
              <a:rect l="l" t="t" r="r" b="b"/>
              <a:pathLst>
                <a:path w="77880" h="45347" extrusionOk="0">
                  <a:moveTo>
                    <a:pt x="77880" y="0"/>
                  </a:moveTo>
                  <a:lnTo>
                    <a:pt x="57729" y="1805"/>
                  </a:lnTo>
                  <a:lnTo>
                    <a:pt x="61689" y="7402"/>
                  </a:lnTo>
                  <a:lnTo>
                    <a:pt x="1" y="39182"/>
                  </a:lnTo>
                  <a:lnTo>
                    <a:pt x="2056" y="45347"/>
                  </a:lnTo>
                  <a:lnTo>
                    <a:pt x="64563" y="11028"/>
                  </a:lnTo>
                  <a:lnTo>
                    <a:pt x="68790" y="16308"/>
                  </a:lnTo>
                  <a:lnTo>
                    <a:pt x="77880"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8"/>
            <p:cNvSpPr/>
            <p:nvPr/>
          </p:nvSpPr>
          <p:spPr>
            <a:xfrm>
              <a:off x="1492925" y="3602475"/>
              <a:ext cx="99450" cy="143550"/>
            </a:xfrm>
            <a:custGeom>
              <a:avLst/>
              <a:gdLst/>
              <a:ahLst/>
              <a:cxnLst/>
              <a:rect l="l" t="t" r="r" b="b"/>
              <a:pathLst>
                <a:path w="3978" h="5742" extrusionOk="0">
                  <a:moveTo>
                    <a:pt x="1955" y="1"/>
                  </a:moveTo>
                  <a:lnTo>
                    <a:pt x="1" y="1571"/>
                  </a:lnTo>
                  <a:lnTo>
                    <a:pt x="118" y="1738"/>
                  </a:lnTo>
                  <a:cubicBezTo>
                    <a:pt x="635" y="2457"/>
                    <a:pt x="2808" y="5364"/>
                    <a:pt x="3326" y="5698"/>
                  </a:cubicBezTo>
                  <a:cubicBezTo>
                    <a:pt x="3368" y="5728"/>
                    <a:pt x="3400" y="5742"/>
                    <a:pt x="3423" y="5742"/>
                  </a:cubicBezTo>
                  <a:cubicBezTo>
                    <a:pt x="3717" y="5742"/>
                    <a:pt x="2657" y="3593"/>
                    <a:pt x="2657" y="3593"/>
                  </a:cubicBezTo>
                  <a:lnTo>
                    <a:pt x="3977" y="2490"/>
                  </a:lnTo>
                  <a:lnTo>
                    <a:pt x="1955" y="1"/>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8"/>
            <p:cNvSpPr/>
            <p:nvPr/>
          </p:nvSpPr>
          <p:spPr>
            <a:xfrm>
              <a:off x="1493750" y="3627125"/>
              <a:ext cx="24675" cy="36775"/>
            </a:xfrm>
            <a:custGeom>
              <a:avLst/>
              <a:gdLst/>
              <a:ahLst/>
              <a:cxnLst/>
              <a:rect l="l" t="t" r="r" b="b"/>
              <a:pathLst>
                <a:path w="987" h="1471" extrusionOk="0">
                  <a:moveTo>
                    <a:pt x="703" y="0"/>
                  </a:moveTo>
                  <a:lnTo>
                    <a:pt x="1" y="569"/>
                  </a:lnTo>
                  <a:lnTo>
                    <a:pt x="719" y="1471"/>
                  </a:lnTo>
                  <a:cubicBezTo>
                    <a:pt x="903" y="1270"/>
                    <a:pt x="987" y="1003"/>
                    <a:pt x="987" y="736"/>
                  </a:cubicBezTo>
                  <a:cubicBezTo>
                    <a:pt x="987" y="452"/>
                    <a:pt x="887" y="201"/>
                    <a:pt x="703" y="0"/>
                  </a:cubicBezTo>
                  <a:close/>
                </a:path>
              </a:pathLst>
            </a:custGeom>
            <a:solidFill>
              <a:srgbClr val="FFFFFF">
                <a:alpha val="56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8"/>
            <p:cNvSpPr/>
            <p:nvPr/>
          </p:nvSpPr>
          <p:spPr>
            <a:xfrm>
              <a:off x="1492925" y="3640900"/>
              <a:ext cx="90250" cy="105725"/>
            </a:xfrm>
            <a:custGeom>
              <a:avLst/>
              <a:gdLst/>
              <a:ahLst/>
              <a:cxnLst/>
              <a:rect l="l" t="t" r="r" b="b"/>
              <a:pathLst>
                <a:path w="3610" h="4229" extrusionOk="0">
                  <a:moveTo>
                    <a:pt x="51" y="1"/>
                  </a:moveTo>
                  <a:lnTo>
                    <a:pt x="1" y="34"/>
                  </a:lnTo>
                  <a:cubicBezTo>
                    <a:pt x="903" y="1388"/>
                    <a:pt x="3209" y="4228"/>
                    <a:pt x="3409" y="4228"/>
                  </a:cubicBezTo>
                  <a:cubicBezTo>
                    <a:pt x="3610" y="4228"/>
                    <a:pt x="3225" y="3309"/>
                    <a:pt x="3225" y="3309"/>
                  </a:cubicBezTo>
                  <a:cubicBezTo>
                    <a:pt x="3186" y="3265"/>
                    <a:pt x="3128" y="3250"/>
                    <a:pt x="3064" y="3250"/>
                  </a:cubicBezTo>
                  <a:cubicBezTo>
                    <a:pt x="2909" y="3250"/>
                    <a:pt x="2724" y="3343"/>
                    <a:pt x="2724" y="3343"/>
                  </a:cubicBezTo>
                  <a:lnTo>
                    <a:pt x="51" y="1"/>
                  </a:lnTo>
                  <a:close/>
                </a:path>
              </a:pathLst>
            </a:custGeom>
            <a:solidFill>
              <a:srgbClr val="FFFFFF">
                <a:alpha val="56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48"/>
            <p:cNvSpPr/>
            <p:nvPr/>
          </p:nvSpPr>
          <p:spPr>
            <a:xfrm>
              <a:off x="1493350" y="3639675"/>
              <a:ext cx="86075" cy="106100"/>
            </a:xfrm>
            <a:custGeom>
              <a:avLst/>
              <a:gdLst/>
              <a:ahLst/>
              <a:cxnLst/>
              <a:rect l="l" t="t" r="r" b="b"/>
              <a:pathLst>
                <a:path w="3443" h="4244" extrusionOk="0">
                  <a:moveTo>
                    <a:pt x="1" y="0"/>
                  </a:moveTo>
                  <a:cubicBezTo>
                    <a:pt x="17" y="17"/>
                    <a:pt x="34" y="33"/>
                    <a:pt x="34" y="50"/>
                  </a:cubicBezTo>
                  <a:lnTo>
                    <a:pt x="134" y="184"/>
                  </a:lnTo>
                  <a:lnTo>
                    <a:pt x="485" y="651"/>
                  </a:lnTo>
                  <a:cubicBezTo>
                    <a:pt x="769" y="1052"/>
                    <a:pt x="1187" y="1587"/>
                    <a:pt x="1671" y="2172"/>
                  </a:cubicBezTo>
                  <a:cubicBezTo>
                    <a:pt x="2139" y="2757"/>
                    <a:pt x="2573" y="3275"/>
                    <a:pt x="2908" y="3642"/>
                  </a:cubicBezTo>
                  <a:lnTo>
                    <a:pt x="3292" y="4093"/>
                  </a:lnTo>
                  <a:cubicBezTo>
                    <a:pt x="3325" y="4127"/>
                    <a:pt x="3359" y="4177"/>
                    <a:pt x="3392" y="4210"/>
                  </a:cubicBezTo>
                  <a:cubicBezTo>
                    <a:pt x="3409" y="4210"/>
                    <a:pt x="3426" y="4227"/>
                    <a:pt x="3442" y="4244"/>
                  </a:cubicBezTo>
                  <a:cubicBezTo>
                    <a:pt x="3426" y="4227"/>
                    <a:pt x="3409" y="4210"/>
                    <a:pt x="3409" y="4194"/>
                  </a:cubicBezTo>
                  <a:lnTo>
                    <a:pt x="3309" y="4077"/>
                  </a:lnTo>
                  <a:cubicBezTo>
                    <a:pt x="3192" y="3960"/>
                    <a:pt x="3075" y="3809"/>
                    <a:pt x="2924" y="3625"/>
                  </a:cubicBezTo>
                  <a:cubicBezTo>
                    <a:pt x="2607" y="3258"/>
                    <a:pt x="2172" y="2723"/>
                    <a:pt x="1688" y="2138"/>
                  </a:cubicBezTo>
                  <a:cubicBezTo>
                    <a:pt x="1220" y="1554"/>
                    <a:pt x="802" y="1019"/>
                    <a:pt x="502" y="635"/>
                  </a:cubicBezTo>
                  <a:lnTo>
                    <a:pt x="151" y="167"/>
                  </a:lnTo>
                  <a:cubicBezTo>
                    <a:pt x="101" y="133"/>
                    <a:pt x="67" y="83"/>
                    <a:pt x="50" y="50"/>
                  </a:cubicBezTo>
                  <a:cubicBezTo>
                    <a:pt x="34" y="33"/>
                    <a:pt x="17" y="17"/>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48"/>
            <p:cNvSpPr/>
            <p:nvPr/>
          </p:nvSpPr>
          <p:spPr>
            <a:xfrm>
              <a:off x="1559750" y="3721775"/>
              <a:ext cx="14650" cy="3525"/>
            </a:xfrm>
            <a:custGeom>
              <a:avLst/>
              <a:gdLst/>
              <a:ahLst/>
              <a:cxnLst/>
              <a:rect l="l" t="t" r="r" b="b"/>
              <a:pathLst>
                <a:path w="586" h="141" extrusionOk="0">
                  <a:moveTo>
                    <a:pt x="358" y="0"/>
                  </a:moveTo>
                  <a:cubicBezTo>
                    <a:pt x="232" y="0"/>
                    <a:pt x="104" y="48"/>
                    <a:pt x="1" y="141"/>
                  </a:cubicBezTo>
                  <a:cubicBezTo>
                    <a:pt x="129" y="71"/>
                    <a:pt x="265" y="42"/>
                    <a:pt x="404" y="42"/>
                  </a:cubicBezTo>
                  <a:cubicBezTo>
                    <a:pt x="464" y="42"/>
                    <a:pt x="525" y="47"/>
                    <a:pt x="586" y="57"/>
                  </a:cubicBezTo>
                  <a:cubicBezTo>
                    <a:pt x="515" y="19"/>
                    <a:pt x="437" y="0"/>
                    <a:pt x="35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48"/>
            <p:cNvSpPr/>
            <p:nvPr/>
          </p:nvSpPr>
          <p:spPr>
            <a:xfrm>
              <a:off x="1554125" y="3697500"/>
              <a:ext cx="4400" cy="2225"/>
            </a:xfrm>
            <a:custGeom>
              <a:avLst/>
              <a:gdLst/>
              <a:ahLst/>
              <a:cxnLst/>
              <a:rect l="l" t="t" r="r" b="b"/>
              <a:pathLst>
                <a:path w="176" h="89" extrusionOk="0">
                  <a:moveTo>
                    <a:pt x="86" y="1"/>
                  </a:moveTo>
                  <a:cubicBezTo>
                    <a:pt x="42" y="1"/>
                    <a:pt x="0" y="26"/>
                    <a:pt x="9" y="76"/>
                  </a:cubicBezTo>
                  <a:cubicBezTo>
                    <a:pt x="34" y="84"/>
                    <a:pt x="59" y="89"/>
                    <a:pt x="86" y="89"/>
                  </a:cubicBezTo>
                  <a:cubicBezTo>
                    <a:pt x="113" y="89"/>
                    <a:pt x="142" y="84"/>
                    <a:pt x="176" y="76"/>
                  </a:cubicBezTo>
                  <a:cubicBezTo>
                    <a:pt x="176" y="26"/>
                    <a:pt x="130" y="1"/>
                    <a:pt x="8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48"/>
            <p:cNvSpPr/>
            <p:nvPr/>
          </p:nvSpPr>
          <p:spPr>
            <a:xfrm>
              <a:off x="1552650" y="3691875"/>
              <a:ext cx="7125" cy="1575"/>
            </a:xfrm>
            <a:custGeom>
              <a:avLst/>
              <a:gdLst/>
              <a:ahLst/>
              <a:cxnLst/>
              <a:rect l="l" t="t" r="r" b="b"/>
              <a:pathLst>
                <a:path w="285" h="63" extrusionOk="0">
                  <a:moveTo>
                    <a:pt x="18" y="0"/>
                  </a:moveTo>
                  <a:cubicBezTo>
                    <a:pt x="1" y="17"/>
                    <a:pt x="68" y="34"/>
                    <a:pt x="135" y="50"/>
                  </a:cubicBezTo>
                  <a:cubicBezTo>
                    <a:pt x="176" y="59"/>
                    <a:pt x="210" y="63"/>
                    <a:pt x="235" y="63"/>
                  </a:cubicBezTo>
                  <a:cubicBezTo>
                    <a:pt x="260" y="63"/>
                    <a:pt x="277" y="59"/>
                    <a:pt x="285" y="50"/>
                  </a:cubicBezTo>
                  <a:cubicBezTo>
                    <a:pt x="285" y="34"/>
                    <a:pt x="218" y="17"/>
                    <a:pt x="151" y="17"/>
                  </a:cubicBezTo>
                  <a:cubicBezTo>
                    <a:pt x="68" y="0"/>
                    <a:pt x="18" y="0"/>
                    <a:pt x="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48"/>
            <p:cNvSpPr/>
            <p:nvPr/>
          </p:nvSpPr>
          <p:spPr>
            <a:xfrm>
              <a:off x="1556000" y="3683925"/>
              <a:ext cx="5450" cy="6725"/>
            </a:xfrm>
            <a:custGeom>
              <a:avLst/>
              <a:gdLst/>
              <a:ahLst/>
              <a:cxnLst/>
              <a:rect l="l" t="t" r="r" b="b"/>
              <a:pathLst>
                <a:path w="218" h="269" extrusionOk="0">
                  <a:moveTo>
                    <a:pt x="1" y="1"/>
                  </a:moveTo>
                  <a:cubicBezTo>
                    <a:pt x="1" y="18"/>
                    <a:pt x="34" y="84"/>
                    <a:pt x="101" y="151"/>
                  </a:cubicBezTo>
                  <a:cubicBezTo>
                    <a:pt x="151" y="218"/>
                    <a:pt x="201" y="268"/>
                    <a:pt x="218" y="268"/>
                  </a:cubicBezTo>
                  <a:cubicBezTo>
                    <a:pt x="218" y="268"/>
                    <a:pt x="184" y="201"/>
                    <a:pt x="134" y="134"/>
                  </a:cubicBezTo>
                  <a:cubicBezTo>
                    <a:pt x="67" y="51"/>
                    <a:pt x="17" y="1"/>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8"/>
            <p:cNvSpPr/>
            <p:nvPr/>
          </p:nvSpPr>
          <p:spPr>
            <a:xfrm>
              <a:off x="1559350" y="3679700"/>
              <a:ext cx="5875" cy="7675"/>
            </a:xfrm>
            <a:custGeom>
              <a:avLst/>
              <a:gdLst/>
              <a:ahLst/>
              <a:cxnLst/>
              <a:rect l="l" t="t" r="r" b="b"/>
              <a:pathLst>
                <a:path w="235" h="307" extrusionOk="0">
                  <a:moveTo>
                    <a:pt x="5" y="1"/>
                  </a:moveTo>
                  <a:cubicBezTo>
                    <a:pt x="3" y="1"/>
                    <a:pt x="2" y="1"/>
                    <a:pt x="0" y="3"/>
                  </a:cubicBezTo>
                  <a:cubicBezTo>
                    <a:pt x="17" y="70"/>
                    <a:pt x="34" y="120"/>
                    <a:pt x="84" y="170"/>
                  </a:cubicBezTo>
                  <a:cubicBezTo>
                    <a:pt x="142" y="257"/>
                    <a:pt x="200" y="307"/>
                    <a:pt x="214" y="307"/>
                  </a:cubicBezTo>
                  <a:cubicBezTo>
                    <a:pt x="216" y="307"/>
                    <a:pt x="217" y="306"/>
                    <a:pt x="217" y="303"/>
                  </a:cubicBezTo>
                  <a:cubicBezTo>
                    <a:pt x="234" y="303"/>
                    <a:pt x="167" y="237"/>
                    <a:pt x="117" y="153"/>
                  </a:cubicBezTo>
                  <a:cubicBezTo>
                    <a:pt x="56" y="77"/>
                    <a:pt x="23" y="1"/>
                    <a:pt x="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48"/>
            <p:cNvSpPr/>
            <p:nvPr/>
          </p:nvSpPr>
          <p:spPr>
            <a:xfrm>
              <a:off x="1561025" y="3696875"/>
              <a:ext cx="14225" cy="9525"/>
            </a:xfrm>
            <a:custGeom>
              <a:avLst/>
              <a:gdLst/>
              <a:ahLst/>
              <a:cxnLst/>
              <a:rect l="l" t="t" r="r" b="b"/>
              <a:pathLst>
                <a:path w="569" h="381" extrusionOk="0">
                  <a:moveTo>
                    <a:pt x="184" y="34"/>
                  </a:moveTo>
                  <a:cubicBezTo>
                    <a:pt x="267" y="34"/>
                    <a:pt x="334" y="51"/>
                    <a:pt x="384" y="84"/>
                  </a:cubicBezTo>
                  <a:cubicBezTo>
                    <a:pt x="468" y="134"/>
                    <a:pt x="518" y="218"/>
                    <a:pt x="535" y="302"/>
                  </a:cubicBezTo>
                  <a:cubicBezTo>
                    <a:pt x="535" y="326"/>
                    <a:pt x="517" y="342"/>
                    <a:pt x="488" y="342"/>
                  </a:cubicBezTo>
                  <a:cubicBezTo>
                    <a:pt x="477" y="342"/>
                    <a:pt x="465" y="339"/>
                    <a:pt x="451" y="335"/>
                  </a:cubicBezTo>
                  <a:cubicBezTo>
                    <a:pt x="418" y="318"/>
                    <a:pt x="384" y="302"/>
                    <a:pt x="351" y="268"/>
                  </a:cubicBezTo>
                  <a:cubicBezTo>
                    <a:pt x="284" y="235"/>
                    <a:pt x="217" y="185"/>
                    <a:pt x="167" y="151"/>
                  </a:cubicBezTo>
                  <a:cubicBezTo>
                    <a:pt x="117" y="109"/>
                    <a:pt x="79" y="72"/>
                    <a:pt x="54" y="44"/>
                  </a:cubicBezTo>
                  <a:lnTo>
                    <a:pt x="54" y="44"/>
                  </a:lnTo>
                  <a:cubicBezTo>
                    <a:pt x="94" y="34"/>
                    <a:pt x="139" y="34"/>
                    <a:pt x="184" y="34"/>
                  </a:cubicBezTo>
                  <a:close/>
                  <a:moveTo>
                    <a:pt x="184" y="1"/>
                  </a:moveTo>
                  <a:cubicBezTo>
                    <a:pt x="137" y="1"/>
                    <a:pt x="89" y="16"/>
                    <a:pt x="42" y="31"/>
                  </a:cubicBezTo>
                  <a:lnTo>
                    <a:pt x="42" y="31"/>
                  </a:lnTo>
                  <a:cubicBezTo>
                    <a:pt x="25" y="12"/>
                    <a:pt x="17" y="1"/>
                    <a:pt x="17" y="1"/>
                  </a:cubicBezTo>
                  <a:lnTo>
                    <a:pt x="17" y="1"/>
                  </a:lnTo>
                  <a:cubicBezTo>
                    <a:pt x="22" y="12"/>
                    <a:pt x="29" y="23"/>
                    <a:pt x="35" y="34"/>
                  </a:cubicBezTo>
                  <a:lnTo>
                    <a:pt x="35" y="34"/>
                  </a:lnTo>
                  <a:cubicBezTo>
                    <a:pt x="35" y="34"/>
                    <a:pt x="34" y="34"/>
                    <a:pt x="33" y="34"/>
                  </a:cubicBezTo>
                  <a:cubicBezTo>
                    <a:pt x="17" y="51"/>
                    <a:pt x="0" y="68"/>
                    <a:pt x="0" y="68"/>
                  </a:cubicBezTo>
                  <a:cubicBezTo>
                    <a:pt x="14" y="59"/>
                    <a:pt x="28" y="52"/>
                    <a:pt x="44" y="47"/>
                  </a:cubicBezTo>
                  <a:lnTo>
                    <a:pt x="44" y="47"/>
                  </a:lnTo>
                  <a:cubicBezTo>
                    <a:pt x="75" y="92"/>
                    <a:pt x="113" y="130"/>
                    <a:pt x="150" y="168"/>
                  </a:cubicBezTo>
                  <a:cubicBezTo>
                    <a:pt x="201" y="218"/>
                    <a:pt x="267" y="268"/>
                    <a:pt x="318" y="302"/>
                  </a:cubicBezTo>
                  <a:cubicBezTo>
                    <a:pt x="368" y="335"/>
                    <a:pt x="401" y="352"/>
                    <a:pt x="451" y="368"/>
                  </a:cubicBezTo>
                  <a:cubicBezTo>
                    <a:pt x="460" y="377"/>
                    <a:pt x="472" y="381"/>
                    <a:pt x="487" y="381"/>
                  </a:cubicBezTo>
                  <a:cubicBezTo>
                    <a:pt x="501" y="381"/>
                    <a:pt x="518" y="377"/>
                    <a:pt x="535" y="368"/>
                  </a:cubicBezTo>
                  <a:cubicBezTo>
                    <a:pt x="551" y="352"/>
                    <a:pt x="568" y="318"/>
                    <a:pt x="568" y="302"/>
                  </a:cubicBezTo>
                  <a:cubicBezTo>
                    <a:pt x="535" y="118"/>
                    <a:pt x="368" y="1"/>
                    <a:pt x="1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48"/>
            <p:cNvSpPr/>
            <p:nvPr/>
          </p:nvSpPr>
          <p:spPr>
            <a:xfrm>
              <a:off x="1561425" y="3687475"/>
              <a:ext cx="6725" cy="10675"/>
            </a:xfrm>
            <a:custGeom>
              <a:avLst/>
              <a:gdLst/>
              <a:ahLst/>
              <a:cxnLst/>
              <a:rect l="l" t="t" r="r" b="b"/>
              <a:pathLst>
                <a:path w="269" h="427" extrusionOk="0">
                  <a:moveTo>
                    <a:pt x="147" y="1"/>
                  </a:moveTo>
                  <a:cubicBezTo>
                    <a:pt x="126" y="1"/>
                    <a:pt x="109" y="9"/>
                    <a:pt x="101" y="26"/>
                  </a:cubicBezTo>
                  <a:cubicBezTo>
                    <a:pt x="68" y="59"/>
                    <a:pt x="51" y="76"/>
                    <a:pt x="51" y="109"/>
                  </a:cubicBezTo>
                  <a:cubicBezTo>
                    <a:pt x="34" y="160"/>
                    <a:pt x="17" y="210"/>
                    <a:pt x="17" y="277"/>
                  </a:cubicBezTo>
                  <a:cubicBezTo>
                    <a:pt x="1" y="310"/>
                    <a:pt x="1" y="360"/>
                    <a:pt x="17" y="410"/>
                  </a:cubicBezTo>
                  <a:cubicBezTo>
                    <a:pt x="34" y="410"/>
                    <a:pt x="17" y="360"/>
                    <a:pt x="34" y="277"/>
                  </a:cubicBezTo>
                  <a:cubicBezTo>
                    <a:pt x="51" y="226"/>
                    <a:pt x="68" y="176"/>
                    <a:pt x="84" y="126"/>
                  </a:cubicBezTo>
                  <a:cubicBezTo>
                    <a:pt x="98" y="85"/>
                    <a:pt x="134" y="34"/>
                    <a:pt x="164" y="34"/>
                  </a:cubicBezTo>
                  <a:cubicBezTo>
                    <a:pt x="171" y="34"/>
                    <a:pt x="178" y="36"/>
                    <a:pt x="185" y="43"/>
                  </a:cubicBezTo>
                  <a:cubicBezTo>
                    <a:pt x="218" y="93"/>
                    <a:pt x="218" y="160"/>
                    <a:pt x="201" y="210"/>
                  </a:cubicBezTo>
                  <a:cubicBezTo>
                    <a:pt x="185" y="260"/>
                    <a:pt x="168" y="293"/>
                    <a:pt x="134" y="343"/>
                  </a:cubicBezTo>
                  <a:cubicBezTo>
                    <a:pt x="101" y="377"/>
                    <a:pt x="68" y="393"/>
                    <a:pt x="34" y="427"/>
                  </a:cubicBezTo>
                  <a:cubicBezTo>
                    <a:pt x="84" y="427"/>
                    <a:pt x="118" y="393"/>
                    <a:pt x="151" y="360"/>
                  </a:cubicBezTo>
                  <a:cubicBezTo>
                    <a:pt x="185" y="310"/>
                    <a:pt x="218" y="277"/>
                    <a:pt x="235" y="226"/>
                  </a:cubicBezTo>
                  <a:cubicBezTo>
                    <a:pt x="268" y="160"/>
                    <a:pt x="251" y="76"/>
                    <a:pt x="218" y="26"/>
                  </a:cubicBezTo>
                  <a:cubicBezTo>
                    <a:pt x="193" y="9"/>
                    <a:pt x="168" y="1"/>
                    <a:pt x="14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48"/>
            <p:cNvSpPr/>
            <p:nvPr/>
          </p:nvSpPr>
          <p:spPr>
            <a:xfrm>
              <a:off x="1511300" y="3627125"/>
              <a:ext cx="10475" cy="36775"/>
            </a:xfrm>
            <a:custGeom>
              <a:avLst/>
              <a:gdLst/>
              <a:ahLst/>
              <a:cxnLst/>
              <a:rect l="l" t="t" r="r" b="b"/>
              <a:pathLst>
                <a:path w="419" h="1471" extrusionOk="0">
                  <a:moveTo>
                    <a:pt x="17" y="0"/>
                  </a:moveTo>
                  <a:lnTo>
                    <a:pt x="17" y="0"/>
                  </a:lnTo>
                  <a:cubicBezTo>
                    <a:pt x="1" y="17"/>
                    <a:pt x="84" y="67"/>
                    <a:pt x="151" y="201"/>
                  </a:cubicBezTo>
                  <a:cubicBezTo>
                    <a:pt x="368" y="518"/>
                    <a:pt x="368" y="936"/>
                    <a:pt x="168" y="1270"/>
                  </a:cubicBezTo>
                  <a:cubicBezTo>
                    <a:pt x="84" y="1404"/>
                    <a:pt x="17" y="1454"/>
                    <a:pt x="17" y="1471"/>
                  </a:cubicBezTo>
                  <a:cubicBezTo>
                    <a:pt x="51" y="1454"/>
                    <a:pt x="68" y="1437"/>
                    <a:pt x="68" y="1421"/>
                  </a:cubicBezTo>
                  <a:cubicBezTo>
                    <a:pt x="118" y="1387"/>
                    <a:pt x="151" y="1337"/>
                    <a:pt x="185" y="1287"/>
                  </a:cubicBezTo>
                  <a:cubicBezTo>
                    <a:pt x="418" y="953"/>
                    <a:pt x="418" y="518"/>
                    <a:pt x="185" y="184"/>
                  </a:cubicBezTo>
                  <a:cubicBezTo>
                    <a:pt x="151" y="134"/>
                    <a:pt x="101" y="84"/>
                    <a:pt x="68" y="51"/>
                  </a:cubicBezTo>
                  <a:cubicBezTo>
                    <a:pt x="34" y="17"/>
                    <a:pt x="17" y="0"/>
                    <a:pt x="1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48"/>
            <p:cNvSpPr/>
            <p:nvPr/>
          </p:nvSpPr>
          <p:spPr>
            <a:xfrm>
              <a:off x="1516725" y="3612500"/>
              <a:ext cx="25925" cy="20500"/>
            </a:xfrm>
            <a:custGeom>
              <a:avLst/>
              <a:gdLst/>
              <a:ahLst/>
              <a:cxnLst/>
              <a:rect l="l" t="t" r="r" b="b"/>
              <a:pathLst>
                <a:path w="1037" h="820" extrusionOk="0">
                  <a:moveTo>
                    <a:pt x="1037" y="1"/>
                  </a:moveTo>
                  <a:lnTo>
                    <a:pt x="1037" y="1"/>
                  </a:lnTo>
                  <a:cubicBezTo>
                    <a:pt x="853" y="134"/>
                    <a:pt x="686" y="268"/>
                    <a:pt x="519" y="402"/>
                  </a:cubicBezTo>
                  <a:cubicBezTo>
                    <a:pt x="335" y="535"/>
                    <a:pt x="168" y="669"/>
                    <a:pt x="1" y="819"/>
                  </a:cubicBezTo>
                  <a:cubicBezTo>
                    <a:pt x="369" y="569"/>
                    <a:pt x="719" y="301"/>
                    <a:pt x="103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48"/>
            <p:cNvSpPr/>
            <p:nvPr/>
          </p:nvSpPr>
          <p:spPr>
            <a:xfrm>
              <a:off x="1524250" y="3666800"/>
              <a:ext cx="14650" cy="18400"/>
            </a:xfrm>
            <a:custGeom>
              <a:avLst/>
              <a:gdLst/>
              <a:ahLst/>
              <a:cxnLst/>
              <a:rect l="l" t="t" r="r" b="b"/>
              <a:pathLst>
                <a:path w="586" h="736" extrusionOk="0">
                  <a:moveTo>
                    <a:pt x="1" y="1"/>
                  </a:moveTo>
                  <a:cubicBezTo>
                    <a:pt x="68" y="151"/>
                    <a:pt x="151" y="285"/>
                    <a:pt x="251" y="402"/>
                  </a:cubicBezTo>
                  <a:cubicBezTo>
                    <a:pt x="352" y="535"/>
                    <a:pt x="452" y="636"/>
                    <a:pt x="585" y="736"/>
                  </a:cubicBezTo>
                  <a:cubicBezTo>
                    <a:pt x="585" y="736"/>
                    <a:pt x="452" y="586"/>
                    <a:pt x="285" y="385"/>
                  </a:cubicBezTo>
                  <a:cubicBezTo>
                    <a:pt x="118" y="168"/>
                    <a:pt x="1" y="1"/>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48"/>
            <p:cNvSpPr/>
            <p:nvPr/>
          </p:nvSpPr>
          <p:spPr>
            <a:xfrm>
              <a:off x="1511725" y="3654700"/>
              <a:ext cx="2950" cy="4600"/>
            </a:xfrm>
            <a:custGeom>
              <a:avLst/>
              <a:gdLst/>
              <a:ahLst/>
              <a:cxnLst/>
              <a:rect l="l" t="t" r="r" b="b"/>
              <a:pathLst>
                <a:path w="118" h="184" extrusionOk="0">
                  <a:moveTo>
                    <a:pt x="101" y="0"/>
                  </a:moveTo>
                  <a:cubicBezTo>
                    <a:pt x="84" y="0"/>
                    <a:pt x="67" y="50"/>
                    <a:pt x="51" y="84"/>
                  </a:cubicBezTo>
                  <a:cubicBezTo>
                    <a:pt x="34" y="134"/>
                    <a:pt x="0" y="167"/>
                    <a:pt x="17" y="184"/>
                  </a:cubicBezTo>
                  <a:cubicBezTo>
                    <a:pt x="17" y="184"/>
                    <a:pt x="67" y="167"/>
                    <a:pt x="84" y="100"/>
                  </a:cubicBezTo>
                  <a:cubicBezTo>
                    <a:pt x="117" y="50"/>
                    <a:pt x="117" y="0"/>
                    <a:pt x="10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8"/>
            <p:cNvSpPr/>
            <p:nvPr/>
          </p:nvSpPr>
          <p:spPr>
            <a:xfrm>
              <a:off x="1515475" y="3645500"/>
              <a:ext cx="1275" cy="4200"/>
            </a:xfrm>
            <a:custGeom>
              <a:avLst/>
              <a:gdLst/>
              <a:ahLst/>
              <a:cxnLst/>
              <a:rect l="l" t="t" r="r" b="b"/>
              <a:pathLst>
                <a:path w="51" h="168" extrusionOk="0">
                  <a:moveTo>
                    <a:pt x="34" y="1"/>
                  </a:moveTo>
                  <a:cubicBezTo>
                    <a:pt x="18" y="1"/>
                    <a:pt x="1" y="34"/>
                    <a:pt x="1" y="84"/>
                  </a:cubicBezTo>
                  <a:cubicBezTo>
                    <a:pt x="1" y="134"/>
                    <a:pt x="1" y="168"/>
                    <a:pt x="18" y="168"/>
                  </a:cubicBezTo>
                  <a:cubicBezTo>
                    <a:pt x="18" y="168"/>
                    <a:pt x="34" y="134"/>
                    <a:pt x="34" y="84"/>
                  </a:cubicBezTo>
                  <a:cubicBezTo>
                    <a:pt x="51" y="34"/>
                    <a:pt x="34" y="1"/>
                    <a:pt x="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8"/>
            <p:cNvSpPr/>
            <p:nvPr/>
          </p:nvSpPr>
          <p:spPr>
            <a:xfrm>
              <a:off x="1513400" y="3636725"/>
              <a:ext cx="2525" cy="4625"/>
            </a:xfrm>
            <a:custGeom>
              <a:avLst/>
              <a:gdLst/>
              <a:ahLst/>
              <a:cxnLst/>
              <a:rect l="l" t="t" r="r" b="b"/>
              <a:pathLst>
                <a:path w="101" h="185" extrusionOk="0">
                  <a:moveTo>
                    <a:pt x="0" y="1"/>
                  </a:moveTo>
                  <a:cubicBezTo>
                    <a:pt x="0" y="17"/>
                    <a:pt x="17" y="51"/>
                    <a:pt x="34" y="84"/>
                  </a:cubicBezTo>
                  <a:cubicBezTo>
                    <a:pt x="50" y="134"/>
                    <a:pt x="50" y="185"/>
                    <a:pt x="67" y="185"/>
                  </a:cubicBezTo>
                  <a:cubicBezTo>
                    <a:pt x="84" y="185"/>
                    <a:pt x="101" y="134"/>
                    <a:pt x="84" y="84"/>
                  </a:cubicBezTo>
                  <a:cubicBezTo>
                    <a:pt x="50" y="17"/>
                    <a:pt x="0" y="1"/>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8"/>
            <p:cNvSpPr/>
            <p:nvPr/>
          </p:nvSpPr>
          <p:spPr>
            <a:xfrm>
              <a:off x="1510475" y="3631125"/>
              <a:ext cx="1700" cy="2400"/>
            </a:xfrm>
            <a:custGeom>
              <a:avLst/>
              <a:gdLst/>
              <a:ahLst/>
              <a:cxnLst/>
              <a:rect l="l" t="t" r="r" b="b"/>
              <a:pathLst>
                <a:path w="68" h="96" extrusionOk="0">
                  <a:moveTo>
                    <a:pt x="30" y="1"/>
                  </a:moveTo>
                  <a:cubicBezTo>
                    <a:pt x="26" y="1"/>
                    <a:pt x="21" y="3"/>
                    <a:pt x="17" y="8"/>
                  </a:cubicBezTo>
                  <a:cubicBezTo>
                    <a:pt x="0" y="8"/>
                    <a:pt x="0" y="24"/>
                    <a:pt x="17" y="58"/>
                  </a:cubicBezTo>
                  <a:cubicBezTo>
                    <a:pt x="17" y="71"/>
                    <a:pt x="28" y="96"/>
                    <a:pt x="41" y="96"/>
                  </a:cubicBezTo>
                  <a:cubicBezTo>
                    <a:pt x="44" y="96"/>
                    <a:pt x="47" y="94"/>
                    <a:pt x="50" y="91"/>
                  </a:cubicBezTo>
                  <a:cubicBezTo>
                    <a:pt x="67" y="91"/>
                    <a:pt x="67" y="74"/>
                    <a:pt x="50" y="41"/>
                  </a:cubicBezTo>
                  <a:cubicBezTo>
                    <a:pt x="50" y="16"/>
                    <a:pt x="41" y="1"/>
                    <a:pt x="3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48"/>
            <p:cNvSpPr/>
            <p:nvPr/>
          </p:nvSpPr>
          <p:spPr>
            <a:xfrm>
              <a:off x="2108225" y="3504325"/>
              <a:ext cx="149150" cy="69600"/>
            </a:xfrm>
            <a:custGeom>
              <a:avLst/>
              <a:gdLst/>
              <a:ahLst/>
              <a:cxnLst/>
              <a:rect l="l" t="t" r="r" b="b"/>
              <a:pathLst>
                <a:path w="5966" h="2784" extrusionOk="0">
                  <a:moveTo>
                    <a:pt x="117" y="0"/>
                  </a:moveTo>
                  <a:lnTo>
                    <a:pt x="0" y="2506"/>
                  </a:lnTo>
                  <a:lnTo>
                    <a:pt x="201" y="2523"/>
                  </a:lnTo>
                  <a:cubicBezTo>
                    <a:pt x="906" y="2590"/>
                    <a:pt x="3341" y="2784"/>
                    <a:pt x="4605" y="2784"/>
                  </a:cubicBezTo>
                  <a:cubicBezTo>
                    <a:pt x="4928" y="2784"/>
                    <a:pt x="5175" y="2771"/>
                    <a:pt x="5297" y="2740"/>
                  </a:cubicBezTo>
                  <a:cubicBezTo>
                    <a:pt x="5965" y="2557"/>
                    <a:pt x="3275" y="1838"/>
                    <a:pt x="3275" y="1838"/>
                  </a:cubicBezTo>
                  <a:lnTo>
                    <a:pt x="3325" y="117"/>
                  </a:lnTo>
                  <a:lnTo>
                    <a:pt x="117"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48"/>
            <p:cNvSpPr/>
            <p:nvPr/>
          </p:nvSpPr>
          <p:spPr>
            <a:xfrm>
              <a:off x="2108625" y="3543525"/>
              <a:ext cx="28850" cy="23900"/>
            </a:xfrm>
            <a:custGeom>
              <a:avLst/>
              <a:gdLst/>
              <a:ahLst/>
              <a:cxnLst/>
              <a:rect l="l" t="t" r="r" b="b"/>
              <a:pathLst>
                <a:path w="1154" h="956" extrusionOk="0">
                  <a:moveTo>
                    <a:pt x="93" y="1"/>
                  </a:moveTo>
                  <a:cubicBezTo>
                    <a:pt x="73" y="1"/>
                    <a:pt x="54" y="2"/>
                    <a:pt x="34" y="3"/>
                  </a:cubicBezTo>
                  <a:lnTo>
                    <a:pt x="1" y="888"/>
                  </a:lnTo>
                  <a:lnTo>
                    <a:pt x="1154" y="955"/>
                  </a:lnTo>
                  <a:cubicBezTo>
                    <a:pt x="1120" y="688"/>
                    <a:pt x="987" y="437"/>
                    <a:pt x="770" y="253"/>
                  </a:cubicBezTo>
                  <a:cubicBezTo>
                    <a:pt x="584" y="98"/>
                    <a:pt x="340" y="1"/>
                    <a:pt x="93" y="1"/>
                  </a:cubicBezTo>
                  <a:close/>
                </a:path>
              </a:pathLst>
            </a:custGeom>
            <a:solidFill>
              <a:srgbClr val="FFFFFF">
                <a:alpha val="56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8"/>
            <p:cNvSpPr/>
            <p:nvPr/>
          </p:nvSpPr>
          <p:spPr>
            <a:xfrm>
              <a:off x="2108225" y="3560300"/>
              <a:ext cx="138275" cy="13250"/>
            </a:xfrm>
            <a:custGeom>
              <a:avLst/>
              <a:gdLst/>
              <a:ahLst/>
              <a:cxnLst/>
              <a:rect l="l" t="t" r="r" b="b"/>
              <a:pathLst>
                <a:path w="5531" h="530" extrusionOk="0">
                  <a:moveTo>
                    <a:pt x="4578" y="0"/>
                  </a:moveTo>
                  <a:cubicBezTo>
                    <a:pt x="4395" y="0"/>
                    <a:pt x="4278" y="401"/>
                    <a:pt x="4278" y="401"/>
                  </a:cubicBezTo>
                  <a:lnTo>
                    <a:pt x="17" y="201"/>
                  </a:lnTo>
                  <a:lnTo>
                    <a:pt x="0" y="267"/>
                  </a:lnTo>
                  <a:cubicBezTo>
                    <a:pt x="1162" y="411"/>
                    <a:pt x="3369" y="529"/>
                    <a:pt x="4571" y="529"/>
                  </a:cubicBezTo>
                  <a:cubicBezTo>
                    <a:pt x="5046" y="529"/>
                    <a:pt x="5364" y="511"/>
                    <a:pt x="5397" y="468"/>
                  </a:cubicBezTo>
                  <a:cubicBezTo>
                    <a:pt x="5531" y="318"/>
                    <a:pt x="4578" y="0"/>
                    <a:pt x="4578" y="0"/>
                  </a:cubicBezTo>
                  <a:close/>
                </a:path>
              </a:pathLst>
            </a:custGeom>
            <a:solidFill>
              <a:srgbClr val="FFFFFF">
                <a:alpha val="56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8"/>
            <p:cNvSpPr/>
            <p:nvPr/>
          </p:nvSpPr>
          <p:spPr>
            <a:xfrm>
              <a:off x="2107375" y="3564875"/>
              <a:ext cx="136200" cy="5875"/>
            </a:xfrm>
            <a:custGeom>
              <a:avLst/>
              <a:gdLst/>
              <a:ahLst/>
              <a:cxnLst/>
              <a:rect l="l" t="t" r="r" b="b"/>
              <a:pathLst>
                <a:path w="5448" h="235" extrusionOk="0">
                  <a:moveTo>
                    <a:pt x="1" y="1"/>
                  </a:moveTo>
                  <a:cubicBezTo>
                    <a:pt x="18" y="18"/>
                    <a:pt x="34" y="18"/>
                    <a:pt x="51" y="18"/>
                  </a:cubicBezTo>
                  <a:cubicBezTo>
                    <a:pt x="101" y="18"/>
                    <a:pt x="151" y="34"/>
                    <a:pt x="218" y="34"/>
                  </a:cubicBezTo>
                  <a:lnTo>
                    <a:pt x="786" y="84"/>
                  </a:lnTo>
                  <a:cubicBezTo>
                    <a:pt x="1287" y="118"/>
                    <a:pt x="1972" y="151"/>
                    <a:pt x="2724" y="185"/>
                  </a:cubicBezTo>
                  <a:cubicBezTo>
                    <a:pt x="3476" y="218"/>
                    <a:pt x="4145" y="235"/>
                    <a:pt x="4646" y="235"/>
                  </a:cubicBezTo>
                  <a:lnTo>
                    <a:pt x="5381" y="235"/>
                  </a:lnTo>
                  <a:cubicBezTo>
                    <a:pt x="5414" y="235"/>
                    <a:pt x="5431" y="235"/>
                    <a:pt x="5448" y="218"/>
                  </a:cubicBezTo>
                  <a:lnTo>
                    <a:pt x="5231" y="218"/>
                  </a:lnTo>
                  <a:lnTo>
                    <a:pt x="4646" y="201"/>
                  </a:lnTo>
                  <a:cubicBezTo>
                    <a:pt x="4145" y="201"/>
                    <a:pt x="3476" y="185"/>
                    <a:pt x="2724" y="151"/>
                  </a:cubicBezTo>
                  <a:cubicBezTo>
                    <a:pt x="1972" y="118"/>
                    <a:pt x="1287" y="84"/>
                    <a:pt x="803" y="51"/>
                  </a:cubicBezTo>
                  <a:lnTo>
                    <a:pt x="218" y="18"/>
                  </a:lnTo>
                  <a:lnTo>
                    <a:pt x="51"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8"/>
            <p:cNvSpPr/>
            <p:nvPr/>
          </p:nvSpPr>
          <p:spPr>
            <a:xfrm>
              <a:off x="2215150" y="3559450"/>
              <a:ext cx="8375" cy="12150"/>
            </a:xfrm>
            <a:custGeom>
              <a:avLst/>
              <a:gdLst/>
              <a:ahLst/>
              <a:cxnLst/>
              <a:rect l="l" t="t" r="r" b="b"/>
              <a:pathLst>
                <a:path w="335" h="486" extrusionOk="0">
                  <a:moveTo>
                    <a:pt x="335" y="1"/>
                  </a:moveTo>
                  <a:lnTo>
                    <a:pt x="335" y="1"/>
                  </a:lnTo>
                  <a:cubicBezTo>
                    <a:pt x="134" y="68"/>
                    <a:pt x="1" y="268"/>
                    <a:pt x="1" y="485"/>
                  </a:cubicBezTo>
                  <a:cubicBezTo>
                    <a:pt x="51" y="285"/>
                    <a:pt x="168" y="118"/>
                    <a:pt x="3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8"/>
            <p:cNvSpPr/>
            <p:nvPr/>
          </p:nvSpPr>
          <p:spPr>
            <a:xfrm>
              <a:off x="2191750" y="3551925"/>
              <a:ext cx="5050" cy="6725"/>
            </a:xfrm>
            <a:custGeom>
              <a:avLst/>
              <a:gdLst/>
              <a:ahLst/>
              <a:cxnLst/>
              <a:rect l="l" t="t" r="r" b="b"/>
              <a:pathLst>
                <a:path w="202" h="269" extrusionOk="0">
                  <a:moveTo>
                    <a:pt x="201" y="1"/>
                  </a:moveTo>
                  <a:cubicBezTo>
                    <a:pt x="185" y="1"/>
                    <a:pt x="135" y="51"/>
                    <a:pt x="85" y="118"/>
                  </a:cubicBezTo>
                  <a:cubicBezTo>
                    <a:pt x="34" y="201"/>
                    <a:pt x="1" y="268"/>
                    <a:pt x="18" y="268"/>
                  </a:cubicBezTo>
                  <a:cubicBezTo>
                    <a:pt x="18" y="268"/>
                    <a:pt x="68" y="218"/>
                    <a:pt x="118" y="151"/>
                  </a:cubicBezTo>
                  <a:cubicBezTo>
                    <a:pt x="168" y="68"/>
                    <a:pt x="201" y="18"/>
                    <a:pt x="2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8"/>
            <p:cNvSpPr/>
            <p:nvPr/>
          </p:nvSpPr>
          <p:spPr>
            <a:xfrm>
              <a:off x="2185500" y="3550575"/>
              <a:ext cx="5450" cy="4425"/>
            </a:xfrm>
            <a:custGeom>
              <a:avLst/>
              <a:gdLst/>
              <a:ahLst/>
              <a:cxnLst/>
              <a:rect l="l" t="t" r="r" b="b"/>
              <a:pathLst>
                <a:path w="218" h="177" extrusionOk="0">
                  <a:moveTo>
                    <a:pt x="212" y="0"/>
                  </a:moveTo>
                  <a:cubicBezTo>
                    <a:pt x="194" y="0"/>
                    <a:pt x="142" y="30"/>
                    <a:pt x="101" y="72"/>
                  </a:cubicBezTo>
                  <a:cubicBezTo>
                    <a:pt x="50" y="122"/>
                    <a:pt x="0" y="172"/>
                    <a:pt x="17" y="172"/>
                  </a:cubicBezTo>
                  <a:cubicBezTo>
                    <a:pt x="17" y="175"/>
                    <a:pt x="19" y="176"/>
                    <a:pt x="22" y="176"/>
                  </a:cubicBezTo>
                  <a:cubicBezTo>
                    <a:pt x="35" y="176"/>
                    <a:pt x="76" y="146"/>
                    <a:pt x="117" y="105"/>
                  </a:cubicBezTo>
                  <a:cubicBezTo>
                    <a:pt x="184" y="55"/>
                    <a:pt x="218" y="5"/>
                    <a:pt x="218" y="5"/>
                  </a:cubicBezTo>
                  <a:cubicBezTo>
                    <a:pt x="218" y="2"/>
                    <a:pt x="215" y="0"/>
                    <a:pt x="21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48"/>
            <p:cNvSpPr/>
            <p:nvPr/>
          </p:nvSpPr>
          <p:spPr>
            <a:xfrm>
              <a:off x="2180900" y="3541900"/>
              <a:ext cx="9225" cy="1575"/>
            </a:xfrm>
            <a:custGeom>
              <a:avLst/>
              <a:gdLst/>
              <a:ahLst/>
              <a:cxnLst/>
              <a:rect l="l" t="t" r="r" b="b"/>
              <a:pathLst>
                <a:path w="369" h="63" extrusionOk="0">
                  <a:moveTo>
                    <a:pt x="1" y="1"/>
                  </a:moveTo>
                  <a:cubicBezTo>
                    <a:pt x="51" y="34"/>
                    <a:pt x="118" y="51"/>
                    <a:pt x="184" y="51"/>
                  </a:cubicBezTo>
                  <a:cubicBezTo>
                    <a:pt x="205" y="58"/>
                    <a:pt x="232" y="62"/>
                    <a:pt x="259" y="62"/>
                  </a:cubicBezTo>
                  <a:cubicBezTo>
                    <a:pt x="298" y="62"/>
                    <a:pt x="339" y="54"/>
                    <a:pt x="368" y="34"/>
                  </a:cubicBezTo>
                  <a:cubicBezTo>
                    <a:pt x="301" y="18"/>
                    <a:pt x="251" y="18"/>
                    <a:pt x="184" y="18"/>
                  </a:cubicBezTo>
                  <a:cubicBezTo>
                    <a:pt x="118" y="1"/>
                    <a:pt x="51" y="1"/>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48"/>
            <p:cNvSpPr/>
            <p:nvPr/>
          </p:nvSpPr>
          <p:spPr>
            <a:xfrm>
              <a:off x="2195100" y="3544950"/>
              <a:ext cx="15475" cy="8275"/>
            </a:xfrm>
            <a:custGeom>
              <a:avLst/>
              <a:gdLst/>
              <a:ahLst/>
              <a:cxnLst/>
              <a:rect l="l" t="t" r="r" b="b"/>
              <a:pathLst>
                <a:path w="619" h="331" extrusionOk="0">
                  <a:moveTo>
                    <a:pt x="402" y="36"/>
                  </a:moveTo>
                  <a:cubicBezTo>
                    <a:pt x="454" y="36"/>
                    <a:pt x="510" y="48"/>
                    <a:pt x="552" y="79"/>
                  </a:cubicBezTo>
                  <a:cubicBezTo>
                    <a:pt x="585" y="96"/>
                    <a:pt x="569" y="130"/>
                    <a:pt x="535" y="163"/>
                  </a:cubicBezTo>
                  <a:cubicBezTo>
                    <a:pt x="502" y="180"/>
                    <a:pt x="452" y="196"/>
                    <a:pt x="418" y="196"/>
                  </a:cubicBezTo>
                  <a:cubicBezTo>
                    <a:pt x="352" y="230"/>
                    <a:pt x="268" y="230"/>
                    <a:pt x="201" y="247"/>
                  </a:cubicBezTo>
                  <a:cubicBezTo>
                    <a:pt x="144" y="255"/>
                    <a:pt x="95" y="259"/>
                    <a:pt x="60" y="261"/>
                  </a:cubicBezTo>
                  <a:lnTo>
                    <a:pt x="60" y="261"/>
                  </a:lnTo>
                  <a:cubicBezTo>
                    <a:pt x="78" y="224"/>
                    <a:pt x="103" y="188"/>
                    <a:pt x="134" y="146"/>
                  </a:cubicBezTo>
                  <a:cubicBezTo>
                    <a:pt x="184" y="96"/>
                    <a:pt x="235" y="63"/>
                    <a:pt x="318" y="46"/>
                  </a:cubicBezTo>
                  <a:cubicBezTo>
                    <a:pt x="343" y="40"/>
                    <a:pt x="372" y="36"/>
                    <a:pt x="402" y="36"/>
                  </a:cubicBezTo>
                  <a:close/>
                  <a:moveTo>
                    <a:pt x="395" y="0"/>
                  </a:moveTo>
                  <a:cubicBezTo>
                    <a:pt x="285" y="0"/>
                    <a:pt x="181" y="45"/>
                    <a:pt x="118" y="130"/>
                  </a:cubicBezTo>
                  <a:cubicBezTo>
                    <a:pt x="84" y="179"/>
                    <a:pt x="51" y="213"/>
                    <a:pt x="34" y="262"/>
                  </a:cubicBezTo>
                  <a:lnTo>
                    <a:pt x="34" y="262"/>
                  </a:lnTo>
                  <a:cubicBezTo>
                    <a:pt x="13" y="263"/>
                    <a:pt x="1" y="263"/>
                    <a:pt x="1" y="263"/>
                  </a:cubicBezTo>
                  <a:cubicBezTo>
                    <a:pt x="12" y="266"/>
                    <a:pt x="23" y="268"/>
                    <a:pt x="34" y="270"/>
                  </a:cubicBezTo>
                  <a:lnTo>
                    <a:pt x="34" y="270"/>
                  </a:lnTo>
                  <a:cubicBezTo>
                    <a:pt x="34" y="288"/>
                    <a:pt x="34" y="315"/>
                    <a:pt x="34" y="330"/>
                  </a:cubicBezTo>
                  <a:cubicBezTo>
                    <a:pt x="39" y="310"/>
                    <a:pt x="46" y="291"/>
                    <a:pt x="54" y="273"/>
                  </a:cubicBezTo>
                  <a:lnTo>
                    <a:pt x="54" y="273"/>
                  </a:lnTo>
                  <a:cubicBezTo>
                    <a:pt x="103" y="280"/>
                    <a:pt x="152" y="280"/>
                    <a:pt x="201" y="280"/>
                  </a:cubicBezTo>
                  <a:cubicBezTo>
                    <a:pt x="285" y="263"/>
                    <a:pt x="352" y="263"/>
                    <a:pt x="435" y="230"/>
                  </a:cubicBezTo>
                  <a:cubicBezTo>
                    <a:pt x="469" y="230"/>
                    <a:pt x="519" y="213"/>
                    <a:pt x="552" y="196"/>
                  </a:cubicBezTo>
                  <a:cubicBezTo>
                    <a:pt x="585" y="180"/>
                    <a:pt x="602" y="146"/>
                    <a:pt x="602" y="130"/>
                  </a:cubicBezTo>
                  <a:cubicBezTo>
                    <a:pt x="619" y="96"/>
                    <a:pt x="602" y="63"/>
                    <a:pt x="585" y="46"/>
                  </a:cubicBezTo>
                  <a:cubicBezTo>
                    <a:pt x="524" y="15"/>
                    <a:pt x="458" y="0"/>
                    <a:pt x="39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8"/>
            <p:cNvSpPr/>
            <p:nvPr/>
          </p:nvSpPr>
          <p:spPr>
            <a:xfrm>
              <a:off x="2189675" y="3541900"/>
              <a:ext cx="7550" cy="10050"/>
            </a:xfrm>
            <a:custGeom>
              <a:avLst/>
              <a:gdLst/>
              <a:ahLst/>
              <a:cxnLst/>
              <a:rect l="l" t="t" r="r" b="b"/>
              <a:pathLst>
                <a:path w="302" h="402" extrusionOk="0">
                  <a:moveTo>
                    <a:pt x="84" y="1"/>
                  </a:moveTo>
                  <a:cubicBezTo>
                    <a:pt x="34" y="1"/>
                    <a:pt x="0" y="51"/>
                    <a:pt x="17" y="84"/>
                  </a:cubicBezTo>
                  <a:cubicBezTo>
                    <a:pt x="17" y="118"/>
                    <a:pt x="34" y="151"/>
                    <a:pt x="51" y="185"/>
                  </a:cubicBezTo>
                  <a:cubicBezTo>
                    <a:pt x="67" y="235"/>
                    <a:pt x="101" y="268"/>
                    <a:pt x="134" y="318"/>
                  </a:cubicBezTo>
                  <a:cubicBezTo>
                    <a:pt x="168" y="352"/>
                    <a:pt x="201" y="385"/>
                    <a:pt x="251" y="402"/>
                  </a:cubicBezTo>
                  <a:cubicBezTo>
                    <a:pt x="251" y="402"/>
                    <a:pt x="218" y="369"/>
                    <a:pt x="151" y="302"/>
                  </a:cubicBezTo>
                  <a:cubicBezTo>
                    <a:pt x="134" y="252"/>
                    <a:pt x="101" y="218"/>
                    <a:pt x="84" y="168"/>
                  </a:cubicBezTo>
                  <a:cubicBezTo>
                    <a:pt x="51" y="118"/>
                    <a:pt x="34" y="51"/>
                    <a:pt x="84" y="34"/>
                  </a:cubicBezTo>
                  <a:cubicBezTo>
                    <a:pt x="134" y="34"/>
                    <a:pt x="184" y="84"/>
                    <a:pt x="218" y="135"/>
                  </a:cubicBezTo>
                  <a:cubicBezTo>
                    <a:pt x="251" y="168"/>
                    <a:pt x="268" y="218"/>
                    <a:pt x="268" y="268"/>
                  </a:cubicBezTo>
                  <a:cubicBezTo>
                    <a:pt x="268" y="318"/>
                    <a:pt x="268" y="352"/>
                    <a:pt x="268" y="402"/>
                  </a:cubicBezTo>
                  <a:cubicBezTo>
                    <a:pt x="301" y="369"/>
                    <a:pt x="301" y="318"/>
                    <a:pt x="301" y="268"/>
                  </a:cubicBezTo>
                  <a:cubicBezTo>
                    <a:pt x="301" y="201"/>
                    <a:pt x="284" y="151"/>
                    <a:pt x="251" y="101"/>
                  </a:cubicBezTo>
                  <a:cubicBezTo>
                    <a:pt x="218" y="51"/>
                    <a:pt x="151" y="1"/>
                    <a:pt x="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8"/>
            <p:cNvSpPr/>
            <p:nvPr/>
          </p:nvSpPr>
          <p:spPr>
            <a:xfrm>
              <a:off x="2109900" y="3542750"/>
              <a:ext cx="27575" cy="24250"/>
            </a:xfrm>
            <a:custGeom>
              <a:avLst/>
              <a:gdLst/>
              <a:ahLst/>
              <a:cxnLst/>
              <a:rect l="l" t="t" r="r" b="b"/>
              <a:pathLst>
                <a:path w="1103" h="970" extrusionOk="0">
                  <a:moveTo>
                    <a:pt x="67" y="0"/>
                  </a:moveTo>
                  <a:cubicBezTo>
                    <a:pt x="34" y="0"/>
                    <a:pt x="17" y="17"/>
                    <a:pt x="0" y="17"/>
                  </a:cubicBezTo>
                  <a:cubicBezTo>
                    <a:pt x="0" y="17"/>
                    <a:pt x="84" y="17"/>
                    <a:pt x="234" y="34"/>
                  </a:cubicBezTo>
                  <a:cubicBezTo>
                    <a:pt x="618" y="84"/>
                    <a:pt x="936" y="368"/>
                    <a:pt x="1053" y="736"/>
                  </a:cubicBezTo>
                  <a:cubicBezTo>
                    <a:pt x="1086" y="869"/>
                    <a:pt x="1086" y="969"/>
                    <a:pt x="1103" y="969"/>
                  </a:cubicBezTo>
                  <a:cubicBezTo>
                    <a:pt x="1103" y="953"/>
                    <a:pt x="1103" y="919"/>
                    <a:pt x="1103" y="903"/>
                  </a:cubicBezTo>
                  <a:cubicBezTo>
                    <a:pt x="1103" y="852"/>
                    <a:pt x="1086" y="786"/>
                    <a:pt x="1069" y="736"/>
                  </a:cubicBezTo>
                  <a:cubicBezTo>
                    <a:pt x="969" y="335"/>
                    <a:pt x="635" y="50"/>
                    <a:pt x="23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8"/>
            <p:cNvSpPr/>
            <p:nvPr/>
          </p:nvSpPr>
          <p:spPr>
            <a:xfrm>
              <a:off x="2117825" y="3510175"/>
              <a:ext cx="1700" cy="33025"/>
            </a:xfrm>
            <a:custGeom>
              <a:avLst/>
              <a:gdLst/>
              <a:ahLst/>
              <a:cxnLst/>
              <a:rect l="l" t="t" r="r" b="b"/>
              <a:pathLst>
                <a:path w="68" h="1321" extrusionOk="0">
                  <a:moveTo>
                    <a:pt x="67" y="0"/>
                  </a:moveTo>
                  <a:cubicBezTo>
                    <a:pt x="17" y="434"/>
                    <a:pt x="1" y="869"/>
                    <a:pt x="1" y="1320"/>
                  </a:cubicBezTo>
                  <a:cubicBezTo>
                    <a:pt x="34" y="1103"/>
                    <a:pt x="51" y="886"/>
                    <a:pt x="51" y="652"/>
                  </a:cubicBezTo>
                  <a:cubicBezTo>
                    <a:pt x="67" y="434"/>
                    <a:pt x="67" y="217"/>
                    <a:pt x="6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48"/>
            <p:cNvSpPr/>
            <p:nvPr/>
          </p:nvSpPr>
          <p:spPr>
            <a:xfrm>
              <a:off x="2147900" y="3559875"/>
              <a:ext cx="23425" cy="1975"/>
            </a:xfrm>
            <a:custGeom>
              <a:avLst/>
              <a:gdLst/>
              <a:ahLst/>
              <a:cxnLst/>
              <a:rect l="l" t="t" r="r" b="b"/>
              <a:pathLst>
                <a:path w="937" h="79" extrusionOk="0">
                  <a:moveTo>
                    <a:pt x="1" y="0"/>
                  </a:moveTo>
                  <a:lnTo>
                    <a:pt x="1" y="0"/>
                  </a:lnTo>
                  <a:cubicBezTo>
                    <a:pt x="151" y="51"/>
                    <a:pt x="301" y="67"/>
                    <a:pt x="468" y="67"/>
                  </a:cubicBezTo>
                  <a:cubicBezTo>
                    <a:pt x="531" y="74"/>
                    <a:pt x="596" y="78"/>
                    <a:pt x="662" y="78"/>
                  </a:cubicBezTo>
                  <a:cubicBezTo>
                    <a:pt x="754" y="78"/>
                    <a:pt x="848" y="70"/>
                    <a:pt x="936" y="51"/>
                  </a:cubicBezTo>
                  <a:cubicBezTo>
                    <a:pt x="936" y="42"/>
                    <a:pt x="882" y="42"/>
                    <a:pt x="796" y="42"/>
                  </a:cubicBezTo>
                  <a:cubicBezTo>
                    <a:pt x="711" y="42"/>
                    <a:pt x="594" y="42"/>
                    <a:pt x="468" y="34"/>
                  </a:cubicBezTo>
                  <a:cubicBezTo>
                    <a:pt x="218" y="17"/>
                    <a:pt x="1" y="0"/>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8"/>
            <p:cNvSpPr/>
            <p:nvPr/>
          </p:nvSpPr>
          <p:spPr>
            <a:xfrm>
              <a:off x="2132025" y="3559350"/>
              <a:ext cx="2525" cy="4725"/>
            </a:xfrm>
            <a:custGeom>
              <a:avLst/>
              <a:gdLst/>
              <a:ahLst/>
              <a:cxnLst/>
              <a:rect l="l" t="t" r="r" b="b"/>
              <a:pathLst>
                <a:path w="101" h="189" extrusionOk="0">
                  <a:moveTo>
                    <a:pt x="11" y="0"/>
                  </a:moveTo>
                  <a:cubicBezTo>
                    <a:pt x="7" y="0"/>
                    <a:pt x="4" y="2"/>
                    <a:pt x="1" y="5"/>
                  </a:cubicBezTo>
                  <a:cubicBezTo>
                    <a:pt x="1" y="5"/>
                    <a:pt x="17" y="38"/>
                    <a:pt x="34" y="88"/>
                  </a:cubicBezTo>
                  <a:cubicBezTo>
                    <a:pt x="68" y="138"/>
                    <a:pt x="68" y="188"/>
                    <a:pt x="84" y="188"/>
                  </a:cubicBezTo>
                  <a:cubicBezTo>
                    <a:pt x="84" y="188"/>
                    <a:pt x="101" y="138"/>
                    <a:pt x="84" y="88"/>
                  </a:cubicBezTo>
                  <a:cubicBezTo>
                    <a:pt x="57" y="33"/>
                    <a:pt x="29" y="0"/>
                    <a:pt x="1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8"/>
            <p:cNvSpPr/>
            <p:nvPr/>
          </p:nvSpPr>
          <p:spPr>
            <a:xfrm>
              <a:off x="2126175" y="3551825"/>
              <a:ext cx="3375" cy="3175"/>
            </a:xfrm>
            <a:custGeom>
              <a:avLst/>
              <a:gdLst/>
              <a:ahLst/>
              <a:cxnLst/>
              <a:rect l="l" t="t" r="r" b="b"/>
              <a:pathLst>
                <a:path w="135" h="127" extrusionOk="0">
                  <a:moveTo>
                    <a:pt x="21" y="0"/>
                  </a:moveTo>
                  <a:cubicBezTo>
                    <a:pt x="19" y="0"/>
                    <a:pt x="17" y="2"/>
                    <a:pt x="17" y="5"/>
                  </a:cubicBezTo>
                  <a:cubicBezTo>
                    <a:pt x="1" y="5"/>
                    <a:pt x="17" y="38"/>
                    <a:pt x="51" y="72"/>
                  </a:cubicBezTo>
                  <a:cubicBezTo>
                    <a:pt x="78" y="99"/>
                    <a:pt x="105" y="126"/>
                    <a:pt x="124" y="126"/>
                  </a:cubicBezTo>
                  <a:cubicBezTo>
                    <a:pt x="128" y="126"/>
                    <a:pt x="131" y="125"/>
                    <a:pt x="134" y="122"/>
                  </a:cubicBezTo>
                  <a:cubicBezTo>
                    <a:pt x="134" y="122"/>
                    <a:pt x="118" y="88"/>
                    <a:pt x="84" y="55"/>
                  </a:cubicBezTo>
                  <a:cubicBezTo>
                    <a:pt x="57" y="28"/>
                    <a:pt x="30" y="0"/>
                    <a:pt x="2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8"/>
            <p:cNvSpPr/>
            <p:nvPr/>
          </p:nvSpPr>
          <p:spPr>
            <a:xfrm>
              <a:off x="2118250" y="3547575"/>
              <a:ext cx="4625" cy="2300"/>
            </a:xfrm>
            <a:custGeom>
              <a:avLst/>
              <a:gdLst/>
              <a:ahLst/>
              <a:cxnLst/>
              <a:rect l="l" t="t" r="r" b="b"/>
              <a:pathLst>
                <a:path w="185" h="92" extrusionOk="0">
                  <a:moveTo>
                    <a:pt x="58" y="1"/>
                  </a:moveTo>
                  <a:cubicBezTo>
                    <a:pt x="25" y="1"/>
                    <a:pt x="0" y="13"/>
                    <a:pt x="0" y="25"/>
                  </a:cubicBezTo>
                  <a:cubicBezTo>
                    <a:pt x="0" y="25"/>
                    <a:pt x="34" y="25"/>
                    <a:pt x="84" y="58"/>
                  </a:cubicBezTo>
                  <a:cubicBezTo>
                    <a:pt x="134" y="75"/>
                    <a:pt x="167" y="91"/>
                    <a:pt x="184" y="91"/>
                  </a:cubicBezTo>
                  <a:cubicBezTo>
                    <a:pt x="184" y="75"/>
                    <a:pt x="167" y="41"/>
                    <a:pt x="101" y="8"/>
                  </a:cubicBezTo>
                  <a:cubicBezTo>
                    <a:pt x="86" y="3"/>
                    <a:pt x="71" y="1"/>
                    <a:pt x="5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8"/>
            <p:cNvSpPr/>
            <p:nvPr/>
          </p:nvSpPr>
          <p:spPr>
            <a:xfrm>
              <a:off x="2111975" y="3546100"/>
              <a:ext cx="2525" cy="1275"/>
            </a:xfrm>
            <a:custGeom>
              <a:avLst/>
              <a:gdLst/>
              <a:ahLst/>
              <a:cxnLst/>
              <a:rect l="l" t="t" r="r" b="b"/>
              <a:pathLst>
                <a:path w="101" h="51" extrusionOk="0">
                  <a:moveTo>
                    <a:pt x="17" y="0"/>
                  </a:moveTo>
                  <a:lnTo>
                    <a:pt x="17" y="0"/>
                  </a:lnTo>
                  <a:cubicBezTo>
                    <a:pt x="1" y="17"/>
                    <a:pt x="17" y="33"/>
                    <a:pt x="51" y="50"/>
                  </a:cubicBezTo>
                  <a:lnTo>
                    <a:pt x="101" y="50"/>
                  </a:lnTo>
                  <a:cubicBezTo>
                    <a:pt x="101" y="33"/>
                    <a:pt x="84" y="17"/>
                    <a:pt x="67" y="17"/>
                  </a:cubicBezTo>
                  <a:cubicBezTo>
                    <a:pt x="34" y="0"/>
                    <a:pt x="17" y="0"/>
                    <a:pt x="1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8"/>
            <p:cNvSpPr/>
            <p:nvPr/>
          </p:nvSpPr>
          <p:spPr>
            <a:xfrm>
              <a:off x="1899350" y="2442375"/>
              <a:ext cx="331700" cy="353550"/>
            </a:xfrm>
            <a:custGeom>
              <a:avLst/>
              <a:gdLst/>
              <a:ahLst/>
              <a:cxnLst/>
              <a:rect l="l" t="t" r="r" b="b"/>
              <a:pathLst>
                <a:path w="13268" h="14142" extrusionOk="0">
                  <a:moveTo>
                    <a:pt x="12010" y="1"/>
                  </a:moveTo>
                  <a:cubicBezTo>
                    <a:pt x="11825" y="1"/>
                    <a:pt x="11781" y="339"/>
                    <a:pt x="11781" y="339"/>
                  </a:cubicBezTo>
                  <a:cubicBezTo>
                    <a:pt x="11781" y="339"/>
                    <a:pt x="11212" y="2045"/>
                    <a:pt x="11036" y="2045"/>
                  </a:cubicBezTo>
                  <a:cubicBezTo>
                    <a:pt x="11033" y="2045"/>
                    <a:pt x="11031" y="2044"/>
                    <a:pt x="11029" y="2044"/>
                  </a:cubicBezTo>
                  <a:cubicBezTo>
                    <a:pt x="10845" y="1993"/>
                    <a:pt x="11129" y="957"/>
                    <a:pt x="11263" y="607"/>
                  </a:cubicBezTo>
                  <a:cubicBezTo>
                    <a:pt x="11379" y="316"/>
                    <a:pt x="11305" y="126"/>
                    <a:pt x="11152" y="126"/>
                  </a:cubicBezTo>
                  <a:cubicBezTo>
                    <a:pt x="11129" y="126"/>
                    <a:pt x="11105" y="130"/>
                    <a:pt x="11079" y="139"/>
                  </a:cubicBezTo>
                  <a:cubicBezTo>
                    <a:pt x="10945" y="189"/>
                    <a:pt x="10527" y="1242"/>
                    <a:pt x="10410" y="1576"/>
                  </a:cubicBezTo>
                  <a:cubicBezTo>
                    <a:pt x="10333" y="1846"/>
                    <a:pt x="10126" y="2465"/>
                    <a:pt x="9936" y="2465"/>
                  </a:cubicBezTo>
                  <a:cubicBezTo>
                    <a:pt x="9880" y="2465"/>
                    <a:pt x="9825" y="2411"/>
                    <a:pt x="9776" y="2277"/>
                  </a:cubicBezTo>
                  <a:cubicBezTo>
                    <a:pt x="9542" y="1693"/>
                    <a:pt x="9141" y="1325"/>
                    <a:pt x="8957" y="1308"/>
                  </a:cubicBezTo>
                  <a:cubicBezTo>
                    <a:pt x="8951" y="1308"/>
                    <a:pt x="8944" y="1308"/>
                    <a:pt x="8938" y="1308"/>
                  </a:cubicBezTo>
                  <a:cubicBezTo>
                    <a:pt x="8768" y="1308"/>
                    <a:pt x="8694" y="1530"/>
                    <a:pt x="8823" y="1643"/>
                  </a:cubicBezTo>
                  <a:cubicBezTo>
                    <a:pt x="8973" y="1810"/>
                    <a:pt x="9090" y="1993"/>
                    <a:pt x="9174" y="2194"/>
                  </a:cubicBezTo>
                  <a:cubicBezTo>
                    <a:pt x="9241" y="2344"/>
                    <a:pt x="9291" y="2511"/>
                    <a:pt x="9324" y="2678"/>
                  </a:cubicBezTo>
                  <a:cubicBezTo>
                    <a:pt x="9375" y="3013"/>
                    <a:pt x="9375" y="3364"/>
                    <a:pt x="9358" y="3714"/>
                  </a:cubicBezTo>
                  <a:lnTo>
                    <a:pt x="6267" y="10164"/>
                  </a:lnTo>
                  <a:lnTo>
                    <a:pt x="569" y="8393"/>
                  </a:lnTo>
                  <a:lnTo>
                    <a:pt x="1" y="11618"/>
                  </a:lnTo>
                  <a:cubicBezTo>
                    <a:pt x="1" y="11618"/>
                    <a:pt x="6829" y="14142"/>
                    <a:pt x="7834" y="14142"/>
                  </a:cubicBezTo>
                  <a:cubicBezTo>
                    <a:pt x="7883" y="14142"/>
                    <a:pt x="7918" y="14136"/>
                    <a:pt x="7938" y="14124"/>
                  </a:cubicBezTo>
                  <a:cubicBezTo>
                    <a:pt x="8940" y="13489"/>
                    <a:pt x="11630" y="4216"/>
                    <a:pt x="11630" y="4216"/>
                  </a:cubicBezTo>
                  <a:cubicBezTo>
                    <a:pt x="12081" y="3581"/>
                    <a:pt x="12482" y="2912"/>
                    <a:pt x="12867" y="2227"/>
                  </a:cubicBezTo>
                  <a:cubicBezTo>
                    <a:pt x="13268" y="1375"/>
                    <a:pt x="13201" y="1342"/>
                    <a:pt x="13084" y="1308"/>
                  </a:cubicBezTo>
                  <a:cubicBezTo>
                    <a:pt x="13076" y="1306"/>
                    <a:pt x="13069" y="1305"/>
                    <a:pt x="13061" y="1305"/>
                  </a:cubicBezTo>
                  <a:cubicBezTo>
                    <a:pt x="12807" y="1305"/>
                    <a:pt x="12416" y="2439"/>
                    <a:pt x="12274" y="2439"/>
                  </a:cubicBezTo>
                  <a:cubicBezTo>
                    <a:pt x="12255" y="2439"/>
                    <a:pt x="12241" y="2421"/>
                    <a:pt x="12232" y="2378"/>
                  </a:cubicBezTo>
                  <a:cubicBezTo>
                    <a:pt x="12131" y="1977"/>
                    <a:pt x="13034" y="556"/>
                    <a:pt x="12733" y="473"/>
                  </a:cubicBezTo>
                  <a:cubicBezTo>
                    <a:pt x="12723" y="471"/>
                    <a:pt x="12714" y="470"/>
                    <a:pt x="12704" y="470"/>
                  </a:cubicBezTo>
                  <a:cubicBezTo>
                    <a:pt x="12325" y="470"/>
                    <a:pt x="11863" y="2013"/>
                    <a:pt x="11814" y="2144"/>
                  </a:cubicBezTo>
                  <a:cubicBezTo>
                    <a:pt x="11794" y="2196"/>
                    <a:pt x="11752" y="2218"/>
                    <a:pt x="11710" y="2218"/>
                  </a:cubicBezTo>
                  <a:cubicBezTo>
                    <a:pt x="11645" y="2218"/>
                    <a:pt x="11583" y="2165"/>
                    <a:pt x="11613" y="2094"/>
                  </a:cubicBezTo>
                  <a:cubicBezTo>
                    <a:pt x="11697" y="1927"/>
                    <a:pt x="12432" y="105"/>
                    <a:pt x="12048" y="5"/>
                  </a:cubicBezTo>
                  <a:cubicBezTo>
                    <a:pt x="12035" y="2"/>
                    <a:pt x="12022" y="1"/>
                    <a:pt x="12010" y="1"/>
                  </a:cubicBezTo>
                  <a:close/>
                </a:path>
              </a:pathLst>
            </a:custGeom>
            <a:solidFill>
              <a:srgbClr val="B788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8"/>
            <p:cNvSpPr/>
            <p:nvPr/>
          </p:nvSpPr>
          <p:spPr>
            <a:xfrm>
              <a:off x="1388925" y="2632550"/>
              <a:ext cx="342950" cy="439050"/>
            </a:xfrm>
            <a:custGeom>
              <a:avLst/>
              <a:gdLst/>
              <a:ahLst/>
              <a:cxnLst/>
              <a:rect l="l" t="t" r="r" b="b"/>
              <a:pathLst>
                <a:path w="13718" h="17562" extrusionOk="0">
                  <a:moveTo>
                    <a:pt x="12816" y="0"/>
                  </a:moveTo>
                  <a:cubicBezTo>
                    <a:pt x="12816" y="0"/>
                    <a:pt x="6283" y="2624"/>
                    <a:pt x="3793" y="4595"/>
                  </a:cubicBezTo>
                  <a:cubicBezTo>
                    <a:pt x="2222" y="5848"/>
                    <a:pt x="1086" y="13618"/>
                    <a:pt x="1086" y="13635"/>
                  </a:cubicBezTo>
                  <a:cubicBezTo>
                    <a:pt x="785" y="14236"/>
                    <a:pt x="518" y="14838"/>
                    <a:pt x="284" y="15473"/>
                  </a:cubicBezTo>
                  <a:cubicBezTo>
                    <a:pt x="0" y="16375"/>
                    <a:pt x="84" y="16392"/>
                    <a:pt x="201" y="16408"/>
                  </a:cubicBezTo>
                  <a:cubicBezTo>
                    <a:pt x="205" y="16409"/>
                    <a:pt x="209" y="16409"/>
                    <a:pt x="214" y="16409"/>
                  </a:cubicBezTo>
                  <a:cubicBezTo>
                    <a:pt x="463" y="16409"/>
                    <a:pt x="697" y="15179"/>
                    <a:pt x="850" y="15179"/>
                  </a:cubicBezTo>
                  <a:cubicBezTo>
                    <a:pt x="869" y="15179"/>
                    <a:pt x="886" y="15197"/>
                    <a:pt x="902" y="15239"/>
                  </a:cubicBezTo>
                  <a:cubicBezTo>
                    <a:pt x="1036" y="15606"/>
                    <a:pt x="351" y="17143"/>
                    <a:pt x="652" y="17177"/>
                  </a:cubicBezTo>
                  <a:cubicBezTo>
                    <a:pt x="658" y="17178"/>
                    <a:pt x="663" y="17178"/>
                    <a:pt x="669" y="17178"/>
                  </a:cubicBezTo>
                  <a:cubicBezTo>
                    <a:pt x="1060" y="17178"/>
                    <a:pt x="1304" y="15537"/>
                    <a:pt x="1337" y="15406"/>
                  </a:cubicBezTo>
                  <a:cubicBezTo>
                    <a:pt x="1352" y="15345"/>
                    <a:pt x="1401" y="15319"/>
                    <a:pt x="1447" y="15319"/>
                  </a:cubicBezTo>
                  <a:cubicBezTo>
                    <a:pt x="1503" y="15319"/>
                    <a:pt x="1556" y="15358"/>
                    <a:pt x="1537" y="15422"/>
                  </a:cubicBezTo>
                  <a:cubicBezTo>
                    <a:pt x="1487" y="15606"/>
                    <a:pt x="1003" y="17511"/>
                    <a:pt x="1404" y="17561"/>
                  </a:cubicBezTo>
                  <a:cubicBezTo>
                    <a:pt x="1408" y="17561"/>
                    <a:pt x="1412" y="17562"/>
                    <a:pt x="1417" y="17562"/>
                  </a:cubicBezTo>
                  <a:cubicBezTo>
                    <a:pt x="1621" y="17562"/>
                    <a:pt x="1621" y="17177"/>
                    <a:pt x="1621" y="17177"/>
                  </a:cubicBezTo>
                  <a:cubicBezTo>
                    <a:pt x="1621" y="17177"/>
                    <a:pt x="1952" y="15389"/>
                    <a:pt x="2136" y="15389"/>
                  </a:cubicBezTo>
                  <a:cubicBezTo>
                    <a:pt x="2137" y="15389"/>
                    <a:pt x="2138" y="15389"/>
                    <a:pt x="2139" y="15389"/>
                  </a:cubicBezTo>
                  <a:cubicBezTo>
                    <a:pt x="2323" y="15422"/>
                    <a:pt x="2172" y="16492"/>
                    <a:pt x="2105" y="16843"/>
                  </a:cubicBezTo>
                  <a:cubicBezTo>
                    <a:pt x="2036" y="17148"/>
                    <a:pt x="2116" y="17315"/>
                    <a:pt x="2251" y="17315"/>
                  </a:cubicBezTo>
                  <a:cubicBezTo>
                    <a:pt x="2278" y="17315"/>
                    <a:pt x="2308" y="17308"/>
                    <a:pt x="2339" y="17294"/>
                  </a:cubicBezTo>
                  <a:cubicBezTo>
                    <a:pt x="2473" y="17227"/>
                    <a:pt x="2740" y="16141"/>
                    <a:pt x="2807" y="15773"/>
                  </a:cubicBezTo>
                  <a:cubicBezTo>
                    <a:pt x="2860" y="15496"/>
                    <a:pt x="2975" y="14824"/>
                    <a:pt x="3169" y="14824"/>
                  </a:cubicBezTo>
                  <a:cubicBezTo>
                    <a:pt x="3221" y="14824"/>
                    <a:pt x="3278" y="14872"/>
                    <a:pt x="3342" y="14988"/>
                  </a:cubicBezTo>
                  <a:cubicBezTo>
                    <a:pt x="3659" y="15539"/>
                    <a:pt x="4110" y="15857"/>
                    <a:pt x="4278" y="15857"/>
                  </a:cubicBezTo>
                  <a:cubicBezTo>
                    <a:pt x="4461" y="15823"/>
                    <a:pt x="4528" y="15590"/>
                    <a:pt x="4361" y="15489"/>
                  </a:cubicBezTo>
                  <a:cubicBezTo>
                    <a:pt x="4211" y="15339"/>
                    <a:pt x="4060" y="15172"/>
                    <a:pt x="3960" y="15005"/>
                  </a:cubicBezTo>
                  <a:cubicBezTo>
                    <a:pt x="3860" y="14854"/>
                    <a:pt x="3776" y="14704"/>
                    <a:pt x="3743" y="14537"/>
                  </a:cubicBezTo>
                  <a:cubicBezTo>
                    <a:pt x="3676" y="14286"/>
                    <a:pt x="3626" y="14036"/>
                    <a:pt x="3576" y="13785"/>
                  </a:cubicBezTo>
                  <a:cubicBezTo>
                    <a:pt x="3576" y="13785"/>
                    <a:pt x="5547" y="7937"/>
                    <a:pt x="6065" y="7035"/>
                  </a:cubicBezTo>
                  <a:cubicBezTo>
                    <a:pt x="6583" y="6132"/>
                    <a:pt x="13718" y="3559"/>
                    <a:pt x="13718" y="3559"/>
                  </a:cubicBezTo>
                  <a:lnTo>
                    <a:pt x="12816" y="0"/>
                  </a:lnTo>
                  <a:close/>
                </a:path>
              </a:pathLst>
            </a:custGeom>
            <a:solidFill>
              <a:srgbClr val="B788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8"/>
            <p:cNvSpPr/>
            <p:nvPr/>
          </p:nvSpPr>
          <p:spPr>
            <a:xfrm>
              <a:off x="1505875" y="3026025"/>
              <a:ext cx="398100" cy="675900"/>
            </a:xfrm>
            <a:custGeom>
              <a:avLst/>
              <a:gdLst/>
              <a:ahLst/>
              <a:cxnLst/>
              <a:rect l="l" t="t" r="r" b="b"/>
              <a:pathLst>
                <a:path w="15924" h="27036" extrusionOk="0">
                  <a:moveTo>
                    <a:pt x="9307" y="1"/>
                  </a:moveTo>
                  <a:lnTo>
                    <a:pt x="9842" y="11246"/>
                  </a:lnTo>
                  <a:cubicBezTo>
                    <a:pt x="9909" y="12465"/>
                    <a:pt x="9458" y="13652"/>
                    <a:pt x="8605" y="14537"/>
                  </a:cubicBezTo>
                  <a:lnTo>
                    <a:pt x="1" y="23426"/>
                  </a:lnTo>
                  <a:lnTo>
                    <a:pt x="3225" y="27035"/>
                  </a:lnTo>
                  <a:lnTo>
                    <a:pt x="13401" y="16776"/>
                  </a:lnTo>
                  <a:cubicBezTo>
                    <a:pt x="14654" y="15506"/>
                    <a:pt x="15389" y="13836"/>
                    <a:pt x="15489" y="12064"/>
                  </a:cubicBezTo>
                  <a:lnTo>
                    <a:pt x="15924" y="4028"/>
                  </a:lnTo>
                  <a:lnTo>
                    <a:pt x="930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8"/>
            <p:cNvSpPr/>
            <p:nvPr/>
          </p:nvSpPr>
          <p:spPr>
            <a:xfrm>
              <a:off x="1698450" y="3028125"/>
              <a:ext cx="561000" cy="507950"/>
            </a:xfrm>
            <a:custGeom>
              <a:avLst/>
              <a:gdLst/>
              <a:ahLst/>
              <a:cxnLst/>
              <a:rect l="l" t="t" r="r" b="b"/>
              <a:pathLst>
                <a:path w="22440" h="20318" extrusionOk="0">
                  <a:moveTo>
                    <a:pt x="7469" y="0"/>
                  </a:moveTo>
                  <a:lnTo>
                    <a:pt x="284" y="218"/>
                  </a:lnTo>
                  <a:cubicBezTo>
                    <a:pt x="217" y="301"/>
                    <a:pt x="0" y="5414"/>
                    <a:pt x="4094" y="6049"/>
                  </a:cubicBezTo>
                  <a:cubicBezTo>
                    <a:pt x="4328" y="6099"/>
                    <a:pt x="5815" y="6249"/>
                    <a:pt x="5815" y="6249"/>
                  </a:cubicBezTo>
                  <a:cubicBezTo>
                    <a:pt x="10460" y="6199"/>
                    <a:pt x="16725" y="6032"/>
                    <a:pt x="16725" y="6032"/>
                  </a:cubicBezTo>
                  <a:lnTo>
                    <a:pt x="16725" y="6032"/>
                  </a:lnTo>
                  <a:lnTo>
                    <a:pt x="15673" y="20301"/>
                  </a:lnTo>
                  <a:lnTo>
                    <a:pt x="20602" y="20318"/>
                  </a:lnTo>
                  <a:lnTo>
                    <a:pt x="22106" y="5080"/>
                  </a:lnTo>
                  <a:cubicBezTo>
                    <a:pt x="22440" y="853"/>
                    <a:pt x="18881" y="134"/>
                    <a:pt x="16909" y="101"/>
                  </a:cubicBezTo>
                  <a:lnTo>
                    <a:pt x="7469"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8"/>
            <p:cNvSpPr/>
            <p:nvPr/>
          </p:nvSpPr>
          <p:spPr>
            <a:xfrm>
              <a:off x="1763200" y="3033550"/>
              <a:ext cx="62675" cy="37400"/>
            </a:xfrm>
            <a:custGeom>
              <a:avLst/>
              <a:gdLst/>
              <a:ahLst/>
              <a:cxnLst/>
              <a:rect l="l" t="t" r="r" b="b"/>
              <a:pathLst>
                <a:path w="2507" h="1496" extrusionOk="0">
                  <a:moveTo>
                    <a:pt x="2506" y="1"/>
                  </a:moveTo>
                  <a:cubicBezTo>
                    <a:pt x="2490" y="1"/>
                    <a:pt x="2439" y="168"/>
                    <a:pt x="2306" y="418"/>
                  </a:cubicBezTo>
                  <a:cubicBezTo>
                    <a:pt x="1972" y="1026"/>
                    <a:pt x="1347" y="1399"/>
                    <a:pt x="672" y="1399"/>
                  </a:cubicBezTo>
                  <a:cubicBezTo>
                    <a:pt x="604" y="1399"/>
                    <a:pt x="536" y="1395"/>
                    <a:pt x="468" y="1387"/>
                  </a:cubicBezTo>
                  <a:cubicBezTo>
                    <a:pt x="215" y="1373"/>
                    <a:pt x="55" y="1318"/>
                    <a:pt x="11" y="1318"/>
                  </a:cubicBezTo>
                  <a:cubicBezTo>
                    <a:pt x="5" y="1318"/>
                    <a:pt x="2" y="1319"/>
                    <a:pt x="0" y="1321"/>
                  </a:cubicBezTo>
                  <a:cubicBezTo>
                    <a:pt x="134" y="1404"/>
                    <a:pt x="284" y="1471"/>
                    <a:pt x="451" y="1471"/>
                  </a:cubicBezTo>
                  <a:cubicBezTo>
                    <a:pt x="551" y="1488"/>
                    <a:pt x="651" y="1496"/>
                    <a:pt x="750" y="1496"/>
                  </a:cubicBezTo>
                  <a:cubicBezTo>
                    <a:pt x="1442" y="1496"/>
                    <a:pt x="2080" y="1097"/>
                    <a:pt x="2373" y="468"/>
                  </a:cubicBezTo>
                  <a:cubicBezTo>
                    <a:pt x="2456" y="318"/>
                    <a:pt x="2506" y="168"/>
                    <a:pt x="2506"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8"/>
            <p:cNvSpPr/>
            <p:nvPr/>
          </p:nvSpPr>
          <p:spPr>
            <a:xfrm>
              <a:off x="2117825" y="3155100"/>
              <a:ext cx="30950" cy="22600"/>
            </a:xfrm>
            <a:custGeom>
              <a:avLst/>
              <a:gdLst/>
              <a:ahLst/>
              <a:cxnLst/>
              <a:rect l="l" t="t" r="r" b="b"/>
              <a:pathLst>
                <a:path w="1238" h="904" extrusionOk="0">
                  <a:moveTo>
                    <a:pt x="1237" y="1"/>
                  </a:moveTo>
                  <a:lnTo>
                    <a:pt x="1237" y="1"/>
                  </a:lnTo>
                  <a:cubicBezTo>
                    <a:pt x="786" y="235"/>
                    <a:pt x="368" y="535"/>
                    <a:pt x="1" y="903"/>
                  </a:cubicBezTo>
                  <a:cubicBezTo>
                    <a:pt x="452" y="669"/>
                    <a:pt x="869" y="368"/>
                    <a:pt x="123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8"/>
            <p:cNvSpPr/>
            <p:nvPr/>
          </p:nvSpPr>
          <p:spPr>
            <a:xfrm>
              <a:off x="2116575" y="3175925"/>
              <a:ext cx="37625" cy="4475"/>
            </a:xfrm>
            <a:custGeom>
              <a:avLst/>
              <a:gdLst/>
              <a:ahLst/>
              <a:cxnLst/>
              <a:rect l="l" t="t" r="r" b="b"/>
              <a:pathLst>
                <a:path w="1505" h="179" extrusionOk="0">
                  <a:moveTo>
                    <a:pt x="1314" y="0"/>
                  </a:moveTo>
                  <a:cubicBezTo>
                    <a:pt x="863" y="0"/>
                    <a:pt x="425" y="53"/>
                    <a:pt x="0" y="170"/>
                  </a:cubicBezTo>
                  <a:cubicBezTo>
                    <a:pt x="86" y="176"/>
                    <a:pt x="172" y="179"/>
                    <a:pt x="258" y="179"/>
                  </a:cubicBezTo>
                  <a:cubicBezTo>
                    <a:pt x="674" y="179"/>
                    <a:pt x="1089" y="114"/>
                    <a:pt x="1504" y="3"/>
                  </a:cubicBezTo>
                  <a:cubicBezTo>
                    <a:pt x="1440" y="1"/>
                    <a:pt x="1377" y="0"/>
                    <a:pt x="131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8"/>
            <p:cNvSpPr/>
            <p:nvPr/>
          </p:nvSpPr>
          <p:spPr>
            <a:xfrm>
              <a:off x="1705125" y="2404275"/>
              <a:ext cx="135375" cy="258375"/>
            </a:xfrm>
            <a:custGeom>
              <a:avLst/>
              <a:gdLst/>
              <a:ahLst/>
              <a:cxnLst/>
              <a:rect l="l" t="t" r="r" b="b"/>
              <a:pathLst>
                <a:path w="5415" h="10335" extrusionOk="0">
                  <a:moveTo>
                    <a:pt x="3252" y="0"/>
                  </a:moveTo>
                  <a:cubicBezTo>
                    <a:pt x="2167" y="0"/>
                    <a:pt x="1092" y="359"/>
                    <a:pt x="218" y="1045"/>
                  </a:cubicBezTo>
                  <a:lnTo>
                    <a:pt x="1" y="1212"/>
                  </a:lnTo>
                  <a:lnTo>
                    <a:pt x="619" y="8764"/>
                  </a:lnTo>
                  <a:cubicBezTo>
                    <a:pt x="686" y="9649"/>
                    <a:pt x="1437" y="10334"/>
                    <a:pt x="2323" y="10334"/>
                  </a:cubicBezTo>
                  <a:cubicBezTo>
                    <a:pt x="2333" y="10335"/>
                    <a:pt x="2343" y="10335"/>
                    <a:pt x="2353" y="10335"/>
                  </a:cubicBezTo>
                  <a:cubicBezTo>
                    <a:pt x="3324" y="10335"/>
                    <a:pt x="4094" y="9523"/>
                    <a:pt x="4061" y="8563"/>
                  </a:cubicBezTo>
                  <a:cubicBezTo>
                    <a:pt x="4027" y="7628"/>
                    <a:pt x="3994" y="6675"/>
                    <a:pt x="3994" y="6675"/>
                  </a:cubicBezTo>
                  <a:cubicBezTo>
                    <a:pt x="3994" y="6675"/>
                    <a:pt x="5397" y="6441"/>
                    <a:pt x="5397" y="5021"/>
                  </a:cubicBezTo>
                  <a:cubicBezTo>
                    <a:pt x="5414" y="3618"/>
                    <a:pt x="5130" y="376"/>
                    <a:pt x="5130" y="376"/>
                  </a:cubicBezTo>
                  <a:cubicBezTo>
                    <a:pt x="4525" y="123"/>
                    <a:pt x="3887" y="0"/>
                    <a:pt x="3252" y="0"/>
                  </a:cubicBezTo>
                  <a:close/>
                </a:path>
              </a:pathLst>
            </a:custGeom>
            <a:solidFill>
              <a:srgbClr val="B788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8"/>
            <p:cNvSpPr/>
            <p:nvPr/>
          </p:nvSpPr>
          <p:spPr>
            <a:xfrm>
              <a:off x="1817500" y="2467950"/>
              <a:ext cx="13700" cy="10025"/>
            </a:xfrm>
            <a:custGeom>
              <a:avLst/>
              <a:gdLst/>
              <a:ahLst/>
              <a:cxnLst/>
              <a:rect l="l" t="t" r="r" b="b"/>
              <a:pathLst>
                <a:path w="548" h="401" extrusionOk="0">
                  <a:moveTo>
                    <a:pt x="287" y="0"/>
                  </a:moveTo>
                  <a:cubicBezTo>
                    <a:pt x="281" y="0"/>
                    <a:pt x="274" y="1"/>
                    <a:pt x="267" y="1"/>
                  </a:cubicBezTo>
                  <a:cubicBezTo>
                    <a:pt x="84" y="1"/>
                    <a:pt x="0" y="235"/>
                    <a:pt x="150" y="352"/>
                  </a:cubicBezTo>
                  <a:cubicBezTo>
                    <a:pt x="190" y="384"/>
                    <a:pt x="237" y="400"/>
                    <a:pt x="284" y="400"/>
                  </a:cubicBezTo>
                  <a:cubicBezTo>
                    <a:pt x="337" y="400"/>
                    <a:pt x="390" y="380"/>
                    <a:pt x="435" y="335"/>
                  </a:cubicBezTo>
                  <a:cubicBezTo>
                    <a:pt x="547" y="207"/>
                    <a:pt x="458" y="0"/>
                    <a:pt x="28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8"/>
            <p:cNvSpPr/>
            <p:nvPr/>
          </p:nvSpPr>
          <p:spPr>
            <a:xfrm>
              <a:off x="1816225" y="2464950"/>
              <a:ext cx="18425" cy="4875"/>
            </a:xfrm>
            <a:custGeom>
              <a:avLst/>
              <a:gdLst/>
              <a:ahLst/>
              <a:cxnLst/>
              <a:rect l="l" t="t" r="r" b="b"/>
              <a:pathLst>
                <a:path w="737" h="195" extrusionOk="0">
                  <a:moveTo>
                    <a:pt x="369" y="0"/>
                  </a:moveTo>
                  <a:cubicBezTo>
                    <a:pt x="268" y="0"/>
                    <a:pt x="168" y="29"/>
                    <a:pt x="85" y="88"/>
                  </a:cubicBezTo>
                  <a:cubicBezTo>
                    <a:pt x="18" y="138"/>
                    <a:pt x="1" y="188"/>
                    <a:pt x="18" y="188"/>
                  </a:cubicBezTo>
                  <a:cubicBezTo>
                    <a:pt x="20" y="193"/>
                    <a:pt x="25" y="195"/>
                    <a:pt x="32" y="195"/>
                  </a:cubicBezTo>
                  <a:cubicBezTo>
                    <a:pt x="74" y="195"/>
                    <a:pt x="197" y="121"/>
                    <a:pt x="369" y="121"/>
                  </a:cubicBezTo>
                  <a:cubicBezTo>
                    <a:pt x="540" y="121"/>
                    <a:pt x="663" y="195"/>
                    <a:pt x="705" y="195"/>
                  </a:cubicBezTo>
                  <a:cubicBezTo>
                    <a:pt x="712" y="195"/>
                    <a:pt x="717" y="193"/>
                    <a:pt x="719" y="188"/>
                  </a:cubicBezTo>
                  <a:cubicBezTo>
                    <a:pt x="736" y="188"/>
                    <a:pt x="719" y="138"/>
                    <a:pt x="653" y="88"/>
                  </a:cubicBezTo>
                  <a:cubicBezTo>
                    <a:pt x="569" y="29"/>
                    <a:pt x="469" y="0"/>
                    <a:pt x="36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8"/>
            <p:cNvSpPr/>
            <p:nvPr/>
          </p:nvSpPr>
          <p:spPr>
            <a:xfrm>
              <a:off x="1765550" y="2472525"/>
              <a:ext cx="13125" cy="10300"/>
            </a:xfrm>
            <a:custGeom>
              <a:avLst/>
              <a:gdLst/>
              <a:ahLst/>
              <a:cxnLst/>
              <a:rect l="l" t="t" r="r" b="b"/>
              <a:pathLst>
                <a:path w="525" h="412" extrusionOk="0">
                  <a:moveTo>
                    <a:pt x="260" y="1"/>
                  </a:moveTo>
                  <a:cubicBezTo>
                    <a:pt x="189" y="1"/>
                    <a:pt x="122" y="38"/>
                    <a:pt x="90" y="102"/>
                  </a:cubicBezTo>
                  <a:cubicBezTo>
                    <a:pt x="1" y="250"/>
                    <a:pt x="109" y="412"/>
                    <a:pt x="251" y="412"/>
                  </a:cubicBezTo>
                  <a:cubicBezTo>
                    <a:pt x="269" y="412"/>
                    <a:pt x="288" y="409"/>
                    <a:pt x="307" y="403"/>
                  </a:cubicBezTo>
                  <a:cubicBezTo>
                    <a:pt x="491" y="370"/>
                    <a:pt x="524" y="136"/>
                    <a:pt x="374" y="36"/>
                  </a:cubicBezTo>
                  <a:cubicBezTo>
                    <a:pt x="338" y="12"/>
                    <a:pt x="299" y="1"/>
                    <a:pt x="26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8"/>
            <p:cNvSpPr/>
            <p:nvPr/>
          </p:nvSpPr>
          <p:spPr>
            <a:xfrm>
              <a:off x="1763600" y="2469650"/>
              <a:ext cx="18400" cy="5175"/>
            </a:xfrm>
            <a:custGeom>
              <a:avLst/>
              <a:gdLst/>
              <a:ahLst/>
              <a:cxnLst/>
              <a:rect l="l" t="t" r="r" b="b"/>
              <a:pathLst>
                <a:path w="736" h="207" extrusionOk="0">
                  <a:moveTo>
                    <a:pt x="368" y="0"/>
                  </a:moveTo>
                  <a:cubicBezTo>
                    <a:pt x="268" y="0"/>
                    <a:pt x="168" y="34"/>
                    <a:pt x="84" y="100"/>
                  </a:cubicBezTo>
                  <a:cubicBezTo>
                    <a:pt x="17" y="151"/>
                    <a:pt x="1" y="184"/>
                    <a:pt x="17" y="201"/>
                  </a:cubicBezTo>
                  <a:cubicBezTo>
                    <a:pt x="20" y="205"/>
                    <a:pt x="23" y="207"/>
                    <a:pt x="29" y="207"/>
                  </a:cubicBezTo>
                  <a:cubicBezTo>
                    <a:pt x="69" y="207"/>
                    <a:pt x="193" y="117"/>
                    <a:pt x="368" y="117"/>
                  </a:cubicBezTo>
                  <a:cubicBezTo>
                    <a:pt x="529" y="117"/>
                    <a:pt x="664" y="207"/>
                    <a:pt x="707" y="207"/>
                  </a:cubicBezTo>
                  <a:cubicBezTo>
                    <a:pt x="713" y="207"/>
                    <a:pt x="717" y="205"/>
                    <a:pt x="719" y="201"/>
                  </a:cubicBezTo>
                  <a:cubicBezTo>
                    <a:pt x="736" y="184"/>
                    <a:pt x="719" y="151"/>
                    <a:pt x="652" y="100"/>
                  </a:cubicBezTo>
                  <a:cubicBezTo>
                    <a:pt x="569" y="34"/>
                    <a:pt x="469" y="0"/>
                    <a:pt x="36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8"/>
            <p:cNvSpPr/>
            <p:nvPr/>
          </p:nvSpPr>
          <p:spPr>
            <a:xfrm>
              <a:off x="1798275" y="2468800"/>
              <a:ext cx="15900" cy="42800"/>
            </a:xfrm>
            <a:custGeom>
              <a:avLst/>
              <a:gdLst/>
              <a:ahLst/>
              <a:cxnLst/>
              <a:rect l="l" t="t" r="r" b="b"/>
              <a:pathLst>
                <a:path w="636" h="1712" extrusionOk="0">
                  <a:moveTo>
                    <a:pt x="1" y="1"/>
                  </a:moveTo>
                  <a:lnTo>
                    <a:pt x="1" y="1"/>
                  </a:lnTo>
                  <a:cubicBezTo>
                    <a:pt x="84" y="352"/>
                    <a:pt x="184" y="702"/>
                    <a:pt x="335" y="1037"/>
                  </a:cubicBezTo>
                  <a:lnTo>
                    <a:pt x="502" y="1421"/>
                  </a:lnTo>
                  <a:cubicBezTo>
                    <a:pt x="518" y="1471"/>
                    <a:pt x="535" y="1521"/>
                    <a:pt x="535" y="1571"/>
                  </a:cubicBezTo>
                  <a:cubicBezTo>
                    <a:pt x="535" y="1605"/>
                    <a:pt x="485" y="1621"/>
                    <a:pt x="435" y="1621"/>
                  </a:cubicBezTo>
                  <a:cubicBezTo>
                    <a:pt x="335" y="1621"/>
                    <a:pt x="234" y="1655"/>
                    <a:pt x="134" y="1688"/>
                  </a:cubicBezTo>
                  <a:cubicBezTo>
                    <a:pt x="205" y="1700"/>
                    <a:pt x="284" y="1712"/>
                    <a:pt x="360" y="1712"/>
                  </a:cubicBezTo>
                  <a:cubicBezTo>
                    <a:pt x="391" y="1712"/>
                    <a:pt x="422" y="1710"/>
                    <a:pt x="452" y="1705"/>
                  </a:cubicBezTo>
                  <a:cubicBezTo>
                    <a:pt x="485" y="1705"/>
                    <a:pt x="502" y="1688"/>
                    <a:pt x="535" y="1688"/>
                  </a:cubicBezTo>
                  <a:cubicBezTo>
                    <a:pt x="585" y="1672"/>
                    <a:pt x="602" y="1638"/>
                    <a:pt x="619" y="1605"/>
                  </a:cubicBezTo>
                  <a:cubicBezTo>
                    <a:pt x="635" y="1538"/>
                    <a:pt x="635" y="1454"/>
                    <a:pt x="602" y="1388"/>
                  </a:cubicBezTo>
                  <a:cubicBezTo>
                    <a:pt x="552" y="1271"/>
                    <a:pt x="502" y="1137"/>
                    <a:pt x="452" y="1003"/>
                  </a:cubicBezTo>
                  <a:cubicBezTo>
                    <a:pt x="335" y="652"/>
                    <a:pt x="184" y="318"/>
                    <a:pt x="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8"/>
            <p:cNvSpPr/>
            <p:nvPr/>
          </p:nvSpPr>
          <p:spPr>
            <a:xfrm>
              <a:off x="1783250" y="2516425"/>
              <a:ext cx="26325" cy="12925"/>
            </a:xfrm>
            <a:custGeom>
              <a:avLst/>
              <a:gdLst/>
              <a:ahLst/>
              <a:cxnLst/>
              <a:rect l="l" t="t" r="r" b="b"/>
              <a:pathLst>
                <a:path w="1053" h="517" extrusionOk="0">
                  <a:moveTo>
                    <a:pt x="100" y="0"/>
                  </a:moveTo>
                  <a:cubicBezTo>
                    <a:pt x="100" y="1"/>
                    <a:pt x="0" y="351"/>
                    <a:pt x="418" y="485"/>
                  </a:cubicBezTo>
                  <a:cubicBezTo>
                    <a:pt x="482" y="506"/>
                    <a:pt x="546" y="517"/>
                    <a:pt x="609" y="517"/>
                  </a:cubicBezTo>
                  <a:cubicBezTo>
                    <a:pt x="789" y="517"/>
                    <a:pt x="953" y="429"/>
                    <a:pt x="1053" y="268"/>
                  </a:cubicBezTo>
                  <a:lnTo>
                    <a:pt x="1053" y="268"/>
                  </a:lnTo>
                  <a:cubicBezTo>
                    <a:pt x="1029" y="270"/>
                    <a:pt x="1005" y="271"/>
                    <a:pt x="980" y="271"/>
                  </a:cubicBezTo>
                  <a:cubicBezTo>
                    <a:pt x="614" y="271"/>
                    <a:pt x="210" y="48"/>
                    <a:pt x="1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8"/>
            <p:cNvSpPr/>
            <p:nvPr/>
          </p:nvSpPr>
          <p:spPr>
            <a:xfrm>
              <a:off x="1759000" y="2558200"/>
              <a:ext cx="46400" cy="22050"/>
            </a:xfrm>
            <a:custGeom>
              <a:avLst/>
              <a:gdLst/>
              <a:ahLst/>
              <a:cxnLst/>
              <a:rect l="l" t="t" r="r" b="b"/>
              <a:pathLst>
                <a:path w="1856" h="882" extrusionOk="0">
                  <a:moveTo>
                    <a:pt x="1" y="0"/>
                  </a:moveTo>
                  <a:cubicBezTo>
                    <a:pt x="1" y="0"/>
                    <a:pt x="383" y="881"/>
                    <a:pt x="1601" y="881"/>
                  </a:cubicBezTo>
                  <a:cubicBezTo>
                    <a:pt x="1682" y="881"/>
                    <a:pt x="1767" y="878"/>
                    <a:pt x="1856" y="869"/>
                  </a:cubicBezTo>
                  <a:lnTo>
                    <a:pt x="1839" y="502"/>
                  </a:lnTo>
                  <a:cubicBezTo>
                    <a:pt x="1812" y="502"/>
                    <a:pt x="1784" y="503"/>
                    <a:pt x="1757" y="503"/>
                  </a:cubicBezTo>
                  <a:cubicBezTo>
                    <a:pt x="1134" y="503"/>
                    <a:pt x="529" y="321"/>
                    <a:pt x="1" y="0"/>
                  </a:cubicBezTo>
                  <a:close/>
                </a:path>
              </a:pathLst>
            </a:custGeom>
            <a:solidFill>
              <a:srgbClr val="A36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8"/>
            <p:cNvSpPr/>
            <p:nvPr/>
          </p:nvSpPr>
          <p:spPr>
            <a:xfrm>
              <a:off x="1696350" y="2371450"/>
              <a:ext cx="165450" cy="131675"/>
            </a:xfrm>
            <a:custGeom>
              <a:avLst/>
              <a:gdLst/>
              <a:ahLst/>
              <a:cxnLst/>
              <a:rect l="l" t="t" r="r" b="b"/>
              <a:pathLst>
                <a:path w="6618" h="5267" extrusionOk="0">
                  <a:moveTo>
                    <a:pt x="3849" y="1"/>
                  </a:moveTo>
                  <a:cubicBezTo>
                    <a:pt x="3752" y="1"/>
                    <a:pt x="3654" y="13"/>
                    <a:pt x="3560" y="35"/>
                  </a:cubicBezTo>
                  <a:cubicBezTo>
                    <a:pt x="2791" y="169"/>
                    <a:pt x="2089" y="520"/>
                    <a:pt x="1521" y="1054"/>
                  </a:cubicBezTo>
                  <a:cubicBezTo>
                    <a:pt x="1387" y="1205"/>
                    <a:pt x="1220" y="1322"/>
                    <a:pt x="1037" y="1405"/>
                  </a:cubicBezTo>
                  <a:cubicBezTo>
                    <a:pt x="836" y="1455"/>
                    <a:pt x="619" y="1405"/>
                    <a:pt x="435" y="1472"/>
                  </a:cubicBezTo>
                  <a:cubicBezTo>
                    <a:pt x="168" y="1589"/>
                    <a:pt x="1" y="1856"/>
                    <a:pt x="1" y="2140"/>
                  </a:cubicBezTo>
                  <a:cubicBezTo>
                    <a:pt x="1" y="2424"/>
                    <a:pt x="51" y="2708"/>
                    <a:pt x="151" y="2976"/>
                  </a:cubicBezTo>
                  <a:cubicBezTo>
                    <a:pt x="251" y="3243"/>
                    <a:pt x="251" y="3527"/>
                    <a:pt x="201" y="3794"/>
                  </a:cubicBezTo>
                  <a:cubicBezTo>
                    <a:pt x="101" y="3978"/>
                    <a:pt x="268" y="4145"/>
                    <a:pt x="268" y="4346"/>
                  </a:cubicBezTo>
                  <a:cubicBezTo>
                    <a:pt x="235" y="4546"/>
                    <a:pt x="251" y="4747"/>
                    <a:pt x="301" y="4947"/>
                  </a:cubicBezTo>
                  <a:cubicBezTo>
                    <a:pt x="349" y="5137"/>
                    <a:pt x="530" y="5266"/>
                    <a:pt x="719" y="5266"/>
                  </a:cubicBezTo>
                  <a:cubicBezTo>
                    <a:pt x="730" y="5266"/>
                    <a:pt x="741" y="5266"/>
                    <a:pt x="753" y="5265"/>
                  </a:cubicBezTo>
                  <a:cubicBezTo>
                    <a:pt x="986" y="5231"/>
                    <a:pt x="1103" y="4981"/>
                    <a:pt x="1120" y="4764"/>
                  </a:cubicBezTo>
                  <a:cubicBezTo>
                    <a:pt x="1120" y="4546"/>
                    <a:pt x="1120" y="4312"/>
                    <a:pt x="1154" y="4095"/>
                  </a:cubicBezTo>
                  <a:cubicBezTo>
                    <a:pt x="1220" y="3945"/>
                    <a:pt x="1287" y="3794"/>
                    <a:pt x="1371" y="3644"/>
                  </a:cubicBezTo>
                  <a:cubicBezTo>
                    <a:pt x="1504" y="3260"/>
                    <a:pt x="1538" y="2842"/>
                    <a:pt x="1471" y="2441"/>
                  </a:cubicBezTo>
                  <a:lnTo>
                    <a:pt x="1471" y="2441"/>
                  </a:lnTo>
                  <a:cubicBezTo>
                    <a:pt x="1822" y="2608"/>
                    <a:pt x="2189" y="2725"/>
                    <a:pt x="2590" y="2775"/>
                  </a:cubicBezTo>
                  <a:cubicBezTo>
                    <a:pt x="2623" y="2778"/>
                    <a:pt x="2655" y="2779"/>
                    <a:pt x="2687" y="2779"/>
                  </a:cubicBezTo>
                  <a:cubicBezTo>
                    <a:pt x="3039" y="2779"/>
                    <a:pt x="3380" y="2615"/>
                    <a:pt x="3610" y="2324"/>
                  </a:cubicBezTo>
                  <a:cubicBezTo>
                    <a:pt x="3961" y="2458"/>
                    <a:pt x="4278" y="2642"/>
                    <a:pt x="4629" y="2775"/>
                  </a:cubicBezTo>
                  <a:cubicBezTo>
                    <a:pt x="4877" y="2882"/>
                    <a:pt x="5143" y="2938"/>
                    <a:pt x="5407" y="2938"/>
                  </a:cubicBezTo>
                  <a:cubicBezTo>
                    <a:pt x="5516" y="2938"/>
                    <a:pt x="5624" y="2928"/>
                    <a:pt x="5732" y="2909"/>
                  </a:cubicBezTo>
                  <a:cubicBezTo>
                    <a:pt x="6099" y="2842"/>
                    <a:pt x="6417" y="2575"/>
                    <a:pt x="6517" y="2207"/>
                  </a:cubicBezTo>
                  <a:cubicBezTo>
                    <a:pt x="6617" y="1840"/>
                    <a:pt x="6383" y="1455"/>
                    <a:pt x="5999" y="1372"/>
                  </a:cubicBezTo>
                  <a:cubicBezTo>
                    <a:pt x="6316" y="1288"/>
                    <a:pt x="6433" y="837"/>
                    <a:pt x="6250" y="570"/>
                  </a:cubicBezTo>
                  <a:cubicBezTo>
                    <a:pt x="6079" y="343"/>
                    <a:pt x="5813" y="224"/>
                    <a:pt x="5542" y="224"/>
                  </a:cubicBezTo>
                  <a:cubicBezTo>
                    <a:pt x="5494" y="224"/>
                    <a:pt x="5445" y="228"/>
                    <a:pt x="5397" y="236"/>
                  </a:cubicBezTo>
                  <a:cubicBezTo>
                    <a:pt x="5080" y="302"/>
                    <a:pt x="4763" y="436"/>
                    <a:pt x="4495" y="620"/>
                  </a:cubicBezTo>
                  <a:cubicBezTo>
                    <a:pt x="4545" y="386"/>
                    <a:pt x="4428" y="152"/>
                    <a:pt x="4211" y="68"/>
                  </a:cubicBezTo>
                  <a:cubicBezTo>
                    <a:pt x="4098" y="21"/>
                    <a:pt x="3975" y="1"/>
                    <a:pt x="384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8"/>
            <p:cNvSpPr/>
            <p:nvPr/>
          </p:nvSpPr>
          <p:spPr>
            <a:xfrm>
              <a:off x="1687575" y="2472975"/>
              <a:ext cx="25100" cy="40500"/>
            </a:xfrm>
            <a:custGeom>
              <a:avLst/>
              <a:gdLst/>
              <a:ahLst/>
              <a:cxnLst/>
              <a:rect l="l" t="t" r="r" b="b"/>
              <a:pathLst>
                <a:path w="1004" h="1620" extrusionOk="0">
                  <a:moveTo>
                    <a:pt x="686" y="1"/>
                  </a:moveTo>
                  <a:cubicBezTo>
                    <a:pt x="435" y="18"/>
                    <a:pt x="1" y="151"/>
                    <a:pt x="17" y="870"/>
                  </a:cubicBezTo>
                  <a:cubicBezTo>
                    <a:pt x="27" y="1490"/>
                    <a:pt x="379" y="1619"/>
                    <a:pt x="660" y="1619"/>
                  </a:cubicBezTo>
                  <a:cubicBezTo>
                    <a:pt x="847" y="1619"/>
                    <a:pt x="1003" y="1561"/>
                    <a:pt x="1003" y="1555"/>
                  </a:cubicBezTo>
                  <a:cubicBezTo>
                    <a:pt x="1003" y="1521"/>
                    <a:pt x="936" y="602"/>
                    <a:pt x="903" y="201"/>
                  </a:cubicBezTo>
                  <a:cubicBezTo>
                    <a:pt x="903" y="84"/>
                    <a:pt x="803" y="1"/>
                    <a:pt x="686" y="1"/>
                  </a:cubicBezTo>
                  <a:close/>
                </a:path>
              </a:pathLst>
            </a:custGeom>
            <a:solidFill>
              <a:srgbClr val="B788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8"/>
            <p:cNvSpPr/>
            <p:nvPr/>
          </p:nvSpPr>
          <p:spPr>
            <a:xfrm>
              <a:off x="1694675" y="2481575"/>
              <a:ext cx="11725" cy="22600"/>
            </a:xfrm>
            <a:custGeom>
              <a:avLst/>
              <a:gdLst/>
              <a:ahLst/>
              <a:cxnLst/>
              <a:rect l="l" t="t" r="r" b="b"/>
              <a:pathLst>
                <a:path w="469" h="904" extrusionOk="0">
                  <a:moveTo>
                    <a:pt x="281" y="1"/>
                  </a:moveTo>
                  <a:cubicBezTo>
                    <a:pt x="271" y="1"/>
                    <a:pt x="261" y="3"/>
                    <a:pt x="251" y="8"/>
                  </a:cubicBezTo>
                  <a:cubicBezTo>
                    <a:pt x="168" y="24"/>
                    <a:pt x="84" y="75"/>
                    <a:pt x="68" y="158"/>
                  </a:cubicBezTo>
                  <a:cubicBezTo>
                    <a:pt x="18" y="258"/>
                    <a:pt x="1" y="359"/>
                    <a:pt x="1" y="459"/>
                  </a:cubicBezTo>
                  <a:cubicBezTo>
                    <a:pt x="1" y="643"/>
                    <a:pt x="101" y="810"/>
                    <a:pt x="268" y="893"/>
                  </a:cubicBezTo>
                  <a:cubicBezTo>
                    <a:pt x="293" y="899"/>
                    <a:pt x="315" y="903"/>
                    <a:pt x="336" y="903"/>
                  </a:cubicBezTo>
                  <a:cubicBezTo>
                    <a:pt x="372" y="903"/>
                    <a:pt x="403" y="892"/>
                    <a:pt x="435" y="860"/>
                  </a:cubicBezTo>
                  <a:cubicBezTo>
                    <a:pt x="469" y="843"/>
                    <a:pt x="469" y="810"/>
                    <a:pt x="469" y="810"/>
                  </a:cubicBezTo>
                  <a:lnTo>
                    <a:pt x="469" y="810"/>
                  </a:lnTo>
                  <a:cubicBezTo>
                    <a:pt x="469" y="810"/>
                    <a:pt x="452" y="826"/>
                    <a:pt x="419" y="843"/>
                  </a:cubicBezTo>
                  <a:cubicBezTo>
                    <a:pt x="402" y="851"/>
                    <a:pt x="381" y="856"/>
                    <a:pt x="358" y="856"/>
                  </a:cubicBezTo>
                  <a:cubicBezTo>
                    <a:pt x="335" y="856"/>
                    <a:pt x="310" y="851"/>
                    <a:pt x="285" y="843"/>
                  </a:cubicBezTo>
                  <a:cubicBezTo>
                    <a:pt x="151" y="760"/>
                    <a:pt x="68" y="609"/>
                    <a:pt x="68" y="459"/>
                  </a:cubicBezTo>
                  <a:cubicBezTo>
                    <a:pt x="68" y="359"/>
                    <a:pt x="84" y="275"/>
                    <a:pt x="118" y="191"/>
                  </a:cubicBezTo>
                  <a:cubicBezTo>
                    <a:pt x="134" y="125"/>
                    <a:pt x="185" y="75"/>
                    <a:pt x="251" y="58"/>
                  </a:cubicBezTo>
                  <a:cubicBezTo>
                    <a:pt x="265" y="53"/>
                    <a:pt x="277" y="51"/>
                    <a:pt x="288" y="51"/>
                  </a:cubicBezTo>
                  <a:cubicBezTo>
                    <a:pt x="319" y="51"/>
                    <a:pt x="344" y="67"/>
                    <a:pt x="368" y="91"/>
                  </a:cubicBezTo>
                  <a:cubicBezTo>
                    <a:pt x="368" y="125"/>
                    <a:pt x="368" y="141"/>
                    <a:pt x="368" y="141"/>
                  </a:cubicBezTo>
                  <a:cubicBezTo>
                    <a:pt x="371" y="144"/>
                    <a:pt x="375" y="146"/>
                    <a:pt x="377" y="146"/>
                  </a:cubicBezTo>
                  <a:cubicBezTo>
                    <a:pt x="390" y="146"/>
                    <a:pt x="399" y="119"/>
                    <a:pt x="385" y="91"/>
                  </a:cubicBezTo>
                  <a:cubicBezTo>
                    <a:pt x="385" y="58"/>
                    <a:pt x="368" y="41"/>
                    <a:pt x="352" y="24"/>
                  </a:cubicBezTo>
                  <a:cubicBezTo>
                    <a:pt x="328" y="13"/>
                    <a:pt x="304" y="1"/>
                    <a:pt x="281" y="1"/>
                  </a:cubicBezTo>
                  <a:close/>
                </a:path>
              </a:pathLst>
            </a:custGeom>
            <a:solidFill>
              <a:srgbClr val="A369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8"/>
            <p:cNvSpPr/>
            <p:nvPr/>
          </p:nvSpPr>
          <p:spPr>
            <a:xfrm>
              <a:off x="1756500" y="2454175"/>
              <a:ext cx="24250" cy="7600"/>
            </a:xfrm>
            <a:custGeom>
              <a:avLst/>
              <a:gdLst/>
              <a:ahLst/>
              <a:cxnLst/>
              <a:rect l="l" t="t" r="r" b="b"/>
              <a:pathLst>
                <a:path w="970" h="304" extrusionOk="0">
                  <a:moveTo>
                    <a:pt x="677" y="0"/>
                  </a:moveTo>
                  <a:cubicBezTo>
                    <a:pt x="601" y="0"/>
                    <a:pt x="525" y="12"/>
                    <a:pt x="452" y="34"/>
                  </a:cubicBezTo>
                  <a:cubicBezTo>
                    <a:pt x="168" y="101"/>
                    <a:pt x="1" y="268"/>
                    <a:pt x="17" y="302"/>
                  </a:cubicBezTo>
                  <a:cubicBezTo>
                    <a:pt x="19" y="303"/>
                    <a:pt x="21" y="304"/>
                    <a:pt x="24" y="304"/>
                  </a:cubicBezTo>
                  <a:cubicBezTo>
                    <a:pt x="64" y="304"/>
                    <a:pt x="253" y="213"/>
                    <a:pt x="485" y="151"/>
                  </a:cubicBezTo>
                  <a:cubicBezTo>
                    <a:pt x="736" y="84"/>
                    <a:pt x="970" y="101"/>
                    <a:pt x="970" y="68"/>
                  </a:cubicBezTo>
                  <a:cubicBezTo>
                    <a:pt x="876" y="21"/>
                    <a:pt x="776" y="0"/>
                    <a:pt x="67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8"/>
            <p:cNvSpPr/>
            <p:nvPr/>
          </p:nvSpPr>
          <p:spPr>
            <a:xfrm>
              <a:off x="1793675" y="2538975"/>
              <a:ext cx="2950" cy="15900"/>
            </a:xfrm>
            <a:custGeom>
              <a:avLst/>
              <a:gdLst/>
              <a:ahLst/>
              <a:cxnLst/>
              <a:rect l="l" t="t" r="r" b="b"/>
              <a:pathLst>
                <a:path w="118" h="636" extrusionOk="0">
                  <a:moveTo>
                    <a:pt x="68" y="1"/>
                  </a:moveTo>
                  <a:cubicBezTo>
                    <a:pt x="34" y="1"/>
                    <a:pt x="1" y="151"/>
                    <a:pt x="1" y="318"/>
                  </a:cubicBezTo>
                  <a:cubicBezTo>
                    <a:pt x="1" y="502"/>
                    <a:pt x="17" y="636"/>
                    <a:pt x="51" y="636"/>
                  </a:cubicBezTo>
                  <a:cubicBezTo>
                    <a:pt x="84" y="636"/>
                    <a:pt x="118" y="502"/>
                    <a:pt x="118" y="318"/>
                  </a:cubicBezTo>
                  <a:cubicBezTo>
                    <a:pt x="118" y="151"/>
                    <a:pt x="101" y="1"/>
                    <a:pt x="6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48"/>
            <p:cNvSpPr/>
            <p:nvPr/>
          </p:nvSpPr>
          <p:spPr>
            <a:xfrm>
              <a:off x="1800375" y="2538975"/>
              <a:ext cx="2950" cy="13400"/>
            </a:xfrm>
            <a:custGeom>
              <a:avLst/>
              <a:gdLst/>
              <a:ahLst/>
              <a:cxnLst/>
              <a:rect l="l" t="t" r="r" b="b"/>
              <a:pathLst>
                <a:path w="118" h="536" extrusionOk="0">
                  <a:moveTo>
                    <a:pt x="67" y="1"/>
                  </a:moveTo>
                  <a:cubicBezTo>
                    <a:pt x="33" y="1"/>
                    <a:pt x="0" y="118"/>
                    <a:pt x="0" y="268"/>
                  </a:cubicBezTo>
                  <a:cubicBezTo>
                    <a:pt x="0" y="418"/>
                    <a:pt x="33" y="535"/>
                    <a:pt x="67" y="535"/>
                  </a:cubicBezTo>
                  <a:cubicBezTo>
                    <a:pt x="100" y="535"/>
                    <a:pt x="117" y="418"/>
                    <a:pt x="117" y="268"/>
                  </a:cubicBezTo>
                  <a:cubicBezTo>
                    <a:pt x="117" y="118"/>
                    <a:pt x="100" y="1"/>
                    <a:pt x="6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48"/>
            <p:cNvSpPr/>
            <p:nvPr/>
          </p:nvSpPr>
          <p:spPr>
            <a:xfrm>
              <a:off x="1807475" y="2538575"/>
              <a:ext cx="3350" cy="12125"/>
            </a:xfrm>
            <a:custGeom>
              <a:avLst/>
              <a:gdLst/>
              <a:ahLst/>
              <a:cxnLst/>
              <a:rect l="l" t="t" r="r" b="b"/>
              <a:pathLst>
                <a:path w="134" h="485" extrusionOk="0">
                  <a:moveTo>
                    <a:pt x="50" y="0"/>
                  </a:moveTo>
                  <a:cubicBezTo>
                    <a:pt x="17" y="0"/>
                    <a:pt x="0" y="117"/>
                    <a:pt x="17" y="251"/>
                  </a:cubicBezTo>
                  <a:cubicBezTo>
                    <a:pt x="17" y="384"/>
                    <a:pt x="50" y="485"/>
                    <a:pt x="84" y="485"/>
                  </a:cubicBezTo>
                  <a:cubicBezTo>
                    <a:pt x="117" y="468"/>
                    <a:pt x="134" y="368"/>
                    <a:pt x="134" y="234"/>
                  </a:cubicBezTo>
                  <a:cubicBezTo>
                    <a:pt x="117" y="100"/>
                    <a:pt x="84" y="0"/>
                    <a:pt x="5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48"/>
            <p:cNvSpPr/>
            <p:nvPr/>
          </p:nvSpPr>
          <p:spPr>
            <a:xfrm>
              <a:off x="1525100" y="2607575"/>
              <a:ext cx="474550" cy="426425"/>
            </a:xfrm>
            <a:custGeom>
              <a:avLst/>
              <a:gdLst/>
              <a:ahLst/>
              <a:cxnLst/>
              <a:rect l="l" t="t" r="r" b="b"/>
              <a:pathLst>
                <a:path w="18982" h="17057" extrusionOk="0">
                  <a:moveTo>
                    <a:pt x="12121" y="1"/>
                  </a:moveTo>
                  <a:cubicBezTo>
                    <a:pt x="11858" y="1"/>
                    <a:pt x="11660" y="32"/>
                    <a:pt x="11473" y="32"/>
                  </a:cubicBezTo>
                  <a:cubicBezTo>
                    <a:pt x="11447" y="32"/>
                    <a:pt x="11421" y="32"/>
                    <a:pt x="11395" y="30"/>
                  </a:cubicBezTo>
                  <a:cubicBezTo>
                    <a:pt x="10688" y="307"/>
                    <a:pt x="9943" y="446"/>
                    <a:pt x="9198" y="446"/>
                  </a:cubicBezTo>
                  <a:cubicBezTo>
                    <a:pt x="8730" y="446"/>
                    <a:pt x="8261" y="391"/>
                    <a:pt x="7803" y="281"/>
                  </a:cubicBezTo>
                  <a:cubicBezTo>
                    <a:pt x="6216" y="465"/>
                    <a:pt x="5297" y="1217"/>
                    <a:pt x="3526" y="1918"/>
                  </a:cubicBezTo>
                  <a:lnTo>
                    <a:pt x="0" y="3823"/>
                  </a:lnTo>
                  <a:lnTo>
                    <a:pt x="2540" y="7365"/>
                  </a:lnTo>
                  <a:lnTo>
                    <a:pt x="5815" y="6279"/>
                  </a:lnTo>
                  <a:cubicBezTo>
                    <a:pt x="6082" y="7633"/>
                    <a:pt x="6149" y="8719"/>
                    <a:pt x="6333" y="10373"/>
                  </a:cubicBezTo>
                  <a:lnTo>
                    <a:pt x="6667" y="17056"/>
                  </a:lnTo>
                  <a:lnTo>
                    <a:pt x="16575" y="16889"/>
                  </a:lnTo>
                  <a:lnTo>
                    <a:pt x="15573" y="10557"/>
                  </a:lnTo>
                  <a:lnTo>
                    <a:pt x="14971" y="5544"/>
                  </a:lnTo>
                  <a:lnTo>
                    <a:pt x="14971" y="5544"/>
                  </a:lnTo>
                  <a:lnTo>
                    <a:pt x="17878" y="6747"/>
                  </a:lnTo>
                  <a:lnTo>
                    <a:pt x="18981" y="2670"/>
                  </a:lnTo>
                  <a:cubicBezTo>
                    <a:pt x="17394" y="2002"/>
                    <a:pt x="16274" y="1601"/>
                    <a:pt x="15389" y="1133"/>
                  </a:cubicBezTo>
                  <a:cubicBezTo>
                    <a:pt x="13595" y="154"/>
                    <a:pt x="12700" y="1"/>
                    <a:pt x="12121"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8"/>
            <p:cNvSpPr/>
            <p:nvPr/>
          </p:nvSpPr>
          <p:spPr>
            <a:xfrm>
              <a:off x="1633700" y="2636975"/>
              <a:ext cx="283225" cy="65350"/>
            </a:xfrm>
            <a:custGeom>
              <a:avLst/>
              <a:gdLst/>
              <a:ahLst/>
              <a:cxnLst/>
              <a:rect l="l" t="t" r="r" b="b"/>
              <a:pathLst>
                <a:path w="11329" h="2614" extrusionOk="0">
                  <a:moveTo>
                    <a:pt x="11190" y="0"/>
                  </a:moveTo>
                  <a:cubicBezTo>
                    <a:pt x="11187" y="0"/>
                    <a:pt x="11183" y="2"/>
                    <a:pt x="11178" y="7"/>
                  </a:cubicBezTo>
                  <a:cubicBezTo>
                    <a:pt x="11178" y="7"/>
                    <a:pt x="11212" y="41"/>
                    <a:pt x="11245" y="124"/>
                  </a:cubicBezTo>
                  <a:cubicBezTo>
                    <a:pt x="11295" y="241"/>
                    <a:pt x="11279" y="392"/>
                    <a:pt x="11212" y="492"/>
                  </a:cubicBezTo>
                  <a:cubicBezTo>
                    <a:pt x="11095" y="676"/>
                    <a:pt x="10944" y="809"/>
                    <a:pt x="10744" y="893"/>
                  </a:cubicBezTo>
                  <a:cubicBezTo>
                    <a:pt x="10477" y="960"/>
                    <a:pt x="10193" y="993"/>
                    <a:pt x="9909" y="993"/>
                  </a:cubicBezTo>
                  <a:cubicBezTo>
                    <a:pt x="9741" y="993"/>
                    <a:pt x="9574" y="1026"/>
                    <a:pt x="9407" y="1060"/>
                  </a:cubicBezTo>
                  <a:cubicBezTo>
                    <a:pt x="9240" y="1110"/>
                    <a:pt x="9073" y="1194"/>
                    <a:pt x="8923" y="1311"/>
                  </a:cubicBezTo>
                  <a:cubicBezTo>
                    <a:pt x="8605" y="1528"/>
                    <a:pt x="8355" y="1828"/>
                    <a:pt x="8037" y="2096"/>
                  </a:cubicBezTo>
                  <a:cubicBezTo>
                    <a:pt x="7887" y="2229"/>
                    <a:pt x="7703" y="2346"/>
                    <a:pt x="7519" y="2413"/>
                  </a:cubicBezTo>
                  <a:cubicBezTo>
                    <a:pt x="7382" y="2470"/>
                    <a:pt x="7237" y="2496"/>
                    <a:pt x="7095" y="2496"/>
                  </a:cubicBezTo>
                  <a:cubicBezTo>
                    <a:pt x="7030" y="2496"/>
                    <a:pt x="6964" y="2491"/>
                    <a:pt x="6901" y="2480"/>
                  </a:cubicBezTo>
                  <a:cubicBezTo>
                    <a:pt x="6467" y="2413"/>
                    <a:pt x="6066" y="2129"/>
                    <a:pt x="5631" y="1929"/>
                  </a:cubicBezTo>
                  <a:cubicBezTo>
                    <a:pt x="5319" y="1785"/>
                    <a:pt x="4982" y="1710"/>
                    <a:pt x="4637" y="1710"/>
                  </a:cubicBezTo>
                  <a:cubicBezTo>
                    <a:pt x="4501" y="1710"/>
                    <a:pt x="4364" y="1721"/>
                    <a:pt x="4228" y="1745"/>
                  </a:cubicBezTo>
                  <a:cubicBezTo>
                    <a:pt x="3793" y="1795"/>
                    <a:pt x="3359" y="1879"/>
                    <a:pt x="2941" y="1996"/>
                  </a:cubicBezTo>
                  <a:cubicBezTo>
                    <a:pt x="2573" y="2096"/>
                    <a:pt x="2172" y="2146"/>
                    <a:pt x="1788" y="2179"/>
                  </a:cubicBezTo>
                  <a:cubicBezTo>
                    <a:pt x="1754" y="2181"/>
                    <a:pt x="1721" y="2182"/>
                    <a:pt x="1687" y="2182"/>
                  </a:cubicBezTo>
                  <a:cubicBezTo>
                    <a:pt x="1387" y="2182"/>
                    <a:pt x="1088" y="2116"/>
                    <a:pt x="802" y="1996"/>
                  </a:cubicBezTo>
                  <a:cubicBezTo>
                    <a:pt x="552" y="1862"/>
                    <a:pt x="351" y="1678"/>
                    <a:pt x="218" y="1427"/>
                  </a:cubicBezTo>
                  <a:cubicBezTo>
                    <a:pt x="101" y="1244"/>
                    <a:pt x="50" y="1043"/>
                    <a:pt x="50" y="843"/>
                  </a:cubicBezTo>
                  <a:cubicBezTo>
                    <a:pt x="67" y="659"/>
                    <a:pt x="134" y="492"/>
                    <a:pt x="234" y="341"/>
                  </a:cubicBezTo>
                  <a:lnTo>
                    <a:pt x="234" y="341"/>
                  </a:lnTo>
                  <a:cubicBezTo>
                    <a:pt x="201" y="375"/>
                    <a:pt x="167" y="408"/>
                    <a:pt x="151" y="442"/>
                  </a:cubicBezTo>
                  <a:cubicBezTo>
                    <a:pt x="67" y="559"/>
                    <a:pt x="17" y="692"/>
                    <a:pt x="17" y="826"/>
                  </a:cubicBezTo>
                  <a:cubicBezTo>
                    <a:pt x="0" y="1060"/>
                    <a:pt x="50" y="1277"/>
                    <a:pt x="151" y="1461"/>
                  </a:cubicBezTo>
                  <a:cubicBezTo>
                    <a:pt x="301" y="1712"/>
                    <a:pt x="518" y="1929"/>
                    <a:pt x="769" y="2062"/>
                  </a:cubicBezTo>
                  <a:cubicBezTo>
                    <a:pt x="1055" y="2198"/>
                    <a:pt x="1367" y="2265"/>
                    <a:pt x="1683" y="2265"/>
                  </a:cubicBezTo>
                  <a:cubicBezTo>
                    <a:pt x="1718" y="2265"/>
                    <a:pt x="1753" y="2265"/>
                    <a:pt x="1788" y="2263"/>
                  </a:cubicBezTo>
                  <a:cubicBezTo>
                    <a:pt x="2189" y="2263"/>
                    <a:pt x="2590" y="2196"/>
                    <a:pt x="2974" y="2096"/>
                  </a:cubicBezTo>
                  <a:cubicBezTo>
                    <a:pt x="3392" y="1996"/>
                    <a:pt x="3810" y="1912"/>
                    <a:pt x="4244" y="1845"/>
                  </a:cubicBezTo>
                  <a:cubicBezTo>
                    <a:pt x="4353" y="1833"/>
                    <a:pt x="4462" y="1827"/>
                    <a:pt x="4572" y="1827"/>
                  </a:cubicBezTo>
                  <a:cubicBezTo>
                    <a:pt x="4917" y="1827"/>
                    <a:pt x="5264" y="1889"/>
                    <a:pt x="5581" y="2029"/>
                  </a:cubicBezTo>
                  <a:cubicBezTo>
                    <a:pt x="6015" y="2229"/>
                    <a:pt x="6400" y="2514"/>
                    <a:pt x="6868" y="2597"/>
                  </a:cubicBezTo>
                  <a:cubicBezTo>
                    <a:pt x="6942" y="2608"/>
                    <a:pt x="7016" y="2613"/>
                    <a:pt x="7089" y="2613"/>
                  </a:cubicBezTo>
                  <a:cubicBezTo>
                    <a:pt x="7248" y="2613"/>
                    <a:pt x="7404" y="2587"/>
                    <a:pt x="7553" y="2530"/>
                  </a:cubicBezTo>
                  <a:cubicBezTo>
                    <a:pt x="7753" y="2447"/>
                    <a:pt x="7937" y="2313"/>
                    <a:pt x="8104" y="2179"/>
                  </a:cubicBezTo>
                  <a:cubicBezTo>
                    <a:pt x="8421" y="1895"/>
                    <a:pt x="8689" y="1595"/>
                    <a:pt x="8973" y="1377"/>
                  </a:cubicBezTo>
                  <a:cubicBezTo>
                    <a:pt x="9123" y="1277"/>
                    <a:pt x="9274" y="1210"/>
                    <a:pt x="9441" y="1143"/>
                  </a:cubicBezTo>
                  <a:cubicBezTo>
                    <a:pt x="9591" y="1110"/>
                    <a:pt x="9758" y="1077"/>
                    <a:pt x="9909" y="1077"/>
                  </a:cubicBezTo>
                  <a:cubicBezTo>
                    <a:pt x="10209" y="1060"/>
                    <a:pt x="10493" y="1026"/>
                    <a:pt x="10761" y="943"/>
                  </a:cubicBezTo>
                  <a:cubicBezTo>
                    <a:pt x="10978" y="876"/>
                    <a:pt x="11145" y="709"/>
                    <a:pt x="11245" y="525"/>
                  </a:cubicBezTo>
                  <a:cubicBezTo>
                    <a:pt x="11312" y="392"/>
                    <a:pt x="11329" y="241"/>
                    <a:pt x="11279" y="108"/>
                  </a:cubicBezTo>
                  <a:cubicBezTo>
                    <a:pt x="11262" y="74"/>
                    <a:pt x="11245" y="57"/>
                    <a:pt x="11212" y="24"/>
                  </a:cubicBezTo>
                  <a:cubicBezTo>
                    <a:pt x="11200" y="12"/>
                    <a:pt x="11197" y="0"/>
                    <a:pt x="1119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48"/>
            <p:cNvSpPr/>
            <p:nvPr/>
          </p:nvSpPr>
          <p:spPr>
            <a:xfrm>
              <a:off x="1550575" y="2691875"/>
              <a:ext cx="343800" cy="92550"/>
            </a:xfrm>
            <a:custGeom>
              <a:avLst/>
              <a:gdLst/>
              <a:ahLst/>
              <a:cxnLst/>
              <a:rect l="l" t="t" r="r" b="b"/>
              <a:pathLst>
                <a:path w="13752" h="3702" extrusionOk="0">
                  <a:moveTo>
                    <a:pt x="184" y="0"/>
                  </a:moveTo>
                  <a:lnTo>
                    <a:pt x="184" y="0"/>
                  </a:lnTo>
                  <a:cubicBezTo>
                    <a:pt x="151" y="50"/>
                    <a:pt x="134" y="100"/>
                    <a:pt x="101" y="150"/>
                  </a:cubicBezTo>
                  <a:cubicBezTo>
                    <a:pt x="34" y="284"/>
                    <a:pt x="0" y="451"/>
                    <a:pt x="17" y="602"/>
                  </a:cubicBezTo>
                  <a:cubicBezTo>
                    <a:pt x="34" y="852"/>
                    <a:pt x="134" y="1103"/>
                    <a:pt x="268" y="1303"/>
                  </a:cubicBezTo>
                  <a:cubicBezTo>
                    <a:pt x="468" y="1571"/>
                    <a:pt x="752" y="1771"/>
                    <a:pt x="1070" y="1888"/>
                  </a:cubicBezTo>
                  <a:cubicBezTo>
                    <a:pt x="1437" y="2005"/>
                    <a:pt x="1838" y="2072"/>
                    <a:pt x="2239" y="2072"/>
                  </a:cubicBezTo>
                  <a:cubicBezTo>
                    <a:pt x="2690" y="2072"/>
                    <a:pt x="3142" y="2089"/>
                    <a:pt x="3593" y="2139"/>
                  </a:cubicBezTo>
                  <a:cubicBezTo>
                    <a:pt x="3827" y="2172"/>
                    <a:pt x="4061" y="2222"/>
                    <a:pt x="4278" y="2323"/>
                  </a:cubicBezTo>
                  <a:cubicBezTo>
                    <a:pt x="4512" y="2423"/>
                    <a:pt x="4729" y="2556"/>
                    <a:pt x="4913" y="2724"/>
                  </a:cubicBezTo>
                  <a:cubicBezTo>
                    <a:pt x="5130" y="2874"/>
                    <a:pt x="5330" y="3041"/>
                    <a:pt x="5548" y="3191"/>
                  </a:cubicBezTo>
                  <a:cubicBezTo>
                    <a:pt x="5782" y="3342"/>
                    <a:pt x="6032" y="3475"/>
                    <a:pt x="6299" y="3559"/>
                  </a:cubicBezTo>
                  <a:cubicBezTo>
                    <a:pt x="6597" y="3655"/>
                    <a:pt x="6910" y="3701"/>
                    <a:pt x="7225" y="3701"/>
                  </a:cubicBezTo>
                  <a:cubicBezTo>
                    <a:pt x="7458" y="3701"/>
                    <a:pt x="7692" y="3676"/>
                    <a:pt x="7920" y="3626"/>
                  </a:cubicBezTo>
                  <a:cubicBezTo>
                    <a:pt x="8438" y="3526"/>
                    <a:pt x="8873" y="3242"/>
                    <a:pt x="9290" y="3024"/>
                  </a:cubicBezTo>
                  <a:cubicBezTo>
                    <a:pt x="9622" y="2852"/>
                    <a:pt x="9975" y="2732"/>
                    <a:pt x="10308" y="2732"/>
                  </a:cubicBezTo>
                  <a:cubicBezTo>
                    <a:pt x="10393" y="2732"/>
                    <a:pt x="10478" y="2740"/>
                    <a:pt x="10560" y="2757"/>
                  </a:cubicBezTo>
                  <a:cubicBezTo>
                    <a:pt x="10961" y="2857"/>
                    <a:pt x="11312" y="3074"/>
                    <a:pt x="11663" y="3175"/>
                  </a:cubicBezTo>
                  <a:cubicBezTo>
                    <a:pt x="11843" y="3232"/>
                    <a:pt x="12029" y="3262"/>
                    <a:pt x="12217" y="3262"/>
                  </a:cubicBezTo>
                  <a:cubicBezTo>
                    <a:pt x="12360" y="3262"/>
                    <a:pt x="12504" y="3244"/>
                    <a:pt x="12649" y="3208"/>
                  </a:cubicBezTo>
                  <a:cubicBezTo>
                    <a:pt x="12883" y="3158"/>
                    <a:pt x="13117" y="3058"/>
                    <a:pt x="13317" y="2907"/>
                  </a:cubicBezTo>
                  <a:cubicBezTo>
                    <a:pt x="13451" y="2824"/>
                    <a:pt x="13568" y="2707"/>
                    <a:pt x="13668" y="2590"/>
                  </a:cubicBezTo>
                  <a:cubicBezTo>
                    <a:pt x="13701" y="2556"/>
                    <a:pt x="13735" y="2506"/>
                    <a:pt x="13751" y="2456"/>
                  </a:cubicBezTo>
                  <a:lnTo>
                    <a:pt x="13751" y="2456"/>
                  </a:lnTo>
                  <a:cubicBezTo>
                    <a:pt x="13618" y="2607"/>
                    <a:pt x="13467" y="2757"/>
                    <a:pt x="13300" y="2874"/>
                  </a:cubicBezTo>
                  <a:cubicBezTo>
                    <a:pt x="13083" y="3008"/>
                    <a:pt x="12866" y="3091"/>
                    <a:pt x="12632" y="3141"/>
                  </a:cubicBezTo>
                  <a:cubicBezTo>
                    <a:pt x="12495" y="3177"/>
                    <a:pt x="12358" y="3195"/>
                    <a:pt x="12220" y="3195"/>
                  </a:cubicBezTo>
                  <a:cubicBezTo>
                    <a:pt x="12040" y="3195"/>
                    <a:pt x="11860" y="3165"/>
                    <a:pt x="11680" y="3108"/>
                  </a:cubicBezTo>
                  <a:cubicBezTo>
                    <a:pt x="11345" y="2991"/>
                    <a:pt x="11011" y="2774"/>
                    <a:pt x="10577" y="2673"/>
                  </a:cubicBezTo>
                  <a:cubicBezTo>
                    <a:pt x="10468" y="2648"/>
                    <a:pt x="10355" y="2636"/>
                    <a:pt x="10243" y="2636"/>
                  </a:cubicBezTo>
                  <a:cubicBezTo>
                    <a:pt x="10130" y="2636"/>
                    <a:pt x="10017" y="2648"/>
                    <a:pt x="9909" y="2673"/>
                  </a:cubicBezTo>
                  <a:cubicBezTo>
                    <a:pt x="9675" y="2740"/>
                    <a:pt x="9457" y="2824"/>
                    <a:pt x="9240" y="2924"/>
                  </a:cubicBezTo>
                  <a:cubicBezTo>
                    <a:pt x="8822" y="3141"/>
                    <a:pt x="8388" y="3425"/>
                    <a:pt x="7887" y="3526"/>
                  </a:cubicBezTo>
                  <a:cubicBezTo>
                    <a:pt x="7677" y="3566"/>
                    <a:pt x="7464" y="3588"/>
                    <a:pt x="7252" y="3588"/>
                  </a:cubicBezTo>
                  <a:cubicBezTo>
                    <a:pt x="6941" y="3588"/>
                    <a:pt x="6631" y="3541"/>
                    <a:pt x="6333" y="3442"/>
                  </a:cubicBezTo>
                  <a:cubicBezTo>
                    <a:pt x="6082" y="3358"/>
                    <a:pt x="5848" y="3242"/>
                    <a:pt x="5614" y="3091"/>
                  </a:cubicBezTo>
                  <a:cubicBezTo>
                    <a:pt x="5397" y="2957"/>
                    <a:pt x="5197" y="2790"/>
                    <a:pt x="4979" y="2623"/>
                  </a:cubicBezTo>
                  <a:cubicBezTo>
                    <a:pt x="4779" y="2456"/>
                    <a:pt x="4562" y="2323"/>
                    <a:pt x="4328" y="2222"/>
                  </a:cubicBezTo>
                  <a:cubicBezTo>
                    <a:pt x="4094" y="2122"/>
                    <a:pt x="3843" y="2055"/>
                    <a:pt x="3609" y="2039"/>
                  </a:cubicBezTo>
                  <a:cubicBezTo>
                    <a:pt x="3271" y="2001"/>
                    <a:pt x="2923" y="1982"/>
                    <a:pt x="2580" y="1982"/>
                  </a:cubicBezTo>
                  <a:cubicBezTo>
                    <a:pt x="2466" y="1982"/>
                    <a:pt x="2352" y="1984"/>
                    <a:pt x="2239" y="1988"/>
                  </a:cubicBezTo>
                  <a:cubicBezTo>
                    <a:pt x="1855" y="1988"/>
                    <a:pt x="1471" y="1922"/>
                    <a:pt x="1086" y="1805"/>
                  </a:cubicBezTo>
                  <a:cubicBezTo>
                    <a:pt x="786" y="1704"/>
                    <a:pt x="518" y="1521"/>
                    <a:pt x="335" y="1270"/>
                  </a:cubicBezTo>
                  <a:cubicBezTo>
                    <a:pt x="184" y="1069"/>
                    <a:pt x="101" y="836"/>
                    <a:pt x="67" y="602"/>
                  </a:cubicBezTo>
                  <a:cubicBezTo>
                    <a:pt x="50" y="451"/>
                    <a:pt x="67" y="301"/>
                    <a:pt x="117" y="150"/>
                  </a:cubicBezTo>
                  <a:cubicBezTo>
                    <a:pt x="167" y="50"/>
                    <a:pt x="201" y="17"/>
                    <a:pt x="184"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48"/>
            <p:cNvSpPr/>
            <p:nvPr/>
          </p:nvSpPr>
          <p:spPr>
            <a:xfrm>
              <a:off x="1909800" y="2715675"/>
              <a:ext cx="75225" cy="38775"/>
            </a:xfrm>
            <a:custGeom>
              <a:avLst/>
              <a:gdLst/>
              <a:ahLst/>
              <a:cxnLst/>
              <a:rect l="l" t="t" r="r" b="b"/>
              <a:pathLst>
                <a:path w="3009" h="1551" extrusionOk="0">
                  <a:moveTo>
                    <a:pt x="3008" y="0"/>
                  </a:moveTo>
                  <a:cubicBezTo>
                    <a:pt x="2841" y="0"/>
                    <a:pt x="2657" y="51"/>
                    <a:pt x="2507" y="134"/>
                  </a:cubicBezTo>
                  <a:cubicBezTo>
                    <a:pt x="2156" y="335"/>
                    <a:pt x="1822" y="569"/>
                    <a:pt x="1521" y="853"/>
                  </a:cubicBezTo>
                  <a:cubicBezTo>
                    <a:pt x="1237" y="1120"/>
                    <a:pt x="886" y="1320"/>
                    <a:pt x="502" y="1437"/>
                  </a:cubicBezTo>
                  <a:cubicBezTo>
                    <a:pt x="335" y="1471"/>
                    <a:pt x="168" y="1488"/>
                    <a:pt x="1" y="1488"/>
                  </a:cubicBezTo>
                  <a:cubicBezTo>
                    <a:pt x="102" y="1528"/>
                    <a:pt x="209" y="1550"/>
                    <a:pt x="315" y="1550"/>
                  </a:cubicBezTo>
                  <a:cubicBezTo>
                    <a:pt x="384" y="1550"/>
                    <a:pt x="453" y="1541"/>
                    <a:pt x="519" y="1521"/>
                  </a:cubicBezTo>
                  <a:cubicBezTo>
                    <a:pt x="920" y="1421"/>
                    <a:pt x="1287" y="1220"/>
                    <a:pt x="1605" y="953"/>
                  </a:cubicBezTo>
                  <a:cubicBezTo>
                    <a:pt x="1889" y="669"/>
                    <a:pt x="2206" y="418"/>
                    <a:pt x="2557" y="201"/>
                  </a:cubicBezTo>
                  <a:cubicBezTo>
                    <a:pt x="2824" y="51"/>
                    <a:pt x="3008" y="34"/>
                    <a:pt x="300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48"/>
            <p:cNvSpPr/>
            <p:nvPr/>
          </p:nvSpPr>
          <p:spPr>
            <a:xfrm>
              <a:off x="1682575" y="2844300"/>
              <a:ext cx="220150" cy="29425"/>
            </a:xfrm>
            <a:custGeom>
              <a:avLst/>
              <a:gdLst/>
              <a:ahLst/>
              <a:cxnLst/>
              <a:rect l="l" t="t" r="r" b="b"/>
              <a:pathLst>
                <a:path w="8806" h="1177" extrusionOk="0">
                  <a:moveTo>
                    <a:pt x="3" y="0"/>
                  </a:moveTo>
                  <a:cubicBezTo>
                    <a:pt x="2" y="0"/>
                    <a:pt x="1" y="1"/>
                    <a:pt x="0" y="2"/>
                  </a:cubicBezTo>
                  <a:cubicBezTo>
                    <a:pt x="0" y="35"/>
                    <a:pt x="17" y="69"/>
                    <a:pt x="34" y="85"/>
                  </a:cubicBezTo>
                  <a:cubicBezTo>
                    <a:pt x="67" y="185"/>
                    <a:pt x="117" y="269"/>
                    <a:pt x="167" y="336"/>
                  </a:cubicBezTo>
                  <a:cubicBezTo>
                    <a:pt x="385" y="620"/>
                    <a:pt x="652" y="837"/>
                    <a:pt x="986" y="971"/>
                  </a:cubicBezTo>
                  <a:cubicBezTo>
                    <a:pt x="1322" y="1110"/>
                    <a:pt x="1674" y="1177"/>
                    <a:pt x="2031" y="1177"/>
                  </a:cubicBezTo>
                  <a:cubicBezTo>
                    <a:pt x="2189" y="1177"/>
                    <a:pt x="2348" y="1163"/>
                    <a:pt x="2507" y="1138"/>
                  </a:cubicBezTo>
                  <a:cubicBezTo>
                    <a:pt x="3125" y="1021"/>
                    <a:pt x="3726" y="871"/>
                    <a:pt x="4311" y="653"/>
                  </a:cubicBezTo>
                  <a:cubicBezTo>
                    <a:pt x="4847" y="469"/>
                    <a:pt x="5412" y="384"/>
                    <a:pt x="5979" y="384"/>
                  </a:cubicBezTo>
                  <a:cubicBezTo>
                    <a:pt x="6030" y="384"/>
                    <a:pt x="6081" y="385"/>
                    <a:pt x="6132" y="386"/>
                  </a:cubicBezTo>
                  <a:cubicBezTo>
                    <a:pt x="6700" y="419"/>
                    <a:pt x="7135" y="703"/>
                    <a:pt x="7569" y="820"/>
                  </a:cubicBezTo>
                  <a:cubicBezTo>
                    <a:pt x="7691" y="863"/>
                    <a:pt x="7819" y="883"/>
                    <a:pt x="7947" y="883"/>
                  </a:cubicBezTo>
                  <a:cubicBezTo>
                    <a:pt x="8172" y="883"/>
                    <a:pt x="8397" y="820"/>
                    <a:pt x="8588" y="703"/>
                  </a:cubicBezTo>
                  <a:cubicBezTo>
                    <a:pt x="8655" y="653"/>
                    <a:pt x="8722" y="570"/>
                    <a:pt x="8772" y="486"/>
                  </a:cubicBezTo>
                  <a:cubicBezTo>
                    <a:pt x="8789" y="470"/>
                    <a:pt x="8806" y="436"/>
                    <a:pt x="8806" y="403"/>
                  </a:cubicBezTo>
                  <a:lnTo>
                    <a:pt x="8806" y="403"/>
                  </a:lnTo>
                  <a:cubicBezTo>
                    <a:pt x="8739" y="503"/>
                    <a:pt x="8655" y="603"/>
                    <a:pt x="8555" y="670"/>
                  </a:cubicBezTo>
                  <a:cubicBezTo>
                    <a:pt x="8392" y="766"/>
                    <a:pt x="8202" y="812"/>
                    <a:pt x="8009" y="812"/>
                  </a:cubicBezTo>
                  <a:cubicBezTo>
                    <a:pt x="7866" y="812"/>
                    <a:pt x="7721" y="787"/>
                    <a:pt x="7586" y="737"/>
                  </a:cubicBezTo>
                  <a:cubicBezTo>
                    <a:pt x="7385" y="687"/>
                    <a:pt x="7168" y="586"/>
                    <a:pt x="6934" y="486"/>
                  </a:cubicBezTo>
                  <a:cubicBezTo>
                    <a:pt x="6684" y="369"/>
                    <a:pt x="6416" y="302"/>
                    <a:pt x="6132" y="286"/>
                  </a:cubicBezTo>
                  <a:cubicBezTo>
                    <a:pt x="6045" y="281"/>
                    <a:pt x="5957" y="279"/>
                    <a:pt x="5869" y="279"/>
                  </a:cubicBezTo>
                  <a:cubicBezTo>
                    <a:pt x="5335" y="279"/>
                    <a:pt x="4794" y="367"/>
                    <a:pt x="4278" y="553"/>
                  </a:cubicBezTo>
                  <a:cubicBezTo>
                    <a:pt x="3693" y="754"/>
                    <a:pt x="3091" y="904"/>
                    <a:pt x="2490" y="1021"/>
                  </a:cubicBezTo>
                  <a:cubicBezTo>
                    <a:pt x="2320" y="1055"/>
                    <a:pt x="2149" y="1072"/>
                    <a:pt x="1980" y="1072"/>
                  </a:cubicBezTo>
                  <a:cubicBezTo>
                    <a:pt x="1652" y="1072"/>
                    <a:pt x="1328" y="1009"/>
                    <a:pt x="1019" y="887"/>
                  </a:cubicBezTo>
                  <a:cubicBezTo>
                    <a:pt x="702" y="770"/>
                    <a:pt x="418" y="570"/>
                    <a:pt x="201" y="319"/>
                  </a:cubicBezTo>
                  <a:cubicBezTo>
                    <a:pt x="75" y="130"/>
                    <a:pt x="23" y="0"/>
                    <a:pt x="3"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48"/>
            <p:cNvSpPr/>
            <p:nvPr/>
          </p:nvSpPr>
          <p:spPr>
            <a:xfrm>
              <a:off x="1687575" y="2952100"/>
              <a:ext cx="239800" cy="31350"/>
            </a:xfrm>
            <a:custGeom>
              <a:avLst/>
              <a:gdLst/>
              <a:ahLst/>
              <a:cxnLst/>
              <a:rect l="l" t="t" r="r" b="b"/>
              <a:pathLst>
                <a:path w="9592" h="1254" extrusionOk="0">
                  <a:moveTo>
                    <a:pt x="1" y="0"/>
                  </a:moveTo>
                  <a:lnTo>
                    <a:pt x="1" y="0"/>
                  </a:lnTo>
                  <a:cubicBezTo>
                    <a:pt x="1" y="1"/>
                    <a:pt x="17" y="34"/>
                    <a:pt x="68" y="84"/>
                  </a:cubicBezTo>
                  <a:cubicBezTo>
                    <a:pt x="134" y="168"/>
                    <a:pt x="218" y="234"/>
                    <a:pt x="285" y="301"/>
                  </a:cubicBezTo>
                  <a:cubicBezTo>
                    <a:pt x="569" y="552"/>
                    <a:pt x="903" y="752"/>
                    <a:pt x="1237" y="903"/>
                  </a:cubicBezTo>
                  <a:cubicBezTo>
                    <a:pt x="1755" y="1137"/>
                    <a:pt x="2307" y="1254"/>
                    <a:pt x="2875" y="1254"/>
                  </a:cubicBezTo>
                  <a:cubicBezTo>
                    <a:pt x="3209" y="1254"/>
                    <a:pt x="3526" y="1220"/>
                    <a:pt x="3860" y="1137"/>
                  </a:cubicBezTo>
                  <a:cubicBezTo>
                    <a:pt x="4195" y="1053"/>
                    <a:pt x="4529" y="936"/>
                    <a:pt x="4863" y="819"/>
                  </a:cubicBezTo>
                  <a:cubicBezTo>
                    <a:pt x="5431" y="620"/>
                    <a:pt x="6000" y="433"/>
                    <a:pt x="6538" y="433"/>
                  </a:cubicBezTo>
                  <a:cubicBezTo>
                    <a:pt x="6632" y="433"/>
                    <a:pt x="6725" y="439"/>
                    <a:pt x="6818" y="452"/>
                  </a:cubicBezTo>
                  <a:cubicBezTo>
                    <a:pt x="7102" y="485"/>
                    <a:pt x="7386" y="569"/>
                    <a:pt x="7653" y="669"/>
                  </a:cubicBezTo>
                  <a:cubicBezTo>
                    <a:pt x="7904" y="769"/>
                    <a:pt x="8155" y="836"/>
                    <a:pt x="8422" y="886"/>
                  </a:cubicBezTo>
                  <a:cubicBezTo>
                    <a:pt x="8475" y="893"/>
                    <a:pt x="8527" y="896"/>
                    <a:pt x="8580" y="896"/>
                  </a:cubicBezTo>
                  <a:cubicBezTo>
                    <a:pt x="8909" y="896"/>
                    <a:pt x="9227" y="761"/>
                    <a:pt x="9458" y="502"/>
                  </a:cubicBezTo>
                  <a:cubicBezTo>
                    <a:pt x="9525" y="418"/>
                    <a:pt x="9558" y="335"/>
                    <a:pt x="9591" y="218"/>
                  </a:cubicBezTo>
                  <a:cubicBezTo>
                    <a:pt x="9591" y="184"/>
                    <a:pt x="9591" y="151"/>
                    <a:pt x="9591" y="117"/>
                  </a:cubicBezTo>
                  <a:cubicBezTo>
                    <a:pt x="9558" y="251"/>
                    <a:pt x="9508" y="368"/>
                    <a:pt x="9424" y="468"/>
                  </a:cubicBezTo>
                  <a:cubicBezTo>
                    <a:pt x="9197" y="695"/>
                    <a:pt x="8898" y="814"/>
                    <a:pt x="8588" y="814"/>
                  </a:cubicBezTo>
                  <a:cubicBezTo>
                    <a:pt x="8533" y="814"/>
                    <a:pt x="8477" y="810"/>
                    <a:pt x="8422" y="802"/>
                  </a:cubicBezTo>
                  <a:cubicBezTo>
                    <a:pt x="8171" y="752"/>
                    <a:pt x="7921" y="686"/>
                    <a:pt x="7687" y="585"/>
                  </a:cubicBezTo>
                  <a:cubicBezTo>
                    <a:pt x="7419" y="468"/>
                    <a:pt x="7119" y="385"/>
                    <a:pt x="6835" y="335"/>
                  </a:cubicBezTo>
                  <a:cubicBezTo>
                    <a:pt x="6737" y="322"/>
                    <a:pt x="6639" y="316"/>
                    <a:pt x="6540" y="316"/>
                  </a:cubicBezTo>
                  <a:cubicBezTo>
                    <a:pt x="5979" y="316"/>
                    <a:pt x="5398" y="503"/>
                    <a:pt x="4830" y="702"/>
                  </a:cubicBezTo>
                  <a:cubicBezTo>
                    <a:pt x="4479" y="819"/>
                    <a:pt x="4161" y="936"/>
                    <a:pt x="3827" y="1020"/>
                  </a:cubicBezTo>
                  <a:cubicBezTo>
                    <a:pt x="3510" y="1103"/>
                    <a:pt x="3192" y="1153"/>
                    <a:pt x="2875" y="1153"/>
                  </a:cubicBezTo>
                  <a:cubicBezTo>
                    <a:pt x="2323" y="1153"/>
                    <a:pt x="1772" y="1036"/>
                    <a:pt x="1271" y="819"/>
                  </a:cubicBezTo>
                  <a:cubicBezTo>
                    <a:pt x="803" y="619"/>
                    <a:pt x="385" y="335"/>
                    <a:pt x="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48"/>
            <p:cNvSpPr/>
            <p:nvPr/>
          </p:nvSpPr>
          <p:spPr>
            <a:xfrm>
              <a:off x="1711800" y="2723200"/>
              <a:ext cx="20925" cy="25925"/>
            </a:xfrm>
            <a:custGeom>
              <a:avLst/>
              <a:gdLst/>
              <a:ahLst/>
              <a:cxnLst/>
              <a:rect l="l" t="t" r="r" b="b"/>
              <a:pathLst>
                <a:path w="837" h="1037" extrusionOk="0">
                  <a:moveTo>
                    <a:pt x="1" y="0"/>
                  </a:moveTo>
                  <a:lnTo>
                    <a:pt x="1" y="0"/>
                  </a:lnTo>
                  <a:cubicBezTo>
                    <a:pt x="251" y="368"/>
                    <a:pt x="536" y="702"/>
                    <a:pt x="836" y="1036"/>
                  </a:cubicBezTo>
                  <a:cubicBezTo>
                    <a:pt x="669" y="618"/>
                    <a:pt x="368" y="251"/>
                    <a:pt x="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48"/>
            <p:cNvSpPr/>
            <p:nvPr/>
          </p:nvSpPr>
          <p:spPr>
            <a:xfrm>
              <a:off x="1852150" y="2711925"/>
              <a:ext cx="23425" cy="25075"/>
            </a:xfrm>
            <a:custGeom>
              <a:avLst/>
              <a:gdLst/>
              <a:ahLst/>
              <a:cxnLst/>
              <a:rect l="l" t="t" r="r" b="b"/>
              <a:pathLst>
                <a:path w="937" h="1003" extrusionOk="0">
                  <a:moveTo>
                    <a:pt x="937" y="0"/>
                  </a:moveTo>
                  <a:lnTo>
                    <a:pt x="937" y="0"/>
                  </a:lnTo>
                  <a:cubicBezTo>
                    <a:pt x="569" y="284"/>
                    <a:pt x="252" y="618"/>
                    <a:pt x="1" y="1003"/>
                  </a:cubicBezTo>
                  <a:cubicBezTo>
                    <a:pt x="369" y="719"/>
                    <a:pt x="686" y="384"/>
                    <a:pt x="937"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48"/>
            <p:cNvSpPr/>
            <p:nvPr/>
          </p:nvSpPr>
          <p:spPr>
            <a:xfrm>
              <a:off x="1932350" y="2687275"/>
              <a:ext cx="23425" cy="17150"/>
            </a:xfrm>
            <a:custGeom>
              <a:avLst/>
              <a:gdLst/>
              <a:ahLst/>
              <a:cxnLst/>
              <a:rect l="l" t="t" r="r" b="b"/>
              <a:pathLst>
                <a:path w="937" h="686" extrusionOk="0">
                  <a:moveTo>
                    <a:pt x="18" y="0"/>
                  </a:moveTo>
                  <a:cubicBezTo>
                    <a:pt x="1" y="34"/>
                    <a:pt x="185" y="201"/>
                    <a:pt x="435" y="385"/>
                  </a:cubicBezTo>
                  <a:cubicBezTo>
                    <a:pt x="569" y="518"/>
                    <a:pt x="736" y="618"/>
                    <a:pt x="920" y="685"/>
                  </a:cubicBezTo>
                  <a:cubicBezTo>
                    <a:pt x="937" y="652"/>
                    <a:pt x="753" y="485"/>
                    <a:pt x="502" y="301"/>
                  </a:cubicBezTo>
                  <a:cubicBezTo>
                    <a:pt x="369" y="167"/>
                    <a:pt x="201" y="67"/>
                    <a:pt x="1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48"/>
            <p:cNvSpPr/>
            <p:nvPr/>
          </p:nvSpPr>
          <p:spPr>
            <a:xfrm>
              <a:off x="1591100" y="2686425"/>
              <a:ext cx="9625" cy="24300"/>
            </a:xfrm>
            <a:custGeom>
              <a:avLst/>
              <a:gdLst/>
              <a:ahLst/>
              <a:cxnLst/>
              <a:rect l="l" t="t" r="r" b="b"/>
              <a:pathLst>
                <a:path w="385" h="972" extrusionOk="0">
                  <a:moveTo>
                    <a:pt x="351" y="1"/>
                  </a:moveTo>
                  <a:lnTo>
                    <a:pt x="0" y="970"/>
                  </a:lnTo>
                  <a:cubicBezTo>
                    <a:pt x="1" y="971"/>
                    <a:pt x="2" y="971"/>
                    <a:pt x="3" y="971"/>
                  </a:cubicBezTo>
                  <a:cubicBezTo>
                    <a:pt x="31" y="971"/>
                    <a:pt x="188" y="792"/>
                    <a:pt x="284" y="536"/>
                  </a:cubicBezTo>
                  <a:cubicBezTo>
                    <a:pt x="368" y="368"/>
                    <a:pt x="384" y="185"/>
                    <a:pt x="351"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48"/>
            <p:cNvSpPr/>
            <p:nvPr/>
          </p:nvSpPr>
          <p:spPr>
            <a:xfrm>
              <a:off x="1717650" y="2918600"/>
              <a:ext cx="19250" cy="24350"/>
            </a:xfrm>
            <a:custGeom>
              <a:avLst/>
              <a:gdLst/>
              <a:ahLst/>
              <a:cxnLst/>
              <a:rect l="l" t="t" r="r" b="b"/>
              <a:pathLst>
                <a:path w="770" h="974" extrusionOk="0">
                  <a:moveTo>
                    <a:pt x="7" y="0"/>
                  </a:moveTo>
                  <a:cubicBezTo>
                    <a:pt x="4" y="0"/>
                    <a:pt x="2" y="2"/>
                    <a:pt x="1" y="4"/>
                  </a:cubicBezTo>
                  <a:cubicBezTo>
                    <a:pt x="84" y="188"/>
                    <a:pt x="201" y="371"/>
                    <a:pt x="335" y="522"/>
                  </a:cubicBezTo>
                  <a:cubicBezTo>
                    <a:pt x="544" y="779"/>
                    <a:pt x="737" y="974"/>
                    <a:pt x="767" y="974"/>
                  </a:cubicBezTo>
                  <a:cubicBezTo>
                    <a:pt x="768" y="974"/>
                    <a:pt x="769" y="974"/>
                    <a:pt x="769" y="973"/>
                  </a:cubicBezTo>
                  <a:cubicBezTo>
                    <a:pt x="686" y="772"/>
                    <a:pt x="569" y="605"/>
                    <a:pt x="435" y="455"/>
                  </a:cubicBezTo>
                  <a:cubicBezTo>
                    <a:pt x="233" y="206"/>
                    <a:pt x="45" y="0"/>
                    <a:pt x="7"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48"/>
            <p:cNvSpPr/>
            <p:nvPr/>
          </p:nvSpPr>
          <p:spPr>
            <a:xfrm>
              <a:off x="1782825" y="2910750"/>
              <a:ext cx="25075" cy="24250"/>
            </a:xfrm>
            <a:custGeom>
              <a:avLst/>
              <a:gdLst/>
              <a:ahLst/>
              <a:cxnLst/>
              <a:rect l="l" t="t" r="r" b="b"/>
              <a:pathLst>
                <a:path w="1003" h="970" extrusionOk="0">
                  <a:moveTo>
                    <a:pt x="1003" y="0"/>
                  </a:moveTo>
                  <a:cubicBezTo>
                    <a:pt x="619" y="251"/>
                    <a:pt x="268" y="585"/>
                    <a:pt x="0" y="969"/>
                  </a:cubicBezTo>
                  <a:cubicBezTo>
                    <a:pt x="385" y="702"/>
                    <a:pt x="719" y="368"/>
                    <a:pt x="1003"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48"/>
            <p:cNvSpPr/>
            <p:nvPr/>
          </p:nvSpPr>
          <p:spPr>
            <a:xfrm>
              <a:off x="1869700" y="2915350"/>
              <a:ext cx="25925" cy="18825"/>
            </a:xfrm>
            <a:custGeom>
              <a:avLst/>
              <a:gdLst/>
              <a:ahLst/>
              <a:cxnLst/>
              <a:rect l="l" t="t" r="r" b="b"/>
              <a:pathLst>
                <a:path w="1037" h="753" extrusionOk="0">
                  <a:moveTo>
                    <a:pt x="1" y="0"/>
                  </a:moveTo>
                  <a:cubicBezTo>
                    <a:pt x="301" y="318"/>
                    <a:pt x="652" y="568"/>
                    <a:pt x="1037" y="752"/>
                  </a:cubicBezTo>
                  <a:cubicBezTo>
                    <a:pt x="753" y="435"/>
                    <a:pt x="385" y="184"/>
                    <a:pt x="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48"/>
            <p:cNvSpPr/>
            <p:nvPr/>
          </p:nvSpPr>
          <p:spPr>
            <a:xfrm>
              <a:off x="1723075" y="2811750"/>
              <a:ext cx="33450" cy="19250"/>
            </a:xfrm>
            <a:custGeom>
              <a:avLst/>
              <a:gdLst/>
              <a:ahLst/>
              <a:cxnLst/>
              <a:rect l="l" t="t" r="r" b="b"/>
              <a:pathLst>
                <a:path w="1338" h="770" extrusionOk="0">
                  <a:moveTo>
                    <a:pt x="1338" y="0"/>
                  </a:moveTo>
                  <a:lnTo>
                    <a:pt x="1338" y="0"/>
                  </a:lnTo>
                  <a:cubicBezTo>
                    <a:pt x="853" y="184"/>
                    <a:pt x="402" y="435"/>
                    <a:pt x="1" y="769"/>
                  </a:cubicBezTo>
                  <a:cubicBezTo>
                    <a:pt x="486" y="569"/>
                    <a:pt x="937" y="318"/>
                    <a:pt x="133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48"/>
            <p:cNvSpPr/>
            <p:nvPr/>
          </p:nvSpPr>
          <p:spPr>
            <a:xfrm>
              <a:off x="1812475" y="2800025"/>
              <a:ext cx="21750" cy="18425"/>
            </a:xfrm>
            <a:custGeom>
              <a:avLst/>
              <a:gdLst/>
              <a:ahLst/>
              <a:cxnLst/>
              <a:rect l="l" t="t" r="r" b="b"/>
              <a:pathLst>
                <a:path w="870" h="737" extrusionOk="0">
                  <a:moveTo>
                    <a:pt x="5" y="1"/>
                  </a:moveTo>
                  <a:cubicBezTo>
                    <a:pt x="3" y="1"/>
                    <a:pt x="2" y="1"/>
                    <a:pt x="1" y="2"/>
                  </a:cubicBezTo>
                  <a:cubicBezTo>
                    <a:pt x="118" y="403"/>
                    <a:pt x="452" y="687"/>
                    <a:pt x="853" y="737"/>
                  </a:cubicBezTo>
                  <a:cubicBezTo>
                    <a:pt x="869" y="703"/>
                    <a:pt x="619" y="603"/>
                    <a:pt x="385" y="403"/>
                  </a:cubicBezTo>
                  <a:cubicBezTo>
                    <a:pt x="160" y="209"/>
                    <a:pt x="43" y="1"/>
                    <a:pt x="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48"/>
            <p:cNvSpPr/>
            <p:nvPr/>
          </p:nvSpPr>
          <p:spPr>
            <a:xfrm>
              <a:off x="1702625" y="2643400"/>
              <a:ext cx="25075" cy="10900"/>
            </a:xfrm>
            <a:custGeom>
              <a:avLst/>
              <a:gdLst/>
              <a:ahLst/>
              <a:cxnLst/>
              <a:rect l="l" t="t" r="r" b="b"/>
              <a:pathLst>
                <a:path w="1003" h="436" extrusionOk="0">
                  <a:moveTo>
                    <a:pt x="986" y="1"/>
                  </a:moveTo>
                  <a:cubicBezTo>
                    <a:pt x="802" y="18"/>
                    <a:pt x="635" y="68"/>
                    <a:pt x="485" y="168"/>
                  </a:cubicBezTo>
                  <a:cubicBezTo>
                    <a:pt x="217" y="285"/>
                    <a:pt x="0" y="402"/>
                    <a:pt x="17" y="435"/>
                  </a:cubicBezTo>
                  <a:cubicBezTo>
                    <a:pt x="201" y="419"/>
                    <a:pt x="368" y="368"/>
                    <a:pt x="535" y="268"/>
                  </a:cubicBezTo>
                  <a:cubicBezTo>
                    <a:pt x="802" y="151"/>
                    <a:pt x="1003" y="18"/>
                    <a:pt x="98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48"/>
            <p:cNvSpPr/>
            <p:nvPr/>
          </p:nvSpPr>
          <p:spPr>
            <a:xfrm>
              <a:off x="1780325" y="2642575"/>
              <a:ext cx="26750" cy="13800"/>
            </a:xfrm>
            <a:custGeom>
              <a:avLst/>
              <a:gdLst/>
              <a:ahLst/>
              <a:cxnLst/>
              <a:rect l="l" t="t" r="r" b="b"/>
              <a:pathLst>
                <a:path w="1070" h="552" extrusionOk="0">
                  <a:moveTo>
                    <a:pt x="0" y="0"/>
                  </a:moveTo>
                  <a:cubicBezTo>
                    <a:pt x="318" y="251"/>
                    <a:pt x="685" y="435"/>
                    <a:pt x="1069" y="552"/>
                  </a:cubicBezTo>
                  <a:cubicBezTo>
                    <a:pt x="752" y="301"/>
                    <a:pt x="401" y="101"/>
                    <a:pt x="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48"/>
            <p:cNvSpPr/>
            <p:nvPr/>
          </p:nvSpPr>
          <p:spPr>
            <a:xfrm>
              <a:off x="1847975" y="2633300"/>
              <a:ext cx="26775" cy="3600"/>
            </a:xfrm>
            <a:custGeom>
              <a:avLst/>
              <a:gdLst/>
              <a:ahLst/>
              <a:cxnLst/>
              <a:rect l="l" t="t" r="r" b="b"/>
              <a:pathLst>
                <a:path w="1071" h="144" extrusionOk="0">
                  <a:moveTo>
                    <a:pt x="775" y="1"/>
                  </a:moveTo>
                  <a:cubicBezTo>
                    <a:pt x="508" y="1"/>
                    <a:pt x="245" y="47"/>
                    <a:pt x="1" y="121"/>
                  </a:cubicBezTo>
                  <a:cubicBezTo>
                    <a:pt x="106" y="136"/>
                    <a:pt x="213" y="143"/>
                    <a:pt x="320" y="143"/>
                  </a:cubicBezTo>
                  <a:cubicBezTo>
                    <a:pt x="571" y="143"/>
                    <a:pt x="825" y="102"/>
                    <a:pt x="1070" y="21"/>
                  </a:cubicBezTo>
                  <a:cubicBezTo>
                    <a:pt x="972" y="7"/>
                    <a:pt x="873" y="1"/>
                    <a:pt x="77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48"/>
            <p:cNvSpPr/>
            <p:nvPr/>
          </p:nvSpPr>
          <p:spPr>
            <a:xfrm>
              <a:off x="1720175" y="3000925"/>
              <a:ext cx="22975" cy="16825"/>
            </a:xfrm>
            <a:custGeom>
              <a:avLst/>
              <a:gdLst/>
              <a:ahLst/>
              <a:cxnLst/>
              <a:rect l="l" t="t" r="r" b="b"/>
              <a:pathLst>
                <a:path w="919" h="673" extrusionOk="0">
                  <a:moveTo>
                    <a:pt x="25" y="1"/>
                  </a:moveTo>
                  <a:cubicBezTo>
                    <a:pt x="22" y="1"/>
                    <a:pt x="19" y="1"/>
                    <a:pt x="17" y="2"/>
                  </a:cubicBezTo>
                  <a:cubicBezTo>
                    <a:pt x="0" y="36"/>
                    <a:pt x="184" y="203"/>
                    <a:pt x="418" y="387"/>
                  </a:cubicBezTo>
                  <a:cubicBezTo>
                    <a:pt x="652" y="559"/>
                    <a:pt x="843" y="672"/>
                    <a:pt x="880" y="672"/>
                  </a:cubicBezTo>
                  <a:cubicBezTo>
                    <a:pt x="883" y="672"/>
                    <a:pt x="885" y="672"/>
                    <a:pt x="886" y="671"/>
                  </a:cubicBezTo>
                  <a:cubicBezTo>
                    <a:pt x="919" y="637"/>
                    <a:pt x="735" y="470"/>
                    <a:pt x="501" y="286"/>
                  </a:cubicBezTo>
                  <a:cubicBezTo>
                    <a:pt x="267" y="114"/>
                    <a:pt x="76" y="1"/>
                    <a:pt x="2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48"/>
            <p:cNvSpPr/>
            <p:nvPr/>
          </p:nvSpPr>
          <p:spPr>
            <a:xfrm>
              <a:off x="1823750" y="2999725"/>
              <a:ext cx="24675" cy="16725"/>
            </a:xfrm>
            <a:custGeom>
              <a:avLst/>
              <a:gdLst/>
              <a:ahLst/>
              <a:cxnLst/>
              <a:rect l="l" t="t" r="r" b="b"/>
              <a:pathLst>
                <a:path w="987" h="669" extrusionOk="0">
                  <a:moveTo>
                    <a:pt x="970" y="0"/>
                  </a:moveTo>
                  <a:lnTo>
                    <a:pt x="970" y="0"/>
                  </a:lnTo>
                  <a:cubicBezTo>
                    <a:pt x="636" y="234"/>
                    <a:pt x="318" y="451"/>
                    <a:pt x="1" y="669"/>
                  </a:cubicBezTo>
                  <a:cubicBezTo>
                    <a:pt x="201" y="652"/>
                    <a:pt x="385" y="568"/>
                    <a:pt x="552" y="435"/>
                  </a:cubicBezTo>
                  <a:cubicBezTo>
                    <a:pt x="819" y="251"/>
                    <a:pt x="987" y="34"/>
                    <a:pt x="970"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48"/>
            <p:cNvSpPr/>
            <p:nvPr/>
          </p:nvSpPr>
          <p:spPr>
            <a:xfrm>
              <a:off x="1891000" y="3008500"/>
              <a:ext cx="25525" cy="12550"/>
            </a:xfrm>
            <a:custGeom>
              <a:avLst/>
              <a:gdLst/>
              <a:ahLst/>
              <a:cxnLst/>
              <a:rect l="l" t="t" r="r" b="b"/>
              <a:pathLst>
                <a:path w="1021" h="502" extrusionOk="0">
                  <a:moveTo>
                    <a:pt x="1" y="0"/>
                  </a:moveTo>
                  <a:lnTo>
                    <a:pt x="1" y="0"/>
                  </a:lnTo>
                  <a:cubicBezTo>
                    <a:pt x="302" y="234"/>
                    <a:pt x="652" y="418"/>
                    <a:pt x="1020" y="501"/>
                  </a:cubicBezTo>
                  <a:cubicBezTo>
                    <a:pt x="719" y="267"/>
                    <a:pt x="385" y="100"/>
                    <a:pt x="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48"/>
            <p:cNvSpPr/>
            <p:nvPr/>
          </p:nvSpPr>
          <p:spPr>
            <a:xfrm>
              <a:off x="1761100" y="3081600"/>
              <a:ext cx="403525" cy="73525"/>
            </a:xfrm>
            <a:custGeom>
              <a:avLst/>
              <a:gdLst/>
              <a:ahLst/>
              <a:cxnLst/>
              <a:rect l="l" t="t" r="r" b="b"/>
              <a:pathLst>
                <a:path w="16141" h="2941" extrusionOk="0">
                  <a:moveTo>
                    <a:pt x="0" y="0"/>
                  </a:moveTo>
                  <a:cubicBezTo>
                    <a:pt x="51" y="234"/>
                    <a:pt x="134" y="435"/>
                    <a:pt x="251" y="635"/>
                  </a:cubicBezTo>
                  <a:cubicBezTo>
                    <a:pt x="535" y="1203"/>
                    <a:pt x="970" y="1671"/>
                    <a:pt x="1488" y="2022"/>
                  </a:cubicBezTo>
                  <a:cubicBezTo>
                    <a:pt x="2256" y="2557"/>
                    <a:pt x="3158" y="2841"/>
                    <a:pt x="4094" y="2891"/>
                  </a:cubicBezTo>
                  <a:cubicBezTo>
                    <a:pt x="5130" y="2941"/>
                    <a:pt x="6266" y="2941"/>
                    <a:pt x="7469" y="2941"/>
                  </a:cubicBezTo>
                  <a:cubicBezTo>
                    <a:pt x="9875" y="2924"/>
                    <a:pt x="12031" y="2874"/>
                    <a:pt x="13601" y="2824"/>
                  </a:cubicBezTo>
                  <a:cubicBezTo>
                    <a:pt x="14387" y="2790"/>
                    <a:pt x="15021" y="2757"/>
                    <a:pt x="15473" y="2740"/>
                  </a:cubicBezTo>
                  <a:cubicBezTo>
                    <a:pt x="15690" y="2724"/>
                    <a:pt x="15857" y="2707"/>
                    <a:pt x="15974" y="2707"/>
                  </a:cubicBezTo>
                  <a:cubicBezTo>
                    <a:pt x="16024" y="2690"/>
                    <a:pt x="16091" y="2690"/>
                    <a:pt x="16141" y="2673"/>
                  </a:cubicBezTo>
                  <a:lnTo>
                    <a:pt x="15974" y="2673"/>
                  </a:lnTo>
                  <a:lnTo>
                    <a:pt x="15456" y="2690"/>
                  </a:lnTo>
                  <a:lnTo>
                    <a:pt x="13601" y="2740"/>
                  </a:lnTo>
                  <a:cubicBezTo>
                    <a:pt x="12031" y="2757"/>
                    <a:pt x="9875" y="2807"/>
                    <a:pt x="7469" y="2824"/>
                  </a:cubicBezTo>
                  <a:cubicBezTo>
                    <a:pt x="6283" y="2824"/>
                    <a:pt x="5130" y="2824"/>
                    <a:pt x="4094" y="2774"/>
                  </a:cubicBezTo>
                  <a:cubicBezTo>
                    <a:pt x="3175" y="2740"/>
                    <a:pt x="2290" y="2456"/>
                    <a:pt x="1521" y="1955"/>
                  </a:cubicBezTo>
                  <a:cubicBezTo>
                    <a:pt x="1020" y="1621"/>
                    <a:pt x="585" y="1153"/>
                    <a:pt x="285" y="618"/>
                  </a:cubicBezTo>
                  <a:cubicBezTo>
                    <a:pt x="84" y="234"/>
                    <a:pt x="17" y="0"/>
                    <a:pt x="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5" name="Google Shape;2505;p48"/>
          <p:cNvSpPr txBox="1">
            <a:spLocks noGrp="1"/>
          </p:cNvSpPr>
          <p:nvPr>
            <p:ph type="title" idx="4294967295"/>
          </p:nvPr>
        </p:nvSpPr>
        <p:spPr>
          <a:xfrm>
            <a:off x="1002225" y="4300500"/>
            <a:ext cx="688200" cy="30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600">
                <a:solidFill>
                  <a:schemeClr val="lt1"/>
                </a:solidFill>
              </a:rPr>
              <a:t>2012</a:t>
            </a:r>
            <a:endParaRPr sz="1600">
              <a:solidFill>
                <a:schemeClr val="lt1"/>
              </a:solidFill>
            </a:endParaRPr>
          </a:p>
        </p:txBody>
      </p:sp>
      <p:sp>
        <p:nvSpPr>
          <p:cNvPr id="2509" name="Google Shape;2509;p48"/>
          <p:cNvSpPr txBox="1">
            <a:spLocks noGrp="1"/>
          </p:cNvSpPr>
          <p:nvPr>
            <p:ph type="title" idx="4294967295"/>
          </p:nvPr>
        </p:nvSpPr>
        <p:spPr>
          <a:xfrm>
            <a:off x="1926281" y="4300500"/>
            <a:ext cx="688200" cy="30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600">
                <a:solidFill>
                  <a:schemeClr val="lt1"/>
                </a:solidFill>
              </a:rPr>
              <a:t>2015</a:t>
            </a:r>
            <a:endParaRPr sz="1600">
              <a:solidFill>
                <a:schemeClr val="lt1"/>
              </a:solidFill>
            </a:endParaRPr>
          </a:p>
        </p:txBody>
      </p:sp>
      <p:sp>
        <p:nvSpPr>
          <p:cNvPr id="2511" name="Google Shape;2511;p48"/>
          <p:cNvSpPr txBox="1">
            <a:spLocks noGrp="1"/>
          </p:cNvSpPr>
          <p:nvPr>
            <p:ph type="title" idx="4294967295"/>
          </p:nvPr>
        </p:nvSpPr>
        <p:spPr>
          <a:xfrm>
            <a:off x="3774394" y="4300500"/>
            <a:ext cx="688200" cy="30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600">
                <a:solidFill>
                  <a:schemeClr val="lt1"/>
                </a:solidFill>
              </a:rPr>
              <a:t>2020</a:t>
            </a:r>
            <a:endParaRPr sz="1600">
              <a:solidFill>
                <a:schemeClr val="lt1"/>
              </a:solidFill>
            </a:endParaRPr>
          </a:p>
        </p:txBody>
      </p:sp>
      <p:sp>
        <p:nvSpPr>
          <p:cNvPr id="2512" name="Google Shape;2512;p48"/>
          <p:cNvSpPr txBox="1">
            <a:spLocks noGrp="1"/>
          </p:cNvSpPr>
          <p:nvPr>
            <p:ph type="title" idx="4294967295"/>
          </p:nvPr>
        </p:nvSpPr>
        <p:spPr>
          <a:xfrm>
            <a:off x="4698450" y="4300500"/>
            <a:ext cx="688200" cy="30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600">
                <a:solidFill>
                  <a:schemeClr val="lt1"/>
                </a:solidFill>
              </a:rPr>
              <a:t>2022</a:t>
            </a:r>
            <a:endParaRPr sz="1600">
              <a:solidFill>
                <a:schemeClr val="lt1"/>
              </a:solidFill>
            </a:endParaRPr>
          </a:p>
        </p:txBody>
      </p:sp>
      <p:sp>
        <p:nvSpPr>
          <p:cNvPr id="3" name="TextBox 2">
            <a:extLst>
              <a:ext uri="{FF2B5EF4-FFF2-40B4-BE49-F238E27FC236}">
                <a16:creationId xmlns:a16="http://schemas.microsoft.com/office/drawing/2014/main" id="{B0EB7343-CB19-8C0E-7D9F-0AC2F372CFEA}"/>
              </a:ext>
            </a:extLst>
          </p:cNvPr>
          <p:cNvSpPr txBox="1"/>
          <p:nvPr/>
        </p:nvSpPr>
        <p:spPr>
          <a:xfrm>
            <a:off x="4276725" y="1707803"/>
            <a:ext cx="4572000" cy="1991379"/>
          </a:xfrm>
          <a:prstGeom prst="rect">
            <a:avLst/>
          </a:prstGeom>
          <a:noFill/>
        </p:spPr>
        <p:txBody>
          <a:bodyPr wrap="square">
            <a:spAutoFit/>
          </a:bodyPr>
          <a:lstStyle/>
          <a:p>
            <a:pPr>
              <a:lnSpc>
                <a:spcPct val="150000"/>
              </a:lnSpc>
            </a:pPr>
            <a:r>
              <a:rPr lang="en-US" dirty="0"/>
              <a:t>• I focused on local search terms such as birthday decoration Swansea.</a:t>
            </a:r>
          </a:p>
          <a:p>
            <a:pPr>
              <a:lnSpc>
                <a:spcPct val="150000"/>
              </a:lnSpc>
            </a:pPr>
            <a:r>
              <a:rPr lang="en-US" dirty="0"/>
              <a:t>• I aligned the site with Facebook, Instagram, Google search and WhatsApp.</a:t>
            </a:r>
          </a:p>
          <a:p>
            <a:pPr>
              <a:lnSpc>
                <a:spcPct val="150000"/>
              </a:lnSpc>
            </a:pPr>
            <a:r>
              <a:rPr lang="en-US" dirty="0"/>
              <a:t>• I treated reviews and discoverability as part of trust-building.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90"/>
        <p:cNvGrpSpPr/>
        <p:nvPr/>
      </p:nvGrpSpPr>
      <p:grpSpPr>
        <a:xfrm>
          <a:off x="0" y="0"/>
          <a:ext cx="0" cy="0"/>
          <a:chOff x="0" y="0"/>
          <a:chExt cx="0" cy="0"/>
        </a:xfrm>
      </p:grpSpPr>
      <p:grpSp>
        <p:nvGrpSpPr>
          <p:cNvPr id="2591" name="Google Shape;2591;p53"/>
          <p:cNvGrpSpPr/>
          <p:nvPr/>
        </p:nvGrpSpPr>
        <p:grpSpPr>
          <a:xfrm>
            <a:off x="1013157" y="1512733"/>
            <a:ext cx="6344201" cy="242261"/>
            <a:chOff x="1013157" y="1512733"/>
            <a:chExt cx="6344201" cy="242261"/>
          </a:xfrm>
        </p:grpSpPr>
        <p:sp>
          <p:nvSpPr>
            <p:cNvPr id="2592" name="Google Shape;2592;p53"/>
            <p:cNvSpPr/>
            <p:nvPr/>
          </p:nvSpPr>
          <p:spPr>
            <a:xfrm>
              <a:off x="1013157" y="1512733"/>
              <a:ext cx="6344201" cy="242074"/>
            </a:xfrm>
            <a:custGeom>
              <a:avLst/>
              <a:gdLst/>
              <a:ahLst/>
              <a:cxnLst/>
              <a:rect l="l" t="t" r="r" b="b"/>
              <a:pathLst>
                <a:path w="197947" h="7553" extrusionOk="0">
                  <a:moveTo>
                    <a:pt x="5631" y="0"/>
                  </a:moveTo>
                  <a:cubicBezTo>
                    <a:pt x="2523" y="0"/>
                    <a:pt x="0" y="1621"/>
                    <a:pt x="0" y="3626"/>
                  </a:cubicBezTo>
                  <a:lnTo>
                    <a:pt x="0" y="3927"/>
                  </a:lnTo>
                  <a:cubicBezTo>
                    <a:pt x="0" y="5932"/>
                    <a:pt x="2523" y="7552"/>
                    <a:pt x="5631" y="7552"/>
                  </a:cubicBezTo>
                  <a:lnTo>
                    <a:pt x="192316" y="7552"/>
                  </a:lnTo>
                  <a:cubicBezTo>
                    <a:pt x="195424" y="7552"/>
                    <a:pt x="197947" y="5932"/>
                    <a:pt x="197947" y="3927"/>
                  </a:cubicBezTo>
                  <a:lnTo>
                    <a:pt x="197947" y="3626"/>
                  </a:lnTo>
                  <a:cubicBezTo>
                    <a:pt x="197947" y="1621"/>
                    <a:pt x="195424" y="0"/>
                    <a:pt x="19231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53"/>
            <p:cNvSpPr/>
            <p:nvPr/>
          </p:nvSpPr>
          <p:spPr>
            <a:xfrm>
              <a:off x="5771140" y="1512921"/>
              <a:ext cx="1586219" cy="242074"/>
            </a:xfrm>
            <a:custGeom>
              <a:avLst/>
              <a:gdLst/>
              <a:ahLst/>
              <a:cxnLst/>
              <a:rect l="l" t="t" r="r" b="b"/>
              <a:pathLst>
                <a:path w="49492" h="7553" extrusionOk="0">
                  <a:moveTo>
                    <a:pt x="1" y="0"/>
                  </a:moveTo>
                  <a:lnTo>
                    <a:pt x="1" y="7552"/>
                  </a:lnTo>
                  <a:lnTo>
                    <a:pt x="43861" y="7552"/>
                  </a:lnTo>
                  <a:cubicBezTo>
                    <a:pt x="46969" y="7552"/>
                    <a:pt x="49492" y="5932"/>
                    <a:pt x="49492" y="3927"/>
                  </a:cubicBezTo>
                  <a:lnTo>
                    <a:pt x="49492" y="3626"/>
                  </a:lnTo>
                  <a:cubicBezTo>
                    <a:pt x="49492" y="1621"/>
                    <a:pt x="46969" y="0"/>
                    <a:pt x="43861" y="0"/>
                  </a:cubicBez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53"/>
            <p:cNvSpPr/>
            <p:nvPr/>
          </p:nvSpPr>
          <p:spPr>
            <a:xfrm>
              <a:off x="1013157" y="1512921"/>
              <a:ext cx="1588879" cy="242074"/>
            </a:xfrm>
            <a:custGeom>
              <a:avLst/>
              <a:gdLst/>
              <a:ahLst/>
              <a:cxnLst/>
              <a:rect l="l" t="t" r="r" b="b"/>
              <a:pathLst>
                <a:path w="49575" h="7553" extrusionOk="0">
                  <a:moveTo>
                    <a:pt x="5631" y="0"/>
                  </a:moveTo>
                  <a:cubicBezTo>
                    <a:pt x="2523" y="0"/>
                    <a:pt x="0" y="1621"/>
                    <a:pt x="0" y="3626"/>
                  </a:cubicBezTo>
                  <a:lnTo>
                    <a:pt x="0" y="3927"/>
                  </a:lnTo>
                  <a:cubicBezTo>
                    <a:pt x="0" y="5932"/>
                    <a:pt x="2523" y="7552"/>
                    <a:pt x="5631" y="7552"/>
                  </a:cubicBezTo>
                  <a:lnTo>
                    <a:pt x="49575" y="7552"/>
                  </a:lnTo>
                  <a:lnTo>
                    <a:pt x="49575" y="0"/>
                  </a:lnTo>
                  <a:close/>
                </a:path>
              </a:pathLst>
            </a:custGeom>
            <a:solidFill>
              <a:srgbClr val="FFFFFF">
                <a:alpha val="56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53"/>
            <p:cNvSpPr/>
            <p:nvPr/>
          </p:nvSpPr>
          <p:spPr>
            <a:xfrm>
              <a:off x="2602004" y="1512921"/>
              <a:ext cx="1588879" cy="242074"/>
            </a:xfrm>
            <a:custGeom>
              <a:avLst/>
              <a:gdLst/>
              <a:ahLst/>
              <a:cxnLst/>
              <a:rect l="l" t="t" r="r" b="b"/>
              <a:pathLst>
                <a:path w="49575" h="7553" extrusionOk="0">
                  <a:moveTo>
                    <a:pt x="1" y="0"/>
                  </a:moveTo>
                  <a:lnTo>
                    <a:pt x="1" y="7552"/>
                  </a:lnTo>
                  <a:lnTo>
                    <a:pt x="49575" y="7552"/>
                  </a:lnTo>
                  <a:lnTo>
                    <a:pt x="49575" y="0"/>
                  </a:lnTo>
                  <a:close/>
                </a:path>
              </a:pathLst>
            </a:custGeom>
            <a:solidFill>
              <a:srgbClr val="FFFFFF">
                <a:alpha val="227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53"/>
            <p:cNvSpPr/>
            <p:nvPr/>
          </p:nvSpPr>
          <p:spPr>
            <a:xfrm>
              <a:off x="4187646" y="1512921"/>
              <a:ext cx="1586219" cy="242074"/>
            </a:xfrm>
            <a:custGeom>
              <a:avLst/>
              <a:gdLst/>
              <a:ahLst/>
              <a:cxnLst/>
              <a:rect l="l" t="t" r="r" b="b"/>
              <a:pathLst>
                <a:path w="49492" h="7553" extrusionOk="0">
                  <a:moveTo>
                    <a:pt x="1" y="0"/>
                  </a:moveTo>
                  <a:lnTo>
                    <a:pt x="1" y="7552"/>
                  </a:lnTo>
                  <a:lnTo>
                    <a:pt x="49491" y="7552"/>
                  </a:lnTo>
                  <a:lnTo>
                    <a:pt x="49491"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7" name="Google Shape;2597;p53"/>
          <p:cNvGrpSpPr/>
          <p:nvPr/>
        </p:nvGrpSpPr>
        <p:grpSpPr>
          <a:xfrm>
            <a:off x="5507689" y="1453280"/>
            <a:ext cx="1333440" cy="3222403"/>
            <a:chOff x="5507689" y="1443155"/>
            <a:chExt cx="1333440" cy="3222403"/>
          </a:xfrm>
        </p:grpSpPr>
        <p:sp>
          <p:nvSpPr>
            <p:cNvPr id="2598" name="Google Shape;2598;p53"/>
            <p:cNvSpPr/>
            <p:nvPr/>
          </p:nvSpPr>
          <p:spPr>
            <a:xfrm>
              <a:off x="5560155" y="1443155"/>
              <a:ext cx="413445" cy="353415"/>
            </a:xfrm>
            <a:custGeom>
              <a:avLst/>
              <a:gdLst/>
              <a:ahLst/>
              <a:cxnLst/>
              <a:rect l="l" t="t" r="r" b="b"/>
              <a:pathLst>
                <a:path w="12900" h="11027" extrusionOk="0">
                  <a:moveTo>
                    <a:pt x="7400" y="0"/>
                  </a:moveTo>
                  <a:cubicBezTo>
                    <a:pt x="7390" y="0"/>
                    <a:pt x="7379" y="0"/>
                    <a:pt x="7369" y="1"/>
                  </a:cubicBezTo>
                  <a:cubicBezTo>
                    <a:pt x="2457" y="1"/>
                    <a:pt x="1" y="5932"/>
                    <a:pt x="3476" y="9407"/>
                  </a:cubicBezTo>
                  <a:cubicBezTo>
                    <a:pt x="4530" y="10461"/>
                    <a:pt x="5945" y="11026"/>
                    <a:pt x="7389" y="11026"/>
                  </a:cubicBezTo>
                  <a:cubicBezTo>
                    <a:pt x="8096" y="11026"/>
                    <a:pt x="8810" y="10891"/>
                    <a:pt x="9491" y="10610"/>
                  </a:cubicBezTo>
                  <a:cubicBezTo>
                    <a:pt x="11546" y="9742"/>
                    <a:pt x="12883" y="7737"/>
                    <a:pt x="12900" y="5514"/>
                  </a:cubicBezTo>
                  <a:cubicBezTo>
                    <a:pt x="12900" y="2467"/>
                    <a:pt x="10443" y="0"/>
                    <a:pt x="740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53"/>
            <p:cNvSpPr/>
            <p:nvPr/>
          </p:nvSpPr>
          <p:spPr>
            <a:xfrm>
              <a:off x="5605153" y="1443155"/>
              <a:ext cx="413445" cy="353415"/>
            </a:xfrm>
            <a:custGeom>
              <a:avLst/>
              <a:gdLst/>
              <a:ahLst/>
              <a:cxnLst/>
              <a:rect l="l" t="t" r="r" b="b"/>
              <a:pathLst>
                <a:path w="12900" h="11027" extrusionOk="0">
                  <a:moveTo>
                    <a:pt x="7369" y="1"/>
                  </a:moveTo>
                  <a:cubicBezTo>
                    <a:pt x="2456" y="1"/>
                    <a:pt x="0" y="5932"/>
                    <a:pt x="3476" y="9407"/>
                  </a:cubicBezTo>
                  <a:cubicBezTo>
                    <a:pt x="4530" y="10461"/>
                    <a:pt x="5945" y="11026"/>
                    <a:pt x="7388" y="11026"/>
                  </a:cubicBezTo>
                  <a:cubicBezTo>
                    <a:pt x="8095" y="11026"/>
                    <a:pt x="8809" y="10891"/>
                    <a:pt x="9491" y="10610"/>
                  </a:cubicBezTo>
                  <a:cubicBezTo>
                    <a:pt x="11546" y="9742"/>
                    <a:pt x="12899" y="7737"/>
                    <a:pt x="12899" y="5514"/>
                  </a:cubicBezTo>
                  <a:cubicBezTo>
                    <a:pt x="12899" y="2457"/>
                    <a:pt x="10426" y="1"/>
                    <a:pt x="736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53"/>
            <p:cNvSpPr/>
            <p:nvPr/>
          </p:nvSpPr>
          <p:spPr>
            <a:xfrm>
              <a:off x="5674766" y="1463699"/>
              <a:ext cx="321333" cy="311879"/>
            </a:xfrm>
            <a:custGeom>
              <a:avLst/>
              <a:gdLst/>
              <a:ahLst/>
              <a:cxnLst/>
              <a:rect l="l" t="t" r="r" b="b"/>
              <a:pathLst>
                <a:path w="10026" h="9731" extrusionOk="0">
                  <a:moveTo>
                    <a:pt x="5218" y="1"/>
                  </a:moveTo>
                  <a:cubicBezTo>
                    <a:pt x="4649" y="1"/>
                    <a:pt x="4082" y="97"/>
                    <a:pt x="3543" y="295"/>
                  </a:cubicBezTo>
                  <a:cubicBezTo>
                    <a:pt x="3108" y="446"/>
                    <a:pt x="2690" y="663"/>
                    <a:pt x="2306" y="947"/>
                  </a:cubicBezTo>
                  <a:cubicBezTo>
                    <a:pt x="1905" y="1231"/>
                    <a:pt x="1554" y="1582"/>
                    <a:pt x="1270" y="1983"/>
                  </a:cubicBezTo>
                  <a:cubicBezTo>
                    <a:pt x="0" y="3687"/>
                    <a:pt x="0" y="6043"/>
                    <a:pt x="1270" y="7747"/>
                  </a:cubicBezTo>
                  <a:cubicBezTo>
                    <a:pt x="1554" y="8148"/>
                    <a:pt x="1905" y="8499"/>
                    <a:pt x="2306" y="8783"/>
                  </a:cubicBezTo>
                  <a:cubicBezTo>
                    <a:pt x="2690" y="9067"/>
                    <a:pt x="3108" y="9284"/>
                    <a:pt x="3543" y="9451"/>
                  </a:cubicBezTo>
                  <a:cubicBezTo>
                    <a:pt x="4078" y="9637"/>
                    <a:pt x="4642" y="9730"/>
                    <a:pt x="5206" y="9730"/>
                  </a:cubicBezTo>
                  <a:cubicBezTo>
                    <a:pt x="5505" y="9730"/>
                    <a:pt x="5804" y="9704"/>
                    <a:pt x="6099" y="9652"/>
                  </a:cubicBezTo>
                  <a:cubicBezTo>
                    <a:pt x="7469" y="9385"/>
                    <a:pt x="8655" y="8549"/>
                    <a:pt x="9374" y="7346"/>
                  </a:cubicBezTo>
                  <a:cubicBezTo>
                    <a:pt x="9608" y="6945"/>
                    <a:pt x="9792" y="6511"/>
                    <a:pt x="9892" y="6043"/>
                  </a:cubicBezTo>
                  <a:cubicBezTo>
                    <a:pt x="9925" y="5876"/>
                    <a:pt x="9959" y="5709"/>
                    <a:pt x="9975" y="5542"/>
                  </a:cubicBezTo>
                  <a:cubicBezTo>
                    <a:pt x="10009" y="5425"/>
                    <a:pt x="10009" y="5291"/>
                    <a:pt x="10009" y="5174"/>
                  </a:cubicBezTo>
                  <a:cubicBezTo>
                    <a:pt x="10009" y="5074"/>
                    <a:pt x="10009" y="5007"/>
                    <a:pt x="10009" y="4940"/>
                  </a:cubicBezTo>
                  <a:cubicBezTo>
                    <a:pt x="10025" y="4923"/>
                    <a:pt x="10025" y="4890"/>
                    <a:pt x="10009" y="4873"/>
                  </a:cubicBezTo>
                  <a:cubicBezTo>
                    <a:pt x="9992" y="5258"/>
                    <a:pt x="9925" y="5659"/>
                    <a:pt x="9842" y="6043"/>
                  </a:cubicBezTo>
                  <a:cubicBezTo>
                    <a:pt x="9725" y="6477"/>
                    <a:pt x="9541" y="6912"/>
                    <a:pt x="9307" y="7296"/>
                  </a:cubicBezTo>
                  <a:cubicBezTo>
                    <a:pt x="8417" y="8762"/>
                    <a:pt x="6851" y="9608"/>
                    <a:pt x="5221" y="9608"/>
                  </a:cubicBezTo>
                  <a:cubicBezTo>
                    <a:pt x="4678" y="9608"/>
                    <a:pt x="4127" y="9514"/>
                    <a:pt x="3593" y="9318"/>
                  </a:cubicBezTo>
                  <a:cubicBezTo>
                    <a:pt x="3158" y="9167"/>
                    <a:pt x="2757" y="8950"/>
                    <a:pt x="2390" y="8683"/>
                  </a:cubicBezTo>
                  <a:cubicBezTo>
                    <a:pt x="2206" y="8532"/>
                    <a:pt x="2022" y="8382"/>
                    <a:pt x="1855" y="8215"/>
                  </a:cubicBezTo>
                  <a:cubicBezTo>
                    <a:pt x="1688" y="8048"/>
                    <a:pt x="1538" y="7864"/>
                    <a:pt x="1387" y="7664"/>
                  </a:cubicBezTo>
                  <a:cubicBezTo>
                    <a:pt x="167" y="6009"/>
                    <a:pt x="167" y="3737"/>
                    <a:pt x="1387" y="2066"/>
                  </a:cubicBezTo>
                  <a:cubicBezTo>
                    <a:pt x="1671" y="1682"/>
                    <a:pt x="2005" y="1331"/>
                    <a:pt x="2390" y="1064"/>
                  </a:cubicBezTo>
                  <a:cubicBezTo>
                    <a:pt x="2757" y="780"/>
                    <a:pt x="3158" y="563"/>
                    <a:pt x="3593" y="412"/>
                  </a:cubicBezTo>
                  <a:cubicBezTo>
                    <a:pt x="4127" y="216"/>
                    <a:pt x="4678" y="122"/>
                    <a:pt x="5221" y="122"/>
                  </a:cubicBezTo>
                  <a:cubicBezTo>
                    <a:pt x="6851" y="122"/>
                    <a:pt x="8417" y="968"/>
                    <a:pt x="9307" y="2434"/>
                  </a:cubicBezTo>
                  <a:cubicBezTo>
                    <a:pt x="9541" y="2818"/>
                    <a:pt x="9725" y="3253"/>
                    <a:pt x="9842" y="3704"/>
                  </a:cubicBezTo>
                  <a:cubicBezTo>
                    <a:pt x="9925" y="4088"/>
                    <a:pt x="9992" y="4472"/>
                    <a:pt x="10009" y="4873"/>
                  </a:cubicBezTo>
                  <a:lnTo>
                    <a:pt x="10009" y="4857"/>
                  </a:lnTo>
                  <a:cubicBezTo>
                    <a:pt x="10025" y="4840"/>
                    <a:pt x="10025" y="4806"/>
                    <a:pt x="10009" y="4790"/>
                  </a:cubicBezTo>
                  <a:cubicBezTo>
                    <a:pt x="10009" y="4723"/>
                    <a:pt x="10009" y="4656"/>
                    <a:pt x="10009" y="4556"/>
                  </a:cubicBezTo>
                  <a:cubicBezTo>
                    <a:pt x="10009" y="4439"/>
                    <a:pt x="10009" y="4305"/>
                    <a:pt x="9975" y="4188"/>
                  </a:cubicBezTo>
                  <a:cubicBezTo>
                    <a:pt x="9959" y="4021"/>
                    <a:pt x="9925" y="3854"/>
                    <a:pt x="9892" y="3687"/>
                  </a:cubicBezTo>
                  <a:cubicBezTo>
                    <a:pt x="9775" y="3236"/>
                    <a:pt x="9608" y="2785"/>
                    <a:pt x="9374" y="2384"/>
                  </a:cubicBezTo>
                  <a:cubicBezTo>
                    <a:pt x="8655" y="1181"/>
                    <a:pt x="7469" y="345"/>
                    <a:pt x="6099" y="78"/>
                  </a:cubicBezTo>
                  <a:cubicBezTo>
                    <a:pt x="5808" y="27"/>
                    <a:pt x="5513" y="1"/>
                    <a:pt x="521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53"/>
            <p:cNvSpPr/>
            <p:nvPr/>
          </p:nvSpPr>
          <p:spPr>
            <a:xfrm>
              <a:off x="5758288" y="1593085"/>
              <a:ext cx="40191" cy="60607"/>
            </a:xfrm>
            <a:custGeom>
              <a:avLst/>
              <a:gdLst/>
              <a:ahLst/>
              <a:cxnLst/>
              <a:rect l="l" t="t" r="r" b="b"/>
              <a:pathLst>
                <a:path w="1254" h="1891" extrusionOk="0">
                  <a:moveTo>
                    <a:pt x="1235" y="0"/>
                  </a:moveTo>
                  <a:cubicBezTo>
                    <a:pt x="1182" y="0"/>
                    <a:pt x="673" y="379"/>
                    <a:pt x="68" y="870"/>
                  </a:cubicBezTo>
                  <a:lnTo>
                    <a:pt x="1" y="920"/>
                  </a:lnTo>
                  <a:lnTo>
                    <a:pt x="68" y="987"/>
                  </a:lnTo>
                  <a:lnTo>
                    <a:pt x="84" y="987"/>
                  </a:lnTo>
                  <a:cubicBezTo>
                    <a:pt x="662" y="1501"/>
                    <a:pt x="1163" y="1891"/>
                    <a:pt x="1231" y="1891"/>
                  </a:cubicBezTo>
                  <a:cubicBezTo>
                    <a:pt x="1234" y="1891"/>
                    <a:pt x="1236" y="1890"/>
                    <a:pt x="1237" y="1889"/>
                  </a:cubicBezTo>
                  <a:cubicBezTo>
                    <a:pt x="1254" y="1856"/>
                    <a:pt x="812" y="1430"/>
                    <a:pt x="220" y="930"/>
                  </a:cubicBezTo>
                  <a:lnTo>
                    <a:pt x="220" y="930"/>
                  </a:lnTo>
                  <a:cubicBezTo>
                    <a:pt x="820" y="438"/>
                    <a:pt x="1253" y="33"/>
                    <a:pt x="1237" y="1"/>
                  </a:cubicBezTo>
                  <a:cubicBezTo>
                    <a:pt x="1237" y="1"/>
                    <a:pt x="1236" y="0"/>
                    <a:pt x="123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53"/>
            <p:cNvSpPr/>
            <p:nvPr/>
          </p:nvSpPr>
          <p:spPr>
            <a:xfrm>
              <a:off x="5900237" y="1593085"/>
              <a:ext cx="40704" cy="60607"/>
            </a:xfrm>
            <a:custGeom>
              <a:avLst/>
              <a:gdLst/>
              <a:ahLst/>
              <a:cxnLst/>
              <a:rect l="l" t="t" r="r" b="b"/>
              <a:pathLst>
                <a:path w="1270" h="1891" extrusionOk="0">
                  <a:moveTo>
                    <a:pt x="35" y="0"/>
                  </a:moveTo>
                  <a:cubicBezTo>
                    <a:pt x="34" y="0"/>
                    <a:pt x="33" y="1"/>
                    <a:pt x="33" y="1"/>
                  </a:cubicBezTo>
                  <a:cubicBezTo>
                    <a:pt x="1" y="33"/>
                    <a:pt x="457" y="460"/>
                    <a:pt x="1035" y="975"/>
                  </a:cubicBezTo>
                  <a:lnTo>
                    <a:pt x="1035" y="975"/>
                  </a:lnTo>
                  <a:cubicBezTo>
                    <a:pt x="449" y="1452"/>
                    <a:pt x="1" y="1857"/>
                    <a:pt x="33" y="1889"/>
                  </a:cubicBezTo>
                  <a:cubicBezTo>
                    <a:pt x="34" y="1890"/>
                    <a:pt x="35" y="1891"/>
                    <a:pt x="38" y="1891"/>
                  </a:cubicBezTo>
                  <a:cubicBezTo>
                    <a:pt x="92" y="1891"/>
                    <a:pt x="594" y="1518"/>
                    <a:pt x="1203" y="1037"/>
                  </a:cubicBezTo>
                  <a:lnTo>
                    <a:pt x="1269" y="970"/>
                  </a:lnTo>
                  <a:lnTo>
                    <a:pt x="1203" y="920"/>
                  </a:lnTo>
                  <a:lnTo>
                    <a:pt x="1186" y="903"/>
                  </a:lnTo>
                  <a:cubicBezTo>
                    <a:pt x="580" y="396"/>
                    <a:pt x="71" y="0"/>
                    <a:pt x="3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53"/>
            <p:cNvSpPr/>
            <p:nvPr/>
          </p:nvSpPr>
          <p:spPr>
            <a:xfrm>
              <a:off x="5762038" y="1620424"/>
              <a:ext cx="170346" cy="4840"/>
            </a:xfrm>
            <a:custGeom>
              <a:avLst/>
              <a:gdLst/>
              <a:ahLst/>
              <a:cxnLst/>
              <a:rect l="l" t="t" r="r" b="b"/>
              <a:pathLst>
                <a:path w="5315" h="151" extrusionOk="0">
                  <a:moveTo>
                    <a:pt x="2657" y="0"/>
                  </a:moveTo>
                  <a:cubicBezTo>
                    <a:pt x="1187" y="0"/>
                    <a:pt x="1" y="33"/>
                    <a:pt x="1" y="67"/>
                  </a:cubicBezTo>
                  <a:cubicBezTo>
                    <a:pt x="1" y="117"/>
                    <a:pt x="1187" y="150"/>
                    <a:pt x="2657" y="150"/>
                  </a:cubicBezTo>
                  <a:cubicBezTo>
                    <a:pt x="4128" y="150"/>
                    <a:pt x="5314" y="117"/>
                    <a:pt x="5314" y="67"/>
                  </a:cubicBezTo>
                  <a:cubicBezTo>
                    <a:pt x="5314" y="33"/>
                    <a:pt x="4128" y="0"/>
                    <a:pt x="265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53"/>
            <p:cNvSpPr/>
            <p:nvPr/>
          </p:nvSpPr>
          <p:spPr>
            <a:xfrm>
              <a:off x="5824183" y="2854766"/>
              <a:ext cx="858427" cy="1752750"/>
            </a:xfrm>
            <a:custGeom>
              <a:avLst/>
              <a:gdLst/>
              <a:ahLst/>
              <a:cxnLst/>
              <a:rect l="l" t="t" r="r" b="b"/>
              <a:pathLst>
                <a:path w="26784" h="54688" extrusionOk="0">
                  <a:moveTo>
                    <a:pt x="15054" y="0"/>
                  </a:moveTo>
                  <a:lnTo>
                    <a:pt x="1353" y="368"/>
                  </a:lnTo>
                  <a:cubicBezTo>
                    <a:pt x="284" y="2306"/>
                    <a:pt x="150" y="6934"/>
                    <a:pt x="150" y="6934"/>
                  </a:cubicBezTo>
                  <a:cubicBezTo>
                    <a:pt x="0" y="7502"/>
                    <a:pt x="2105" y="53635"/>
                    <a:pt x="2105" y="53635"/>
                  </a:cubicBezTo>
                  <a:lnTo>
                    <a:pt x="7786" y="53618"/>
                  </a:lnTo>
                  <a:lnTo>
                    <a:pt x="9340" y="9875"/>
                  </a:lnTo>
                  <a:lnTo>
                    <a:pt x="21587" y="54687"/>
                  </a:lnTo>
                  <a:lnTo>
                    <a:pt x="26784" y="54570"/>
                  </a:lnTo>
                  <a:lnTo>
                    <a:pt x="17611" y="7151"/>
                  </a:lnTo>
                  <a:lnTo>
                    <a:pt x="17628" y="7151"/>
                  </a:lnTo>
                  <a:cubicBezTo>
                    <a:pt x="17611" y="7085"/>
                    <a:pt x="17594" y="7018"/>
                    <a:pt x="17577" y="6951"/>
                  </a:cubicBezTo>
                  <a:lnTo>
                    <a:pt x="17577" y="6934"/>
                  </a:lnTo>
                  <a:cubicBezTo>
                    <a:pt x="16174" y="1370"/>
                    <a:pt x="15054" y="0"/>
                    <a:pt x="1505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53"/>
            <p:cNvSpPr/>
            <p:nvPr/>
          </p:nvSpPr>
          <p:spPr>
            <a:xfrm>
              <a:off x="6019624" y="3123441"/>
              <a:ext cx="220119" cy="57081"/>
            </a:xfrm>
            <a:custGeom>
              <a:avLst/>
              <a:gdLst/>
              <a:ahLst/>
              <a:cxnLst/>
              <a:rect l="l" t="t" r="r" b="b"/>
              <a:pathLst>
                <a:path w="6868" h="1781" extrusionOk="0">
                  <a:moveTo>
                    <a:pt x="6848" y="0"/>
                  </a:moveTo>
                  <a:cubicBezTo>
                    <a:pt x="6661" y="0"/>
                    <a:pt x="5197" y="352"/>
                    <a:pt x="3409" y="807"/>
                  </a:cubicBezTo>
                  <a:cubicBezTo>
                    <a:pt x="1521" y="1308"/>
                    <a:pt x="1" y="1743"/>
                    <a:pt x="17" y="1776"/>
                  </a:cubicBezTo>
                  <a:cubicBezTo>
                    <a:pt x="17" y="1779"/>
                    <a:pt x="23" y="1781"/>
                    <a:pt x="35" y="1781"/>
                  </a:cubicBezTo>
                  <a:cubicBezTo>
                    <a:pt x="209" y="1781"/>
                    <a:pt x="1687" y="1429"/>
                    <a:pt x="3459" y="974"/>
                  </a:cubicBezTo>
                  <a:cubicBezTo>
                    <a:pt x="5347" y="489"/>
                    <a:pt x="6868" y="55"/>
                    <a:pt x="6868" y="5"/>
                  </a:cubicBezTo>
                  <a:cubicBezTo>
                    <a:pt x="6867" y="2"/>
                    <a:pt x="6860" y="0"/>
                    <a:pt x="684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53"/>
            <p:cNvSpPr/>
            <p:nvPr/>
          </p:nvSpPr>
          <p:spPr>
            <a:xfrm>
              <a:off x="5879854" y="3032547"/>
              <a:ext cx="47178" cy="1559970"/>
            </a:xfrm>
            <a:custGeom>
              <a:avLst/>
              <a:gdLst/>
              <a:ahLst/>
              <a:cxnLst/>
              <a:rect l="l" t="t" r="r" b="b"/>
              <a:pathLst>
                <a:path w="1472" h="48673" extrusionOk="0">
                  <a:moveTo>
                    <a:pt x="34" y="0"/>
                  </a:moveTo>
                  <a:lnTo>
                    <a:pt x="34" y="0"/>
                  </a:lnTo>
                  <a:cubicBezTo>
                    <a:pt x="1" y="0"/>
                    <a:pt x="285" y="10894"/>
                    <a:pt x="669" y="24345"/>
                  </a:cubicBezTo>
                  <a:cubicBezTo>
                    <a:pt x="1053" y="37778"/>
                    <a:pt x="1404" y="48672"/>
                    <a:pt x="1438" y="48672"/>
                  </a:cubicBezTo>
                  <a:cubicBezTo>
                    <a:pt x="1471" y="48672"/>
                    <a:pt x="1204" y="37762"/>
                    <a:pt x="819" y="24328"/>
                  </a:cubicBezTo>
                  <a:cubicBezTo>
                    <a:pt x="418" y="10894"/>
                    <a:pt x="84" y="0"/>
                    <a:pt x="3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53"/>
            <p:cNvSpPr/>
            <p:nvPr/>
          </p:nvSpPr>
          <p:spPr>
            <a:xfrm>
              <a:off x="5969305" y="3030400"/>
              <a:ext cx="8045" cy="1535868"/>
            </a:xfrm>
            <a:custGeom>
              <a:avLst/>
              <a:gdLst/>
              <a:ahLst/>
              <a:cxnLst/>
              <a:rect l="l" t="t" r="r" b="b"/>
              <a:pathLst>
                <a:path w="251" h="47921" extrusionOk="0">
                  <a:moveTo>
                    <a:pt x="50" y="1"/>
                  </a:moveTo>
                  <a:cubicBezTo>
                    <a:pt x="0" y="1"/>
                    <a:pt x="17" y="10727"/>
                    <a:pt x="50" y="23961"/>
                  </a:cubicBezTo>
                  <a:cubicBezTo>
                    <a:pt x="97" y="36444"/>
                    <a:pt x="160" y="46697"/>
                    <a:pt x="209" y="47819"/>
                  </a:cubicBezTo>
                  <a:lnTo>
                    <a:pt x="209" y="47819"/>
                  </a:lnTo>
                  <a:cubicBezTo>
                    <a:pt x="251" y="46697"/>
                    <a:pt x="248" y="36444"/>
                    <a:pt x="201" y="23961"/>
                  </a:cubicBezTo>
                  <a:cubicBezTo>
                    <a:pt x="150" y="10727"/>
                    <a:pt x="84" y="1"/>
                    <a:pt x="50" y="1"/>
                  </a:cubicBezTo>
                  <a:close/>
                  <a:moveTo>
                    <a:pt x="209" y="47819"/>
                  </a:moveTo>
                  <a:lnTo>
                    <a:pt x="209" y="47819"/>
                  </a:lnTo>
                  <a:cubicBezTo>
                    <a:pt x="206" y="47886"/>
                    <a:pt x="203" y="47921"/>
                    <a:pt x="201" y="47921"/>
                  </a:cubicBezTo>
                  <a:lnTo>
                    <a:pt x="217" y="47921"/>
                  </a:lnTo>
                  <a:cubicBezTo>
                    <a:pt x="214" y="47921"/>
                    <a:pt x="212" y="47886"/>
                    <a:pt x="209" y="47819"/>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53"/>
            <p:cNvSpPr/>
            <p:nvPr/>
          </p:nvSpPr>
          <p:spPr>
            <a:xfrm>
              <a:off x="6025521" y="3009503"/>
              <a:ext cx="28941" cy="1556765"/>
            </a:xfrm>
            <a:custGeom>
              <a:avLst/>
              <a:gdLst/>
              <a:ahLst/>
              <a:cxnLst/>
              <a:rect l="l" t="t" r="r" b="b"/>
              <a:pathLst>
                <a:path w="903" h="48573" extrusionOk="0">
                  <a:moveTo>
                    <a:pt x="869" y="1"/>
                  </a:moveTo>
                  <a:cubicBezTo>
                    <a:pt x="819" y="1"/>
                    <a:pt x="602" y="10878"/>
                    <a:pt x="385" y="24295"/>
                  </a:cubicBezTo>
                  <a:cubicBezTo>
                    <a:pt x="151" y="37695"/>
                    <a:pt x="0" y="48573"/>
                    <a:pt x="51" y="48573"/>
                  </a:cubicBezTo>
                  <a:cubicBezTo>
                    <a:pt x="84" y="48573"/>
                    <a:pt x="301" y="37695"/>
                    <a:pt x="518" y="24295"/>
                  </a:cubicBezTo>
                  <a:cubicBezTo>
                    <a:pt x="752" y="10878"/>
                    <a:pt x="903" y="1"/>
                    <a:pt x="86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53"/>
            <p:cNvSpPr/>
            <p:nvPr/>
          </p:nvSpPr>
          <p:spPr>
            <a:xfrm>
              <a:off x="6114428" y="3002548"/>
              <a:ext cx="10192" cy="168711"/>
            </a:xfrm>
            <a:custGeom>
              <a:avLst/>
              <a:gdLst/>
              <a:ahLst/>
              <a:cxnLst/>
              <a:rect l="l" t="t" r="r" b="b"/>
              <a:pathLst>
                <a:path w="318" h="5264" extrusionOk="0">
                  <a:moveTo>
                    <a:pt x="33" y="1"/>
                  </a:moveTo>
                  <a:cubicBezTo>
                    <a:pt x="0" y="1"/>
                    <a:pt x="17" y="1187"/>
                    <a:pt x="84" y="2624"/>
                  </a:cubicBezTo>
                  <a:cubicBezTo>
                    <a:pt x="150" y="4078"/>
                    <a:pt x="251" y="5264"/>
                    <a:pt x="284" y="5264"/>
                  </a:cubicBezTo>
                  <a:cubicBezTo>
                    <a:pt x="318" y="5264"/>
                    <a:pt x="301" y="4078"/>
                    <a:pt x="234" y="2624"/>
                  </a:cubicBezTo>
                  <a:cubicBezTo>
                    <a:pt x="167" y="1170"/>
                    <a:pt x="84" y="1"/>
                    <a:pt x="3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53"/>
            <p:cNvSpPr/>
            <p:nvPr/>
          </p:nvSpPr>
          <p:spPr>
            <a:xfrm>
              <a:off x="6172791" y="3002548"/>
              <a:ext cx="386138" cy="1600128"/>
            </a:xfrm>
            <a:custGeom>
              <a:avLst/>
              <a:gdLst/>
              <a:ahLst/>
              <a:cxnLst/>
              <a:rect l="l" t="t" r="r" b="b"/>
              <a:pathLst>
                <a:path w="12048" h="49926" extrusionOk="0">
                  <a:moveTo>
                    <a:pt x="34" y="1"/>
                  </a:moveTo>
                  <a:cubicBezTo>
                    <a:pt x="34" y="1"/>
                    <a:pt x="34" y="1"/>
                    <a:pt x="34" y="1"/>
                  </a:cubicBezTo>
                  <a:cubicBezTo>
                    <a:pt x="0" y="1"/>
                    <a:pt x="2640" y="11195"/>
                    <a:pt x="5949" y="24980"/>
                  </a:cubicBezTo>
                  <a:cubicBezTo>
                    <a:pt x="9254" y="38754"/>
                    <a:pt x="11976" y="49926"/>
                    <a:pt x="12014" y="49926"/>
                  </a:cubicBezTo>
                  <a:cubicBezTo>
                    <a:pt x="12014" y="49926"/>
                    <a:pt x="12014" y="49926"/>
                    <a:pt x="12014" y="49926"/>
                  </a:cubicBezTo>
                  <a:cubicBezTo>
                    <a:pt x="12047" y="49909"/>
                    <a:pt x="9407" y="38731"/>
                    <a:pt x="6099" y="24947"/>
                  </a:cubicBezTo>
                  <a:cubicBezTo>
                    <a:pt x="2793" y="11172"/>
                    <a:pt x="71" y="1"/>
                    <a:pt x="3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53"/>
            <p:cNvSpPr/>
            <p:nvPr/>
          </p:nvSpPr>
          <p:spPr>
            <a:xfrm>
              <a:off x="6245063" y="2987036"/>
              <a:ext cx="366331" cy="1614583"/>
            </a:xfrm>
            <a:custGeom>
              <a:avLst/>
              <a:gdLst/>
              <a:ahLst/>
              <a:cxnLst/>
              <a:rect l="l" t="t" r="r" b="b"/>
              <a:pathLst>
                <a:path w="11430" h="50377" extrusionOk="0">
                  <a:moveTo>
                    <a:pt x="34" y="0"/>
                  </a:moveTo>
                  <a:cubicBezTo>
                    <a:pt x="1" y="17"/>
                    <a:pt x="2507" y="11295"/>
                    <a:pt x="5648" y="25197"/>
                  </a:cubicBezTo>
                  <a:cubicBezTo>
                    <a:pt x="8773" y="39115"/>
                    <a:pt x="11346" y="50376"/>
                    <a:pt x="11396" y="50376"/>
                  </a:cubicBezTo>
                  <a:lnTo>
                    <a:pt x="11396" y="50360"/>
                  </a:lnTo>
                  <a:cubicBezTo>
                    <a:pt x="11430" y="50360"/>
                    <a:pt x="8923" y="39081"/>
                    <a:pt x="5782" y="25163"/>
                  </a:cubicBezTo>
                  <a:cubicBezTo>
                    <a:pt x="2641" y="11262"/>
                    <a:pt x="85" y="0"/>
                    <a:pt x="3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53"/>
            <p:cNvSpPr/>
            <p:nvPr/>
          </p:nvSpPr>
          <p:spPr>
            <a:xfrm>
              <a:off x="6326470" y="2987036"/>
              <a:ext cx="318128" cy="1605481"/>
            </a:xfrm>
            <a:custGeom>
              <a:avLst/>
              <a:gdLst/>
              <a:ahLst/>
              <a:cxnLst/>
              <a:rect l="l" t="t" r="r" b="b"/>
              <a:pathLst>
                <a:path w="9926" h="50093" extrusionOk="0">
                  <a:moveTo>
                    <a:pt x="34" y="0"/>
                  </a:moveTo>
                  <a:lnTo>
                    <a:pt x="34" y="0"/>
                  </a:lnTo>
                  <a:cubicBezTo>
                    <a:pt x="1" y="17"/>
                    <a:pt x="2173" y="11228"/>
                    <a:pt x="4896" y="25063"/>
                  </a:cubicBezTo>
                  <a:cubicBezTo>
                    <a:pt x="7620" y="38898"/>
                    <a:pt x="9842" y="50092"/>
                    <a:pt x="9892" y="50092"/>
                  </a:cubicBezTo>
                  <a:cubicBezTo>
                    <a:pt x="9926" y="50076"/>
                    <a:pt x="7753" y="38864"/>
                    <a:pt x="5030" y="25030"/>
                  </a:cubicBezTo>
                  <a:cubicBezTo>
                    <a:pt x="2306" y="11195"/>
                    <a:pt x="84" y="0"/>
                    <a:pt x="3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53"/>
            <p:cNvSpPr/>
            <p:nvPr/>
          </p:nvSpPr>
          <p:spPr>
            <a:xfrm>
              <a:off x="5507689" y="1493730"/>
              <a:ext cx="437547" cy="918200"/>
            </a:xfrm>
            <a:custGeom>
              <a:avLst/>
              <a:gdLst/>
              <a:ahLst/>
              <a:cxnLst/>
              <a:rect l="l" t="t" r="r" b="b"/>
              <a:pathLst>
                <a:path w="13652" h="28649" extrusionOk="0">
                  <a:moveTo>
                    <a:pt x="5278" y="0"/>
                  </a:moveTo>
                  <a:cubicBezTo>
                    <a:pt x="4788" y="0"/>
                    <a:pt x="4226" y="2408"/>
                    <a:pt x="4177" y="2650"/>
                  </a:cubicBezTo>
                  <a:cubicBezTo>
                    <a:pt x="4158" y="2716"/>
                    <a:pt x="4104" y="2745"/>
                    <a:pt x="4049" y="2745"/>
                  </a:cubicBezTo>
                  <a:cubicBezTo>
                    <a:pt x="3965" y="2745"/>
                    <a:pt x="3880" y="2677"/>
                    <a:pt x="3910" y="2566"/>
                  </a:cubicBezTo>
                  <a:cubicBezTo>
                    <a:pt x="3960" y="2366"/>
                    <a:pt x="4712" y="210"/>
                    <a:pt x="4194" y="10"/>
                  </a:cubicBezTo>
                  <a:cubicBezTo>
                    <a:pt x="4183" y="6"/>
                    <a:pt x="4172" y="4"/>
                    <a:pt x="4162" y="4"/>
                  </a:cubicBezTo>
                  <a:cubicBezTo>
                    <a:pt x="3802" y="4"/>
                    <a:pt x="3665" y="2142"/>
                    <a:pt x="3275" y="2499"/>
                  </a:cubicBezTo>
                  <a:cubicBezTo>
                    <a:pt x="3243" y="2529"/>
                    <a:pt x="3217" y="2543"/>
                    <a:pt x="3197" y="2543"/>
                  </a:cubicBezTo>
                  <a:cubicBezTo>
                    <a:pt x="2976" y="2543"/>
                    <a:pt x="3511" y="784"/>
                    <a:pt x="3158" y="661"/>
                  </a:cubicBezTo>
                  <a:cubicBezTo>
                    <a:pt x="3138" y="656"/>
                    <a:pt x="3118" y="652"/>
                    <a:pt x="3098" y="652"/>
                  </a:cubicBezTo>
                  <a:cubicBezTo>
                    <a:pt x="2987" y="652"/>
                    <a:pt x="2875" y="799"/>
                    <a:pt x="2690" y="1848"/>
                  </a:cubicBezTo>
                  <a:cubicBezTo>
                    <a:pt x="2507" y="2717"/>
                    <a:pt x="2373" y="3585"/>
                    <a:pt x="2289" y="4454"/>
                  </a:cubicBezTo>
                  <a:lnTo>
                    <a:pt x="2273" y="4454"/>
                  </a:lnTo>
                  <a:lnTo>
                    <a:pt x="0" y="17855"/>
                  </a:lnTo>
                  <a:lnTo>
                    <a:pt x="8622" y="28648"/>
                  </a:lnTo>
                  <a:lnTo>
                    <a:pt x="13651" y="25173"/>
                  </a:lnTo>
                  <a:lnTo>
                    <a:pt x="4946" y="16852"/>
                  </a:lnTo>
                  <a:lnTo>
                    <a:pt x="5715" y="5657"/>
                  </a:lnTo>
                  <a:lnTo>
                    <a:pt x="5898" y="5440"/>
                  </a:lnTo>
                  <a:cubicBezTo>
                    <a:pt x="5999" y="5306"/>
                    <a:pt x="6116" y="5173"/>
                    <a:pt x="6249" y="5022"/>
                  </a:cubicBezTo>
                  <a:cubicBezTo>
                    <a:pt x="6416" y="4855"/>
                    <a:pt x="6600" y="4705"/>
                    <a:pt x="6801" y="4588"/>
                  </a:cubicBezTo>
                  <a:cubicBezTo>
                    <a:pt x="7051" y="4438"/>
                    <a:pt x="7319" y="4321"/>
                    <a:pt x="7603" y="4254"/>
                  </a:cubicBezTo>
                  <a:cubicBezTo>
                    <a:pt x="7870" y="4204"/>
                    <a:pt x="7954" y="3869"/>
                    <a:pt x="7736" y="3753"/>
                  </a:cubicBezTo>
                  <a:cubicBezTo>
                    <a:pt x="7687" y="3730"/>
                    <a:pt x="7611" y="3717"/>
                    <a:pt x="7515" y="3717"/>
                  </a:cubicBezTo>
                  <a:cubicBezTo>
                    <a:pt x="7187" y="3717"/>
                    <a:pt x="6621" y="3862"/>
                    <a:pt x="6065" y="4237"/>
                  </a:cubicBezTo>
                  <a:cubicBezTo>
                    <a:pt x="5957" y="4312"/>
                    <a:pt x="5875" y="4344"/>
                    <a:pt x="5815" y="4344"/>
                  </a:cubicBezTo>
                  <a:cubicBezTo>
                    <a:pt x="5481" y="4344"/>
                    <a:pt x="5785" y="3363"/>
                    <a:pt x="5898" y="2967"/>
                  </a:cubicBezTo>
                  <a:cubicBezTo>
                    <a:pt x="6049" y="2499"/>
                    <a:pt x="6416" y="1029"/>
                    <a:pt x="6299" y="879"/>
                  </a:cubicBezTo>
                  <a:cubicBezTo>
                    <a:pt x="6247" y="811"/>
                    <a:pt x="6185" y="777"/>
                    <a:pt x="6121" y="777"/>
                  </a:cubicBezTo>
                  <a:cubicBezTo>
                    <a:pt x="5979" y="777"/>
                    <a:pt x="5823" y="941"/>
                    <a:pt x="5731" y="1263"/>
                  </a:cubicBezTo>
                  <a:cubicBezTo>
                    <a:pt x="5601" y="1736"/>
                    <a:pt x="5136" y="3053"/>
                    <a:pt x="4881" y="3053"/>
                  </a:cubicBezTo>
                  <a:cubicBezTo>
                    <a:pt x="4874" y="3053"/>
                    <a:pt x="4868" y="3052"/>
                    <a:pt x="4862" y="3051"/>
                  </a:cubicBezTo>
                  <a:cubicBezTo>
                    <a:pt x="4629" y="2967"/>
                    <a:pt x="5364" y="595"/>
                    <a:pt x="5364" y="595"/>
                  </a:cubicBezTo>
                  <a:cubicBezTo>
                    <a:pt x="5364" y="595"/>
                    <a:pt x="5614" y="110"/>
                    <a:pt x="5330" y="10"/>
                  </a:cubicBezTo>
                  <a:cubicBezTo>
                    <a:pt x="5313" y="3"/>
                    <a:pt x="5296" y="0"/>
                    <a:pt x="5278"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53"/>
            <p:cNvSpPr/>
            <p:nvPr/>
          </p:nvSpPr>
          <p:spPr>
            <a:xfrm>
              <a:off x="5875591" y="4569441"/>
              <a:ext cx="177269" cy="87336"/>
            </a:xfrm>
            <a:custGeom>
              <a:avLst/>
              <a:gdLst/>
              <a:ahLst/>
              <a:cxnLst/>
              <a:rect l="l" t="t" r="r" b="b"/>
              <a:pathLst>
                <a:path w="5531" h="2725" extrusionOk="0">
                  <a:moveTo>
                    <a:pt x="5531" y="1"/>
                  </a:moveTo>
                  <a:lnTo>
                    <a:pt x="752" y="235"/>
                  </a:lnTo>
                  <a:lnTo>
                    <a:pt x="0" y="2724"/>
                  </a:lnTo>
                  <a:lnTo>
                    <a:pt x="5297" y="2657"/>
                  </a:lnTo>
                  <a:lnTo>
                    <a:pt x="5531" y="1"/>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53"/>
            <p:cNvSpPr/>
            <p:nvPr/>
          </p:nvSpPr>
          <p:spPr>
            <a:xfrm>
              <a:off x="5879854" y="4634021"/>
              <a:ext cx="169256" cy="6538"/>
            </a:xfrm>
            <a:custGeom>
              <a:avLst/>
              <a:gdLst/>
              <a:ahLst/>
              <a:cxnLst/>
              <a:rect l="l" t="t" r="r" b="b"/>
              <a:pathLst>
                <a:path w="5281" h="204" extrusionOk="0">
                  <a:moveTo>
                    <a:pt x="1236" y="1"/>
                  </a:moveTo>
                  <a:cubicBezTo>
                    <a:pt x="1067" y="1"/>
                    <a:pt x="911" y="3"/>
                    <a:pt x="769" y="8"/>
                  </a:cubicBezTo>
                  <a:cubicBezTo>
                    <a:pt x="725" y="5"/>
                    <a:pt x="680" y="3"/>
                    <a:pt x="635" y="3"/>
                  </a:cubicBezTo>
                  <a:cubicBezTo>
                    <a:pt x="424" y="3"/>
                    <a:pt x="207" y="33"/>
                    <a:pt x="1" y="74"/>
                  </a:cubicBezTo>
                  <a:cubicBezTo>
                    <a:pt x="205" y="102"/>
                    <a:pt x="421" y="129"/>
                    <a:pt x="630" y="129"/>
                  </a:cubicBezTo>
                  <a:cubicBezTo>
                    <a:pt x="677" y="129"/>
                    <a:pt x="723" y="128"/>
                    <a:pt x="769" y="125"/>
                  </a:cubicBezTo>
                  <a:lnTo>
                    <a:pt x="2641" y="191"/>
                  </a:lnTo>
                  <a:cubicBezTo>
                    <a:pt x="3000" y="200"/>
                    <a:pt x="3347" y="204"/>
                    <a:pt x="3662" y="204"/>
                  </a:cubicBezTo>
                  <a:cubicBezTo>
                    <a:pt x="3977" y="204"/>
                    <a:pt x="4261" y="200"/>
                    <a:pt x="4495" y="191"/>
                  </a:cubicBezTo>
                  <a:cubicBezTo>
                    <a:pt x="4562" y="196"/>
                    <a:pt x="4628" y="198"/>
                    <a:pt x="4693" y="198"/>
                  </a:cubicBezTo>
                  <a:cubicBezTo>
                    <a:pt x="4889" y="198"/>
                    <a:pt x="5080" y="179"/>
                    <a:pt x="5281" y="141"/>
                  </a:cubicBezTo>
                  <a:cubicBezTo>
                    <a:pt x="5013" y="91"/>
                    <a:pt x="4763" y="74"/>
                    <a:pt x="4495" y="74"/>
                  </a:cubicBezTo>
                  <a:lnTo>
                    <a:pt x="2641" y="24"/>
                  </a:lnTo>
                  <a:cubicBezTo>
                    <a:pt x="2121" y="12"/>
                    <a:pt x="1643" y="1"/>
                    <a:pt x="123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53"/>
            <p:cNvSpPr/>
            <p:nvPr/>
          </p:nvSpPr>
          <p:spPr>
            <a:xfrm>
              <a:off x="5970363" y="4566236"/>
              <a:ext cx="7532" cy="71247"/>
            </a:xfrm>
            <a:custGeom>
              <a:avLst/>
              <a:gdLst/>
              <a:ahLst/>
              <a:cxnLst/>
              <a:rect l="l" t="t" r="r" b="b"/>
              <a:pathLst>
                <a:path w="235" h="2223" extrusionOk="0">
                  <a:moveTo>
                    <a:pt x="184" y="1"/>
                  </a:moveTo>
                  <a:cubicBezTo>
                    <a:pt x="134" y="1"/>
                    <a:pt x="67" y="502"/>
                    <a:pt x="34" y="1103"/>
                  </a:cubicBezTo>
                  <a:cubicBezTo>
                    <a:pt x="0" y="1722"/>
                    <a:pt x="0" y="2223"/>
                    <a:pt x="51" y="2223"/>
                  </a:cubicBezTo>
                  <a:cubicBezTo>
                    <a:pt x="101" y="2223"/>
                    <a:pt x="168" y="1738"/>
                    <a:pt x="201" y="1120"/>
                  </a:cubicBezTo>
                  <a:cubicBezTo>
                    <a:pt x="234" y="502"/>
                    <a:pt x="218" y="1"/>
                    <a:pt x="1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53"/>
            <p:cNvSpPr/>
            <p:nvPr/>
          </p:nvSpPr>
          <p:spPr>
            <a:xfrm>
              <a:off x="5875591" y="4636393"/>
              <a:ext cx="171371" cy="20384"/>
            </a:xfrm>
            <a:custGeom>
              <a:avLst/>
              <a:gdLst/>
              <a:ahLst/>
              <a:cxnLst/>
              <a:rect l="l" t="t" r="r" b="b"/>
              <a:pathLst>
                <a:path w="5347" h="636" extrusionOk="0">
                  <a:moveTo>
                    <a:pt x="84" y="0"/>
                  </a:moveTo>
                  <a:lnTo>
                    <a:pt x="0" y="568"/>
                  </a:lnTo>
                  <a:lnTo>
                    <a:pt x="0" y="635"/>
                  </a:lnTo>
                  <a:lnTo>
                    <a:pt x="5297" y="568"/>
                  </a:lnTo>
                  <a:lnTo>
                    <a:pt x="5347" y="67"/>
                  </a:lnTo>
                  <a:lnTo>
                    <a:pt x="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53"/>
            <p:cNvSpPr/>
            <p:nvPr/>
          </p:nvSpPr>
          <p:spPr>
            <a:xfrm>
              <a:off x="5915750" y="1487641"/>
              <a:ext cx="394151" cy="934995"/>
            </a:xfrm>
            <a:custGeom>
              <a:avLst/>
              <a:gdLst/>
              <a:ahLst/>
              <a:cxnLst/>
              <a:rect l="l" t="t" r="r" b="b"/>
              <a:pathLst>
                <a:path w="12298" h="29173" extrusionOk="0">
                  <a:moveTo>
                    <a:pt x="2925" y="1"/>
                  </a:moveTo>
                  <a:cubicBezTo>
                    <a:pt x="2908" y="1"/>
                    <a:pt x="2891" y="6"/>
                    <a:pt x="2874" y="16"/>
                  </a:cubicBezTo>
                  <a:cubicBezTo>
                    <a:pt x="2406" y="317"/>
                    <a:pt x="3593" y="2272"/>
                    <a:pt x="3676" y="2455"/>
                  </a:cubicBezTo>
                  <a:cubicBezTo>
                    <a:pt x="3733" y="2568"/>
                    <a:pt x="3644" y="2658"/>
                    <a:pt x="3555" y="2658"/>
                  </a:cubicBezTo>
                  <a:cubicBezTo>
                    <a:pt x="3512" y="2658"/>
                    <a:pt x="3469" y="2638"/>
                    <a:pt x="3442" y="2589"/>
                  </a:cubicBezTo>
                  <a:cubicBezTo>
                    <a:pt x="3347" y="2368"/>
                    <a:pt x="2344" y="210"/>
                    <a:pt x="1852" y="210"/>
                  </a:cubicBezTo>
                  <a:cubicBezTo>
                    <a:pt x="1824" y="210"/>
                    <a:pt x="1796" y="217"/>
                    <a:pt x="1771" y="233"/>
                  </a:cubicBezTo>
                  <a:cubicBezTo>
                    <a:pt x="1504" y="400"/>
                    <a:pt x="1855" y="818"/>
                    <a:pt x="1855" y="818"/>
                  </a:cubicBezTo>
                  <a:cubicBezTo>
                    <a:pt x="1855" y="818"/>
                    <a:pt x="3075" y="2990"/>
                    <a:pt x="2841" y="3124"/>
                  </a:cubicBezTo>
                  <a:cubicBezTo>
                    <a:pt x="2831" y="3129"/>
                    <a:pt x="2820" y="3131"/>
                    <a:pt x="2809" y="3131"/>
                  </a:cubicBezTo>
                  <a:cubicBezTo>
                    <a:pt x="2558" y="3131"/>
                    <a:pt x="1861" y="1968"/>
                    <a:pt x="1638" y="1553"/>
                  </a:cubicBezTo>
                  <a:cubicBezTo>
                    <a:pt x="1504" y="1285"/>
                    <a:pt x="1338" y="1157"/>
                    <a:pt x="1203" y="1157"/>
                  </a:cubicBezTo>
                  <a:cubicBezTo>
                    <a:pt x="1119" y="1157"/>
                    <a:pt x="1048" y="1207"/>
                    <a:pt x="1003" y="1303"/>
                  </a:cubicBezTo>
                  <a:cubicBezTo>
                    <a:pt x="919" y="1470"/>
                    <a:pt x="1588" y="2840"/>
                    <a:pt x="1821" y="3257"/>
                  </a:cubicBezTo>
                  <a:cubicBezTo>
                    <a:pt x="2027" y="3639"/>
                    <a:pt x="2554" y="4587"/>
                    <a:pt x="2149" y="4587"/>
                  </a:cubicBezTo>
                  <a:cubicBezTo>
                    <a:pt x="2092" y="4587"/>
                    <a:pt x="2018" y="4568"/>
                    <a:pt x="1922" y="4527"/>
                  </a:cubicBezTo>
                  <a:cubicBezTo>
                    <a:pt x="1491" y="4357"/>
                    <a:pt x="1080" y="4292"/>
                    <a:pt x="761" y="4292"/>
                  </a:cubicBezTo>
                  <a:cubicBezTo>
                    <a:pt x="485" y="4292"/>
                    <a:pt x="277" y="4341"/>
                    <a:pt x="184" y="4410"/>
                  </a:cubicBezTo>
                  <a:cubicBezTo>
                    <a:pt x="0" y="4561"/>
                    <a:pt x="151" y="4861"/>
                    <a:pt x="418" y="4861"/>
                  </a:cubicBezTo>
                  <a:cubicBezTo>
                    <a:pt x="702" y="4878"/>
                    <a:pt x="986" y="4928"/>
                    <a:pt x="1270" y="5029"/>
                  </a:cubicBezTo>
                  <a:cubicBezTo>
                    <a:pt x="1487" y="5095"/>
                    <a:pt x="1704" y="5196"/>
                    <a:pt x="1888" y="5329"/>
                  </a:cubicBezTo>
                  <a:cubicBezTo>
                    <a:pt x="2055" y="5463"/>
                    <a:pt x="2206" y="5563"/>
                    <a:pt x="2323" y="5663"/>
                  </a:cubicBezTo>
                  <a:lnTo>
                    <a:pt x="2557" y="5847"/>
                  </a:lnTo>
                  <a:lnTo>
                    <a:pt x="7118" y="17109"/>
                  </a:lnTo>
                  <a:lnTo>
                    <a:pt x="2974" y="26783"/>
                  </a:lnTo>
                  <a:lnTo>
                    <a:pt x="9407" y="29172"/>
                  </a:lnTo>
                  <a:lnTo>
                    <a:pt x="12298" y="16390"/>
                  </a:lnTo>
                  <a:lnTo>
                    <a:pt x="5664" y="3959"/>
                  </a:lnTo>
                  <a:cubicBezTo>
                    <a:pt x="5397" y="3124"/>
                    <a:pt x="5080" y="2305"/>
                    <a:pt x="4729" y="1503"/>
                  </a:cubicBezTo>
                  <a:cubicBezTo>
                    <a:pt x="4360" y="582"/>
                    <a:pt x="4209" y="407"/>
                    <a:pt x="4105" y="407"/>
                  </a:cubicBezTo>
                  <a:cubicBezTo>
                    <a:pt x="4077" y="407"/>
                    <a:pt x="4052" y="420"/>
                    <a:pt x="4027" y="434"/>
                  </a:cubicBezTo>
                  <a:cubicBezTo>
                    <a:pt x="3700" y="620"/>
                    <a:pt x="4619" y="2284"/>
                    <a:pt x="4370" y="2284"/>
                  </a:cubicBezTo>
                  <a:cubicBezTo>
                    <a:pt x="4352" y="2284"/>
                    <a:pt x="4327" y="2275"/>
                    <a:pt x="4294" y="2255"/>
                  </a:cubicBezTo>
                  <a:cubicBezTo>
                    <a:pt x="3849" y="2000"/>
                    <a:pt x="3281" y="1"/>
                    <a:pt x="2925" y="1"/>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53"/>
            <p:cNvSpPr/>
            <p:nvPr/>
          </p:nvSpPr>
          <p:spPr>
            <a:xfrm>
              <a:off x="6515501" y="4601587"/>
              <a:ext cx="325628" cy="63331"/>
            </a:xfrm>
            <a:custGeom>
              <a:avLst/>
              <a:gdLst/>
              <a:ahLst/>
              <a:cxnLst/>
              <a:rect l="l" t="t" r="r" b="b"/>
              <a:pathLst>
                <a:path w="10160" h="1976" extrusionOk="0">
                  <a:moveTo>
                    <a:pt x="5481" y="0"/>
                  </a:moveTo>
                  <a:lnTo>
                    <a:pt x="1" y="151"/>
                  </a:lnTo>
                  <a:lnTo>
                    <a:pt x="51" y="1939"/>
                  </a:lnTo>
                  <a:lnTo>
                    <a:pt x="385" y="1939"/>
                  </a:lnTo>
                  <a:cubicBezTo>
                    <a:pt x="940" y="1957"/>
                    <a:pt x="2131" y="1976"/>
                    <a:pt x="3463" y="1976"/>
                  </a:cubicBezTo>
                  <a:cubicBezTo>
                    <a:pt x="5738" y="1976"/>
                    <a:pt x="8425" y="1922"/>
                    <a:pt x="9057" y="1721"/>
                  </a:cubicBezTo>
                  <a:cubicBezTo>
                    <a:pt x="10160" y="1387"/>
                    <a:pt x="5498" y="535"/>
                    <a:pt x="5498" y="535"/>
                  </a:cubicBezTo>
                  <a:lnTo>
                    <a:pt x="5481"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53"/>
            <p:cNvSpPr/>
            <p:nvPr/>
          </p:nvSpPr>
          <p:spPr>
            <a:xfrm>
              <a:off x="6516046" y="4615689"/>
              <a:ext cx="64292" cy="45351"/>
            </a:xfrm>
            <a:custGeom>
              <a:avLst/>
              <a:gdLst/>
              <a:ahLst/>
              <a:cxnLst/>
              <a:rect l="l" t="t" r="r" b="b"/>
              <a:pathLst>
                <a:path w="2006" h="1415" extrusionOk="0">
                  <a:moveTo>
                    <a:pt x="205" y="0"/>
                  </a:moveTo>
                  <a:cubicBezTo>
                    <a:pt x="137" y="0"/>
                    <a:pt x="69" y="4"/>
                    <a:pt x="0" y="11"/>
                  </a:cubicBezTo>
                  <a:lnTo>
                    <a:pt x="34" y="1415"/>
                  </a:lnTo>
                  <a:lnTo>
                    <a:pt x="2006" y="1398"/>
                  </a:lnTo>
                  <a:cubicBezTo>
                    <a:pt x="1905" y="964"/>
                    <a:pt x="1655" y="580"/>
                    <a:pt x="1287" y="346"/>
                  </a:cubicBezTo>
                  <a:cubicBezTo>
                    <a:pt x="961" y="119"/>
                    <a:pt x="586" y="0"/>
                    <a:pt x="20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53"/>
            <p:cNvSpPr/>
            <p:nvPr/>
          </p:nvSpPr>
          <p:spPr>
            <a:xfrm>
              <a:off x="6517104" y="4634246"/>
              <a:ext cx="300469" cy="31313"/>
            </a:xfrm>
            <a:custGeom>
              <a:avLst/>
              <a:gdLst/>
              <a:ahLst/>
              <a:cxnLst/>
              <a:rect l="l" t="t" r="r" b="b"/>
              <a:pathLst>
                <a:path w="9375" h="977" extrusionOk="0">
                  <a:moveTo>
                    <a:pt x="7737" y="1"/>
                  </a:moveTo>
                  <a:cubicBezTo>
                    <a:pt x="7420" y="17"/>
                    <a:pt x="7269" y="669"/>
                    <a:pt x="7269" y="669"/>
                  </a:cubicBezTo>
                  <a:lnTo>
                    <a:pt x="1" y="803"/>
                  </a:lnTo>
                  <a:lnTo>
                    <a:pt x="1" y="920"/>
                  </a:lnTo>
                  <a:cubicBezTo>
                    <a:pt x="724" y="959"/>
                    <a:pt x="1684" y="977"/>
                    <a:pt x="2712" y="977"/>
                  </a:cubicBezTo>
                  <a:cubicBezTo>
                    <a:pt x="5603" y="977"/>
                    <a:pt x="9026" y="837"/>
                    <a:pt x="9174" y="652"/>
                  </a:cubicBezTo>
                  <a:cubicBezTo>
                    <a:pt x="9374" y="402"/>
                    <a:pt x="7737" y="1"/>
                    <a:pt x="77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53"/>
            <p:cNvSpPr/>
            <p:nvPr/>
          </p:nvSpPr>
          <p:spPr>
            <a:xfrm>
              <a:off x="6517649" y="4652450"/>
              <a:ext cx="290277" cy="8589"/>
            </a:xfrm>
            <a:custGeom>
              <a:avLst/>
              <a:gdLst/>
              <a:ahLst/>
              <a:cxnLst/>
              <a:rect l="l" t="t" r="r" b="b"/>
              <a:pathLst>
                <a:path w="9057" h="268" extrusionOk="0">
                  <a:moveTo>
                    <a:pt x="8789" y="1"/>
                  </a:moveTo>
                  <a:lnTo>
                    <a:pt x="7804" y="51"/>
                  </a:lnTo>
                  <a:cubicBezTo>
                    <a:pt x="6968" y="84"/>
                    <a:pt x="5815" y="134"/>
                    <a:pt x="4529" y="168"/>
                  </a:cubicBezTo>
                  <a:cubicBezTo>
                    <a:pt x="3259" y="201"/>
                    <a:pt x="2106" y="218"/>
                    <a:pt x="1254" y="218"/>
                  </a:cubicBezTo>
                  <a:lnTo>
                    <a:pt x="268" y="218"/>
                  </a:lnTo>
                  <a:lnTo>
                    <a:pt x="1" y="235"/>
                  </a:lnTo>
                  <a:lnTo>
                    <a:pt x="268" y="251"/>
                  </a:lnTo>
                  <a:lnTo>
                    <a:pt x="1254" y="268"/>
                  </a:lnTo>
                  <a:cubicBezTo>
                    <a:pt x="2106" y="268"/>
                    <a:pt x="3259" y="268"/>
                    <a:pt x="4529" y="235"/>
                  </a:cubicBezTo>
                  <a:cubicBezTo>
                    <a:pt x="5815" y="201"/>
                    <a:pt x="6968" y="134"/>
                    <a:pt x="7804" y="101"/>
                  </a:cubicBezTo>
                  <a:cubicBezTo>
                    <a:pt x="8188" y="67"/>
                    <a:pt x="8522" y="51"/>
                    <a:pt x="8789" y="34"/>
                  </a:cubicBezTo>
                  <a:lnTo>
                    <a:pt x="9057"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53"/>
            <p:cNvSpPr/>
            <p:nvPr/>
          </p:nvSpPr>
          <p:spPr>
            <a:xfrm>
              <a:off x="6748985" y="4632098"/>
              <a:ext cx="17179" cy="26281"/>
            </a:xfrm>
            <a:custGeom>
              <a:avLst/>
              <a:gdLst/>
              <a:ahLst/>
              <a:cxnLst/>
              <a:rect l="l" t="t" r="r" b="b"/>
              <a:pathLst>
                <a:path w="536" h="820" extrusionOk="0">
                  <a:moveTo>
                    <a:pt x="535" y="1"/>
                  </a:moveTo>
                  <a:lnTo>
                    <a:pt x="535" y="1"/>
                  </a:lnTo>
                  <a:cubicBezTo>
                    <a:pt x="368" y="68"/>
                    <a:pt x="235" y="185"/>
                    <a:pt x="151" y="335"/>
                  </a:cubicBezTo>
                  <a:cubicBezTo>
                    <a:pt x="51" y="469"/>
                    <a:pt x="1" y="652"/>
                    <a:pt x="34" y="819"/>
                  </a:cubicBezTo>
                  <a:cubicBezTo>
                    <a:pt x="68" y="652"/>
                    <a:pt x="134" y="502"/>
                    <a:pt x="201" y="368"/>
                  </a:cubicBezTo>
                  <a:cubicBezTo>
                    <a:pt x="301" y="235"/>
                    <a:pt x="402" y="118"/>
                    <a:pt x="5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53"/>
            <p:cNvSpPr/>
            <p:nvPr/>
          </p:nvSpPr>
          <p:spPr>
            <a:xfrm>
              <a:off x="6697032" y="4621394"/>
              <a:ext cx="10224" cy="13942"/>
            </a:xfrm>
            <a:custGeom>
              <a:avLst/>
              <a:gdLst/>
              <a:ahLst/>
              <a:cxnLst/>
              <a:rect l="l" t="t" r="r" b="b"/>
              <a:pathLst>
                <a:path w="319" h="435" extrusionOk="0">
                  <a:moveTo>
                    <a:pt x="302" y="1"/>
                  </a:moveTo>
                  <a:cubicBezTo>
                    <a:pt x="285" y="1"/>
                    <a:pt x="218" y="84"/>
                    <a:pt x="135" y="201"/>
                  </a:cubicBezTo>
                  <a:cubicBezTo>
                    <a:pt x="51" y="318"/>
                    <a:pt x="1" y="418"/>
                    <a:pt x="18" y="435"/>
                  </a:cubicBezTo>
                  <a:cubicBezTo>
                    <a:pt x="34" y="435"/>
                    <a:pt x="118" y="351"/>
                    <a:pt x="185" y="234"/>
                  </a:cubicBezTo>
                  <a:cubicBezTo>
                    <a:pt x="268" y="118"/>
                    <a:pt x="318" y="17"/>
                    <a:pt x="30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53"/>
            <p:cNvSpPr/>
            <p:nvPr/>
          </p:nvSpPr>
          <p:spPr>
            <a:xfrm>
              <a:off x="6683123" y="4619182"/>
              <a:ext cx="11282" cy="9743"/>
            </a:xfrm>
            <a:custGeom>
              <a:avLst/>
              <a:gdLst/>
              <a:ahLst/>
              <a:cxnLst/>
              <a:rect l="l" t="t" r="r" b="b"/>
              <a:pathLst>
                <a:path w="352" h="304" extrusionOk="0">
                  <a:moveTo>
                    <a:pt x="332" y="0"/>
                  </a:moveTo>
                  <a:cubicBezTo>
                    <a:pt x="317" y="0"/>
                    <a:pt x="241" y="60"/>
                    <a:pt x="151" y="120"/>
                  </a:cubicBezTo>
                  <a:cubicBezTo>
                    <a:pt x="67" y="203"/>
                    <a:pt x="1" y="287"/>
                    <a:pt x="17" y="303"/>
                  </a:cubicBezTo>
                  <a:cubicBezTo>
                    <a:pt x="17" y="303"/>
                    <a:pt x="101" y="253"/>
                    <a:pt x="201" y="170"/>
                  </a:cubicBezTo>
                  <a:cubicBezTo>
                    <a:pt x="285" y="86"/>
                    <a:pt x="351" y="19"/>
                    <a:pt x="335" y="3"/>
                  </a:cubicBezTo>
                  <a:cubicBezTo>
                    <a:pt x="335" y="1"/>
                    <a:pt x="334" y="0"/>
                    <a:pt x="33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53"/>
            <p:cNvSpPr/>
            <p:nvPr/>
          </p:nvSpPr>
          <p:spPr>
            <a:xfrm>
              <a:off x="6674021" y="4612548"/>
              <a:ext cx="18236" cy="1859"/>
            </a:xfrm>
            <a:custGeom>
              <a:avLst/>
              <a:gdLst/>
              <a:ahLst/>
              <a:cxnLst/>
              <a:rect l="l" t="t" r="r" b="b"/>
              <a:pathLst>
                <a:path w="569" h="58" extrusionOk="0">
                  <a:moveTo>
                    <a:pt x="285" y="1"/>
                  </a:moveTo>
                  <a:cubicBezTo>
                    <a:pt x="188" y="1"/>
                    <a:pt x="92" y="9"/>
                    <a:pt x="1" y="26"/>
                  </a:cubicBezTo>
                  <a:cubicBezTo>
                    <a:pt x="83" y="49"/>
                    <a:pt x="170" y="58"/>
                    <a:pt x="257" y="58"/>
                  </a:cubicBezTo>
                  <a:cubicBezTo>
                    <a:pt x="362" y="58"/>
                    <a:pt x="468" y="44"/>
                    <a:pt x="569" y="26"/>
                  </a:cubicBezTo>
                  <a:cubicBezTo>
                    <a:pt x="477" y="9"/>
                    <a:pt x="381" y="1"/>
                    <a:pt x="28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53"/>
            <p:cNvSpPr/>
            <p:nvPr/>
          </p:nvSpPr>
          <p:spPr>
            <a:xfrm>
              <a:off x="6670816" y="4602644"/>
              <a:ext cx="20384" cy="2917"/>
            </a:xfrm>
            <a:custGeom>
              <a:avLst/>
              <a:gdLst/>
              <a:ahLst/>
              <a:cxnLst/>
              <a:rect l="l" t="t" r="r" b="b"/>
              <a:pathLst>
                <a:path w="636" h="91" extrusionOk="0">
                  <a:moveTo>
                    <a:pt x="0" y="1"/>
                  </a:moveTo>
                  <a:cubicBezTo>
                    <a:pt x="84" y="68"/>
                    <a:pt x="201" y="84"/>
                    <a:pt x="318" y="84"/>
                  </a:cubicBezTo>
                  <a:cubicBezTo>
                    <a:pt x="343" y="88"/>
                    <a:pt x="369" y="91"/>
                    <a:pt x="396" y="91"/>
                  </a:cubicBezTo>
                  <a:cubicBezTo>
                    <a:pt x="475" y="91"/>
                    <a:pt x="560" y="72"/>
                    <a:pt x="635" y="34"/>
                  </a:cubicBezTo>
                  <a:cubicBezTo>
                    <a:pt x="535" y="17"/>
                    <a:pt x="418" y="17"/>
                    <a:pt x="318" y="17"/>
                  </a:cubicBezTo>
                  <a:cubicBezTo>
                    <a:pt x="217" y="1"/>
                    <a:pt x="101" y="1"/>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53"/>
            <p:cNvSpPr/>
            <p:nvPr/>
          </p:nvSpPr>
          <p:spPr>
            <a:xfrm>
              <a:off x="6703474" y="4605785"/>
              <a:ext cx="32691" cy="17788"/>
            </a:xfrm>
            <a:custGeom>
              <a:avLst/>
              <a:gdLst/>
              <a:ahLst/>
              <a:cxnLst/>
              <a:rect l="l" t="t" r="r" b="b"/>
              <a:pathLst>
                <a:path w="1020" h="555" extrusionOk="0">
                  <a:moveTo>
                    <a:pt x="676" y="56"/>
                  </a:moveTo>
                  <a:cubicBezTo>
                    <a:pt x="758" y="56"/>
                    <a:pt x="842" y="74"/>
                    <a:pt x="919" y="103"/>
                  </a:cubicBezTo>
                  <a:cubicBezTo>
                    <a:pt x="970" y="137"/>
                    <a:pt x="953" y="204"/>
                    <a:pt x="886" y="237"/>
                  </a:cubicBezTo>
                  <a:cubicBezTo>
                    <a:pt x="819" y="270"/>
                    <a:pt x="769" y="304"/>
                    <a:pt x="686" y="320"/>
                  </a:cubicBezTo>
                  <a:cubicBezTo>
                    <a:pt x="569" y="354"/>
                    <a:pt x="452" y="387"/>
                    <a:pt x="335" y="421"/>
                  </a:cubicBezTo>
                  <a:cubicBezTo>
                    <a:pt x="233" y="438"/>
                    <a:pt x="149" y="446"/>
                    <a:pt x="91" y="452"/>
                  </a:cubicBezTo>
                  <a:lnTo>
                    <a:pt x="91" y="452"/>
                  </a:lnTo>
                  <a:cubicBezTo>
                    <a:pt x="120" y="388"/>
                    <a:pt x="157" y="325"/>
                    <a:pt x="201" y="270"/>
                  </a:cubicBezTo>
                  <a:cubicBezTo>
                    <a:pt x="285" y="187"/>
                    <a:pt x="385" y="120"/>
                    <a:pt x="502" y="87"/>
                  </a:cubicBezTo>
                  <a:cubicBezTo>
                    <a:pt x="558" y="66"/>
                    <a:pt x="617" y="56"/>
                    <a:pt x="676" y="56"/>
                  </a:cubicBezTo>
                  <a:close/>
                  <a:moveTo>
                    <a:pt x="690" y="1"/>
                  </a:moveTo>
                  <a:cubicBezTo>
                    <a:pt x="489" y="1"/>
                    <a:pt x="296" y="91"/>
                    <a:pt x="168" y="254"/>
                  </a:cubicBezTo>
                  <a:cubicBezTo>
                    <a:pt x="120" y="317"/>
                    <a:pt x="73" y="380"/>
                    <a:pt x="54" y="456"/>
                  </a:cubicBezTo>
                  <a:lnTo>
                    <a:pt x="54" y="456"/>
                  </a:lnTo>
                  <a:cubicBezTo>
                    <a:pt x="19" y="461"/>
                    <a:pt x="0" y="465"/>
                    <a:pt x="0" y="471"/>
                  </a:cubicBezTo>
                  <a:cubicBezTo>
                    <a:pt x="17" y="473"/>
                    <a:pt x="34" y="475"/>
                    <a:pt x="51" y="477"/>
                  </a:cubicBezTo>
                  <a:lnTo>
                    <a:pt x="51" y="477"/>
                  </a:lnTo>
                  <a:cubicBezTo>
                    <a:pt x="51" y="524"/>
                    <a:pt x="51" y="554"/>
                    <a:pt x="51" y="554"/>
                  </a:cubicBezTo>
                  <a:cubicBezTo>
                    <a:pt x="59" y="529"/>
                    <a:pt x="68" y="504"/>
                    <a:pt x="79" y="479"/>
                  </a:cubicBezTo>
                  <a:lnTo>
                    <a:pt x="79" y="479"/>
                  </a:lnTo>
                  <a:cubicBezTo>
                    <a:pt x="101" y="481"/>
                    <a:pt x="124" y="482"/>
                    <a:pt x="146" y="482"/>
                  </a:cubicBezTo>
                  <a:cubicBezTo>
                    <a:pt x="214" y="482"/>
                    <a:pt x="283" y="474"/>
                    <a:pt x="351" y="454"/>
                  </a:cubicBezTo>
                  <a:cubicBezTo>
                    <a:pt x="468" y="437"/>
                    <a:pt x="602" y="421"/>
                    <a:pt x="719" y="371"/>
                  </a:cubicBezTo>
                  <a:cubicBezTo>
                    <a:pt x="786" y="354"/>
                    <a:pt x="853" y="320"/>
                    <a:pt x="919" y="287"/>
                  </a:cubicBezTo>
                  <a:cubicBezTo>
                    <a:pt x="970" y="270"/>
                    <a:pt x="1003" y="220"/>
                    <a:pt x="1003" y="187"/>
                  </a:cubicBezTo>
                  <a:cubicBezTo>
                    <a:pt x="1020" y="137"/>
                    <a:pt x="1003" y="87"/>
                    <a:pt x="953" y="53"/>
                  </a:cubicBezTo>
                  <a:cubicBezTo>
                    <a:pt x="867" y="18"/>
                    <a:pt x="778" y="1"/>
                    <a:pt x="69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53"/>
            <p:cNvSpPr/>
            <p:nvPr/>
          </p:nvSpPr>
          <p:spPr>
            <a:xfrm>
              <a:off x="6690622" y="4601587"/>
              <a:ext cx="17179" cy="19839"/>
            </a:xfrm>
            <a:custGeom>
              <a:avLst/>
              <a:gdLst/>
              <a:ahLst/>
              <a:cxnLst/>
              <a:rect l="l" t="t" r="r" b="b"/>
              <a:pathLst>
                <a:path w="536" h="619" extrusionOk="0">
                  <a:moveTo>
                    <a:pt x="117" y="0"/>
                  </a:moveTo>
                  <a:cubicBezTo>
                    <a:pt x="51" y="0"/>
                    <a:pt x="0" y="84"/>
                    <a:pt x="17" y="151"/>
                  </a:cubicBezTo>
                  <a:cubicBezTo>
                    <a:pt x="17" y="201"/>
                    <a:pt x="51" y="251"/>
                    <a:pt x="84" y="284"/>
                  </a:cubicBezTo>
                  <a:cubicBezTo>
                    <a:pt x="134" y="368"/>
                    <a:pt x="184" y="435"/>
                    <a:pt x="251" y="485"/>
                  </a:cubicBezTo>
                  <a:cubicBezTo>
                    <a:pt x="301" y="535"/>
                    <a:pt x="385" y="585"/>
                    <a:pt x="452" y="619"/>
                  </a:cubicBezTo>
                  <a:cubicBezTo>
                    <a:pt x="468" y="602"/>
                    <a:pt x="385" y="552"/>
                    <a:pt x="285" y="451"/>
                  </a:cubicBezTo>
                  <a:cubicBezTo>
                    <a:pt x="234" y="401"/>
                    <a:pt x="168" y="335"/>
                    <a:pt x="134" y="268"/>
                  </a:cubicBezTo>
                  <a:cubicBezTo>
                    <a:pt x="84" y="201"/>
                    <a:pt x="51" y="67"/>
                    <a:pt x="134" y="50"/>
                  </a:cubicBezTo>
                  <a:cubicBezTo>
                    <a:pt x="218" y="67"/>
                    <a:pt x="318" y="117"/>
                    <a:pt x="368" y="184"/>
                  </a:cubicBezTo>
                  <a:cubicBezTo>
                    <a:pt x="418" y="251"/>
                    <a:pt x="452" y="318"/>
                    <a:pt x="468" y="401"/>
                  </a:cubicBezTo>
                  <a:cubicBezTo>
                    <a:pt x="485" y="468"/>
                    <a:pt x="485" y="535"/>
                    <a:pt x="485" y="619"/>
                  </a:cubicBezTo>
                  <a:cubicBezTo>
                    <a:pt x="535" y="552"/>
                    <a:pt x="535" y="468"/>
                    <a:pt x="518" y="385"/>
                  </a:cubicBezTo>
                  <a:cubicBezTo>
                    <a:pt x="502" y="301"/>
                    <a:pt x="468" y="218"/>
                    <a:pt x="418" y="151"/>
                  </a:cubicBezTo>
                  <a:cubicBezTo>
                    <a:pt x="351" y="50"/>
                    <a:pt x="234" y="0"/>
                    <a:pt x="11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53"/>
            <p:cNvSpPr/>
            <p:nvPr/>
          </p:nvSpPr>
          <p:spPr>
            <a:xfrm>
              <a:off x="6601716" y="4643188"/>
              <a:ext cx="51440" cy="2756"/>
            </a:xfrm>
            <a:custGeom>
              <a:avLst/>
              <a:gdLst/>
              <a:ahLst/>
              <a:cxnLst/>
              <a:rect l="l" t="t" r="r" b="b"/>
              <a:pathLst>
                <a:path w="1605" h="86" extrusionOk="0">
                  <a:moveTo>
                    <a:pt x="1563" y="1"/>
                  </a:moveTo>
                  <a:cubicBezTo>
                    <a:pt x="1455" y="1"/>
                    <a:pt x="1150" y="22"/>
                    <a:pt x="803" y="22"/>
                  </a:cubicBezTo>
                  <a:cubicBezTo>
                    <a:pt x="586" y="22"/>
                    <a:pt x="389" y="18"/>
                    <a:pt x="245" y="18"/>
                  </a:cubicBezTo>
                  <a:cubicBezTo>
                    <a:pt x="101" y="18"/>
                    <a:pt x="9" y="22"/>
                    <a:pt x="1" y="39"/>
                  </a:cubicBezTo>
                  <a:cubicBezTo>
                    <a:pt x="241" y="69"/>
                    <a:pt x="482" y="86"/>
                    <a:pt x="722" y="86"/>
                  </a:cubicBezTo>
                  <a:cubicBezTo>
                    <a:pt x="1016" y="86"/>
                    <a:pt x="1311" y="61"/>
                    <a:pt x="1605" y="6"/>
                  </a:cubicBezTo>
                  <a:cubicBezTo>
                    <a:pt x="1605" y="2"/>
                    <a:pt x="1590" y="1"/>
                    <a:pt x="1563"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53"/>
            <p:cNvSpPr/>
            <p:nvPr/>
          </p:nvSpPr>
          <p:spPr>
            <a:xfrm>
              <a:off x="6567454" y="4644854"/>
              <a:ext cx="5929" cy="9230"/>
            </a:xfrm>
            <a:custGeom>
              <a:avLst/>
              <a:gdLst/>
              <a:ahLst/>
              <a:cxnLst/>
              <a:rect l="l" t="t" r="r" b="b"/>
              <a:pathLst>
                <a:path w="185" h="288" extrusionOk="0">
                  <a:moveTo>
                    <a:pt x="9" y="1"/>
                  </a:moveTo>
                  <a:cubicBezTo>
                    <a:pt x="6" y="1"/>
                    <a:pt x="3" y="2"/>
                    <a:pt x="1" y="4"/>
                  </a:cubicBezTo>
                  <a:lnTo>
                    <a:pt x="17" y="4"/>
                  </a:lnTo>
                  <a:cubicBezTo>
                    <a:pt x="1" y="20"/>
                    <a:pt x="34" y="71"/>
                    <a:pt x="84" y="154"/>
                  </a:cubicBezTo>
                  <a:cubicBezTo>
                    <a:pt x="117" y="221"/>
                    <a:pt x="134" y="288"/>
                    <a:pt x="151" y="288"/>
                  </a:cubicBezTo>
                  <a:cubicBezTo>
                    <a:pt x="184" y="288"/>
                    <a:pt x="184" y="204"/>
                    <a:pt x="134" y="121"/>
                  </a:cubicBezTo>
                  <a:cubicBezTo>
                    <a:pt x="91" y="48"/>
                    <a:pt x="34" y="1"/>
                    <a:pt x="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53"/>
            <p:cNvSpPr/>
            <p:nvPr/>
          </p:nvSpPr>
          <p:spPr>
            <a:xfrm>
              <a:off x="6554057" y="4630368"/>
              <a:ext cx="7532" cy="6186"/>
            </a:xfrm>
            <a:custGeom>
              <a:avLst/>
              <a:gdLst/>
              <a:ahLst/>
              <a:cxnLst/>
              <a:rect l="l" t="t" r="r" b="b"/>
              <a:pathLst>
                <a:path w="235" h="193" extrusionOk="0">
                  <a:moveTo>
                    <a:pt x="23" y="0"/>
                  </a:moveTo>
                  <a:cubicBezTo>
                    <a:pt x="20" y="0"/>
                    <a:pt x="18" y="2"/>
                    <a:pt x="18" y="5"/>
                  </a:cubicBezTo>
                  <a:cubicBezTo>
                    <a:pt x="1" y="21"/>
                    <a:pt x="34" y="71"/>
                    <a:pt x="84" y="122"/>
                  </a:cubicBezTo>
                  <a:cubicBezTo>
                    <a:pt x="139" y="163"/>
                    <a:pt x="183" y="193"/>
                    <a:pt x="206" y="193"/>
                  </a:cubicBezTo>
                  <a:cubicBezTo>
                    <a:pt x="211" y="193"/>
                    <a:pt x="215" y="191"/>
                    <a:pt x="218" y="188"/>
                  </a:cubicBezTo>
                  <a:cubicBezTo>
                    <a:pt x="235" y="172"/>
                    <a:pt x="201" y="122"/>
                    <a:pt x="134" y="71"/>
                  </a:cubicBezTo>
                  <a:cubicBezTo>
                    <a:pt x="93" y="30"/>
                    <a:pt x="41" y="0"/>
                    <a:pt x="2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53"/>
            <p:cNvSpPr/>
            <p:nvPr/>
          </p:nvSpPr>
          <p:spPr>
            <a:xfrm>
              <a:off x="6535500" y="4623092"/>
              <a:ext cx="10576" cy="3846"/>
            </a:xfrm>
            <a:custGeom>
              <a:avLst/>
              <a:gdLst/>
              <a:ahLst/>
              <a:cxnLst/>
              <a:rect l="l" t="t" r="r" b="b"/>
              <a:pathLst>
                <a:path w="330" h="120" extrusionOk="0">
                  <a:moveTo>
                    <a:pt x="93" y="0"/>
                  </a:moveTo>
                  <a:cubicBezTo>
                    <a:pt x="36" y="0"/>
                    <a:pt x="0" y="20"/>
                    <a:pt x="12" y="31"/>
                  </a:cubicBezTo>
                  <a:cubicBezTo>
                    <a:pt x="12" y="48"/>
                    <a:pt x="79" y="48"/>
                    <a:pt x="162" y="65"/>
                  </a:cubicBezTo>
                  <a:cubicBezTo>
                    <a:pt x="230" y="92"/>
                    <a:pt x="276" y="119"/>
                    <a:pt x="300" y="119"/>
                  </a:cubicBezTo>
                  <a:cubicBezTo>
                    <a:pt x="305" y="119"/>
                    <a:pt x="309" y="118"/>
                    <a:pt x="312" y="115"/>
                  </a:cubicBezTo>
                  <a:cubicBezTo>
                    <a:pt x="329" y="115"/>
                    <a:pt x="279" y="48"/>
                    <a:pt x="179" y="14"/>
                  </a:cubicBezTo>
                  <a:cubicBezTo>
                    <a:pt x="148" y="4"/>
                    <a:pt x="118" y="0"/>
                    <a:pt x="9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53"/>
            <p:cNvSpPr/>
            <p:nvPr/>
          </p:nvSpPr>
          <p:spPr>
            <a:xfrm>
              <a:off x="6522456" y="4621009"/>
              <a:ext cx="5416" cy="2436"/>
            </a:xfrm>
            <a:custGeom>
              <a:avLst/>
              <a:gdLst/>
              <a:ahLst/>
              <a:cxnLst/>
              <a:rect l="l" t="t" r="r" b="b"/>
              <a:pathLst>
                <a:path w="169" h="76" extrusionOk="0">
                  <a:moveTo>
                    <a:pt x="32" y="0"/>
                  </a:moveTo>
                  <a:cubicBezTo>
                    <a:pt x="14" y="0"/>
                    <a:pt x="1" y="4"/>
                    <a:pt x="1" y="13"/>
                  </a:cubicBezTo>
                  <a:cubicBezTo>
                    <a:pt x="1" y="29"/>
                    <a:pt x="34" y="46"/>
                    <a:pt x="68" y="63"/>
                  </a:cubicBezTo>
                  <a:cubicBezTo>
                    <a:pt x="93" y="71"/>
                    <a:pt x="118" y="75"/>
                    <a:pt x="137" y="75"/>
                  </a:cubicBezTo>
                  <a:cubicBezTo>
                    <a:pt x="156" y="75"/>
                    <a:pt x="168" y="71"/>
                    <a:pt x="168" y="63"/>
                  </a:cubicBezTo>
                  <a:cubicBezTo>
                    <a:pt x="168" y="46"/>
                    <a:pt x="135" y="13"/>
                    <a:pt x="101" y="13"/>
                  </a:cubicBezTo>
                  <a:cubicBezTo>
                    <a:pt x="76" y="4"/>
                    <a:pt x="51" y="0"/>
                    <a:pt x="3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53"/>
            <p:cNvSpPr/>
            <p:nvPr/>
          </p:nvSpPr>
          <p:spPr>
            <a:xfrm>
              <a:off x="5657619" y="1979736"/>
              <a:ext cx="728881" cy="1056592"/>
            </a:xfrm>
            <a:custGeom>
              <a:avLst/>
              <a:gdLst/>
              <a:ahLst/>
              <a:cxnLst/>
              <a:rect l="l" t="t" r="r" b="b"/>
              <a:pathLst>
                <a:path w="22742" h="32967" extrusionOk="0">
                  <a:moveTo>
                    <a:pt x="20151" y="0"/>
                  </a:moveTo>
                  <a:lnTo>
                    <a:pt x="16910" y="8388"/>
                  </a:lnTo>
                  <a:cubicBezTo>
                    <a:pt x="16592" y="8288"/>
                    <a:pt x="16275" y="8221"/>
                    <a:pt x="15957" y="8188"/>
                  </a:cubicBezTo>
                  <a:lnTo>
                    <a:pt x="9341" y="8137"/>
                  </a:lnTo>
                  <a:cubicBezTo>
                    <a:pt x="9341" y="8137"/>
                    <a:pt x="4729" y="5464"/>
                    <a:pt x="4829" y="5230"/>
                  </a:cubicBezTo>
                  <a:lnTo>
                    <a:pt x="4829" y="5230"/>
                  </a:lnTo>
                  <a:lnTo>
                    <a:pt x="1" y="9574"/>
                  </a:lnTo>
                  <a:lnTo>
                    <a:pt x="4863" y="15890"/>
                  </a:lnTo>
                  <a:lnTo>
                    <a:pt x="7536" y="25047"/>
                  </a:lnTo>
                  <a:cubicBezTo>
                    <a:pt x="7536" y="25047"/>
                    <a:pt x="5347" y="29925"/>
                    <a:pt x="5347" y="32966"/>
                  </a:cubicBezTo>
                  <a:lnTo>
                    <a:pt x="22039" y="30995"/>
                  </a:lnTo>
                  <a:cubicBezTo>
                    <a:pt x="22039" y="30995"/>
                    <a:pt x="21755" y="27302"/>
                    <a:pt x="18664" y="22975"/>
                  </a:cubicBezTo>
                  <a:lnTo>
                    <a:pt x="20151" y="15239"/>
                  </a:lnTo>
                  <a:cubicBezTo>
                    <a:pt x="21321" y="12164"/>
                    <a:pt x="21956" y="13468"/>
                    <a:pt x="22474" y="8188"/>
                  </a:cubicBezTo>
                  <a:cubicBezTo>
                    <a:pt x="22741" y="5264"/>
                    <a:pt x="21922" y="2340"/>
                    <a:pt x="20151"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53"/>
            <p:cNvSpPr/>
            <p:nvPr/>
          </p:nvSpPr>
          <p:spPr>
            <a:xfrm>
              <a:off x="5907705" y="2686054"/>
              <a:ext cx="101791" cy="27883"/>
            </a:xfrm>
            <a:custGeom>
              <a:avLst/>
              <a:gdLst/>
              <a:ahLst/>
              <a:cxnLst/>
              <a:rect l="l" t="t" r="r" b="b"/>
              <a:pathLst>
                <a:path w="3176" h="870" extrusionOk="0">
                  <a:moveTo>
                    <a:pt x="3171" y="0"/>
                  </a:moveTo>
                  <a:cubicBezTo>
                    <a:pt x="3134" y="0"/>
                    <a:pt x="3032" y="194"/>
                    <a:pt x="2791" y="419"/>
                  </a:cubicBezTo>
                  <a:cubicBezTo>
                    <a:pt x="2641" y="552"/>
                    <a:pt x="2457" y="619"/>
                    <a:pt x="2273" y="636"/>
                  </a:cubicBezTo>
                  <a:cubicBezTo>
                    <a:pt x="2263" y="637"/>
                    <a:pt x="2253" y="637"/>
                    <a:pt x="2243" y="637"/>
                  </a:cubicBezTo>
                  <a:cubicBezTo>
                    <a:pt x="2037" y="637"/>
                    <a:pt x="1845" y="478"/>
                    <a:pt x="1638" y="318"/>
                  </a:cubicBezTo>
                  <a:cubicBezTo>
                    <a:pt x="1442" y="168"/>
                    <a:pt x="1206" y="99"/>
                    <a:pt x="953" y="99"/>
                  </a:cubicBezTo>
                  <a:cubicBezTo>
                    <a:pt x="925" y="99"/>
                    <a:pt x="898" y="100"/>
                    <a:pt x="869" y="101"/>
                  </a:cubicBezTo>
                  <a:cubicBezTo>
                    <a:pt x="652" y="135"/>
                    <a:pt x="452" y="218"/>
                    <a:pt x="285" y="369"/>
                  </a:cubicBezTo>
                  <a:cubicBezTo>
                    <a:pt x="118" y="486"/>
                    <a:pt x="17" y="669"/>
                    <a:pt x="1" y="870"/>
                  </a:cubicBezTo>
                  <a:cubicBezTo>
                    <a:pt x="84" y="719"/>
                    <a:pt x="201" y="569"/>
                    <a:pt x="351" y="452"/>
                  </a:cubicBezTo>
                  <a:cubicBezTo>
                    <a:pt x="502" y="318"/>
                    <a:pt x="686" y="252"/>
                    <a:pt x="886" y="235"/>
                  </a:cubicBezTo>
                  <a:cubicBezTo>
                    <a:pt x="910" y="233"/>
                    <a:pt x="933" y="232"/>
                    <a:pt x="957" y="232"/>
                  </a:cubicBezTo>
                  <a:cubicBezTo>
                    <a:pt x="1169" y="232"/>
                    <a:pt x="1389" y="300"/>
                    <a:pt x="1554" y="435"/>
                  </a:cubicBezTo>
                  <a:cubicBezTo>
                    <a:pt x="1655" y="519"/>
                    <a:pt x="1772" y="602"/>
                    <a:pt x="1889" y="669"/>
                  </a:cubicBezTo>
                  <a:cubicBezTo>
                    <a:pt x="2006" y="736"/>
                    <a:pt x="2139" y="770"/>
                    <a:pt x="2273" y="770"/>
                  </a:cubicBezTo>
                  <a:cubicBezTo>
                    <a:pt x="2490" y="753"/>
                    <a:pt x="2707" y="653"/>
                    <a:pt x="2858" y="486"/>
                  </a:cubicBezTo>
                  <a:cubicBezTo>
                    <a:pt x="2958" y="385"/>
                    <a:pt x="3042" y="268"/>
                    <a:pt x="3108" y="151"/>
                  </a:cubicBezTo>
                  <a:cubicBezTo>
                    <a:pt x="3158" y="51"/>
                    <a:pt x="3175" y="1"/>
                    <a:pt x="3175" y="1"/>
                  </a:cubicBezTo>
                  <a:cubicBezTo>
                    <a:pt x="3174" y="0"/>
                    <a:pt x="3172" y="0"/>
                    <a:pt x="317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53"/>
            <p:cNvSpPr/>
            <p:nvPr/>
          </p:nvSpPr>
          <p:spPr>
            <a:xfrm>
              <a:off x="6172246" y="2852041"/>
              <a:ext cx="102304" cy="27916"/>
            </a:xfrm>
            <a:custGeom>
              <a:avLst/>
              <a:gdLst/>
              <a:ahLst/>
              <a:cxnLst/>
              <a:rect l="l" t="t" r="r" b="b"/>
              <a:pathLst>
                <a:path w="3192" h="871" extrusionOk="0">
                  <a:moveTo>
                    <a:pt x="3173" y="1"/>
                  </a:moveTo>
                  <a:cubicBezTo>
                    <a:pt x="3149" y="1"/>
                    <a:pt x="3032" y="195"/>
                    <a:pt x="2791" y="419"/>
                  </a:cubicBezTo>
                  <a:cubicBezTo>
                    <a:pt x="2657" y="536"/>
                    <a:pt x="2473" y="620"/>
                    <a:pt x="2273" y="637"/>
                  </a:cubicBezTo>
                  <a:cubicBezTo>
                    <a:pt x="2263" y="637"/>
                    <a:pt x="2253" y="638"/>
                    <a:pt x="2243" y="638"/>
                  </a:cubicBezTo>
                  <a:cubicBezTo>
                    <a:pt x="2039" y="638"/>
                    <a:pt x="1862" y="478"/>
                    <a:pt x="1655" y="319"/>
                  </a:cubicBezTo>
                  <a:cubicBezTo>
                    <a:pt x="1444" y="169"/>
                    <a:pt x="1206" y="99"/>
                    <a:pt x="966" y="99"/>
                  </a:cubicBezTo>
                  <a:cubicBezTo>
                    <a:pt x="939" y="99"/>
                    <a:pt x="913" y="100"/>
                    <a:pt x="886" y="102"/>
                  </a:cubicBezTo>
                  <a:cubicBezTo>
                    <a:pt x="669" y="119"/>
                    <a:pt x="452" y="219"/>
                    <a:pt x="285" y="369"/>
                  </a:cubicBezTo>
                  <a:cubicBezTo>
                    <a:pt x="134" y="486"/>
                    <a:pt x="17" y="670"/>
                    <a:pt x="1" y="870"/>
                  </a:cubicBezTo>
                  <a:cubicBezTo>
                    <a:pt x="101" y="703"/>
                    <a:pt x="218" y="570"/>
                    <a:pt x="351" y="436"/>
                  </a:cubicBezTo>
                  <a:cubicBezTo>
                    <a:pt x="502" y="319"/>
                    <a:pt x="702" y="252"/>
                    <a:pt x="886" y="236"/>
                  </a:cubicBezTo>
                  <a:cubicBezTo>
                    <a:pt x="911" y="234"/>
                    <a:pt x="936" y="233"/>
                    <a:pt x="961" y="233"/>
                  </a:cubicBezTo>
                  <a:cubicBezTo>
                    <a:pt x="1183" y="233"/>
                    <a:pt x="1391" y="301"/>
                    <a:pt x="1571" y="436"/>
                  </a:cubicBezTo>
                  <a:cubicBezTo>
                    <a:pt x="1671" y="520"/>
                    <a:pt x="1772" y="586"/>
                    <a:pt x="1889" y="670"/>
                  </a:cubicBezTo>
                  <a:cubicBezTo>
                    <a:pt x="2006" y="737"/>
                    <a:pt x="2139" y="770"/>
                    <a:pt x="2273" y="770"/>
                  </a:cubicBezTo>
                  <a:cubicBezTo>
                    <a:pt x="2507" y="754"/>
                    <a:pt x="2707" y="653"/>
                    <a:pt x="2858" y="486"/>
                  </a:cubicBezTo>
                  <a:cubicBezTo>
                    <a:pt x="2958" y="386"/>
                    <a:pt x="3058" y="269"/>
                    <a:pt x="3125" y="135"/>
                  </a:cubicBezTo>
                  <a:cubicBezTo>
                    <a:pt x="3159" y="52"/>
                    <a:pt x="3192" y="2"/>
                    <a:pt x="3175" y="2"/>
                  </a:cubicBezTo>
                  <a:cubicBezTo>
                    <a:pt x="3175" y="1"/>
                    <a:pt x="3174" y="1"/>
                    <a:pt x="3173"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53"/>
            <p:cNvSpPr/>
            <p:nvPr/>
          </p:nvSpPr>
          <p:spPr>
            <a:xfrm>
              <a:off x="6079621" y="2590065"/>
              <a:ext cx="39646" cy="105188"/>
            </a:xfrm>
            <a:custGeom>
              <a:avLst/>
              <a:gdLst/>
              <a:ahLst/>
              <a:cxnLst/>
              <a:rect l="l" t="t" r="r" b="b"/>
              <a:pathLst>
                <a:path w="1237" h="3282" extrusionOk="0">
                  <a:moveTo>
                    <a:pt x="762" y="1"/>
                  </a:moveTo>
                  <a:cubicBezTo>
                    <a:pt x="758" y="1"/>
                    <a:pt x="755" y="2"/>
                    <a:pt x="752" y="5"/>
                  </a:cubicBezTo>
                  <a:cubicBezTo>
                    <a:pt x="735" y="5"/>
                    <a:pt x="886" y="189"/>
                    <a:pt x="1019" y="506"/>
                  </a:cubicBezTo>
                  <a:cubicBezTo>
                    <a:pt x="1086" y="673"/>
                    <a:pt x="1103" y="874"/>
                    <a:pt x="1036" y="1058"/>
                  </a:cubicBezTo>
                  <a:cubicBezTo>
                    <a:pt x="986" y="1275"/>
                    <a:pt x="752" y="1392"/>
                    <a:pt x="518" y="1542"/>
                  </a:cubicBezTo>
                  <a:cubicBezTo>
                    <a:pt x="301" y="1693"/>
                    <a:pt x="134" y="1927"/>
                    <a:pt x="67" y="2194"/>
                  </a:cubicBezTo>
                  <a:cubicBezTo>
                    <a:pt x="0" y="2394"/>
                    <a:pt x="17" y="2628"/>
                    <a:pt x="100" y="2829"/>
                  </a:cubicBezTo>
                  <a:cubicBezTo>
                    <a:pt x="241" y="3158"/>
                    <a:pt x="442" y="3282"/>
                    <a:pt x="465" y="3282"/>
                  </a:cubicBezTo>
                  <a:cubicBezTo>
                    <a:pt x="467" y="3282"/>
                    <a:pt x="468" y="3281"/>
                    <a:pt x="468" y="3280"/>
                  </a:cubicBezTo>
                  <a:cubicBezTo>
                    <a:pt x="351" y="3130"/>
                    <a:pt x="267" y="2979"/>
                    <a:pt x="201" y="2795"/>
                  </a:cubicBezTo>
                  <a:cubicBezTo>
                    <a:pt x="134" y="2612"/>
                    <a:pt x="134" y="2411"/>
                    <a:pt x="184" y="2227"/>
                  </a:cubicBezTo>
                  <a:cubicBezTo>
                    <a:pt x="251" y="1993"/>
                    <a:pt x="401" y="1793"/>
                    <a:pt x="602" y="1659"/>
                  </a:cubicBezTo>
                  <a:cubicBezTo>
                    <a:pt x="718" y="1592"/>
                    <a:pt x="835" y="1509"/>
                    <a:pt x="936" y="1442"/>
                  </a:cubicBezTo>
                  <a:cubicBezTo>
                    <a:pt x="1053" y="1359"/>
                    <a:pt x="1119" y="1242"/>
                    <a:pt x="1170" y="1108"/>
                  </a:cubicBezTo>
                  <a:cubicBezTo>
                    <a:pt x="1236" y="891"/>
                    <a:pt x="1203" y="657"/>
                    <a:pt x="1103" y="456"/>
                  </a:cubicBezTo>
                  <a:cubicBezTo>
                    <a:pt x="1053" y="323"/>
                    <a:pt x="969" y="206"/>
                    <a:pt x="869" y="105"/>
                  </a:cubicBezTo>
                  <a:cubicBezTo>
                    <a:pt x="813" y="36"/>
                    <a:pt x="781" y="1"/>
                    <a:pt x="76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53"/>
            <p:cNvSpPr/>
            <p:nvPr/>
          </p:nvSpPr>
          <p:spPr>
            <a:xfrm>
              <a:off x="6129940" y="2762109"/>
              <a:ext cx="85702" cy="64837"/>
            </a:xfrm>
            <a:custGeom>
              <a:avLst/>
              <a:gdLst/>
              <a:ahLst/>
              <a:cxnLst/>
              <a:rect l="l" t="t" r="r" b="b"/>
              <a:pathLst>
                <a:path w="2674" h="2023" extrusionOk="0">
                  <a:moveTo>
                    <a:pt x="2624" y="1"/>
                  </a:moveTo>
                  <a:lnTo>
                    <a:pt x="2624" y="1"/>
                  </a:lnTo>
                  <a:cubicBezTo>
                    <a:pt x="2590" y="184"/>
                    <a:pt x="2540" y="368"/>
                    <a:pt x="2457" y="535"/>
                  </a:cubicBezTo>
                  <a:cubicBezTo>
                    <a:pt x="2357" y="702"/>
                    <a:pt x="2206" y="853"/>
                    <a:pt x="2039" y="936"/>
                  </a:cubicBezTo>
                  <a:cubicBezTo>
                    <a:pt x="1899" y="1001"/>
                    <a:pt x="1745" y="1038"/>
                    <a:pt x="1590" y="1038"/>
                  </a:cubicBezTo>
                  <a:cubicBezTo>
                    <a:pt x="1505" y="1038"/>
                    <a:pt x="1420" y="1027"/>
                    <a:pt x="1337" y="1003"/>
                  </a:cubicBezTo>
                  <a:cubicBezTo>
                    <a:pt x="1204" y="970"/>
                    <a:pt x="1087" y="936"/>
                    <a:pt x="953" y="920"/>
                  </a:cubicBezTo>
                  <a:cubicBezTo>
                    <a:pt x="908" y="908"/>
                    <a:pt x="862" y="903"/>
                    <a:pt x="816" y="903"/>
                  </a:cubicBezTo>
                  <a:cubicBezTo>
                    <a:pt x="723" y="903"/>
                    <a:pt x="630" y="925"/>
                    <a:pt x="552" y="970"/>
                  </a:cubicBezTo>
                  <a:cubicBezTo>
                    <a:pt x="351" y="1070"/>
                    <a:pt x="201" y="1237"/>
                    <a:pt x="118" y="1438"/>
                  </a:cubicBezTo>
                  <a:cubicBezTo>
                    <a:pt x="51" y="1571"/>
                    <a:pt x="17" y="1722"/>
                    <a:pt x="17" y="1855"/>
                  </a:cubicBezTo>
                  <a:cubicBezTo>
                    <a:pt x="1" y="1955"/>
                    <a:pt x="1" y="2022"/>
                    <a:pt x="17" y="2022"/>
                  </a:cubicBezTo>
                  <a:cubicBezTo>
                    <a:pt x="34" y="2022"/>
                    <a:pt x="67" y="1805"/>
                    <a:pt x="201" y="1488"/>
                  </a:cubicBezTo>
                  <a:cubicBezTo>
                    <a:pt x="285" y="1304"/>
                    <a:pt x="435" y="1170"/>
                    <a:pt x="602" y="1087"/>
                  </a:cubicBezTo>
                  <a:cubicBezTo>
                    <a:pt x="669" y="1053"/>
                    <a:pt x="740" y="1040"/>
                    <a:pt x="814" y="1040"/>
                  </a:cubicBezTo>
                  <a:cubicBezTo>
                    <a:pt x="962" y="1040"/>
                    <a:pt x="1126" y="1092"/>
                    <a:pt x="1304" y="1137"/>
                  </a:cubicBezTo>
                  <a:cubicBezTo>
                    <a:pt x="1396" y="1160"/>
                    <a:pt x="1489" y="1171"/>
                    <a:pt x="1582" y="1171"/>
                  </a:cubicBezTo>
                  <a:cubicBezTo>
                    <a:pt x="1760" y="1171"/>
                    <a:pt x="1936" y="1130"/>
                    <a:pt x="2089" y="1053"/>
                  </a:cubicBezTo>
                  <a:cubicBezTo>
                    <a:pt x="2290" y="953"/>
                    <a:pt x="2440" y="786"/>
                    <a:pt x="2540" y="585"/>
                  </a:cubicBezTo>
                  <a:cubicBezTo>
                    <a:pt x="2641" y="418"/>
                    <a:pt x="2674" y="201"/>
                    <a:pt x="2624"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53"/>
            <p:cNvSpPr/>
            <p:nvPr/>
          </p:nvSpPr>
          <p:spPr>
            <a:xfrm>
              <a:off x="6163688" y="2934987"/>
              <a:ext cx="106053" cy="30223"/>
            </a:xfrm>
            <a:custGeom>
              <a:avLst/>
              <a:gdLst/>
              <a:ahLst/>
              <a:cxnLst/>
              <a:rect l="l" t="t" r="r" b="b"/>
              <a:pathLst>
                <a:path w="3309" h="943" extrusionOk="0">
                  <a:moveTo>
                    <a:pt x="967" y="0"/>
                  </a:moveTo>
                  <a:cubicBezTo>
                    <a:pt x="766" y="0"/>
                    <a:pt x="579" y="53"/>
                    <a:pt x="418" y="171"/>
                  </a:cubicBezTo>
                  <a:cubicBezTo>
                    <a:pt x="301" y="237"/>
                    <a:pt x="184" y="338"/>
                    <a:pt x="101" y="455"/>
                  </a:cubicBezTo>
                  <a:cubicBezTo>
                    <a:pt x="34" y="538"/>
                    <a:pt x="0" y="572"/>
                    <a:pt x="17" y="588"/>
                  </a:cubicBezTo>
                  <a:cubicBezTo>
                    <a:pt x="18" y="589"/>
                    <a:pt x="19" y="589"/>
                    <a:pt x="20" y="589"/>
                  </a:cubicBezTo>
                  <a:cubicBezTo>
                    <a:pt x="47" y="589"/>
                    <a:pt x="196" y="414"/>
                    <a:pt x="468" y="254"/>
                  </a:cubicBezTo>
                  <a:cubicBezTo>
                    <a:pt x="600" y="175"/>
                    <a:pt x="753" y="127"/>
                    <a:pt x="903" y="127"/>
                  </a:cubicBezTo>
                  <a:cubicBezTo>
                    <a:pt x="942" y="127"/>
                    <a:pt x="981" y="130"/>
                    <a:pt x="1019" y="137"/>
                  </a:cubicBezTo>
                  <a:cubicBezTo>
                    <a:pt x="1237" y="171"/>
                    <a:pt x="1387" y="371"/>
                    <a:pt x="1571" y="572"/>
                  </a:cubicBezTo>
                  <a:cubicBezTo>
                    <a:pt x="1755" y="772"/>
                    <a:pt x="2005" y="906"/>
                    <a:pt x="2289" y="939"/>
                  </a:cubicBezTo>
                  <a:cubicBezTo>
                    <a:pt x="2316" y="941"/>
                    <a:pt x="2344" y="942"/>
                    <a:pt x="2371" y="942"/>
                  </a:cubicBezTo>
                  <a:cubicBezTo>
                    <a:pt x="2561" y="942"/>
                    <a:pt x="2749" y="891"/>
                    <a:pt x="2924" y="789"/>
                  </a:cubicBezTo>
                  <a:cubicBezTo>
                    <a:pt x="3242" y="588"/>
                    <a:pt x="3309" y="354"/>
                    <a:pt x="3292" y="354"/>
                  </a:cubicBezTo>
                  <a:lnTo>
                    <a:pt x="3292" y="354"/>
                  </a:lnTo>
                  <a:cubicBezTo>
                    <a:pt x="3175" y="488"/>
                    <a:pt x="3025" y="605"/>
                    <a:pt x="2874" y="705"/>
                  </a:cubicBezTo>
                  <a:cubicBezTo>
                    <a:pt x="2721" y="775"/>
                    <a:pt x="2556" y="810"/>
                    <a:pt x="2399" y="810"/>
                  </a:cubicBezTo>
                  <a:cubicBezTo>
                    <a:pt x="2368" y="810"/>
                    <a:pt x="2337" y="808"/>
                    <a:pt x="2306" y="805"/>
                  </a:cubicBezTo>
                  <a:cubicBezTo>
                    <a:pt x="2055" y="772"/>
                    <a:pt x="1838" y="655"/>
                    <a:pt x="1688" y="471"/>
                  </a:cubicBezTo>
                  <a:cubicBezTo>
                    <a:pt x="1588" y="371"/>
                    <a:pt x="1504" y="271"/>
                    <a:pt x="1404" y="187"/>
                  </a:cubicBezTo>
                  <a:cubicBezTo>
                    <a:pt x="1304" y="87"/>
                    <a:pt x="1187" y="37"/>
                    <a:pt x="1053" y="3"/>
                  </a:cubicBezTo>
                  <a:cubicBezTo>
                    <a:pt x="1024" y="1"/>
                    <a:pt x="996" y="0"/>
                    <a:pt x="967"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53"/>
            <p:cNvSpPr/>
            <p:nvPr/>
          </p:nvSpPr>
          <p:spPr>
            <a:xfrm>
              <a:off x="5875591" y="2950755"/>
              <a:ext cx="103906" cy="42979"/>
            </a:xfrm>
            <a:custGeom>
              <a:avLst/>
              <a:gdLst/>
              <a:ahLst/>
              <a:cxnLst/>
              <a:rect l="l" t="t" r="r" b="b"/>
              <a:pathLst>
                <a:path w="3242" h="1341" extrusionOk="0">
                  <a:moveTo>
                    <a:pt x="821" y="0"/>
                  </a:moveTo>
                  <a:cubicBezTo>
                    <a:pt x="710" y="0"/>
                    <a:pt x="602" y="21"/>
                    <a:pt x="501" y="63"/>
                  </a:cubicBezTo>
                  <a:cubicBezTo>
                    <a:pt x="368" y="96"/>
                    <a:pt x="234" y="163"/>
                    <a:pt x="117" y="247"/>
                  </a:cubicBezTo>
                  <a:cubicBezTo>
                    <a:pt x="33" y="313"/>
                    <a:pt x="0" y="347"/>
                    <a:pt x="0" y="364"/>
                  </a:cubicBezTo>
                  <a:cubicBezTo>
                    <a:pt x="1" y="365"/>
                    <a:pt x="3" y="365"/>
                    <a:pt x="5" y="365"/>
                  </a:cubicBezTo>
                  <a:cubicBezTo>
                    <a:pt x="38" y="365"/>
                    <a:pt x="220" y="241"/>
                    <a:pt x="535" y="146"/>
                  </a:cubicBezTo>
                  <a:cubicBezTo>
                    <a:pt x="607" y="127"/>
                    <a:pt x="682" y="117"/>
                    <a:pt x="758" y="117"/>
                  </a:cubicBezTo>
                  <a:cubicBezTo>
                    <a:pt x="874" y="117"/>
                    <a:pt x="992" y="139"/>
                    <a:pt x="1103" y="180"/>
                  </a:cubicBezTo>
                  <a:cubicBezTo>
                    <a:pt x="1303" y="263"/>
                    <a:pt x="1387" y="497"/>
                    <a:pt x="1521" y="748"/>
                  </a:cubicBezTo>
                  <a:cubicBezTo>
                    <a:pt x="1637" y="982"/>
                    <a:pt x="1855" y="1182"/>
                    <a:pt x="2105" y="1266"/>
                  </a:cubicBezTo>
                  <a:cubicBezTo>
                    <a:pt x="2232" y="1315"/>
                    <a:pt x="2358" y="1340"/>
                    <a:pt x="2485" y="1340"/>
                  </a:cubicBezTo>
                  <a:cubicBezTo>
                    <a:pt x="2576" y="1340"/>
                    <a:pt x="2666" y="1327"/>
                    <a:pt x="2757" y="1299"/>
                  </a:cubicBezTo>
                  <a:cubicBezTo>
                    <a:pt x="2957" y="1266"/>
                    <a:pt x="3125" y="1149"/>
                    <a:pt x="3242" y="965"/>
                  </a:cubicBezTo>
                  <a:lnTo>
                    <a:pt x="3242" y="965"/>
                  </a:lnTo>
                  <a:cubicBezTo>
                    <a:pt x="3091" y="1065"/>
                    <a:pt x="2907" y="1149"/>
                    <a:pt x="2740" y="1199"/>
                  </a:cubicBezTo>
                  <a:cubicBezTo>
                    <a:pt x="2673" y="1210"/>
                    <a:pt x="2607" y="1216"/>
                    <a:pt x="2540" y="1216"/>
                  </a:cubicBezTo>
                  <a:cubicBezTo>
                    <a:pt x="2408" y="1216"/>
                    <a:pt x="2278" y="1193"/>
                    <a:pt x="2155" y="1149"/>
                  </a:cubicBezTo>
                  <a:cubicBezTo>
                    <a:pt x="1938" y="1065"/>
                    <a:pt x="1754" y="882"/>
                    <a:pt x="1637" y="681"/>
                  </a:cubicBezTo>
                  <a:cubicBezTo>
                    <a:pt x="1587" y="547"/>
                    <a:pt x="1521" y="430"/>
                    <a:pt x="1454" y="330"/>
                  </a:cubicBezTo>
                  <a:cubicBezTo>
                    <a:pt x="1387" y="213"/>
                    <a:pt x="1270" y="113"/>
                    <a:pt x="1153" y="63"/>
                  </a:cubicBezTo>
                  <a:cubicBezTo>
                    <a:pt x="1044" y="21"/>
                    <a:pt x="932" y="0"/>
                    <a:pt x="82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53"/>
            <p:cNvSpPr/>
            <p:nvPr/>
          </p:nvSpPr>
          <p:spPr>
            <a:xfrm>
              <a:off x="6173848" y="2522728"/>
              <a:ext cx="87336" cy="65991"/>
            </a:xfrm>
            <a:custGeom>
              <a:avLst/>
              <a:gdLst/>
              <a:ahLst/>
              <a:cxnLst/>
              <a:rect l="l" t="t" r="r" b="b"/>
              <a:pathLst>
                <a:path w="2725" h="2059" extrusionOk="0">
                  <a:moveTo>
                    <a:pt x="586" y="1"/>
                  </a:moveTo>
                  <a:cubicBezTo>
                    <a:pt x="435" y="1"/>
                    <a:pt x="285" y="1"/>
                    <a:pt x="151" y="34"/>
                  </a:cubicBezTo>
                  <a:cubicBezTo>
                    <a:pt x="51" y="51"/>
                    <a:pt x="1" y="68"/>
                    <a:pt x="1" y="84"/>
                  </a:cubicBezTo>
                  <a:cubicBezTo>
                    <a:pt x="1" y="94"/>
                    <a:pt x="19" y="97"/>
                    <a:pt x="52" y="97"/>
                  </a:cubicBezTo>
                  <a:cubicBezTo>
                    <a:pt x="105" y="97"/>
                    <a:pt x="197" y="89"/>
                    <a:pt x="318" y="89"/>
                  </a:cubicBezTo>
                  <a:cubicBezTo>
                    <a:pt x="392" y="89"/>
                    <a:pt x="476" y="92"/>
                    <a:pt x="569" y="101"/>
                  </a:cubicBezTo>
                  <a:cubicBezTo>
                    <a:pt x="769" y="118"/>
                    <a:pt x="936" y="218"/>
                    <a:pt x="1070" y="352"/>
                  </a:cubicBezTo>
                  <a:cubicBezTo>
                    <a:pt x="1220" y="519"/>
                    <a:pt x="1220" y="769"/>
                    <a:pt x="1237" y="1037"/>
                  </a:cubicBezTo>
                  <a:cubicBezTo>
                    <a:pt x="1254" y="1304"/>
                    <a:pt x="1388" y="1571"/>
                    <a:pt x="1571" y="1755"/>
                  </a:cubicBezTo>
                  <a:cubicBezTo>
                    <a:pt x="1738" y="1906"/>
                    <a:pt x="1939" y="2006"/>
                    <a:pt x="2156" y="2039"/>
                  </a:cubicBezTo>
                  <a:cubicBezTo>
                    <a:pt x="2210" y="2053"/>
                    <a:pt x="2264" y="2059"/>
                    <a:pt x="2317" y="2059"/>
                  </a:cubicBezTo>
                  <a:cubicBezTo>
                    <a:pt x="2462" y="2059"/>
                    <a:pt x="2602" y="2012"/>
                    <a:pt x="2724" y="1939"/>
                  </a:cubicBezTo>
                  <a:lnTo>
                    <a:pt x="2724" y="1939"/>
                  </a:lnTo>
                  <a:cubicBezTo>
                    <a:pt x="2618" y="1949"/>
                    <a:pt x="2512" y="1958"/>
                    <a:pt x="2406" y="1958"/>
                  </a:cubicBezTo>
                  <a:cubicBezTo>
                    <a:pt x="2328" y="1958"/>
                    <a:pt x="2251" y="1953"/>
                    <a:pt x="2173" y="1939"/>
                  </a:cubicBezTo>
                  <a:cubicBezTo>
                    <a:pt x="1989" y="1906"/>
                    <a:pt x="1805" y="1805"/>
                    <a:pt x="1672" y="1672"/>
                  </a:cubicBezTo>
                  <a:cubicBezTo>
                    <a:pt x="1504" y="1488"/>
                    <a:pt x="1404" y="1271"/>
                    <a:pt x="1388" y="1020"/>
                  </a:cubicBezTo>
                  <a:cubicBezTo>
                    <a:pt x="1371" y="886"/>
                    <a:pt x="1371" y="753"/>
                    <a:pt x="1354" y="619"/>
                  </a:cubicBezTo>
                  <a:cubicBezTo>
                    <a:pt x="1321" y="485"/>
                    <a:pt x="1271" y="368"/>
                    <a:pt x="1170" y="268"/>
                  </a:cubicBezTo>
                  <a:cubicBezTo>
                    <a:pt x="1020" y="101"/>
                    <a:pt x="803" y="18"/>
                    <a:pt x="586"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53"/>
            <p:cNvSpPr/>
            <p:nvPr/>
          </p:nvSpPr>
          <p:spPr>
            <a:xfrm>
              <a:off x="6311471" y="2125917"/>
              <a:ext cx="36986" cy="105605"/>
            </a:xfrm>
            <a:custGeom>
              <a:avLst/>
              <a:gdLst/>
              <a:ahLst/>
              <a:cxnLst/>
              <a:rect l="l" t="t" r="r" b="b"/>
              <a:pathLst>
                <a:path w="1154" h="3295" extrusionOk="0">
                  <a:moveTo>
                    <a:pt x="652" y="1"/>
                  </a:moveTo>
                  <a:cubicBezTo>
                    <a:pt x="619" y="18"/>
                    <a:pt x="786" y="185"/>
                    <a:pt x="920" y="502"/>
                  </a:cubicBezTo>
                  <a:cubicBezTo>
                    <a:pt x="1003" y="669"/>
                    <a:pt x="1037" y="870"/>
                    <a:pt x="987" y="1070"/>
                  </a:cubicBezTo>
                  <a:cubicBezTo>
                    <a:pt x="920" y="1271"/>
                    <a:pt x="719" y="1404"/>
                    <a:pt x="485" y="1571"/>
                  </a:cubicBezTo>
                  <a:cubicBezTo>
                    <a:pt x="268" y="1722"/>
                    <a:pt x="118" y="1956"/>
                    <a:pt x="51" y="2223"/>
                  </a:cubicBezTo>
                  <a:cubicBezTo>
                    <a:pt x="1" y="2440"/>
                    <a:pt x="34" y="2674"/>
                    <a:pt x="118" y="2875"/>
                  </a:cubicBezTo>
                  <a:cubicBezTo>
                    <a:pt x="273" y="3186"/>
                    <a:pt x="487" y="3294"/>
                    <a:pt x="516" y="3294"/>
                  </a:cubicBezTo>
                  <a:cubicBezTo>
                    <a:pt x="518" y="3294"/>
                    <a:pt x="519" y="3294"/>
                    <a:pt x="519" y="3292"/>
                  </a:cubicBezTo>
                  <a:cubicBezTo>
                    <a:pt x="385" y="3159"/>
                    <a:pt x="285" y="3008"/>
                    <a:pt x="218" y="2841"/>
                  </a:cubicBezTo>
                  <a:cubicBezTo>
                    <a:pt x="151" y="2641"/>
                    <a:pt x="134" y="2440"/>
                    <a:pt x="185" y="2257"/>
                  </a:cubicBezTo>
                  <a:cubicBezTo>
                    <a:pt x="235" y="2023"/>
                    <a:pt x="385" y="1822"/>
                    <a:pt x="569" y="1672"/>
                  </a:cubicBezTo>
                  <a:cubicBezTo>
                    <a:pt x="686" y="1605"/>
                    <a:pt x="786" y="1521"/>
                    <a:pt x="886" y="1438"/>
                  </a:cubicBezTo>
                  <a:cubicBezTo>
                    <a:pt x="1003" y="1354"/>
                    <a:pt x="1070" y="1237"/>
                    <a:pt x="1104" y="1104"/>
                  </a:cubicBezTo>
                  <a:cubicBezTo>
                    <a:pt x="1154" y="886"/>
                    <a:pt x="1120" y="652"/>
                    <a:pt x="1020" y="452"/>
                  </a:cubicBezTo>
                  <a:cubicBezTo>
                    <a:pt x="953" y="335"/>
                    <a:pt x="870" y="218"/>
                    <a:pt x="769" y="101"/>
                  </a:cubicBezTo>
                  <a:cubicBezTo>
                    <a:pt x="703" y="34"/>
                    <a:pt x="652" y="1"/>
                    <a:pt x="65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53"/>
            <p:cNvSpPr/>
            <p:nvPr/>
          </p:nvSpPr>
          <p:spPr>
            <a:xfrm>
              <a:off x="6072122" y="2470037"/>
              <a:ext cx="87304" cy="65767"/>
            </a:xfrm>
            <a:custGeom>
              <a:avLst/>
              <a:gdLst/>
              <a:ahLst/>
              <a:cxnLst/>
              <a:rect l="l" t="t" r="r" b="b"/>
              <a:pathLst>
                <a:path w="2724" h="2052" extrusionOk="0">
                  <a:moveTo>
                    <a:pt x="447" y="1"/>
                  </a:moveTo>
                  <a:cubicBezTo>
                    <a:pt x="348" y="1"/>
                    <a:pt x="245" y="12"/>
                    <a:pt x="150" y="24"/>
                  </a:cubicBezTo>
                  <a:cubicBezTo>
                    <a:pt x="69" y="51"/>
                    <a:pt x="21" y="67"/>
                    <a:pt x="5" y="81"/>
                  </a:cubicBezTo>
                  <a:lnTo>
                    <a:pt x="5" y="81"/>
                  </a:lnTo>
                  <a:cubicBezTo>
                    <a:pt x="2" y="80"/>
                    <a:pt x="0" y="77"/>
                    <a:pt x="0" y="74"/>
                  </a:cubicBezTo>
                  <a:lnTo>
                    <a:pt x="0" y="91"/>
                  </a:lnTo>
                  <a:cubicBezTo>
                    <a:pt x="0" y="88"/>
                    <a:pt x="2" y="85"/>
                    <a:pt x="5" y="81"/>
                  </a:cubicBezTo>
                  <a:lnTo>
                    <a:pt x="5" y="81"/>
                  </a:lnTo>
                  <a:cubicBezTo>
                    <a:pt x="13" y="86"/>
                    <a:pt x="30" y="87"/>
                    <a:pt x="55" y="87"/>
                  </a:cubicBezTo>
                  <a:cubicBezTo>
                    <a:pt x="94" y="87"/>
                    <a:pt x="151" y="84"/>
                    <a:pt x="225" y="84"/>
                  </a:cubicBezTo>
                  <a:cubicBezTo>
                    <a:pt x="316" y="84"/>
                    <a:pt x="432" y="88"/>
                    <a:pt x="568" y="108"/>
                  </a:cubicBezTo>
                  <a:cubicBezTo>
                    <a:pt x="752" y="124"/>
                    <a:pt x="936" y="208"/>
                    <a:pt x="1069" y="358"/>
                  </a:cubicBezTo>
                  <a:cubicBezTo>
                    <a:pt x="1220" y="509"/>
                    <a:pt x="1220" y="759"/>
                    <a:pt x="1237" y="1043"/>
                  </a:cubicBezTo>
                  <a:cubicBezTo>
                    <a:pt x="1253" y="1311"/>
                    <a:pt x="1370" y="1561"/>
                    <a:pt x="1571" y="1762"/>
                  </a:cubicBezTo>
                  <a:cubicBezTo>
                    <a:pt x="1721" y="1912"/>
                    <a:pt x="1938" y="2012"/>
                    <a:pt x="2155" y="2029"/>
                  </a:cubicBezTo>
                  <a:cubicBezTo>
                    <a:pt x="2216" y="2044"/>
                    <a:pt x="2276" y="2052"/>
                    <a:pt x="2335" y="2052"/>
                  </a:cubicBezTo>
                  <a:cubicBezTo>
                    <a:pt x="2473" y="2052"/>
                    <a:pt x="2607" y="2011"/>
                    <a:pt x="2724" y="1929"/>
                  </a:cubicBezTo>
                  <a:lnTo>
                    <a:pt x="2724" y="1929"/>
                  </a:lnTo>
                  <a:cubicBezTo>
                    <a:pt x="2616" y="1948"/>
                    <a:pt x="2508" y="1957"/>
                    <a:pt x="2401" y="1957"/>
                  </a:cubicBezTo>
                  <a:cubicBezTo>
                    <a:pt x="2324" y="1957"/>
                    <a:pt x="2248" y="1953"/>
                    <a:pt x="2172" y="1946"/>
                  </a:cubicBezTo>
                  <a:cubicBezTo>
                    <a:pt x="1972" y="1896"/>
                    <a:pt x="1805" y="1795"/>
                    <a:pt x="1654" y="1662"/>
                  </a:cubicBezTo>
                  <a:cubicBezTo>
                    <a:pt x="1487" y="1495"/>
                    <a:pt x="1387" y="1261"/>
                    <a:pt x="1370" y="1027"/>
                  </a:cubicBezTo>
                  <a:cubicBezTo>
                    <a:pt x="1370" y="893"/>
                    <a:pt x="1353" y="759"/>
                    <a:pt x="1337" y="626"/>
                  </a:cubicBezTo>
                  <a:cubicBezTo>
                    <a:pt x="1320" y="492"/>
                    <a:pt x="1253" y="358"/>
                    <a:pt x="1170" y="258"/>
                  </a:cubicBezTo>
                  <a:cubicBezTo>
                    <a:pt x="1003" y="108"/>
                    <a:pt x="802" y="7"/>
                    <a:pt x="568" y="7"/>
                  </a:cubicBezTo>
                  <a:cubicBezTo>
                    <a:pt x="529" y="3"/>
                    <a:pt x="488" y="1"/>
                    <a:pt x="44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53"/>
            <p:cNvSpPr/>
            <p:nvPr/>
          </p:nvSpPr>
          <p:spPr>
            <a:xfrm>
              <a:off x="6262755" y="2240527"/>
              <a:ext cx="87849" cy="65991"/>
            </a:xfrm>
            <a:custGeom>
              <a:avLst/>
              <a:gdLst/>
              <a:ahLst/>
              <a:cxnLst/>
              <a:rect l="l" t="t" r="r" b="b"/>
              <a:pathLst>
                <a:path w="2741" h="2059" extrusionOk="0">
                  <a:moveTo>
                    <a:pt x="585" y="0"/>
                  </a:moveTo>
                  <a:cubicBezTo>
                    <a:pt x="435" y="0"/>
                    <a:pt x="301" y="0"/>
                    <a:pt x="151" y="34"/>
                  </a:cubicBezTo>
                  <a:cubicBezTo>
                    <a:pt x="50" y="51"/>
                    <a:pt x="0" y="84"/>
                    <a:pt x="0" y="84"/>
                  </a:cubicBezTo>
                  <a:cubicBezTo>
                    <a:pt x="0" y="93"/>
                    <a:pt x="18" y="96"/>
                    <a:pt x="51" y="96"/>
                  </a:cubicBezTo>
                  <a:cubicBezTo>
                    <a:pt x="104" y="96"/>
                    <a:pt x="197" y="89"/>
                    <a:pt x="317" y="89"/>
                  </a:cubicBezTo>
                  <a:cubicBezTo>
                    <a:pt x="391" y="89"/>
                    <a:pt x="476" y="92"/>
                    <a:pt x="568" y="101"/>
                  </a:cubicBezTo>
                  <a:cubicBezTo>
                    <a:pt x="769" y="117"/>
                    <a:pt x="936" y="218"/>
                    <a:pt x="1086" y="351"/>
                  </a:cubicBezTo>
                  <a:cubicBezTo>
                    <a:pt x="1237" y="518"/>
                    <a:pt x="1220" y="769"/>
                    <a:pt x="1237" y="1036"/>
                  </a:cubicBezTo>
                  <a:cubicBezTo>
                    <a:pt x="1270" y="1320"/>
                    <a:pt x="1387" y="1571"/>
                    <a:pt x="1588" y="1755"/>
                  </a:cubicBezTo>
                  <a:cubicBezTo>
                    <a:pt x="1738" y="1905"/>
                    <a:pt x="1939" y="2006"/>
                    <a:pt x="2156" y="2039"/>
                  </a:cubicBezTo>
                  <a:cubicBezTo>
                    <a:pt x="2209" y="2052"/>
                    <a:pt x="2264" y="2059"/>
                    <a:pt x="2319" y="2059"/>
                  </a:cubicBezTo>
                  <a:cubicBezTo>
                    <a:pt x="2469" y="2059"/>
                    <a:pt x="2618" y="2012"/>
                    <a:pt x="2741" y="1939"/>
                  </a:cubicBezTo>
                  <a:lnTo>
                    <a:pt x="2741" y="1939"/>
                  </a:lnTo>
                  <a:cubicBezTo>
                    <a:pt x="2634" y="1948"/>
                    <a:pt x="2523" y="1958"/>
                    <a:pt x="2412" y="1958"/>
                  </a:cubicBezTo>
                  <a:cubicBezTo>
                    <a:pt x="2331" y="1958"/>
                    <a:pt x="2250" y="1953"/>
                    <a:pt x="2172" y="1939"/>
                  </a:cubicBezTo>
                  <a:cubicBezTo>
                    <a:pt x="1989" y="1905"/>
                    <a:pt x="1805" y="1805"/>
                    <a:pt x="1671" y="1671"/>
                  </a:cubicBezTo>
                  <a:cubicBezTo>
                    <a:pt x="1504" y="1488"/>
                    <a:pt x="1404" y="1270"/>
                    <a:pt x="1387" y="1020"/>
                  </a:cubicBezTo>
                  <a:cubicBezTo>
                    <a:pt x="1387" y="886"/>
                    <a:pt x="1370" y="752"/>
                    <a:pt x="1354" y="635"/>
                  </a:cubicBezTo>
                  <a:cubicBezTo>
                    <a:pt x="1320" y="502"/>
                    <a:pt x="1270" y="368"/>
                    <a:pt x="1170" y="268"/>
                  </a:cubicBezTo>
                  <a:cubicBezTo>
                    <a:pt x="1020" y="117"/>
                    <a:pt x="802" y="17"/>
                    <a:pt x="585"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53"/>
            <p:cNvSpPr/>
            <p:nvPr/>
          </p:nvSpPr>
          <p:spPr>
            <a:xfrm>
              <a:off x="5873956" y="2527567"/>
              <a:ext cx="33781" cy="100701"/>
            </a:xfrm>
            <a:custGeom>
              <a:avLst/>
              <a:gdLst/>
              <a:ahLst/>
              <a:cxnLst/>
              <a:rect l="l" t="t" r="r" b="b"/>
              <a:pathLst>
                <a:path w="1054" h="3142" extrusionOk="0">
                  <a:moveTo>
                    <a:pt x="18" y="0"/>
                  </a:moveTo>
                  <a:cubicBezTo>
                    <a:pt x="1" y="34"/>
                    <a:pt x="201" y="134"/>
                    <a:pt x="452" y="368"/>
                  </a:cubicBezTo>
                  <a:cubicBezTo>
                    <a:pt x="586" y="502"/>
                    <a:pt x="686" y="685"/>
                    <a:pt x="703" y="869"/>
                  </a:cubicBezTo>
                  <a:cubicBezTo>
                    <a:pt x="719" y="1086"/>
                    <a:pt x="569" y="1287"/>
                    <a:pt x="419" y="1521"/>
                  </a:cubicBezTo>
                  <a:cubicBezTo>
                    <a:pt x="268" y="1738"/>
                    <a:pt x="201" y="2022"/>
                    <a:pt x="235" y="2289"/>
                  </a:cubicBezTo>
                  <a:cubicBezTo>
                    <a:pt x="268" y="2507"/>
                    <a:pt x="369" y="2707"/>
                    <a:pt x="536" y="2874"/>
                  </a:cubicBezTo>
                  <a:cubicBezTo>
                    <a:pt x="653" y="3024"/>
                    <a:pt x="853" y="3125"/>
                    <a:pt x="1054" y="3141"/>
                  </a:cubicBezTo>
                  <a:cubicBezTo>
                    <a:pt x="886" y="3041"/>
                    <a:pt x="736" y="2941"/>
                    <a:pt x="602" y="2807"/>
                  </a:cubicBezTo>
                  <a:cubicBezTo>
                    <a:pt x="469" y="2657"/>
                    <a:pt x="402" y="2473"/>
                    <a:pt x="369" y="2273"/>
                  </a:cubicBezTo>
                  <a:cubicBezTo>
                    <a:pt x="335" y="2039"/>
                    <a:pt x="402" y="1788"/>
                    <a:pt x="536" y="1588"/>
                  </a:cubicBezTo>
                  <a:cubicBezTo>
                    <a:pt x="602" y="1487"/>
                    <a:pt x="686" y="1370"/>
                    <a:pt x="753" y="1253"/>
                  </a:cubicBezTo>
                  <a:cubicBezTo>
                    <a:pt x="820" y="1136"/>
                    <a:pt x="836" y="1003"/>
                    <a:pt x="836" y="869"/>
                  </a:cubicBezTo>
                  <a:cubicBezTo>
                    <a:pt x="803" y="635"/>
                    <a:pt x="686" y="435"/>
                    <a:pt x="519" y="284"/>
                  </a:cubicBezTo>
                  <a:cubicBezTo>
                    <a:pt x="419" y="201"/>
                    <a:pt x="302" y="117"/>
                    <a:pt x="168" y="50"/>
                  </a:cubicBezTo>
                  <a:cubicBezTo>
                    <a:pt x="68" y="17"/>
                    <a:pt x="18" y="0"/>
                    <a:pt x="18"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53"/>
            <p:cNvSpPr/>
            <p:nvPr/>
          </p:nvSpPr>
          <p:spPr>
            <a:xfrm>
              <a:off x="5780787" y="2282641"/>
              <a:ext cx="89996" cy="63203"/>
            </a:xfrm>
            <a:custGeom>
              <a:avLst/>
              <a:gdLst/>
              <a:ahLst/>
              <a:cxnLst/>
              <a:rect l="l" t="t" r="r" b="b"/>
              <a:pathLst>
                <a:path w="2808" h="1972" extrusionOk="0">
                  <a:moveTo>
                    <a:pt x="466" y="0"/>
                  </a:moveTo>
                  <a:cubicBezTo>
                    <a:pt x="361" y="0"/>
                    <a:pt x="251" y="19"/>
                    <a:pt x="151" y="57"/>
                  </a:cubicBezTo>
                  <a:cubicBezTo>
                    <a:pt x="51" y="73"/>
                    <a:pt x="1" y="90"/>
                    <a:pt x="1" y="107"/>
                  </a:cubicBezTo>
                  <a:cubicBezTo>
                    <a:pt x="1" y="114"/>
                    <a:pt x="10" y="116"/>
                    <a:pt x="29" y="116"/>
                  </a:cubicBezTo>
                  <a:cubicBezTo>
                    <a:pt x="91" y="116"/>
                    <a:pt x="248" y="87"/>
                    <a:pt x="458" y="87"/>
                  </a:cubicBezTo>
                  <a:cubicBezTo>
                    <a:pt x="494" y="87"/>
                    <a:pt x="530" y="88"/>
                    <a:pt x="569" y="90"/>
                  </a:cubicBezTo>
                  <a:cubicBezTo>
                    <a:pt x="769" y="107"/>
                    <a:pt x="953" y="190"/>
                    <a:pt x="1087" y="324"/>
                  </a:cubicBezTo>
                  <a:cubicBezTo>
                    <a:pt x="1237" y="474"/>
                    <a:pt x="1254" y="725"/>
                    <a:pt x="1287" y="1009"/>
                  </a:cubicBezTo>
                  <a:cubicBezTo>
                    <a:pt x="1304" y="1276"/>
                    <a:pt x="1438" y="1527"/>
                    <a:pt x="1655" y="1711"/>
                  </a:cubicBezTo>
                  <a:cubicBezTo>
                    <a:pt x="1822" y="1861"/>
                    <a:pt x="2022" y="1945"/>
                    <a:pt x="2240" y="1961"/>
                  </a:cubicBezTo>
                  <a:cubicBezTo>
                    <a:pt x="2281" y="1968"/>
                    <a:pt x="2321" y="1972"/>
                    <a:pt x="2362" y="1972"/>
                  </a:cubicBezTo>
                  <a:cubicBezTo>
                    <a:pt x="2521" y="1972"/>
                    <a:pt x="2675" y="1921"/>
                    <a:pt x="2808" y="1828"/>
                  </a:cubicBezTo>
                  <a:lnTo>
                    <a:pt x="2808" y="1828"/>
                  </a:lnTo>
                  <a:cubicBezTo>
                    <a:pt x="2691" y="1859"/>
                    <a:pt x="2575" y="1871"/>
                    <a:pt x="2458" y="1871"/>
                  </a:cubicBezTo>
                  <a:cubicBezTo>
                    <a:pt x="2391" y="1871"/>
                    <a:pt x="2324" y="1867"/>
                    <a:pt x="2256" y="1861"/>
                  </a:cubicBezTo>
                  <a:cubicBezTo>
                    <a:pt x="2056" y="1828"/>
                    <a:pt x="1872" y="1744"/>
                    <a:pt x="1738" y="1610"/>
                  </a:cubicBezTo>
                  <a:cubicBezTo>
                    <a:pt x="1555" y="1443"/>
                    <a:pt x="1454" y="1226"/>
                    <a:pt x="1421" y="992"/>
                  </a:cubicBezTo>
                  <a:cubicBezTo>
                    <a:pt x="1404" y="859"/>
                    <a:pt x="1404" y="725"/>
                    <a:pt x="1371" y="591"/>
                  </a:cubicBezTo>
                  <a:cubicBezTo>
                    <a:pt x="1337" y="458"/>
                    <a:pt x="1270" y="341"/>
                    <a:pt x="1187" y="240"/>
                  </a:cubicBezTo>
                  <a:cubicBezTo>
                    <a:pt x="1020" y="90"/>
                    <a:pt x="803" y="6"/>
                    <a:pt x="569" y="6"/>
                  </a:cubicBezTo>
                  <a:cubicBezTo>
                    <a:pt x="535" y="2"/>
                    <a:pt x="501" y="0"/>
                    <a:pt x="466"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53"/>
            <p:cNvSpPr/>
            <p:nvPr/>
          </p:nvSpPr>
          <p:spPr>
            <a:xfrm>
              <a:off x="5794729" y="2181075"/>
              <a:ext cx="89996" cy="63555"/>
            </a:xfrm>
            <a:custGeom>
              <a:avLst/>
              <a:gdLst/>
              <a:ahLst/>
              <a:cxnLst/>
              <a:rect l="l" t="t" r="r" b="b"/>
              <a:pathLst>
                <a:path w="2808" h="1983" extrusionOk="0">
                  <a:moveTo>
                    <a:pt x="568" y="1"/>
                  </a:moveTo>
                  <a:cubicBezTo>
                    <a:pt x="434" y="1"/>
                    <a:pt x="284" y="18"/>
                    <a:pt x="150" y="51"/>
                  </a:cubicBezTo>
                  <a:cubicBezTo>
                    <a:pt x="50" y="84"/>
                    <a:pt x="0" y="101"/>
                    <a:pt x="0" y="118"/>
                  </a:cubicBezTo>
                  <a:cubicBezTo>
                    <a:pt x="0" y="120"/>
                    <a:pt x="5" y="121"/>
                    <a:pt x="15" y="121"/>
                  </a:cubicBezTo>
                  <a:cubicBezTo>
                    <a:pt x="61" y="121"/>
                    <a:pt x="215" y="98"/>
                    <a:pt x="428" y="98"/>
                  </a:cubicBezTo>
                  <a:cubicBezTo>
                    <a:pt x="472" y="98"/>
                    <a:pt x="519" y="99"/>
                    <a:pt x="568" y="101"/>
                  </a:cubicBezTo>
                  <a:cubicBezTo>
                    <a:pt x="769" y="118"/>
                    <a:pt x="952" y="201"/>
                    <a:pt x="1086" y="335"/>
                  </a:cubicBezTo>
                  <a:cubicBezTo>
                    <a:pt x="1236" y="485"/>
                    <a:pt x="1253" y="736"/>
                    <a:pt x="1287" y="1020"/>
                  </a:cubicBezTo>
                  <a:cubicBezTo>
                    <a:pt x="1303" y="1287"/>
                    <a:pt x="1437" y="1538"/>
                    <a:pt x="1654" y="1722"/>
                  </a:cubicBezTo>
                  <a:cubicBezTo>
                    <a:pt x="1805" y="1855"/>
                    <a:pt x="2022" y="1956"/>
                    <a:pt x="2239" y="1972"/>
                  </a:cubicBezTo>
                  <a:cubicBezTo>
                    <a:pt x="2280" y="1979"/>
                    <a:pt x="2321" y="1983"/>
                    <a:pt x="2362" y="1983"/>
                  </a:cubicBezTo>
                  <a:cubicBezTo>
                    <a:pt x="2520" y="1983"/>
                    <a:pt x="2674" y="1932"/>
                    <a:pt x="2807" y="1839"/>
                  </a:cubicBezTo>
                  <a:lnTo>
                    <a:pt x="2807" y="1839"/>
                  </a:lnTo>
                  <a:cubicBezTo>
                    <a:pt x="2673" y="1863"/>
                    <a:pt x="2538" y="1879"/>
                    <a:pt x="2403" y="1879"/>
                  </a:cubicBezTo>
                  <a:cubicBezTo>
                    <a:pt x="2354" y="1879"/>
                    <a:pt x="2305" y="1877"/>
                    <a:pt x="2256" y="1872"/>
                  </a:cubicBezTo>
                  <a:cubicBezTo>
                    <a:pt x="2055" y="1839"/>
                    <a:pt x="1871" y="1755"/>
                    <a:pt x="1738" y="1622"/>
                  </a:cubicBezTo>
                  <a:cubicBezTo>
                    <a:pt x="1554" y="1454"/>
                    <a:pt x="1454" y="1237"/>
                    <a:pt x="1420" y="987"/>
                  </a:cubicBezTo>
                  <a:cubicBezTo>
                    <a:pt x="1404" y="870"/>
                    <a:pt x="1404" y="736"/>
                    <a:pt x="1370" y="602"/>
                  </a:cubicBezTo>
                  <a:cubicBezTo>
                    <a:pt x="1337" y="469"/>
                    <a:pt x="1270" y="335"/>
                    <a:pt x="1186" y="251"/>
                  </a:cubicBezTo>
                  <a:cubicBezTo>
                    <a:pt x="1019" y="101"/>
                    <a:pt x="802" y="1"/>
                    <a:pt x="56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53"/>
            <p:cNvSpPr/>
            <p:nvPr/>
          </p:nvSpPr>
          <p:spPr>
            <a:xfrm>
              <a:off x="5792037" y="2418854"/>
              <a:ext cx="89996" cy="63299"/>
            </a:xfrm>
            <a:custGeom>
              <a:avLst/>
              <a:gdLst/>
              <a:ahLst/>
              <a:cxnLst/>
              <a:rect l="l" t="t" r="r" b="b"/>
              <a:pathLst>
                <a:path w="2808" h="1975" extrusionOk="0">
                  <a:moveTo>
                    <a:pt x="585" y="0"/>
                  </a:moveTo>
                  <a:cubicBezTo>
                    <a:pt x="435" y="0"/>
                    <a:pt x="301" y="17"/>
                    <a:pt x="151" y="51"/>
                  </a:cubicBezTo>
                  <a:cubicBezTo>
                    <a:pt x="51" y="67"/>
                    <a:pt x="1" y="101"/>
                    <a:pt x="1" y="101"/>
                  </a:cubicBezTo>
                  <a:lnTo>
                    <a:pt x="17" y="101"/>
                  </a:lnTo>
                  <a:cubicBezTo>
                    <a:pt x="17" y="108"/>
                    <a:pt x="27" y="110"/>
                    <a:pt x="45" y="110"/>
                  </a:cubicBezTo>
                  <a:cubicBezTo>
                    <a:pt x="96" y="110"/>
                    <a:pt x="212" y="91"/>
                    <a:pt x="373" y="91"/>
                  </a:cubicBezTo>
                  <a:cubicBezTo>
                    <a:pt x="433" y="91"/>
                    <a:pt x="498" y="94"/>
                    <a:pt x="569" y="101"/>
                  </a:cubicBezTo>
                  <a:cubicBezTo>
                    <a:pt x="769" y="117"/>
                    <a:pt x="953" y="201"/>
                    <a:pt x="1087" y="335"/>
                  </a:cubicBezTo>
                  <a:cubicBezTo>
                    <a:pt x="1254" y="485"/>
                    <a:pt x="1254" y="736"/>
                    <a:pt x="1287" y="1003"/>
                  </a:cubicBezTo>
                  <a:cubicBezTo>
                    <a:pt x="1320" y="1270"/>
                    <a:pt x="1454" y="1521"/>
                    <a:pt x="1655" y="1705"/>
                  </a:cubicBezTo>
                  <a:cubicBezTo>
                    <a:pt x="1822" y="1855"/>
                    <a:pt x="2022" y="1939"/>
                    <a:pt x="2256" y="1955"/>
                  </a:cubicBezTo>
                  <a:cubicBezTo>
                    <a:pt x="2304" y="1968"/>
                    <a:pt x="2355" y="1975"/>
                    <a:pt x="2405" y="1975"/>
                  </a:cubicBezTo>
                  <a:cubicBezTo>
                    <a:pt x="2549" y="1975"/>
                    <a:pt x="2696" y="1925"/>
                    <a:pt x="2808" y="1838"/>
                  </a:cubicBezTo>
                  <a:lnTo>
                    <a:pt x="2808" y="1838"/>
                  </a:lnTo>
                  <a:cubicBezTo>
                    <a:pt x="2685" y="1863"/>
                    <a:pt x="2545" y="1878"/>
                    <a:pt x="2407" y="1878"/>
                  </a:cubicBezTo>
                  <a:cubicBezTo>
                    <a:pt x="2356" y="1878"/>
                    <a:pt x="2305" y="1876"/>
                    <a:pt x="2256" y="1872"/>
                  </a:cubicBezTo>
                  <a:cubicBezTo>
                    <a:pt x="2072" y="1838"/>
                    <a:pt x="1889" y="1738"/>
                    <a:pt x="1738" y="1604"/>
                  </a:cubicBezTo>
                  <a:cubicBezTo>
                    <a:pt x="1571" y="1437"/>
                    <a:pt x="1454" y="1220"/>
                    <a:pt x="1421" y="986"/>
                  </a:cubicBezTo>
                  <a:cubicBezTo>
                    <a:pt x="1404" y="853"/>
                    <a:pt x="1404" y="719"/>
                    <a:pt x="1371" y="585"/>
                  </a:cubicBezTo>
                  <a:cubicBezTo>
                    <a:pt x="1354" y="452"/>
                    <a:pt x="1287" y="335"/>
                    <a:pt x="1187" y="234"/>
                  </a:cubicBezTo>
                  <a:cubicBezTo>
                    <a:pt x="1020" y="84"/>
                    <a:pt x="803" y="0"/>
                    <a:pt x="585"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53"/>
            <p:cNvSpPr/>
            <p:nvPr/>
          </p:nvSpPr>
          <p:spPr>
            <a:xfrm>
              <a:off x="5724571" y="2266552"/>
              <a:ext cx="33236" cy="100381"/>
            </a:xfrm>
            <a:custGeom>
              <a:avLst/>
              <a:gdLst/>
              <a:ahLst/>
              <a:cxnLst/>
              <a:rect l="l" t="t" r="r" b="b"/>
              <a:pathLst>
                <a:path w="1037" h="3132" extrusionOk="0">
                  <a:moveTo>
                    <a:pt x="26" y="1"/>
                  </a:moveTo>
                  <a:cubicBezTo>
                    <a:pt x="20" y="1"/>
                    <a:pt x="17" y="3"/>
                    <a:pt x="17" y="7"/>
                  </a:cubicBezTo>
                  <a:cubicBezTo>
                    <a:pt x="0" y="24"/>
                    <a:pt x="201" y="124"/>
                    <a:pt x="451" y="358"/>
                  </a:cubicBezTo>
                  <a:cubicBezTo>
                    <a:pt x="585" y="508"/>
                    <a:pt x="669" y="676"/>
                    <a:pt x="685" y="876"/>
                  </a:cubicBezTo>
                  <a:cubicBezTo>
                    <a:pt x="719" y="1093"/>
                    <a:pt x="568" y="1294"/>
                    <a:pt x="401" y="1511"/>
                  </a:cubicBezTo>
                  <a:cubicBezTo>
                    <a:pt x="251" y="1745"/>
                    <a:pt x="201" y="2029"/>
                    <a:pt x="234" y="2296"/>
                  </a:cubicBezTo>
                  <a:cubicBezTo>
                    <a:pt x="268" y="2513"/>
                    <a:pt x="368" y="2714"/>
                    <a:pt x="518" y="2864"/>
                  </a:cubicBezTo>
                  <a:cubicBezTo>
                    <a:pt x="652" y="3031"/>
                    <a:pt x="836" y="3115"/>
                    <a:pt x="1036" y="3132"/>
                  </a:cubicBezTo>
                  <a:cubicBezTo>
                    <a:pt x="869" y="3048"/>
                    <a:pt x="719" y="2931"/>
                    <a:pt x="602" y="2798"/>
                  </a:cubicBezTo>
                  <a:cubicBezTo>
                    <a:pt x="468" y="2647"/>
                    <a:pt x="385" y="2463"/>
                    <a:pt x="368" y="2280"/>
                  </a:cubicBezTo>
                  <a:cubicBezTo>
                    <a:pt x="334" y="2029"/>
                    <a:pt x="385" y="1795"/>
                    <a:pt x="535" y="1595"/>
                  </a:cubicBezTo>
                  <a:cubicBezTo>
                    <a:pt x="602" y="1478"/>
                    <a:pt x="685" y="1377"/>
                    <a:pt x="735" y="1260"/>
                  </a:cubicBezTo>
                  <a:cubicBezTo>
                    <a:pt x="802" y="1143"/>
                    <a:pt x="836" y="993"/>
                    <a:pt x="819" y="859"/>
                  </a:cubicBezTo>
                  <a:cubicBezTo>
                    <a:pt x="802" y="642"/>
                    <a:pt x="685" y="442"/>
                    <a:pt x="518" y="291"/>
                  </a:cubicBezTo>
                  <a:cubicBezTo>
                    <a:pt x="401" y="191"/>
                    <a:pt x="284" y="124"/>
                    <a:pt x="151" y="57"/>
                  </a:cubicBezTo>
                  <a:cubicBezTo>
                    <a:pt x="88" y="20"/>
                    <a:pt x="44" y="1"/>
                    <a:pt x="26"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53"/>
            <p:cNvSpPr/>
            <p:nvPr/>
          </p:nvSpPr>
          <p:spPr>
            <a:xfrm>
              <a:off x="6158849" y="2653203"/>
              <a:ext cx="87336" cy="65767"/>
            </a:xfrm>
            <a:custGeom>
              <a:avLst/>
              <a:gdLst/>
              <a:ahLst/>
              <a:cxnLst/>
              <a:rect l="l" t="t" r="r" b="b"/>
              <a:pathLst>
                <a:path w="2725" h="2052" extrusionOk="0">
                  <a:moveTo>
                    <a:pt x="459" y="0"/>
                  </a:moveTo>
                  <a:cubicBezTo>
                    <a:pt x="356" y="0"/>
                    <a:pt x="249" y="16"/>
                    <a:pt x="151" y="40"/>
                  </a:cubicBezTo>
                  <a:cubicBezTo>
                    <a:pt x="70" y="54"/>
                    <a:pt x="22" y="67"/>
                    <a:pt x="6" y="81"/>
                  </a:cubicBezTo>
                  <a:lnTo>
                    <a:pt x="6" y="81"/>
                  </a:lnTo>
                  <a:cubicBezTo>
                    <a:pt x="3" y="79"/>
                    <a:pt x="1" y="77"/>
                    <a:pt x="1" y="74"/>
                  </a:cubicBezTo>
                  <a:lnTo>
                    <a:pt x="1" y="90"/>
                  </a:lnTo>
                  <a:cubicBezTo>
                    <a:pt x="1" y="87"/>
                    <a:pt x="3" y="84"/>
                    <a:pt x="6" y="81"/>
                  </a:cubicBezTo>
                  <a:lnTo>
                    <a:pt x="6" y="81"/>
                  </a:lnTo>
                  <a:cubicBezTo>
                    <a:pt x="14" y="85"/>
                    <a:pt x="31" y="86"/>
                    <a:pt x="56" y="86"/>
                  </a:cubicBezTo>
                  <a:cubicBezTo>
                    <a:pt x="95" y="86"/>
                    <a:pt x="152" y="83"/>
                    <a:pt x="226" y="83"/>
                  </a:cubicBezTo>
                  <a:cubicBezTo>
                    <a:pt x="317" y="83"/>
                    <a:pt x="433" y="88"/>
                    <a:pt x="569" y="107"/>
                  </a:cubicBezTo>
                  <a:cubicBezTo>
                    <a:pt x="753" y="124"/>
                    <a:pt x="937" y="207"/>
                    <a:pt x="1070" y="358"/>
                  </a:cubicBezTo>
                  <a:cubicBezTo>
                    <a:pt x="1221" y="508"/>
                    <a:pt x="1221" y="759"/>
                    <a:pt x="1237" y="1043"/>
                  </a:cubicBezTo>
                  <a:cubicBezTo>
                    <a:pt x="1254" y="1310"/>
                    <a:pt x="1371" y="1561"/>
                    <a:pt x="1571" y="1761"/>
                  </a:cubicBezTo>
                  <a:cubicBezTo>
                    <a:pt x="1739" y="1912"/>
                    <a:pt x="1939" y="2012"/>
                    <a:pt x="2156" y="2028"/>
                  </a:cubicBezTo>
                  <a:cubicBezTo>
                    <a:pt x="2216" y="2044"/>
                    <a:pt x="2277" y="2051"/>
                    <a:pt x="2336" y="2051"/>
                  </a:cubicBezTo>
                  <a:cubicBezTo>
                    <a:pt x="2474" y="2051"/>
                    <a:pt x="2607" y="2010"/>
                    <a:pt x="2724" y="1928"/>
                  </a:cubicBezTo>
                  <a:lnTo>
                    <a:pt x="2724" y="1928"/>
                  </a:lnTo>
                  <a:cubicBezTo>
                    <a:pt x="2617" y="1948"/>
                    <a:pt x="2509" y="1956"/>
                    <a:pt x="2401" y="1956"/>
                  </a:cubicBezTo>
                  <a:cubicBezTo>
                    <a:pt x="2325" y="1956"/>
                    <a:pt x="2249" y="1952"/>
                    <a:pt x="2173" y="1945"/>
                  </a:cubicBezTo>
                  <a:cubicBezTo>
                    <a:pt x="1972" y="1895"/>
                    <a:pt x="1805" y="1795"/>
                    <a:pt x="1672" y="1661"/>
                  </a:cubicBezTo>
                  <a:cubicBezTo>
                    <a:pt x="1505" y="1494"/>
                    <a:pt x="1388" y="1260"/>
                    <a:pt x="1388" y="1026"/>
                  </a:cubicBezTo>
                  <a:cubicBezTo>
                    <a:pt x="1371" y="892"/>
                    <a:pt x="1371" y="759"/>
                    <a:pt x="1338" y="625"/>
                  </a:cubicBezTo>
                  <a:cubicBezTo>
                    <a:pt x="1321" y="491"/>
                    <a:pt x="1254" y="358"/>
                    <a:pt x="1170" y="257"/>
                  </a:cubicBezTo>
                  <a:cubicBezTo>
                    <a:pt x="1003" y="107"/>
                    <a:pt x="803" y="7"/>
                    <a:pt x="569" y="7"/>
                  </a:cubicBezTo>
                  <a:cubicBezTo>
                    <a:pt x="533" y="2"/>
                    <a:pt x="496" y="0"/>
                    <a:pt x="459"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53"/>
            <p:cNvSpPr/>
            <p:nvPr/>
          </p:nvSpPr>
          <p:spPr>
            <a:xfrm>
              <a:off x="5908763" y="2847779"/>
              <a:ext cx="99131" cy="37563"/>
            </a:xfrm>
            <a:custGeom>
              <a:avLst/>
              <a:gdLst/>
              <a:ahLst/>
              <a:cxnLst/>
              <a:rect l="l" t="t" r="r" b="b"/>
              <a:pathLst>
                <a:path w="3093" h="1172" extrusionOk="0">
                  <a:moveTo>
                    <a:pt x="3092" y="1"/>
                  </a:moveTo>
                  <a:cubicBezTo>
                    <a:pt x="3009" y="168"/>
                    <a:pt x="2908" y="335"/>
                    <a:pt x="2775" y="469"/>
                  </a:cubicBezTo>
                  <a:cubicBezTo>
                    <a:pt x="2641" y="602"/>
                    <a:pt x="2457" y="686"/>
                    <a:pt x="2257" y="719"/>
                  </a:cubicBezTo>
                  <a:cubicBezTo>
                    <a:pt x="2209" y="726"/>
                    <a:pt x="2160" y="730"/>
                    <a:pt x="2112" y="730"/>
                  </a:cubicBezTo>
                  <a:cubicBezTo>
                    <a:pt x="1922" y="730"/>
                    <a:pt x="1731" y="679"/>
                    <a:pt x="1572" y="586"/>
                  </a:cubicBezTo>
                  <a:cubicBezTo>
                    <a:pt x="1455" y="519"/>
                    <a:pt x="1354" y="435"/>
                    <a:pt x="1221" y="385"/>
                  </a:cubicBezTo>
                  <a:cubicBezTo>
                    <a:pt x="1131" y="334"/>
                    <a:pt x="1032" y="312"/>
                    <a:pt x="931" y="312"/>
                  </a:cubicBezTo>
                  <a:cubicBezTo>
                    <a:pt x="900" y="312"/>
                    <a:pt x="868" y="314"/>
                    <a:pt x="836" y="318"/>
                  </a:cubicBezTo>
                  <a:cubicBezTo>
                    <a:pt x="619" y="352"/>
                    <a:pt x="419" y="469"/>
                    <a:pt x="268" y="653"/>
                  </a:cubicBezTo>
                  <a:cubicBezTo>
                    <a:pt x="185" y="753"/>
                    <a:pt x="101" y="887"/>
                    <a:pt x="51" y="1020"/>
                  </a:cubicBezTo>
                  <a:cubicBezTo>
                    <a:pt x="18" y="1104"/>
                    <a:pt x="1" y="1154"/>
                    <a:pt x="1" y="1171"/>
                  </a:cubicBezTo>
                  <a:cubicBezTo>
                    <a:pt x="2" y="1171"/>
                    <a:pt x="3" y="1171"/>
                    <a:pt x="5" y="1171"/>
                  </a:cubicBezTo>
                  <a:cubicBezTo>
                    <a:pt x="41" y="1171"/>
                    <a:pt x="126" y="961"/>
                    <a:pt x="352" y="719"/>
                  </a:cubicBezTo>
                  <a:cubicBezTo>
                    <a:pt x="486" y="569"/>
                    <a:pt x="653" y="469"/>
                    <a:pt x="853" y="452"/>
                  </a:cubicBezTo>
                  <a:cubicBezTo>
                    <a:pt x="876" y="449"/>
                    <a:pt x="899" y="447"/>
                    <a:pt x="921" y="447"/>
                  </a:cubicBezTo>
                  <a:cubicBezTo>
                    <a:pt x="1113" y="447"/>
                    <a:pt x="1295" y="568"/>
                    <a:pt x="1505" y="703"/>
                  </a:cubicBezTo>
                  <a:cubicBezTo>
                    <a:pt x="1680" y="815"/>
                    <a:pt x="1874" y="872"/>
                    <a:pt x="2080" y="872"/>
                  </a:cubicBezTo>
                  <a:cubicBezTo>
                    <a:pt x="2149" y="872"/>
                    <a:pt x="2219" y="866"/>
                    <a:pt x="2290" y="853"/>
                  </a:cubicBezTo>
                  <a:cubicBezTo>
                    <a:pt x="2507" y="803"/>
                    <a:pt x="2691" y="703"/>
                    <a:pt x="2841" y="536"/>
                  </a:cubicBezTo>
                  <a:cubicBezTo>
                    <a:pt x="2992" y="402"/>
                    <a:pt x="3092" y="201"/>
                    <a:pt x="309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53"/>
            <p:cNvSpPr/>
            <p:nvPr/>
          </p:nvSpPr>
          <p:spPr>
            <a:xfrm>
              <a:off x="6060872" y="2865470"/>
              <a:ext cx="57337" cy="95894"/>
            </a:xfrm>
            <a:custGeom>
              <a:avLst/>
              <a:gdLst/>
              <a:ahLst/>
              <a:cxnLst/>
              <a:rect l="l" t="t" r="r" b="b"/>
              <a:pathLst>
                <a:path w="1789" h="2992" extrusionOk="0">
                  <a:moveTo>
                    <a:pt x="1571" y="0"/>
                  </a:moveTo>
                  <a:cubicBezTo>
                    <a:pt x="1638" y="167"/>
                    <a:pt x="1671" y="351"/>
                    <a:pt x="1671" y="535"/>
                  </a:cubicBezTo>
                  <a:cubicBezTo>
                    <a:pt x="1671" y="736"/>
                    <a:pt x="1604" y="919"/>
                    <a:pt x="1487" y="1086"/>
                  </a:cubicBezTo>
                  <a:cubicBezTo>
                    <a:pt x="1354" y="1270"/>
                    <a:pt x="1136" y="1421"/>
                    <a:pt x="902" y="1471"/>
                  </a:cubicBezTo>
                  <a:cubicBezTo>
                    <a:pt x="769" y="1504"/>
                    <a:pt x="652" y="1538"/>
                    <a:pt x="518" y="1571"/>
                  </a:cubicBezTo>
                  <a:cubicBezTo>
                    <a:pt x="385" y="1621"/>
                    <a:pt x="268" y="1688"/>
                    <a:pt x="184" y="1805"/>
                  </a:cubicBezTo>
                  <a:cubicBezTo>
                    <a:pt x="67" y="1989"/>
                    <a:pt x="0" y="2206"/>
                    <a:pt x="34" y="2440"/>
                  </a:cubicBezTo>
                  <a:cubicBezTo>
                    <a:pt x="34" y="2573"/>
                    <a:pt x="67" y="2707"/>
                    <a:pt x="134" y="2841"/>
                  </a:cubicBezTo>
                  <a:cubicBezTo>
                    <a:pt x="167" y="2941"/>
                    <a:pt x="201" y="2991"/>
                    <a:pt x="201" y="2991"/>
                  </a:cubicBezTo>
                  <a:cubicBezTo>
                    <a:pt x="234" y="2974"/>
                    <a:pt x="134" y="2774"/>
                    <a:pt x="134" y="2423"/>
                  </a:cubicBezTo>
                  <a:cubicBezTo>
                    <a:pt x="117" y="2239"/>
                    <a:pt x="184" y="2039"/>
                    <a:pt x="301" y="1888"/>
                  </a:cubicBezTo>
                  <a:cubicBezTo>
                    <a:pt x="418" y="1705"/>
                    <a:pt x="669" y="1671"/>
                    <a:pt x="936" y="1604"/>
                  </a:cubicBezTo>
                  <a:cubicBezTo>
                    <a:pt x="1203" y="1538"/>
                    <a:pt x="1437" y="1387"/>
                    <a:pt x="1588" y="1153"/>
                  </a:cubicBezTo>
                  <a:cubicBezTo>
                    <a:pt x="1721" y="969"/>
                    <a:pt x="1788" y="752"/>
                    <a:pt x="1771" y="535"/>
                  </a:cubicBezTo>
                  <a:cubicBezTo>
                    <a:pt x="1788" y="335"/>
                    <a:pt x="1721" y="134"/>
                    <a:pt x="157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53"/>
            <p:cNvSpPr/>
            <p:nvPr/>
          </p:nvSpPr>
          <p:spPr>
            <a:xfrm>
              <a:off x="5974113" y="2766179"/>
              <a:ext cx="106053" cy="36345"/>
            </a:xfrm>
            <a:custGeom>
              <a:avLst/>
              <a:gdLst/>
              <a:ahLst/>
              <a:cxnLst/>
              <a:rect l="l" t="t" r="r" b="b"/>
              <a:pathLst>
                <a:path w="3309" h="1134" extrusionOk="0">
                  <a:moveTo>
                    <a:pt x="898" y="1"/>
                  </a:moveTo>
                  <a:cubicBezTo>
                    <a:pt x="744" y="1"/>
                    <a:pt x="590" y="38"/>
                    <a:pt x="452" y="108"/>
                  </a:cubicBezTo>
                  <a:cubicBezTo>
                    <a:pt x="335" y="174"/>
                    <a:pt x="218" y="258"/>
                    <a:pt x="101" y="358"/>
                  </a:cubicBezTo>
                  <a:cubicBezTo>
                    <a:pt x="34" y="425"/>
                    <a:pt x="0" y="475"/>
                    <a:pt x="0" y="475"/>
                  </a:cubicBezTo>
                  <a:cubicBezTo>
                    <a:pt x="1" y="476"/>
                    <a:pt x="3" y="476"/>
                    <a:pt x="4" y="476"/>
                  </a:cubicBezTo>
                  <a:cubicBezTo>
                    <a:pt x="35" y="476"/>
                    <a:pt x="201" y="335"/>
                    <a:pt x="502" y="208"/>
                  </a:cubicBezTo>
                  <a:cubicBezTo>
                    <a:pt x="606" y="156"/>
                    <a:pt x="724" y="129"/>
                    <a:pt x="846" y="129"/>
                  </a:cubicBezTo>
                  <a:cubicBezTo>
                    <a:pt x="919" y="129"/>
                    <a:pt x="995" y="139"/>
                    <a:pt x="1070" y="158"/>
                  </a:cubicBezTo>
                  <a:cubicBezTo>
                    <a:pt x="1270" y="208"/>
                    <a:pt x="1404" y="425"/>
                    <a:pt x="1554" y="659"/>
                  </a:cubicBezTo>
                  <a:cubicBezTo>
                    <a:pt x="1721" y="876"/>
                    <a:pt x="1955" y="1043"/>
                    <a:pt x="2223" y="1110"/>
                  </a:cubicBezTo>
                  <a:cubicBezTo>
                    <a:pt x="2287" y="1126"/>
                    <a:pt x="2355" y="1134"/>
                    <a:pt x="2424" y="1134"/>
                  </a:cubicBezTo>
                  <a:cubicBezTo>
                    <a:pt x="2570" y="1134"/>
                    <a:pt x="2721" y="1100"/>
                    <a:pt x="2858" y="1043"/>
                  </a:cubicBezTo>
                  <a:cubicBezTo>
                    <a:pt x="3208" y="893"/>
                    <a:pt x="3309" y="659"/>
                    <a:pt x="3292" y="659"/>
                  </a:cubicBezTo>
                  <a:lnTo>
                    <a:pt x="3292" y="659"/>
                  </a:lnTo>
                  <a:cubicBezTo>
                    <a:pt x="3158" y="776"/>
                    <a:pt x="2991" y="876"/>
                    <a:pt x="2824" y="943"/>
                  </a:cubicBezTo>
                  <a:cubicBezTo>
                    <a:pt x="2713" y="983"/>
                    <a:pt x="2595" y="1005"/>
                    <a:pt x="2476" y="1005"/>
                  </a:cubicBezTo>
                  <a:cubicBezTo>
                    <a:pt x="2398" y="1005"/>
                    <a:pt x="2318" y="996"/>
                    <a:pt x="2239" y="976"/>
                  </a:cubicBezTo>
                  <a:cubicBezTo>
                    <a:pt x="2005" y="910"/>
                    <a:pt x="1805" y="776"/>
                    <a:pt x="1671" y="575"/>
                  </a:cubicBezTo>
                  <a:cubicBezTo>
                    <a:pt x="1604" y="475"/>
                    <a:pt x="1521" y="358"/>
                    <a:pt x="1437" y="241"/>
                  </a:cubicBezTo>
                  <a:cubicBezTo>
                    <a:pt x="1354" y="141"/>
                    <a:pt x="1237" y="74"/>
                    <a:pt x="1103" y="24"/>
                  </a:cubicBezTo>
                  <a:cubicBezTo>
                    <a:pt x="1036" y="8"/>
                    <a:pt x="967" y="1"/>
                    <a:pt x="898"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53"/>
            <p:cNvSpPr/>
            <p:nvPr/>
          </p:nvSpPr>
          <p:spPr>
            <a:xfrm>
              <a:off x="5943056" y="2565194"/>
              <a:ext cx="106053" cy="34646"/>
            </a:xfrm>
            <a:custGeom>
              <a:avLst/>
              <a:gdLst/>
              <a:ahLst/>
              <a:cxnLst/>
              <a:rect l="l" t="t" r="r" b="b"/>
              <a:pathLst>
                <a:path w="3309" h="1081" extrusionOk="0">
                  <a:moveTo>
                    <a:pt x="931" y="0"/>
                  </a:moveTo>
                  <a:cubicBezTo>
                    <a:pt x="762" y="0"/>
                    <a:pt x="602" y="38"/>
                    <a:pt x="451" y="113"/>
                  </a:cubicBezTo>
                  <a:cubicBezTo>
                    <a:pt x="334" y="180"/>
                    <a:pt x="218" y="263"/>
                    <a:pt x="101" y="363"/>
                  </a:cubicBezTo>
                  <a:cubicBezTo>
                    <a:pt x="34" y="447"/>
                    <a:pt x="0" y="480"/>
                    <a:pt x="17" y="497"/>
                  </a:cubicBezTo>
                  <a:cubicBezTo>
                    <a:pt x="18" y="498"/>
                    <a:pt x="19" y="498"/>
                    <a:pt x="20" y="498"/>
                  </a:cubicBezTo>
                  <a:cubicBezTo>
                    <a:pt x="48" y="498"/>
                    <a:pt x="199" y="340"/>
                    <a:pt x="502" y="196"/>
                  </a:cubicBezTo>
                  <a:cubicBezTo>
                    <a:pt x="606" y="144"/>
                    <a:pt x="723" y="118"/>
                    <a:pt x="842" y="118"/>
                  </a:cubicBezTo>
                  <a:cubicBezTo>
                    <a:pt x="913" y="118"/>
                    <a:pt x="984" y="127"/>
                    <a:pt x="1053" y="146"/>
                  </a:cubicBezTo>
                  <a:cubicBezTo>
                    <a:pt x="1270" y="196"/>
                    <a:pt x="1404" y="414"/>
                    <a:pt x="1571" y="631"/>
                  </a:cubicBezTo>
                  <a:cubicBezTo>
                    <a:pt x="1721" y="848"/>
                    <a:pt x="1972" y="1015"/>
                    <a:pt x="2239" y="1065"/>
                  </a:cubicBezTo>
                  <a:cubicBezTo>
                    <a:pt x="2305" y="1075"/>
                    <a:pt x="2371" y="1081"/>
                    <a:pt x="2436" y="1081"/>
                  </a:cubicBezTo>
                  <a:cubicBezTo>
                    <a:pt x="2586" y="1081"/>
                    <a:pt x="2734" y="1052"/>
                    <a:pt x="2874" y="982"/>
                  </a:cubicBezTo>
                  <a:cubicBezTo>
                    <a:pt x="3225" y="831"/>
                    <a:pt x="3309" y="597"/>
                    <a:pt x="3309" y="597"/>
                  </a:cubicBezTo>
                  <a:lnTo>
                    <a:pt x="3309" y="597"/>
                  </a:lnTo>
                  <a:cubicBezTo>
                    <a:pt x="3158" y="714"/>
                    <a:pt x="3008" y="815"/>
                    <a:pt x="2841" y="898"/>
                  </a:cubicBezTo>
                  <a:cubicBezTo>
                    <a:pt x="2729" y="939"/>
                    <a:pt x="2612" y="961"/>
                    <a:pt x="2492" y="961"/>
                  </a:cubicBezTo>
                  <a:cubicBezTo>
                    <a:pt x="2414" y="961"/>
                    <a:pt x="2335" y="951"/>
                    <a:pt x="2256" y="932"/>
                  </a:cubicBezTo>
                  <a:cubicBezTo>
                    <a:pt x="2022" y="881"/>
                    <a:pt x="1822" y="748"/>
                    <a:pt x="1688" y="547"/>
                  </a:cubicBezTo>
                  <a:cubicBezTo>
                    <a:pt x="1604" y="447"/>
                    <a:pt x="1521" y="330"/>
                    <a:pt x="1437" y="230"/>
                  </a:cubicBezTo>
                  <a:cubicBezTo>
                    <a:pt x="1354" y="130"/>
                    <a:pt x="1220" y="63"/>
                    <a:pt x="1103" y="13"/>
                  </a:cubicBezTo>
                  <a:cubicBezTo>
                    <a:pt x="1045" y="4"/>
                    <a:pt x="987" y="0"/>
                    <a:pt x="931"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53"/>
            <p:cNvSpPr/>
            <p:nvPr/>
          </p:nvSpPr>
          <p:spPr>
            <a:xfrm>
              <a:off x="5819343" y="1778847"/>
              <a:ext cx="526966" cy="752374"/>
            </a:xfrm>
            <a:custGeom>
              <a:avLst/>
              <a:gdLst/>
              <a:ahLst/>
              <a:cxnLst/>
              <a:rect l="l" t="t" r="r" b="b"/>
              <a:pathLst>
                <a:path w="16442" h="23475" extrusionOk="0">
                  <a:moveTo>
                    <a:pt x="7574" y="1"/>
                  </a:moveTo>
                  <a:cubicBezTo>
                    <a:pt x="6650" y="1"/>
                    <a:pt x="5736" y="224"/>
                    <a:pt x="4913" y="671"/>
                  </a:cubicBezTo>
                  <a:cubicBezTo>
                    <a:pt x="3918" y="1259"/>
                    <a:pt x="3181" y="2214"/>
                    <a:pt x="2973" y="3279"/>
                  </a:cubicBezTo>
                  <a:lnTo>
                    <a:pt x="2973" y="3279"/>
                  </a:lnTo>
                  <a:cubicBezTo>
                    <a:pt x="2742" y="3831"/>
                    <a:pt x="2612" y="4435"/>
                    <a:pt x="2557" y="5015"/>
                  </a:cubicBezTo>
                  <a:cubicBezTo>
                    <a:pt x="2423" y="6436"/>
                    <a:pt x="2557" y="7906"/>
                    <a:pt x="2022" y="9226"/>
                  </a:cubicBezTo>
                  <a:cubicBezTo>
                    <a:pt x="1571" y="10329"/>
                    <a:pt x="619" y="11348"/>
                    <a:pt x="719" y="12534"/>
                  </a:cubicBezTo>
                  <a:cubicBezTo>
                    <a:pt x="803" y="13420"/>
                    <a:pt x="1471" y="14205"/>
                    <a:pt x="1588" y="15091"/>
                  </a:cubicBezTo>
                  <a:cubicBezTo>
                    <a:pt x="1822" y="16812"/>
                    <a:pt x="1" y="18332"/>
                    <a:pt x="335" y="20036"/>
                  </a:cubicBezTo>
                  <a:cubicBezTo>
                    <a:pt x="485" y="20822"/>
                    <a:pt x="1087" y="21490"/>
                    <a:pt x="1788" y="21941"/>
                  </a:cubicBezTo>
                  <a:cubicBezTo>
                    <a:pt x="2540" y="22375"/>
                    <a:pt x="3326" y="22726"/>
                    <a:pt x="4161" y="22960"/>
                  </a:cubicBezTo>
                  <a:cubicBezTo>
                    <a:pt x="4932" y="23217"/>
                    <a:pt x="5769" y="23474"/>
                    <a:pt x="6567" y="23474"/>
                  </a:cubicBezTo>
                  <a:cubicBezTo>
                    <a:pt x="6911" y="23474"/>
                    <a:pt x="7248" y="23427"/>
                    <a:pt x="7570" y="23311"/>
                  </a:cubicBezTo>
                  <a:cubicBezTo>
                    <a:pt x="8539" y="22960"/>
                    <a:pt x="9190" y="22091"/>
                    <a:pt x="10193" y="21841"/>
                  </a:cubicBezTo>
                  <a:cubicBezTo>
                    <a:pt x="10419" y="21781"/>
                    <a:pt x="10648" y="21759"/>
                    <a:pt x="10880" y="21759"/>
                  </a:cubicBezTo>
                  <a:cubicBezTo>
                    <a:pt x="11627" y="21759"/>
                    <a:pt x="12402" y="21995"/>
                    <a:pt x="13167" y="22008"/>
                  </a:cubicBezTo>
                  <a:cubicBezTo>
                    <a:pt x="13209" y="22009"/>
                    <a:pt x="13251" y="22010"/>
                    <a:pt x="13293" y="22010"/>
                  </a:cubicBezTo>
                  <a:cubicBezTo>
                    <a:pt x="14166" y="22010"/>
                    <a:pt x="15001" y="21678"/>
                    <a:pt x="15623" y="21072"/>
                  </a:cubicBezTo>
                  <a:cubicBezTo>
                    <a:pt x="16241" y="20454"/>
                    <a:pt x="16442" y="19552"/>
                    <a:pt x="16141" y="18733"/>
                  </a:cubicBezTo>
                  <a:cubicBezTo>
                    <a:pt x="15690" y="17630"/>
                    <a:pt x="14320" y="16928"/>
                    <a:pt x="14103" y="15776"/>
                  </a:cubicBezTo>
                  <a:cubicBezTo>
                    <a:pt x="13919" y="14740"/>
                    <a:pt x="14771" y="13704"/>
                    <a:pt x="14504" y="12685"/>
                  </a:cubicBezTo>
                  <a:cubicBezTo>
                    <a:pt x="14203" y="11532"/>
                    <a:pt x="12666" y="10930"/>
                    <a:pt x="12298" y="9811"/>
                  </a:cubicBezTo>
                  <a:cubicBezTo>
                    <a:pt x="11847" y="8457"/>
                    <a:pt x="13267" y="7004"/>
                    <a:pt x="12716" y="5684"/>
                  </a:cubicBezTo>
                  <a:cubicBezTo>
                    <a:pt x="12398" y="4915"/>
                    <a:pt x="11463" y="4431"/>
                    <a:pt x="11212" y="3628"/>
                  </a:cubicBezTo>
                  <a:cubicBezTo>
                    <a:pt x="11028" y="3077"/>
                    <a:pt x="11212" y="2492"/>
                    <a:pt x="11095" y="1924"/>
                  </a:cubicBezTo>
                  <a:cubicBezTo>
                    <a:pt x="10878" y="972"/>
                    <a:pt x="9792" y="337"/>
                    <a:pt x="8739" y="120"/>
                  </a:cubicBezTo>
                  <a:cubicBezTo>
                    <a:pt x="8353" y="40"/>
                    <a:pt x="7963" y="1"/>
                    <a:pt x="757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53"/>
            <p:cNvSpPr/>
            <p:nvPr/>
          </p:nvSpPr>
          <p:spPr>
            <a:xfrm>
              <a:off x="6034623" y="1783943"/>
              <a:ext cx="282777" cy="627860"/>
            </a:xfrm>
            <a:custGeom>
              <a:avLst/>
              <a:gdLst/>
              <a:ahLst/>
              <a:cxnLst/>
              <a:rect l="l" t="t" r="r" b="b"/>
              <a:pathLst>
                <a:path w="8823" h="19590" extrusionOk="0">
                  <a:moveTo>
                    <a:pt x="1669" y="1"/>
                  </a:moveTo>
                  <a:cubicBezTo>
                    <a:pt x="1117" y="1"/>
                    <a:pt x="553" y="100"/>
                    <a:pt x="0" y="312"/>
                  </a:cubicBezTo>
                  <a:lnTo>
                    <a:pt x="2657" y="18557"/>
                  </a:lnTo>
                  <a:cubicBezTo>
                    <a:pt x="3295" y="19267"/>
                    <a:pt x="4126" y="19589"/>
                    <a:pt x="4943" y="19589"/>
                  </a:cubicBezTo>
                  <a:cubicBezTo>
                    <a:pt x="6414" y="19589"/>
                    <a:pt x="7844" y="18544"/>
                    <a:pt x="8037" y="16836"/>
                  </a:cubicBezTo>
                  <a:cubicBezTo>
                    <a:pt x="8171" y="15650"/>
                    <a:pt x="7620" y="14464"/>
                    <a:pt x="7803" y="13277"/>
                  </a:cubicBezTo>
                  <a:cubicBezTo>
                    <a:pt x="7970" y="12141"/>
                    <a:pt x="8823" y="11122"/>
                    <a:pt x="8639" y="9986"/>
                  </a:cubicBezTo>
                  <a:cubicBezTo>
                    <a:pt x="8472" y="8800"/>
                    <a:pt x="7285" y="8064"/>
                    <a:pt x="6767" y="6995"/>
                  </a:cubicBezTo>
                  <a:cubicBezTo>
                    <a:pt x="6300" y="6009"/>
                    <a:pt x="6467" y="4840"/>
                    <a:pt x="6249" y="3770"/>
                  </a:cubicBezTo>
                  <a:cubicBezTo>
                    <a:pt x="5797" y="1510"/>
                    <a:pt x="3822" y="1"/>
                    <a:pt x="166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53"/>
            <p:cNvSpPr/>
            <p:nvPr/>
          </p:nvSpPr>
          <p:spPr>
            <a:xfrm>
              <a:off x="6144394" y="1794231"/>
              <a:ext cx="170346" cy="160570"/>
            </a:xfrm>
            <a:custGeom>
              <a:avLst/>
              <a:gdLst/>
              <a:ahLst/>
              <a:cxnLst/>
              <a:rect l="l" t="t" r="r" b="b"/>
              <a:pathLst>
                <a:path w="5315" h="5010" extrusionOk="0">
                  <a:moveTo>
                    <a:pt x="2909" y="1"/>
                  </a:moveTo>
                  <a:cubicBezTo>
                    <a:pt x="1588" y="1"/>
                    <a:pt x="374" y="978"/>
                    <a:pt x="201" y="2397"/>
                  </a:cubicBezTo>
                  <a:lnTo>
                    <a:pt x="352" y="2079"/>
                  </a:lnTo>
                  <a:lnTo>
                    <a:pt x="352" y="2079"/>
                  </a:lnTo>
                  <a:cubicBezTo>
                    <a:pt x="1" y="2915"/>
                    <a:pt x="235" y="3900"/>
                    <a:pt x="953" y="4485"/>
                  </a:cubicBezTo>
                  <a:cubicBezTo>
                    <a:pt x="1400" y="4828"/>
                    <a:pt x="1936" y="5009"/>
                    <a:pt x="2479" y="5009"/>
                  </a:cubicBezTo>
                  <a:cubicBezTo>
                    <a:pt x="2810" y="5009"/>
                    <a:pt x="3143" y="4942"/>
                    <a:pt x="3459" y="4803"/>
                  </a:cubicBezTo>
                  <a:cubicBezTo>
                    <a:pt x="4278" y="4418"/>
                    <a:pt x="4896" y="3700"/>
                    <a:pt x="5130" y="2831"/>
                  </a:cubicBezTo>
                  <a:cubicBezTo>
                    <a:pt x="5314" y="2263"/>
                    <a:pt x="5281" y="1661"/>
                    <a:pt x="5030" y="1143"/>
                  </a:cubicBezTo>
                  <a:cubicBezTo>
                    <a:pt x="4796" y="709"/>
                    <a:pt x="4412" y="392"/>
                    <a:pt x="3944" y="208"/>
                  </a:cubicBezTo>
                  <a:cubicBezTo>
                    <a:pt x="3603" y="67"/>
                    <a:pt x="3252" y="1"/>
                    <a:pt x="290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53"/>
            <p:cNvSpPr/>
            <p:nvPr/>
          </p:nvSpPr>
          <p:spPr>
            <a:xfrm>
              <a:off x="6120293" y="1826057"/>
              <a:ext cx="97496" cy="124482"/>
            </a:xfrm>
            <a:custGeom>
              <a:avLst/>
              <a:gdLst/>
              <a:ahLst/>
              <a:cxnLst/>
              <a:rect l="l" t="t" r="r" b="b"/>
              <a:pathLst>
                <a:path w="3042" h="3884" extrusionOk="0">
                  <a:moveTo>
                    <a:pt x="1287" y="0"/>
                  </a:moveTo>
                  <a:cubicBezTo>
                    <a:pt x="1221" y="17"/>
                    <a:pt x="1137" y="67"/>
                    <a:pt x="1070" y="117"/>
                  </a:cubicBezTo>
                  <a:cubicBezTo>
                    <a:pt x="886" y="251"/>
                    <a:pt x="719" y="401"/>
                    <a:pt x="569" y="585"/>
                  </a:cubicBezTo>
                  <a:cubicBezTo>
                    <a:pt x="352" y="852"/>
                    <a:pt x="185" y="1170"/>
                    <a:pt x="101" y="1504"/>
                  </a:cubicBezTo>
                  <a:cubicBezTo>
                    <a:pt x="1" y="1922"/>
                    <a:pt x="34" y="2373"/>
                    <a:pt x="218" y="2757"/>
                  </a:cubicBezTo>
                  <a:cubicBezTo>
                    <a:pt x="385" y="3158"/>
                    <a:pt x="703" y="3475"/>
                    <a:pt x="1104" y="3659"/>
                  </a:cubicBezTo>
                  <a:cubicBezTo>
                    <a:pt x="1421" y="3793"/>
                    <a:pt x="1755" y="3860"/>
                    <a:pt x="2106" y="3876"/>
                  </a:cubicBezTo>
                  <a:cubicBezTo>
                    <a:pt x="2175" y="3881"/>
                    <a:pt x="2243" y="3883"/>
                    <a:pt x="2311" y="3883"/>
                  </a:cubicBezTo>
                  <a:cubicBezTo>
                    <a:pt x="2476" y="3883"/>
                    <a:pt x="2638" y="3872"/>
                    <a:pt x="2791" y="3860"/>
                  </a:cubicBezTo>
                  <a:cubicBezTo>
                    <a:pt x="2875" y="3860"/>
                    <a:pt x="2958" y="3860"/>
                    <a:pt x="3042" y="3826"/>
                  </a:cubicBezTo>
                  <a:cubicBezTo>
                    <a:pt x="3042" y="3810"/>
                    <a:pt x="2691" y="3826"/>
                    <a:pt x="2123" y="3776"/>
                  </a:cubicBezTo>
                  <a:cubicBezTo>
                    <a:pt x="1789" y="3760"/>
                    <a:pt x="1455" y="3676"/>
                    <a:pt x="1154" y="3542"/>
                  </a:cubicBezTo>
                  <a:cubicBezTo>
                    <a:pt x="786" y="3375"/>
                    <a:pt x="502" y="3074"/>
                    <a:pt x="335" y="2707"/>
                  </a:cubicBezTo>
                  <a:cubicBezTo>
                    <a:pt x="185" y="2339"/>
                    <a:pt x="151" y="1922"/>
                    <a:pt x="235" y="1537"/>
                  </a:cubicBezTo>
                  <a:cubicBezTo>
                    <a:pt x="302" y="1220"/>
                    <a:pt x="452" y="902"/>
                    <a:pt x="652" y="652"/>
                  </a:cubicBezTo>
                  <a:cubicBezTo>
                    <a:pt x="836" y="401"/>
                    <a:pt x="1054" y="184"/>
                    <a:pt x="1287"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53"/>
            <p:cNvSpPr/>
            <p:nvPr/>
          </p:nvSpPr>
          <p:spPr>
            <a:xfrm>
              <a:off x="6102088" y="1902079"/>
              <a:ext cx="165506" cy="304731"/>
            </a:xfrm>
            <a:custGeom>
              <a:avLst/>
              <a:gdLst/>
              <a:ahLst/>
              <a:cxnLst/>
              <a:rect l="l" t="t" r="r" b="b"/>
              <a:pathLst>
                <a:path w="5164" h="9508" extrusionOk="0">
                  <a:moveTo>
                    <a:pt x="619" y="1"/>
                  </a:moveTo>
                  <a:lnTo>
                    <a:pt x="619" y="1"/>
                  </a:lnTo>
                  <a:cubicBezTo>
                    <a:pt x="469" y="218"/>
                    <a:pt x="368" y="452"/>
                    <a:pt x="285" y="702"/>
                  </a:cubicBezTo>
                  <a:cubicBezTo>
                    <a:pt x="51" y="1371"/>
                    <a:pt x="1" y="2106"/>
                    <a:pt x="151" y="2808"/>
                  </a:cubicBezTo>
                  <a:cubicBezTo>
                    <a:pt x="251" y="3292"/>
                    <a:pt x="452" y="3760"/>
                    <a:pt x="736" y="4178"/>
                  </a:cubicBezTo>
                  <a:cubicBezTo>
                    <a:pt x="1037" y="4629"/>
                    <a:pt x="1454" y="5013"/>
                    <a:pt x="1805" y="5498"/>
                  </a:cubicBezTo>
                  <a:cubicBezTo>
                    <a:pt x="1989" y="5748"/>
                    <a:pt x="2123" y="6016"/>
                    <a:pt x="2190" y="6317"/>
                  </a:cubicBezTo>
                  <a:cubicBezTo>
                    <a:pt x="2256" y="6617"/>
                    <a:pt x="2273" y="6935"/>
                    <a:pt x="2223" y="7252"/>
                  </a:cubicBezTo>
                  <a:cubicBezTo>
                    <a:pt x="2089" y="7921"/>
                    <a:pt x="1839" y="8555"/>
                    <a:pt x="1505" y="9140"/>
                  </a:cubicBezTo>
                  <a:lnTo>
                    <a:pt x="1471" y="9224"/>
                  </a:lnTo>
                  <a:lnTo>
                    <a:pt x="1555" y="9241"/>
                  </a:lnTo>
                  <a:cubicBezTo>
                    <a:pt x="1661" y="9264"/>
                    <a:pt x="1768" y="9276"/>
                    <a:pt x="1874" y="9276"/>
                  </a:cubicBezTo>
                  <a:cubicBezTo>
                    <a:pt x="2219" y="9276"/>
                    <a:pt x="2556" y="9153"/>
                    <a:pt x="2825" y="8923"/>
                  </a:cubicBezTo>
                  <a:cubicBezTo>
                    <a:pt x="2912" y="8844"/>
                    <a:pt x="2995" y="8756"/>
                    <a:pt x="3067" y="8659"/>
                  </a:cubicBezTo>
                  <a:lnTo>
                    <a:pt x="3067" y="8659"/>
                  </a:lnTo>
                  <a:cubicBezTo>
                    <a:pt x="3049" y="8918"/>
                    <a:pt x="3037" y="9176"/>
                    <a:pt x="3025" y="9424"/>
                  </a:cubicBezTo>
                  <a:lnTo>
                    <a:pt x="3025" y="9508"/>
                  </a:lnTo>
                  <a:lnTo>
                    <a:pt x="3109" y="9491"/>
                  </a:lnTo>
                  <a:cubicBezTo>
                    <a:pt x="3777" y="9357"/>
                    <a:pt x="4362" y="8956"/>
                    <a:pt x="4729" y="8372"/>
                  </a:cubicBezTo>
                  <a:cubicBezTo>
                    <a:pt x="5063" y="7837"/>
                    <a:pt x="5164" y="7185"/>
                    <a:pt x="5030" y="6584"/>
                  </a:cubicBezTo>
                  <a:cubicBezTo>
                    <a:pt x="4913" y="6032"/>
                    <a:pt x="4713" y="5531"/>
                    <a:pt x="4462" y="5047"/>
                  </a:cubicBezTo>
                  <a:cubicBezTo>
                    <a:pt x="4228" y="4579"/>
                    <a:pt x="3994" y="4178"/>
                    <a:pt x="3844" y="3777"/>
                  </a:cubicBezTo>
                  <a:cubicBezTo>
                    <a:pt x="3710" y="3426"/>
                    <a:pt x="3610" y="3058"/>
                    <a:pt x="3576" y="2674"/>
                  </a:cubicBezTo>
                  <a:cubicBezTo>
                    <a:pt x="3543" y="2390"/>
                    <a:pt x="3560" y="2106"/>
                    <a:pt x="3627" y="1822"/>
                  </a:cubicBezTo>
                  <a:cubicBezTo>
                    <a:pt x="3677" y="1588"/>
                    <a:pt x="3794" y="1371"/>
                    <a:pt x="3927" y="1170"/>
                  </a:cubicBezTo>
                  <a:lnTo>
                    <a:pt x="3927" y="1170"/>
                  </a:lnTo>
                  <a:cubicBezTo>
                    <a:pt x="3877" y="1220"/>
                    <a:pt x="3844" y="1254"/>
                    <a:pt x="3810" y="1321"/>
                  </a:cubicBezTo>
                  <a:cubicBezTo>
                    <a:pt x="3693" y="1471"/>
                    <a:pt x="3627" y="1638"/>
                    <a:pt x="3576" y="1805"/>
                  </a:cubicBezTo>
                  <a:cubicBezTo>
                    <a:pt x="3493" y="2089"/>
                    <a:pt x="3476" y="2390"/>
                    <a:pt x="3493" y="2674"/>
                  </a:cubicBezTo>
                  <a:cubicBezTo>
                    <a:pt x="3526" y="3058"/>
                    <a:pt x="3627" y="3443"/>
                    <a:pt x="3760" y="3810"/>
                  </a:cubicBezTo>
                  <a:cubicBezTo>
                    <a:pt x="3944" y="4245"/>
                    <a:pt x="4144" y="4679"/>
                    <a:pt x="4362" y="5097"/>
                  </a:cubicBezTo>
                  <a:cubicBezTo>
                    <a:pt x="4612" y="5565"/>
                    <a:pt x="4796" y="6066"/>
                    <a:pt x="4913" y="6601"/>
                  </a:cubicBezTo>
                  <a:cubicBezTo>
                    <a:pt x="5030" y="7185"/>
                    <a:pt x="4930" y="7787"/>
                    <a:pt x="4612" y="8305"/>
                  </a:cubicBezTo>
                  <a:cubicBezTo>
                    <a:pt x="4294" y="8814"/>
                    <a:pt x="3765" y="9186"/>
                    <a:pt x="3167" y="9336"/>
                  </a:cubicBezTo>
                  <a:lnTo>
                    <a:pt x="3167" y="9336"/>
                  </a:lnTo>
                  <a:cubicBezTo>
                    <a:pt x="3194" y="9032"/>
                    <a:pt x="3210" y="8703"/>
                    <a:pt x="3225" y="8374"/>
                  </a:cubicBezTo>
                  <a:lnTo>
                    <a:pt x="3225" y="8374"/>
                  </a:lnTo>
                  <a:cubicBezTo>
                    <a:pt x="3225" y="8373"/>
                    <a:pt x="3225" y="8372"/>
                    <a:pt x="3226" y="8372"/>
                  </a:cubicBezTo>
                  <a:lnTo>
                    <a:pt x="3225" y="8371"/>
                  </a:lnTo>
                  <a:lnTo>
                    <a:pt x="3225" y="8371"/>
                  </a:lnTo>
                  <a:cubicBezTo>
                    <a:pt x="3225" y="8366"/>
                    <a:pt x="3225" y="8360"/>
                    <a:pt x="3226" y="8355"/>
                  </a:cubicBezTo>
                  <a:lnTo>
                    <a:pt x="3259" y="7921"/>
                  </a:lnTo>
                  <a:lnTo>
                    <a:pt x="3092" y="8322"/>
                  </a:lnTo>
                  <a:cubicBezTo>
                    <a:pt x="3008" y="8505"/>
                    <a:pt x="2891" y="8672"/>
                    <a:pt x="2724" y="8806"/>
                  </a:cubicBezTo>
                  <a:cubicBezTo>
                    <a:pt x="2488" y="9016"/>
                    <a:pt x="2179" y="9133"/>
                    <a:pt x="1855" y="9133"/>
                  </a:cubicBezTo>
                  <a:cubicBezTo>
                    <a:pt x="1799" y="9133"/>
                    <a:pt x="1742" y="9130"/>
                    <a:pt x="1684" y="9123"/>
                  </a:cubicBezTo>
                  <a:lnTo>
                    <a:pt x="1684" y="9123"/>
                  </a:lnTo>
                  <a:cubicBezTo>
                    <a:pt x="1996" y="8545"/>
                    <a:pt x="2229" y="7922"/>
                    <a:pt x="2357" y="7269"/>
                  </a:cubicBezTo>
                  <a:cubicBezTo>
                    <a:pt x="2407" y="6935"/>
                    <a:pt x="2390" y="6601"/>
                    <a:pt x="2323" y="6283"/>
                  </a:cubicBezTo>
                  <a:cubicBezTo>
                    <a:pt x="2240" y="5966"/>
                    <a:pt x="2106" y="5682"/>
                    <a:pt x="1906" y="5431"/>
                  </a:cubicBezTo>
                  <a:cubicBezTo>
                    <a:pt x="1555" y="4930"/>
                    <a:pt x="1120" y="4545"/>
                    <a:pt x="819" y="4111"/>
                  </a:cubicBezTo>
                  <a:cubicBezTo>
                    <a:pt x="552" y="3710"/>
                    <a:pt x="352" y="3259"/>
                    <a:pt x="251" y="2791"/>
                  </a:cubicBezTo>
                  <a:cubicBezTo>
                    <a:pt x="101" y="2106"/>
                    <a:pt x="118" y="1388"/>
                    <a:pt x="335" y="719"/>
                  </a:cubicBezTo>
                  <a:cubicBezTo>
                    <a:pt x="418" y="469"/>
                    <a:pt x="519" y="235"/>
                    <a:pt x="61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53"/>
            <p:cNvSpPr/>
            <p:nvPr/>
          </p:nvSpPr>
          <p:spPr>
            <a:xfrm>
              <a:off x="6175996" y="1799808"/>
              <a:ext cx="89452" cy="141949"/>
            </a:xfrm>
            <a:custGeom>
              <a:avLst/>
              <a:gdLst/>
              <a:ahLst/>
              <a:cxnLst/>
              <a:rect l="l" t="t" r="r" b="b"/>
              <a:pathLst>
                <a:path w="2791" h="4429" extrusionOk="0">
                  <a:moveTo>
                    <a:pt x="2574" y="0"/>
                  </a:moveTo>
                  <a:cubicBezTo>
                    <a:pt x="2557" y="0"/>
                    <a:pt x="2641" y="318"/>
                    <a:pt x="2641" y="819"/>
                  </a:cubicBezTo>
                  <a:cubicBezTo>
                    <a:pt x="2641" y="2172"/>
                    <a:pt x="1905" y="3409"/>
                    <a:pt x="736" y="4061"/>
                  </a:cubicBezTo>
                  <a:cubicBezTo>
                    <a:pt x="301" y="4328"/>
                    <a:pt x="1" y="4395"/>
                    <a:pt x="1" y="4428"/>
                  </a:cubicBezTo>
                  <a:cubicBezTo>
                    <a:pt x="84" y="4428"/>
                    <a:pt x="151" y="4411"/>
                    <a:pt x="218" y="4378"/>
                  </a:cubicBezTo>
                  <a:cubicBezTo>
                    <a:pt x="418" y="4328"/>
                    <a:pt x="602" y="4244"/>
                    <a:pt x="786" y="4161"/>
                  </a:cubicBezTo>
                  <a:cubicBezTo>
                    <a:pt x="2039" y="3526"/>
                    <a:pt x="2791" y="2223"/>
                    <a:pt x="2741" y="819"/>
                  </a:cubicBezTo>
                  <a:cubicBezTo>
                    <a:pt x="2724" y="619"/>
                    <a:pt x="2691" y="418"/>
                    <a:pt x="2657" y="218"/>
                  </a:cubicBezTo>
                  <a:cubicBezTo>
                    <a:pt x="2641" y="134"/>
                    <a:pt x="2607" y="67"/>
                    <a:pt x="257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53"/>
            <p:cNvSpPr/>
            <p:nvPr/>
          </p:nvSpPr>
          <p:spPr>
            <a:xfrm>
              <a:off x="6148144" y="1838364"/>
              <a:ext cx="85734" cy="73074"/>
            </a:xfrm>
            <a:custGeom>
              <a:avLst/>
              <a:gdLst/>
              <a:ahLst/>
              <a:cxnLst/>
              <a:rect l="l" t="t" r="r" b="b"/>
              <a:pathLst>
                <a:path w="2675" h="2280" extrusionOk="0">
                  <a:moveTo>
                    <a:pt x="17" y="0"/>
                  </a:moveTo>
                  <a:cubicBezTo>
                    <a:pt x="1" y="201"/>
                    <a:pt x="17" y="385"/>
                    <a:pt x="84" y="568"/>
                  </a:cubicBezTo>
                  <a:cubicBezTo>
                    <a:pt x="385" y="1471"/>
                    <a:pt x="1170" y="2139"/>
                    <a:pt x="2106" y="2256"/>
                  </a:cubicBezTo>
                  <a:cubicBezTo>
                    <a:pt x="2196" y="2271"/>
                    <a:pt x="2283" y="2279"/>
                    <a:pt x="2368" y="2279"/>
                  </a:cubicBezTo>
                  <a:cubicBezTo>
                    <a:pt x="2472" y="2279"/>
                    <a:pt x="2573" y="2267"/>
                    <a:pt x="2674" y="2239"/>
                  </a:cubicBezTo>
                  <a:cubicBezTo>
                    <a:pt x="2674" y="2206"/>
                    <a:pt x="2457" y="2223"/>
                    <a:pt x="2123" y="2156"/>
                  </a:cubicBezTo>
                  <a:cubicBezTo>
                    <a:pt x="1237" y="1989"/>
                    <a:pt x="502" y="1370"/>
                    <a:pt x="185" y="535"/>
                  </a:cubicBezTo>
                  <a:cubicBezTo>
                    <a:pt x="68" y="218"/>
                    <a:pt x="34"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53"/>
            <p:cNvSpPr/>
            <p:nvPr/>
          </p:nvSpPr>
          <p:spPr>
            <a:xfrm>
              <a:off x="6015874" y="1785353"/>
              <a:ext cx="114643" cy="740643"/>
            </a:xfrm>
            <a:custGeom>
              <a:avLst/>
              <a:gdLst/>
              <a:ahLst/>
              <a:cxnLst/>
              <a:rect l="l" t="t" r="r" b="b"/>
              <a:pathLst>
                <a:path w="3577" h="23109" extrusionOk="0">
                  <a:moveTo>
                    <a:pt x="301" y="0"/>
                  </a:moveTo>
                  <a:cubicBezTo>
                    <a:pt x="585" y="184"/>
                    <a:pt x="853" y="401"/>
                    <a:pt x="1103" y="635"/>
                  </a:cubicBezTo>
                  <a:cubicBezTo>
                    <a:pt x="2190" y="1805"/>
                    <a:pt x="2657" y="3409"/>
                    <a:pt x="2390" y="4979"/>
                  </a:cubicBezTo>
                  <a:cubicBezTo>
                    <a:pt x="2240" y="5698"/>
                    <a:pt x="1989" y="6383"/>
                    <a:pt x="1638" y="7035"/>
                  </a:cubicBezTo>
                  <a:cubicBezTo>
                    <a:pt x="1304" y="7736"/>
                    <a:pt x="886" y="8455"/>
                    <a:pt x="552" y="9240"/>
                  </a:cubicBezTo>
                  <a:cubicBezTo>
                    <a:pt x="184" y="10059"/>
                    <a:pt x="1" y="10944"/>
                    <a:pt x="34" y="11830"/>
                  </a:cubicBezTo>
                  <a:cubicBezTo>
                    <a:pt x="68" y="12281"/>
                    <a:pt x="168" y="12732"/>
                    <a:pt x="368" y="13150"/>
                  </a:cubicBezTo>
                  <a:cubicBezTo>
                    <a:pt x="552" y="13534"/>
                    <a:pt x="769" y="13918"/>
                    <a:pt x="1037" y="14269"/>
                  </a:cubicBezTo>
                  <a:cubicBezTo>
                    <a:pt x="1538" y="14954"/>
                    <a:pt x="2073" y="15573"/>
                    <a:pt x="2440" y="16258"/>
                  </a:cubicBezTo>
                  <a:cubicBezTo>
                    <a:pt x="3209" y="17611"/>
                    <a:pt x="3459" y="19048"/>
                    <a:pt x="3242" y="20201"/>
                  </a:cubicBezTo>
                  <a:cubicBezTo>
                    <a:pt x="3092" y="21120"/>
                    <a:pt x="2641" y="21972"/>
                    <a:pt x="1939" y="22590"/>
                  </a:cubicBezTo>
                  <a:cubicBezTo>
                    <a:pt x="1688" y="22807"/>
                    <a:pt x="1388" y="22974"/>
                    <a:pt x="1070" y="23108"/>
                  </a:cubicBezTo>
                  <a:cubicBezTo>
                    <a:pt x="1087" y="23108"/>
                    <a:pt x="1120" y="23091"/>
                    <a:pt x="1137" y="23091"/>
                  </a:cubicBezTo>
                  <a:cubicBezTo>
                    <a:pt x="1187" y="23075"/>
                    <a:pt x="1237" y="23058"/>
                    <a:pt x="1321" y="23025"/>
                  </a:cubicBezTo>
                  <a:cubicBezTo>
                    <a:pt x="1555" y="22924"/>
                    <a:pt x="1789" y="22791"/>
                    <a:pt x="1989" y="22640"/>
                  </a:cubicBezTo>
                  <a:cubicBezTo>
                    <a:pt x="2707" y="22022"/>
                    <a:pt x="3192" y="21153"/>
                    <a:pt x="3342" y="20218"/>
                  </a:cubicBezTo>
                  <a:cubicBezTo>
                    <a:pt x="3576" y="19048"/>
                    <a:pt x="3326" y="17561"/>
                    <a:pt x="2557" y="16191"/>
                  </a:cubicBezTo>
                  <a:cubicBezTo>
                    <a:pt x="2190" y="15489"/>
                    <a:pt x="1638" y="14871"/>
                    <a:pt x="1154" y="14186"/>
                  </a:cubicBezTo>
                  <a:cubicBezTo>
                    <a:pt x="652" y="13501"/>
                    <a:pt x="218" y="12715"/>
                    <a:pt x="168" y="11813"/>
                  </a:cubicBezTo>
                  <a:cubicBezTo>
                    <a:pt x="151" y="10944"/>
                    <a:pt x="318" y="10092"/>
                    <a:pt x="686" y="9290"/>
                  </a:cubicBezTo>
                  <a:cubicBezTo>
                    <a:pt x="1003" y="8522"/>
                    <a:pt x="1421" y="7803"/>
                    <a:pt x="1755" y="7101"/>
                  </a:cubicBezTo>
                  <a:cubicBezTo>
                    <a:pt x="2106" y="6433"/>
                    <a:pt x="2357" y="5731"/>
                    <a:pt x="2507" y="4996"/>
                  </a:cubicBezTo>
                  <a:cubicBezTo>
                    <a:pt x="2607" y="4344"/>
                    <a:pt x="2591" y="3693"/>
                    <a:pt x="2457" y="3058"/>
                  </a:cubicBezTo>
                  <a:cubicBezTo>
                    <a:pt x="2256" y="2122"/>
                    <a:pt x="1805" y="1287"/>
                    <a:pt x="1137" y="602"/>
                  </a:cubicBezTo>
                  <a:cubicBezTo>
                    <a:pt x="953" y="418"/>
                    <a:pt x="753" y="268"/>
                    <a:pt x="535" y="134"/>
                  </a:cubicBezTo>
                  <a:lnTo>
                    <a:pt x="368" y="34"/>
                  </a:lnTo>
                  <a:cubicBezTo>
                    <a:pt x="352" y="17"/>
                    <a:pt x="335" y="0"/>
                    <a:pt x="30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53"/>
            <p:cNvSpPr/>
            <p:nvPr/>
          </p:nvSpPr>
          <p:spPr>
            <a:xfrm>
              <a:off x="5917897" y="1886022"/>
              <a:ext cx="136020" cy="636225"/>
            </a:xfrm>
            <a:custGeom>
              <a:avLst/>
              <a:gdLst/>
              <a:ahLst/>
              <a:cxnLst/>
              <a:rect l="l" t="t" r="r" b="b"/>
              <a:pathLst>
                <a:path w="4244" h="19851" extrusionOk="0">
                  <a:moveTo>
                    <a:pt x="17" y="0"/>
                  </a:moveTo>
                  <a:lnTo>
                    <a:pt x="17" y="0"/>
                  </a:lnTo>
                  <a:cubicBezTo>
                    <a:pt x="0" y="84"/>
                    <a:pt x="17" y="168"/>
                    <a:pt x="33" y="251"/>
                  </a:cubicBezTo>
                  <a:cubicBezTo>
                    <a:pt x="100" y="468"/>
                    <a:pt x="217" y="669"/>
                    <a:pt x="368" y="836"/>
                  </a:cubicBezTo>
                  <a:cubicBezTo>
                    <a:pt x="635" y="1087"/>
                    <a:pt x="919" y="1320"/>
                    <a:pt x="1203" y="1521"/>
                  </a:cubicBezTo>
                  <a:cubicBezTo>
                    <a:pt x="1387" y="1655"/>
                    <a:pt x="1554" y="1805"/>
                    <a:pt x="1704" y="1972"/>
                  </a:cubicBezTo>
                  <a:cubicBezTo>
                    <a:pt x="1855" y="2173"/>
                    <a:pt x="1988" y="2373"/>
                    <a:pt x="2072" y="2607"/>
                  </a:cubicBezTo>
                  <a:cubicBezTo>
                    <a:pt x="2272" y="3142"/>
                    <a:pt x="2323" y="3726"/>
                    <a:pt x="2239" y="4295"/>
                  </a:cubicBezTo>
                  <a:cubicBezTo>
                    <a:pt x="2122" y="4929"/>
                    <a:pt x="1922" y="5564"/>
                    <a:pt x="1671" y="6166"/>
                  </a:cubicBezTo>
                  <a:cubicBezTo>
                    <a:pt x="1370" y="6851"/>
                    <a:pt x="1153" y="7553"/>
                    <a:pt x="1019" y="8288"/>
                  </a:cubicBezTo>
                  <a:cubicBezTo>
                    <a:pt x="952" y="8672"/>
                    <a:pt x="952" y="9073"/>
                    <a:pt x="1019" y="9457"/>
                  </a:cubicBezTo>
                  <a:cubicBezTo>
                    <a:pt x="1103" y="9875"/>
                    <a:pt x="1253" y="10259"/>
                    <a:pt x="1487" y="10594"/>
                  </a:cubicBezTo>
                  <a:cubicBezTo>
                    <a:pt x="1955" y="11279"/>
                    <a:pt x="2573" y="11780"/>
                    <a:pt x="3091" y="12331"/>
                  </a:cubicBezTo>
                  <a:cubicBezTo>
                    <a:pt x="3609" y="12833"/>
                    <a:pt x="3943" y="13501"/>
                    <a:pt x="4060" y="14203"/>
                  </a:cubicBezTo>
                  <a:cubicBezTo>
                    <a:pt x="4110" y="14537"/>
                    <a:pt x="4060" y="14871"/>
                    <a:pt x="3910" y="15172"/>
                  </a:cubicBezTo>
                  <a:cubicBezTo>
                    <a:pt x="3743" y="15439"/>
                    <a:pt x="3526" y="15656"/>
                    <a:pt x="3241" y="15807"/>
                  </a:cubicBezTo>
                  <a:cubicBezTo>
                    <a:pt x="2724" y="16124"/>
                    <a:pt x="2155" y="16325"/>
                    <a:pt x="1754" y="16709"/>
                  </a:cubicBezTo>
                  <a:cubicBezTo>
                    <a:pt x="1420" y="17060"/>
                    <a:pt x="1203" y="17511"/>
                    <a:pt x="1153" y="18012"/>
                  </a:cubicBezTo>
                  <a:cubicBezTo>
                    <a:pt x="1119" y="18380"/>
                    <a:pt x="1153" y="18747"/>
                    <a:pt x="1287" y="19082"/>
                  </a:cubicBezTo>
                  <a:cubicBezTo>
                    <a:pt x="1370" y="19299"/>
                    <a:pt x="1487" y="19499"/>
                    <a:pt x="1621" y="19683"/>
                  </a:cubicBezTo>
                  <a:cubicBezTo>
                    <a:pt x="1688" y="19733"/>
                    <a:pt x="1721" y="19783"/>
                    <a:pt x="1754" y="19800"/>
                  </a:cubicBezTo>
                  <a:cubicBezTo>
                    <a:pt x="1788" y="19833"/>
                    <a:pt x="1805" y="19850"/>
                    <a:pt x="1805" y="19850"/>
                  </a:cubicBezTo>
                  <a:cubicBezTo>
                    <a:pt x="1587" y="19616"/>
                    <a:pt x="1437" y="19349"/>
                    <a:pt x="1337" y="19065"/>
                  </a:cubicBezTo>
                  <a:cubicBezTo>
                    <a:pt x="1220" y="18731"/>
                    <a:pt x="1186" y="18363"/>
                    <a:pt x="1236" y="18012"/>
                  </a:cubicBezTo>
                  <a:cubicBezTo>
                    <a:pt x="1287" y="17544"/>
                    <a:pt x="1504" y="17110"/>
                    <a:pt x="1838" y="16776"/>
                  </a:cubicBezTo>
                  <a:cubicBezTo>
                    <a:pt x="2206" y="16408"/>
                    <a:pt x="2774" y="16224"/>
                    <a:pt x="3308" y="15907"/>
                  </a:cubicBezTo>
                  <a:cubicBezTo>
                    <a:pt x="3609" y="15757"/>
                    <a:pt x="3843" y="15506"/>
                    <a:pt x="4010" y="15222"/>
                  </a:cubicBezTo>
                  <a:cubicBezTo>
                    <a:pt x="4177" y="14904"/>
                    <a:pt x="4244" y="14554"/>
                    <a:pt x="4194" y="14203"/>
                  </a:cubicBezTo>
                  <a:cubicBezTo>
                    <a:pt x="4077" y="13451"/>
                    <a:pt x="3726" y="12766"/>
                    <a:pt x="3191" y="12231"/>
                  </a:cubicBezTo>
                  <a:cubicBezTo>
                    <a:pt x="2673" y="11680"/>
                    <a:pt x="2055" y="11178"/>
                    <a:pt x="1604" y="10510"/>
                  </a:cubicBezTo>
                  <a:cubicBezTo>
                    <a:pt x="1387" y="10193"/>
                    <a:pt x="1236" y="9825"/>
                    <a:pt x="1170" y="9441"/>
                  </a:cubicBezTo>
                  <a:cubicBezTo>
                    <a:pt x="1103" y="9056"/>
                    <a:pt x="1103" y="8672"/>
                    <a:pt x="1170" y="8305"/>
                  </a:cubicBezTo>
                  <a:cubicBezTo>
                    <a:pt x="1287" y="7586"/>
                    <a:pt x="1504" y="6884"/>
                    <a:pt x="1788" y="6216"/>
                  </a:cubicBezTo>
                  <a:cubicBezTo>
                    <a:pt x="2055" y="5598"/>
                    <a:pt x="2239" y="4963"/>
                    <a:pt x="2356" y="4295"/>
                  </a:cubicBezTo>
                  <a:cubicBezTo>
                    <a:pt x="2439" y="3726"/>
                    <a:pt x="2373" y="3125"/>
                    <a:pt x="2172" y="2574"/>
                  </a:cubicBezTo>
                  <a:cubicBezTo>
                    <a:pt x="2072" y="2340"/>
                    <a:pt x="1938" y="2106"/>
                    <a:pt x="1771" y="1922"/>
                  </a:cubicBezTo>
                  <a:cubicBezTo>
                    <a:pt x="1604" y="1755"/>
                    <a:pt x="1437" y="1604"/>
                    <a:pt x="1253" y="1471"/>
                  </a:cubicBezTo>
                  <a:cubicBezTo>
                    <a:pt x="969" y="1270"/>
                    <a:pt x="685" y="1036"/>
                    <a:pt x="418" y="802"/>
                  </a:cubicBezTo>
                  <a:cubicBezTo>
                    <a:pt x="251" y="635"/>
                    <a:pt x="134" y="452"/>
                    <a:pt x="67" y="234"/>
                  </a:cubicBezTo>
                  <a:cubicBezTo>
                    <a:pt x="17" y="84"/>
                    <a:pt x="17" y="1"/>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53"/>
            <p:cNvSpPr/>
            <p:nvPr/>
          </p:nvSpPr>
          <p:spPr>
            <a:xfrm>
              <a:off x="6109043" y="2047202"/>
              <a:ext cx="123745" cy="413445"/>
            </a:xfrm>
            <a:custGeom>
              <a:avLst/>
              <a:gdLst/>
              <a:ahLst/>
              <a:cxnLst/>
              <a:rect l="l" t="t" r="r" b="b"/>
              <a:pathLst>
                <a:path w="3861" h="12900" extrusionOk="0">
                  <a:moveTo>
                    <a:pt x="803" y="1"/>
                  </a:moveTo>
                  <a:lnTo>
                    <a:pt x="803" y="1"/>
                  </a:lnTo>
                  <a:cubicBezTo>
                    <a:pt x="770" y="34"/>
                    <a:pt x="753" y="84"/>
                    <a:pt x="736" y="134"/>
                  </a:cubicBezTo>
                  <a:cubicBezTo>
                    <a:pt x="703" y="218"/>
                    <a:pt x="653" y="352"/>
                    <a:pt x="602" y="519"/>
                  </a:cubicBezTo>
                  <a:cubicBezTo>
                    <a:pt x="419" y="1003"/>
                    <a:pt x="285" y="1504"/>
                    <a:pt x="185" y="2006"/>
                  </a:cubicBezTo>
                  <a:cubicBezTo>
                    <a:pt x="1" y="2758"/>
                    <a:pt x="51" y="3543"/>
                    <a:pt x="285" y="4278"/>
                  </a:cubicBezTo>
                  <a:cubicBezTo>
                    <a:pt x="452" y="4696"/>
                    <a:pt x="703" y="5097"/>
                    <a:pt x="987" y="5431"/>
                  </a:cubicBezTo>
                  <a:cubicBezTo>
                    <a:pt x="1304" y="5799"/>
                    <a:pt x="1655" y="6149"/>
                    <a:pt x="2006" y="6467"/>
                  </a:cubicBezTo>
                  <a:cubicBezTo>
                    <a:pt x="2357" y="6784"/>
                    <a:pt x="2691" y="7135"/>
                    <a:pt x="3009" y="7486"/>
                  </a:cubicBezTo>
                  <a:cubicBezTo>
                    <a:pt x="3293" y="7820"/>
                    <a:pt x="3510" y="8205"/>
                    <a:pt x="3643" y="8622"/>
                  </a:cubicBezTo>
                  <a:cubicBezTo>
                    <a:pt x="3694" y="8823"/>
                    <a:pt x="3727" y="9023"/>
                    <a:pt x="3744" y="9224"/>
                  </a:cubicBezTo>
                  <a:cubicBezTo>
                    <a:pt x="3744" y="9424"/>
                    <a:pt x="3727" y="9608"/>
                    <a:pt x="3694" y="9809"/>
                  </a:cubicBezTo>
                  <a:cubicBezTo>
                    <a:pt x="3643" y="10176"/>
                    <a:pt x="3560" y="10527"/>
                    <a:pt x="3510" y="10845"/>
                  </a:cubicBezTo>
                  <a:cubicBezTo>
                    <a:pt x="3443" y="11129"/>
                    <a:pt x="3393" y="11413"/>
                    <a:pt x="3359" y="11713"/>
                  </a:cubicBezTo>
                  <a:cubicBezTo>
                    <a:pt x="3343" y="11931"/>
                    <a:pt x="3359" y="12148"/>
                    <a:pt x="3410" y="12365"/>
                  </a:cubicBezTo>
                  <a:cubicBezTo>
                    <a:pt x="3426" y="12515"/>
                    <a:pt x="3476" y="12649"/>
                    <a:pt x="3543" y="12766"/>
                  </a:cubicBezTo>
                  <a:cubicBezTo>
                    <a:pt x="3560" y="12816"/>
                    <a:pt x="3577" y="12850"/>
                    <a:pt x="3610" y="12900"/>
                  </a:cubicBezTo>
                  <a:cubicBezTo>
                    <a:pt x="3543" y="12716"/>
                    <a:pt x="3493" y="12549"/>
                    <a:pt x="3460" y="12365"/>
                  </a:cubicBezTo>
                  <a:cubicBezTo>
                    <a:pt x="3426" y="12148"/>
                    <a:pt x="3426" y="11931"/>
                    <a:pt x="3443" y="11713"/>
                  </a:cubicBezTo>
                  <a:cubicBezTo>
                    <a:pt x="3476" y="11429"/>
                    <a:pt x="3526" y="11145"/>
                    <a:pt x="3593" y="10861"/>
                  </a:cubicBezTo>
                  <a:cubicBezTo>
                    <a:pt x="3677" y="10544"/>
                    <a:pt x="3760" y="10210"/>
                    <a:pt x="3811" y="9825"/>
                  </a:cubicBezTo>
                  <a:cubicBezTo>
                    <a:pt x="3844" y="9625"/>
                    <a:pt x="3861" y="9424"/>
                    <a:pt x="3861" y="9224"/>
                  </a:cubicBezTo>
                  <a:cubicBezTo>
                    <a:pt x="3844" y="9007"/>
                    <a:pt x="3827" y="8806"/>
                    <a:pt x="3760" y="8589"/>
                  </a:cubicBezTo>
                  <a:cubicBezTo>
                    <a:pt x="3643" y="8154"/>
                    <a:pt x="3410" y="7753"/>
                    <a:pt x="3109" y="7403"/>
                  </a:cubicBezTo>
                  <a:cubicBezTo>
                    <a:pt x="2808" y="7035"/>
                    <a:pt x="2457" y="6684"/>
                    <a:pt x="2106" y="6367"/>
                  </a:cubicBezTo>
                  <a:cubicBezTo>
                    <a:pt x="1388" y="5698"/>
                    <a:pt x="703" y="5030"/>
                    <a:pt x="419" y="4228"/>
                  </a:cubicBezTo>
                  <a:cubicBezTo>
                    <a:pt x="168" y="3510"/>
                    <a:pt x="118" y="2758"/>
                    <a:pt x="285" y="2022"/>
                  </a:cubicBezTo>
                  <a:cubicBezTo>
                    <a:pt x="369" y="1521"/>
                    <a:pt x="502" y="1020"/>
                    <a:pt x="653" y="535"/>
                  </a:cubicBezTo>
                  <a:cubicBezTo>
                    <a:pt x="703" y="385"/>
                    <a:pt x="736" y="251"/>
                    <a:pt x="770" y="151"/>
                  </a:cubicBezTo>
                  <a:cubicBezTo>
                    <a:pt x="786" y="101"/>
                    <a:pt x="803" y="51"/>
                    <a:pt x="80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66" name="Google Shape;2666;p53"/>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Video Advert Decisions</a:t>
            </a:r>
            <a:endParaRPr dirty="0"/>
          </a:p>
        </p:txBody>
      </p:sp>
      <p:grpSp>
        <p:nvGrpSpPr>
          <p:cNvPr id="2675" name="Google Shape;2675;p53"/>
          <p:cNvGrpSpPr/>
          <p:nvPr/>
        </p:nvGrpSpPr>
        <p:grpSpPr>
          <a:xfrm>
            <a:off x="3275062" y="1302446"/>
            <a:ext cx="242762" cy="270867"/>
            <a:chOff x="7598900" y="2963738"/>
            <a:chExt cx="397450" cy="443100"/>
          </a:xfrm>
        </p:grpSpPr>
        <p:sp>
          <p:nvSpPr>
            <p:cNvPr id="2676" name="Google Shape;2676;p53"/>
            <p:cNvSpPr/>
            <p:nvPr/>
          </p:nvSpPr>
          <p:spPr>
            <a:xfrm>
              <a:off x="7598900" y="2963738"/>
              <a:ext cx="397450" cy="443100"/>
            </a:xfrm>
            <a:custGeom>
              <a:avLst/>
              <a:gdLst/>
              <a:ahLst/>
              <a:cxnLst/>
              <a:rect l="l" t="t" r="r" b="b"/>
              <a:pathLst>
                <a:path w="15898" h="17724" extrusionOk="0">
                  <a:moveTo>
                    <a:pt x="501" y="1"/>
                  </a:moveTo>
                  <a:cubicBezTo>
                    <a:pt x="219" y="1"/>
                    <a:pt x="1" y="262"/>
                    <a:pt x="1" y="550"/>
                  </a:cubicBezTo>
                  <a:lnTo>
                    <a:pt x="1" y="17146"/>
                  </a:lnTo>
                  <a:cubicBezTo>
                    <a:pt x="1" y="17481"/>
                    <a:pt x="244" y="17724"/>
                    <a:pt x="548" y="17724"/>
                  </a:cubicBezTo>
                  <a:lnTo>
                    <a:pt x="15350" y="17724"/>
                  </a:lnTo>
                  <a:cubicBezTo>
                    <a:pt x="15654" y="17724"/>
                    <a:pt x="15897" y="17481"/>
                    <a:pt x="15897" y="17146"/>
                  </a:cubicBezTo>
                  <a:lnTo>
                    <a:pt x="15897" y="550"/>
                  </a:lnTo>
                  <a:cubicBezTo>
                    <a:pt x="15897" y="262"/>
                    <a:pt x="15679" y="1"/>
                    <a:pt x="15397" y="1"/>
                  </a:cubicBezTo>
                  <a:cubicBezTo>
                    <a:pt x="15381" y="1"/>
                    <a:pt x="15366" y="2"/>
                    <a:pt x="15350" y="3"/>
                  </a:cubicBezTo>
                  <a:lnTo>
                    <a:pt x="548" y="3"/>
                  </a:lnTo>
                  <a:cubicBezTo>
                    <a:pt x="532" y="2"/>
                    <a:pt x="517" y="1"/>
                    <a:pt x="501"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53"/>
            <p:cNvSpPr/>
            <p:nvPr/>
          </p:nvSpPr>
          <p:spPr>
            <a:xfrm>
              <a:off x="7728850" y="3047588"/>
              <a:ext cx="137550" cy="45425"/>
            </a:xfrm>
            <a:custGeom>
              <a:avLst/>
              <a:gdLst/>
              <a:ahLst/>
              <a:cxnLst/>
              <a:rect l="l" t="t" r="r" b="b"/>
              <a:pathLst>
                <a:path w="5502" h="1817" extrusionOk="0">
                  <a:moveTo>
                    <a:pt x="304" y="0"/>
                  </a:moveTo>
                  <a:cubicBezTo>
                    <a:pt x="152" y="0"/>
                    <a:pt x="0" y="99"/>
                    <a:pt x="0" y="297"/>
                  </a:cubicBezTo>
                  <a:lnTo>
                    <a:pt x="0" y="753"/>
                  </a:lnTo>
                  <a:cubicBezTo>
                    <a:pt x="0" y="1361"/>
                    <a:pt x="487" y="1817"/>
                    <a:pt x="1064" y="1817"/>
                  </a:cubicBezTo>
                  <a:lnTo>
                    <a:pt x="4438" y="1817"/>
                  </a:lnTo>
                  <a:cubicBezTo>
                    <a:pt x="5015" y="1817"/>
                    <a:pt x="5502" y="1361"/>
                    <a:pt x="5502" y="753"/>
                  </a:cubicBezTo>
                  <a:lnTo>
                    <a:pt x="5502" y="297"/>
                  </a:lnTo>
                  <a:cubicBezTo>
                    <a:pt x="5502" y="99"/>
                    <a:pt x="5350" y="0"/>
                    <a:pt x="5198" y="0"/>
                  </a:cubicBezTo>
                  <a:cubicBezTo>
                    <a:pt x="5046" y="0"/>
                    <a:pt x="4894" y="99"/>
                    <a:pt x="4894" y="297"/>
                  </a:cubicBezTo>
                  <a:lnTo>
                    <a:pt x="4894" y="753"/>
                  </a:lnTo>
                  <a:cubicBezTo>
                    <a:pt x="4894" y="1026"/>
                    <a:pt x="4681" y="1209"/>
                    <a:pt x="4438" y="1209"/>
                  </a:cubicBezTo>
                  <a:lnTo>
                    <a:pt x="1064" y="1209"/>
                  </a:lnTo>
                  <a:cubicBezTo>
                    <a:pt x="821" y="1209"/>
                    <a:pt x="608" y="1026"/>
                    <a:pt x="608" y="753"/>
                  </a:cubicBezTo>
                  <a:lnTo>
                    <a:pt x="608" y="297"/>
                  </a:lnTo>
                  <a:cubicBezTo>
                    <a:pt x="608" y="99"/>
                    <a:pt x="456" y="0"/>
                    <a:pt x="304" y="0"/>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53"/>
            <p:cNvSpPr/>
            <p:nvPr/>
          </p:nvSpPr>
          <p:spPr>
            <a:xfrm>
              <a:off x="7728850" y="3269463"/>
              <a:ext cx="137550" cy="45450"/>
            </a:xfrm>
            <a:custGeom>
              <a:avLst/>
              <a:gdLst/>
              <a:ahLst/>
              <a:cxnLst/>
              <a:rect l="l" t="t" r="r" b="b"/>
              <a:pathLst>
                <a:path w="5502" h="1818" extrusionOk="0">
                  <a:moveTo>
                    <a:pt x="304" y="1"/>
                  </a:moveTo>
                  <a:cubicBezTo>
                    <a:pt x="152" y="1"/>
                    <a:pt x="0" y="100"/>
                    <a:pt x="0" y="297"/>
                  </a:cubicBezTo>
                  <a:lnTo>
                    <a:pt x="0" y="753"/>
                  </a:lnTo>
                  <a:cubicBezTo>
                    <a:pt x="0" y="1331"/>
                    <a:pt x="487" y="1817"/>
                    <a:pt x="1064" y="1817"/>
                  </a:cubicBezTo>
                  <a:lnTo>
                    <a:pt x="4438" y="1817"/>
                  </a:lnTo>
                  <a:cubicBezTo>
                    <a:pt x="5015" y="1817"/>
                    <a:pt x="5502" y="1331"/>
                    <a:pt x="5502" y="753"/>
                  </a:cubicBezTo>
                  <a:lnTo>
                    <a:pt x="5502" y="297"/>
                  </a:lnTo>
                  <a:cubicBezTo>
                    <a:pt x="5502" y="100"/>
                    <a:pt x="5350" y="1"/>
                    <a:pt x="5198" y="1"/>
                  </a:cubicBezTo>
                  <a:cubicBezTo>
                    <a:pt x="5046" y="1"/>
                    <a:pt x="4894" y="100"/>
                    <a:pt x="4894" y="297"/>
                  </a:cubicBezTo>
                  <a:lnTo>
                    <a:pt x="4894" y="753"/>
                  </a:lnTo>
                  <a:cubicBezTo>
                    <a:pt x="4894" y="996"/>
                    <a:pt x="4681" y="1209"/>
                    <a:pt x="4438" y="1209"/>
                  </a:cubicBezTo>
                  <a:lnTo>
                    <a:pt x="1064" y="1209"/>
                  </a:lnTo>
                  <a:cubicBezTo>
                    <a:pt x="821" y="1209"/>
                    <a:pt x="608" y="996"/>
                    <a:pt x="608" y="753"/>
                  </a:cubicBezTo>
                  <a:lnTo>
                    <a:pt x="608" y="297"/>
                  </a:lnTo>
                  <a:cubicBezTo>
                    <a:pt x="608" y="100"/>
                    <a:pt x="456" y="1"/>
                    <a:pt x="304" y="1"/>
                  </a:cubicBez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53"/>
            <p:cNvSpPr/>
            <p:nvPr/>
          </p:nvSpPr>
          <p:spPr>
            <a:xfrm>
              <a:off x="7598900" y="3177338"/>
              <a:ext cx="397450" cy="15225"/>
            </a:xfrm>
            <a:custGeom>
              <a:avLst/>
              <a:gdLst/>
              <a:ahLst/>
              <a:cxnLst/>
              <a:rect l="l" t="t" r="r" b="b"/>
              <a:pathLst>
                <a:path w="15898" h="609" extrusionOk="0">
                  <a:moveTo>
                    <a:pt x="1" y="0"/>
                  </a:moveTo>
                  <a:lnTo>
                    <a:pt x="1" y="608"/>
                  </a:lnTo>
                  <a:lnTo>
                    <a:pt x="15897" y="608"/>
                  </a:lnTo>
                  <a:lnTo>
                    <a:pt x="15897"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0" name="Google Shape;2680;p53"/>
          <p:cNvGrpSpPr/>
          <p:nvPr/>
        </p:nvGrpSpPr>
        <p:grpSpPr>
          <a:xfrm>
            <a:off x="4826634" y="1302021"/>
            <a:ext cx="308243" cy="271291"/>
            <a:chOff x="3106425" y="2972938"/>
            <a:chExt cx="474950" cy="417950"/>
          </a:xfrm>
        </p:grpSpPr>
        <p:sp>
          <p:nvSpPr>
            <p:cNvPr id="2681" name="Google Shape;2681;p53"/>
            <p:cNvSpPr/>
            <p:nvPr/>
          </p:nvSpPr>
          <p:spPr>
            <a:xfrm>
              <a:off x="3270550" y="2972938"/>
              <a:ext cx="310825" cy="57775"/>
            </a:xfrm>
            <a:custGeom>
              <a:avLst/>
              <a:gdLst/>
              <a:ahLst/>
              <a:cxnLst/>
              <a:rect l="l" t="t" r="r" b="b"/>
              <a:pathLst>
                <a:path w="12433" h="2311" extrusionOk="0">
                  <a:moveTo>
                    <a:pt x="1" y="0"/>
                  </a:moveTo>
                  <a:lnTo>
                    <a:pt x="1642" y="2310"/>
                  </a:lnTo>
                  <a:lnTo>
                    <a:pt x="12432" y="2310"/>
                  </a:lnTo>
                  <a:lnTo>
                    <a:pt x="12432"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53"/>
            <p:cNvSpPr/>
            <p:nvPr/>
          </p:nvSpPr>
          <p:spPr>
            <a:xfrm>
              <a:off x="3106425" y="2972938"/>
              <a:ext cx="474950" cy="417950"/>
            </a:xfrm>
            <a:custGeom>
              <a:avLst/>
              <a:gdLst/>
              <a:ahLst/>
              <a:cxnLst/>
              <a:rect l="l" t="t" r="r" b="b"/>
              <a:pathLst>
                <a:path w="18998" h="16718" extrusionOk="0">
                  <a:moveTo>
                    <a:pt x="0" y="0"/>
                  </a:moveTo>
                  <a:lnTo>
                    <a:pt x="0" y="2310"/>
                  </a:lnTo>
                  <a:lnTo>
                    <a:pt x="0" y="16718"/>
                  </a:lnTo>
                  <a:lnTo>
                    <a:pt x="18997" y="16718"/>
                  </a:lnTo>
                  <a:lnTo>
                    <a:pt x="18997" y="4590"/>
                  </a:lnTo>
                  <a:lnTo>
                    <a:pt x="9848" y="4590"/>
                  </a:lnTo>
                  <a:lnTo>
                    <a:pt x="8207" y="2310"/>
                  </a:lnTo>
                  <a:lnTo>
                    <a:pt x="6566"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53"/>
            <p:cNvSpPr/>
            <p:nvPr/>
          </p:nvSpPr>
          <p:spPr>
            <a:xfrm>
              <a:off x="3311575" y="3030688"/>
              <a:ext cx="269800" cy="57000"/>
            </a:xfrm>
            <a:custGeom>
              <a:avLst/>
              <a:gdLst/>
              <a:ahLst/>
              <a:cxnLst/>
              <a:rect l="l" t="t" r="r" b="b"/>
              <a:pathLst>
                <a:path w="10792" h="2280" extrusionOk="0">
                  <a:moveTo>
                    <a:pt x="1" y="0"/>
                  </a:moveTo>
                  <a:lnTo>
                    <a:pt x="1642" y="2280"/>
                  </a:lnTo>
                  <a:lnTo>
                    <a:pt x="10791" y="2280"/>
                  </a:lnTo>
                  <a:lnTo>
                    <a:pt x="10791"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4" name="Google Shape;2684;p53"/>
          <p:cNvGrpSpPr/>
          <p:nvPr/>
        </p:nvGrpSpPr>
        <p:grpSpPr>
          <a:xfrm>
            <a:off x="6449715" y="1302048"/>
            <a:ext cx="229069" cy="271264"/>
            <a:chOff x="936175" y="2956213"/>
            <a:chExt cx="375400" cy="444550"/>
          </a:xfrm>
        </p:grpSpPr>
        <p:sp>
          <p:nvSpPr>
            <p:cNvPr id="2685" name="Google Shape;2685;p53"/>
            <p:cNvSpPr/>
            <p:nvPr/>
          </p:nvSpPr>
          <p:spPr>
            <a:xfrm>
              <a:off x="936175" y="2986613"/>
              <a:ext cx="375400" cy="414150"/>
            </a:xfrm>
            <a:custGeom>
              <a:avLst/>
              <a:gdLst/>
              <a:ahLst/>
              <a:cxnLst/>
              <a:rect l="l" t="t" r="r" b="b"/>
              <a:pathLst>
                <a:path w="15016" h="16566" extrusionOk="0">
                  <a:moveTo>
                    <a:pt x="0" y="0"/>
                  </a:moveTo>
                  <a:lnTo>
                    <a:pt x="0" y="16566"/>
                  </a:lnTo>
                  <a:lnTo>
                    <a:pt x="15015" y="16566"/>
                  </a:lnTo>
                  <a:lnTo>
                    <a:pt x="15015" y="0"/>
                  </a:lnTo>
                  <a:lnTo>
                    <a:pt x="7052" y="0"/>
                  </a:lnTo>
                  <a:lnTo>
                    <a:pt x="7052" y="7356"/>
                  </a:lnTo>
                  <a:lnTo>
                    <a:pt x="4590" y="5532"/>
                  </a:lnTo>
                  <a:lnTo>
                    <a:pt x="2158" y="7356"/>
                  </a:lnTo>
                  <a:lnTo>
                    <a:pt x="2158"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53"/>
            <p:cNvSpPr/>
            <p:nvPr/>
          </p:nvSpPr>
          <p:spPr>
            <a:xfrm>
              <a:off x="979475" y="3224438"/>
              <a:ext cx="288775" cy="15225"/>
            </a:xfrm>
            <a:custGeom>
              <a:avLst/>
              <a:gdLst/>
              <a:ahLst/>
              <a:cxnLst/>
              <a:rect l="l" t="t" r="r" b="b"/>
              <a:pathLst>
                <a:path w="11551" h="609" extrusionOk="0">
                  <a:moveTo>
                    <a:pt x="426" y="1"/>
                  </a:moveTo>
                  <a:cubicBezTo>
                    <a:pt x="1" y="1"/>
                    <a:pt x="1" y="609"/>
                    <a:pt x="426" y="609"/>
                  </a:cubicBezTo>
                  <a:lnTo>
                    <a:pt x="11125" y="609"/>
                  </a:lnTo>
                  <a:cubicBezTo>
                    <a:pt x="11551" y="609"/>
                    <a:pt x="11551" y="1"/>
                    <a:pt x="11125"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53"/>
            <p:cNvSpPr/>
            <p:nvPr/>
          </p:nvSpPr>
          <p:spPr>
            <a:xfrm>
              <a:off x="1148175" y="3170488"/>
              <a:ext cx="120075" cy="15225"/>
            </a:xfrm>
            <a:custGeom>
              <a:avLst/>
              <a:gdLst/>
              <a:ahLst/>
              <a:cxnLst/>
              <a:rect l="l" t="t" r="r" b="b"/>
              <a:pathLst>
                <a:path w="4803" h="609" extrusionOk="0">
                  <a:moveTo>
                    <a:pt x="396" y="1"/>
                  </a:moveTo>
                  <a:cubicBezTo>
                    <a:pt x="0" y="1"/>
                    <a:pt x="0" y="609"/>
                    <a:pt x="396" y="609"/>
                  </a:cubicBezTo>
                  <a:lnTo>
                    <a:pt x="4377" y="609"/>
                  </a:lnTo>
                  <a:cubicBezTo>
                    <a:pt x="4803" y="609"/>
                    <a:pt x="4803" y="1"/>
                    <a:pt x="4377"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53"/>
            <p:cNvSpPr/>
            <p:nvPr/>
          </p:nvSpPr>
          <p:spPr>
            <a:xfrm>
              <a:off x="1148175" y="3117313"/>
              <a:ext cx="120075" cy="15225"/>
            </a:xfrm>
            <a:custGeom>
              <a:avLst/>
              <a:gdLst/>
              <a:ahLst/>
              <a:cxnLst/>
              <a:rect l="l" t="t" r="r" b="b"/>
              <a:pathLst>
                <a:path w="4803" h="609" extrusionOk="0">
                  <a:moveTo>
                    <a:pt x="396" y="0"/>
                  </a:moveTo>
                  <a:cubicBezTo>
                    <a:pt x="0" y="0"/>
                    <a:pt x="0" y="608"/>
                    <a:pt x="396" y="608"/>
                  </a:cubicBezTo>
                  <a:lnTo>
                    <a:pt x="4377" y="608"/>
                  </a:lnTo>
                  <a:cubicBezTo>
                    <a:pt x="4803" y="608"/>
                    <a:pt x="4803" y="0"/>
                    <a:pt x="4377"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53"/>
            <p:cNvSpPr/>
            <p:nvPr/>
          </p:nvSpPr>
          <p:spPr>
            <a:xfrm>
              <a:off x="1148175" y="3063363"/>
              <a:ext cx="120075" cy="15200"/>
            </a:xfrm>
            <a:custGeom>
              <a:avLst/>
              <a:gdLst/>
              <a:ahLst/>
              <a:cxnLst/>
              <a:rect l="l" t="t" r="r" b="b"/>
              <a:pathLst>
                <a:path w="4803" h="608" extrusionOk="0">
                  <a:moveTo>
                    <a:pt x="396" y="0"/>
                  </a:moveTo>
                  <a:cubicBezTo>
                    <a:pt x="0" y="0"/>
                    <a:pt x="0" y="608"/>
                    <a:pt x="396" y="608"/>
                  </a:cubicBezTo>
                  <a:lnTo>
                    <a:pt x="4377" y="608"/>
                  </a:lnTo>
                  <a:cubicBezTo>
                    <a:pt x="4803" y="608"/>
                    <a:pt x="4803" y="0"/>
                    <a:pt x="4377"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53"/>
            <p:cNvSpPr/>
            <p:nvPr/>
          </p:nvSpPr>
          <p:spPr>
            <a:xfrm>
              <a:off x="979475" y="3316388"/>
              <a:ext cx="288775" cy="15225"/>
            </a:xfrm>
            <a:custGeom>
              <a:avLst/>
              <a:gdLst/>
              <a:ahLst/>
              <a:cxnLst/>
              <a:rect l="l" t="t" r="r" b="b"/>
              <a:pathLst>
                <a:path w="11551" h="609" extrusionOk="0">
                  <a:moveTo>
                    <a:pt x="426" y="1"/>
                  </a:moveTo>
                  <a:cubicBezTo>
                    <a:pt x="1" y="1"/>
                    <a:pt x="1" y="609"/>
                    <a:pt x="426" y="609"/>
                  </a:cubicBezTo>
                  <a:lnTo>
                    <a:pt x="11125" y="609"/>
                  </a:lnTo>
                  <a:cubicBezTo>
                    <a:pt x="11551" y="609"/>
                    <a:pt x="11551" y="1"/>
                    <a:pt x="11125"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53"/>
            <p:cNvSpPr/>
            <p:nvPr/>
          </p:nvSpPr>
          <p:spPr>
            <a:xfrm>
              <a:off x="979475" y="3270038"/>
              <a:ext cx="127700" cy="15225"/>
            </a:xfrm>
            <a:custGeom>
              <a:avLst/>
              <a:gdLst/>
              <a:ahLst/>
              <a:cxnLst/>
              <a:rect l="l" t="t" r="r" b="b"/>
              <a:pathLst>
                <a:path w="5108" h="609" extrusionOk="0">
                  <a:moveTo>
                    <a:pt x="426" y="1"/>
                  </a:moveTo>
                  <a:cubicBezTo>
                    <a:pt x="1" y="1"/>
                    <a:pt x="1" y="609"/>
                    <a:pt x="426" y="609"/>
                  </a:cubicBezTo>
                  <a:lnTo>
                    <a:pt x="4712" y="609"/>
                  </a:lnTo>
                  <a:cubicBezTo>
                    <a:pt x="5107" y="609"/>
                    <a:pt x="5107" y="1"/>
                    <a:pt x="4712"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53"/>
            <p:cNvSpPr/>
            <p:nvPr/>
          </p:nvSpPr>
          <p:spPr>
            <a:xfrm>
              <a:off x="1148175" y="3270038"/>
              <a:ext cx="120075" cy="15225"/>
            </a:xfrm>
            <a:custGeom>
              <a:avLst/>
              <a:gdLst/>
              <a:ahLst/>
              <a:cxnLst/>
              <a:rect l="l" t="t" r="r" b="b"/>
              <a:pathLst>
                <a:path w="4803" h="609" extrusionOk="0">
                  <a:moveTo>
                    <a:pt x="396" y="1"/>
                  </a:moveTo>
                  <a:cubicBezTo>
                    <a:pt x="0" y="1"/>
                    <a:pt x="0" y="609"/>
                    <a:pt x="396" y="609"/>
                  </a:cubicBezTo>
                  <a:lnTo>
                    <a:pt x="4377" y="609"/>
                  </a:lnTo>
                  <a:cubicBezTo>
                    <a:pt x="4803" y="609"/>
                    <a:pt x="4803" y="1"/>
                    <a:pt x="4377"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53"/>
            <p:cNvSpPr/>
            <p:nvPr/>
          </p:nvSpPr>
          <p:spPr>
            <a:xfrm>
              <a:off x="1119225" y="3270888"/>
              <a:ext cx="16050" cy="14375"/>
            </a:xfrm>
            <a:custGeom>
              <a:avLst/>
              <a:gdLst/>
              <a:ahLst/>
              <a:cxnLst/>
              <a:rect l="l" t="t" r="r" b="b"/>
              <a:pathLst>
                <a:path w="642" h="575" extrusionOk="0">
                  <a:moveTo>
                    <a:pt x="428" y="0"/>
                  </a:moveTo>
                  <a:cubicBezTo>
                    <a:pt x="194" y="0"/>
                    <a:pt x="1" y="575"/>
                    <a:pt x="338" y="575"/>
                  </a:cubicBezTo>
                  <a:cubicBezTo>
                    <a:pt x="429" y="575"/>
                    <a:pt x="490" y="544"/>
                    <a:pt x="550" y="483"/>
                  </a:cubicBezTo>
                  <a:cubicBezTo>
                    <a:pt x="611" y="423"/>
                    <a:pt x="642" y="362"/>
                    <a:pt x="642" y="271"/>
                  </a:cubicBezTo>
                  <a:cubicBezTo>
                    <a:pt x="642" y="210"/>
                    <a:pt x="611" y="119"/>
                    <a:pt x="550" y="58"/>
                  </a:cubicBezTo>
                  <a:cubicBezTo>
                    <a:pt x="510" y="18"/>
                    <a:pt x="468" y="0"/>
                    <a:pt x="428"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53"/>
            <p:cNvSpPr/>
            <p:nvPr/>
          </p:nvSpPr>
          <p:spPr>
            <a:xfrm>
              <a:off x="990125" y="2956213"/>
              <a:ext cx="122350" cy="214300"/>
            </a:xfrm>
            <a:custGeom>
              <a:avLst/>
              <a:gdLst/>
              <a:ahLst/>
              <a:cxnLst/>
              <a:rect l="l" t="t" r="r" b="b"/>
              <a:pathLst>
                <a:path w="4894" h="8572" extrusionOk="0">
                  <a:moveTo>
                    <a:pt x="0" y="0"/>
                  </a:moveTo>
                  <a:lnTo>
                    <a:pt x="0" y="8572"/>
                  </a:lnTo>
                  <a:lnTo>
                    <a:pt x="2432" y="6748"/>
                  </a:lnTo>
                  <a:lnTo>
                    <a:pt x="4894" y="8572"/>
                  </a:lnTo>
                  <a:lnTo>
                    <a:pt x="4894"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5" name="Google Shape;2695;p53"/>
          <p:cNvGrpSpPr/>
          <p:nvPr/>
        </p:nvGrpSpPr>
        <p:grpSpPr>
          <a:xfrm>
            <a:off x="1669688" y="1302041"/>
            <a:ext cx="275817" cy="271272"/>
            <a:chOff x="5338975" y="2963038"/>
            <a:chExt cx="415700" cy="408850"/>
          </a:xfrm>
        </p:grpSpPr>
        <p:sp>
          <p:nvSpPr>
            <p:cNvPr id="2696" name="Google Shape;2696;p53"/>
            <p:cNvSpPr/>
            <p:nvPr/>
          </p:nvSpPr>
          <p:spPr>
            <a:xfrm>
              <a:off x="5338975" y="3000288"/>
              <a:ext cx="415700" cy="74475"/>
            </a:xfrm>
            <a:custGeom>
              <a:avLst/>
              <a:gdLst/>
              <a:ahLst/>
              <a:cxnLst/>
              <a:rect l="l" t="t" r="r" b="b"/>
              <a:pathLst>
                <a:path w="16628" h="2979" extrusionOk="0">
                  <a:moveTo>
                    <a:pt x="1" y="0"/>
                  </a:moveTo>
                  <a:lnTo>
                    <a:pt x="1" y="2979"/>
                  </a:lnTo>
                  <a:lnTo>
                    <a:pt x="16627" y="2979"/>
                  </a:lnTo>
                  <a:lnTo>
                    <a:pt x="16627" y="0"/>
                  </a:lnTo>
                  <a:close/>
                </a:path>
              </a:pathLst>
            </a:custGeom>
            <a:solidFill>
              <a:srgbClr val="045A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53"/>
            <p:cNvSpPr/>
            <p:nvPr/>
          </p:nvSpPr>
          <p:spPr>
            <a:xfrm>
              <a:off x="5591275" y="2963038"/>
              <a:ext cx="71450" cy="74500"/>
            </a:xfrm>
            <a:custGeom>
              <a:avLst/>
              <a:gdLst/>
              <a:ahLst/>
              <a:cxnLst/>
              <a:rect l="l" t="t" r="r" b="b"/>
              <a:pathLst>
                <a:path w="2858" h="2980" extrusionOk="0">
                  <a:moveTo>
                    <a:pt x="882" y="1"/>
                  </a:moveTo>
                  <a:lnTo>
                    <a:pt x="882" y="31"/>
                  </a:lnTo>
                  <a:cubicBezTo>
                    <a:pt x="578" y="31"/>
                    <a:pt x="243" y="122"/>
                    <a:pt x="0" y="335"/>
                  </a:cubicBezTo>
                  <a:cubicBezTo>
                    <a:pt x="152" y="426"/>
                    <a:pt x="304" y="578"/>
                    <a:pt x="395" y="761"/>
                  </a:cubicBezTo>
                  <a:cubicBezTo>
                    <a:pt x="546" y="657"/>
                    <a:pt x="717" y="609"/>
                    <a:pt x="886" y="609"/>
                  </a:cubicBezTo>
                  <a:cubicBezTo>
                    <a:pt x="1262" y="609"/>
                    <a:pt x="1628" y="848"/>
                    <a:pt x="1733" y="1247"/>
                  </a:cubicBezTo>
                  <a:cubicBezTo>
                    <a:pt x="1915" y="1825"/>
                    <a:pt x="1489" y="2402"/>
                    <a:pt x="882" y="2402"/>
                  </a:cubicBezTo>
                  <a:cubicBezTo>
                    <a:pt x="486" y="2402"/>
                    <a:pt x="486" y="2980"/>
                    <a:pt x="882" y="2980"/>
                  </a:cubicBezTo>
                  <a:cubicBezTo>
                    <a:pt x="2857" y="2980"/>
                    <a:pt x="2857" y="1"/>
                    <a:pt x="882"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53"/>
            <p:cNvSpPr/>
            <p:nvPr/>
          </p:nvSpPr>
          <p:spPr>
            <a:xfrm>
              <a:off x="5546425" y="2963438"/>
              <a:ext cx="60050" cy="74100"/>
            </a:xfrm>
            <a:custGeom>
              <a:avLst/>
              <a:gdLst/>
              <a:ahLst/>
              <a:cxnLst/>
              <a:rect l="l" t="t" r="r" b="b"/>
              <a:pathLst>
                <a:path w="2402" h="2964" extrusionOk="0">
                  <a:moveTo>
                    <a:pt x="909" y="0"/>
                  </a:moveTo>
                  <a:cubicBezTo>
                    <a:pt x="593" y="0"/>
                    <a:pt x="274" y="106"/>
                    <a:pt x="1" y="319"/>
                  </a:cubicBezTo>
                  <a:cubicBezTo>
                    <a:pt x="183" y="410"/>
                    <a:pt x="305" y="562"/>
                    <a:pt x="396" y="745"/>
                  </a:cubicBezTo>
                  <a:cubicBezTo>
                    <a:pt x="556" y="641"/>
                    <a:pt x="730" y="593"/>
                    <a:pt x="901" y="593"/>
                  </a:cubicBezTo>
                  <a:cubicBezTo>
                    <a:pt x="1280" y="593"/>
                    <a:pt x="1638" y="832"/>
                    <a:pt x="1764" y="1231"/>
                  </a:cubicBezTo>
                  <a:cubicBezTo>
                    <a:pt x="1946" y="1809"/>
                    <a:pt x="1490" y="2386"/>
                    <a:pt x="913" y="2386"/>
                  </a:cubicBezTo>
                  <a:cubicBezTo>
                    <a:pt x="517" y="2386"/>
                    <a:pt x="517" y="2964"/>
                    <a:pt x="913" y="2964"/>
                  </a:cubicBezTo>
                  <a:cubicBezTo>
                    <a:pt x="1733" y="2964"/>
                    <a:pt x="2402" y="2295"/>
                    <a:pt x="2402" y="1474"/>
                  </a:cubicBezTo>
                  <a:cubicBezTo>
                    <a:pt x="2402" y="1231"/>
                    <a:pt x="2311" y="958"/>
                    <a:pt x="2189" y="745"/>
                  </a:cubicBezTo>
                  <a:cubicBezTo>
                    <a:pt x="2098" y="562"/>
                    <a:pt x="1946" y="410"/>
                    <a:pt x="1794" y="319"/>
                  </a:cubicBezTo>
                  <a:cubicBezTo>
                    <a:pt x="1536" y="106"/>
                    <a:pt x="1224" y="0"/>
                    <a:pt x="909"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53"/>
            <p:cNvSpPr/>
            <p:nvPr/>
          </p:nvSpPr>
          <p:spPr>
            <a:xfrm>
              <a:off x="5502350" y="2963438"/>
              <a:ext cx="59300" cy="74100"/>
            </a:xfrm>
            <a:custGeom>
              <a:avLst/>
              <a:gdLst/>
              <a:ahLst/>
              <a:cxnLst/>
              <a:rect l="l" t="t" r="r" b="b"/>
              <a:pathLst>
                <a:path w="2372" h="2964" extrusionOk="0">
                  <a:moveTo>
                    <a:pt x="882" y="0"/>
                  </a:moveTo>
                  <a:cubicBezTo>
                    <a:pt x="571" y="0"/>
                    <a:pt x="259" y="106"/>
                    <a:pt x="1" y="319"/>
                  </a:cubicBezTo>
                  <a:cubicBezTo>
                    <a:pt x="153" y="410"/>
                    <a:pt x="274" y="562"/>
                    <a:pt x="396" y="745"/>
                  </a:cubicBezTo>
                  <a:cubicBezTo>
                    <a:pt x="547" y="641"/>
                    <a:pt x="715" y="593"/>
                    <a:pt x="880" y="593"/>
                  </a:cubicBezTo>
                  <a:cubicBezTo>
                    <a:pt x="1250" y="593"/>
                    <a:pt x="1607" y="832"/>
                    <a:pt x="1733" y="1231"/>
                  </a:cubicBezTo>
                  <a:cubicBezTo>
                    <a:pt x="1916" y="1809"/>
                    <a:pt x="1490" y="2386"/>
                    <a:pt x="882" y="2386"/>
                  </a:cubicBezTo>
                  <a:cubicBezTo>
                    <a:pt x="487" y="2386"/>
                    <a:pt x="487" y="2964"/>
                    <a:pt x="882" y="2964"/>
                  </a:cubicBezTo>
                  <a:cubicBezTo>
                    <a:pt x="1703" y="2964"/>
                    <a:pt x="2372" y="2295"/>
                    <a:pt x="2372" y="1474"/>
                  </a:cubicBezTo>
                  <a:cubicBezTo>
                    <a:pt x="2372" y="1231"/>
                    <a:pt x="2311" y="958"/>
                    <a:pt x="2159" y="745"/>
                  </a:cubicBezTo>
                  <a:cubicBezTo>
                    <a:pt x="2068" y="562"/>
                    <a:pt x="1946" y="410"/>
                    <a:pt x="1764" y="319"/>
                  </a:cubicBezTo>
                  <a:cubicBezTo>
                    <a:pt x="1505" y="106"/>
                    <a:pt x="1194" y="0"/>
                    <a:pt x="882"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53"/>
            <p:cNvSpPr/>
            <p:nvPr/>
          </p:nvSpPr>
          <p:spPr>
            <a:xfrm>
              <a:off x="5443075" y="2963813"/>
              <a:ext cx="73750" cy="73725"/>
            </a:xfrm>
            <a:custGeom>
              <a:avLst/>
              <a:gdLst/>
              <a:ahLst/>
              <a:cxnLst/>
              <a:rect l="l" t="t" r="r" b="b"/>
              <a:pathLst>
                <a:path w="2950" h="2949" extrusionOk="0">
                  <a:moveTo>
                    <a:pt x="1460" y="0"/>
                  </a:moveTo>
                  <a:cubicBezTo>
                    <a:pt x="639" y="0"/>
                    <a:pt x="1" y="639"/>
                    <a:pt x="1" y="1459"/>
                  </a:cubicBezTo>
                  <a:lnTo>
                    <a:pt x="578" y="1459"/>
                  </a:lnTo>
                  <a:cubicBezTo>
                    <a:pt x="578" y="929"/>
                    <a:pt x="1016" y="577"/>
                    <a:pt x="1470" y="577"/>
                  </a:cubicBezTo>
                  <a:cubicBezTo>
                    <a:pt x="1692" y="577"/>
                    <a:pt x="1918" y="661"/>
                    <a:pt x="2098" y="851"/>
                  </a:cubicBezTo>
                  <a:cubicBezTo>
                    <a:pt x="2676" y="1398"/>
                    <a:pt x="2281" y="2371"/>
                    <a:pt x="1460" y="2371"/>
                  </a:cubicBezTo>
                  <a:cubicBezTo>
                    <a:pt x="1065" y="2371"/>
                    <a:pt x="1065" y="2949"/>
                    <a:pt x="1460" y="2949"/>
                  </a:cubicBezTo>
                  <a:cubicBezTo>
                    <a:pt x="2281" y="2949"/>
                    <a:pt x="2949" y="2280"/>
                    <a:pt x="2949" y="1459"/>
                  </a:cubicBezTo>
                  <a:cubicBezTo>
                    <a:pt x="2949" y="1216"/>
                    <a:pt x="2889" y="943"/>
                    <a:pt x="2767" y="730"/>
                  </a:cubicBezTo>
                  <a:cubicBezTo>
                    <a:pt x="2645" y="547"/>
                    <a:pt x="2524" y="395"/>
                    <a:pt x="2372" y="304"/>
                  </a:cubicBezTo>
                  <a:cubicBezTo>
                    <a:pt x="2098" y="91"/>
                    <a:pt x="1794" y="0"/>
                    <a:pt x="146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53"/>
            <p:cNvSpPr/>
            <p:nvPr/>
          </p:nvSpPr>
          <p:spPr>
            <a:xfrm>
              <a:off x="5338975" y="3074763"/>
              <a:ext cx="415700" cy="297125"/>
            </a:xfrm>
            <a:custGeom>
              <a:avLst/>
              <a:gdLst/>
              <a:ahLst/>
              <a:cxnLst/>
              <a:rect l="l" t="t" r="r" b="b"/>
              <a:pathLst>
                <a:path w="16628" h="11885" extrusionOk="0">
                  <a:moveTo>
                    <a:pt x="1" y="0"/>
                  </a:moveTo>
                  <a:lnTo>
                    <a:pt x="1" y="11885"/>
                  </a:lnTo>
                  <a:lnTo>
                    <a:pt x="16627" y="11885"/>
                  </a:lnTo>
                  <a:lnTo>
                    <a:pt x="16627"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53"/>
            <p:cNvSpPr/>
            <p:nvPr/>
          </p:nvSpPr>
          <p:spPr>
            <a:xfrm>
              <a:off x="5388375" y="3127163"/>
              <a:ext cx="183150" cy="14475"/>
            </a:xfrm>
            <a:custGeom>
              <a:avLst/>
              <a:gdLst/>
              <a:ahLst/>
              <a:cxnLst/>
              <a:rect l="l" t="t" r="r" b="b"/>
              <a:pathLst>
                <a:path w="7326" h="579" extrusionOk="0">
                  <a:moveTo>
                    <a:pt x="367" y="0"/>
                  </a:moveTo>
                  <a:cubicBezTo>
                    <a:pt x="1" y="0"/>
                    <a:pt x="10" y="579"/>
                    <a:pt x="396" y="579"/>
                  </a:cubicBezTo>
                  <a:lnTo>
                    <a:pt x="6931" y="579"/>
                  </a:lnTo>
                  <a:cubicBezTo>
                    <a:pt x="7326" y="579"/>
                    <a:pt x="7326" y="1"/>
                    <a:pt x="6931" y="1"/>
                  </a:cubicBezTo>
                  <a:lnTo>
                    <a:pt x="396" y="1"/>
                  </a:lnTo>
                  <a:cubicBezTo>
                    <a:pt x="386" y="1"/>
                    <a:pt x="377" y="0"/>
                    <a:pt x="367"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53"/>
            <p:cNvSpPr/>
            <p:nvPr/>
          </p:nvSpPr>
          <p:spPr>
            <a:xfrm>
              <a:off x="5573775" y="3245738"/>
              <a:ext cx="131500" cy="14450"/>
            </a:xfrm>
            <a:custGeom>
              <a:avLst/>
              <a:gdLst/>
              <a:ahLst/>
              <a:cxnLst/>
              <a:rect l="l" t="t" r="r" b="b"/>
              <a:pathLst>
                <a:path w="5260" h="578" extrusionOk="0">
                  <a:moveTo>
                    <a:pt x="396" y="0"/>
                  </a:moveTo>
                  <a:cubicBezTo>
                    <a:pt x="1" y="0"/>
                    <a:pt x="1" y="578"/>
                    <a:pt x="396" y="578"/>
                  </a:cubicBezTo>
                  <a:lnTo>
                    <a:pt x="4864" y="578"/>
                  </a:lnTo>
                  <a:cubicBezTo>
                    <a:pt x="5259" y="578"/>
                    <a:pt x="5259" y="0"/>
                    <a:pt x="486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53"/>
            <p:cNvSpPr/>
            <p:nvPr/>
          </p:nvSpPr>
          <p:spPr>
            <a:xfrm>
              <a:off x="5388375" y="3186463"/>
              <a:ext cx="94250" cy="14450"/>
            </a:xfrm>
            <a:custGeom>
              <a:avLst/>
              <a:gdLst/>
              <a:ahLst/>
              <a:cxnLst/>
              <a:rect l="l" t="t" r="r" b="b"/>
              <a:pathLst>
                <a:path w="3770" h="578" extrusionOk="0">
                  <a:moveTo>
                    <a:pt x="396" y="0"/>
                  </a:moveTo>
                  <a:cubicBezTo>
                    <a:pt x="0" y="0"/>
                    <a:pt x="0" y="578"/>
                    <a:pt x="396" y="578"/>
                  </a:cubicBezTo>
                  <a:lnTo>
                    <a:pt x="3374" y="578"/>
                  </a:lnTo>
                  <a:cubicBezTo>
                    <a:pt x="3769" y="578"/>
                    <a:pt x="3769" y="0"/>
                    <a:pt x="337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53"/>
            <p:cNvSpPr/>
            <p:nvPr/>
          </p:nvSpPr>
          <p:spPr>
            <a:xfrm>
              <a:off x="5611025" y="3304988"/>
              <a:ext cx="94250" cy="15225"/>
            </a:xfrm>
            <a:custGeom>
              <a:avLst/>
              <a:gdLst/>
              <a:ahLst/>
              <a:cxnLst/>
              <a:rect l="l" t="t" r="r" b="b"/>
              <a:pathLst>
                <a:path w="3770" h="609" extrusionOk="0">
                  <a:moveTo>
                    <a:pt x="396" y="1"/>
                  </a:moveTo>
                  <a:cubicBezTo>
                    <a:pt x="0" y="1"/>
                    <a:pt x="0" y="609"/>
                    <a:pt x="396" y="609"/>
                  </a:cubicBezTo>
                  <a:lnTo>
                    <a:pt x="3374" y="609"/>
                  </a:lnTo>
                  <a:cubicBezTo>
                    <a:pt x="3769" y="609"/>
                    <a:pt x="3769" y="1"/>
                    <a:pt x="3374"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53"/>
            <p:cNvSpPr/>
            <p:nvPr/>
          </p:nvSpPr>
          <p:spPr>
            <a:xfrm>
              <a:off x="5539600" y="3186463"/>
              <a:ext cx="128450" cy="14450"/>
            </a:xfrm>
            <a:custGeom>
              <a:avLst/>
              <a:gdLst/>
              <a:ahLst/>
              <a:cxnLst/>
              <a:rect l="l" t="t" r="r" b="b"/>
              <a:pathLst>
                <a:path w="5138" h="578" extrusionOk="0">
                  <a:moveTo>
                    <a:pt x="274" y="0"/>
                  </a:moveTo>
                  <a:cubicBezTo>
                    <a:pt x="122" y="0"/>
                    <a:pt x="0" y="122"/>
                    <a:pt x="0" y="304"/>
                  </a:cubicBezTo>
                  <a:cubicBezTo>
                    <a:pt x="0" y="456"/>
                    <a:pt x="122" y="578"/>
                    <a:pt x="274" y="578"/>
                  </a:cubicBezTo>
                  <a:lnTo>
                    <a:pt x="4742" y="578"/>
                  </a:lnTo>
                  <a:cubicBezTo>
                    <a:pt x="5137" y="578"/>
                    <a:pt x="5137" y="0"/>
                    <a:pt x="474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53"/>
            <p:cNvSpPr/>
            <p:nvPr/>
          </p:nvSpPr>
          <p:spPr>
            <a:xfrm>
              <a:off x="5499325" y="3186463"/>
              <a:ext cx="20525" cy="14450"/>
            </a:xfrm>
            <a:custGeom>
              <a:avLst/>
              <a:gdLst/>
              <a:ahLst/>
              <a:cxnLst/>
              <a:rect l="l" t="t" r="r" b="b"/>
              <a:pathLst>
                <a:path w="821" h="578" extrusionOk="0">
                  <a:moveTo>
                    <a:pt x="426" y="0"/>
                  </a:moveTo>
                  <a:cubicBezTo>
                    <a:pt x="152" y="0"/>
                    <a:pt x="0" y="304"/>
                    <a:pt x="213" y="486"/>
                  </a:cubicBezTo>
                  <a:cubicBezTo>
                    <a:pt x="259" y="547"/>
                    <a:pt x="335" y="578"/>
                    <a:pt x="411" y="578"/>
                  </a:cubicBezTo>
                  <a:cubicBezTo>
                    <a:pt x="487" y="578"/>
                    <a:pt x="563" y="547"/>
                    <a:pt x="608" y="486"/>
                  </a:cubicBezTo>
                  <a:cubicBezTo>
                    <a:pt x="821" y="304"/>
                    <a:pt x="669" y="0"/>
                    <a:pt x="426"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53"/>
            <p:cNvSpPr/>
            <p:nvPr/>
          </p:nvSpPr>
          <p:spPr>
            <a:xfrm>
              <a:off x="5427900" y="3245738"/>
              <a:ext cx="128425" cy="14450"/>
            </a:xfrm>
            <a:custGeom>
              <a:avLst/>
              <a:gdLst/>
              <a:ahLst/>
              <a:cxnLst/>
              <a:rect l="l" t="t" r="r" b="b"/>
              <a:pathLst>
                <a:path w="5137" h="578" extrusionOk="0">
                  <a:moveTo>
                    <a:pt x="304" y="0"/>
                  </a:moveTo>
                  <a:cubicBezTo>
                    <a:pt x="122" y="0"/>
                    <a:pt x="0" y="122"/>
                    <a:pt x="0" y="304"/>
                  </a:cubicBezTo>
                  <a:cubicBezTo>
                    <a:pt x="0" y="456"/>
                    <a:pt x="122" y="578"/>
                    <a:pt x="304" y="578"/>
                  </a:cubicBezTo>
                  <a:lnTo>
                    <a:pt x="4742" y="578"/>
                  </a:lnTo>
                  <a:cubicBezTo>
                    <a:pt x="5137" y="578"/>
                    <a:pt x="5137" y="0"/>
                    <a:pt x="474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53"/>
            <p:cNvSpPr/>
            <p:nvPr/>
          </p:nvSpPr>
          <p:spPr>
            <a:xfrm>
              <a:off x="5389900" y="3245738"/>
              <a:ext cx="15975" cy="14450"/>
            </a:xfrm>
            <a:custGeom>
              <a:avLst/>
              <a:gdLst/>
              <a:ahLst/>
              <a:cxnLst/>
              <a:rect l="l" t="t" r="r" b="b"/>
              <a:pathLst>
                <a:path w="639" h="578" extrusionOk="0">
                  <a:moveTo>
                    <a:pt x="335" y="0"/>
                  </a:moveTo>
                  <a:cubicBezTo>
                    <a:pt x="259" y="0"/>
                    <a:pt x="183" y="30"/>
                    <a:pt x="122" y="91"/>
                  </a:cubicBezTo>
                  <a:cubicBezTo>
                    <a:pt x="0" y="213"/>
                    <a:pt x="0" y="395"/>
                    <a:pt x="122" y="517"/>
                  </a:cubicBezTo>
                  <a:cubicBezTo>
                    <a:pt x="183" y="547"/>
                    <a:pt x="243" y="578"/>
                    <a:pt x="335" y="578"/>
                  </a:cubicBezTo>
                  <a:cubicBezTo>
                    <a:pt x="487" y="578"/>
                    <a:pt x="639" y="456"/>
                    <a:pt x="639" y="304"/>
                  </a:cubicBezTo>
                  <a:cubicBezTo>
                    <a:pt x="639" y="213"/>
                    <a:pt x="608" y="152"/>
                    <a:pt x="547" y="91"/>
                  </a:cubicBezTo>
                  <a:cubicBezTo>
                    <a:pt x="487" y="30"/>
                    <a:pt x="411" y="0"/>
                    <a:pt x="335"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53"/>
            <p:cNvSpPr/>
            <p:nvPr/>
          </p:nvSpPr>
          <p:spPr>
            <a:xfrm>
              <a:off x="5684850" y="3186438"/>
              <a:ext cx="20425" cy="14475"/>
            </a:xfrm>
            <a:custGeom>
              <a:avLst/>
              <a:gdLst/>
              <a:ahLst/>
              <a:cxnLst/>
              <a:rect l="l" t="t" r="r" b="b"/>
              <a:pathLst>
                <a:path w="817" h="579" extrusionOk="0">
                  <a:moveTo>
                    <a:pt x="424" y="0"/>
                  </a:moveTo>
                  <a:cubicBezTo>
                    <a:pt x="198" y="0"/>
                    <a:pt x="0" y="279"/>
                    <a:pt x="209" y="487"/>
                  </a:cubicBezTo>
                  <a:cubicBezTo>
                    <a:pt x="269" y="548"/>
                    <a:pt x="330" y="579"/>
                    <a:pt x="421" y="579"/>
                  </a:cubicBezTo>
                  <a:cubicBezTo>
                    <a:pt x="695" y="579"/>
                    <a:pt x="816" y="275"/>
                    <a:pt x="634" y="92"/>
                  </a:cubicBezTo>
                  <a:cubicBezTo>
                    <a:pt x="569" y="27"/>
                    <a:pt x="495" y="0"/>
                    <a:pt x="424"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53"/>
            <p:cNvSpPr/>
            <p:nvPr/>
          </p:nvSpPr>
          <p:spPr>
            <a:xfrm>
              <a:off x="5388375" y="3304988"/>
              <a:ext cx="205200" cy="15225"/>
            </a:xfrm>
            <a:custGeom>
              <a:avLst/>
              <a:gdLst/>
              <a:ahLst/>
              <a:cxnLst/>
              <a:rect l="l" t="t" r="r" b="b"/>
              <a:pathLst>
                <a:path w="8208" h="609" extrusionOk="0">
                  <a:moveTo>
                    <a:pt x="396" y="1"/>
                  </a:moveTo>
                  <a:cubicBezTo>
                    <a:pt x="0" y="1"/>
                    <a:pt x="0" y="609"/>
                    <a:pt x="396" y="609"/>
                  </a:cubicBezTo>
                  <a:lnTo>
                    <a:pt x="7812" y="609"/>
                  </a:lnTo>
                  <a:cubicBezTo>
                    <a:pt x="8207" y="609"/>
                    <a:pt x="8207" y="1"/>
                    <a:pt x="7812" y="1"/>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 name="TextBox 18">
            <a:extLst>
              <a:ext uri="{FF2B5EF4-FFF2-40B4-BE49-F238E27FC236}">
                <a16:creationId xmlns:a16="http://schemas.microsoft.com/office/drawing/2014/main" id="{FA4AECCE-8D3A-2C70-F3BE-7FB933A2A903}"/>
              </a:ext>
            </a:extLst>
          </p:cNvPr>
          <p:cNvSpPr txBox="1"/>
          <p:nvPr/>
        </p:nvSpPr>
        <p:spPr>
          <a:xfrm>
            <a:off x="495300" y="2298353"/>
            <a:ext cx="4572000" cy="1668214"/>
          </a:xfrm>
          <a:prstGeom prst="rect">
            <a:avLst/>
          </a:prstGeom>
          <a:noFill/>
        </p:spPr>
        <p:txBody>
          <a:bodyPr wrap="square">
            <a:spAutoFit/>
          </a:bodyPr>
          <a:lstStyle/>
          <a:p>
            <a:pPr>
              <a:lnSpc>
                <a:spcPct val="150000"/>
              </a:lnSpc>
            </a:pPr>
            <a:r>
              <a:rPr lang="en-US" dirty="0"/>
              <a:t>• I used a storytelling structure with problem, solution, transformation and call to action.</a:t>
            </a:r>
          </a:p>
          <a:p>
            <a:pPr>
              <a:lnSpc>
                <a:spcPct val="150000"/>
              </a:lnSpc>
            </a:pPr>
            <a:r>
              <a:rPr lang="en-US" dirty="0"/>
              <a:t>• I made the brand visible in the opening scene.</a:t>
            </a:r>
          </a:p>
          <a:p>
            <a:pPr>
              <a:lnSpc>
                <a:spcPct val="150000"/>
              </a:lnSpc>
            </a:pPr>
            <a:r>
              <a:rPr lang="en-US" dirty="0"/>
              <a:t>• I showed affordability, convenience and emotional value.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46"/>
        <p:cNvGrpSpPr/>
        <p:nvPr/>
      </p:nvGrpSpPr>
      <p:grpSpPr>
        <a:xfrm>
          <a:off x="0" y="0"/>
          <a:ext cx="0" cy="0"/>
          <a:chOff x="0" y="0"/>
          <a:chExt cx="0" cy="0"/>
        </a:xfrm>
      </p:grpSpPr>
      <p:sp>
        <p:nvSpPr>
          <p:cNvPr id="3061" name="Google Shape;3061;p56"/>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Reflection on What I Learnt</a:t>
            </a:r>
            <a:endParaRPr dirty="0"/>
          </a:p>
        </p:txBody>
      </p:sp>
      <p:grpSp>
        <p:nvGrpSpPr>
          <p:cNvPr id="3069" name="Google Shape;3069;p56"/>
          <p:cNvGrpSpPr/>
          <p:nvPr/>
        </p:nvGrpSpPr>
        <p:grpSpPr>
          <a:xfrm>
            <a:off x="372146" y="1402602"/>
            <a:ext cx="1048548" cy="3200898"/>
            <a:chOff x="1207540" y="1469757"/>
            <a:chExt cx="1048548" cy="3200898"/>
          </a:xfrm>
        </p:grpSpPr>
        <p:sp>
          <p:nvSpPr>
            <p:cNvPr id="3070" name="Google Shape;3070;p56"/>
            <p:cNvSpPr/>
            <p:nvPr/>
          </p:nvSpPr>
          <p:spPr>
            <a:xfrm>
              <a:off x="1294813" y="2636794"/>
              <a:ext cx="486295" cy="1962678"/>
            </a:xfrm>
            <a:custGeom>
              <a:avLst/>
              <a:gdLst/>
              <a:ahLst/>
              <a:cxnLst/>
              <a:rect l="l" t="t" r="r" b="b"/>
              <a:pathLst>
                <a:path w="15173" h="61238" extrusionOk="0">
                  <a:moveTo>
                    <a:pt x="13284" y="1"/>
                  </a:moveTo>
                  <a:lnTo>
                    <a:pt x="3409" y="251"/>
                  </a:lnTo>
                  <a:cubicBezTo>
                    <a:pt x="3409" y="251"/>
                    <a:pt x="3408" y="251"/>
                    <a:pt x="3408" y="251"/>
                  </a:cubicBezTo>
                  <a:cubicBezTo>
                    <a:pt x="3236" y="251"/>
                    <a:pt x="118" y="4844"/>
                    <a:pt x="18" y="8789"/>
                  </a:cubicBezTo>
                  <a:cubicBezTo>
                    <a:pt x="1" y="9190"/>
                    <a:pt x="18" y="9575"/>
                    <a:pt x="51" y="9959"/>
                  </a:cubicBezTo>
                  <a:cubicBezTo>
                    <a:pt x="185" y="11346"/>
                    <a:pt x="519" y="12716"/>
                    <a:pt x="1037" y="14003"/>
                  </a:cubicBezTo>
                  <a:cubicBezTo>
                    <a:pt x="3694" y="20703"/>
                    <a:pt x="6434" y="28656"/>
                    <a:pt x="6484" y="30477"/>
                  </a:cubicBezTo>
                  <a:cubicBezTo>
                    <a:pt x="6618" y="36058"/>
                    <a:pt x="9040" y="61104"/>
                    <a:pt x="9040" y="61104"/>
                  </a:cubicBezTo>
                  <a:lnTo>
                    <a:pt x="14320" y="61238"/>
                  </a:lnTo>
                  <a:lnTo>
                    <a:pt x="15172" y="30477"/>
                  </a:lnTo>
                  <a:lnTo>
                    <a:pt x="13284" y="1"/>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6"/>
            <p:cNvSpPr/>
            <p:nvPr/>
          </p:nvSpPr>
          <p:spPr>
            <a:xfrm>
              <a:off x="1728577" y="2771756"/>
              <a:ext cx="229254" cy="1824510"/>
            </a:xfrm>
            <a:custGeom>
              <a:avLst/>
              <a:gdLst/>
              <a:ahLst/>
              <a:cxnLst/>
              <a:rect l="l" t="t" r="r" b="b"/>
              <a:pathLst>
                <a:path w="7153" h="56927" extrusionOk="0">
                  <a:moveTo>
                    <a:pt x="1" y="0"/>
                  </a:moveTo>
                  <a:lnTo>
                    <a:pt x="803" y="56926"/>
                  </a:lnTo>
                  <a:cubicBezTo>
                    <a:pt x="803" y="56926"/>
                    <a:pt x="6250" y="38263"/>
                    <a:pt x="6701" y="30744"/>
                  </a:cubicBezTo>
                  <a:cubicBezTo>
                    <a:pt x="7152" y="23242"/>
                    <a:pt x="1" y="1"/>
                    <a:pt x="1"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6"/>
            <p:cNvSpPr/>
            <p:nvPr/>
          </p:nvSpPr>
          <p:spPr>
            <a:xfrm>
              <a:off x="1207540" y="2645896"/>
              <a:ext cx="892721" cy="1011851"/>
            </a:xfrm>
            <a:custGeom>
              <a:avLst/>
              <a:gdLst/>
              <a:ahLst/>
              <a:cxnLst/>
              <a:rect l="l" t="t" r="r" b="b"/>
              <a:pathLst>
                <a:path w="27854" h="31571" extrusionOk="0">
                  <a:moveTo>
                    <a:pt x="3994" y="1"/>
                  </a:moveTo>
                  <a:cubicBezTo>
                    <a:pt x="3994" y="1"/>
                    <a:pt x="0" y="5147"/>
                    <a:pt x="2791" y="13217"/>
                  </a:cubicBezTo>
                  <a:cubicBezTo>
                    <a:pt x="5548" y="21237"/>
                    <a:pt x="3576" y="31029"/>
                    <a:pt x="3576" y="31029"/>
                  </a:cubicBezTo>
                  <a:cubicBezTo>
                    <a:pt x="3576" y="31029"/>
                    <a:pt x="5939" y="29259"/>
                    <a:pt x="8171" y="29259"/>
                  </a:cubicBezTo>
                  <a:cubicBezTo>
                    <a:pt x="8665" y="29259"/>
                    <a:pt x="9153" y="29346"/>
                    <a:pt x="9608" y="29558"/>
                  </a:cubicBezTo>
                  <a:cubicBezTo>
                    <a:pt x="11613" y="30502"/>
                    <a:pt x="13144" y="31570"/>
                    <a:pt x="15117" y="31570"/>
                  </a:cubicBezTo>
                  <a:cubicBezTo>
                    <a:pt x="15939" y="31570"/>
                    <a:pt x="16837" y="31385"/>
                    <a:pt x="17879" y="30928"/>
                  </a:cubicBezTo>
                  <a:cubicBezTo>
                    <a:pt x="19768" y="30104"/>
                    <a:pt x="21463" y="29465"/>
                    <a:pt x="23120" y="29465"/>
                  </a:cubicBezTo>
                  <a:cubicBezTo>
                    <a:pt x="24688" y="29465"/>
                    <a:pt x="26221" y="30036"/>
                    <a:pt x="27854" y="31563"/>
                  </a:cubicBezTo>
                  <a:lnTo>
                    <a:pt x="22641" y="13401"/>
                  </a:lnTo>
                  <a:lnTo>
                    <a:pt x="19633" y="1839"/>
                  </a:lnTo>
                  <a:lnTo>
                    <a:pt x="399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6"/>
            <p:cNvSpPr/>
            <p:nvPr/>
          </p:nvSpPr>
          <p:spPr>
            <a:xfrm>
              <a:off x="1713610" y="2193927"/>
              <a:ext cx="291335" cy="482192"/>
            </a:xfrm>
            <a:custGeom>
              <a:avLst/>
              <a:gdLst/>
              <a:ahLst/>
              <a:cxnLst/>
              <a:rect l="l" t="t" r="r" b="b"/>
              <a:pathLst>
                <a:path w="9090" h="15045" extrusionOk="0">
                  <a:moveTo>
                    <a:pt x="6650" y="1"/>
                  </a:moveTo>
                  <a:lnTo>
                    <a:pt x="201" y="2156"/>
                  </a:lnTo>
                  <a:cubicBezTo>
                    <a:pt x="201" y="2156"/>
                    <a:pt x="0" y="3376"/>
                    <a:pt x="3893" y="11162"/>
                  </a:cubicBezTo>
                  <a:cubicBezTo>
                    <a:pt x="3893" y="11162"/>
                    <a:pt x="6082" y="15045"/>
                    <a:pt x="8850" y="15045"/>
                  </a:cubicBezTo>
                  <a:cubicBezTo>
                    <a:pt x="8913" y="15045"/>
                    <a:pt x="8976" y="15043"/>
                    <a:pt x="9039" y="15039"/>
                  </a:cubicBezTo>
                  <a:lnTo>
                    <a:pt x="9089" y="8104"/>
                  </a:lnTo>
                  <a:cubicBezTo>
                    <a:pt x="8221" y="8021"/>
                    <a:pt x="6650" y="1"/>
                    <a:pt x="6650"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56"/>
            <p:cNvSpPr/>
            <p:nvPr/>
          </p:nvSpPr>
          <p:spPr>
            <a:xfrm>
              <a:off x="1246097" y="1934706"/>
              <a:ext cx="756700" cy="820480"/>
            </a:xfrm>
            <a:custGeom>
              <a:avLst/>
              <a:gdLst/>
              <a:ahLst/>
              <a:cxnLst/>
              <a:rect l="l" t="t" r="r" b="b"/>
              <a:pathLst>
                <a:path w="23610" h="25600" extrusionOk="0">
                  <a:moveTo>
                    <a:pt x="7842" y="0"/>
                  </a:moveTo>
                  <a:cubicBezTo>
                    <a:pt x="3990" y="0"/>
                    <a:pt x="720" y="2936"/>
                    <a:pt x="368" y="6819"/>
                  </a:cubicBezTo>
                  <a:cubicBezTo>
                    <a:pt x="351" y="6886"/>
                    <a:pt x="351" y="6953"/>
                    <a:pt x="351" y="7003"/>
                  </a:cubicBezTo>
                  <a:cubicBezTo>
                    <a:pt x="0" y="11380"/>
                    <a:pt x="1571" y="14472"/>
                    <a:pt x="1571" y="14472"/>
                  </a:cubicBezTo>
                  <a:lnTo>
                    <a:pt x="3843" y="13302"/>
                  </a:lnTo>
                  <a:lnTo>
                    <a:pt x="4010" y="14020"/>
                  </a:lnTo>
                  <a:cubicBezTo>
                    <a:pt x="4545" y="16176"/>
                    <a:pt x="4846" y="18699"/>
                    <a:pt x="3543" y="20487"/>
                  </a:cubicBezTo>
                  <a:lnTo>
                    <a:pt x="2189" y="22425"/>
                  </a:lnTo>
                  <a:lnTo>
                    <a:pt x="18915" y="25599"/>
                  </a:lnTo>
                  <a:lnTo>
                    <a:pt x="18346" y="14839"/>
                  </a:lnTo>
                  <a:lnTo>
                    <a:pt x="18363" y="14254"/>
                  </a:lnTo>
                  <a:lnTo>
                    <a:pt x="23610" y="11631"/>
                  </a:lnTo>
                  <a:lnTo>
                    <a:pt x="21705" y="6284"/>
                  </a:lnTo>
                  <a:cubicBezTo>
                    <a:pt x="21655" y="6167"/>
                    <a:pt x="21621" y="6050"/>
                    <a:pt x="21571" y="5933"/>
                  </a:cubicBezTo>
                  <a:lnTo>
                    <a:pt x="21554" y="5883"/>
                  </a:lnTo>
                  <a:cubicBezTo>
                    <a:pt x="19600" y="768"/>
                    <a:pt x="15707" y="410"/>
                    <a:pt x="14654" y="410"/>
                  </a:cubicBezTo>
                  <a:cubicBezTo>
                    <a:pt x="14483" y="410"/>
                    <a:pt x="14387" y="420"/>
                    <a:pt x="14387" y="420"/>
                  </a:cubicBezTo>
                  <a:lnTo>
                    <a:pt x="8371" y="19"/>
                  </a:lnTo>
                  <a:cubicBezTo>
                    <a:pt x="8194" y="6"/>
                    <a:pt x="8017" y="0"/>
                    <a:pt x="784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56"/>
            <p:cNvSpPr/>
            <p:nvPr/>
          </p:nvSpPr>
          <p:spPr>
            <a:xfrm>
              <a:off x="1450127" y="2146813"/>
              <a:ext cx="170859" cy="341172"/>
            </a:xfrm>
            <a:custGeom>
              <a:avLst/>
              <a:gdLst/>
              <a:ahLst/>
              <a:cxnLst/>
              <a:rect l="l" t="t" r="r" b="b"/>
              <a:pathLst>
                <a:path w="5331" h="10645" extrusionOk="0">
                  <a:moveTo>
                    <a:pt x="0" y="0"/>
                  </a:moveTo>
                  <a:cubicBezTo>
                    <a:pt x="919" y="3493"/>
                    <a:pt x="2624" y="6968"/>
                    <a:pt x="4345" y="10143"/>
                  </a:cubicBezTo>
                  <a:cubicBezTo>
                    <a:pt x="4475" y="10378"/>
                    <a:pt x="4719" y="10644"/>
                    <a:pt x="4947" y="10644"/>
                  </a:cubicBezTo>
                  <a:cubicBezTo>
                    <a:pt x="5010" y="10644"/>
                    <a:pt x="5072" y="10624"/>
                    <a:pt x="5130" y="10577"/>
                  </a:cubicBezTo>
                  <a:cubicBezTo>
                    <a:pt x="5330" y="10393"/>
                    <a:pt x="5230" y="10076"/>
                    <a:pt x="5113" y="9842"/>
                  </a:cubicBezTo>
                  <a:lnTo>
                    <a:pt x="0" y="0"/>
                  </a:ln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56"/>
            <p:cNvSpPr/>
            <p:nvPr/>
          </p:nvSpPr>
          <p:spPr>
            <a:xfrm>
              <a:off x="1820689" y="2207868"/>
              <a:ext cx="38075" cy="182108"/>
            </a:xfrm>
            <a:custGeom>
              <a:avLst/>
              <a:gdLst/>
              <a:ahLst/>
              <a:cxnLst/>
              <a:rect l="l" t="t" r="r" b="b"/>
              <a:pathLst>
                <a:path w="1188" h="5682" extrusionOk="0">
                  <a:moveTo>
                    <a:pt x="1" y="0"/>
                  </a:moveTo>
                  <a:cubicBezTo>
                    <a:pt x="51" y="284"/>
                    <a:pt x="118" y="568"/>
                    <a:pt x="218" y="852"/>
                  </a:cubicBezTo>
                  <a:lnTo>
                    <a:pt x="853" y="2874"/>
                  </a:lnTo>
                  <a:cubicBezTo>
                    <a:pt x="1087" y="3526"/>
                    <a:pt x="1037" y="4244"/>
                    <a:pt x="736" y="4879"/>
                  </a:cubicBezTo>
                  <a:cubicBezTo>
                    <a:pt x="602" y="5146"/>
                    <a:pt x="485" y="5414"/>
                    <a:pt x="385" y="5681"/>
                  </a:cubicBezTo>
                  <a:cubicBezTo>
                    <a:pt x="586" y="5447"/>
                    <a:pt x="736" y="5197"/>
                    <a:pt x="853" y="4929"/>
                  </a:cubicBezTo>
                  <a:cubicBezTo>
                    <a:pt x="1003" y="4645"/>
                    <a:pt x="1103" y="4328"/>
                    <a:pt x="1154" y="4010"/>
                  </a:cubicBezTo>
                  <a:cubicBezTo>
                    <a:pt x="1187" y="3609"/>
                    <a:pt x="1154" y="3208"/>
                    <a:pt x="1020" y="2824"/>
                  </a:cubicBezTo>
                  <a:cubicBezTo>
                    <a:pt x="786" y="2022"/>
                    <a:pt x="519" y="1320"/>
                    <a:pt x="335" y="802"/>
                  </a:cubicBezTo>
                  <a:cubicBezTo>
                    <a:pt x="251" y="535"/>
                    <a:pt x="151" y="251"/>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56"/>
            <p:cNvSpPr/>
            <p:nvPr/>
          </p:nvSpPr>
          <p:spPr>
            <a:xfrm>
              <a:off x="1557238" y="1637539"/>
              <a:ext cx="329346" cy="342230"/>
            </a:xfrm>
            <a:custGeom>
              <a:avLst/>
              <a:gdLst/>
              <a:ahLst/>
              <a:cxnLst/>
              <a:rect l="l" t="t" r="r" b="b"/>
              <a:pathLst>
                <a:path w="10276" h="10678" extrusionOk="0">
                  <a:moveTo>
                    <a:pt x="6851" y="1"/>
                  </a:moveTo>
                  <a:lnTo>
                    <a:pt x="0" y="7352"/>
                  </a:lnTo>
                  <a:cubicBezTo>
                    <a:pt x="435" y="8372"/>
                    <a:pt x="1120" y="9257"/>
                    <a:pt x="1988" y="9926"/>
                  </a:cubicBezTo>
                  <a:cubicBezTo>
                    <a:pt x="2639" y="10392"/>
                    <a:pt x="3442" y="10678"/>
                    <a:pt x="4240" y="10678"/>
                  </a:cubicBezTo>
                  <a:cubicBezTo>
                    <a:pt x="4529" y="10678"/>
                    <a:pt x="4817" y="10640"/>
                    <a:pt x="5096" y="10560"/>
                  </a:cubicBezTo>
                  <a:cubicBezTo>
                    <a:pt x="6149" y="10260"/>
                    <a:pt x="7018" y="9291"/>
                    <a:pt x="7051" y="8205"/>
                  </a:cubicBezTo>
                  <a:cubicBezTo>
                    <a:pt x="7335" y="8533"/>
                    <a:pt x="7742" y="8701"/>
                    <a:pt x="8149" y="8701"/>
                  </a:cubicBezTo>
                  <a:cubicBezTo>
                    <a:pt x="8508" y="8701"/>
                    <a:pt x="8866" y="8571"/>
                    <a:pt x="9140" y="8305"/>
                  </a:cubicBezTo>
                  <a:cubicBezTo>
                    <a:pt x="9741" y="7720"/>
                    <a:pt x="9741" y="6768"/>
                    <a:pt x="9140" y="6200"/>
                  </a:cubicBezTo>
                  <a:cubicBezTo>
                    <a:pt x="9658" y="5932"/>
                    <a:pt x="10242" y="5565"/>
                    <a:pt x="10276" y="4980"/>
                  </a:cubicBezTo>
                  <a:cubicBezTo>
                    <a:pt x="10259" y="4596"/>
                    <a:pt x="10059" y="4245"/>
                    <a:pt x="9758" y="4027"/>
                  </a:cubicBezTo>
                  <a:cubicBezTo>
                    <a:pt x="9440" y="3827"/>
                    <a:pt x="9123" y="3626"/>
                    <a:pt x="8789" y="3459"/>
                  </a:cubicBezTo>
                  <a:cubicBezTo>
                    <a:pt x="7586" y="2724"/>
                    <a:pt x="6851" y="1404"/>
                    <a:pt x="685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56"/>
            <p:cNvSpPr/>
            <p:nvPr/>
          </p:nvSpPr>
          <p:spPr>
            <a:xfrm>
              <a:off x="1770371" y="1607027"/>
              <a:ext cx="99611" cy="134097"/>
            </a:xfrm>
            <a:custGeom>
              <a:avLst/>
              <a:gdLst/>
              <a:ahLst/>
              <a:cxnLst/>
              <a:rect l="l" t="t" r="r" b="b"/>
              <a:pathLst>
                <a:path w="3108" h="4184" extrusionOk="0">
                  <a:moveTo>
                    <a:pt x="50" y="0"/>
                  </a:moveTo>
                  <a:cubicBezTo>
                    <a:pt x="0" y="318"/>
                    <a:pt x="0" y="635"/>
                    <a:pt x="67" y="953"/>
                  </a:cubicBezTo>
                  <a:cubicBezTo>
                    <a:pt x="151" y="1721"/>
                    <a:pt x="401" y="2456"/>
                    <a:pt x="802" y="3125"/>
                  </a:cubicBezTo>
                  <a:cubicBezTo>
                    <a:pt x="1003" y="3509"/>
                    <a:pt x="1303" y="3843"/>
                    <a:pt x="1688" y="4060"/>
                  </a:cubicBezTo>
                  <a:cubicBezTo>
                    <a:pt x="1851" y="4142"/>
                    <a:pt x="2030" y="4184"/>
                    <a:pt x="2207" y="4184"/>
                  </a:cubicBezTo>
                  <a:cubicBezTo>
                    <a:pt x="2393" y="4184"/>
                    <a:pt x="2578" y="4138"/>
                    <a:pt x="2740" y="4044"/>
                  </a:cubicBezTo>
                  <a:cubicBezTo>
                    <a:pt x="2958" y="3910"/>
                    <a:pt x="3091" y="3676"/>
                    <a:pt x="3091" y="3426"/>
                  </a:cubicBezTo>
                  <a:cubicBezTo>
                    <a:pt x="3108" y="3258"/>
                    <a:pt x="3041" y="3175"/>
                    <a:pt x="3024" y="3175"/>
                  </a:cubicBezTo>
                  <a:cubicBezTo>
                    <a:pt x="3008" y="3175"/>
                    <a:pt x="3041" y="3258"/>
                    <a:pt x="3024" y="3426"/>
                  </a:cubicBezTo>
                  <a:cubicBezTo>
                    <a:pt x="2991" y="3626"/>
                    <a:pt x="2857" y="3827"/>
                    <a:pt x="2673" y="3927"/>
                  </a:cubicBezTo>
                  <a:cubicBezTo>
                    <a:pt x="2543" y="3996"/>
                    <a:pt x="2398" y="4030"/>
                    <a:pt x="2252" y="4030"/>
                  </a:cubicBezTo>
                  <a:cubicBezTo>
                    <a:pt x="2080" y="4030"/>
                    <a:pt x="1908" y="3984"/>
                    <a:pt x="1755" y="3893"/>
                  </a:cubicBezTo>
                  <a:cubicBezTo>
                    <a:pt x="1420" y="3693"/>
                    <a:pt x="1136" y="3392"/>
                    <a:pt x="953" y="3025"/>
                  </a:cubicBezTo>
                  <a:cubicBezTo>
                    <a:pt x="585" y="2390"/>
                    <a:pt x="318" y="1671"/>
                    <a:pt x="184" y="936"/>
                  </a:cubicBezTo>
                  <a:cubicBezTo>
                    <a:pt x="84" y="368"/>
                    <a:pt x="84" y="0"/>
                    <a:pt x="5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6"/>
            <p:cNvSpPr/>
            <p:nvPr/>
          </p:nvSpPr>
          <p:spPr>
            <a:xfrm>
              <a:off x="1507945" y="1514915"/>
              <a:ext cx="264060" cy="521614"/>
            </a:xfrm>
            <a:custGeom>
              <a:avLst/>
              <a:gdLst/>
              <a:ahLst/>
              <a:cxnLst/>
              <a:rect l="l" t="t" r="r" b="b"/>
              <a:pathLst>
                <a:path w="8239" h="16275" extrusionOk="0">
                  <a:moveTo>
                    <a:pt x="4245" y="0"/>
                  </a:moveTo>
                  <a:lnTo>
                    <a:pt x="1" y="3208"/>
                  </a:lnTo>
                  <a:lnTo>
                    <a:pt x="435" y="13768"/>
                  </a:lnTo>
                  <a:cubicBezTo>
                    <a:pt x="502" y="15155"/>
                    <a:pt x="1655" y="16258"/>
                    <a:pt x="3042" y="16275"/>
                  </a:cubicBezTo>
                  <a:cubicBezTo>
                    <a:pt x="3053" y="16275"/>
                    <a:pt x="3063" y="16275"/>
                    <a:pt x="3074" y="16275"/>
                  </a:cubicBezTo>
                  <a:cubicBezTo>
                    <a:pt x="4463" y="16275"/>
                    <a:pt x="5616" y="15195"/>
                    <a:pt x="5699" y="13802"/>
                  </a:cubicBezTo>
                  <a:cubicBezTo>
                    <a:pt x="5765" y="12482"/>
                    <a:pt x="5866" y="11162"/>
                    <a:pt x="5866" y="11162"/>
                  </a:cubicBezTo>
                  <a:cubicBezTo>
                    <a:pt x="5866" y="11162"/>
                    <a:pt x="7988" y="10928"/>
                    <a:pt x="8105" y="8839"/>
                  </a:cubicBezTo>
                  <a:cubicBezTo>
                    <a:pt x="8238" y="6734"/>
                    <a:pt x="8105" y="1889"/>
                    <a:pt x="8105" y="1889"/>
                  </a:cubicBezTo>
                  <a:lnTo>
                    <a:pt x="4245" y="0"/>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6"/>
            <p:cNvSpPr/>
            <p:nvPr/>
          </p:nvSpPr>
          <p:spPr>
            <a:xfrm>
              <a:off x="1734475" y="1679845"/>
              <a:ext cx="19839" cy="17531"/>
            </a:xfrm>
            <a:custGeom>
              <a:avLst/>
              <a:gdLst/>
              <a:ahLst/>
              <a:cxnLst/>
              <a:rect l="l" t="t" r="r" b="b"/>
              <a:pathLst>
                <a:path w="619" h="547" extrusionOk="0">
                  <a:moveTo>
                    <a:pt x="352" y="1"/>
                  </a:moveTo>
                  <a:cubicBezTo>
                    <a:pt x="118" y="1"/>
                    <a:pt x="1" y="285"/>
                    <a:pt x="168" y="469"/>
                  </a:cubicBezTo>
                  <a:cubicBezTo>
                    <a:pt x="221" y="522"/>
                    <a:pt x="287" y="547"/>
                    <a:pt x="352" y="547"/>
                  </a:cubicBezTo>
                  <a:cubicBezTo>
                    <a:pt x="488" y="547"/>
                    <a:pt x="619" y="438"/>
                    <a:pt x="619" y="268"/>
                  </a:cubicBezTo>
                  <a:cubicBezTo>
                    <a:pt x="619" y="118"/>
                    <a:pt x="502" y="1"/>
                    <a:pt x="35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6"/>
            <p:cNvSpPr/>
            <p:nvPr/>
          </p:nvSpPr>
          <p:spPr>
            <a:xfrm>
              <a:off x="1728065" y="1668691"/>
              <a:ext cx="35351" cy="10801"/>
            </a:xfrm>
            <a:custGeom>
              <a:avLst/>
              <a:gdLst/>
              <a:ahLst/>
              <a:cxnLst/>
              <a:rect l="l" t="t" r="r" b="b"/>
              <a:pathLst>
                <a:path w="1103" h="337" extrusionOk="0">
                  <a:moveTo>
                    <a:pt x="531" y="1"/>
                  </a:moveTo>
                  <a:cubicBezTo>
                    <a:pt x="394" y="1"/>
                    <a:pt x="255" y="39"/>
                    <a:pt x="134" y="115"/>
                  </a:cubicBezTo>
                  <a:cubicBezTo>
                    <a:pt x="50" y="182"/>
                    <a:pt x="0" y="248"/>
                    <a:pt x="17" y="265"/>
                  </a:cubicBezTo>
                  <a:cubicBezTo>
                    <a:pt x="21" y="269"/>
                    <a:pt x="27" y="271"/>
                    <a:pt x="35" y="271"/>
                  </a:cubicBezTo>
                  <a:cubicBezTo>
                    <a:pt x="96" y="271"/>
                    <a:pt x="275" y="180"/>
                    <a:pt x="516" y="180"/>
                  </a:cubicBezTo>
                  <a:cubicBezTo>
                    <a:pt x="533" y="180"/>
                    <a:pt x="550" y="181"/>
                    <a:pt x="568" y="182"/>
                  </a:cubicBezTo>
                  <a:cubicBezTo>
                    <a:pt x="827" y="197"/>
                    <a:pt x="1016" y="336"/>
                    <a:pt x="1073" y="336"/>
                  </a:cubicBezTo>
                  <a:cubicBezTo>
                    <a:pt x="1079" y="336"/>
                    <a:pt x="1083" y="335"/>
                    <a:pt x="1086" y="332"/>
                  </a:cubicBezTo>
                  <a:cubicBezTo>
                    <a:pt x="1103" y="315"/>
                    <a:pt x="1069" y="248"/>
                    <a:pt x="986" y="165"/>
                  </a:cubicBezTo>
                  <a:cubicBezTo>
                    <a:pt x="858" y="56"/>
                    <a:pt x="696" y="1"/>
                    <a:pt x="53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6"/>
            <p:cNvSpPr/>
            <p:nvPr/>
          </p:nvSpPr>
          <p:spPr>
            <a:xfrm>
              <a:off x="1634350" y="1679845"/>
              <a:ext cx="20384" cy="17531"/>
            </a:xfrm>
            <a:custGeom>
              <a:avLst/>
              <a:gdLst/>
              <a:ahLst/>
              <a:cxnLst/>
              <a:rect l="l" t="t" r="r" b="b"/>
              <a:pathLst>
                <a:path w="636" h="547" extrusionOk="0">
                  <a:moveTo>
                    <a:pt x="368" y="1"/>
                  </a:moveTo>
                  <a:cubicBezTo>
                    <a:pt x="117" y="1"/>
                    <a:pt x="0" y="285"/>
                    <a:pt x="167" y="469"/>
                  </a:cubicBezTo>
                  <a:cubicBezTo>
                    <a:pt x="221" y="522"/>
                    <a:pt x="288" y="547"/>
                    <a:pt x="355" y="547"/>
                  </a:cubicBezTo>
                  <a:cubicBezTo>
                    <a:pt x="497" y="547"/>
                    <a:pt x="635" y="438"/>
                    <a:pt x="635" y="268"/>
                  </a:cubicBezTo>
                  <a:cubicBezTo>
                    <a:pt x="635" y="118"/>
                    <a:pt x="501" y="1"/>
                    <a:pt x="36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6"/>
            <p:cNvSpPr/>
            <p:nvPr/>
          </p:nvSpPr>
          <p:spPr>
            <a:xfrm>
              <a:off x="1625248" y="1668691"/>
              <a:ext cx="35351" cy="10801"/>
            </a:xfrm>
            <a:custGeom>
              <a:avLst/>
              <a:gdLst/>
              <a:ahLst/>
              <a:cxnLst/>
              <a:rect l="l" t="t" r="r" b="b"/>
              <a:pathLst>
                <a:path w="1103" h="337" extrusionOk="0">
                  <a:moveTo>
                    <a:pt x="526" y="1"/>
                  </a:moveTo>
                  <a:cubicBezTo>
                    <a:pt x="391" y="1"/>
                    <a:pt x="255" y="39"/>
                    <a:pt x="134" y="115"/>
                  </a:cubicBezTo>
                  <a:cubicBezTo>
                    <a:pt x="50" y="182"/>
                    <a:pt x="0" y="248"/>
                    <a:pt x="17" y="265"/>
                  </a:cubicBezTo>
                  <a:cubicBezTo>
                    <a:pt x="21" y="269"/>
                    <a:pt x="27" y="271"/>
                    <a:pt x="35" y="271"/>
                  </a:cubicBezTo>
                  <a:cubicBezTo>
                    <a:pt x="95" y="271"/>
                    <a:pt x="273" y="180"/>
                    <a:pt x="502" y="180"/>
                  </a:cubicBezTo>
                  <a:cubicBezTo>
                    <a:pt x="518" y="180"/>
                    <a:pt x="535" y="181"/>
                    <a:pt x="551" y="182"/>
                  </a:cubicBezTo>
                  <a:cubicBezTo>
                    <a:pt x="825" y="197"/>
                    <a:pt x="1016" y="336"/>
                    <a:pt x="1073" y="336"/>
                  </a:cubicBezTo>
                  <a:cubicBezTo>
                    <a:pt x="1079" y="336"/>
                    <a:pt x="1083" y="335"/>
                    <a:pt x="1086" y="332"/>
                  </a:cubicBezTo>
                  <a:cubicBezTo>
                    <a:pt x="1103" y="315"/>
                    <a:pt x="1069" y="248"/>
                    <a:pt x="986" y="165"/>
                  </a:cubicBezTo>
                  <a:cubicBezTo>
                    <a:pt x="849" y="56"/>
                    <a:pt x="688" y="1"/>
                    <a:pt x="52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6"/>
            <p:cNvSpPr/>
            <p:nvPr/>
          </p:nvSpPr>
          <p:spPr>
            <a:xfrm>
              <a:off x="1691624" y="1676640"/>
              <a:ext cx="25736" cy="81247"/>
            </a:xfrm>
            <a:custGeom>
              <a:avLst/>
              <a:gdLst/>
              <a:ahLst/>
              <a:cxnLst/>
              <a:rect l="l" t="t" r="r" b="b"/>
              <a:pathLst>
                <a:path w="803" h="2535" extrusionOk="0">
                  <a:moveTo>
                    <a:pt x="1" y="0"/>
                  </a:moveTo>
                  <a:lnTo>
                    <a:pt x="1" y="0"/>
                  </a:lnTo>
                  <a:cubicBezTo>
                    <a:pt x="18" y="151"/>
                    <a:pt x="68" y="318"/>
                    <a:pt x="118" y="468"/>
                  </a:cubicBezTo>
                  <a:cubicBezTo>
                    <a:pt x="201" y="736"/>
                    <a:pt x="318" y="1120"/>
                    <a:pt x="452" y="1554"/>
                  </a:cubicBezTo>
                  <a:cubicBezTo>
                    <a:pt x="519" y="1755"/>
                    <a:pt x="586" y="1955"/>
                    <a:pt x="653" y="2156"/>
                  </a:cubicBezTo>
                  <a:cubicBezTo>
                    <a:pt x="686" y="2223"/>
                    <a:pt x="703" y="2306"/>
                    <a:pt x="686" y="2390"/>
                  </a:cubicBezTo>
                  <a:cubicBezTo>
                    <a:pt x="669" y="2440"/>
                    <a:pt x="602" y="2440"/>
                    <a:pt x="519" y="2457"/>
                  </a:cubicBezTo>
                  <a:cubicBezTo>
                    <a:pt x="369" y="2457"/>
                    <a:pt x="201" y="2473"/>
                    <a:pt x="51" y="2507"/>
                  </a:cubicBezTo>
                  <a:cubicBezTo>
                    <a:pt x="149" y="2526"/>
                    <a:pt x="241" y="2534"/>
                    <a:pt x="334" y="2534"/>
                  </a:cubicBezTo>
                  <a:cubicBezTo>
                    <a:pt x="400" y="2534"/>
                    <a:pt x="466" y="2530"/>
                    <a:pt x="536" y="2523"/>
                  </a:cubicBezTo>
                  <a:cubicBezTo>
                    <a:pt x="550" y="2526"/>
                    <a:pt x="564" y="2528"/>
                    <a:pt x="578" y="2528"/>
                  </a:cubicBezTo>
                  <a:cubicBezTo>
                    <a:pt x="651" y="2528"/>
                    <a:pt x="728" y="2493"/>
                    <a:pt x="770" y="2423"/>
                  </a:cubicBezTo>
                  <a:cubicBezTo>
                    <a:pt x="803" y="2323"/>
                    <a:pt x="786" y="2206"/>
                    <a:pt x="753" y="2122"/>
                  </a:cubicBezTo>
                  <a:cubicBezTo>
                    <a:pt x="686" y="1922"/>
                    <a:pt x="619" y="1721"/>
                    <a:pt x="552" y="1521"/>
                  </a:cubicBezTo>
                  <a:cubicBezTo>
                    <a:pt x="419" y="1086"/>
                    <a:pt x="285" y="719"/>
                    <a:pt x="185" y="435"/>
                  </a:cubicBezTo>
                  <a:cubicBezTo>
                    <a:pt x="151" y="284"/>
                    <a:pt x="85" y="134"/>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56"/>
            <p:cNvSpPr/>
            <p:nvPr/>
          </p:nvSpPr>
          <p:spPr>
            <a:xfrm>
              <a:off x="1656817" y="1765034"/>
              <a:ext cx="50927" cy="27467"/>
            </a:xfrm>
            <a:custGeom>
              <a:avLst/>
              <a:gdLst/>
              <a:ahLst/>
              <a:cxnLst/>
              <a:rect l="l" t="t" r="r" b="b"/>
              <a:pathLst>
                <a:path w="1589" h="857" extrusionOk="0">
                  <a:moveTo>
                    <a:pt x="134" y="1"/>
                  </a:moveTo>
                  <a:lnTo>
                    <a:pt x="134" y="1"/>
                  </a:lnTo>
                  <a:cubicBezTo>
                    <a:pt x="132" y="1"/>
                    <a:pt x="148" y="11"/>
                    <a:pt x="185" y="33"/>
                  </a:cubicBezTo>
                  <a:cubicBezTo>
                    <a:pt x="185" y="33"/>
                    <a:pt x="1" y="534"/>
                    <a:pt x="619" y="801"/>
                  </a:cubicBezTo>
                  <a:cubicBezTo>
                    <a:pt x="716" y="838"/>
                    <a:pt x="817" y="856"/>
                    <a:pt x="917" y="856"/>
                  </a:cubicBezTo>
                  <a:cubicBezTo>
                    <a:pt x="1178" y="856"/>
                    <a:pt x="1431" y="735"/>
                    <a:pt x="1588" y="517"/>
                  </a:cubicBezTo>
                  <a:cubicBezTo>
                    <a:pt x="1059" y="517"/>
                    <a:pt x="143" y="1"/>
                    <a:pt x="13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56"/>
            <p:cNvSpPr/>
            <p:nvPr/>
          </p:nvSpPr>
          <p:spPr>
            <a:xfrm>
              <a:off x="1606499" y="1842659"/>
              <a:ext cx="89452" cy="46697"/>
            </a:xfrm>
            <a:custGeom>
              <a:avLst/>
              <a:gdLst/>
              <a:ahLst/>
              <a:cxnLst/>
              <a:rect l="l" t="t" r="r" b="b"/>
              <a:pathLst>
                <a:path w="2791" h="1457" extrusionOk="0">
                  <a:moveTo>
                    <a:pt x="0" y="0"/>
                  </a:moveTo>
                  <a:cubicBezTo>
                    <a:pt x="0" y="0"/>
                    <a:pt x="602" y="1457"/>
                    <a:pt x="2576" y="1457"/>
                  </a:cubicBezTo>
                  <a:cubicBezTo>
                    <a:pt x="2630" y="1457"/>
                    <a:pt x="2685" y="1456"/>
                    <a:pt x="2741" y="1454"/>
                  </a:cubicBezTo>
                  <a:lnTo>
                    <a:pt x="2791" y="936"/>
                  </a:lnTo>
                  <a:cubicBezTo>
                    <a:pt x="1788" y="886"/>
                    <a:pt x="819" y="568"/>
                    <a:pt x="0"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56"/>
            <p:cNvSpPr/>
            <p:nvPr/>
          </p:nvSpPr>
          <p:spPr>
            <a:xfrm>
              <a:off x="1345708" y="1469757"/>
              <a:ext cx="460558" cy="490205"/>
            </a:xfrm>
            <a:custGeom>
              <a:avLst/>
              <a:gdLst/>
              <a:ahLst/>
              <a:cxnLst/>
              <a:rect l="l" t="t" r="r" b="b"/>
              <a:pathLst>
                <a:path w="14370" h="15295" extrusionOk="0">
                  <a:moveTo>
                    <a:pt x="8834" y="0"/>
                  </a:moveTo>
                  <a:cubicBezTo>
                    <a:pt x="8487" y="0"/>
                    <a:pt x="8194" y="39"/>
                    <a:pt x="7954" y="39"/>
                  </a:cubicBezTo>
                  <a:cubicBezTo>
                    <a:pt x="7385" y="39"/>
                    <a:pt x="5013" y="507"/>
                    <a:pt x="3409" y="2663"/>
                  </a:cubicBezTo>
                  <a:cubicBezTo>
                    <a:pt x="2824" y="3264"/>
                    <a:pt x="1989" y="5236"/>
                    <a:pt x="1905" y="5937"/>
                  </a:cubicBezTo>
                  <a:cubicBezTo>
                    <a:pt x="1805" y="6623"/>
                    <a:pt x="1922" y="7341"/>
                    <a:pt x="1922" y="8043"/>
                  </a:cubicBezTo>
                  <a:cubicBezTo>
                    <a:pt x="1922" y="8744"/>
                    <a:pt x="1755" y="9496"/>
                    <a:pt x="1237" y="9964"/>
                  </a:cubicBezTo>
                  <a:cubicBezTo>
                    <a:pt x="902" y="10248"/>
                    <a:pt x="435" y="10432"/>
                    <a:pt x="234" y="10816"/>
                  </a:cubicBezTo>
                  <a:cubicBezTo>
                    <a:pt x="0" y="11284"/>
                    <a:pt x="268" y="11886"/>
                    <a:pt x="685" y="12170"/>
                  </a:cubicBezTo>
                  <a:cubicBezTo>
                    <a:pt x="1045" y="12405"/>
                    <a:pt x="1484" y="12480"/>
                    <a:pt x="1918" y="12480"/>
                  </a:cubicBezTo>
                  <a:cubicBezTo>
                    <a:pt x="2009" y="12480"/>
                    <a:pt x="2099" y="12476"/>
                    <a:pt x="2189" y="12470"/>
                  </a:cubicBezTo>
                  <a:lnTo>
                    <a:pt x="2189" y="12470"/>
                  </a:lnTo>
                  <a:cubicBezTo>
                    <a:pt x="2106" y="13557"/>
                    <a:pt x="2841" y="14526"/>
                    <a:pt x="3910" y="14726"/>
                  </a:cubicBezTo>
                  <a:cubicBezTo>
                    <a:pt x="4008" y="14741"/>
                    <a:pt x="4106" y="14749"/>
                    <a:pt x="4204" y="14749"/>
                  </a:cubicBezTo>
                  <a:cubicBezTo>
                    <a:pt x="4637" y="14749"/>
                    <a:pt x="5059" y="14601"/>
                    <a:pt x="5414" y="14342"/>
                  </a:cubicBezTo>
                  <a:cubicBezTo>
                    <a:pt x="5765" y="14676"/>
                    <a:pt x="6132" y="15010"/>
                    <a:pt x="6533" y="15294"/>
                  </a:cubicBezTo>
                  <a:cubicBezTo>
                    <a:pt x="6617" y="12237"/>
                    <a:pt x="6550" y="9179"/>
                    <a:pt x="6333" y="6121"/>
                  </a:cubicBezTo>
                  <a:cubicBezTo>
                    <a:pt x="7736" y="5887"/>
                    <a:pt x="10259" y="5119"/>
                    <a:pt x="10694" y="2880"/>
                  </a:cubicBezTo>
                  <a:cubicBezTo>
                    <a:pt x="11245" y="4150"/>
                    <a:pt x="12097" y="4851"/>
                    <a:pt x="13233" y="5820"/>
                  </a:cubicBezTo>
                  <a:cubicBezTo>
                    <a:pt x="13233" y="5820"/>
                    <a:pt x="14370" y="3916"/>
                    <a:pt x="12281" y="1760"/>
                  </a:cubicBezTo>
                  <a:cubicBezTo>
                    <a:pt x="10817" y="226"/>
                    <a:pt x="9670" y="0"/>
                    <a:pt x="883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56"/>
            <p:cNvSpPr/>
            <p:nvPr/>
          </p:nvSpPr>
          <p:spPr>
            <a:xfrm>
              <a:off x="1553488" y="1557766"/>
              <a:ext cx="134963" cy="88298"/>
            </a:xfrm>
            <a:custGeom>
              <a:avLst/>
              <a:gdLst/>
              <a:ahLst/>
              <a:cxnLst/>
              <a:rect l="l" t="t" r="r" b="b"/>
              <a:pathLst>
                <a:path w="4211" h="2755" extrusionOk="0">
                  <a:moveTo>
                    <a:pt x="4110" y="0"/>
                  </a:moveTo>
                  <a:cubicBezTo>
                    <a:pt x="4077" y="0"/>
                    <a:pt x="4127" y="334"/>
                    <a:pt x="4027" y="836"/>
                  </a:cubicBezTo>
                  <a:cubicBezTo>
                    <a:pt x="3977" y="1136"/>
                    <a:pt x="3860" y="1404"/>
                    <a:pt x="3693" y="1671"/>
                  </a:cubicBezTo>
                  <a:cubicBezTo>
                    <a:pt x="3492" y="1972"/>
                    <a:pt x="3191" y="2206"/>
                    <a:pt x="2857" y="2339"/>
                  </a:cubicBezTo>
                  <a:cubicBezTo>
                    <a:pt x="2364" y="2546"/>
                    <a:pt x="1854" y="2587"/>
                    <a:pt x="1416" y="2587"/>
                  </a:cubicBezTo>
                  <a:cubicBezTo>
                    <a:pt x="1216" y="2587"/>
                    <a:pt x="1031" y="2578"/>
                    <a:pt x="869" y="2573"/>
                  </a:cubicBezTo>
                  <a:cubicBezTo>
                    <a:pt x="727" y="2557"/>
                    <a:pt x="585" y="2548"/>
                    <a:pt x="441" y="2548"/>
                  </a:cubicBezTo>
                  <a:cubicBezTo>
                    <a:pt x="297" y="2548"/>
                    <a:pt x="151" y="2557"/>
                    <a:pt x="0" y="2573"/>
                  </a:cubicBezTo>
                  <a:lnTo>
                    <a:pt x="17" y="2573"/>
                  </a:lnTo>
                  <a:cubicBezTo>
                    <a:pt x="284" y="2640"/>
                    <a:pt x="568" y="2690"/>
                    <a:pt x="852" y="2707"/>
                  </a:cubicBezTo>
                  <a:cubicBezTo>
                    <a:pt x="1068" y="2728"/>
                    <a:pt x="1329" y="2754"/>
                    <a:pt x="1617" y="2754"/>
                  </a:cubicBezTo>
                  <a:cubicBezTo>
                    <a:pt x="2023" y="2754"/>
                    <a:pt x="2482" y="2702"/>
                    <a:pt x="2941" y="2506"/>
                  </a:cubicBezTo>
                  <a:cubicBezTo>
                    <a:pt x="3308" y="2356"/>
                    <a:pt x="3626" y="2089"/>
                    <a:pt x="3843" y="1755"/>
                  </a:cubicBezTo>
                  <a:cubicBezTo>
                    <a:pt x="4010" y="1487"/>
                    <a:pt x="4110" y="1170"/>
                    <a:pt x="4161" y="852"/>
                  </a:cubicBezTo>
                  <a:cubicBezTo>
                    <a:pt x="4211" y="568"/>
                    <a:pt x="4194" y="267"/>
                    <a:pt x="411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56"/>
            <p:cNvSpPr/>
            <p:nvPr/>
          </p:nvSpPr>
          <p:spPr>
            <a:xfrm>
              <a:off x="1378367" y="1563631"/>
              <a:ext cx="93746" cy="242843"/>
            </a:xfrm>
            <a:custGeom>
              <a:avLst/>
              <a:gdLst/>
              <a:ahLst/>
              <a:cxnLst/>
              <a:rect l="l" t="t" r="r" b="b"/>
              <a:pathLst>
                <a:path w="2925" h="7577" extrusionOk="0">
                  <a:moveTo>
                    <a:pt x="2908" y="1"/>
                  </a:moveTo>
                  <a:lnTo>
                    <a:pt x="2908" y="1"/>
                  </a:lnTo>
                  <a:cubicBezTo>
                    <a:pt x="2807" y="68"/>
                    <a:pt x="2707" y="135"/>
                    <a:pt x="2607" y="218"/>
                  </a:cubicBezTo>
                  <a:cubicBezTo>
                    <a:pt x="2440" y="369"/>
                    <a:pt x="2173" y="586"/>
                    <a:pt x="1872" y="870"/>
                  </a:cubicBezTo>
                  <a:cubicBezTo>
                    <a:pt x="1521" y="1204"/>
                    <a:pt x="1203" y="1572"/>
                    <a:pt x="919" y="1989"/>
                  </a:cubicBezTo>
                  <a:cubicBezTo>
                    <a:pt x="585" y="2490"/>
                    <a:pt x="368" y="3075"/>
                    <a:pt x="301" y="3677"/>
                  </a:cubicBezTo>
                  <a:cubicBezTo>
                    <a:pt x="268" y="3994"/>
                    <a:pt x="284" y="4312"/>
                    <a:pt x="351" y="4629"/>
                  </a:cubicBezTo>
                  <a:cubicBezTo>
                    <a:pt x="435" y="4897"/>
                    <a:pt x="535" y="5181"/>
                    <a:pt x="652" y="5448"/>
                  </a:cubicBezTo>
                  <a:cubicBezTo>
                    <a:pt x="869" y="5932"/>
                    <a:pt x="1003" y="6417"/>
                    <a:pt x="919" y="6801"/>
                  </a:cubicBezTo>
                  <a:cubicBezTo>
                    <a:pt x="853" y="7102"/>
                    <a:pt x="635" y="7369"/>
                    <a:pt x="351" y="7486"/>
                  </a:cubicBezTo>
                  <a:cubicBezTo>
                    <a:pt x="234" y="7520"/>
                    <a:pt x="117" y="7536"/>
                    <a:pt x="0" y="7536"/>
                  </a:cubicBezTo>
                  <a:cubicBezTo>
                    <a:pt x="0" y="7536"/>
                    <a:pt x="34" y="7553"/>
                    <a:pt x="84" y="7570"/>
                  </a:cubicBezTo>
                  <a:cubicBezTo>
                    <a:pt x="113" y="7575"/>
                    <a:pt x="141" y="7577"/>
                    <a:pt x="169" y="7577"/>
                  </a:cubicBezTo>
                  <a:cubicBezTo>
                    <a:pt x="235" y="7577"/>
                    <a:pt x="297" y="7565"/>
                    <a:pt x="368" y="7553"/>
                  </a:cubicBezTo>
                  <a:cubicBezTo>
                    <a:pt x="702" y="7453"/>
                    <a:pt x="953" y="7169"/>
                    <a:pt x="1036" y="6835"/>
                  </a:cubicBezTo>
                  <a:cubicBezTo>
                    <a:pt x="1153" y="6400"/>
                    <a:pt x="1020" y="5882"/>
                    <a:pt x="819" y="5381"/>
                  </a:cubicBezTo>
                  <a:cubicBezTo>
                    <a:pt x="702" y="5114"/>
                    <a:pt x="602" y="4846"/>
                    <a:pt x="535" y="4579"/>
                  </a:cubicBezTo>
                  <a:cubicBezTo>
                    <a:pt x="468" y="4295"/>
                    <a:pt x="452" y="3994"/>
                    <a:pt x="485" y="3694"/>
                  </a:cubicBezTo>
                  <a:cubicBezTo>
                    <a:pt x="552" y="3125"/>
                    <a:pt x="752" y="2557"/>
                    <a:pt x="1070" y="2073"/>
                  </a:cubicBezTo>
                  <a:cubicBezTo>
                    <a:pt x="1337" y="1672"/>
                    <a:pt x="1638" y="1304"/>
                    <a:pt x="1972" y="953"/>
                  </a:cubicBezTo>
                  <a:cubicBezTo>
                    <a:pt x="2540" y="369"/>
                    <a:pt x="2924" y="34"/>
                    <a:pt x="290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56"/>
            <p:cNvSpPr/>
            <p:nvPr/>
          </p:nvSpPr>
          <p:spPr>
            <a:xfrm>
              <a:off x="1572750" y="4596234"/>
              <a:ext cx="324026" cy="74420"/>
            </a:xfrm>
            <a:custGeom>
              <a:avLst/>
              <a:gdLst/>
              <a:ahLst/>
              <a:cxnLst/>
              <a:rect l="l" t="t" r="r" b="b"/>
              <a:pathLst>
                <a:path w="10110" h="2322" extrusionOk="0">
                  <a:moveTo>
                    <a:pt x="17" y="0"/>
                  </a:moveTo>
                  <a:lnTo>
                    <a:pt x="1" y="2139"/>
                  </a:lnTo>
                  <a:lnTo>
                    <a:pt x="335" y="2156"/>
                  </a:lnTo>
                  <a:cubicBezTo>
                    <a:pt x="1285" y="2208"/>
                    <a:pt x="4091" y="2321"/>
                    <a:pt x="6280" y="2321"/>
                  </a:cubicBezTo>
                  <a:cubicBezTo>
                    <a:pt x="7555" y="2321"/>
                    <a:pt x="8621" y="2283"/>
                    <a:pt x="8990" y="2172"/>
                  </a:cubicBezTo>
                  <a:cubicBezTo>
                    <a:pt x="10109" y="1838"/>
                    <a:pt x="5481" y="786"/>
                    <a:pt x="5481" y="786"/>
                  </a:cubicBezTo>
                  <a:lnTo>
                    <a:pt x="5481" y="101"/>
                  </a:lnTo>
                  <a:lnTo>
                    <a:pt x="17"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56"/>
            <p:cNvSpPr/>
            <p:nvPr/>
          </p:nvSpPr>
          <p:spPr>
            <a:xfrm>
              <a:off x="1572750" y="4615368"/>
              <a:ext cx="63235" cy="49966"/>
            </a:xfrm>
            <a:custGeom>
              <a:avLst/>
              <a:gdLst/>
              <a:ahLst/>
              <a:cxnLst/>
              <a:rect l="l" t="t" r="r" b="b"/>
              <a:pathLst>
                <a:path w="1973" h="1559" extrusionOk="0">
                  <a:moveTo>
                    <a:pt x="129" y="0"/>
                  </a:moveTo>
                  <a:cubicBezTo>
                    <a:pt x="87" y="0"/>
                    <a:pt x="44" y="2"/>
                    <a:pt x="1" y="5"/>
                  </a:cubicBezTo>
                  <a:lnTo>
                    <a:pt x="1" y="1525"/>
                  </a:lnTo>
                  <a:lnTo>
                    <a:pt x="1972" y="1559"/>
                  </a:lnTo>
                  <a:cubicBezTo>
                    <a:pt x="1889" y="1108"/>
                    <a:pt x="1638" y="690"/>
                    <a:pt x="1271" y="406"/>
                  </a:cubicBezTo>
                  <a:cubicBezTo>
                    <a:pt x="952" y="148"/>
                    <a:pt x="551" y="0"/>
                    <a:pt x="129" y="0"/>
                  </a:cubicBezTo>
                  <a:close/>
                </a:path>
              </a:pathLst>
            </a:custGeom>
            <a:solidFill>
              <a:srgbClr val="FFFFFF">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56"/>
            <p:cNvSpPr/>
            <p:nvPr/>
          </p:nvSpPr>
          <p:spPr>
            <a:xfrm>
              <a:off x="1572205" y="4640688"/>
              <a:ext cx="300469" cy="29871"/>
            </a:xfrm>
            <a:custGeom>
              <a:avLst/>
              <a:gdLst/>
              <a:ahLst/>
              <a:cxnLst/>
              <a:rect l="l" t="t" r="r" b="b"/>
              <a:pathLst>
                <a:path w="9375" h="932" extrusionOk="0">
                  <a:moveTo>
                    <a:pt x="7754" y="0"/>
                  </a:moveTo>
                  <a:cubicBezTo>
                    <a:pt x="7436" y="0"/>
                    <a:pt x="7269" y="702"/>
                    <a:pt x="7269" y="702"/>
                  </a:cubicBezTo>
                  <a:lnTo>
                    <a:pt x="18" y="618"/>
                  </a:lnTo>
                  <a:lnTo>
                    <a:pt x="1" y="752"/>
                  </a:lnTo>
                  <a:cubicBezTo>
                    <a:pt x="1379" y="869"/>
                    <a:pt x="3623" y="932"/>
                    <a:pt x="5546" y="932"/>
                  </a:cubicBezTo>
                  <a:cubicBezTo>
                    <a:pt x="7470" y="932"/>
                    <a:pt x="9074" y="869"/>
                    <a:pt x="9174" y="735"/>
                  </a:cubicBezTo>
                  <a:cubicBezTo>
                    <a:pt x="9374" y="468"/>
                    <a:pt x="7754" y="0"/>
                    <a:pt x="7754" y="0"/>
                  </a:cubicBezTo>
                  <a:close/>
                </a:path>
              </a:pathLst>
            </a:custGeom>
            <a:solidFill>
              <a:srgbClr val="FFFFFF">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56"/>
            <p:cNvSpPr/>
            <p:nvPr/>
          </p:nvSpPr>
          <p:spPr>
            <a:xfrm>
              <a:off x="1571693" y="4659181"/>
              <a:ext cx="296174" cy="4551"/>
            </a:xfrm>
            <a:custGeom>
              <a:avLst/>
              <a:gdLst/>
              <a:ahLst/>
              <a:cxnLst/>
              <a:rect l="l" t="t" r="r" b="b"/>
              <a:pathLst>
                <a:path w="9241" h="142" extrusionOk="0">
                  <a:moveTo>
                    <a:pt x="55" y="0"/>
                  </a:moveTo>
                  <a:cubicBezTo>
                    <a:pt x="37" y="0"/>
                    <a:pt x="23" y="8"/>
                    <a:pt x="0" y="8"/>
                  </a:cubicBezTo>
                  <a:lnTo>
                    <a:pt x="84" y="8"/>
                  </a:lnTo>
                  <a:cubicBezTo>
                    <a:pt x="73" y="2"/>
                    <a:pt x="63" y="0"/>
                    <a:pt x="55" y="0"/>
                  </a:cubicBezTo>
                  <a:close/>
                  <a:moveTo>
                    <a:pt x="84" y="8"/>
                  </a:moveTo>
                  <a:lnTo>
                    <a:pt x="351" y="25"/>
                  </a:lnTo>
                  <a:cubicBezTo>
                    <a:pt x="618" y="41"/>
                    <a:pt x="953" y="58"/>
                    <a:pt x="1354" y="75"/>
                  </a:cubicBezTo>
                  <a:cubicBezTo>
                    <a:pt x="2189" y="108"/>
                    <a:pt x="3342" y="142"/>
                    <a:pt x="4612" y="142"/>
                  </a:cubicBezTo>
                  <a:cubicBezTo>
                    <a:pt x="5882" y="142"/>
                    <a:pt x="7051" y="108"/>
                    <a:pt x="7887" y="91"/>
                  </a:cubicBezTo>
                  <a:lnTo>
                    <a:pt x="8872" y="41"/>
                  </a:lnTo>
                  <a:lnTo>
                    <a:pt x="9140" y="41"/>
                  </a:lnTo>
                  <a:cubicBezTo>
                    <a:pt x="9173" y="41"/>
                    <a:pt x="9207" y="25"/>
                    <a:pt x="9240" y="25"/>
                  </a:cubicBezTo>
                  <a:lnTo>
                    <a:pt x="8872" y="25"/>
                  </a:lnTo>
                  <a:cubicBezTo>
                    <a:pt x="8605" y="25"/>
                    <a:pt x="8271" y="41"/>
                    <a:pt x="7887" y="41"/>
                  </a:cubicBezTo>
                  <a:cubicBezTo>
                    <a:pt x="7051" y="58"/>
                    <a:pt x="5882" y="75"/>
                    <a:pt x="4612" y="75"/>
                  </a:cubicBezTo>
                  <a:cubicBezTo>
                    <a:pt x="3342" y="75"/>
                    <a:pt x="2189" y="41"/>
                    <a:pt x="1354" y="25"/>
                  </a:cubicBezTo>
                  <a:lnTo>
                    <a:pt x="351" y="8"/>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56"/>
            <p:cNvSpPr/>
            <p:nvPr/>
          </p:nvSpPr>
          <p:spPr>
            <a:xfrm>
              <a:off x="1804632" y="4639053"/>
              <a:ext cx="17179" cy="27371"/>
            </a:xfrm>
            <a:custGeom>
              <a:avLst/>
              <a:gdLst/>
              <a:ahLst/>
              <a:cxnLst/>
              <a:rect l="l" t="t" r="r" b="b"/>
              <a:pathLst>
                <a:path w="536" h="854" extrusionOk="0">
                  <a:moveTo>
                    <a:pt x="535" y="1"/>
                  </a:moveTo>
                  <a:cubicBezTo>
                    <a:pt x="201" y="151"/>
                    <a:pt x="0" y="485"/>
                    <a:pt x="17" y="853"/>
                  </a:cubicBezTo>
                  <a:cubicBezTo>
                    <a:pt x="67" y="686"/>
                    <a:pt x="117" y="519"/>
                    <a:pt x="201" y="385"/>
                  </a:cubicBezTo>
                  <a:cubicBezTo>
                    <a:pt x="301" y="235"/>
                    <a:pt x="418" y="118"/>
                    <a:pt x="5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56"/>
            <p:cNvSpPr/>
            <p:nvPr/>
          </p:nvSpPr>
          <p:spPr>
            <a:xfrm>
              <a:off x="1750019" y="4621394"/>
              <a:ext cx="10192" cy="14551"/>
            </a:xfrm>
            <a:custGeom>
              <a:avLst/>
              <a:gdLst/>
              <a:ahLst/>
              <a:cxnLst/>
              <a:rect l="l" t="t" r="r" b="b"/>
              <a:pathLst>
                <a:path w="318" h="454" extrusionOk="0">
                  <a:moveTo>
                    <a:pt x="301" y="1"/>
                  </a:moveTo>
                  <a:cubicBezTo>
                    <a:pt x="284" y="1"/>
                    <a:pt x="201" y="84"/>
                    <a:pt x="134" y="218"/>
                  </a:cubicBezTo>
                  <a:cubicBezTo>
                    <a:pt x="50" y="335"/>
                    <a:pt x="0" y="452"/>
                    <a:pt x="17" y="452"/>
                  </a:cubicBezTo>
                  <a:cubicBezTo>
                    <a:pt x="18" y="453"/>
                    <a:pt x="20" y="454"/>
                    <a:pt x="21" y="454"/>
                  </a:cubicBezTo>
                  <a:cubicBezTo>
                    <a:pt x="44" y="454"/>
                    <a:pt x="107" y="360"/>
                    <a:pt x="184" y="251"/>
                  </a:cubicBezTo>
                  <a:cubicBezTo>
                    <a:pt x="268" y="118"/>
                    <a:pt x="318" y="17"/>
                    <a:pt x="3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56"/>
            <p:cNvSpPr/>
            <p:nvPr/>
          </p:nvSpPr>
          <p:spPr>
            <a:xfrm>
              <a:off x="1736077" y="4618637"/>
              <a:ext cx="11282" cy="9839"/>
            </a:xfrm>
            <a:custGeom>
              <a:avLst/>
              <a:gdLst/>
              <a:ahLst/>
              <a:cxnLst/>
              <a:rect l="l" t="t" r="r" b="b"/>
              <a:pathLst>
                <a:path w="352" h="307" extrusionOk="0">
                  <a:moveTo>
                    <a:pt x="344" y="0"/>
                  </a:moveTo>
                  <a:cubicBezTo>
                    <a:pt x="317" y="0"/>
                    <a:pt x="241" y="62"/>
                    <a:pt x="151" y="137"/>
                  </a:cubicBezTo>
                  <a:cubicBezTo>
                    <a:pt x="68" y="220"/>
                    <a:pt x="1" y="287"/>
                    <a:pt x="1" y="304"/>
                  </a:cubicBezTo>
                  <a:cubicBezTo>
                    <a:pt x="3" y="306"/>
                    <a:pt x="6" y="307"/>
                    <a:pt x="10" y="307"/>
                  </a:cubicBezTo>
                  <a:cubicBezTo>
                    <a:pt x="39" y="307"/>
                    <a:pt x="114" y="260"/>
                    <a:pt x="201" y="187"/>
                  </a:cubicBezTo>
                  <a:cubicBezTo>
                    <a:pt x="285" y="103"/>
                    <a:pt x="352" y="20"/>
                    <a:pt x="352" y="3"/>
                  </a:cubicBezTo>
                  <a:cubicBezTo>
                    <a:pt x="350" y="1"/>
                    <a:pt x="347" y="0"/>
                    <a:pt x="34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56"/>
            <p:cNvSpPr/>
            <p:nvPr/>
          </p:nvSpPr>
          <p:spPr>
            <a:xfrm>
              <a:off x="1727520" y="4611009"/>
              <a:ext cx="18236" cy="2372"/>
            </a:xfrm>
            <a:custGeom>
              <a:avLst/>
              <a:gdLst/>
              <a:ahLst/>
              <a:cxnLst/>
              <a:rect l="l" t="t" r="r" b="b"/>
              <a:pathLst>
                <a:path w="569" h="74" extrusionOk="0">
                  <a:moveTo>
                    <a:pt x="197" y="0"/>
                  </a:moveTo>
                  <a:cubicBezTo>
                    <a:pt x="127" y="0"/>
                    <a:pt x="60" y="12"/>
                    <a:pt x="0" y="24"/>
                  </a:cubicBezTo>
                  <a:cubicBezTo>
                    <a:pt x="84" y="74"/>
                    <a:pt x="184" y="74"/>
                    <a:pt x="284" y="74"/>
                  </a:cubicBezTo>
                  <a:cubicBezTo>
                    <a:pt x="368" y="74"/>
                    <a:pt x="468" y="74"/>
                    <a:pt x="569" y="41"/>
                  </a:cubicBezTo>
                  <a:cubicBezTo>
                    <a:pt x="495" y="16"/>
                    <a:pt x="422" y="1"/>
                    <a:pt x="355" y="1"/>
                  </a:cubicBezTo>
                  <a:cubicBezTo>
                    <a:pt x="330" y="1"/>
                    <a:pt x="307" y="3"/>
                    <a:pt x="284" y="7"/>
                  </a:cubicBezTo>
                  <a:cubicBezTo>
                    <a:pt x="255" y="2"/>
                    <a:pt x="226" y="0"/>
                    <a:pt x="19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56"/>
            <p:cNvSpPr/>
            <p:nvPr/>
          </p:nvSpPr>
          <p:spPr>
            <a:xfrm>
              <a:off x="1724315" y="4600497"/>
              <a:ext cx="20897" cy="2949"/>
            </a:xfrm>
            <a:custGeom>
              <a:avLst/>
              <a:gdLst/>
              <a:ahLst/>
              <a:cxnLst/>
              <a:rect l="l" t="t" r="r" b="b"/>
              <a:pathLst>
                <a:path w="652" h="92" extrusionOk="0">
                  <a:moveTo>
                    <a:pt x="0" y="1"/>
                  </a:moveTo>
                  <a:lnTo>
                    <a:pt x="0" y="1"/>
                  </a:lnTo>
                  <a:cubicBezTo>
                    <a:pt x="120" y="61"/>
                    <a:pt x="253" y="91"/>
                    <a:pt x="386" y="91"/>
                  </a:cubicBezTo>
                  <a:cubicBezTo>
                    <a:pt x="475" y="91"/>
                    <a:pt x="565" y="78"/>
                    <a:pt x="652" y="51"/>
                  </a:cubicBezTo>
                  <a:cubicBezTo>
                    <a:pt x="435" y="34"/>
                    <a:pt x="217" y="18"/>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56"/>
            <p:cNvSpPr/>
            <p:nvPr/>
          </p:nvSpPr>
          <p:spPr>
            <a:xfrm>
              <a:off x="1756429" y="4605272"/>
              <a:ext cx="33236" cy="18845"/>
            </a:xfrm>
            <a:custGeom>
              <a:avLst/>
              <a:gdLst/>
              <a:ahLst/>
              <a:cxnLst/>
              <a:rect l="l" t="t" r="r" b="b"/>
              <a:pathLst>
                <a:path w="1037" h="588" extrusionOk="0">
                  <a:moveTo>
                    <a:pt x="678" y="57"/>
                  </a:moveTo>
                  <a:cubicBezTo>
                    <a:pt x="766" y="57"/>
                    <a:pt x="849" y="79"/>
                    <a:pt x="920" y="119"/>
                  </a:cubicBezTo>
                  <a:cubicBezTo>
                    <a:pt x="987" y="153"/>
                    <a:pt x="953" y="220"/>
                    <a:pt x="903" y="253"/>
                  </a:cubicBezTo>
                  <a:cubicBezTo>
                    <a:pt x="836" y="286"/>
                    <a:pt x="769" y="320"/>
                    <a:pt x="702" y="336"/>
                  </a:cubicBezTo>
                  <a:cubicBezTo>
                    <a:pt x="586" y="387"/>
                    <a:pt x="469" y="420"/>
                    <a:pt x="335" y="437"/>
                  </a:cubicBezTo>
                  <a:cubicBezTo>
                    <a:pt x="235" y="453"/>
                    <a:pt x="152" y="462"/>
                    <a:pt x="93" y="468"/>
                  </a:cubicBezTo>
                  <a:lnTo>
                    <a:pt x="93" y="468"/>
                  </a:lnTo>
                  <a:cubicBezTo>
                    <a:pt x="122" y="401"/>
                    <a:pt x="158" y="340"/>
                    <a:pt x="201" y="286"/>
                  </a:cubicBezTo>
                  <a:cubicBezTo>
                    <a:pt x="285" y="186"/>
                    <a:pt x="385" y="119"/>
                    <a:pt x="502" y="86"/>
                  </a:cubicBezTo>
                  <a:cubicBezTo>
                    <a:pt x="561" y="66"/>
                    <a:pt x="621" y="57"/>
                    <a:pt x="678" y="57"/>
                  </a:cubicBezTo>
                  <a:close/>
                  <a:moveTo>
                    <a:pt x="682" y="0"/>
                  </a:moveTo>
                  <a:cubicBezTo>
                    <a:pt x="406" y="0"/>
                    <a:pt x="147" y="182"/>
                    <a:pt x="55" y="472"/>
                  </a:cubicBezTo>
                  <a:lnTo>
                    <a:pt x="55" y="472"/>
                  </a:lnTo>
                  <a:cubicBezTo>
                    <a:pt x="20" y="477"/>
                    <a:pt x="1" y="480"/>
                    <a:pt x="1" y="487"/>
                  </a:cubicBezTo>
                  <a:cubicBezTo>
                    <a:pt x="17" y="489"/>
                    <a:pt x="34" y="491"/>
                    <a:pt x="51" y="493"/>
                  </a:cubicBezTo>
                  <a:lnTo>
                    <a:pt x="51" y="493"/>
                  </a:lnTo>
                  <a:cubicBezTo>
                    <a:pt x="51" y="524"/>
                    <a:pt x="51" y="556"/>
                    <a:pt x="51" y="587"/>
                  </a:cubicBezTo>
                  <a:cubicBezTo>
                    <a:pt x="60" y="555"/>
                    <a:pt x="70" y="525"/>
                    <a:pt x="82" y="496"/>
                  </a:cubicBezTo>
                  <a:lnTo>
                    <a:pt x="82" y="496"/>
                  </a:lnTo>
                  <a:cubicBezTo>
                    <a:pt x="113" y="498"/>
                    <a:pt x="145" y="499"/>
                    <a:pt x="176" y="499"/>
                  </a:cubicBezTo>
                  <a:cubicBezTo>
                    <a:pt x="235" y="499"/>
                    <a:pt x="293" y="495"/>
                    <a:pt x="352" y="487"/>
                  </a:cubicBezTo>
                  <a:cubicBezTo>
                    <a:pt x="469" y="470"/>
                    <a:pt x="602" y="437"/>
                    <a:pt x="719" y="403"/>
                  </a:cubicBezTo>
                  <a:cubicBezTo>
                    <a:pt x="786" y="387"/>
                    <a:pt x="870" y="353"/>
                    <a:pt x="936" y="320"/>
                  </a:cubicBezTo>
                  <a:cubicBezTo>
                    <a:pt x="970" y="286"/>
                    <a:pt x="1003" y="253"/>
                    <a:pt x="1020" y="203"/>
                  </a:cubicBezTo>
                  <a:cubicBezTo>
                    <a:pt x="1037" y="153"/>
                    <a:pt x="1003" y="103"/>
                    <a:pt x="970" y="69"/>
                  </a:cubicBezTo>
                  <a:cubicBezTo>
                    <a:pt x="876" y="22"/>
                    <a:pt x="778" y="0"/>
                    <a:pt x="6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56"/>
            <p:cNvSpPr/>
            <p:nvPr/>
          </p:nvSpPr>
          <p:spPr>
            <a:xfrm>
              <a:off x="1744122" y="4599439"/>
              <a:ext cx="17179" cy="21986"/>
            </a:xfrm>
            <a:custGeom>
              <a:avLst/>
              <a:gdLst/>
              <a:ahLst/>
              <a:cxnLst/>
              <a:rect l="l" t="t" r="r" b="b"/>
              <a:pathLst>
                <a:path w="536" h="686" extrusionOk="0">
                  <a:moveTo>
                    <a:pt x="134" y="1"/>
                  </a:moveTo>
                  <a:cubicBezTo>
                    <a:pt x="51" y="17"/>
                    <a:pt x="0" y="101"/>
                    <a:pt x="17" y="168"/>
                  </a:cubicBezTo>
                  <a:cubicBezTo>
                    <a:pt x="34" y="218"/>
                    <a:pt x="51" y="285"/>
                    <a:pt x="84" y="318"/>
                  </a:cubicBezTo>
                  <a:cubicBezTo>
                    <a:pt x="117" y="402"/>
                    <a:pt x="184" y="468"/>
                    <a:pt x="251" y="535"/>
                  </a:cubicBezTo>
                  <a:cubicBezTo>
                    <a:pt x="301" y="602"/>
                    <a:pt x="368" y="652"/>
                    <a:pt x="435" y="686"/>
                  </a:cubicBezTo>
                  <a:cubicBezTo>
                    <a:pt x="452" y="669"/>
                    <a:pt x="368" y="619"/>
                    <a:pt x="284" y="502"/>
                  </a:cubicBezTo>
                  <a:cubicBezTo>
                    <a:pt x="218" y="435"/>
                    <a:pt x="167" y="368"/>
                    <a:pt x="134" y="301"/>
                  </a:cubicBezTo>
                  <a:cubicBezTo>
                    <a:pt x="84" y="218"/>
                    <a:pt x="51" y="84"/>
                    <a:pt x="134" y="67"/>
                  </a:cubicBezTo>
                  <a:cubicBezTo>
                    <a:pt x="234" y="67"/>
                    <a:pt x="318" y="151"/>
                    <a:pt x="368" y="218"/>
                  </a:cubicBezTo>
                  <a:cubicBezTo>
                    <a:pt x="418" y="285"/>
                    <a:pt x="452" y="368"/>
                    <a:pt x="468" y="452"/>
                  </a:cubicBezTo>
                  <a:cubicBezTo>
                    <a:pt x="468" y="518"/>
                    <a:pt x="485" y="602"/>
                    <a:pt x="468" y="686"/>
                  </a:cubicBezTo>
                  <a:cubicBezTo>
                    <a:pt x="518" y="619"/>
                    <a:pt x="535" y="518"/>
                    <a:pt x="518" y="435"/>
                  </a:cubicBezTo>
                  <a:cubicBezTo>
                    <a:pt x="502" y="351"/>
                    <a:pt x="468" y="268"/>
                    <a:pt x="418" y="184"/>
                  </a:cubicBezTo>
                  <a:cubicBezTo>
                    <a:pt x="351" y="84"/>
                    <a:pt x="251" y="17"/>
                    <a:pt x="1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56"/>
            <p:cNvSpPr/>
            <p:nvPr/>
          </p:nvSpPr>
          <p:spPr>
            <a:xfrm>
              <a:off x="1570090" y="4613670"/>
              <a:ext cx="62145" cy="50607"/>
            </a:xfrm>
            <a:custGeom>
              <a:avLst/>
              <a:gdLst/>
              <a:ahLst/>
              <a:cxnLst/>
              <a:rect l="l" t="t" r="r" b="b"/>
              <a:pathLst>
                <a:path w="1939" h="1579" extrusionOk="0">
                  <a:moveTo>
                    <a:pt x="318" y="0"/>
                  </a:moveTo>
                  <a:cubicBezTo>
                    <a:pt x="251" y="0"/>
                    <a:pt x="184" y="8"/>
                    <a:pt x="117" y="8"/>
                  </a:cubicBezTo>
                  <a:cubicBezTo>
                    <a:pt x="84" y="8"/>
                    <a:pt x="50" y="24"/>
                    <a:pt x="0" y="41"/>
                  </a:cubicBezTo>
                  <a:lnTo>
                    <a:pt x="17" y="41"/>
                  </a:lnTo>
                  <a:cubicBezTo>
                    <a:pt x="17" y="41"/>
                    <a:pt x="54" y="37"/>
                    <a:pt x="123" y="37"/>
                  </a:cubicBezTo>
                  <a:cubicBezTo>
                    <a:pt x="192" y="37"/>
                    <a:pt x="293" y="41"/>
                    <a:pt x="418" y="58"/>
                  </a:cubicBezTo>
                  <a:cubicBezTo>
                    <a:pt x="1069" y="125"/>
                    <a:pt x="1621" y="559"/>
                    <a:pt x="1838" y="1194"/>
                  </a:cubicBezTo>
                  <a:cubicBezTo>
                    <a:pt x="1922" y="1428"/>
                    <a:pt x="1922" y="1578"/>
                    <a:pt x="1938" y="1578"/>
                  </a:cubicBezTo>
                  <a:cubicBezTo>
                    <a:pt x="1938" y="1545"/>
                    <a:pt x="1938" y="1511"/>
                    <a:pt x="1938" y="1461"/>
                  </a:cubicBezTo>
                  <a:cubicBezTo>
                    <a:pt x="1922" y="1361"/>
                    <a:pt x="1905" y="1277"/>
                    <a:pt x="1871" y="1177"/>
                  </a:cubicBezTo>
                  <a:cubicBezTo>
                    <a:pt x="1688" y="526"/>
                    <a:pt x="1103" y="58"/>
                    <a:pt x="418" y="8"/>
                  </a:cubicBezTo>
                  <a:cubicBezTo>
                    <a:pt x="384" y="2"/>
                    <a:pt x="351" y="0"/>
                    <a:pt x="3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56"/>
            <p:cNvSpPr/>
            <p:nvPr/>
          </p:nvSpPr>
          <p:spPr>
            <a:xfrm>
              <a:off x="1654702" y="4642579"/>
              <a:ext cx="50895" cy="2756"/>
            </a:xfrm>
            <a:custGeom>
              <a:avLst/>
              <a:gdLst/>
              <a:ahLst/>
              <a:cxnLst/>
              <a:rect l="l" t="t" r="r" b="b"/>
              <a:pathLst>
                <a:path w="1588" h="86" extrusionOk="0">
                  <a:moveTo>
                    <a:pt x="84" y="1"/>
                  </a:moveTo>
                  <a:cubicBezTo>
                    <a:pt x="30" y="1"/>
                    <a:pt x="0" y="3"/>
                    <a:pt x="0" y="8"/>
                  </a:cubicBezTo>
                  <a:cubicBezTo>
                    <a:pt x="271" y="60"/>
                    <a:pt x="546" y="85"/>
                    <a:pt x="824" y="85"/>
                  </a:cubicBezTo>
                  <a:cubicBezTo>
                    <a:pt x="1077" y="85"/>
                    <a:pt x="1332" y="64"/>
                    <a:pt x="1587" y="25"/>
                  </a:cubicBezTo>
                  <a:cubicBezTo>
                    <a:pt x="1587" y="19"/>
                    <a:pt x="1547" y="17"/>
                    <a:pt x="1476" y="17"/>
                  </a:cubicBezTo>
                  <a:cubicBezTo>
                    <a:pt x="1335" y="17"/>
                    <a:pt x="1075" y="25"/>
                    <a:pt x="785" y="25"/>
                  </a:cubicBezTo>
                  <a:cubicBezTo>
                    <a:pt x="478" y="13"/>
                    <a:pt x="213" y="1"/>
                    <a:pt x="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56"/>
            <p:cNvSpPr/>
            <p:nvPr/>
          </p:nvSpPr>
          <p:spPr>
            <a:xfrm>
              <a:off x="1619896" y="4642707"/>
              <a:ext cx="5897" cy="9775"/>
            </a:xfrm>
            <a:custGeom>
              <a:avLst/>
              <a:gdLst/>
              <a:ahLst/>
              <a:cxnLst/>
              <a:rect l="l" t="t" r="r" b="b"/>
              <a:pathLst>
                <a:path w="184" h="305" extrusionOk="0">
                  <a:moveTo>
                    <a:pt x="20" y="1"/>
                  </a:moveTo>
                  <a:cubicBezTo>
                    <a:pt x="18" y="1"/>
                    <a:pt x="17" y="2"/>
                    <a:pt x="17" y="4"/>
                  </a:cubicBezTo>
                  <a:cubicBezTo>
                    <a:pt x="0" y="21"/>
                    <a:pt x="33" y="71"/>
                    <a:pt x="84" y="154"/>
                  </a:cubicBezTo>
                  <a:cubicBezTo>
                    <a:pt x="117" y="238"/>
                    <a:pt x="134" y="305"/>
                    <a:pt x="150" y="305"/>
                  </a:cubicBezTo>
                  <a:cubicBezTo>
                    <a:pt x="167" y="305"/>
                    <a:pt x="184" y="221"/>
                    <a:pt x="134" y="138"/>
                  </a:cubicBezTo>
                  <a:cubicBezTo>
                    <a:pt x="105" y="50"/>
                    <a:pt x="37" y="1"/>
                    <a:pt x="2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56"/>
            <p:cNvSpPr/>
            <p:nvPr/>
          </p:nvSpPr>
          <p:spPr>
            <a:xfrm>
              <a:off x="1607044" y="4626618"/>
              <a:ext cx="7500" cy="6731"/>
            </a:xfrm>
            <a:custGeom>
              <a:avLst/>
              <a:gdLst/>
              <a:ahLst/>
              <a:cxnLst/>
              <a:rect l="l" t="t" r="r" b="b"/>
              <a:pathLst>
                <a:path w="234" h="210" extrusionOk="0">
                  <a:moveTo>
                    <a:pt x="22" y="0"/>
                  </a:moveTo>
                  <a:cubicBezTo>
                    <a:pt x="19" y="0"/>
                    <a:pt x="17" y="2"/>
                    <a:pt x="17" y="5"/>
                  </a:cubicBezTo>
                  <a:cubicBezTo>
                    <a:pt x="0" y="21"/>
                    <a:pt x="33" y="71"/>
                    <a:pt x="84" y="122"/>
                  </a:cubicBezTo>
                  <a:cubicBezTo>
                    <a:pt x="139" y="177"/>
                    <a:pt x="183" y="209"/>
                    <a:pt x="206" y="209"/>
                  </a:cubicBezTo>
                  <a:cubicBezTo>
                    <a:pt x="211" y="209"/>
                    <a:pt x="214" y="208"/>
                    <a:pt x="217" y="205"/>
                  </a:cubicBezTo>
                  <a:cubicBezTo>
                    <a:pt x="234" y="188"/>
                    <a:pt x="184" y="138"/>
                    <a:pt x="134" y="88"/>
                  </a:cubicBezTo>
                  <a:cubicBezTo>
                    <a:pt x="92" y="33"/>
                    <a:pt x="39" y="0"/>
                    <a:pt x="2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56"/>
            <p:cNvSpPr/>
            <p:nvPr/>
          </p:nvSpPr>
          <p:spPr>
            <a:xfrm>
              <a:off x="1588807" y="4618253"/>
              <a:ext cx="10769" cy="4391"/>
            </a:xfrm>
            <a:custGeom>
              <a:avLst/>
              <a:gdLst/>
              <a:ahLst/>
              <a:cxnLst/>
              <a:rect l="l" t="t" r="r" b="b"/>
              <a:pathLst>
                <a:path w="336" h="137" extrusionOk="0">
                  <a:moveTo>
                    <a:pt x="98" y="1"/>
                  </a:moveTo>
                  <a:cubicBezTo>
                    <a:pt x="41" y="1"/>
                    <a:pt x="1" y="20"/>
                    <a:pt x="1" y="32"/>
                  </a:cubicBezTo>
                  <a:cubicBezTo>
                    <a:pt x="1" y="48"/>
                    <a:pt x="84" y="48"/>
                    <a:pt x="168" y="82"/>
                  </a:cubicBezTo>
                  <a:cubicBezTo>
                    <a:pt x="223" y="109"/>
                    <a:pt x="277" y="136"/>
                    <a:pt x="304" y="136"/>
                  </a:cubicBezTo>
                  <a:cubicBezTo>
                    <a:pt x="311" y="136"/>
                    <a:pt x="315" y="135"/>
                    <a:pt x="318" y="132"/>
                  </a:cubicBezTo>
                  <a:cubicBezTo>
                    <a:pt x="335" y="132"/>
                    <a:pt x="285" y="48"/>
                    <a:pt x="185" y="15"/>
                  </a:cubicBezTo>
                  <a:cubicBezTo>
                    <a:pt x="154" y="5"/>
                    <a:pt x="124" y="1"/>
                    <a:pt x="9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56"/>
            <p:cNvSpPr/>
            <p:nvPr/>
          </p:nvSpPr>
          <p:spPr>
            <a:xfrm>
              <a:off x="1575442" y="4615625"/>
              <a:ext cx="5897" cy="2468"/>
            </a:xfrm>
            <a:custGeom>
              <a:avLst/>
              <a:gdLst/>
              <a:ahLst/>
              <a:cxnLst/>
              <a:rect l="l" t="t" r="r" b="b"/>
              <a:pathLst>
                <a:path w="184" h="77" extrusionOk="0">
                  <a:moveTo>
                    <a:pt x="46" y="1"/>
                  </a:moveTo>
                  <a:cubicBezTo>
                    <a:pt x="29" y="1"/>
                    <a:pt x="17" y="5"/>
                    <a:pt x="17" y="13"/>
                  </a:cubicBezTo>
                  <a:cubicBezTo>
                    <a:pt x="0" y="30"/>
                    <a:pt x="34" y="47"/>
                    <a:pt x="84" y="64"/>
                  </a:cubicBezTo>
                  <a:cubicBezTo>
                    <a:pt x="109" y="72"/>
                    <a:pt x="130" y="76"/>
                    <a:pt x="144" y="76"/>
                  </a:cubicBezTo>
                  <a:cubicBezTo>
                    <a:pt x="159" y="76"/>
                    <a:pt x="167" y="72"/>
                    <a:pt x="167" y="64"/>
                  </a:cubicBezTo>
                  <a:cubicBezTo>
                    <a:pt x="184" y="47"/>
                    <a:pt x="151" y="30"/>
                    <a:pt x="100" y="13"/>
                  </a:cubicBezTo>
                  <a:cubicBezTo>
                    <a:pt x="84" y="5"/>
                    <a:pt x="63" y="1"/>
                    <a:pt x="4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56"/>
            <p:cNvSpPr/>
            <p:nvPr/>
          </p:nvSpPr>
          <p:spPr>
            <a:xfrm>
              <a:off x="1380514" y="2549521"/>
              <a:ext cx="467001" cy="148488"/>
            </a:xfrm>
            <a:custGeom>
              <a:avLst/>
              <a:gdLst/>
              <a:ahLst/>
              <a:cxnLst/>
              <a:rect l="l" t="t" r="r" b="b"/>
              <a:pathLst>
                <a:path w="14571" h="4633" extrusionOk="0">
                  <a:moveTo>
                    <a:pt x="0" y="0"/>
                  </a:moveTo>
                  <a:cubicBezTo>
                    <a:pt x="0" y="0"/>
                    <a:pt x="598" y="4633"/>
                    <a:pt x="5044" y="4633"/>
                  </a:cubicBezTo>
                  <a:cubicBezTo>
                    <a:pt x="5122" y="4633"/>
                    <a:pt x="5200" y="4631"/>
                    <a:pt x="5280" y="4629"/>
                  </a:cubicBezTo>
                  <a:cubicBezTo>
                    <a:pt x="8388" y="4478"/>
                    <a:pt x="11496" y="4127"/>
                    <a:pt x="14570" y="3576"/>
                  </a:cubicBezTo>
                  <a:lnTo>
                    <a:pt x="14520" y="2657"/>
                  </a:lnTo>
                  <a:lnTo>
                    <a:pt x="0" y="0"/>
                  </a:ln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56"/>
            <p:cNvSpPr/>
            <p:nvPr/>
          </p:nvSpPr>
          <p:spPr>
            <a:xfrm>
              <a:off x="1305005" y="2292480"/>
              <a:ext cx="951084" cy="383286"/>
            </a:xfrm>
            <a:custGeom>
              <a:avLst/>
              <a:gdLst/>
              <a:ahLst/>
              <a:cxnLst/>
              <a:rect l="l" t="t" r="r" b="b"/>
              <a:pathLst>
                <a:path w="29675" h="11959" extrusionOk="0">
                  <a:moveTo>
                    <a:pt x="6132" y="0"/>
                  </a:moveTo>
                  <a:lnTo>
                    <a:pt x="101" y="3108"/>
                  </a:lnTo>
                  <a:cubicBezTo>
                    <a:pt x="101" y="3108"/>
                    <a:pt x="0" y="3442"/>
                    <a:pt x="2741" y="8789"/>
                  </a:cubicBezTo>
                  <a:cubicBezTo>
                    <a:pt x="3958" y="11159"/>
                    <a:pt x="6570" y="11959"/>
                    <a:pt x="9540" y="11959"/>
                  </a:cubicBezTo>
                  <a:cubicBezTo>
                    <a:pt x="15697" y="11959"/>
                    <a:pt x="23392" y="8522"/>
                    <a:pt x="23392" y="8522"/>
                  </a:cubicBezTo>
                  <a:lnTo>
                    <a:pt x="23392" y="8505"/>
                  </a:lnTo>
                  <a:cubicBezTo>
                    <a:pt x="24679" y="8254"/>
                    <a:pt x="25932" y="7920"/>
                    <a:pt x="27185" y="7536"/>
                  </a:cubicBezTo>
                  <a:cubicBezTo>
                    <a:pt x="28889" y="6918"/>
                    <a:pt x="28839" y="6767"/>
                    <a:pt x="28722" y="6583"/>
                  </a:cubicBezTo>
                  <a:cubicBezTo>
                    <a:pt x="28680" y="6508"/>
                    <a:pt x="28581" y="6477"/>
                    <a:pt x="28445" y="6477"/>
                  </a:cubicBezTo>
                  <a:cubicBezTo>
                    <a:pt x="27855" y="6477"/>
                    <a:pt x="26568" y="7062"/>
                    <a:pt x="26175" y="7062"/>
                  </a:cubicBezTo>
                  <a:cubicBezTo>
                    <a:pt x="26061" y="7062"/>
                    <a:pt x="26022" y="7012"/>
                    <a:pt x="26099" y="6884"/>
                  </a:cubicBezTo>
                  <a:cubicBezTo>
                    <a:pt x="26517" y="6232"/>
                    <a:pt x="29675" y="5497"/>
                    <a:pt x="29357" y="4979"/>
                  </a:cubicBezTo>
                  <a:cubicBezTo>
                    <a:pt x="29285" y="4864"/>
                    <a:pt x="29141" y="4816"/>
                    <a:pt x="28950" y="4816"/>
                  </a:cubicBezTo>
                  <a:cubicBezTo>
                    <a:pt x="28035" y="4816"/>
                    <a:pt x="26056" y="5919"/>
                    <a:pt x="25849" y="6015"/>
                  </a:cubicBezTo>
                  <a:cubicBezTo>
                    <a:pt x="25813" y="6032"/>
                    <a:pt x="25780" y="6039"/>
                    <a:pt x="25748" y="6039"/>
                  </a:cubicBezTo>
                  <a:cubicBezTo>
                    <a:pt x="25555" y="6039"/>
                    <a:pt x="25447" y="5767"/>
                    <a:pt x="25648" y="5681"/>
                  </a:cubicBezTo>
                  <a:cubicBezTo>
                    <a:pt x="25982" y="5547"/>
                    <a:pt x="29458" y="4060"/>
                    <a:pt x="29057" y="3409"/>
                  </a:cubicBezTo>
                  <a:cubicBezTo>
                    <a:pt x="28994" y="3302"/>
                    <a:pt x="28897" y="3265"/>
                    <a:pt x="28792" y="3265"/>
                  </a:cubicBezTo>
                  <a:cubicBezTo>
                    <a:pt x="28533" y="3265"/>
                    <a:pt x="28221" y="3492"/>
                    <a:pt x="28221" y="3492"/>
                  </a:cubicBezTo>
                  <a:cubicBezTo>
                    <a:pt x="28221" y="3492"/>
                    <a:pt x="25597" y="4853"/>
                    <a:pt x="25006" y="4853"/>
                  </a:cubicBezTo>
                  <a:cubicBezTo>
                    <a:pt x="24949" y="4853"/>
                    <a:pt x="24911" y="4840"/>
                    <a:pt x="24896" y="4812"/>
                  </a:cubicBezTo>
                  <a:cubicBezTo>
                    <a:pt x="24712" y="4495"/>
                    <a:pt x="26534" y="3476"/>
                    <a:pt x="27169" y="3175"/>
                  </a:cubicBezTo>
                  <a:cubicBezTo>
                    <a:pt x="27787" y="2874"/>
                    <a:pt x="27904" y="2456"/>
                    <a:pt x="27536" y="2289"/>
                  </a:cubicBezTo>
                  <a:cubicBezTo>
                    <a:pt x="27522" y="2282"/>
                    <a:pt x="27500" y="2279"/>
                    <a:pt x="27473" y="2279"/>
                  </a:cubicBezTo>
                  <a:cubicBezTo>
                    <a:pt x="27062" y="2279"/>
                    <a:pt x="25291" y="3061"/>
                    <a:pt x="24696" y="3359"/>
                  </a:cubicBezTo>
                  <a:cubicBezTo>
                    <a:pt x="24303" y="3560"/>
                    <a:pt x="23478" y="3992"/>
                    <a:pt x="23049" y="3992"/>
                  </a:cubicBezTo>
                  <a:cubicBezTo>
                    <a:pt x="22803" y="3992"/>
                    <a:pt x="22687" y="3850"/>
                    <a:pt x="22858" y="3442"/>
                  </a:cubicBezTo>
                  <a:cubicBezTo>
                    <a:pt x="23342" y="2323"/>
                    <a:pt x="23292" y="1287"/>
                    <a:pt x="23075" y="1019"/>
                  </a:cubicBezTo>
                  <a:cubicBezTo>
                    <a:pt x="23010" y="932"/>
                    <a:pt x="22916" y="893"/>
                    <a:pt x="22820" y="893"/>
                  </a:cubicBezTo>
                  <a:cubicBezTo>
                    <a:pt x="22621" y="893"/>
                    <a:pt x="22412" y="1061"/>
                    <a:pt x="22423" y="1320"/>
                  </a:cubicBezTo>
                  <a:cubicBezTo>
                    <a:pt x="22390" y="1721"/>
                    <a:pt x="22306" y="2122"/>
                    <a:pt x="22173" y="2506"/>
                  </a:cubicBezTo>
                  <a:cubicBezTo>
                    <a:pt x="22072" y="2824"/>
                    <a:pt x="21905" y="3125"/>
                    <a:pt x="21705" y="3375"/>
                  </a:cubicBezTo>
                  <a:cubicBezTo>
                    <a:pt x="21471" y="3693"/>
                    <a:pt x="21270" y="3943"/>
                    <a:pt x="21087" y="4144"/>
                  </a:cubicBezTo>
                  <a:cubicBezTo>
                    <a:pt x="19478" y="4705"/>
                    <a:pt x="15248" y="6022"/>
                    <a:pt x="10943" y="6022"/>
                  </a:cubicBezTo>
                  <a:cubicBezTo>
                    <a:pt x="10375" y="6022"/>
                    <a:pt x="9805" y="5999"/>
                    <a:pt x="9240" y="5948"/>
                  </a:cubicBezTo>
                  <a:cubicBezTo>
                    <a:pt x="8355" y="5865"/>
                    <a:pt x="6132" y="0"/>
                    <a:pt x="6132"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a:extLst>
              <a:ext uri="{FF2B5EF4-FFF2-40B4-BE49-F238E27FC236}">
                <a16:creationId xmlns:a16="http://schemas.microsoft.com/office/drawing/2014/main" id="{CD5724A6-B467-C4D5-DB05-826DE73FAA7D}"/>
              </a:ext>
            </a:extLst>
          </p:cNvPr>
          <p:cNvSpPr txBox="1"/>
          <p:nvPr/>
        </p:nvSpPr>
        <p:spPr>
          <a:xfrm>
            <a:off x="1364446" y="1678563"/>
            <a:ext cx="4572000" cy="1991379"/>
          </a:xfrm>
          <a:prstGeom prst="rect">
            <a:avLst/>
          </a:prstGeom>
          <a:noFill/>
        </p:spPr>
        <p:txBody>
          <a:bodyPr wrap="square">
            <a:spAutoFit/>
          </a:bodyPr>
          <a:lstStyle/>
          <a:p>
            <a:pPr>
              <a:lnSpc>
                <a:spcPct val="150000"/>
              </a:lnSpc>
            </a:pPr>
            <a:r>
              <a:rPr lang="en-US" dirty="0"/>
              <a:t>• I learnt that research gives stronger direction than personal assumption alone.</a:t>
            </a:r>
          </a:p>
          <a:p>
            <a:pPr>
              <a:lnSpc>
                <a:spcPct val="150000"/>
              </a:lnSpc>
            </a:pPr>
            <a:r>
              <a:rPr lang="en-US" dirty="0"/>
              <a:t>• The questionnaire helped me connect customer needs with design choices.</a:t>
            </a:r>
          </a:p>
          <a:p>
            <a:pPr>
              <a:lnSpc>
                <a:spcPct val="150000"/>
              </a:lnSpc>
            </a:pPr>
            <a:r>
              <a:rPr lang="en-US" dirty="0"/>
              <a:t>• I also learnt that branding becomes more effective when visuals, message and channels are aligned.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46">
          <a:extLst>
            <a:ext uri="{FF2B5EF4-FFF2-40B4-BE49-F238E27FC236}">
              <a16:creationId xmlns:a16="http://schemas.microsoft.com/office/drawing/2014/main" id="{2E3760C5-4E46-59CA-4A36-04A0DBEB89DA}"/>
            </a:ext>
          </a:extLst>
        </p:cNvPr>
        <p:cNvGrpSpPr/>
        <p:nvPr/>
      </p:nvGrpSpPr>
      <p:grpSpPr>
        <a:xfrm>
          <a:off x="0" y="0"/>
          <a:ext cx="0" cy="0"/>
          <a:chOff x="0" y="0"/>
          <a:chExt cx="0" cy="0"/>
        </a:xfrm>
      </p:grpSpPr>
      <p:sp>
        <p:nvSpPr>
          <p:cNvPr id="3061" name="Google Shape;3061;p56">
            <a:extLst>
              <a:ext uri="{FF2B5EF4-FFF2-40B4-BE49-F238E27FC236}">
                <a16:creationId xmlns:a16="http://schemas.microsoft.com/office/drawing/2014/main" id="{36347F80-F7CC-F913-78D3-3100D4AA6861}"/>
              </a:ext>
            </a:extLst>
          </p:cNvPr>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Skills Developed and Skills to Improve</a:t>
            </a:r>
            <a:endParaRPr dirty="0"/>
          </a:p>
        </p:txBody>
      </p:sp>
      <p:grpSp>
        <p:nvGrpSpPr>
          <p:cNvPr id="3069" name="Google Shape;3069;p56">
            <a:extLst>
              <a:ext uri="{FF2B5EF4-FFF2-40B4-BE49-F238E27FC236}">
                <a16:creationId xmlns:a16="http://schemas.microsoft.com/office/drawing/2014/main" id="{E805DC76-F61C-E223-87AF-6C679D0B5230}"/>
              </a:ext>
            </a:extLst>
          </p:cNvPr>
          <p:cNvGrpSpPr/>
          <p:nvPr/>
        </p:nvGrpSpPr>
        <p:grpSpPr>
          <a:xfrm flipH="1">
            <a:off x="6012646" y="1307352"/>
            <a:ext cx="1179400" cy="3200898"/>
            <a:chOff x="1207540" y="1469757"/>
            <a:chExt cx="1048548" cy="3200898"/>
          </a:xfrm>
        </p:grpSpPr>
        <p:sp>
          <p:nvSpPr>
            <p:cNvPr id="3070" name="Google Shape;3070;p56">
              <a:extLst>
                <a:ext uri="{FF2B5EF4-FFF2-40B4-BE49-F238E27FC236}">
                  <a16:creationId xmlns:a16="http://schemas.microsoft.com/office/drawing/2014/main" id="{4A5C5DE3-E0E0-AFEE-D862-1855E13595CC}"/>
                </a:ext>
              </a:extLst>
            </p:cNvPr>
            <p:cNvSpPr/>
            <p:nvPr/>
          </p:nvSpPr>
          <p:spPr>
            <a:xfrm>
              <a:off x="1294813" y="2636794"/>
              <a:ext cx="486295" cy="1962678"/>
            </a:xfrm>
            <a:custGeom>
              <a:avLst/>
              <a:gdLst/>
              <a:ahLst/>
              <a:cxnLst/>
              <a:rect l="l" t="t" r="r" b="b"/>
              <a:pathLst>
                <a:path w="15173" h="61238" extrusionOk="0">
                  <a:moveTo>
                    <a:pt x="13284" y="1"/>
                  </a:moveTo>
                  <a:lnTo>
                    <a:pt x="3409" y="251"/>
                  </a:lnTo>
                  <a:cubicBezTo>
                    <a:pt x="3409" y="251"/>
                    <a:pt x="3408" y="251"/>
                    <a:pt x="3408" y="251"/>
                  </a:cubicBezTo>
                  <a:cubicBezTo>
                    <a:pt x="3236" y="251"/>
                    <a:pt x="118" y="4844"/>
                    <a:pt x="18" y="8789"/>
                  </a:cubicBezTo>
                  <a:cubicBezTo>
                    <a:pt x="1" y="9190"/>
                    <a:pt x="18" y="9575"/>
                    <a:pt x="51" y="9959"/>
                  </a:cubicBezTo>
                  <a:cubicBezTo>
                    <a:pt x="185" y="11346"/>
                    <a:pt x="519" y="12716"/>
                    <a:pt x="1037" y="14003"/>
                  </a:cubicBezTo>
                  <a:cubicBezTo>
                    <a:pt x="3694" y="20703"/>
                    <a:pt x="6434" y="28656"/>
                    <a:pt x="6484" y="30477"/>
                  </a:cubicBezTo>
                  <a:cubicBezTo>
                    <a:pt x="6618" y="36058"/>
                    <a:pt x="9040" y="61104"/>
                    <a:pt x="9040" y="61104"/>
                  </a:cubicBezTo>
                  <a:lnTo>
                    <a:pt x="14320" y="61238"/>
                  </a:lnTo>
                  <a:lnTo>
                    <a:pt x="15172" y="30477"/>
                  </a:lnTo>
                  <a:lnTo>
                    <a:pt x="13284" y="1"/>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6">
              <a:extLst>
                <a:ext uri="{FF2B5EF4-FFF2-40B4-BE49-F238E27FC236}">
                  <a16:creationId xmlns:a16="http://schemas.microsoft.com/office/drawing/2014/main" id="{98070FCB-C7AB-7F56-4EBE-F0DEDDE96548}"/>
                </a:ext>
              </a:extLst>
            </p:cNvPr>
            <p:cNvSpPr/>
            <p:nvPr/>
          </p:nvSpPr>
          <p:spPr>
            <a:xfrm>
              <a:off x="1728577" y="2771756"/>
              <a:ext cx="229254" cy="1824510"/>
            </a:xfrm>
            <a:custGeom>
              <a:avLst/>
              <a:gdLst/>
              <a:ahLst/>
              <a:cxnLst/>
              <a:rect l="l" t="t" r="r" b="b"/>
              <a:pathLst>
                <a:path w="7153" h="56927" extrusionOk="0">
                  <a:moveTo>
                    <a:pt x="1" y="0"/>
                  </a:moveTo>
                  <a:lnTo>
                    <a:pt x="803" y="56926"/>
                  </a:lnTo>
                  <a:cubicBezTo>
                    <a:pt x="803" y="56926"/>
                    <a:pt x="6250" y="38263"/>
                    <a:pt x="6701" y="30744"/>
                  </a:cubicBezTo>
                  <a:cubicBezTo>
                    <a:pt x="7152" y="23242"/>
                    <a:pt x="1" y="1"/>
                    <a:pt x="1"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6">
              <a:extLst>
                <a:ext uri="{FF2B5EF4-FFF2-40B4-BE49-F238E27FC236}">
                  <a16:creationId xmlns:a16="http://schemas.microsoft.com/office/drawing/2014/main" id="{ED1B5733-69AA-F447-870E-67936DD1FC9E}"/>
                </a:ext>
              </a:extLst>
            </p:cNvPr>
            <p:cNvSpPr/>
            <p:nvPr/>
          </p:nvSpPr>
          <p:spPr>
            <a:xfrm>
              <a:off x="1207540" y="2645896"/>
              <a:ext cx="892721" cy="1011851"/>
            </a:xfrm>
            <a:custGeom>
              <a:avLst/>
              <a:gdLst/>
              <a:ahLst/>
              <a:cxnLst/>
              <a:rect l="l" t="t" r="r" b="b"/>
              <a:pathLst>
                <a:path w="27854" h="31571" extrusionOk="0">
                  <a:moveTo>
                    <a:pt x="3994" y="1"/>
                  </a:moveTo>
                  <a:cubicBezTo>
                    <a:pt x="3994" y="1"/>
                    <a:pt x="0" y="5147"/>
                    <a:pt x="2791" y="13217"/>
                  </a:cubicBezTo>
                  <a:cubicBezTo>
                    <a:pt x="5548" y="21237"/>
                    <a:pt x="3576" y="31029"/>
                    <a:pt x="3576" y="31029"/>
                  </a:cubicBezTo>
                  <a:cubicBezTo>
                    <a:pt x="3576" y="31029"/>
                    <a:pt x="5939" y="29259"/>
                    <a:pt x="8171" y="29259"/>
                  </a:cubicBezTo>
                  <a:cubicBezTo>
                    <a:pt x="8665" y="29259"/>
                    <a:pt x="9153" y="29346"/>
                    <a:pt x="9608" y="29558"/>
                  </a:cubicBezTo>
                  <a:cubicBezTo>
                    <a:pt x="11613" y="30502"/>
                    <a:pt x="13144" y="31570"/>
                    <a:pt x="15117" y="31570"/>
                  </a:cubicBezTo>
                  <a:cubicBezTo>
                    <a:pt x="15939" y="31570"/>
                    <a:pt x="16837" y="31385"/>
                    <a:pt x="17879" y="30928"/>
                  </a:cubicBezTo>
                  <a:cubicBezTo>
                    <a:pt x="19768" y="30104"/>
                    <a:pt x="21463" y="29465"/>
                    <a:pt x="23120" y="29465"/>
                  </a:cubicBezTo>
                  <a:cubicBezTo>
                    <a:pt x="24688" y="29465"/>
                    <a:pt x="26221" y="30036"/>
                    <a:pt x="27854" y="31563"/>
                  </a:cubicBezTo>
                  <a:lnTo>
                    <a:pt x="22641" y="13401"/>
                  </a:lnTo>
                  <a:lnTo>
                    <a:pt x="19633" y="1839"/>
                  </a:lnTo>
                  <a:lnTo>
                    <a:pt x="3994"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6">
              <a:extLst>
                <a:ext uri="{FF2B5EF4-FFF2-40B4-BE49-F238E27FC236}">
                  <a16:creationId xmlns:a16="http://schemas.microsoft.com/office/drawing/2014/main" id="{BD8F7ED8-2CB3-4EC3-F464-CD6D5ABD9458}"/>
                </a:ext>
              </a:extLst>
            </p:cNvPr>
            <p:cNvSpPr/>
            <p:nvPr/>
          </p:nvSpPr>
          <p:spPr>
            <a:xfrm>
              <a:off x="1713610" y="2193927"/>
              <a:ext cx="291335" cy="482192"/>
            </a:xfrm>
            <a:custGeom>
              <a:avLst/>
              <a:gdLst/>
              <a:ahLst/>
              <a:cxnLst/>
              <a:rect l="l" t="t" r="r" b="b"/>
              <a:pathLst>
                <a:path w="9090" h="15045" extrusionOk="0">
                  <a:moveTo>
                    <a:pt x="6650" y="1"/>
                  </a:moveTo>
                  <a:lnTo>
                    <a:pt x="201" y="2156"/>
                  </a:lnTo>
                  <a:cubicBezTo>
                    <a:pt x="201" y="2156"/>
                    <a:pt x="0" y="3376"/>
                    <a:pt x="3893" y="11162"/>
                  </a:cubicBezTo>
                  <a:cubicBezTo>
                    <a:pt x="3893" y="11162"/>
                    <a:pt x="6082" y="15045"/>
                    <a:pt x="8850" y="15045"/>
                  </a:cubicBezTo>
                  <a:cubicBezTo>
                    <a:pt x="8913" y="15045"/>
                    <a:pt x="8976" y="15043"/>
                    <a:pt x="9039" y="15039"/>
                  </a:cubicBezTo>
                  <a:lnTo>
                    <a:pt x="9089" y="8104"/>
                  </a:lnTo>
                  <a:cubicBezTo>
                    <a:pt x="8221" y="8021"/>
                    <a:pt x="6650" y="1"/>
                    <a:pt x="6650"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56">
              <a:extLst>
                <a:ext uri="{FF2B5EF4-FFF2-40B4-BE49-F238E27FC236}">
                  <a16:creationId xmlns:a16="http://schemas.microsoft.com/office/drawing/2014/main" id="{B6F544CB-4F22-C1BE-B36A-FAB7E120529F}"/>
                </a:ext>
              </a:extLst>
            </p:cNvPr>
            <p:cNvSpPr/>
            <p:nvPr/>
          </p:nvSpPr>
          <p:spPr>
            <a:xfrm>
              <a:off x="1246097" y="1934706"/>
              <a:ext cx="756700" cy="820480"/>
            </a:xfrm>
            <a:custGeom>
              <a:avLst/>
              <a:gdLst/>
              <a:ahLst/>
              <a:cxnLst/>
              <a:rect l="l" t="t" r="r" b="b"/>
              <a:pathLst>
                <a:path w="23610" h="25600" extrusionOk="0">
                  <a:moveTo>
                    <a:pt x="7842" y="0"/>
                  </a:moveTo>
                  <a:cubicBezTo>
                    <a:pt x="3990" y="0"/>
                    <a:pt x="720" y="2936"/>
                    <a:pt x="368" y="6819"/>
                  </a:cubicBezTo>
                  <a:cubicBezTo>
                    <a:pt x="351" y="6886"/>
                    <a:pt x="351" y="6953"/>
                    <a:pt x="351" y="7003"/>
                  </a:cubicBezTo>
                  <a:cubicBezTo>
                    <a:pt x="0" y="11380"/>
                    <a:pt x="1571" y="14472"/>
                    <a:pt x="1571" y="14472"/>
                  </a:cubicBezTo>
                  <a:lnTo>
                    <a:pt x="3843" y="13302"/>
                  </a:lnTo>
                  <a:lnTo>
                    <a:pt x="4010" y="14020"/>
                  </a:lnTo>
                  <a:cubicBezTo>
                    <a:pt x="4545" y="16176"/>
                    <a:pt x="4846" y="18699"/>
                    <a:pt x="3543" y="20487"/>
                  </a:cubicBezTo>
                  <a:lnTo>
                    <a:pt x="2189" y="22425"/>
                  </a:lnTo>
                  <a:lnTo>
                    <a:pt x="18915" y="25599"/>
                  </a:lnTo>
                  <a:lnTo>
                    <a:pt x="18346" y="14839"/>
                  </a:lnTo>
                  <a:lnTo>
                    <a:pt x="18363" y="14254"/>
                  </a:lnTo>
                  <a:lnTo>
                    <a:pt x="23610" y="11631"/>
                  </a:lnTo>
                  <a:lnTo>
                    <a:pt x="21705" y="6284"/>
                  </a:lnTo>
                  <a:cubicBezTo>
                    <a:pt x="21655" y="6167"/>
                    <a:pt x="21621" y="6050"/>
                    <a:pt x="21571" y="5933"/>
                  </a:cubicBezTo>
                  <a:lnTo>
                    <a:pt x="21554" y="5883"/>
                  </a:lnTo>
                  <a:cubicBezTo>
                    <a:pt x="19600" y="768"/>
                    <a:pt x="15707" y="410"/>
                    <a:pt x="14654" y="410"/>
                  </a:cubicBezTo>
                  <a:cubicBezTo>
                    <a:pt x="14483" y="410"/>
                    <a:pt x="14387" y="420"/>
                    <a:pt x="14387" y="420"/>
                  </a:cubicBezTo>
                  <a:lnTo>
                    <a:pt x="8371" y="19"/>
                  </a:lnTo>
                  <a:cubicBezTo>
                    <a:pt x="8194" y="6"/>
                    <a:pt x="8017" y="0"/>
                    <a:pt x="7842" y="0"/>
                  </a:cubicBez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56">
              <a:extLst>
                <a:ext uri="{FF2B5EF4-FFF2-40B4-BE49-F238E27FC236}">
                  <a16:creationId xmlns:a16="http://schemas.microsoft.com/office/drawing/2014/main" id="{DA891F16-312F-083E-ED0C-6B07F11A7E0E}"/>
                </a:ext>
              </a:extLst>
            </p:cNvPr>
            <p:cNvSpPr/>
            <p:nvPr/>
          </p:nvSpPr>
          <p:spPr>
            <a:xfrm>
              <a:off x="1450127" y="2146813"/>
              <a:ext cx="170859" cy="341172"/>
            </a:xfrm>
            <a:custGeom>
              <a:avLst/>
              <a:gdLst/>
              <a:ahLst/>
              <a:cxnLst/>
              <a:rect l="l" t="t" r="r" b="b"/>
              <a:pathLst>
                <a:path w="5331" h="10645" extrusionOk="0">
                  <a:moveTo>
                    <a:pt x="0" y="0"/>
                  </a:moveTo>
                  <a:cubicBezTo>
                    <a:pt x="919" y="3493"/>
                    <a:pt x="2624" y="6968"/>
                    <a:pt x="4345" y="10143"/>
                  </a:cubicBezTo>
                  <a:cubicBezTo>
                    <a:pt x="4475" y="10378"/>
                    <a:pt x="4719" y="10644"/>
                    <a:pt x="4947" y="10644"/>
                  </a:cubicBezTo>
                  <a:cubicBezTo>
                    <a:pt x="5010" y="10644"/>
                    <a:pt x="5072" y="10624"/>
                    <a:pt x="5130" y="10577"/>
                  </a:cubicBezTo>
                  <a:cubicBezTo>
                    <a:pt x="5330" y="10393"/>
                    <a:pt x="5230" y="10076"/>
                    <a:pt x="5113" y="9842"/>
                  </a:cubicBezTo>
                  <a:lnTo>
                    <a:pt x="0" y="0"/>
                  </a:ln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56">
              <a:extLst>
                <a:ext uri="{FF2B5EF4-FFF2-40B4-BE49-F238E27FC236}">
                  <a16:creationId xmlns:a16="http://schemas.microsoft.com/office/drawing/2014/main" id="{DAEC4264-6636-138D-AEEE-F3929BF641C0}"/>
                </a:ext>
              </a:extLst>
            </p:cNvPr>
            <p:cNvSpPr/>
            <p:nvPr/>
          </p:nvSpPr>
          <p:spPr>
            <a:xfrm>
              <a:off x="1820689" y="2207868"/>
              <a:ext cx="38075" cy="182108"/>
            </a:xfrm>
            <a:custGeom>
              <a:avLst/>
              <a:gdLst/>
              <a:ahLst/>
              <a:cxnLst/>
              <a:rect l="l" t="t" r="r" b="b"/>
              <a:pathLst>
                <a:path w="1188" h="5682" extrusionOk="0">
                  <a:moveTo>
                    <a:pt x="1" y="0"/>
                  </a:moveTo>
                  <a:cubicBezTo>
                    <a:pt x="51" y="284"/>
                    <a:pt x="118" y="568"/>
                    <a:pt x="218" y="852"/>
                  </a:cubicBezTo>
                  <a:lnTo>
                    <a:pt x="853" y="2874"/>
                  </a:lnTo>
                  <a:cubicBezTo>
                    <a:pt x="1087" y="3526"/>
                    <a:pt x="1037" y="4244"/>
                    <a:pt x="736" y="4879"/>
                  </a:cubicBezTo>
                  <a:cubicBezTo>
                    <a:pt x="602" y="5146"/>
                    <a:pt x="485" y="5414"/>
                    <a:pt x="385" y="5681"/>
                  </a:cubicBezTo>
                  <a:cubicBezTo>
                    <a:pt x="586" y="5447"/>
                    <a:pt x="736" y="5197"/>
                    <a:pt x="853" y="4929"/>
                  </a:cubicBezTo>
                  <a:cubicBezTo>
                    <a:pt x="1003" y="4645"/>
                    <a:pt x="1103" y="4328"/>
                    <a:pt x="1154" y="4010"/>
                  </a:cubicBezTo>
                  <a:cubicBezTo>
                    <a:pt x="1187" y="3609"/>
                    <a:pt x="1154" y="3208"/>
                    <a:pt x="1020" y="2824"/>
                  </a:cubicBezTo>
                  <a:cubicBezTo>
                    <a:pt x="786" y="2022"/>
                    <a:pt x="519" y="1320"/>
                    <a:pt x="335" y="802"/>
                  </a:cubicBezTo>
                  <a:cubicBezTo>
                    <a:pt x="251" y="535"/>
                    <a:pt x="151" y="251"/>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56">
              <a:extLst>
                <a:ext uri="{FF2B5EF4-FFF2-40B4-BE49-F238E27FC236}">
                  <a16:creationId xmlns:a16="http://schemas.microsoft.com/office/drawing/2014/main" id="{D3ADFF5F-9A9A-4DCE-8EDE-67E8EA12F678}"/>
                </a:ext>
              </a:extLst>
            </p:cNvPr>
            <p:cNvSpPr/>
            <p:nvPr/>
          </p:nvSpPr>
          <p:spPr>
            <a:xfrm>
              <a:off x="1557238" y="1637539"/>
              <a:ext cx="329346" cy="342230"/>
            </a:xfrm>
            <a:custGeom>
              <a:avLst/>
              <a:gdLst/>
              <a:ahLst/>
              <a:cxnLst/>
              <a:rect l="l" t="t" r="r" b="b"/>
              <a:pathLst>
                <a:path w="10276" h="10678" extrusionOk="0">
                  <a:moveTo>
                    <a:pt x="6851" y="1"/>
                  </a:moveTo>
                  <a:lnTo>
                    <a:pt x="0" y="7352"/>
                  </a:lnTo>
                  <a:cubicBezTo>
                    <a:pt x="435" y="8372"/>
                    <a:pt x="1120" y="9257"/>
                    <a:pt x="1988" y="9926"/>
                  </a:cubicBezTo>
                  <a:cubicBezTo>
                    <a:pt x="2639" y="10392"/>
                    <a:pt x="3442" y="10678"/>
                    <a:pt x="4240" y="10678"/>
                  </a:cubicBezTo>
                  <a:cubicBezTo>
                    <a:pt x="4529" y="10678"/>
                    <a:pt x="4817" y="10640"/>
                    <a:pt x="5096" y="10560"/>
                  </a:cubicBezTo>
                  <a:cubicBezTo>
                    <a:pt x="6149" y="10260"/>
                    <a:pt x="7018" y="9291"/>
                    <a:pt x="7051" y="8205"/>
                  </a:cubicBezTo>
                  <a:cubicBezTo>
                    <a:pt x="7335" y="8533"/>
                    <a:pt x="7742" y="8701"/>
                    <a:pt x="8149" y="8701"/>
                  </a:cubicBezTo>
                  <a:cubicBezTo>
                    <a:pt x="8508" y="8701"/>
                    <a:pt x="8866" y="8571"/>
                    <a:pt x="9140" y="8305"/>
                  </a:cubicBezTo>
                  <a:cubicBezTo>
                    <a:pt x="9741" y="7720"/>
                    <a:pt x="9741" y="6768"/>
                    <a:pt x="9140" y="6200"/>
                  </a:cubicBezTo>
                  <a:cubicBezTo>
                    <a:pt x="9658" y="5932"/>
                    <a:pt x="10242" y="5565"/>
                    <a:pt x="10276" y="4980"/>
                  </a:cubicBezTo>
                  <a:cubicBezTo>
                    <a:pt x="10259" y="4596"/>
                    <a:pt x="10059" y="4245"/>
                    <a:pt x="9758" y="4027"/>
                  </a:cubicBezTo>
                  <a:cubicBezTo>
                    <a:pt x="9440" y="3827"/>
                    <a:pt x="9123" y="3626"/>
                    <a:pt x="8789" y="3459"/>
                  </a:cubicBezTo>
                  <a:cubicBezTo>
                    <a:pt x="7586" y="2724"/>
                    <a:pt x="6851" y="1404"/>
                    <a:pt x="685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56">
              <a:extLst>
                <a:ext uri="{FF2B5EF4-FFF2-40B4-BE49-F238E27FC236}">
                  <a16:creationId xmlns:a16="http://schemas.microsoft.com/office/drawing/2014/main" id="{BF679909-F2A6-4F43-DD20-939AB9BFAF00}"/>
                </a:ext>
              </a:extLst>
            </p:cNvPr>
            <p:cNvSpPr/>
            <p:nvPr/>
          </p:nvSpPr>
          <p:spPr>
            <a:xfrm>
              <a:off x="1770371" y="1607027"/>
              <a:ext cx="99611" cy="134097"/>
            </a:xfrm>
            <a:custGeom>
              <a:avLst/>
              <a:gdLst/>
              <a:ahLst/>
              <a:cxnLst/>
              <a:rect l="l" t="t" r="r" b="b"/>
              <a:pathLst>
                <a:path w="3108" h="4184" extrusionOk="0">
                  <a:moveTo>
                    <a:pt x="50" y="0"/>
                  </a:moveTo>
                  <a:cubicBezTo>
                    <a:pt x="0" y="318"/>
                    <a:pt x="0" y="635"/>
                    <a:pt x="67" y="953"/>
                  </a:cubicBezTo>
                  <a:cubicBezTo>
                    <a:pt x="151" y="1721"/>
                    <a:pt x="401" y="2456"/>
                    <a:pt x="802" y="3125"/>
                  </a:cubicBezTo>
                  <a:cubicBezTo>
                    <a:pt x="1003" y="3509"/>
                    <a:pt x="1303" y="3843"/>
                    <a:pt x="1688" y="4060"/>
                  </a:cubicBezTo>
                  <a:cubicBezTo>
                    <a:pt x="1851" y="4142"/>
                    <a:pt x="2030" y="4184"/>
                    <a:pt x="2207" y="4184"/>
                  </a:cubicBezTo>
                  <a:cubicBezTo>
                    <a:pt x="2393" y="4184"/>
                    <a:pt x="2578" y="4138"/>
                    <a:pt x="2740" y="4044"/>
                  </a:cubicBezTo>
                  <a:cubicBezTo>
                    <a:pt x="2958" y="3910"/>
                    <a:pt x="3091" y="3676"/>
                    <a:pt x="3091" y="3426"/>
                  </a:cubicBezTo>
                  <a:cubicBezTo>
                    <a:pt x="3108" y="3258"/>
                    <a:pt x="3041" y="3175"/>
                    <a:pt x="3024" y="3175"/>
                  </a:cubicBezTo>
                  <a:cubicBezTo>
                    <a:pt x="3008" y="3175"/>
                    <a:pt x="3041" y="3258"/>
                    <a:pt x="3024" y="3426"/>
                  </a:cubicBezTo>
                  <a:cubicBezTo>
                    <a:pt x="2991" y="3626"/>
                    <a:pt x="2857" y="3827"/>
                    <a:pt x="2673" y="3927"/>
                  </a:cubicBezTo>
                  <a:cubicBezTo>
                    <a:pt x="2543" y="3996"/>
                    <a:pt x="2398" y="4030"/>
                    <a:pt x="2252" y="4030"/>
                  </a:cubicBezTo>
                  <a:cubicBezTo>
                    <a:pt x="2080" y="4030"/>
                    <a:pt x="1908" y="3984"/>
                    <a:pt x="1755" y="3893"/>
                  </a:cubicBezTo>
                  <a:cubicBezTo>
                    <a:pt x="1420" y="3693"/>
                    <a:pt x="1136" y="3392"/>
                    <a:pt x="953" y="3025"/>
                  </a:cubicBezTo>
                  <a:cubicBezTo>
                    <a:pt x="585" y="2390"/>
                    <a:pt x="318" y="1671"/>
                    <a:pt x="184" y="936"/>
                  </a:cubicBezTo>
                  <a:cubicBezTo>
                    <a:pt x="84" y="368"/>
                    <a:pt x="84" y="0"/>
                    <a:pt x="5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6">
              <a:extLst>
                <a:ext uri="{FF2B5EF4-FFF2-40B4-BE49-F238E27FC236}">
                  <a16:creationId xmlns:a16="http://schemas.microsoft.com/office/drawing/2014/main" id="{4A368589-29D3-7D1D-A7CF-8649D42A7339}"/>
                </a:ext>
              </a:extLst>
            </p:cNvPr>
            <p:cNvSpPr/>
            <p:nvPr/>
          </p:nvSpPr>
          <p:spPr>
            <a:xfrm>
              <a:off x="1507945" y="1514915"/>
              <a:ext cx="264060" cy="521614"/>
            </a:xfrm>
            <a:custGeom>
              <a:avLst/>
              <a:gdLst/>
              <a:ahLst/>
              <a:cxnLst/>
              <a:rect l="l" t="t" r="r" b="b"/>
              <a:pathLst>
                <a:path w="8239" h="16275" extrusionOk="0">
                  <a:moveTo>
                    <a:pt x="4245" y="0"/>
                  </a:moveTo>
                  <a:lnTo>
                    <a:pt x="1" y="3208"/>
                  </a:lnTo>
                  <a:lnTo>
                    <a:pt x="435" y="13768"/>
                  </a:lnTo>
                  <a:cubicBezTo>
                    <a:pt x="502" y="15155"/>
                    <a:pt x="1655" y="16258"/>
                    <a:pt x="3042" y="16275"/>
                  </a:cubicBezTo>
                  <a:cubicBezTo>
                    <a:pt x="3053" y="16275"/>
                    <a:pt x="3063" y="16275"/>
                    <a:pt x="3074" y="16275"/>
                  </a:cubicBezTo>
                  <a:cubicBezTo>
                    <a:pt x="4463" y="16275"/>
                    <a:pt x="5616" y="15195"/>
                    <a:pt x="5699" y="13802"/>
                  </a:cubicBezTo>
                  <a:cubicBezTo>
                    <a:pt x="5765" y="12482"/>
                    <a:pt x="5866" y="11162"/>
                    <a:pt x="5866" y="11162"/>
                  </a:cubicBezTo>
                  <a:cubicBezTo>
                    <a:pt x="5866" y="11162"/>
                    <a:pt x="7988" y="10928"/>
                    <a:pt x="8105" y="8839"/>
                  </a:cubicBezTo>
                  <a:cubicBezTo>
                    <a:pt x="8238" y="6734"/>
                    <a:pt x="8105" y="1889"/>
                    <a:pt x="8105" y="1889"/>
                  </a:cubicBezTo>
                  <a:lnTo>
                    <a:pt x="4245" y="0"/>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6">
              <a:extLst>
                <a:ext uri="{FF2B5EF4-FFF2-40B4-BE49-F238E27FC236}">
                  <a16:creationId xmlns:a16="http://schemas.microsoft.com/office/drawing/2014/main" id="{84C33C0A-51A6-79D8-E95F-4AEDE99669EE}"/>
                </a:ext>
              </a:extLst>
            </p:cNvPr>
            <p:cNvSpPr/>
            <p:nvPr/>
          </p:nvSpPr>
          <p:spPr>
            <a:xfrm>
              <a:off x="1734475" y="1679845"/>
              <a:ext cx="19839" cy="17531"/>
            </a:xfrm>
            <a:custGeom>
              <a:avLst/>
              <a:gdLst/>
              <a:ahLst/>
              <a:cxnLst/>
              <a:rect l="l" t="t" r="r" b="b"/>
              <a:pathLst>
                <a:path w="619" h="547" extrusionOk="0">
                  <a:moveTo>
                    <a:pt x="352" y="1"/>
                  </a:moveTo>
                  <a:cubicBezTo>
                    <a:pt x="118" y="1"/>
                    <a:pt x="1" y="285"/>
                    <a:pt x="168" y="469"/>
                  </a:cubicBezTo>
                  <a:cubicBezTo>
                    <a:pt x="221" y="522"/>
                    <a:pt x="287" y="547"/>
                    <a:pt x="352" y="547"/>
                  </a:cubicBezTo>
                  <a:cubicBezTo>
                    <a:pt x="488" y="547"/>
                    <a:pt x="619" y="438"/>
                    <a:pt x="619" y="268"/>
                  </a:cubicBezTo>
                  <a:cubicBezTo>
                    <a:pt x="619" y="118"/>
                    <a:pt x="502" y="1"/>
                    <a:pt x="35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6">
              <a:extLst>
                <a:ext uri="{FF2B5EF4-FFF2-40B4-BE49-F238E27FC236}">
                  <a16:creationId xmlns:a16="http://schemas.microsoft.com/office/drawing/2014/main" id="{9EDBAF8A-D773-E0F5-8BE1-CCF321346F04}"/>
                </a:ext>
              </a:extLst>
            </p:cNvPr>
            <p:cNvSpPr/>
            <p:nvPr/>
          </p:nvSpPr>
          <p:spPr>
            <a:xfrm>
              <a:off x="1728065" y="1668691"/>
              <a:ext cx="35351" cy="10801"/>
            </a:xfrm>
            <a:custGeom>
              <a:avLst/>
              <a:gdLst/>
              <a:ahLst/>
              <a:cxnLst/>
              <a:rect l="l" t="t" r="r" b="b"/>
              <a:pathLst>
                <a:path w="1103" h="337" extrusionOk="0">
                  <a:moveTo>
                    <a:pt x="531" y="1"/>
                  </a:moveTo>
                  <a:cubicBezTo>
                    <a:pt x="394" y="1"/>
                    <a:pt x="255" y="39"/>
                    <a:pt x="134" y="115"/>
                  </a:cubicBezTo>
                  <a:cubicBezTo>
                    <a:pt x="50" y="182"/>
                    <a:pt x="0" y="248"/>
                    <a:pt x="17" y="265"/>
                  </a:cubicBezTo>
                  <a:cubicBezTo>
                    <a:pt x="21" y="269"/>
                    <a:pt x="27" y="271"/>
                    <a:pt x="35" y="271"/>
                  </a:cubicBezTo>
                  <a:cubicBezTo>
                    <a:pt x="96" y="271"/>
                    <a:pt x="275" y="180"/>
                    <a:pt x="516" y="180"/>
                  </a:cubicBezTo>
                  <a:cubicBezTo>
                    <a:pt x="533" y="180"/>
                    <a:pt x="550" y="181"/>
                    <a:pt x="568" y="182"/>
                  </a:cubicBezTo>
                  <a:cubicBezTo>
                    <a:pt x="827" y="197"/>
                    <a:pt x="1016" y="336"/>
                    <a:pt x="1073" y="336"/>
                  </a:cubicBezTo>
                  <a:cubicBezTo>
                    <a:pt x="1079" y="336"/>
                    <a:pt x="1083" y="335"/>
                    <a:pt x="1086" y="332"/>
                  </a:cubicBezTo>
                  <a:cubicBezTo>
                    <a:pt x="1103" y="315"/>
                    <a:pt x="1069" y="248"/>
                    <a:pt x="986" y="165"/>
                  </a:cubicBezTo>
                  <a:cubicBezTo>
                    <a:pt x="858" y="56"/>
                    <a:pt x="696" y="1"/>
                    <a:pt x="53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6">
              <a:extLst>
                <a:ext uri="{FF2B5EF4-FFF2-40B4-BE49-F238E27FC236}">
                  <a16:creationId xmlns:a16="http://schemas.microsoft.com/office/drawing/2014/main" id="{734F2B8E-79A8-2C16-B90A-534706A5E75D}"/>
                </a:ext>
              </a:extLst>
            </p:cNvPr>
            <p:cNvSpPr/>
            <p:nvPr/>
          </p:nvSpPr>
          <p:spPr>
            <a:xfrm>
              <a:off x="1634350" y="1679845"/>
              <a:ext cx="20384" cy="17531"/>
            </a:xfrm>
            <a:custGeom>
              <a:avLst/>
              <a:gdLst/>
              <a:ahLst/>
              <a:cxnLst/>
              <a:rect l="l" t="t" r="r" b="b"/>
              <a:pathLst>
                <a:path w="636" h="547" extrusionOk="0">
                  <a:moveTo>
                    <a:pt x="368" y="1"/>
                  </a:moveTo>
                  <a:cubicBezTo>
                    <a:pt x="117" y="1"/>
                    <a:pt x="0" y="285"/>
                    <a:pt x="167" y="469"/>
                  </a:cubicBezTo>
                  <a:cubicBezTo>
                    <a:pt x="221" y="522"/>
                    <a:pt x="288" y="547"/>
                    <a:pt x="355" y="547"/>
                  </a:cubicBezTo>
                  <a:cubicBezTo>
                    <a:pt x="497" y="547"/>
                    <a:pt x="635" y="438"/>
                    <a:pt x="635" y="268"/>
                  </a:cubicBezTo>
                  <a:cubicBezTo>
                    <a:pt x="635" y="118"/>
                    <a:pt x="501" y="1"/>
                    <a:pt x="36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6">
              <a:extLst>
                <a:ext uri="{FF2B5EF4-FFF2-40B4-BE49-F238E27FC236}">
                  <a16:creationId xmlns:a16="http://schemas.microsoft.com/office/drawing/2014/main" id="{F4A01546-D639-9F23-40EA-6BCFE44DC506}"/>
                </a:ext>
              </a:extLst>
            </p:cNvPr>
            <p:cNvSpPr/>
            <p:nvPr/>
          </p:nvSpPr>
          <p:spPr>
            <a:xfrm>
              <a:off x="1625248" y="1668691"/>
              <a:ext cx="35351" cy="10801"/>
            </a:xfrm>
            <a:custGeom>
              <a:avLst/>
              <a:gdLst/>
              <a:ahLst/>
              <a:cxnLst/>
              <a:rect l="l" t="t" r="r" b="b"/>
              <a:pathLst>
                <a:path w="1103" h="337" extrusionOk="0">
                  <a:moveTo>
                    <a:pt x="526" y="1"/>
                  </a:moveTo>
                  <a:cubicBezTo>
                    <a:pt x="391" y="1"/>
                    <a:pt x="255" y="39"/>
                    <a:pt x="134" y="115"/>
                  </a:cubicBezTo>
                  <a:cubicBezTo>
                    <a:pt x="50" y="182"/>
                    <a:pt x="0" y="248"/>
                    <a:pt x="17" y="265"/>
                  </a:cubicBezTo>
                  <a:cubicBezTo>
                    <a:pt x="21" y="269"/>
                    <a:pt x="27" y="271"/>
                    <a:pt x="35" y="271"/>
                  </a:cubicBezTo>
                  <a:cubicBezTo>
                    <a:pt x="95" y="271"/>
                    <a:pt x="273" y="180"/>
                    <a:pt x="502" y="180"/>
                  </a:cubicBezTo>
                  <a:cubicBezTo>
                    <a:pt x="518" y="180"/>
                    <a:pt x="535" y="181"/>
                    <a:pt x="551" y="182"/>
                  </a:cubicBezTo>
                  <a:cubicBezTo>
                    <a:pt x="825" y="197"/>
                    <a:pt x="1016" y="336"/>
                    <a:pt x="1073" y="336"/>
                  </a:cubicBezTo>
                  <a:cubicBezTo>
                    <a:pt x="1079" y="336"/>
                    <a:pt x="1083" y="335"/>
                    <a:pt x="1086" y="332"/>
                  </a:cubicBezTo>
                  <a:cubicBezTo>
                    <a:pt x="1103" y="315"/>
                    <a:pt x="1069" y="248"/>
                    <a:pt x="986" y="165"/>
                  </a:cubicBezTo>
                  <a:cubicBezTo>
                    <a:pt x="849" y="56"/>
                    <a:pt x="688" y="1"/>
                    <a:pt x="52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6">
              <a:extLst>
                <a:ext uri="{FF2B5EF4-FFF2-40B4-BE49-F238E27FC236}">
                  <a16:creationId xmlns:a16="http://schemas.microsoft.com/office/drawing/2014/main" id="{67574C8C-84AB-4489-0240-CB68A9038A1A}"/>
                </a:ext>
              </a:extLst>
            </p:cNvPr>
            <p:cNvSpPr/>
            <p:nvPr/>
          </p:nvSpPr>
          <p:spPr>
            <a:xfrm>
              <a:off x="1691624" y="1676640"/>
              <a:ext cx="25736" cy="81247"/>
            </a:xfrm>
            <a:custGeom>
              <a:avLst/>
              <a:gdLst/>
              <a:ahLst/>
              <a:cxnLst/>
              <a:rect l="l" t="t" r="r" b="b"/>
              <a:pathLst>
                <a:path w="803" h="2535" extrusionOk="0">
                  <a:moveTo>
                    <a:pt x="1" y="0"/>
                  </a:moveTo>
                  <a:lnTo>
                    <a:pt x="1" y="0"/>
                  </a:lnTo>
                  <a:cubicBezTo>
                    <a:pt x="18" y="151"/>
                    <a:pt x="68" y="318"/>
                    <a:pt x="118" y="468"/>
                  </a:cubicBezTo>
                  <a:cubicBezTo>
                    <a:pt x="201" y="736"/>
                    <a:pt x="318" y="1120"/>
                    <a:pt x="452" y="1554"/>
                  </a:cubicBezTo>
                  <a:cubicBezTo>
                    <a:pt x="519" y="1755"/>
                    <a:pt x="586" y="1955"/>
                    <a:pt x="653" y="2156"/>
                  </a:cubicBezTo>
                  <a:cubicBezTo>
                    <a:pt x="686" y="2223"/>
                    <a:pt x="703" y="2306"/>
                    <a:pt x="686" y="2390"/>
                  </a:cubicBezTo>
                  <a:cubicBezTo>
                    <a:pt x="669" y="2440"/>
                    <a:pt x="602" y="2440"/>
                    <a:pt x="519" y="2457"/>
                  </a:cubicBezTo>
                  <a:cubicBezTo>
                    <a:pt x="369" y="2457"/>
                    <a:pt x="201" y="2473"/>
                    <a:pt x="51" y="2507"/>
                  </a:cubicBezTo>
                  <a:cubicBezTo>
                    <a:pt x="149" y="2526"/>
                    <a:pt x="241" y="2534"/>
                    <a:pt x="334" y="2534"/>
                  </a:cubicBezTo>
                  <a:cubicBezTo>
                    <a:pt x="400" y="2534"/>
                    <a:pt x="466" y="2530"/>
                    <a:pt x="536" y="2523"/>
                  </a:cubicBezTo>
                  <a:cubicBezTo>
                    <a:pt x="550" y="2526"/>
                    <a:pt x="564" y="2528"/>
                    <a:pt x="578" y="2528"/>
                  </a:cubicBezTo>
                  <a:cubicBezTo>
                    <a:pt x="651" y="2528"/>
                    <a:pt x="728" y="2493"/>
                    <a:pt x="770" y="2423"/>
                  </a:cubicBezTo>
                  <a:cubicBezTo>
                    <a:pt x="803" y="2323"/>
                    <a:pt x="786" y="2206"/>
                    <a:pt x="753" y="2122"/>
                  </a:cubicBezTo>
                  <a:cubicBezTo>
                    <a:pt x="686" y="1922"/>
                    <a:pt x="619" y="1721"/>
                    <a:pt x="552" y="1521"/>
                  </a:cubicBezTo>
                  <a:cubicBezTo>
                    <a:pt x="419" y="1086"/>
                    <a:pt x="285" y="719"/>
                    <a:pt x="185" y="435"/>
                  </a:cubicBezTo>
                  <a:cubicBezTo>
                    <a:pt x="151" y="284"/>
                    <a:pt x="85" y="134"/>
                    <a:pt x="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56">
              <a:extLst>
                <a:ext uri="{FF2B5EF4-FFF2-40B4-BE49-F238E27FC236}">
                  <a16:creationId xmlns:a16="http://schemas.microsoft.com/office/drawing/2014/main" id="{8E5724A2-E2E5-6054-8C2B-6C7BFFEDC0CA}"/>
                </a:ext>
              </a:extLst>
            </p:cNvPr>
            <p:cNvSpPr/>
            <p:nvPr/>
          </p:nvSpPr>
          <p:spPr>
            <a:xfrm>
              <a:off x="1656817" y="1765034"/>
              <a:ext cx="50927" cy="27467"/>
            </a:xfrm>
            <a:custGeom>
              <a:avLst/>
              <a:gdLst/>
              <a:ahLst/>
              <a:cxnLst/>
              <a:rect l="l" t="t" r="r" b="b"/>
              <a:pathLst>
                <a:path w="1589" h="857" extrusionOk="0">
                  <a:moveTo>
                    <a:pt x="134" y="1"/>
                  </a:moveTo>
                  <a:lnTo>
                    <a:pt x="134" y="1"/>
                  </a:lnTo>
                  <a:cubicBezTo>
                    <a:pt x="132" y="1"/>
                    <a:pt x="148" y="11"/>
                    <a:pt x="185" y="33"/>
                  </a:cubicBezTo>
                  <a:cubicBezTo>
                    <a:pt x="185" y="33"/>
                    <a:pt x="1" y="534"/>
                    <a:pt x="619" y="801"/>
                  </a:cubicBezTo>
                  <a:cubicBezTo>
                    <a:pt x="716" y="838"/>
                    <a:pt x="817" y="856"/>
                    <a:pt x="917" y="856"/>
                  </a:cubicBezTo>
                  <a:cubicBezTo>
                    <a:pt x="1178" y="856"/>
                    <a:pt x="1431" y="735"/>
                    <a:pt x="1588" y="517"/>
                  </a:cubicBezTo>
                  <a:cubicBezTo>
                    <a:pt x="1059" y="517"/>
                    <a:pt x="143" y="1"/>
                    <a:pt x="13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56">
              <a:extLst>
                <a:ext uri="{FF2B5EF4-FFF2-40B4-BE49-F238E27FC236}">
                  <a16:creationId xmlns:a16="http://schemas.microsoft.com/office/drawing/2014/main" id="{38E584BB-D736-2B6D-E6D2-D5374E581C1C}"/>
                </a:ext>
              </a:extLst>
            </p:cNvPr>
            <p:cNvSpPr/>
            <p:nvPr/>
          </p:nvSpPr>
          <p:spPr>
            <a:xfrm>
              <a:off x="1606499" y="1842659"/>
              <a:ext cx="89452" cy="46697"/>
            </a:xfrm>
            <a:custGeom>
              <a:avLst/>
              <a:gdLst/>
              <a:ahLst/>
              <a:cxnLst/>
              <a:rect l="l" t="t" r="r" b="b"/>
              <a:pathLst>
                <a:path w="2791" h="1457" extrusionOk="0">
                  <a:moveTo>
                    <a:pt x="0" y="0"/>
                  </a:moveTo>
                  <a:cubicBezTo>
                    <a:pt x="0" y="0"/>
                    <a:pt x="602" y="1457"/>
                    <a:pt x="2576" y="1457"/>
                  </a:cubicBezTo>
                  <a:cubicBezTo>
                    <a:pt x="2630" y="1457"/>
                    <a:pt x="2685" y="1456"/>
                    <a:pt x="2741" y="1454"/>
                  </a:cubicBezTo>
                  <a:lnTo>
                    <a:pt x="2791" y="936"/>
                  </a:lnTo>
                  <a:cubicBezTo>
                    <a:pt x="1788" y="886"/>
                    <a:pt x="819" y="568"/>
                    <a:pt x="0" y="0"/>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56">
              <a:extLst>
                <a:ext uri="{FF2B5EF4-FFF2-40B4-BE49-F238E27FC236}">
                  <a16:creationId xmlns:a16="http://schemas.microsoft.com/office/drawing/2014/main" id="{6363E4EB-0E6F-FB9C-B0D0-D963E5839302}"/>
                </a:ext>
              </a:extLst>
            </p:cNvPr>
            <p:cNvSpPr/>
            <p:nvPr/>
          </p:nvSpPr>
          <p:spPr>
            <a:xfrm>
              <a:off x="1345708" y="1469757"/>
              <a:ext cx="460558" cy="490205"/>
            </a:xfrm>
            <a:custGeom>
              <a:avLst/>
              <a:gdLst/>
              <a:ahLst/>
              <a:cxnLst/>
              <a:rect l="l" t="t" r="r" b="b"/>
              <a:pathLst>
                <a:path w="14370" h="15295" extrusionOk="0">
                  <a:moveTo>
                    <a:pt x="8834" y="0"/>
                  </a:moveTo>
                  <a:cubicBezTo>
                    <a:pt x="8487" y="0"/>
                    <a:pt x="8194" y="39"/>
                    <a:pt x="7954" y="39"/>
                  </a:cubicBezTo>
                  <a:cubicBezTo>
                    <a:pt x="7385" y="39"/>
                    <a:pt x="5013" y="507"/>
                    <a:pt x="3409" y="2663"/>
                  </a:cubicBezTo>
                  <a:cubicBezTo>
                    <a:pt x="2824" y="3264"/>
                    <a:pt x="1989" y="5236"/>
                    <a:pt x="1905" y="5937"/>
                  </a:cubicBezTo>
                  <a:cubicBezTo>
                    <a:pt x="1805" y="6623"/>
                    <a:pt x="1922" y="7341"/>
                    <a:pt x="1922" y="8043"/>
                  </a:cubicBezTo>
                  <a:cubicBezTo>
                    <a:pt x="1922" y="8744"/>
                    <a:pt x="1755" y="9496"/>
                    <a:pt x="1237" y="9964"/>
                  </a:cubicBezTo>
                  <a:cubicBezTo>
                    <a:pt x="902" y="10248"/>
                    <a:pt x="435" y="10432"/>
                    <a:pt x="234" y="10816"/>
                  </a:cubicBezTo>
                  <a:cubicBezTo>
                    <a:pt x="0" y="11284"/>
                    <a:pt x="268" y="11886"/>
                    <a:pt x="685" y="12170"/>
                  </a:cubicBezTo>
                  <a:cubicBezTo>
                    <a:pt x="1045" y="12405"/>
                    <a:pt x="1484" y="12480"/>
                    <a:pt x="1918" y="12480"/>
                  </a:cubicBezTo>
                  <a:cubicBezTo>
                    <a:pt x="2009" y="12480"/>
                    <a:pt x="2099" y="12476"/>
                    <a:pt x="2189" y="12470"/>
                  </a:cubicBezTo>
                  <a:lnTo>
                    <a:pt x="2189" y="12470"/>
                  </a:lnTo>
                  <a:cubicBezTo>
                    <a:pt x="2106" y="13557"/>
                    <a:pt x="2841" y="14526"/>
                    <a:pt x="3910" y="14726"/>
                  </a:cubicBezTo>
                  <a:cubicBezTo>
                    <a:pt x="4008" y="14741"/>
                    <a:pt x="4106" y="14749"/>
                    <a:pt x="4204" y="14749"/>
                  </a:cubicBezTo>
                  <a:cubicBezTo>
                    <a:pt x="4637" y="14749"/>
                    <a:pt x="5059" y="14601"/>
                    <a:pt x="5414" y="14342"/>
                  </a:cubicBezTo>
                  <a:cubicBezTo>
                    <a:pt x="5765" y="14676"/>
                    <a:pt x="6132" y="15010"/>
                    <a:pt x="6533" y="15294"/>
                  </a:cubicBezTo>
                  <a:cubicBezTo>
                    <a:pt x="6617" y="12237"/>
                    <a:pt x="6550" y="9179"/>
                    <a:pt x="6333" y="6121"/>
                  </a:cubicBezTo>
                  <a:cubicBezTo>
                    <a:pt x="7736" y="5887"/>
                    <a:pt x="10259" y="5119"/>
                    <a:pt x="10694" y="2880"/>
                  </a:cubicBezTo>
                  <a:cubicBezTo>
                    <a:pt x="11245" y="4150"/>
                    <a:pt x="12097" y="4851"/>
                    <a:pt x="13233" y="5820"/>
                  </a:cubicBezTo>
                  <a:cubicBezTo>
                    <a:pt x="13233" y="5820"/>
                    <a:pt x="14370" y="3916"/>
                    <a:pt x="12281" y="1760"/>
                  </a:cubicBezTo>
                  <a:cubicBezTo>
                    <a:pt x="10817" y="226"/>
                    <a:pt x="9670" y="0"/>
                    <a:pt x="883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56">
              <a:extLst>
                <a:ext uri="{FF2B5EF4-FFF2-40B4-BE49-F238E27FC236}">
                  <a16:creationId xmlns:a16="http://schemas.microsoft.com/office/drawing/2014/main" id="{E9DDE998-4DB4-70E8-8A4A-4E3E101BBA9C}"/>
                </a:ext>
              </a:extLst>
            </p:cNvPr>
            <p:cNvSpPr/>
            <p:nvPr/>
          </p:nvSpPr>
          <p:spPr>
            <a:xfrm>
              <a:off x="1553488" y="1557766"/>
              <a:ext cx="134963" cy="88298"/>
            </a:xfrm>
            <a:custGeom>
              <a:avLst/>
              <a:gdLst/>
              <a:ahLst/>
              <a:cxnLst/>
              <a:rect l="l" t="t" r="r" b="b"/>
              <a:pathLst>
                <a:path w="4211" h="2755" extrusionOk="0">
                  <a:moveTo>
                    <a:pt x="4110" y="0"/>
                  </a:moveTo>
                  <a:cubicBezTo>
                    <a:pt x="4077" y="0"/>
                    <a:pt x="4127" y="334"/>
                    <a:pt x="4027" y="836"/>
                  </a:cubicBezTo>
                  <a:cubicBezTo>
                    <a:pt x="3977" y="1136"/>
                    <a:pt x="3860" y="1404"/>
                    <a:pt x="3693" y="1671"/>
                  </a:cubicBezTo>
                  <a:cubicBezTo>
                    <a:pt x="3492" y="1972"/>
                    <a:pt x="3191" y="2206"/>
                    <a:pt x="2857" y="2339"/>
                  </a:cubicBezTo>
                  <a:cubicBezTo>
                    <a:pt x="2364" y="2546"/>
                    <a:pt x="1854" y="2587"/>
                    <a:pt x="1416" y="2587"/>
                  </a:cubicBezTo>
                  <a:cubicBezTo>
                    <a:pt x="1216" y="2587"/>
                    <a:pt x="1031" y="2578"/>
                    <a:pt x="869" y="2573"/>
                  </a:cubicBezTo>
                  <a:cubicBezTo>
                    <a:pt x="727" y="2557"/>
                    <a:pt x="585" y="2548"/>
                    <a:pt x="441" y="2548"/>
                  </a:cubicBezTo>
                  <a:cubicBezTo>
                    <a:pt x="297" y="2548"/>
                    <a:pt x="151" y="2557"/>
                    <a:pt x="0" y="2573"/>
                  </a:cubicBezTo>
                  <a:lnTo>
                    <a:pt x="17" y="2573"/>
                  </a:lnTo>
                  <a:cubicBezTo>
                    <a:pt x="284" y="2640"/>
                    <a:pt x="568" y="2690"/>
                    <a:pt x="852" y="2707"/>
                  </a:cubicBezTo>
                  <a:cubicBezTo>
                    <a:pt x="1068" y="2728"/>
                    <a:pt x="1329" y="2754"/>
                    <a:pt x="1617" y="2754"/>
                  </a:cubicBezTo>
                  <a:cubicBezTo>
                    <a:pt x="2023" y="2754"/>
                    <a:pt x="2482" y="2702"/>
                    <a:pt x="2941" y="2506"/>
                  </a:cubicBezTo>
                  <a:cubicBezTo>
                    <a:pt x="3308" y="2356"/>
                    <a:pt x="3626" y="2089"/>
                    <a:pt x="3843" y="1755"/>
                  </a:cubicBezTo>
                  <a:cubicBezTo>
                    <a:pt x="4010" y="1487"/>
                    <a:pt x="4110" y="1170"/>
                    <a:pt x="4161" y="852"/>
                  </a:cubicBezTo>
                  <a:cubicBezTo>
                    <a:pt x="4211" y="568"/>
                    <a:pt x="4194" y="267"/>
                    <a:pt x="411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56">
              <a:extLst>
                <a:ext uri="{FF2B5EF4-FFF2-40B4-BE49-F238E27FC236}">
                  <a16:creationId xmlns:a16="http://schemas.microsoft.com/office/drawing/2014/main" id="{42B0C0CB-7189-6F3F-8A3F-E6753213BB2C}"/>
                </a:ext>
              </a:extLst>
            </p:cNvPr>
            <p:cNvSpPr/>
            <p:nvPr/>
          </p:nvSpPr>
          <p:spPr>
            <a:xfrm>
              <a:off x="1378367" y="1563631"/>
              <a:ext cx="93746" cy="242843"/>
            </a:xfrm>
            <a:custGeom>
              <a:avLst/>
              <a:gdLst/>
              <a:ahLst/>
              <a:cxnLst/>
              <a:rect l="l" t="t" r="r" b="b"/>
              <a:pathLst>
                <a:path w="2925" h="7577" extrusionOk="0">
                  <a:moveTo>
                    <a:pt x="2908" y="1"/>
                  </a:moveTo>
                  <a:lnTo>
                    <a:pt x="2908" y="1"/>
                  </a:lnTo>
                  <a:cubicBezTo>
                    <a:pt x="2807" y="68"/>
                    <a:pt x="2707" y="135"/>
                    <a:pt x="2607" y="218"/>
                  </a:cubicBezTo>
                  <a:cubicBezTo>
                    <a:pt x="2440" y="369"/>
                    <a:pt x="2173" y="586"/>
                    <a:pt x="1872" y="870"/>
                  </a:cubicBezTo>
                  <a:cubicBezTo>
                    <a:pt x="1521" y="1204"/>
                    <a:pt x="1203" y="1572"/>
                    <a:pt x="919" y="1989"/>
                  </a:cubicBezTo>
                  <a:cubicBezTo>
                    <a:pt x="585" y="2490"/>
                    <a:pt x="368" y="3075"/>
                    <a:pt x="301" y="3677"/>
                  </a:cubicBezTo>
                  <a:cubicBezTo>
                    <a:pt x="268" y="3994"/>
                    <a:pt x="284" y="4312"/>
                    <a:pt x="351" y="4629"/>
                  </a:cubicBezTo>
                  <a:cubicBezTo>
                    <a:pt x="435" y="4897"/>
                    <a:pt x="535" y="5181"/>
                    <a:pt x="652" y="5448"/>
                  </a:cubicBezTo>
                  <a:cubicBezTo>
                    <a:pt x="869" y="5932"/>
                    <a:pt x="1003" y="6417"/>
                    <a:pt x="919" y="6801"/>
                  </a:cubicBezTo>
                  <a:cubicBezTo>
                    <a:pt x="853" y="7102"/>
                    <a:pt x="635" y="7369"/>
                    <a:pt x="351" y="7486"/>
                  </a:cubicBezTo>
                  <a:cubicBezTo>
                    <a:pt x="234" y="7520"/>
                    <a:pt x="117" y="7536"/>
                    <a:pt x="0" y="7536"/>
                  </a:cubicBezTo>
                  <a:cubicBezTo>
                    <a:pt x="0" y="7536"/>
                    <a:pt x="34" y="7553"/>
                    <a:pt x="84" y="7570"/>
                  </a:cubicBezTo>
                  <a:cubicBezTo>
                    <a:pt x="113" y="7575"/>
                    <a:pt x="141" y="7577"/>
                    <a:pt x="169" y="7577"/>
                  </a:cubicBezTo>
                  <a:cubicBezTo>
                    <a:pt x="235" y="7577"/>
                    <a:pt x="297" y="7565"/>
                    <a:pt x="368" y="7553"/>
                  </a:cubicBezTo>
                  <a:cubicBezTo>
                    <a:pt x="702" y="7453"/>
                    <a:pt x="953" y="7169"/>
                    <a:pt x="1036" y="6835"/>
                  </a:cubicBezTo>
                  <a:cubicBezTo>
                    <a:pt x="1153" y="6400"/>
                    <a:pt x="1020" y="5882"/>
                    <a:pt x="819" y="5381"/>
                  </a:cubicBezTo>
                  <a:cubicBezTo>
                    <a:pt x="702" y="5114"/>
                    <a:pt x="602" y="4846"/>
                    <a:pt x="535" y="4579"/>
                  </a:cubicBezTo>
                  <a:cubicBezTo>
                    <a:pt x="468" y="4295"/>
                    <a:pt x="452" y="3994"/>
                    <a:pt x="485" y="3694"/>
                  </a:cubicBezTo>
                  <a:cubicBezTo>
                    <a:pt x="552" y="3125"/>
                    <a:pt x="752" y="2557"/>
                    <a:pt x="1070" y="2073"/>
                  </a:cubicBezTo>
                  <a:cubicBezTo>
                    <a:pt x="1337" y="1672"/>
                    <a:pt x="1638" y="1304"/>
                    <a:pt x="1972" y="953"/>
                  </a:cubicBezTo>
                  <a:cubicBezTo>
                    <a:pt x="2540" y="369"/>
                    <a:pt x="2924" y="34"/>
                    <a:pt x="290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56">
              <a:extLst>
                <a:ext uri="{FF2B5EF4-FFF2-40B4-BE49-F238E27FC236}">
                  <a16:creationId xmlns:a16="http://schemas.microsoft.com/office/drawing/2014/main" id="{123C8977-E3CF-4876-F251-198B9917C4E7}"/>
                </a:ext>
              </a:extLst>
            </p:cNvPr>
            <p:cNvSpPr/>
            <p:nvPr/>
          </p:nvSpPr>
          <p:spPr>
            <a:xfrm>
              <a:off x="1572750" y="4596234"/>
              <a:ext cx="324026" cy="74420"/>
            </a:xfrm>
            <a:custGeom>
              <a:avLst/>
              <a:gdLst/>
              <a:ahLst/>
              <a:cxnLst/>
              <a:rect l="l" t="t" r="r" b="b"/>
              <a:pathLst>
                <a:path w="10110" h="2322" extrusionOk="0">
                  <a:moveTo>
                    <a:pt x="17" y="0"/>
                  </a:moveTo>
                  <a:lnTo>
                    <a:pt x="1" y="2139"/>
                  </a:lnTo>
                  <a:lnTo>
                    <a:pt x="335" y="2156"/>
                  </a:lnTo>
                  <a:cubicBezTo>
                    <a:pt x="1285" y="2208"/>
                    <a:pt x="4091" y="2321"/>
                    <a:pt x="6280" y="2321"/>
                  </a:cubicBezTo>
                  <a:cubicBezTo>
                    <a:pt x="7555" y="2321"/>
                    <a:pt x="8621" y="2283"/>
                    <a:pt x="8990" y="2172"/>
                  </a:cubicBezTo>
                  <a:cubicBezTo>
                    <a:pt x="10109" y="1838"/>
                    <a:pt x="5481" y="786"/>
                    <a:pt x="5481" y="786"/>
                  </a:cubicBezTo>
                  <a:lnTo>
                    <a:pt x="5481" y="101"/>
                  </a:lnTo>
                  <a:lnTo>
                    <a:pt x="17" y="0"/>
                  </a:lnTo>
                  <a:close/>
                </a:path>
              </a:pathLst>
            </a:custGeom>
            <a:solidFill>
              <a:srgbClr val="19B5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56">
              <a:extLst>
                <a:ext uri="{FF2B5EF4-FFF2-40B4-BE49-F238E27FC236}">
                  <a16:creationId xmlns:a16="http://schemas.microsoft.com/office/drawing/2014/main" id="{ACE71352-2B06-5931-64DC-1EC53F436C48}"/>
                </a:ext>
              </a:extLst>
            </p:cNvPr>
            <p:cNvSpPr/>
            <p:nvPr/>
          </p:nvSpPr>
          <p:spPr>
            <a:xfrm>
              <a:off x="1572750" y="4615368"/>
              <a:ext cx="63235" cy="49966"/>
            </a:xfrm>
            <a:custGeom>
              <a:avLst/>
              <a:gdLst/>
              <a:ahLst/>
              <a:cxnLst/>
              <a:rect l="l" t="t" r="r" b="b"/>
              <a:pathLst>
                <a:path w="1973" h="1559" extrusionOk="0">
                  <a:moveTo>
                    <a:pt x="129" y="0"/>
                  </a:moveTo>
                  <a:cubicBezTo>
                    <a:pt x="87" y="0"/>
                    <a:pt x="44" y="2"/>
                    <a:pt x="1" y="5"/>
                  </a:cubicBezTo>
                  <a:lnTo>
                    <a:pt x="1" y="1525"/>
                  </a:lnTo>
                  <a:lnTo>
                    <a:pt x="1972" y="1559"/>
                  </a:lnTo>
                  <a:cubicBezTo>
                    <a:pt x="1889" y="1108"/>
                    <a:pt x="1638" y="690"/>
                    <a:pt x="1271" y="406"/>
                  </a:cubicBezTo>
                  <a:cubicBezTo>
                    <a:pt x="952" y="148"/>
                    <a:pt x="551" y="0"/>
                    <a:pt x="129" y="0"/>
                  </a:cubicBezTo>
                  <a:close/>
                </a:path>
              </a:pathLst>
            </a:custGeom>
            <a:solidFill>
              <a:srgbClr val="FFFFFF">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56">
              <a:extLst>
                <a:ext uri="{FF2B5EF4-FFF2-40B4-BE49-F238E27FC236}">
                  <a16:creationId xmlns:a16="http://schemas.microsoft.com/office/drawing/2014/main" id="{7664A2B2-36BC-AD61-232B-A61685939DC1}"/>
                </a:ext>
              </a:extLst>
            </p:cNvPr>
            <p:cNvSpPr/>
            <p:nvPr/>
          </p:nvSpPr>
          <p:spPr>
            <a:xfrm>
              <a:off x="1572205" y="4640688"/>
              <a:ext cx="300469" cy="29871"/>
            </a:xfrm>
            <a:custGeom>
              <a:avLst/>
              <a:gdLst/>
              <a:ahLst/>
              <a:cxnLst/>
              <a:rect l="l" t="t" r="r" b="b"/>
              <a:pathLst>
                <a:path w="9375" h="932" extrusionOk="0">
                  <a:moveTo>
                    <a:pt x="7754" y="0"/>
                  </a:moveTo>
                  <a:cubicBezTo>
                    <a:pt x="7436" y="0"/>
                    <a:pt x="7269" y="702"/>
                    <a:pt x="7269" y="702"/>
                  </a:cubicBezTo>
                  <a:lnTo>
                    <a:pt x="18" y="618"/>
                  </a:lnTo>
                  <a:lnTo>
                    <a:pt x="1" y="752"/>
                  </a:lnTo>
                  <a:cubicBezTo>
                    <a:pt x="1379" y="869"/>
                    <a:pt x="3623" y="932"/>
                    <a:pt x="5546" y="932"/>
                  </a:cubicBezTo>
                  <a:cubicBezTo>
                    <a:pt x="7470" y="932"/>
                    <a:pt x="9074" y="869"/>
                    <a:pt x="9174" y="735"/>
                  </a:cubicBezTo>
                  <a:cubicBezTo>
                    <a:pt x="9374" y="468"/>
                    <a:pt x="7754" y="0"/>
                    <a:pt x="7754" y="0"/>
                  </a:cubicBezTo>
                  <a:close/>
                </a:path>
              </a:pathLst>
            </a:custGeom>
            <a:solidFill>
              <a:srgbClr val="FFFFFF">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56">
              <a:extLst>
                <a:ext uri="{FF2B5EF4-FFF2-40B4-BE49-F238E27FC236}">
                  <a16:creationId xmlns:a16="http://schemas.microsoft.com/office/drawing/2014/main" id="{30147FD6-9E75-F336-438C-E646E4E8C0A4}"/>
                </a:ext>
              </a:extLst>
            </p:cNvPr>
            <p:cNvSpPr/>
            <p:nvPr/>
          </p:nvSpPr>
          <p:spPr>
            <a:xfrm>
              <a:off x="1571693" y="4659181"/>
              <a:ext cx="296174" cy="4551"/>
            </a:xfrm>
            <a:custGeom>
              <a:avLst/>
              <a:gdLst/>
              <a:ahLst/>
              <a:cxnLst/>
              <a:rect l="l" t="t" r="r" b="b"/>
              <a:pathLst>
                <a:path w="9241" h="142" extrusionOk="0">
                  <a:moveTo>
                    <a:pt x="55" y="0"/>
                  </a:moveTo>
                  <a:cubicBezTo>
                    <a:pt x="37" y="0"/>
                    <a:pt x="23" y="8"/>
                    <a:pt x="0" y="8"/>
                  </a:cubicBezTo>
                  <a:lnTo>
                    <a:pt x="84" y="8"/>
                  </a:lnTo>
                  <a:cubicBezTo>
                    <a:pt x="73" y="2"/>
                    <a:pt x="63" y="0"/>
                    <a:pt x="55" y="0"/>
                  </a:cubicBezTo>
                  <a:close/>
                  <a:moveTo>
                    <a:pt x="84" y="8"/>
                  </a:moveTo>
                  <a:lnTo>
                    <a:pt x="351" y="25"/>
                  </a:lnTo>
                  <a:cubicBezTo>
                    <a:pt x="618" y="41"/>
                    <a:pt x="953" y="58"/>
                    <a:pt x="1354" y="75"/>
                  </a:cubicBezTo>
                  <a:cubicBezTo>
                    <a:pt x="2189" y="108"/>
                    <a:pt x="3342" y="142"/>
                    <a:pt x="4612" y="142"/>
                  </a:cubicBezTo>
                  <a:cubicBezTo>
                    <a:pt x="5882" y="142"/>
                    <a:pt x="7051" y="108"/>
                    <a:pt x="7887" y="91"/>
                  </a:cubicBezTo>
                  <a:lnTo>
                    <a:pt x="8872" y="41"/>
                  </a:lnTo>
                  <a:lnTo>
                    <a:pt x="9140" y="41"/>
                  </a:lnTo>
                  <a:cubicBezTo>
                    <a:pt x="9173" y="41"/>
                    <a:pt x="9207" y="25"/>
                    <a:pt x="9240" y="25"/>
                  </a:cubicBezTo>
                  <a:lnTo>
                    <a:pt x="8872" y="25"/>
                  </a:lnTo>
                  <a:cubicBezTo>
                    <a:pt x="8605" y="25"/>
                    <a:pt x="8271" y="41"/>
                    <a:pt x="7887" y="41"/>
                  </a:cubicBezTo>
                  <a:cubicBezTo>
                    <a:pt x="7051" y="58"/>
                    <a:pt x="5882" y="75"/>
                    <a:pt x="4612" y="75"/>
                  </a:cubicBezTo>
                  <a:cubicBezTo>
                    <a:pt x="3342" y="75"/>
                    <a:pt x="2189" y="41"/>
                    <a:pt x="1354" y="25"/>
                  </a:cubicBezTo>
                  <a:lnTo>
                    <a:pt x="351" y="8"/>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56">
              <a:extLst>
                <a:ext uri="{FF2B5EF4-FFF2-40B4-BE49-F238E27FC236}">
                  <a16:creationId xmlns:a16="http://schemas.microsoft.com/office/drawing/2014/main" id="{B6905966-10BE-6E8D-0F03-75F2DFD0AFC5}"/>
                </a:ext>
              </a:extLst>
            </p:cNvPr>
            <p:cNvSpPr/>
            <p:nvPr/>
          </p:nvSpPr>
          <p:spPr>
            <a:xfrm>
              <a:off x="1804632" y="4639053"/>
              <a:ext cx="17179" cy="27371"/>
            </a:xfrm>
            <a:custGeom>
              <a:avLst/>
              <a:gdLst/>
              <a:ahLst/>
              <a:cxnLst/>
              <a:rect l="l" t="t" r="r" b="b"/>
              <a:pathLst>
                <a:path w="536" h="854" extrusionOk="0">
                  <a:moveTo>
                    <a:pt x="535" y="1"/>
                  </a:moveTo>
                  <a:cubicBezTo>
                    <a:pt x="201" y="151"/>
                    <a:pt x="0" y="485"/>
                    <a:pt x="17" y="853"/>
                  </a:cubicBezTo>
                  <a:cubicBezTo>
                    <a:pt x="67" y="686"/>
                    <a:pt x="117" y="519"/>
                    <a:pt x="201" y="385"/>
                  </a:cubicBezTo>
                  <a:cubicBezTo>
                    <a:pt x="301" y="235"/>
                    <a:pt x="418" y="118"/>
                    <a:pt x="53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56">
              <a:extLst>
                <a:ext uri="{FF2B5EF4-FFF2-40B4-BE49-F238E27FC236}">
                  <a16:creationId xmlns:a16="http://schemas.microsoft.com/office/drawing/2014/main" id="{9B32C261-78CC-1422-E011-995B5F2D32B7}"/>
                </a:ext>
              </a:extLst>
            </p:cNvPr>
            <p:cNvSpPr/>
            <p:nvPr/>
          </p:nvSpPr>
          <p:spPr>
            <a:xfrm>
              <a:off x="1750019" y="4621394"/>
              <a:ext cx="10192" cy="14551"/>
            </a:xfrm>
            <a:custGeom>
              <a:avLst/>
              <a:gdLst/>
              <a:ahLst/>
              <a:cxnLst/>
              <a:rect l="l" t="t" r="r" b="b"/>
              <a:pathLst>
                <a:path w="318" h="454" extrusionOk="0">
                  <a:moveTo>
                    <a:pt x="301" y="1"/>
                  </a:moveTo>
                  <a:cubicBezTo>
                    <a:pt x="284" y="1"/>
                    <a:pt x="201" y="84"/>
                    <a:pt x="134" y="218"/>
                  </a:cubicBezTo>
                  <a:cubicBezTo>
                    <a:pt x="50" y="335"/>
                    <a:pt x="0" y="452"/>
                    <a:pt x="17" y="452"/>
                  </a:cubicBezTo>
                  <a:cubicBezTo>
                    <a:pt x="18" y="453"/>
                    <a:pt x="20" y="454"/>
                    <a:pt x="21" y="454"/>
                  </a:cubicBezTo>
                  <a:cubicBezTo>
                    <a:pt x="44" y="454"/>
                    <a:pt x="107" y="360"/>
                    <a:pt x="184" y="251"/>
                  </a:cubicBezTo>
                  <a:cubicBezTo>
                    <a:pt x="268" y="118"/>
                    <a:pt x="318" y="17"/>
                    <a:pt x="30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56">
              <a:extLst>
                <a:ext uri="{FF2B5EF4-FFF2-40B4-BE49-F238E27FC236}">
                  <a16:creationId xmlns:a16="http://schemas.microsoft.com/office/drawing/2014/main" id="{BB6BA443-062C-C6F8-9DB6-370B118D3724}"/>
                </a:ext>
              </a:extLst>
            </p:cNvPr>
            <p:cNvSpPr/>
            <p:nvPr/>
          </p:nvSpPr>
          <p:spPr>
            <a:xfrm>
              <a:off x="1736077" y="4618637"/>
              <a:ext cx="11282" cy="9839"/>
            </a:xfrm>
            <a:custGeom>
              <a:avLst/>
              <a:gdLst/>
              <a:ahLst/>
              <a:cxnLst/>
              <a:rect l="l" t="t" r="r" b="b"/>
              <a:pathLst>
                <a:path w="352" h="307" extrusionOk="0">
                  <a:moveTo>
                    <a:pt x="344" y="0"/>
                  </a:moveTo>
                  <a:cubicBezTo>
                    <a:pt x="317" y="0"/>
                    <a:pt x="241" y="62"/>
                    <a:pt x="151" y="137"/>
                  </a:cubicBezTo>
                  <a:cubicBezTo>
                    <a:pt x="68" y="220"/>
                    <a:pt x="1" y="287"/>
                    <a:pt x="1" y="304"/>
                  </a:cubicBezTo>
                  <a:cubicBezTo>
                    <a:pt x="3" y="306"/>
                    <a:pt x="6" y="307"/>
                    <a:pt x="10" y="307"/>
                  </a:cubicBezTo>
                  <a:cubicBezTo>
                    <a:pt x="39" y="307"/>
                    <a:pt x="114" y="260"/>
                    <a:pt x="201" y="187"/>
                  </a:cubicBezTo>
                  <a:cubicBezTo>
                    <a:pt x="285" y="103"/>
                    <a:pt x="352" y="20"/>
                    <a:pt x="352" y="3"/>
                  </a:cubicBezTo>
                  <a:cubicBezTo>
                    <a:pt x="350" y="1"/>
                    <a:pt x="347" y="0"/>
                    <a:pt x="34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56">
              <a:extLst>
                <a:ext uri="{FF2B5EF4-FFF2-40B4-BE49-F238E27FC236}">
                  <a16:creationId xmlns:a16="http://schemas.microsoft.com/office/drawing/2014/main" id="{65AC7BF2-439F-2A1B-2761-E7834BDAFD90}"/>
                </a:ext>
              </a:extLst>
            </p:cNvPr>
            <p:cNvSpPr/>
            <p:nvPr/>
          </p:nvSpPr>
          <p:spPr>
            <a:xfrm>
              <a:off x="1727520" y="4611009"/>
              <a:ext cx="18236" cy="2372"/>
            </a:xfrm>
            <a:custGeom>
              <a:avLst/>
              <a:gdLst/>
              <a:ahLst/>
              <a:cxnLst/>
              <a:rect l="l" t="t" r="r" b="b"/>
              <a:pathLst>
                <a:path w="569" h="74" extrusionOk="0">
                  <a:moveTo>
                    <a:pt x="197" y="0"/>
                  </a:moveTo>
                  <a:cubicBezTo>
                    <a:pt x="127" y="0"/>
                    <a:pt x="60" y="12"/>
                    <a:pt x="0" y="24"/>
                  </a:cubicBezTo>
                  <a:cubicBezTo>
                    <a:pt x="84" y="74"/>
                    <a:pt x="184" y="74"/>
                    <a:pt x="284" y="74"/>
                  </a:cubicBezTo>
                  <a:cubicBezTo>
                    <a:pt x="368" y="74"/>
                    <a:pt x="468" y="74"/>
                    <a:pt x="569" y="41"/>
                  </a:cubicBezTo>
                  <a:cubicBezTo>
                    <a:pt x="495" y="16"/>
                    <a:pt x="422" y="1"/>
                    <a:pt x="355" y="1"/>
                  </a:cubicBezTo>
                  <a:cubicBezTo>
                    <a:pt x="330" y="1"/>
                    <a:pt x="307" y="3"/>
                    <a:pt x="284" y="7"/>
                  </a:cubicBezTo>
                  <a:cubicBezTo>
                    <a:pt x="255" y="2"/>
                    <a:pt x="226" y="0"/>
                    <a:pt x="19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56">
              <a:extLst>
                <a:ext uri="{FF2B5EF4-FFF2-40B4-BE49-F238E27FC236}">
                  <a16:creationId xmlns:a16="http://schemas.microsoft.com/office/drawing/2014/main" id="{256428B4-261E-7A17-31C4-4EF7B3AE4174}"/>
                </a:ext>
              </a:extLst>
            </p:cNvPr>
            <p:cNvSpPr/>
            <p:nvPr/>
          </p:nvSpPr>
          <p:spPr>
            <a:xfrm>
              <a:off x="1724315" y="4600497"/>
              <a:ext cx="20897" cy="2949"/>
            </a:xfrm>
            <a:custGeom>
              <a:avLst/>
              <a:gdLst/>
              <a:ahLst/>
              <a:cxnLst/>
              <a:rect l="l" t="t" r="r" b="b"/>
              <a:pathLst>
                <a:path w="652" h="92" extrusionOk="0">
                  <a:moveTo>
                    <a:pt x="0" y="1"/>
                  </a:moveTo>
                  <a:lnTo>
                    <a:pt x="0" y="1"/>
                  </a:lnTo>
                  <a:cubicBezTo>
                    <a:pt x="120" y="61"/>
                    <a:pt x="253" y="91"/>
                    <a:pt x="386" y="91"/>
                  </a:cubicBezTo>
                  <a:cubicBezTo>
                    <a:pt x="475" y="91"/>
                    <a:pt x="565" y="78"/>
                    <a:pt x="652" y="51"/>
                  </a:cubicBezTo>
                  <a:cubicBezTo>
                    <a:pt x="435" y="34"/>
                    <a:pt x="217" y="18"/>
                    <a:pt x="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56">
              <a:extLst>
                <a:ext uri="{FF2B5EF4-FFF2-40B4-BE49-F238E27FC236}">
                  <a16:creationId xmlns:a16="http://schemas.microsoft.com/office/drawing/2014/main" id="{A265CA46-D6B2-7FCC-C9BD-26B466E4AC85}"/>
                </a:ext>
              </a:extLst>
            </p:cNvPr>
            <p:cNvSpPr/>
            <p:nvPr/>
          </p:nvSpPr>
          <p:spPr>
            <a:xfrm>
              <a:off x="1756429" y="4605272"/>
              <a:ext cx="33236" cy="18845"/>
            </a:xfrm>
            <a:custGeom>
              <a:avLst/>
              <a:gdLst/>
              <a:ahLst/>
              <a:cxnLst/>
              <a:rect l="l" t="t" r="r" b="b"/>
              <a:pathLst>
                <a:path w="1037" h="588" extrusionOk="0">
                  <a:moveTo>
                    <a:pt x="678" y="57"/>
                  </a:moveTo>
                  <a:cubicBezTo>
                    <a:pt x="766" y="57"/>
                    <a:pt x="849" y="79"/>
                    <a:pt x="920" y="119"/>
                  </a:cubicBezTo>
                  <a:cubicBezTo>
                    <a:pt x="987" y="153"/>
                    <a:pt x="953" y="220"/>
                    <a:pt x="903" y="253"/>
                  </a:cubicBezTo>
                  <a:cubicBezTo>
                    <a:pt x="836" y="286"/>
                    <a:pt x="769" y="320"/>
                    <a:pt x="702" y="336"/>
                  </a:cubicBezTo>
                  <a:cubicBezTo>
                    <a:pt x="586" y="387"/>
                    <a:pt x="469" y="420"/>
                    <a:pt x="335" y="437"/>
                  </a:cubicBezTo>
                  <a:cubicBezTo>
                    <a:pt x="235" y="453"/>
                    <a:pt x="152" y="462"/>
                    <a:pt x="93" y="468"/>
                  </a:cubicBezTo>
                  <a:lnTo>
                    <a:pt x="93" y="468"/>
                  </a:lnTo>
                  <a:cubicBezTo>
                    <a:pt x="122" y="401"/>
                    <a:pt x="158" y="340"/>
                    <a:pt x="201" y="286"/>
                  </a:cubicBezTo>
                  <a:cubicBezTo>
                    <a:pt x="285" y="186"/>
                    <a:pt x="385" y="119"/>
                    <a:pt x="502" y="86"/>
                  </a:cubicBezTo>
                  <a:cubicBezTo>
                    <a:pt x="561" y="66"/>
                    <a:pt x="621" y="57"/>
                    <a:pt x="678" y="57"/>
                  </a:cubicBezTo>
                  <a:close/>
                  <a:moveTo>
                    <a:pt x="682" y="0"/>
                  </a:moveTo>
                  <a:cubicBezTo>
                    <a:pt x="406" y="0"/>
                    <a:pt x="147" y="182"/>
                    <a:pt x="55" y="472"/>
                  </a:cubicBezTo>
                  <a:lnTo>
                    <a:pt x="55" y="472"/>
                  </a:lnTo>
                  <a:cubicBezTo>
                    <a:pt x="20" y="477"/>
                    <a:pt x="1" y="480"/>
                    <a:pt x="1" y="487"/>
                  </a:cubicBezTo>
                  <a:cubicBezTo>
                    <a:pt x="17" y="489"/>
                    <a:pt x="34" y="491"/>
                    <a:pt x="51" y="493"/>
                  </a:cubicBezTo>
                  <a:lnTo>
                    <a:pt x="51" y="493"/>
                  </a:lnTo>
                  <a:cubicBezTo>
                    <a:pt x="51" y="524"/>
                    <a:pt x="51" y="556"/>
                    <a:pt x="51" y="587"/>
                  </a:cubicBezTo>
                  <a:cubicBezTo>
                    <a:pt x="60" y="555"/>
                    <a:pt x="70" y="525"/>
                    <a:pt x="82" y="496"/>
                  </a:cubicBezTo>
                  <a:lnTo>
                    <a:pt x="82" y="496"/>
                  </a:lnTo>
                  <a:cubicBezTo>
                    <a:pt x="113" y="498"/>
                    <a:pt x="145" y="499"/>
                    <a:pt x="176" y="499"/>
                  </a:cubicBezTo>
                  <a:cubicBezTo>
                    <a:pt x="235" y="499"/>
                    <a:pt x="293" y="495"/>
                    <a:pt x="352" y="487"/>
                  </a:cubicBezTo>
                  <a:cubicBezTo>
                    <a:pt x="469" y="470"/>
                    <a:pt x="602" y="437"/>
                    <a:pt x="719" y="403"/>
                  </a:cubicBezTo>
                  <a:cubicBezTo>
                    <a:pt x="786" y="387"/>
                    <a:pt x="870" y="353"/>
                    <a:pt x="936" y="320"/>
                  </a:cubicBezTo>
                  <a:cubicBezTo>
                    <a:pt x="970" y="286"/>
                    <a:pt x="1003" y="253"/>
                    <a:pt x="1020" y="203"/>
                  </a:cubicBezTo>
                  <a:cubicBezTo>
                    <a:pt x="1037" y="153"/>
                    <a:pt x="1003" y="103"/>
                    <a:pt x="970" y="69"/>
                  </a:cubicBezTo>
                  <a:cubicBezTo>
                    <a:pt x="876" y="22"/>
                    <a:pt x="778" y="0"/>
                    <a:pt x="6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56">
              <a:extLst>
                <a:ext uri="{FF2B5EF4-FFF2-40B4-BE49-F238E27FC236}">
                  <a16:creationId xmlns:a16="http://schemas.microsoft.com/office/drawing/2014/main" id="{E30966C5-69F2-F2A2-A037-81FC8A222C5E}"/>
                </a:ext>
              </a:extLst>
            </p:cNvPr>
            <p:cNvSpPr/>
            <p:nvPr/>
          </p:nvSpPr>
          <p:spPr>
            <a:xfrm>
              <a:off x="1744122" y="4599439"/>
              <a:ext cx="17179" cy="21986"/>
            </a:xfrm>
            <a:custGeom>
              <a:avLst/>
              <a:gdLst/>
              <a:ahLst/>
              <a:cxnLst/>
              <a:rect l="l" t="t" r="r" b="b"/>
              <a:pathLst>
                <a:path w="536" h="686" extrusionOk="0">
                  <a:moveTo>
                    <a:pt x="134" y="1"/>
                  </a:moveTo>
                  <a:cubicBezTo>
                    <a:pt x="51" y="17"/>
                    <a:pt x="0" y="101"/>
                    <a:pt x="17" y="168"/>
                  </a:cubicBezTo>
                  <a:cubicBezTo>
                    <a:pt x="34" y="218"/>
                    <a:pt x="51" y="285"/>
                    <a:pt x="84" y="318"/>
                  </a:cubicBezTo>
                  <a:cubicBezTo>
                    <a:pt x="117" y="402"/>
                    <a:pt x="184" y="468"/>
                    <a:pt x="251" y="535"/>
                  </a:cubicBezTo>
                  <a:cubicBezTo>
                    <a:pt x="301" y="602"/>
                    <a:pt x="368" y="652"/>
                    <a:pt x="435" y="686"/>
                  </a:cubicBezTo>
                  <a:cubicBezTo>
                    <a:pt x="452" y="669"/>
                    <a:pt x="368" y="619"/>
                    <a:pt x="284" y="502"/>
                  </a:cubicBezTo>
                  <a:cubicBezTo>
                    <a:pt x="218" y="435"/>
                    <a:pt x="167" y="368"/>
                    <a:pt x="134" y="301"/>
                  </a:cubicBezTo>
                  <a:cubicBezTo>
                    <a:pt x="84" y="218"/>
                    <a:pt x="51" y="84"/>
                    <a:pt x="134" y="67"/>
                  </a:cubicBezTo>
                  <a:cubicBezTo>
                    <a:pt x="234" y="67"/>
                    <a:pt x="318" y="151"/>
                    <a:pt x="368" y="218"/>
                  </a:cubicBezTo>
                  <a:cubicBezTo>
                    <a:pt x="418" y="285"/>
                    <a:pt x="452" y="368"/>
                    <a:pt x="468" y="452"/>
                  </a:cubicBezTo>
                  <a:cubicBezTo>
                    <a:pt x="468" y="518"/>
                    <a:pt x="485" y="602"/>
                    <a:pt x="468" y="686"/>
                  </a:cubicBezTo>
                  <a:cubicBezTo>
                    <a:pt x="518" y="619"/>
                    <a:pt x="535" y="518"/>
                    <a:pt x="518" y="435"/>
                  </a:cubicBezTo>
                  <a:cubicBezTo>
                    <a:pt x="502" y="351"/>
                    <a:pt x="468" y="268"/>
                    <a:pt x="418" y="184"/>
                  </a:cubicBezTo>
                  <a:cubicBezTo>
                    <a:pt x="351" y="84"/>
                    <a:pt x="251" y="17"/>
                    <a:pt x="13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56">
              <a:extLst>
                <a:ext uri="{FF2B5EF4-FFF2-40B4-BE49-F238E27FC236}">
                  <a16:creationId xmlns:a16="http://schemas.microsoft.com/office/drawing/2014/main" id="{C53282CC-B2F4-05BC-C92A-AF5D97EE8D2F}"/>
                </a:ext>
              </a:extLst>
            </p:cNvPr>
            <p:cNvSpPr/>
            <p:nvPr/>
          </p:nvSpPr>
          <p:spPr>
            <a:xfrm>
              <a:off x="1570090" y="4613670"/>
              <a:ext cx="62145" cy="50607"/>
            </a:xfrm>
            <a:custGeom>
              <a:avLst/>
              <a:gdLst/>
              <a:ahLst/>
              <a:cxnLst/>
              <a:rect l="l" t="t" r="r" b="b"/>
              <a:pathLst>
                <a:path w="1939" h="1579" extrusionOk="0">
                  <a:moveTo>
                    <a:pt x="318" y="0"/>
                  </a:moveTo>
                  <a:cubicBezTo>
                    <a:pt x="251" y="0"/>
                    <a:pt x="184" y="8"/>
                    <a:pt x="117" y="8"/>
                  </a:cubicBezTo>
                  <a:cubicBezTo>
                    <a:pt x="84" y="8"/>
                    <a:pt x="50" y="24"/>
                    <a:pt x="0" y="41"/>
                  </a:cubicBezTo>
                  <a:lnTo>
                    <a:pt x="17" y="41"/>
                  </a:lnTo>
                  <a:cubicBezTo>
                    <a:pt x="17" y="41"/>
                    <a:pt x="54" y="37"/>
                    <a:pt x="123" y="37"/>
                  </a:cubicBezTo>
                  <a:cubicBezTo>
                    <a:pt x="192" y="37"/>
                    <a:pt x="293" y="41"/>
                    <a:pt x="418" y="58"/>
                  </a:cubicBezTo>
                  <a:cubicBezTo>
                    <a:pt x="1069" y="125"/>
                    <a:pt x="1621" y="559"/>
                    <a:pt x="1838" y="1194"/>
                  </a:cubicBezTo>
                  <a:cubicBezTo>
                    <a:pt x="1922" y="1428"/>
                    <a:pt x="1922" y="1578"/>
                    <a:pt x="1938" y="1578"/>
                  </a:cubicBezTo>
                  <a:cubicBezTo>
                    <a:pt x="1938" y="1545"/>
                    <a:pt x="1938" y="1511"/>
                    <a:pt x="1938" y="1461"/>
                  </a:cubicBezTo>
                  <a:cubicBezTo>
                    <a:pt x="1922" y="1361"/>
                    <a:pt x="1905" y="1277"/>
                    <a:pt x="1871" y="1177"/>
                  </a:cubicBezTo>
                  <a:cubicBezTo>
                    <a:pt x="1688" y="526"/>
                    <a:pt x="1103" y="58"/>
                    <a:pt x="418" y="8"/>
                  </a:cubicBezTo>
                  <a:cubicBezTo>
                    <a:pt x="384" y="2"/>
                    <a:pt x="351" y="0"/>
                    <a:pt x="31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56">
              <a:extLst>
                <a:ext uri="{FF2B5EF4-FFF2-40B4-BE49-F238E27FC236}">
                  <a16:creationId xmlns:a16="http://schemas.microsoft.com/office/drawing/2014/main" id="{AB87A73B-F7E2-1C66-F8C1-D3AC0E15B7B1}"/>
                </a:ext>
              </a:extLst>
            </p:cNvPr>
            <p:cNvSpPr/>
            <p:nvPr/>
          </p:nvSpPr>
          <p:spPr>
            <a:xfrm>
              <a:off x="1654702" y="4642579"/>
              <a:ext cx="50895" cy="2756"/>
            </a:xfrm>
            <a:custGeom>
              <a:avLst/>
              <a:gdLst/>
              <a:ahLst/>
              <a:cxnLst/>
              <a:rect l="l" t="t" r="r" b="b"/>
              <a:pathLst>
                <a:path w="1588" h="86" extrusionOk="0">
                  <a:moveTo>
                    <a:pt x="84" y="1"/>
                  </a:moveTo>
                  <a:cubicBezTo>
                    <a:pt x="30" y="1"/>
                    <a:pt x="0" y="3"/>
                    <a:pt x="0" y="8"/>
                  </a:cubicBezTo>
                  <a:cubicBezTo>
                    <a:pt x="271" y="60"/>
                    <a:pt x="546" y="85"/>
                    <a:pt x="824" y="85"/>
                  </a:cubicBezTo>
                  <a:cubicBezTo>
                    <a:pt x="1077" y="85"/>
                    <a:pt x="1332" y="64"/>
                    <a:pt x="1587" y="25"/>
                  </a:cubicBezTo>
                  <a:cubicBezTo>
                    <a:pt x="1587" y="19"/>
                    <a:pt x="1547" y="17"/>
                    <a:pt x="1476" y="17"/>
                  </a:cubicBezTo>
                  <a:cubicBezTo>
                    <a:pt x="1335" y="17"/>
                    <a:pt x="1075" y="25"/>
                    <a:pt x="785" y="25"/>
                  </a:cubicBezTo>
                  <a:cubicBezTo>
                    <a:pt x="478" y="13"/>
                    <a:pt x="213" y="1"/>
                    <a:pt x="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56">
              <a:extLst>
                <a:ext uri="{FF2B5EF4-FFF2-40B4-BE49-F238E27FC236}">
                  <a16:creationId xmlns:a16="http://schemas.microsoft.com/office/drawing/2014/main" id="{DCCF5C0E-B2CA-4D2E-A01F-9A52A6D5F68A}"/>
                </a:ext>
              </a:extLst>
            </p:cNvPr>
            <p:cNvSpPr/>
            <p:nvPr/>
          </p:nvSpPr>
          <p:spPr>
            <a:xfrm>
              <a:off x="1619896" y="4642707"/>
              <a:ext cx="5897" cy="9775"/>
            </a:xfrm>
            <a:custGeom>
              <a:avLst/>
              <a:gdLst/>
              <a:ahLst/>
              <a:cxnLst/>
              <a:rect l="l" t="t" r="r" b="b"/>
              <a:pathLst>
                <a:path w="184" h="305" extrusionOk="0">
                  <a:moveTo>
                    <a:pt x="20" y="1"/>
                  </a:moveTo>
                  <a:cubicBezTo>
                    <a:pt x="18" y="1"/>
                    <a:pt x="17" y="2"/>
                    <a:pt x="17" y="4"/>
                  </a:cubicBezTo>
                  <a:cubicBezTo>
                    <a:pt x="0" y="21"/>
                    <a:pt x="33" y="71"/>
                    <a:pt x="84" y="154"/>
                  </a:cubicBezTo>
                  <a:cubicBezTo>
                    <a:pt x="117" y="238"/>
                    <a:pt x="134" y="305"/>
                    <a:pt x="150" y="305"/>
                  </a:cubicBezTo>
                  <a:cubicBezTo>
                    <a:pt x="167" y="305"/>
                    <a:pt x="184" y="221"/>
                    <a:pt x="134" y="138"/>
                  </a:cubicBezTo>
                  <a:cubicBezTo>
                    <a:pt x="105" y="50"/>
                    <a:pt x="37" y="1"/>
                    <a:pt x="2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56">
              <a:extLst>
                <a:ext uri="{FF2B5EF4-FFF2-40B4-BE49-F238E27FC236}">
                  <a16:creationId xmlns:a16="http://schemas.microsoft.com/office/drawing/2014/main" id="{C8F7BDD6-6D97-8009-2AEE-BEB99E87C4D2}"/>
                </a:ext>
              </a:extLst>
            </p:cNvPr>
            <p:cNvSpPr/>
            <p:nvPr/>
          </p:nvSpPr>
          <p:spPr>
            <a:xfrm>
              <a:off x="1607044" y="4626618"/>
              <a:ext cx="7500" cy="6731"/>
            </a:xfrm>
            <a:custGeom>
              <a:avLst/>
              <a:gdLst/>
              <a:ahLst/>
              <a:cxnLst/>
              <a:rect l="l" t="t" r="r" b="b"/>
              <a:pathLst>
                <a:path w="234" h="210" extrusionOk="0">
                  <a:moveTo>
                    <a:pt x="22" y="0"/>
                  </a:moveTo>
                  <a:cubicBezTo>
                    <a:pt x="19" y="0"/>
                    <a:pt x="17" y="2"/>
                    <a:pt x="17" y="5"/>
                  </a:cubicBezTo>
                  <a:cubicBezTo>
                    <a:pt x="0" y="21"/>
                    <a:pt x="33" y="71"/>
                    <a:pt x="84" y="122"/>
                  </a:cubicBezTo>
                  <a:cubicBezTo>
                    <a:pt x="139" y="177"/>
                    <a:pt x="183" y="209"/>
                    <a:pt x="206" y="209"/>
                  </a:cubicBezTo>
                  <a:cubicBezTo>
                    <a:pt x="211" y="209"/>
                    <a:pt x="214" y="208"/>
                    <a:pt x="217" y="205"/>
                  </a:cubicBezTo>
                  <a:cubicBezTo>
                    <a:pt x="234" y="188"/>
                    <a:pt x="184" y="138"/>
                    <a:pt x="134" y="88"/>
                  </a:cubicBezTo>
                  <a:cubicBezTo>
                    <a:pt x="92" y="33"/>
                    <a:pt x="39" y="0"/>
                    <a:pt x="2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56">
              <a:extLst>
                <a:ext uri="{FF2B5EF4-FFF2-40B4-BE49-F238E27FC236}">
                  <a16:creationId xmlns:a16="http://schemas.microsoft.com/office/drawing/2014/main" id="{36F26E50-8A18-29D3-078F-60F23968C36C}"/>
                </a:ext>
              </a:extLst>
            </p:cNvPr>
            <p:cNvSpPr/>
            <p:nvPr/>
          </p:nvSpPr>
          <p:spPr>
            <a:xfrm>
              <a:off x="1588807" y="4618253"/>
              <a:ext cx="10769" cy="4391"/>
            </a:xfrm>
            <a:custGeom>
              <a:avLst/>
              <a:gdLst/>
              <a:ahLst/>
              <a:cxnLst/>
              <a:rect l="l" t="t" r="r" b="b"/>
              <a:pathLst>
                <a:path w="336" h="137" extrusionOk="0">
                  <a:moveTo>
                    <a:pt x="98" y="1"/>
                  </a:moveTo>
                  <a:cubicBezTo>
                    <a:pt x="41" y="1"/>
                    <a:pt x="1" y="20"/>
                    <a:pt x="1" y="32"/>
                  </a:cubicBezTo>
                  <a:cubicBezTo>
                    <a:pt x="1" y="48"/>
                    <a:pt x="84" y="48"/>
                    <a:pt x="168" y="82"/>
                  </a:cubicBezTo>
                  <a:cubicBezTo>
                    <a:pt x="223" y="109"/>
                    <a:pt x="277" y="136"/>
                    <a:pt x="304" y="136"/>
                  </a:cubicBezTo>
                  <a:cubicBezTo>
                    <a:pt x="311" y="136"/>
                    <a:pt x="315" y="135"/>
                    <a:pt x="318" y="132"/>
                  </a:cubicBezTo>
                  <a:cubicBezTo>
                    <a:pt x="335" y="132"/>
                    <a:pt x="285" y="48"/>
                    <a:pt x="185" y="15"/>
                  </a:cubicBezTo>
                  <a:cubicBezTo>
                    <a:pt x="154" y="5"/>
                    <a:pt x="124" y="1"/>
                    <a:pt x="9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56">
              <a:extLst>
                <a:ext uri="{FF2B5EF4-FFF2-40B4-BE49-F238E27FC236}">
                  <a16:creationId xmlns:a16="http://schemas.microsoft.com/office/drawing/2014/main" id="{8BBEEF43-8DE4-B883-7502-8618729B3623}"/>
                </a:ext>
              </a:extLst>
            </p:cNvPr>
            <p:cNvSpPr/>
            <p:nvPr/>
          </p:nvSpPr>
          <p:spPr>
            <a:xfrm>
              <a:off x="1575442" y="4615625"/>
              <a:ext cx="5897" cy="2468"/>
            </a:xfrm>
            <a:custGeom>
              <a:avLst/>
              <a:gdLst/>
              <a:ahLst/>
              <a:cxnLst/>
              <a:rect l="l" t="t" r="r" b="b"/>
              <a:pathLst>
                <a:path w="184" h="77" extrusionOk="0">
                  <a:moveTo>
                    <a:pt x="46" y="1"/>
                  </a:moveTo>
                  <a:cubicBezTo>
                    <a:pt x="29" y="1"/>
                    <a:pt x="17" y="5"/>
                    <a:pt x="17" y="13"/>
                  </a:cubicBezTo>
                  <a:cubicBezTo>
                    <a:pt x="0" y="30"/>
                    <a:pt x="34" y="47"/>
                    <a:pt x="84" y="64"/>
                  </a:cubicBezTo>
                  <a:cubicBezTo>
                    <a:pt x="109" y="72"/>
                    <a:pt x="130" y="76"/>
                    <a:pt x="144" y="76"/>
                  </a:cubicBezTo>
                  <a:cubicBezTo>
                    <a:pt x="159" y="76"/>
                    <a:pt x="167" y="72"/>
                    <a:pt x="167" y="64"/>
                  </a:cubicBezTo>
                  <a:cubicBezTo>
                    <a:pt x="184" y="47"/>
                    <a:pt x="151" y="30"/>
                    <a:pt x="100" y="13"/>
                  </a:cubicBezTo>
                  <a:cubicBezTo>
                    <a:pt x="84" y="5"/>
                    <a:pt x="63" y="1"/>
                    <a:pt x="4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56">
              <a:extLst>
                <a:ext uri="{FF2B5EF4-FFF2-40B4-BE49-F238E27FC236}">
                  <a16:creationId xmlns:a16="http://schemas.microsoft.com/office/drawing/2014/main" id="{60D6DF39-C9F9-422A-6094-B96A3428C3F7}"/>
                </a:ext>
              </a:extLst>
            </p:cNvPr>
            <p:cNvSpPr/>
            <p:nvPr/>
          </p:nvSpPr>
          <p:spPr>
            <a:xfrm>
              <a:off x="1380514" y="2549521"/>
              <a:ext cx="467001" cy="148488"/>
            </a:xfrm>
            <a:custGeom>
              <a:avLst/>
              <a:gdLst/>
              <a:ahLst/>
              <a:cxnLst/>
              <a:rect l="l" t="t" r="r" b="b"/>
              <a:pathLst>
                <a:path w="14571" h="4633" extrusionOk="0">
                  <a:moveTo>
                    <a:pt x="0" y="0"/>
                  </a:moveTo>
                  <a:cubicBezTo>
                    <a:pt x="0" y="0"/>
                    <a:pt x="598" y="4633"/>
                    <a:pt x="5044" y="4633"/>
                  </a:cubicBezTo>
                  <a:cubicBezTo>
                    <a:pt x="5122" y="4633"/>
                    <a:pt x="5200" y="4631"/>
                    <a:pt x="5280" y="4629"/>
                  </a:cubicBezTo>
                  <a:cubicBezTo>
                    <a:pt x="8388" y="4478"/>
                    <a:pt x="11496" y="4127"/>
                    <a:pt x="14570" y="3576"/>
                  </a:cubicBezTo>
                  <a:lnTo>
                    <a:pt x="14520" y="2657"/>
                  </a:lnTo>
                  <a:lnTo>
                    <a:pt x="0" y="0"/>
                  </a:lnTo>
                  <a:close/>
                </a:path>
              </a:pathLst>
            </a:custGeom>
            <a:solidFill>
              <a:srgbClr val="263238">
                <a:alpha val="32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56">
              <a:extLst>
                <a:ext uri="{FF2B5EF4-FFF2-40B4-BE49-F238E27FC236}">
                  <a16:creationId xmlns:a16="http://schemas.microsoft.com/office/drawing/2014/main" id="{C74C8A41-3524-B31B-7AE4-961E2C70DE35}"/>
                </a:ext>
              </a:extLst>
            </p:cNvPr>
            <p:cNvSpPr/>
            <p:nvPr/>
          </p:nvSpPr>
          <p:spPr>
            <a:xfrm>
              <a:off x="1305005" y="2292480"/>
              <a:ext cx="951084" cy="383286"/>
            </a:xfrm>
            <a:custGeom>
              <a:avLst/>
              <a:gdLst/>
              <a:ahLst/>
              <a:cxnLst/>
              <a:rect l="l" t="t" r="r" b="b"/>
              <a:pathLst>
                <a:path w="29675" h="11959" extrusionOk="0">
                  <a:moveTo>
                    <a:pt x="6132" y="0"/>
                  </a:moveTo>
                  <a:lnTo>
                    <a:pt x="101" y="3108"/>
                  </a:lnTo>
                  <a:cubicBezTo>
                    <a:pt x="101" y="3108"/>
                    <a:pt x="0" y="3442"/>
                    <a:pt x="2741" y="8789"/>
                  </a:cubicBezTo>
                  <a:cubicBezTo>
                    <a:pt x="3958" y="11159"/>
                    <a:pt x="6570" y="11959"/>
                    <a:pt x="9540" y="11959"/>
                  </a:cubicBezTo>
                  <a:cubicBezTo>
                    <a:pt x="15697" y="11959"/>
                    <a:pt x="23392" y="8522"/>
                    <a:pt x="23392" y="8522"/>
                  </a:cubicBezTo>
                  <a:lnTo>
                    <a:pt x="23392" y="8505"/>
                  </a:lnTo>
                  <a:cubicBezTo>
                    <a:pt x="24679" y="8254"/>
                    <a:pt x="25932" y="7920"/>
                    <a:pt x="27185" y="7536"/>
                  </a:cubicBezTo>
                  <a:cubicBezTo>
                    <a:pt x="28889" y="6918"/>
                    <a:pt x="28839" y="6767"/>
                    <a:pt x="28722" y="6583"/>
                  </a:cubicBezTo>
                  <a:cubicBezTo>
                    <a:pt x="28680" y="6508"/>
                    <a:pt x="28581" y="6477"/>
                    <a:pt x="28445" y="6477"/>
                  </a:cubicBezTo>
                  <a:cubicBezTo>
                    <a:pt x="27855" y="6477"/>
                    <a:pt x="26568" y="7062"/>
                    <a:pt x="26175" y="7062"/>
                  </a:cubicBezTo>
                  <a:cubicBezTo>
                    <a:pt x="26061" y="7062"/>
                    <a:pt x="26022" y="7012"/>
                    <a:pt x="26099" y="6884"/>
                  </a:cubicBezTo>
                  <a:cubicBezTo>
                    <a:pt x="26517" y="6232"/>
                    <a:pt x="29675" y="5497"/>
                    <a:pt x="29357" y="4979"/>
                  </a:cubicBezTo>
                  <a:cubicBezTo>
                    <a:pt x="29285" y="4864"/>
                    <a:pt x="29141" y="4816"/>
                    <a:pt x="28950" y="4816"/>
                  </a:cubicBezTo>
                  <a:cubicBezTo>
                    <a:pt x="28035" y="4816"/>
                    <a:pt x="26056" y="5919"/>
                    <a:pt x="25849" y="6015"/>
                  </a:cubicBezTo>
                  <a:cubicBezTo>
                    <a:pt x="25813" y="6032"/>
                    <a:pt x="25780" y="6039"/>
                    <a:pt x="25748" y="6039"/>
                  </a:cubicBezTo>
                  <a:cubicBezTo>
                    <a:pt x="25555" y="6039"/>
                    <a:pt x="25447" y="5767"/>
                    <a:pt x="25648" y="5681"/>
                  </a:cubicBezTo>
                  <a:cubicBezTo>
                    <a:pt x="25982" y="5547"/>
                    <a:pt x="29458" y="4060"/>
                    <a:pt x="29057" y="3409"/>
                  </a:cubicBezTo>
                  <a:cubicBezTo>
                    <a:pt x="28994" y="3302"/>
                    <a:pt x="28897" y="3265"/>
                    <a:pt x="28792" y="3265"/>
                  </a:cubicBezTo>
                  <a:cubicBezTo>
                    <a:pt x="28533" y="3265"/>
                    <a:pt x="28221" y="3492"/>
                    <a:pt x="28221" y="3492"/>
                  </a:cubicBezTo>
                  <a:cubicBezTo>
                    <a:pt x="28221" y="3492"/>
                    <a:pt x="25597" y="4853"/>
                    <a:pt x="25006" y="4853"/>
                  </a:cubicBezTo>
                  <a:cubicBezTo>
                    <a:pt x="24949" y="4853"/>
                    <a:pt x="24911" y="4840"/>
                    <a:pt x="24896" y="4812"/>
                  </a:cubicBezTo>
                  <a:cubicBezTo>
                    <a:pt x="24712" y="4495"/>
                    <a:pt x="26534" y="3476"/>
                    <a:pt x="27169" y="3175"/>
                  </a:cubicBezTo>
                  <a:cubicBezTo>
                    <a:pt x="27787" y="2874"/>
                    <a:pt x="27904" y="2456"/>
                    <a:pt x="27536" y="2289"/>
                  </a:cubicBezTo>
                  <a:cubicBezTo>
                    <a:pt x="27522" y="2282"/>
                    <a:pt x="27500" y="2279"/>
                    <a:pt x="27473" y="2279"/>
                  </a:cubicBezTo>
                  <a:cubicBezTo>
                    <a:pt x="27062" y="2279"/>
                    <a:pt x="25291" y="3061"/>
                    <a:pt x="24696" y="3359"/>
                  </a:cubicBezTo>
                  <a:cubicBezTo>
                    <a:pt x="24303" y="3560"/>
                    <a:pt x="23478" y="3992"/>
                    <a:pt x="23049" y="3992"/>
                  </a:cubicBezTo>
                  <a:cubicBezTo>
                    <a:pt x="22803" y="3992"/>
                    <a:pt x="22687" y="3850"/>
                    <a:pt x="22858" y="3442"/>
                  </a:cubicBezTo>
                  <a:cubicBezTo>
                    <a:pt x="23342" y="2323"/>
                    <a:pt x="23292" y="1287"/>
                    <a:pt x="23075" y="1019"/>
                  </a:cubicBezTo>
                  <a:cubicBezTo>
                    <a:pt x="23010" y="932"/>
                    <a:pt x="22916" y="893"/>
                    <a:pt x="22820" y="893"/>
                  </a:cubicBezTo>
                  <a:cubicBezTo>
                    <a:pt x="22621" y="893"/>
                    <a:pt x="22412" y="1061"/>
                    <a:pt x="22423" y="1320"/>
                  </a:cubicBezTo>
                  <a:cubicBezTo>
                    <a:pt x="22390" y="1721"/>
                    <a:pt x="22306" y="2122"/>
                    <a:pt x="22173" y="2506"/>
                  </a:cubicBezTo>
                  <a:cubicBezTo>
                    <a:pt x="22072" y="2824"/>
                    <a:pt x="21905" y="3125"/>
                    <a:pt x="21705" y="3375"/>
                  </a:cubicBezTo>
                  <a:cubicBezTo>
                    <a:pt x="21471" y="3693"/>
                    <a:pt x="21270" y="3943"/>
                    <a:pt x="21087" y="4144"/>
                  </a:cubicBezTo>
                  <a:cubicBezTo>
                    <a:pt x="19478" y="4705"/>
                    <a:pt x="15248" y="6022"/>
                    <a:pt x="10943" y="6022"/>
                  </a:cubicBezTo>
                  <a:cubicBezTo>
                    <a:pt x="10375" y="6022"/>
                    <a:pt x="9805" y="5999"/>
                    <a:pt x="9240" y="5948"/>
                  </a:cubicBezTo>
                  <a:cubicBezTo>
                    <a:pt x="8355" y="5865"/>
                    <a:pt x="6132" y="0"/>
                    <a:pt x="6132"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a:extLst>
              <a:ext uri="{FF2B5EF4-FFF2-40B4-BE49-F238E27FC236}">
                <a16:creationId xmlns:a16="http://schemas.microsoft.com/office/drawing/2014/main" id="{5C16737F-CEC8-19A3-9073-8AE6041C0DEE}"/>
              </a:ext>
            </a:extLst>
          </p:cNvPr>
          <p:cNvSpPr txBox="1"/>
          <p:nvPr/>
        </p:nvSpPr>
        <p:spPr>
          <a:xfrm>
            <a:off x="1611107" y="1726951"/>
            <a:ext cx="4572000" cy="1991379"/>
          </a:xfrm>
          <a:prstGeom prst="rect">
            <a:avLst/>
          </a:prstGeom>
          <a:noFill/>
        </p:spPr>
        <p:txBody>
          <a:bodyPr wrap="square">
            <a:spAutoFit/>
          </a:bodyPr>
          <a:lstStyle/>
          <a:p>
            <a:pPr>
              <a:lnSpc>
                <a:spcPct val="150000"/>
              </a:lnSpc>
            </a:pPr>
            <a:r>
              <a:rPr lang="en-US" dirty="0"/>
              <a:t>• I developed skills in questionnaire design, data interpretation, audience targeting and content planning.</a:t>
            </a:r>
          </a:p>
          <a:p>
            <a:pPr>
              <a:lnSpc>
                <a:spcPct val="150000"/>
              </a:lnSpc>
            </a:pPr>
            <a:r>
              <a:rPr lang="en-US" dirty="0"/>
              <a:t>• I also improved my ability to connect research with website and advert design.</a:t>
            </a:r>
          </a:p>
          <a:p>
            <a:pPr>
              <a:lnSpc>
                <a:spcPct val="150000"/>
              </a:lnSpc>
            </a:pPr>
            <a:r>
              <a:rPr lang="en-US" dirty="0"/>
              <a:t>• Going forward, I need stronger video editing, SEO and digital analytics skills.</a:t>
            </a:r>
          </a:p>
        </p:txBody>
      </p:sp>
    </p:spTree>
    <p:extLst>
      <p:ext uri="{BB962C8B-B14F-4D97-AF65-F5344CB8AC3E}">
        <p14:creationId xmlns:p14="http://schemas.microsoft.com/office/powerpoint/2010/main" val="312926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046">
          <a:extLst>
            <a:ext uri="{FF2B5EF4-FFF2-40B4-BE49-F238E27FC236}">
              <a16:creationId xmlns:a16="http://schemas.microsoft.com/office/drawing/2014/main" id="{9B4A0615-5FF7-1A14-0F89-A9526BE120FC}"/>
            </a:ext>
          </a:extLst>
        </p:cNvPr>
        <p:cNvGrpSpPr/>
        <p:nvPr/>
      </p:nvGrpSpPr>
      <p:grpSpPr>
        <a:xfrm>
          <a:off x="0" y="0"/>
          <a:ext cx="0" cy="0"/>
          <a:chOff x="0" y="0"/>
          <a:chExt cx="0" cy="0"/>
        </a:xfrm>
      </p:grpSpPr>
      <p:sp>
        <p:nvSpPr>
          <p:cNvPr id="3061" name="Google Shape;3061;p56">
            <a:extLst>
              <a:ext uri="{FF2B5EF4-FFF2-40B4-BE49-F238E27FC236}">
                <a16:creationId xmlns:a16="http://schemas.microsoft.com/office/drawing/2014/main" id="{DFB111F3-91A7-4E95-CCDE-66D069F2DB7E}"/>
              </a:ext>
            </a:extLst>
          </p:cNvPr>
          <p:cNvSpPr txBox="1">
            <a:spLocks noGrp="1"/>
          </p:cNvSpPr>
          <p:nvPr>
            <p:ph type="title"/>
          </p:nvPr>
        </p:nvSpPr>
        <p:spPr>
          <a:xfrm>
            <a:off x="720000" y="136442"/>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Conclusion</a:t>
            </a:r>
            <a:endParaRPr dirty="0"/>
          </a:p>
        </p:txBody>
      </p:sp>
      <p:sp>
        <p:nvSpPr>
          <p:cNvPr id="3" name="TextBox 2">
            <a:extLst>
              <a:ext uri="{FF2B5EF4-FFF2-40B4-BE49-F238E27FC236}">
                <a16:creationId xmlns:a16="http://schemas.microsoft.com/office/drawing/2014/main" id="{CAB13A4C-111D-BF66-4E0E-F9646F0832FD}"/>
              </a:ext>
            </a:extLst>
          </p:cNvPr>
          <p:cNvSpPr txBox="1"/>
          <p:nvPr/>
        </p:nvSpPr>
        <p:spPr>
          <a:xfrm>
            <a:off x="720001" y="995373"/>
            <a:ext cx="7703999" cy="2274149"/>
          </a:xfrm>
          <a:prstGeom prst="rect">
            <a:avLst/>
          </a:prstGeom>
          <a:noFill/>
        </p:spPr>
        <p:txBody>
          <a:bodyPr wrap="square">
            <a:spAutoFit/>
          </a:bodyPr>
          <a:lstStyle/>
          <a:p>
            <a:pPr>
              <a:lnSpc>
                <a:spcPct val="150000"/>
              </a:lnSpc>
            </a:pPr>
            <a:r>
              <a:rPr lang="en-US" sz="1200" dirty="0"/>
              <a:t>In summary, the given project demonstrated that market research may be used to support the entire business communication process, the development of the idea up to final promotion. The results of the survey assisted me in finding out the target audience, birthdays are the best opportunity to use, and affordability, trust, and convenience are </a:t>
            </a:r>
            <a:r>
              <a:rPr lang="en-US" sz="1200" dirty="0" err="1"/>
              <a:t>overemphasised</a:t>
            </a:r>
            <a:r>
              <a:rPr lang="en-US" sz="1200" dirty="0"/>
              <a:t> in all media. Consequently, the site, posters and advert were better integrated and considered strategic. I discovered that consumer insight enabled me to have more focused and more realistic decisions in a local business setup. It can be seen as a wider significance of evidence-based design and targeted communication in the development of small businesses (Government Analysis Function, 2023; </a:t>
            </a:r>
            <a:r>
              <a:rPr lang="en-US" sz="1200" dirty="0" err="1"/>
              <a:t>BrightLocal</a:t>
            </a:r>
            <a:r>
              <a:rPr lang="en-US" sz="1200" dirty="0"/>
              <a:t>, 2025).</a:t>
            </a:r>
          </a:p>
        </p:txBody>
      </p:sp>
    </p:spTree>
    <p:extLst>
      <p:ext uri="{BB962C8B-B14F-4D97-AF65-F5344CB8AC3E}">
        <p14:creationId xmlns:p14="http://schemas.microsoft.com/office/powerpoint/2010/main" val="4168740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8FED-F747-4695-85BB-7223051536D2}"/>
              </a:ext>
            </a:extLst>
          </p:cNvPr>
          <p:cNvSpPr>
            <a:spLocks noGrp="1"/>
          </p:cNvSpPr>
          <p:nvPr>
            <p:ph type="title"/>
          </p:nvPr>
        </p:nvSpPr>
        <p:spPr>
          <a:xfrm>
            <a:off x="500081" y="30714"/>
            <a:ext cx="8643919" cy="320400"/>
          </a:xfrm>
        </p:spPr>
        <p:txBody>
          <a:bodyPr/>
          <a:lstStyle/>
          <a:p>
            <a:r>
              <a:rPr lang="en-GB" dirty="0"/>
              <a:t>2 –Minute Advertisement for the Proposed Business</a:t>
            </a:r>
          </a:p>
        </p:txBody>
      </p:sp>
      <p:pic>
        <p:nvPicPr>
          <p:cNvPr id="3" name="2-Minute Advertisement">
            <a:hlinkClick r:id="" action="ppaction://media"/>
            <a:extLst>
              <a:ext uri="{FF2B5EF4-FFF2-40B4-BE49-F238E27FC236}">
                <a16:creationId xmlns:a16="http://schemas.microsoft.com/office/drawing/2014/main" id="{26DD7410-3E0B-45DE-8D46-00E3E83D6D0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533249" y="459764"/>
            <a:ext cx="2077502" cy="3692324"/>
          </a:xfrm>
          <a:prstGeom prst="rect">
            <a:avLst/>
          </a:prstGeom>
        </p:spPr>
      </p:pic>
    </p:spTree>
    <p:extLst>
      <p:ext uri="{BB962C8B-B14F-4D97-AF65-F5344CB8AC3E}">
        <p14:creationId xmlns:p14="http://schemas.microsoft.com/office/powerpoint/2010/main" val="2975377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5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46">
          <a:extLst>
            <a:ext uri="{FF2B5EF4-FFF2-40B4-BE49-F238E27FC236}">
              <a16:creationId xmlns:a16="http://schemas.microsoft.com/office/drawing/2014/main" id="{7CE159EE-EA48-A13F-4F16-8BC313D85F1F}"/>
            </a:ext>
          </a:extLst>
        </p:cNvPr>
        <p:cNvGrpSpPr/>
        <p:nvPr/>
      </p:nvGrpSpPr>
      <p:grpSpPr>
        <a:xfrm>
          <a:off x="0" y="0"/>
          <a:ext cx="0" cy="0"/>
          <a:chOff x="0" y="0"/>
          <a:chExt cx="0" cy="0"/>
        </a:xfrm>
      </p:grpSpPr>
      <p:sp>
        <p:nvSpPr>
          <p:cNvPr id="3061" name="Google Shape;3061;p56">
            <a:extLst>
              <a:ext uri="{FF2B5EF4-FFF2-40B4-BE49-F238E27FC236}">
                <a16:creationId xmlns:a16="http://schemas.microsoft.com/office/drawing/2014/main" id="{2C15FC1F-267E-472D-9864-FC7296AFA381}"/>
              </a:ext>
            </a:extLst>
          </p:cNvPr>
          <p:cNvSpPr txBox="1">
            <a:spLocks noGrp="1"/>
          </p:cNvSpPr>
          <p:nvPr>
            <p:ph type="title"/>
          </p:nvPr>
        </p:nvSpPr>
        <p:spPr>
          <a:xfrm>
            <a:off x="720000" y="136442"/>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endParaRPr dirty="0"/>
          </a:p>
        </p:txBody>
      </p:sp>
      <p:sp>
        <p:nvSpPr>
          <p:cNvPr id="3" name="TextBox 2">
            <a:extLst>
              <a:ext uri="{FF2B5EF4-FFF2-40B4-BE49-F238E27FC236}">
                <a16:creationId xmlns:a16="http://schemas.microsoft.com/office/drawing/2014/main" id="{48E23D87-B2EC-B415-EC1B-5A7EE65451DB}"/>
              </a:ext>
            </a:extLst>
          </p:cNvPr>
          <p:cNvSpPr txBox="1"/>
          <p:nvPr/>
        </p:nvSpPr>
        <p:spPr>
          <a:xfrm>
            <a:off x="104775" y="456842"/>
            <a:ext cx="9039225" cy="4182748"/>
          </a:xfrm>
          <a:prstGeom prst="rect">
            <a:avLst/>
          </a:prstGeom>
          <a:noFill/>
        </p:spPr>
        <p:txBody>
          <a:bodyPr wrap="square">
            <a:spAutoFit/>
          </a:bodyPr>
          <a:lstStyle/>
          <a:p>
            <a:pPr marL="228600" indent="-228600">
              <a:lnSpc>
                <a:spcPct val="150000"/>
              </a:lnSpc>
              <a:buFont typeface="+mj-lt"/>
              <a:buAutoNum type="arabicPeriod"/>
            </a:pPr>
            <a:r>
              <a:rPr lang="en-US" sz="1050" dirty="0" err="1"/>
              <a:t>BrightLocal</a:t>
            </a:r>
            <a:r>
              <a:rPr lang="en-US" sz="1050" dirty="0"/>
              <a:t> (2025) Local Consumer Review Survey 2025. Available at: https://www.brightlocal.com/research/local-consumer-review-survey-2025/ (Accessed: 12 March 2026). </a:t>
            </a:r>
          </a:p>
          <a:p>
            <a:pPr marL="228600" indent="-228600">
              <a:lnSpc>
                <a:spcPct val="150000"/>
              </a:lnSpc>
              <a:buFont typeface="+mj-lt"/>
              <a:buAutoNum type="arabicPeriod"/>
            </a:pPr>
            <a:r>
              <a:rPr lang="en-US" sz="1050" dirty="0"/>
              <a:t>Clarke, A.H., Freytag, P.V. and Mora Cortez, R. (2024) ‘Revisiting the strategic role of market segmentation: Five themes for future research’, Industrial Marketing Management, 121, pp. A7–A10. </a:t>
            </a:r>
            <a:r>
              <a:rPr lang="en-US" sz="1050" dirty="0" err="1"/>
              <a:t>doi</a:t>
            </a:r>
            <a:r>
              <a:rPr lang="en-US" sz="1050" dirty="0"/>
              <a:t>: 10.1016/j.indmarman.2024.07.012. </a:t>
            </a:r>
          </a:p>
          <a:p>
            <a:pPr marL="228600" indent="-228600">
              <a:lnSpc>
                <a:spcPct val="150000"/>
              </a:lnSpc>
              <a:buFont typeface="+mj-lt"/>
              <a:buAutoNum type="arabicPeriod"/>
            </a:pPr>
            <a:r>
              <a:rPr lang="en-US" sz="1050" dirty="0"/>
              <a:t>Google Search Central (2025) SEO Starter Guide: The Basics. Available at: https://developers.google.com/search/docs/fundamentals/seo-starter-guide (Accessed: 12 March 2026). </a:t>
            </a:r>
          </a:p>
          <a:p>
            <a:pPr marL="228600" indent="-228600">
              <a:lnSpc>
                <a:spcPct val="150000"/>
              </a:lnSpc>
              <a:buFont typeface="+mj-lt"/>
              <a:buAutoNum type="arabicPeriod"/>
            </a:pPr>
            <a:r>
              <a:rPr lang="en-US" sz="1050" dirty="0"/>
              <a:t>Government Analysis Function (2023) Questionnaire design guidance. Available at: https://analysisfunction.civilservice.gov.uk/policy-store/questionnaire-design-guidance/ (Accessed: 12 March 2026). </a:t>
            </a:r>
          </a:p>
          <a:p>
            <a:pPr marL="228600" indent="-228600">
              <a:lnSpc>
                <a:spcPct val="150000"/>
              </a:lnSpc>
              <a:buFont typeface="+mj-lt"/>
              <a:buAutoNum type="arabicPeriod"/>
            </a:pPr>
            <a:r>
              <a:rPr lang="en-US" sz="1050" dirty="0"/>
              <a:t>Government Analysis Function (2020) User-</a:t>
            </a:r>
            <a:r>
              <a:rPr lang="en-US" sz="1050" dirty="0" err="1"/>
              <a:t>centred</a:t>
            </a:r>
            <a:r>
              <a:rPr lang="en-US" sz="1050" dirty="0"/>
              <a:t> design approach to surveys. Available at: https://analysisfunction.civilservice.gov.uk/policy-store/a-user-centred-design-approach-to-surveys/ (Accessed: 12 March 2026). </a:t>
            </a:r>
          </a:p>
          <a:p>
            <a:pPr marL="228600" indent="-228600">
              <a:lnSpc>
                <a:spcPct val="150000"/>
              </a:lnSpc>
              <a:buFont typeface="+mj-lt"/>
              <a:buAutoNum type="arabicPeriod"/>
            </a:pPr>
            <a:r>
              <a:rPr lang="en-US" sz="1050" dirty="0"/>
              <a:t>Nikulina, O., van Riel, A.C.R., </a:t>
            </a:r>
            <a:r>
              <a:rPr lang="en-US" sz="1050" dirty="0" err="1"/>
              <a:t>Lemmink</a:t>
            </a:r>
            <a:r>
              <a:rPr lang="en-US" sz="1050" dirty="0"/>
              <a:t>, J.G.A.M., Grewal, D. and </a:t>
            </a:r>
            <a:r>
              <a:rPr lang="en-US" sz="1050" dirty="0" err="1"/>
              <a:t>Wetzels</a:t>
            </a:r>
            <a:r>
              <a:rPr lang="en-US" sz="1050" dirty="0"/>
              <a:t>, M. (2024) ‘Narrate, Act, and Resonate to Tell a Visual Story: A Systematic Review of How Images Transport Viewers’, Journal of Advertising, 53(4), pp. 605–625. </a:t>
            </a:r>
            <a:r>
              <a:rPr lang="en-US" sz="1050" dirty="0" err="1"/>
              <a:t>doi</a:t>
            </a:r>
            <a:r>
              <a:rPr lang="en-US" sz="1050" dirty="0"/>
              <a:t>: 10.1080/00913367.2024.2309921. </a:t>
            </a:r>
          </a:p>
          <a:p>
            <a:pPr marL="228600" indent="-228600">
              <a:lnSpc>
                <a:spcPct val="150000"/>
              </a:lnSpc>
              <a:buFont typeface="+mj-lt"/>
              <a:buAutoNum type="arabicPeriod"/>
            </a:pPr>
            <a:r>
              <a:rPr lang="en-US" sz="1050" dirty="0"/>
              <a:t>Sharabati, A.-A.A., Ali, A.A.A., </a:t>
            </a:r>
            <a:r>
              <a:rPr lang="en-US" sz="1050" dirty="0" err="1"/>
              <a:t>Allahham</a:t>
            </a:r>
            <a:r>
              <a:rPr lang="en-US" sz="1050" dirty="0"/>
              <a:t>, M.I., Hussein, A.A., </a:t>
            </a:r>
            <a:r>
              <a:rPr lang="en-US" sz="1050" dirty="0" err="1"/>
              <a:t>Alheet</a:t>
            </a:r>
            <a:r>
              <a:rPr lang="en-US" sz="1050" dirty="0"/>
              <a:t>, A.F. and Mohammad, A.S. (2024) ‘The Impact of Digital Marketing on the Performance of SMEs: An Analytical Study in Light of Modern Digital Transformations’, Sustainability, 16(19), 8667. </a:t>
            </a:r>
            <a:r>
              <a:rPr lang="en-US" sz="1050" dirty="0" err="1"/>
              <a:t>doi</a:t>
            </a:r>
            <a:r>
              <a:rPr lang="en-US" sz="1050" dirty="0"/>
              <a:t>: 10.3390/su16198667. </a:t>
            </a:r>
          </a:p>
          <a:p>
            <a:pPr marL="228600" indent="-228600">
              <a:lnSpc>
                <a:spcPct val="150000"/>
              </a:lnSpc>
              <a:buFont typeface="+mj-lt"/>
              <a:buAutoNum type="arabicPeriod"/>
            </a:pPr>
            <a:r>
              <a:rPr lang="en-US" sz="1050" dirty="0" err="1"/>
              <a:t>Srisathan</a:t>
            </a:r>
            <a:r>
              <a:rPr lang="en-US" sz="1050" dirty="0"/>
              <a:t>, W.A., </a:t>
            </a:r>
            <a:r>
              <a:rPr lang="en-US" sz="1050" dirty="0" err="1"/>
              <a:t>Ketkaew</a:t>
            </a:r>
            <a:r>
              <a:rPr lang="en-US" sz="1050" dirty="0"/>
              <a:t>, C., </a:t>
            </a:r>
            <a:r>
              <a:rPr lang="en-US" sz="1050" dirty="0" err="1"/>
              <a:t>Jantuma</a:t>
            </a:r>
            <a:r>
              <a:rPr lang="en-US" sz="1050" dirty="0"/>
              <a:t>, N. and </a:t>
            </a:r>
            <a:r>
              <a:rPr lang="en-US" sz="1050" dirty="0" err="1"/>
              <a:t>Naruetharadhol</a:t>
            </a:r>
            <a:r>
              <a:rPr lang="en-US" sz="1050" dirty="0"/>
              <a:t>, P. (2024) ‘Trust and website conversion in consumer responses to green product purchasing: A new perspective through the lens of innovative website Design’s technology integration’, </a:t>
            </a:r>
            <a:r>
              <a:rPr lang="en-US" sz="1050" dirty="0" err="1"/>
              <a:t>Heliyon</a:t>
            </a:r>
            <a:r>
              <a:rPr lang="en-US" sz="1050" dirty="0"/>
              <a:t>, 10(1), e23764. </a:t>
            </a:r>
            <a:r>
              <a:rPr lang="en-US" sz="1050" dirty="0" err="1"/>
              <a:t>doi</a:t>
            </a:r>
            <a:r>
              <a:rPr lang="en-US" sz="1050" dirty="0"/>
              <a:t>: 10.1016/</a:t>
            </a:r>
            <a:r>
              <a:rPr lang="en-US" sz="1050" dirty="0" err="1"/>
              <a:t>j.heliyon</a:t>
            </a:r>
            <a:r>
              <a:rPr lang="en-US" sz="1050" dirty="0"/>
              <a:t>. 2023.e23764.</a:t>
            </a:r>
          </a:p>
        </p:txBody>
      </p:sp>
    </p:spTree>
    <p:extLst>
      <p:ext uri="{BB962C8B-B14F-4D97-AF65-F5344CB8AC3E}">
        <p14:creationId xmlns:p14="http://schemas.microsoft.com/office/powerpoint/2010/main" val="3645000144"/>
      </p:ext>
    </p:extLst>
  </p:cSld>
  <p:clrMapOvr>
    <a:masterClrMapping/>
  </p:clrMapOvr>
</p:sld>
</file>

<file path=ppt/theme/theme1.xml><?xml version="1.0" encoding="utf-8"?>
<a:theme xmlns:a="http://schemas.openxmlformats.org/drawingml/2006/main" name="Project research">
  <a:themeElements>
    <a:clrScheme name="Simple Light">
      <a:dk1>
        <a:srgbClr val="045A68"/>
      </a:dk1>
      <a:lt1>
        <a:srgbClr val="FFFFFF"/>
      </a:lt1>
      <a:dk2>
        <a:srgbClr val="263238"/>
      </a:dk2>
      <a:lt2>
        <a:srgbClr val="455A64"/>
      </a:lt2>
      <a:accent1>
        <a:srgbClr val="045A68"/>
      </a:accent1>
      <a:accent2>
        <a:srgbClr val="19B5B1"/>
      </a:accent2>
      <a:accent3>
        <a:srgbClr val="B78876"/>
      </a:accent3>
      <a:accent4>
        <a:srgbClr val="FFBE9D"/>
      </a:accent4>
      <a:accent5>
        <a:srgbClr val="EBEBEB"/>
      </a:accent5>
      <a:accent6>
        <a:srgbClr val="E0E0E0"/>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354</TotalTime>
  <Words>1604</Words>
  <Application>Microsoft Office PowerPoint</Application>
  <PresentationFormat>On-screen Show (16:9)</PresentationFormat>
  <Paragraphs>65</Paragraphs>
  <Slides>14</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Josefin Sans</vt:lpstr>
      <vt:lpstr>Arial</vt:lpstr>
      <vt:lpstr>Times New Roman</vt:lpstr>
      <vt:lpstr>Lilita One</vt:lpstr>
      <vt:lpstr>Project research</vt:lpstr>
      <vt:lpstr>BMSW4008 Digital Skills for Personal and Professional Growth Student Name: Rumi Begum  Student ID: 2216573</vt:lpstr>
      <vt:lpstr>Introduction</vt:lpstr>
      <vt:lpstr>Questionnaire Design</vt:lpstr>
      <vt:lpstr>Data Collection and Main Findings</vt:lpstr>
      <vt:lpstr>Audience Segmentation and Business Idea</vt:lpstr>
      <vt:lpstr>Website Design Decisions</vt:lpstr>
      <vt:lpstr>Marketing Materials Decisions</vt:lpstr>
      <vt:lpstr>SEO and Channel Strategy</vt:lpstr>
      <vt:lpstr>Video Advert Decisions</vt:lpstr>
      <vt:lpstr>Reflection on What I Learnt</vt:lpstr>
      <vt:lpstr>Skills Developed and Skills to Improve</vt:lpstr>
      <vt:lpstr>Conclusion</vt:lpstr>
      <vt:lpstr>2 –Minute Advertisement for the Proposed Business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dc:title>
  <dc:creator/>
  <cp:lastModifiedBy>LENOVO</cp:lastModifiedBy>
  <cp:revision>5</cp:revision>
  <dcterms:modified xsi:type="dcterms:W3CDTF">2026-03-15T15:33:47Z</dcterms:modified>
</cp:coreProperties>
</file>