
<file path=[Content_Types].xml><?xml version="1.0" encoding="utf-8"?>
<Types xmlns="http://schemas.openxmlformats.org/package/2006/content-types">
  <Default Extension="1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1"/><Relationship Id="rId1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1"/><Relationship Id="rId1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D67286-AB6A-4A31-AD25-FD54D95CCB01}" type="doc">
      <dgm:prSet loTypeId="urn:microsoft.com/office/officeart/2005/8/layout/vList2" loCatId="list" qsTypeId="urn:microsoft.com/office/officeart/2005/8/quickstyle/3d4" qsCatId="3D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A3AB6C23-B44A-4D60-A016-E496C516E95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An innovative enterprise that offers eco-friendly agricultural supplies that empower farmers with advanced irrigation systems, sustainable seedlings, bio-pesticides, and organic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fertilisers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F4A0A2-79C3-4FBD-8F7F-EF4BD98F2336}" type="parTrans" cxnId="{AED3BADB-5370-424B-96F6-A8D9ED96DA91}">
      <dgm:prSet/>
      <dgm:spPr/>
      <dgm:t>
        <a:bodyPr/>
        <a:lstStyle/>
        <a:p>
          <a:endParaRPr lang="en-GB"/>
        </a:p>
      </dgm:t>
    </dgm:pt>
    <dgm:pt modelId="{D02C2783-E95A-4E0C-BA55-76C2653CFEC1}" type="sibTrans" cxnId="{AED3BADB-5370-424B-96F6-A8D9ED96DA91}">
      <dgm:prSet/>
      <dgm:spPr/>
      <dgm:t>
        <a:bodyPr/>
        <a:lstStyle/>
        <a:p>
          <a:endParaRPr lang="en-GB"/>
        </a:p>
      </dgm:t>
    </dgm:pt>
    <dgm:pt modelId="{9F479D1A-A437-4F00-A403-1086ED5BBBF0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 mission-driven approach that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prioritises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the preservation of natural resources, the development of community resilience, and the enhancement of productivity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AAE8DA-8B68-4205-9645-1D16B43356CB}" type="parTrans" cxnId="{0E723328-58C1-4DF1-A794-B613D54EFD6C}">
      <dgm:prSet/>
      <dgm:spPr/>
      <dgm:t>
        <a:bodyPr/>
        <a:lstStyle/>
        <a:p>
          <a:endParaRPr lang="en-GB"/>
        </a:p>
      </dgm:t>
    </dgm:pt>
    <dgm:pt modelId="{CB345648-F9BF-46CB-BD18-F4A3E8F8C17C}" type="sibTrans" cxnId="{0E723328-58C1-4DF1-A794-B613D54EFD6C}">
      <dgm:prSet/>
      <dgm:spPr/>
      <dgm:t>
        <a:bodyPr/>
        <a:lstStyle/>
        <a:p>
          <a:endParaRPr lang="en-GB"/>
        </a:p>
      </dgm:t>
    </dgm:pt>
    <dgm:pt modelId="{36C37F39-030F-406D-957E-2727571DF9AA}" type="pres">
      <dgm:prSet presAssocID="{37D67286-AB6A-4A31-AD25-FD54D95CCB01}" presName="linear" presStyleCnt="0">
        <dgm:presLayoutVars>
          <dgm:animLvl val="lvl"/>
          <dgm:resizeHandles val="exact"/>
        </dgm:presLayoutVars>
      </dgm:prSet>
      <dgm:spPr/>
    </dgm:pt>
    <dgm:pt modelId="{8FDDD3E1-259A-457E-BB9E-DB8DCB7EFEA9}" type="pres">
      <dgm:prSet presAssocID="{A3AB6C23-B44A-4D60-A016-E496C516E95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DB232C-93D8-4652-B6CE-1BCC12DC993A}" type="pres">
      <dgm:prSet presAssocID="{D02C2783-E95A-4E0C-BA55-76C2653CFEC1}" presName="spacer" presStyleCnt="0"/>
      <dgm:spPr/>
    </dgm:pt>
    <dgm:pt modelId="{8B3DC93E-0E7B-4263-9F06-21363C0371E5}" type="pres">
      <dgm:prSet presAssocID="{9F479D1A-A437-4F00-A403-1086ED5BBBF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DF4D000-B44C-4F60-B0A4-9C24BC4973A8}" type="presOf" srcId="{37D67286-AB6A-4A31-AD25-FD54D95CCB01}" destId="{36C37F39-030F-406D-957E-2727571DF9AA}" srcOrd="0" destOrd="0" presId="urn:microsoft.com/office/officeart/2005/8/layout/vList2"/>
    <dgm:cxn modelId="{0E723328-58C1-4DF1-A794-B613D54EFD6C}" srcId="{37D67286-AB6A-4A31-AD25-FD54D95CCB01}" destId="{9F479D1A-A437-4F00-A403-1086ED5BBBF0}" srcOrd="1" destOrd="0" parTransId="{B5AAE8DA-8B68-4205-9645-1D16B43356CB}" sibTransId="{CB345648-F9BF-46CB-BD18-F4A3E8F8C17C}"/>
    <dgm:cxn modelId="{83B7172C-FA75-4725-8C3E-017C384C6DAC}" type="presOf" srcId="{9F479D1A-A437-4F00-A403-1086ED5BBBF0}" destId="{8B3DC93E-0E7B-4263-9F06-21363C0371E5}" srcOrd="0" destOrd="0" presId="urn:microsoft.com/office/officeart/2005/8/layout/vList2"/>
    <dgm:cxn modelId="{32E34974-C33B-4BFC-8A22-B89A3E7413A7}" type="presOf" srcId="{A3AB6C23-B44A-4D60-A016-E496C516E95F}" destId="{8FDDD3E1-259A-457E-BB9E-DB8DCB7EFEA9}" srcOrd="0" destOrd="0" presId="urn:microsoft.com/office/officeart/2005/8/layout/vList2"/>
    <dgm:cxn modelId="{AED3BADB-5370-424B-96F6-A8D9ED96DA91}" srcId="{37D67286-AB6A-4A31-AD25-FD54D95CCB01}" destId="{A3AB6C23-B44A-4D60-A016-E496C516E95F}" srcOrd="0" destOrd="0" parTransId="{6FF4A0A2-79C3-4FBD-8F7F-EF4BD98F2336}" sibTransId="{D02C2783-E95A-4E0C-BA55-76C2653CFEC1}"/>
    <dgm:cxn modelId="{B603681A-0244-42A5-A434-BFC8A12A3687}" type="presParOf" srcId="{36C37F39-030F-406D-957E-2727571DF9AA}" destId="{8FDDD3E1-259A-457E-BB9E-DB8DCB7EFEA9}" srcOrd="0" destOrd="0" presId="urn:microsoft.com/office/officeart/2005/8/layout/vList2"/>
    <dgm:cxn modelId="{9D42D0E0-E12C-460E-B0CF-0B4D0DFEF1F2}" type="presParOf" srcId="{36C37F39-030F-406D-957E-2727571DF9AA}" destId="{72DB232C-93D8-4652-B6CE-1BCC12DC993A}" srcOrd="1" destOrd="0" presId="urn:microsoft.com/office/officeart/2005/8/layout/vList2"/>
    <dgm:cxn modelId="{CE16614B-93B2-4882-B4C0-BD81021051D8}" type="presParOf" srcId="{36C37F39-030F-406D-957E-2727571DF9AA}" destId="{8B3DC93E-0E7B-4263-9F06-21363C0371E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9EBA5A-68F6-43DB-8251-1549DF70FBCC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B28F183-4CD1-48E1-A280-DA8726DCB47E}">
      <dgm:prSet custT="1"/>
      <dgm:spPr/>
      <dgm:t>
        <a:bodyPr/>
        <a:lstStyle/>
        <a:p>
          <a:pPr algn="l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Strategic partnerships with local cooperatives, research institutions, and eco-friendly suppliers to support market adaptation and product innovation.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6C115B-5E9E-42C9-A81F-0703422797F9}" type="parTrans" cxnId="{8615F07C-5E2F-4DF6-97F4-5C47222D023B}">
      <dgm:prSet/>
      <dgm:spPr/>
      <dgm:t>
        <a:bodyPr/>
        <a:lstStyle/>
        <a:p>
          <a:endParaRPr lang="en-GB"/>
        </a:p>
      </dgm:t>
    </dgm:pt>
    <dgm:pt modelId="{6FA93BF1-B2B9-4618-AE8F-BD6BD405F390}" type="sibTrans" cxnId="{8615F07C-5E2F-4DF6-97F4-5C47222D023B}">
      <dgm:prSet/>
      <dgm:spPr/>
      <dgm:t>
        <a:bodyPr/>
        <a:lstStyle/>
        <a:p>
          <a:endParaRPr lang="en-GB"/>
        </a:p>
      </dgm:t>
    </dgm:pt>
    <dgm:pt modelId="{DC8881A7-146A-47AF-B7D9-14ABDA6036CA}">
      <dgm:prSet custT="1"/>
      <dgm:spPr/>
      <dgm:t>
        <a:bodyPr/>
        <a:lstStyle/>
        <a:p>
          <a:pPr algn="l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Triple-bottom-line strategy that integrates economic viability, social responsibility, and environmental stewardship through ethical production and renewable resource use.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658872-18D3-4318-91B6-CEA052636CAA}" type="parTrans" cxnId="{F4C460EF-3A9E-4E79-9CB5-D64E9FB11CD1}">
      <dgm:prSet/>
      <dgm:spPr/>
      <dgm:t>
        <a:bodyPr/>
        <a:lstStyle/>
        <a:p>
          <a:endParaRPr lang="en-GB"/>
        </a:p>
      </dgm:t>
    </dgm:pt>
    <dgm:pt modelId="{E1B2641B-54C5-4FC3-B746-3B0D9A5BD1B4}" type="sibTrans" cxnId="{F4C460EF-3A9E-4E79-9CB5-D64E9FB11CD1}">
      <dgm:prSet/>
      <dgm:spPr/>
      <dgm:t>
        <a:bodyPr/>
        <a:lstStyle/>
        <a:p>
          <a:endParaRPr lang="en-GB"/>
        </a:p>
      </dgm:t>
    </dgm:pt>
    <dgm:pt modelId="{2F8AC839-FE83-4231-9827-4C8411180440}" type="pres">
      <dgm:prSet presAssocID="{4D9EBA5A-68F6-43DB-8251-1549DF70FBCC}" presName="cycle" presStyleCnt="0">
        <dgm:presLayoutVars>
          <dgm:dir/>
          <dgm:resizeHandles val="exact"/>
        </dgm:presLayoutVars>
      </dgm:prSet>
      <dgm:spPr/>
    </dgm:pt>
    <dgm:pt modelId="{EEB84AA1-BAD8-458A-B192-4A8424FC34CB}" type="pres">
      <dgm:prSet presAssocID="{EB28F183-4CD1-48E1-A280-DA8726DCB47E}" presName="node" presStyleLbl="node1" presStyleIdx="0" presStyleCnt="2">
        <dgm:presLayoutVars>
          <dgm:bulletEnabled val="1"/>
        </dgm:presLayoutVars>
      </dgm:prSet>
      <dgm:spPr>
        <a:prstGeom prst="rect">
          <a:avLst/>
        </a:prstGeom>
      </dgm:spPr>
    </dgm:pt>
    <dgm:pt modelId="{E014B48D-AC6A-4EFE-BA8C-71F39BE21D0F}" type="pres">
      <dgm:prSet presAssocID="{6FA93BF1-B2B9-4618-AE8F-BD6BD405F390}" presName="sibTrans" presStyleLbl="sibTrans2D1" presStyleIdx="0" presStyleCnt="2"/>
      <dgm:spPr/>
    </dgm:pt>
    <dgm:pt modelId="{B633FCB3-FC1B-4A00-9DA7-640605305245}" type="pres">
      <dgm:prSet presAssocID="{6FA93BF1-B2B9-4618-AE8F-BD6BD405F390}" presName="connectorText" presStyleLbl="sibTrans2D1" presStyleIdx="0" presStyleCnt="2"/>
      <dgm:spPr/>
    </dgm:pt>
    <dgm:pt modelId="{C63433C3-4239-489D-B2C8-5C71E608A031}" type="pres">
      <dgm:prSet presAssocID="{DC8881A7-146A-47AF-B7D9-14ABDA6036CA}" presName="node" presStyleLbl="node1" presStyleIdx="1" presStyleCnt="2" custScaleX="116083">
        <dgm:presLayoutVars>
          <dgm:bulletEnabled val="1"/>
        </dgm:presLayoutVars>
      </dgm:prSet>
      <dgm:spPr>
        <a:prstGeom prst="rect">
          <a:avLst/>
        </a:prstGeom>
      </dgm:spPr>
    </dgm:pt>
    <dgm:pt modelId="{E05691B3-0E11-4D49-A080-4C8F0A00E6F1}" type="pres">
      <dgm:prSet presAssocID="{E1B2641B-54C5-4FC3-B746-3B0D9A5BD1B4}" presName="sibTrans" presStyleLbl="sibTrans2D1" presStyleIdx="1" presStyleCnt="2"/>
      <dgm:spPr/>
    </dgm:pt>
    <dgm:pt modelId="{0E9C324D-B340-4551-99D8-F9BA38F4AB34}" type="pres">
      <dgm:prSet presAssocID="{E1B2641B-54C5-4FC3-B746-3B0D9A5BD1B4}" presName="connectorText" presStyleLbl="sibTrans2D1" presStyleIdx="1" presStyleCnt="2"/>
      <dgm:spPr/>
    </dgm:pt>
  </dgm:ptLst>
  <dgm:cxnLst>
    <dgm:cxn modelId="{37DAE31C-227A-4B26-A9D4-2BE1B415204E}" type="presOf" srcId="{E1B2641B-54C5-4FC3-B746-3B0D9A5BD1B4}" destId="{E05691B3-0E11-4D49-A080-4C8F0A00E6F1}" srcOrd="0" destOrd="0" presId="urn:microsoft.com/office/officeart/2005/8/layout/cycle2"/>
    <dgm:cxn modelId="{3564212F-DD56-461E-923E-1032FE0C7728}" type="presOf" srcId="{4D9EBA5A-68F6-43DB-8251-1549DF70FBCC}" destId="{2F8AC839-FE83-4231-9827-4C8411180440}" srcOrd="0" destOrd="0" presId="urn:microsoft.com/office/officeart/2005/8/layout/cycle2"/>
    <dgm:cxn modelId="{79987262-6C48-4D19-A9E5-8D6F66202BB8}" type="presOf" srcId="{DC8881A7-146A-47AF-B7D9-14ABDA6036CA}" destId="{C63433C3-4239-489D-B2C8-5C71E608A031}" srcOrd="0" destOrd="0" presId="urn:microsoft.com/office/officeart/2005/8/layout/cycle2"/>
    <dgm:cxn modelId="{A7173C46-5555-4FE1-8EF6-4F65D2A1CFBF}" type="presOf" srcId="{6FA93BF1-B2B9-4618-AE8F-BD6BD405F390}" destId="{E014B48D-AC6A-4EFE-BA8C-71F39BE21D0F}" srcOrd="0" destOrd="0" presId="urn:microsoft.com/office/officeart/2005/8/layout/cycle2"/>
    <dgm:cxn modelId="{8615F07C-5E2F-4DF6-97F4-5C47222D023B}" srcId="{4D9EBA5A-68F6-43DB-8251-1549DF70FBCC}" destId="{EB28F183-4CD1-48E1-A280-DA8726DCB47E}" srcOrd="0" destOrd="0" parTransId="{C56C115B-5E9E-42C9-A81F-0703422797F9}" sibTransId="{6FA93BF1-B2B9-4618-AE8F-BD6BD405F390}"/>
    <dgm:cxn modelId="{E50F8BB2-FD4E-44B8-8E4F-88248F02A83E}" type="presOf" srcId="{E1B2641B-54C5-4FC3-B746-3B0D9A5BD1B4}" destId="{0E9C324D-B340-4551-99D8-F9BA38F4AB34}" srcOrd="1" destOrd="0" presId="urn:microsoft.com/office/officeart/2005/8/layout/cycle2"/>
    <dgm:cxn modelId="{D31DB1B8-7642-4F35-B7F8-B58C106CB4AF}" type="presOf" srcId="{EB28F183-4CD1-48E1-A280-DA8726DCB47E}" destId="{EEB84AA1-BAD8-458A-B192-4A8424FC34CB}" srcOrd="0" destOrd="0" presId="urn:microsoft.com/office/officeart/2005/8/layout/cycle2"/>
    <dgm:cxn modelId="{AA6B5CC9-6E29-49FF-B839-0DB4A2518BA1}" type="presOf" srcId="{6FA93BF1-B2B9-4618-AE8F-BD6BD405F390}" destId="{B633FCB3-FC1B-4A00-9DA7-640605305245}" srcOrd="1" destOrd="0" presId="urn:microsoft.com/office/officeart/2005/8/layout/cycle2"/>
    <dgm:cxn modelId="{F4C460EF-3A9E-4E79-9CB5-D64E9FB11CD1}" srcId="{4D9EBA5A-68F6-43DB-8251-1549DF70FBCC}" destId="{DC8881A7-146A-47AF-B7D9-14ABDA6036CA}" srcOrd="1" destOrd="0" parTransId="{4C658872-18D3-4318-91B6-CEA052636CAA}" sibTransId="{E1B2641B-54C5-4FC3-B746-3B0D9A5BD1B4}"/>
    <dgm:cxn modelId="{476FA7B7-7166-467F-874A-C3C025CBCAE4}" type="presParOf" srcId="{2F8AC839-FE83-4231-9827-4C8411180440}" destId="{EEB84AA1-BAD8-458A-B192-4A8424FC34CB}" srcOrd="0" destOrd="0" presId="urn:microsoft.com/office/officeart/2005/8/layout/cycle2"/>
    <dgm:cxn modelId="{75B00904-6A37-4A91-8758-CF59A8CA9AF5}" type="presParOf" srcId="{2F8AC839-FE83-4231-9827-4C8411180440}" destId="{E014B48D-AC6A-4EFE-BA8C-71F39BE21D0F}" srcOrd="1" destOrd="0" presId="urn:microsoft.com/office/officeart/2005/8/layout/cycle2"/>
    <dgm:cxn modelId="{308D24E6-F93C-4B06-8DF1-E1DAA40C4FB4}" type="presParOf" srcId="{E014B48D-AC6A-4EFE-BA8C-71F39BE21D0F}" destId="{B633FCB3-FC1B-4A00-9DA7-640605305245}" srcOrd="0" destOrd="0" presId="urn:microsoft.com/office/officeart/2005/8/layout/cycle2"/>
    <dgm:cxn modelId="{49BED13C-C52C-4773-92A4-CA76C1158034}" type="presParOf" srcId="{2F8AC839-FE83-4231-9827-4C8411180440}" destId="{C63433C3-4239-489D-B2C8-5C71E608A031}" srcOrd="2" destOrd="0" presId="urn:microsoft.com/office/officeart/2005/8/layout/cycle2"/>
    <dgm:cxn modelId="{CC57C597-3327-48C9-B69E-A743C6AD7D96}" type="presParOf" srcId="{2F8AC839-FE83-4231-9827-4C8411180440}" destId="{E05691B3-0E11-4D49-A080-4C8F0A00E6F1}" srcOrd="3" destOrd="0" presId="urn:microsoft.com/office/officeart/2005/8/layout/cycle2"/>
    <dgm:cxn modelId="{D4F255B9-AC48-4B8C-801B-5312ED0E28EE}" type="presParOf" srcId="{E05691B3-0E11-4D49-A080-4C8F0A00E6F1}" destId="{0E9C324D-B340-4551-99D8-F9BA38F4AB3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C8E4E6-C83E-40F6-B200-13CB38DE4D6D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E35EFBC8-C932-4028-86FB-5849232C151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 break-even point is anticipated within 24–30 months, with a targeted 20% market share in sustainable agricultural supplies.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F48BB9-EEB1-452E-8A49-EECF57D52865}" type="parTrans" cxnId="{A2E9302E-662E-4DC7-9FA2-1497E7C26853}">
      <dgm:prSet/>
      <dgm:spPr/>
      <dgm:t>
        <a:bodyPr/>
        <a:lstStyle/>
        <a:p>
          <a:endParaRPr lang="en-GB"/>
        </a:p>
      </dgm:t>
    </dgm:pt>
    <dgm:pt modelId="{F087F745-A054-4D23-AFF1-7D844CF63F43}" type="sibTrans" cxnId="{A2E9302E-662E-4DC7-9FA2-1497E7C26853}">
      <dgm:prSet/>
      <dgm:spPr/>
      <dgm:t>
        <a:bodyPr/>
        <a:lstStyle/>
        <a:p>
          <a:endParaRPr lang="en-GB"/>
        </a:p>
      </dgm:t>
    </dgm:pt>
    <dgm:pt modelId="{6244E7DF-5FCB-4DAC-BCEC-724AB83811C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Diversified funding through government grants and green venture capital, as well as expert talent recruitment and state-of-the-art facilities, are all part of robust resource planning.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6AC579-0375-4E3E-B664-F01AD1DE34CB}" type="parTrans" cxnId="{A363B855-C6C9-4074-8296-C50F02A79578}">
      <dgm:prSet/>
      <dgm:spPr/>
      <dgm:t>
        <a:bodyPr/>
        <a:lstStyle/>
        <a:p>
          <a:endParaRPr lang="en-GB"/>
        </a:p>
      </dgm:t>
    </dgm:pt>
    <dgm:pt modelId="{1BA75616-9A72-4E56-B234-03613399B9E1}" type="sibTrans" cxnId="{A363B855-C6C9-4074-8296-C50F02A79578}">
      <dgm:prSet/>
      <dgm:spPr/>
      <dgm:t>
        <a:bodyPr/>
        <a:lstStyle/>
        <a:p>
          <a:endParaRPr lang="en-GB"/>
        </a:p>
      </dgm:t>
    </dgm:pt>
    <dgm:pt modelId="{18142761-66DC-4B3D-A6EB-12F43177EF78}" type="pres">
      <dgm:prSet presAssocID="{ABC8E4E6-C83E-40F6-B200-13CB38DE4D6D}" presName="linear" presStyleCnt="0">
        <dgm:presLayoutVars>
          <dgm:animLvl val="lvl"/>
          <dgm:resizeHandles val="exact"/>
        </dgm:presLayoutVars>
      </dgm:prSet>
      <dgm:spPr/>
    </dgm:pt>
    <dgm:pt modelId="{8D195A44-BCDE-4E47-9F27-15C247F9BAD7}" type="pres">
      <dgm:prSet presAssocID="{E35EFBC8-C932-4028-86FB-5849232C151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EE0B2BA-778E-4677-B049-E7196FF4517E}" type="pres">
      <dgm:prSet presAssocID="{F087F745-A054-4D23-AFF1-7D844CF63F43}" presName="spacer" presStyleCnt="0"/>
      <dgm:spPr/>
    </dgm:pt>
    <dgm:pt modelId="{684C5BED-9AC9-42DE-9451-DC630B3AA919}" type="pres">
      <dgm:prSet presAssocID="{6244E7DF-5FCB-4DAC-BCEC-724AB83811C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2E9302E-662E-4DC7-9FA2-1497E7C26853}" srcId="{ABC8E4E6-C83E-40F6-B200-13CB38DE4D6D}" destId="{E35EFBC8-C932-4028-86FB-5849232C1513}" srcOrd="0" destOrd="0" parTransId="{B3F48BB9-EEB1-452E-8A49-EECF57D52865}" sibTransId="{F087F745-A054-4D23-AFF1-7D844CF63F43}"/>
    <dgm:cxn modelId="{A363B855-C6C9-4074-8296-C50F02A79578}" srcId="{ABC8E4E6-C83E-40F6-B200-13CB38DE4D6D}" destId="{6244E7DF-5FCB-4DAC-BCEC-724AB83811C1}" srcOrd="1" destOrd="0" parTransId="{676AC579-0375-4E3E-B664-F01AD1DE34CB}" sibTransId="{1BA75616-9A72-4E56-B234-03613399B9E1}"/>
    <dgm:cxn modelId="{5FFCEC78-95AD-4189-BC90-2F2C11C3ABDB}" type="presOf" srcId="{E35EFBC8-C932-4028-86FB-5849232C1513}" destId="{8D195A44-BCDE-4E47-9F27-15C247F9BAD7}" srcOrd="0" destOrd="0" presId="urn:microsoft.com/office/officeart/2005/8/layout/vList2"/>
    <dgm:cxn modelId="{8ED72BC0-FA88-42B3-BE19-B56AA0899CB4}" type="presOf" srcId="{6244E7DF-5FCB-4DAC-BCEC-724AB83811C1}" destId="{684C5BED-9AC9-42DE-9451-DC630B3AA919}" srcOrd="0" destOrd="0" presId="urn:microsoft.com/office/officeart/2005/8/layout/vList2"/>
    <dgm:cxn modelId="{454BD6E1-9F4C-4729-A0CF-D9FB8BE23B10}" type="presOf" srcId="{ABC8E4E6-C83E-40F6-B200-13CB38DE4D6D}" destId="{18142761-66DC-4B3D-A6EB-12F43177EF78}" srcOrd="0" destOrd="0" presId="urn:microsoft.com/office/officeart/2005/8/layout/vList2"/>
    <dgm:cxn modelId="{D8052E6A-E368-4BC5-89F5-EFA5F53DF206}" type="presParOf" srcId="{18142761-66DC-4B3D-A6EB-12F43177EF78}" destId="{8D195A44-BCDE-4E47-9F27-15C247F9BAD7}" srcOrd="0" destOrd="0" presId="urn:microsoft.com/office/officeart/2005/8/layout/vList2"/>
    <dgm:cxn modelId="{A2D4D3F8-65D5-4FDE-911A-1D487CFF5EB8}" type="presParOf" srcId="{18142761-66DC-4B3D-A6EB-12F43177EF78}" destId="{6EE0B2BA-778E-4677-B049-E7196FF4517E}" srcOrd="1" destOrd="0" presId="urn:microsoft.com/office/officeart/2005/8/layout/vList2"/>
    <dgm:cxn modelId="{51D54CD8-1A31-4583-8F08-D679356BE672}" type="presParOf" srcId="{18142761-66DC-4B3D-A6EB-12F43177EF78}" destId="{684C5BED-9AC9-42DE-9451-DC630B3AA91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060D05-1632-4817-841B-0DA4F640B760}" type="doc">
      <dgm:prSet loTypeId="urn:microsoft.com/office/officeart/2005/8/layout/hList7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73122DD-7646-42CB-AC73-267765D8013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Favorable market trends include increased demand for sustainable farming techniques and strong government backing for environmentally friendly activities.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C7C6A1-3DCA-4691-AB2E-A4934271585D}" type="parTrans" cxnId="{64BDDF19-79A5-4892-8EE4-F80394C0A010}">
      <dgm:prSet/>
      <dgm:spPr/>
      <dgm:t>
        <a:bodyPr/>
        <a:lstStyle/>
        <a:p>
          <a:endParaRPr lang="en-GB"/>
        </a:p>
      </dgm:t>
    </dgm:pt>
    <dgm:pt modelId="{F20C5354-B830-49FD-8F0B-788F1418675E}" type="sibTrans" cxnId="{64BDDF19-79A5-4892-8EE4-F80394C0A010}">
      <dgm:prSet/>
      <dgm:spPr/>
      <dgm:t>
        <a:bodyPr/>
        <a:lstStyle/>
        <a:p>
          <a:endParaRPr lang="en-GB"/>
        </a:p>
      </dgm:t>
    </dgm:pt>
    <dgm:pt modelId="{67663297-81A7-4D66-A532-AB9F742335E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Adaptive, research-driven approach with ongoing community participation to provide operational resilience and long-term competitive advantage.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D4728C-47A0-46A5-9613-A6D1CAB8EDDC}" type="parTrans" cxnId="{40280B76-4BD2-41D4-88CE-4DCE21073E48}">
      <dgm:prSet/>
      <dgm:spPr/>
      <dgm:t>
        <a:bodyPr/>
        <a:lstStyle/>
        <a:p>
          <a:endParaRPr lang="en-GB"/>
        </a:p>
      </dgm:t>
    </dgm:pt>
    <dgm:pt modelId="{94B598F6-7FC3-4475-ABEE-A1D827CC0CB9}" type="sibTrans" cxnId="{40280B76-4BD2-41D4-88CE-4DCE21073E48}">
      <dgm:prSet/>
      <dgm:spPr/>
      <dgm:t>
        <a:bodyPr/>
        <a:lstStyle/>
        <a:p>
          <a:endParaRPr lang="en-GB"/>
        </a:p>
      </dgm:t>
    </dgm:pt>
    <dgm:pt modelId="{C656D1B1-6F33-4FF4-B2C9-94D745550DC4}" type="pres">
      <dgm:prSet presAssocID="{30060D05-1632-4817-841B-0DA4F640B760}" presName="Name0" presStyleCnt="0">
        <dgm:presLayoutVars>
          <dgm:dir/>
          <dgm:resizeHandles val="exact"/>
        </dgm:presLayoutVars>
      </dgm:prSet>
      <dgm:spPr/>
    </dgm:pt>
    <dgm:pt modelId="{6E31E43B-A855-450D-B73D-5F5B607C8725}" type="pres">
      <dgm:prSet presAssocID="{30060D05-1632-4817-841B-0DA4F640B760}" presName="fgShape" presStyleLbl="fgShp" presStyleIdx="0" presStyleCnt="1"/>
      <dgm:spPr/>
    </dgm:pt>
    <dgm:pt modelId="{7A18F480-2431-4EC5-8454-D584A21E05AA}" type="pres">
      <dgm:prSet presAssocID="{30060D05-1632-4817-841B-0DA4F640B760}" presName="linComp" presStyleCnt="0"/>
      <dgm:spPr/>
    </dgm:pt>
    <dgm:pt modelId="{8079D897-4C37-4F75-BD4B-4D9A326ABF73}" type="pres">
      <dgm:prSet presAssocID="{073122DD-7646-42CB-AC73-267765D8013B}" presName="compNode" presStyleCnt="0"/>
      <dgm:spPr/>
    </dgm:pt>
    <dgm:pt modelId="{A6E1D30B-231F-4C53-9AA7-7B3D62DC6BD6}" type="pres">
      <dgm:prSet presAssocID="{073122DD-7646-42CB-AC73-267765D8013B}" presName="bkgdShape" presStyleLbl="node1" presStyleIdx="0" presStyleCnt="2"/>
      <dgm:spPr/>
    </dgm:pt>
    <dgm:pt modelId="{324AC002-02CB-4049-8F5B-9729C4764630}" type="pres">
      <dgm:prSet presAssocID="{073122DD-7646-42CB-AC73-267765D8013B}" presName="nodeTx" presStyleLbl="node1" presStyleIdx="0" presStyleCnt="2">
        <dgm:presLayoutVars>
          <dgm:bulletEnabled val="1"/>
        </dgm:presLayoutVars>
      </dgm:prSet>
      <dgm:spPr/>
    </dgm:pt>
    <dgm:pt modelId="{130FD682-4058-4569-A43F-B8759CD735DF}" type="pres">
      <dgm:prSet presAssocID="{073122DD-7646-42CB-AC73-267765D8013B}" presName="invisiNode" presStyleLbl="node1" presStyleIdx="0" presStyleCnt="2"/>
      <dgm:spPr/>
    </dgm:pt>
    <dgm:pt modelId="{CFB9A8E0-B6CD-4BF2-BEC9-067F1FE0FF68}" type="pres">
      <dgm:prSet presAssocID="{073122DD-7646-42CB-AC73-267765D8013B}" presName="imagNode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</dgm:pt>
    <dgm:pt modelId="{B49628B0-C22D-4326-B539-97CBF66C3535}" type="pres">
      <dgm:prSet presAssocID="{F20C5354-B830-49FD-8F0B-788F1418675E}" presName="sibTrans" presStyleLbl="sibTrans2D1" presStyleIdx="0" presStyleCnt="0"/>
      <dgm:spPr/>
    </dgm:pt>
    <dgm:pt modelId="{13326F7A-9235-49A9-974A-A77D8CBF6A27}" type="pres">
      <dgm:prSet presAssocID="{67663297-81A7-4D66-A532-AB9F742335E2}" presName="compNode" presStyleCnt="0"/>
      <dgm:spPr/>
    </dgm:pt>
    <dgm:pt modelId="{97ADB784-D288-4C49-A1AE-8FFA19E7A605}" type="pres">
      <dgm:prSet presAssocID="{67663297-81A7-4D66-A532-AB9F742335E2}" presName="bkgdShape" presStyleLbl="node1" presStyleIdx="1" presStyleCnt="2"/>
      <dgm:spPr/>
    </dgm:pt>
    <dgm:pt modelId="{A7E19C10-CCD4-4D51-9E19-8A89B584516D}" type="pres">
      <dgm:prSet presAssocID="{67663297-81A7-4D66-A532-AB9F742335E2}" presName="nodeTx" presStyleLbl="node1" presStyleIdx="1" presStyleCnt="2">
        <dgm:presLayoutVars>
          <dgm:bulletEnabled val="1"/>
        </dgm:presLayoutVars>
      </dgm:prSet>
      <dgm:spPr/>
    </dgm:pt>
    <dgm:pt modelId="{BAD266A5-1063-40AF-A6F3-1854CEE5FFFB}" type="pres">
      <dgm:prSet presAssocID="{67663297-81A7-4D66-A532-AB9F742335E2}" presName="invisiNode" presStyleLbl="node1" presStyleIdx="1" presStyleCnt="2"/>
      <dgm:spPr/>
    </dgm:pt>
    <dgm:pt modelId="{4636F6AF-9A5B-4290-BD29-2F95F3FC3367}" type="pres">
      <dgm:prSet presAssocID="{67663297-81A7-4D66-A532-AB9F742335E2}" presName="imagNode" presStyleLbl="fgImgPlac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</dgm:spPr>
    </dgm:pt>
  </dgm:ptLst>
  <dgm:cxnLst>
    <dgm:cxn modelId="{64BDDF19-79A5-4892-8EE4-F80394C0A010}" srcId="{30060D05-1632-4817-841B-0DA4F640B760}" destId="{073122DD-7646-42CB-AC73-267765D8013B}" srcOrd="0" destOrd="0" parTransId="{F5C7C6A1-3DCA-4691-AB2E-A4934271585D}" sibTransId="{F20C5354-B830-49FD-8F0B-788F1418675E}"/>
    <dgm:cxn modelId="{AAEB986A-34E7-4EA7-ABA1-6F7C5E67D083}" type="presOf" srcId="{073122DD-7646-42CB-AC73-267765D8013B}" destId="{324AC002-02CB-4049-8F5B-9729C4764630}" srcOrd="1" destOrd="0" presId="urn:microsoft.com/office/officeart/2005/8/layout/hList7"/>
    <dgm:cxn modelId="{0109C570-69BE-441F-B008-0DFB48E1964F}" type="presOf" srcId="{F20C5354-B830-49FD-8F0B-788F1418675E}" destId="{B49628B0-C22D-4326-B539-97CBF66C3535}" srcOrd="0" destOrd="0" presId="urn:microsoft.com/office/officeart/2005/8/layout/hList7"/>
    <dgm:cxn modelId="{40280B76-4BD2-41D4-88CE-4DCE21073E48}" srcId="{30060D05-1632-4817-841B-0DA4F640B760}" destId="{67663297-81A7-4D66-A532-AB9F742335E2}" srcOrd="1" destOrd="0" parTransId="{6AD4728C-47A0-46A5-9613-A6D1CAB8EDDC}" sibTransId="{94B598F6-7FC3-4475-ABEE-A1D827CC0CB9}"/>
    <dgm:cxn modelId="{63BFA058-0F65-433B-8AA4-ADA4F3C42A99}" type="presOf" srcId="{67663297-81A7-4D66-A532-AB9F742335E2}" destId="{97ADB784-D288-4C49-A1AE-8FFA19E7A605}" srcOrd="0" destOrd="0" presId="urn:microsoft.com/office/officeart/2005/8/layout/hList7"/>
    <dgm:cxn modelId="{023A3392-6EAF-4F9D-BA4A-27B006308EE6}" type="presOf" srcId="{073122DD-7646-42CB-AC73-267765D8013B}" destId="{A6E1D30B-231F-4C53-9AA7-7B3D62DC6BD6}" srcOrd="0" destOrd="0" presId="urn:microsoft.com/office/officeart/2005/8/layout/hList7"/>
    <dgm:cxn modelId="{E3790DDA-0829-433F-B84E-EF6E85405B46}" type="presOf" srcId="{67663297-81A7-4D66-A532-AB9F742335E2}" destId="{A7E19C10-CCD4-4D51-9E19-8A89B584516D}" srcOrd="1" destOrd="0" presId="urn:microsoft.com/office/officeart/2005/8/layout/hList7"/>
    <dgm:cxn modelId="{863B63F3-93FD-494A-9103-0D6D639A3C82}" type="presOf" srcId="{30060D05-1632-4817-841B-0DA4F640B760}" destId="{C656D1B1-6F33-4FF4-B2C9-94D745550DC4}" srcOrd="0" destOrd="0" presId="urn:microsoft.com/office/officeart/2005/8/layout/hList7"/>
    <dgm:cxn modelId="{344B8EE2-ADA7-4065-849C-4EAB77FA8915}" type="presParOf" srcId="{C656D1B1-6F33-4FF4-B2C9-94D745550DC4}" destId="{6E31E43B-A855-450D-B73D-5F5B607C8725}" srcOrd="0" destOrd="0" presId="urn:microsoft.com/office/officeart/2005/8/layout/hList7"/>
    <dgm:cxn modelId="{75C6C827-5B32-47F2-ACC4-DFD2316B9E85}" type="presParOf" srcId="{C656D1B1-6F33-4FF4-B2C9-94D745550DC4}" destId="{7A18F480-2431-4EC5-8454-D584A21E05AA}" srcOrd="1" destOrd="0" presId="urn:microsoft.com/office/officeart/2005/8/layout/hList7"/>
    <dgm:cxn modelId="{01A3F734-EF63-4A1B-B529-9CCEC2C9BAB1}" type="presParOf" srcId="{7A18F480-2431-4EC5-8454-D584A21E05AA}" destId="{8079D897-4C37-4F75-BD4B-4D9A326ABF73}" srcOrd="0" destOrd="0" presId="urn:microsoft.com/office/officeart/2005/8/layout/hList7"/>
    <dgm:cxn modelId="{D39A52F5-2838-4B58-B353-20291736CC50}" type="presParOf" srcId="{8079D897-4C37-4F75-BD4B-4D9A326ABF73}" destId="{A6E1D30B-231F-4C53-9AA7-7B3D62DC6BD6}" srcOrd="0" destOrd="0" presId="urn:microsoft.com/office/officeart/2005/8/layout/hList7"/>
    <dgm:cxn modelId="{5CB8BCAC-821A-4167-8985-CD4AA70E30D5}" type="presParOf" srcId="{8079D897-4C37-4F75-BD4B-4D9A326ABF73}" destId="{324AC002-02CB-4049-8F5B-9729C4764630}" srcOrd="1" destOrd="0" presId="urn:microsoft.com/office/officeart/2005/8/layout/hList7"/>
    <dgm:cxn modelId="{118073C6-AA2B-4C14-8891-680D30B77213}" type="presParOf" srcId="{8079D897-4C37-4F75-BD4B-4D9A326ABF73}" destId="{130FD682-4058-4569-A43F-B8759CD735DF}" srcOrd="2" destOrd="0" presId="urn:microsoft.com/office/officeart/2005/8/layout/hList7"/>
    <dgm:cxn modelId="{D6DB4A25-EB2D-4A7B-9AD4-34F9E36D4920}" type="presParOf" srcId="{8079D897-4C37-4F75-BD4B-4D9A326ABF73}" destId="{CFB9A8E0-B6CD-4BF2-BEC9-067F1FE0FF68}" srcOrd="3" destOrd="0" presId="urn:microsoft.com/office/officeart/2005/8/layout/hList7"/>
    <dgm:cxn modelId="{46C7A401-5F69-45D4-9DEC-071FD2EE940E}" type="presParOf" srcId="{7A18F480-2431-4EC5-8454-D584A21E05AA}" destId="{B49628B0-C22D-4326-B539-97CBF66C3535}" srcOrd="1" destOrd="0" presId="urn:microsoft.com/office/officeart/2005/8/layout/hList7"/>
    <dgm:cxn modelId="{1D8B7619-D096-43F1-B709-4E14AA9BCB47}" type="presParOf" srcId="{7A18F480-2431-4EC5-8454-D584A21E05AA}" destId="{13326F7A-9235-49A9-974A-A77D8CBF6A27}" srcOrd="2" destOrd="0" presId="urn:microsoft.com/office/officeart/2005/8/layout/hList7"/>
    <dgm:cxn modelId="{E50312A0-2BF4-411C-9FC2-E2CE52BD34D9}" type="presParOf" srcId="{13326F7A-9235-49A9-974A-A77D8CBF6A27}" destId="{97ADB784-D288-4C49-A1AE-8FFA19E7A605}" srcOrd="0" destOrd="0" presId="urn:microsoft.com/office/officeart/2005/8/layout/hList7"/>
    <dgm:cxn modelId="{E0A06C04-5040-4C32-8774-1048050718C0}" type="presParOf" srcId="{13326F7A-9235-49A9-974A-A77D8CBF6A27}" destId="{A7E19C10-CCD4-4D51-9E19-8A89B584516D}" srcOrd="1" destOrd="0" presId="urn:microsoft.com/office/officeart/2005/8/layout/hList7"/>
    <dgm:cxn modelId="{5D0738AA-4645-4C15-8186-2FCCEE57299D}" type="presParOf" srcId="{13326F7A-9235-49A9-974A-A77D8CBF6A27}" destId="{BAD266A5-1063-40AF-A6F3-1854CEE5FFFB}" srcOrd="2" destOrd="0" presId="urn:microsoft.com/office/officeart/2005/8/layout/hList7"/>
    <dgm:cxn modelId="{2E93A585-A23A-4AD2-995C-6ECC5BB25E4A}" type="presParOf" srcId="{13326F7A-9235-49A9-974A-A77D8CBF6A27}" destId="{4636F6AF-9A5B-4290-BD29-2F95F3FC3367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DD3E1-259A-457E-BB9E-DB8DCB7EFEA9}">
      <dsp:nvSpPr>
        <dsp:cNvPr id="0" name=""/>
        <dsp:cNvSpPr/>
      </dsp:nvSpPr>
      <dsp:spPr>
        <a:xfrm>
          <a:off x="0" y="19989"/>
          <a:ext cx="6400800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An innovative enterprise that offers eco-friendly agricultural supplies that empower farmers with advanced irrigation systems, sustainable seedlings, bio-pesticides, and organic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fertilisers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57456"/>
        <a:ext cx="6325866" cy="692586"/>
      </dsp:txXfrm>
    </dsp:sp>
    <dsp:sp modelId="{8B3DC93E-0E7B-4263-9F06-21363C0371E5}">
      <dsp:nvSpPr>
        <dsp:cNvPr id="0" name=""/>
        <dsp:cNvSpPr/>
      </dsp:nvSpPr>
      <dsp:spPr>
        <a:xfrm>
          <a:off x="0" y="905589"/>
          <a:ext cx="6400800" cy="7675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 mission-driven approach that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prioritises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the preservation of natural resources, the development of community resilience, and the enhancement of productivity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943056"/>
        <a:ext cx="6325866" cy="692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B84AA1-BAD8-458A-B192-4A8424FC34CB}">
      <dsp:nvSpPr>
        <dsp:cNvPr id="0" name=""/>
        <dsp:cNvSpPr/>
      </dsp:nvSpPr>
      <dsp:spPr>
        <a:xfrm>
          <a:off x="-83827" y="976814"/>
          <a:ext cx="2100668" cy="21006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Strategic partnerships with local cooperatives, research institutions, and eco-friendly suppliers to support market adaptation and product innovation.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-83827" y="976814"/>
        <a:ext cx="2100668" cy="2100668"/>
      </dsp:txXfrm>
    </dsp:sp>
    <dsp:sp modelId="{E014B48D-AC6A-4EFE-BA8C-71F39BE21D0F}">
      <dsp:nvSpPr>
        <dsp:cNvPr id="0" name=""/>
        <dsp:cNvSpPr/>
      </dsp:nvSpPr>
      <dsp:spPr>
        <a:xfrm rot="21400658">
          <a:off x="1826598" y="613595"/>
          <a:ext cx="1250377" cy="708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0" kern="1200"/>
        </a:p>
      </dsp:txBody>
      <dsp:txXfrm>
        <a:off x="1826777" y="761553"/>
        <a:ext cx="1037685" cy="425385"/>
      </dsp:txXfrm>
    </dsp:sp>
    <dsp:sp modelId="{C63433C3-4239-489D-B2C8-5C71E608A031}">
      <dsp:nvSpPr>
        <dsp:cNvPr id="0" name=""/>
        <dsp:cNvSpPr/>
      </dsp:nvSpPr>
      <dsp:spPr>
        <a:xfrm>
          <a:off x="2904683" y="976814"/>
          <a:ext cx="2438519" cy="21006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Triple-bottom-line strategy that integrates economic viability, social responsibility, and environmental stewardship through ethical production and renewable resource use.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04683" y="976814"/>
        <a:ext cx="2438519" cy="2100668"/>
      </dsp:txXfrm>
    </dsp:sp>
    <dsp:sp modelId="{E05691B3-0E11-4D49-A080-4C8F0A00E6F1}">
      <dsp:nvSpPr>
        <dsp:cNvPr id="0" name=""/>
        <dsp:cNvSpPr/>
      </dsp:nvSpPr>
      <dsp:spPr>
        <a:xfrm rot="10999342">
          <a:off x="1897255" y="2735828"/>
          <a:ext cx="1250377" cy="708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0" kern="1200"/>
        </a:p>
      </dsp:txBody>
      <dsp:txXfrm rot="10800000">
        <a:off x="2109768" y="2883786"/>
        <a:ext cx="1037685" cy="4253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195A44-BCDE-4E47-9F27-15C247F9BAD7}">
      <dsp:nvSpPr>
        <dsp:cNvPr id="0" name=""/>
        <dsp:cNvSpPr/>
      </dsp:nvSpPr>
      <dsp:spPr>
        <a:xfrm>
          <a:off x="0" y="536786"/>
          <a:ext cx="3816096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 break-even point is anticipated within 24–30 months, with a targeted 20% market share in sustainable agricultural supplies.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96185"/>
        <a:ext cx="3697298" cy="1098002"/>
      </dsp:txXfrm>
    </dsp:sp>
    <dsp:sp modelId="{684C5BED-9AC9-42DE-9451-DC630B3AA919}">
      <dsp:nvSpPr>
        <dsp:cNvPr id="0" name=""/>
        <dsp:cNvSpPr/>
      </dsp:nvSpPr>
      <dsp:spPr>
        <a:xfrm>
          <a:off x="0" y="1940786"/>
          <a:ext cx="3816096" cy="1216800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Diversified funding through government grants and green venture capital, as well as expert talent recruitment and state-of-the-art facilities, are all part of robust resource planning.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2000185"/>
        <a:ext cx="3697298" cy="1098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E1D30B-231F-4C53-9AA7-7B3D62DC6BD6}">
      <dsp:nvSpPr>
        <dsp:cNvPr id="0" name=""/>
        <dsp:cNvSpPr/>
      </dsp:nvSpPr>
      <dsp:spPr>
        <a:xfrm>
          <a:off x="2193" y="0"/>
          <a:ext cx="2512814" cy="30527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Favorable market trends include increased demand for sustainable farming techniques and strong government backing for environmentally friendly activities.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93" y="1221102"/>
        <a:ext cx="2512814" cy="1221102"/>
      </dsp:txXfrm>
    </dsp:sp>
    <dsp:sp modelId="{CFB9A8E0-B6CD-4BF2-BEC9-067F1FE0FF68}">
      <dsp:nvSpPr>
        <dsp:cNvPr id="0" name=""/>
        <dsp:cNvSpPr/>
      </dsp:nvSpPr>
      <dsp:spPr>
        <a:xfrm>
          <a:off x="750316" y="183165"/>
          <a:ext cx="1016568" cy="1016568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7ADB784-D288-4C49-A1AE-8FFA19E7A605}">
      <dsp:nvSpPr>
        <dsp:cNvPr id="0" name=""/>
        <dsp:cNvSpPr/>
      </dsp:nvSpPr>
      <dsp:spPr>
        <a:xfrm>
          <a:off x="2590392" y="0"/>
          <a:ext cx="2512814" cy="30527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Adaptive, research-driven approach with ongoing community participation to provide operational resilience and long-term competitive advantage.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0392" y="1221102"/>
        <a:ext cx="2512814" cy="1221102"/>
      </dsp:txXfrm>
    </dsp:sp>
    <dsp:sp modelId="{4636F6AF-9A5B-4290-BD29-2F95F3FC3367}">
      <dsp:nvSpPr>
        <dsp:cNvPr id="0" name=""/>
        <dsp:cNvSpPr/>
      </dsp:nvSpPr>
      <dsp:spPr>
        <a:xfrm>
          <a:off x="3338515" y="183165"/>
          <a:ext cx="1016568" cy="1016568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E31E43B-A855-450D-B73D-5F5B607C8725}">
      <dsp:nvSpPr>
        <dsp:cNvPr id="0" name=""/>
        <dsp:cNvSpPr/>
      </dsp:nvSpPr>
      <dsp:spPr>
        <a:xfrm>
          <a:off x="204215" y="2442205"/>
          <a:ext cx="4696968" cy="457913"/>
        </a:xfrm>
        <a:prstGeom prst="leftRight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E0CEA-B85E-266E-87D0-FC320F1541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1C54F7-3440-F2B1-B117-AC8498F71E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940D1-8A52-C4C5-C15B-3B1DC6C0F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55AC06-70D2-B082-C270-A2FD09B98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C5C08-BA2C-979F-90CC-F47CA452D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846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4EBD4-D95E-3D78-C5FA-B3A932328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33EB0-4C23-B764-81FE-85901EE47A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99DC19-A7C7-DAD4-2488-C0DA75622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6219D-F84C-247A-963F-BC57ABAB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9CCF2-C683-76AC-C5F5-FAD08C71A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068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6536-66A8-191C-D138-BA270D23C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A4F62A-B9BE-61B6-ADAF-C7FF1F2B62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79B70-3B27-899D-5A39-D94B41C99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0B7F0-F715-3E0C-844B-9DFDFBF41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27729-9917-956D-0EA6-19B301F03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075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4B73B-7C69-079F-CBEC-424726EEF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B7D71-63DB-9B2B-01AD-20E6760EA4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8949B7-7AF4-491C-C242-B726D4139C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7E0390-DEEB-F754-88BF-4B2F67CC1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799ABA-E0D1-0BFF-F188-5547ACF40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F795B0-781D-4870-3112-9E834D57E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031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8733A-4DE7-FAE3-F3E5-E81957D3C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1ADF75-A850-FD67-A856-EC1507C62F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9A07BD-DF95-4E34-72F5-5744EAFF0E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FB7CD-B931-2BC3-FCC8-6FE6A990EF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850012-0E66-78AA-53F3-48043A4F31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12B0D6-9FD3-EDBE-7C81-B2FD2B291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7F8CF6-92DD-3E5C-23AB-087AB5F0E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334D79-A3B6-D4E5-2C9C-D6996BA9E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906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23C91-52BC-53D1-434F-5C6AD21B2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9A00AC-C74A-D0CB-B958-CFBBD4EB0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55ED2D-6A6B-70E1-C22D-0E78B15A3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2435A9-E202-5387-744D-F8714F099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697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29A1A7-472A-21C8-2DF7-0367B1681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C1B4B2-A2D6-E23E-699C-8FCAD73BE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13AC17-BA2F-82D8-A251-96411C1AD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95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D7426-156C-60E0-C30E-C04F9F35C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ECF58-4E75-F303-09FB-F6C548F35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FE2C01-B834-10D7-09A1-2C2E76B663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1EAEFE-CB9D-7167-E4F3-EC1D331A7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EF8AE9-BD20-BCB5-7A4A-37F2098E8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4D1D4-2795-4A4F-4124-F95CF4104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4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E2C71-B949-BE9C-2B7D-4E9346E36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D89CB5-D305-ECD9-FED7-31C3A89369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8894FE-6279-1510-F1CA-C062E644C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7F61C5-AA2C-2D07-F1CE-3FE1FCB77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05B588-DF0C-F420-ACAD-0692E86CE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512FDC-BFED-BF46-99B3-7867F6664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507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9C00-A252-084F-5FF0-641019A98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49EA3E-F523-559D-222E-B3EFE6E860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6B51E-D374-7856-4907-FBB76AFBC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06C11-7725-0157-D5F6-FB62D42AF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C5D7D-AAE3-226F-2842-FBB4E4F25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718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64277D-BE55-11E4-4A5A-3BAE375316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A97799-767B-9EEF-AF33-8478CA1E23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3AF19-A3D1-44DE-5C43-193247722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E35329-FC72-5A0A-C3E4-C1242A8B3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117D17-FD9F-9448-53C3-07ABEFFD0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290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E19E45-C9DF-4204-A828-9274D3CDD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52B56-0874-CC96-7F9A-A33DAAE6C7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97819-AEA9-1E4C-6537-CDD4A6D753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EDF5E5-E7C0-47BD-909D-B8417798DBB0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B33C5-2A0C-7278-AB10-EDA8C8176E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7434A-8177-4974-AE5C-4474CA24B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341079-738E-4435-8053-D1ADE81CA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300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9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E6764F-0676-B2D3-16B0-028AB879D1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110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655438" y="838201"/>
            <a:ext cx="7098161" cy="4549051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DD29E-31EB-A7BD-D0AD-0EB161917E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5473" y="1924619"/>
            <a:ext cx="5541054" cy="1655378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ECOSUPPLIES BUSSINESS PLAN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C2A22A-D1E8-1F90-B93E-F4A78C6E1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88523" y="4418187"/>
            <a:ext cx="4431162" cy="474893"/>
          </a:xfrm>
        </p:spPr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By: MARIA DUMITRU</a:t>
            </a:r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608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89AE703-9EC1-473D-8723-8E991E885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0B8146-5675-937A-7408-A4DF17ADC8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1" r="2" b="905"/>
          <a:stretch/>
        </p:blipFill>
        <p:spPr>
          <a:xfrm>
            <a:off x="20" y="10"/>
            <a:ext cx="7534636" cy="6857990"/>
          </a:xfrm>
          <a:custGeom>
            <a:avLst/>
            <a:gdLst/>
            <a:ahLst/>
            <a:cxnLst/>
            <a:rect l="l" t="t" r="r" b="b"/>
            <a:pathLst>
              <a:path w="7534656" h="6858000">
                <a:moveTo>
                  <a:pt x="4678390" y="3089451"/>
                </a:moveTo>
                <a:cubicBezTo>
                  <a:pt x="4704756" y="3107456"/>
                  <a:pt x="4731118" y="3125461"/>
                  <a:pt x="4757484" y="3143466"/>
                </a:cubicBezTo>
                <a:cubicBezTo>
                  <a:pt x="4742694" y="3138965"/>
                  <a:pt x="4726618" y="3134464"/>
                  <a:pt x="4711185" y="3129962"/>
                </a:cubicBezTo>
                <a:cubicBezTo>
                  <a:pt x="4698324" y="3119029"/>
                  <a:pt x="4684820" y="3108743"/>
                  <a:pt x="4671961" y="3097166"/>
                </a:cubicBezTo>
                <a:cubicBezTo>
                  <a:pt x="4673888" y="3094594"/>
                  <a:pt x="4676460" y="3092024"/>
                  <a:pt x="4678390" y="3089451"/>
                </a:cubicBezTo>
                <a:close/>
                <a:moveTo>
                  <a:pt x="5151664" y="2187270"/>
                </a:moveTo>
                <a:cubicBezTo>
                  <a:pt x="5309853" y="2295300"/>
                  <a:pt x="5468040" y="2403973"/>
                  <a:pt x="5626227" y="2512004"/>
                </a:cubicBezTo>
                <a:cubicBezTo>
                  <a:pt x="5623653" y="2514576"/>
                  <a:pt x="5621726" y="2517148"/>
                  <a:pt x="5619152" y="2519721"/>
                </a:cubicBezTo>
                <a:cubicBezTo>
                  <a:pt x="5445533" y="2428409"/>
                  <a:pt x="5281559" y="2326810"/>
                  <a:pt x="5151664" y="2187270"/>
                </a:cubicBezTo>
                <a:close/>
                <a:moveTo>
                  <a:pt x="0" y="0"/>
                </a:moveTo>
                <a:lnTo>
                  <a:pt x="7534656" y="0"/>
                </a:lnTo>
                <a:lnTo>
                  <a:pt x="7534656" y="2520617"/>
                </a:lnTo>
                <a:lnTo>
                  <a:pt x="7532186" y="2520363"/>
                </a:lnTo>
                <a:cubicBezTo>
                  <a:pt x="7340561" y="2495285"/>
                  <a:pt x="6360574" y="2283083"/>
                  <a:pt x="6073136" y="2103675"/>
                </a:cubicBezTo>
                <a:cubicBezTo>
                  <a:pt x="5779268" y="1919767"/>
                  <a:pt x="5502120" y="1716567"/>
                  <a:pt x="5226257" y="1512725"/>
                </a:cubicBezTo>
                <a:cubicBezTo>
                  <a:pt x="5106652" y="1424628"/>
                  <a:pt x="4979331" y="1344249"/>
                  <a:pt x="4871300" y="1243293"/>
                </a:cubicBezTo>
                <a:cubicBezTo>
                  <a:pt x="4763272" y="1141694"/>
                  <a:pt x="4660386" y="1036235"/>
                  <a:pt x="4543354" y="942352"/>
                </a:cubicBezTo>
                <a:cubicBezTo>
                  <a:pt x="4509916" y="915344"/>
                  <a:pt x="4476478" y="886408"/>
                  <a:pt x="4427606" y="881906"/>
                </a:cubicBezTo>
                <a:cubicBezTo>
                  <a:pt x="4416676" y="880620"/>
                  <a:pt x="4405100" y="881263"/>
                  <a:pt x="4394168" y="882548"/>
                </a:cubicBezTo>
                <a:cubicBezTo>
                  <a:pt x="4381952" y="883835"/>
                  <a:pt x="4372305" y="890265"/>
                  <a:pt x="4367803" y="901197"/>
                </a:cubicBezTo>
                <a:cubicBezTo>
                  <a:pt x="4363304" y="913416"/>
                  <a:pt x="4371019" y="920488"/>
                  <a:pt x="4380021" y="926918"/>
                </a:cubicBezTo>
                <a:cubicBezTo>
                  <a:pt x="4386451" y="931420"/>
                  <a:pt x="4392881" y="938494"/>
                  <a:pt x="4401241" y="939779"/>
                </a:cubicBezTo>
                <a:cubicBezTo>
                  <a:pt x="4454614" y="947496"/>
                  <a:pt x="4474548" y="986721"/>
                  <a:pt x="4499626" y="1021444"/>
                </a:cubicBezTo>
                <a:cubicBezTo>
                  <a:pt x="4510559" y="1036235"/>
                  <a:pt x="4522132" y="1047810"/>
                  <a:pt x="4502199" y="1069029"/>
                </a:cubicBezTo>
                <a:cubicBezTo>
                  <a:pt x="4484838" y="1087677"/>
                  <a:pt x="4502841" y="1097324"/>
                  <a:pt x="4520845" y="1102469"/>
                </a:cubicBezTo>
                <a:cubicBezTo>
                  <a:pt x="4545924" y="1109541"/>
                  <a:pt x="4575503" y="1108256"/>
                  <a:pt x="4603797" y="1131405"/>
                </a:cubicBezTo>
                <a:cubicBezTo>
                  <a:pt x="4497696" y="1133334"/>
                  <a:pt x="4452684" y="1072246"/>
                  <a:pt x="4404457" y="1015657"/>
                </a:cubicBezTo>
                <a:cubicBezTo>
                  <a:pt x="4386451" y="995081"/>
                  <a:pt x="4374235" y="970645"/>
                  <a:pt x="4358802" y="947496"/>
                </a:cubicBezTo>
                <a:cubicBezTo>
                  <a:pt x="4339510" y="919203"/>
                  <a:pt x="4317003" y="917916"/>
                  <a:pt x="4288710" y="942994"/>
                </a:cubicBezTo>
                <a:cubicBezTo>
                  <a:pt x="4263632" y="965500"/>
                  <a:pt x="4251416" y="963572"/>
                  <a:pt x="4243055" y="932705"/>
                </a:cubicBezTo>
                <a:cubicBezTo>
                  <a:pt x="4230195" y="884478"/>
                  <a:pt x="4200613" y="850398"/>
                  <a:pt x="4150456" y="833036"/>
                </a:cubicBezTo>
                <a:cubicBezTo>
                  <a:pt x="4144991" y="831106"/>
                  <a:pt x="4138882" y="828052"/>
                  <a:pt x="4132854" y="827007"/>
                </a:cubicBezTo>
                <a:cubicBezTo>
                  <a:pt x="4126826" y="825962"/>
                  <a:pt x="4120878" y="826927"/>
                  <a:pt x="4115733" y="833036"/>
                </a:cubicBezTo>
                <a:cubicBezTo>
                  <a:pt x="4106731" y="843323"/>
                  <a:pt x="4114446" y="855542"/>
                  <a:pt x="4120878" y="864544"/>
                </a:cubicBezTo>
                <a:cubicBezTo>
                  <a:pt x="4132452" y="880620"/>
                  <a:pt x="4142741" y="896052"/>
                  <a:pt x="4147242" y="915344"/>
                </a:cubicBezTo>
                <a:cubicBezTo>
                  <a:pt x="4150456" y="928205"/>
                  <a:pt x="4153673" y="942352"/>
                  <a:pt x="4144669" y="951996"/>
                </a:cubicBezTo>
                <a:cubicBezTo>
                  <a:pt x="4107374" y="993151"/>
                  <a:pt x="4134382" y="1012442"/>
                  <a:pt x="4166533" y="1034306"/>
                </a:cubicBezTo>
                <a:cubicBezTo>
                  <a:pt x="4210902" y="1063886"/>
                  <a:pt x="4228266" y="1107611"/>
                  <a:pt x="4217977" y="1159698"/>
                </a:cubicBezTo>
                <a:cubicBezTo>
                  <a:pt x="4214117" y="1180919"/>
                  <a:pt x="4216690" y="1193778"/>
                  <a:pt x="4243055" y="1193136"/>
                </a:cubicBezTo>
                <a:cubicBezTo>
                  <a:pt x="4253342" y="1193136"/>
                  <a:pt x="4255915" y="1200210"/>
                  <a:pt x="4259774" y="1207925"/>
                </a:cubicBezTo>
                <a:cubicBezTo>
                  <a:pt x="4342082" y="1389905"/>
                  <a:pt x="4461044" y="1549378"/>
                  <a:pt x="4600583" y="1695991"/>
                </a:cubicBezTo>
                <a:cubicBezTo>
                  <a:pt x="4713758" y="1814953"/>
                  <a:pt x="4838507" y="1922339"/>
                  <a:pt x="4967756" y="2026512"/>
                </a:cubicBezTo>
                <a:cubicBezTo>
                  <a:pt x="4971614" y="2029727"/>
                  <a:pt x="4975473" y="2033584"/>
                  <a:pt x="4977403" y="2040014"/>
                </a:cubicBezTo>
                <a:cubicBezTo>
                  <a:pt x="4916314" y="2027155"/>
                  <a:pt x="4863586" y="2000789"/>
                  <a:pt x="4812784" y="1971210"/>
                </a:cubicBezTo>
                <a:cubicBezTo>
                  <a:pt x="4677748" y="1892760"/>
                  <a:pt x="4563930" y="1791160"/>
                  <a:pt x="4448827" y="1691489"/>
                </a:cubicBezTo>
                <a:cubicBezTo>
                  <a:pt x="4378737" y="1630400"/>
                  <a:pt x="4306715" y="1571241"/>
                  <a:pt x="4229552" y="1517227"/>
                </a:cubicBezTo>
                <a:cubicBezTo>
                  <a:pt x="4216690" y="1508223"/>
                  <a:pt x="4207687" y="1496649"/>
                  <a:pt x="4198686" y="1485074"/>
                </a:cubicBezTo>
                <a:cubicBezTo>
                  <a:pt x="4193541" y="1478645"/>
                  <a:pt x="4187111" y="1472857"/>
                  <a:pt x="4176822" y="1475430"/>
                </a:cubicBezTo>
                <a:cubicBezTo>
                  <a:pt x="4163961" y="1478645"/>
                  <a:pt x="4162675" y="1488289"/>
                  <a:pt x="4161388" y="1497936"/>
                </a:cubicBezTo>
                <a:cubicBezTo>
                  <a:pt x="4157531" y="1528801"/>
                  <a:pt x="4165890" y="1556452"/>
                  <a:pt x="4181966" y="1582816"/>
                </a:cubicBezTo>
                <a:cubicBezTo>
                  <a:pt x="4223765" y="1650334"/>
                  <a:pt x="4285495" y="1702421"/>
                  <a:pt x="4349155" y="1751935"/>
                </a:cubicBezTo>
                <a:cubicBezTo>
                  <a:pt x="4431464" y="1815596"/>
                  <a:pt x="4511200" y="1881828"/>
                  <a:pt x="4583864" y="1954492"/>
                </a:cubicBezTo>
                <a:cubicBezTo>
                  <a:pt x="4589008" y="1959636"/>
                  <a:pt x="4598653" y="1962851"/>
                  <a:pt x="4595438" y="1977640"/>
                </a:cubicBezTo>
                <a:cubicBezTo>
                  <a:pt x="4549783" y="1943560"/>
                  <a:pt x="4506699" y="1910122"/>
                  <a:pt x="4462973" y="1877969"/>
                </a:cubicBezTo>
                <a:cubicBezTo>
                  <a:pt x="4419889" y="1845818"/>
                  <a:pt x="4376162" y="1813666"/>
                  <a:pt x="4333080" y="1782158"/>
                </a:cubicBezTo>
                <a:cubicBezTo>
                  <a:pt x="4322790" y="1774441"/>
                  <a:pt x="4311858" y="1763509"/>
                  <a:pt x="4297070" y="1773155"/>
                </a:cubicBezTo>
                <a:cubicBezTo>
                  <a:pt x="4281639" y="1782800"/>
                  <a:pt x="4283566" y="1798877"/>
                  <a:pt x="4287426" y="1811736"/>
                </a:cubicBezTo>
                <a:cubicBezTo>
                  <a:pt x="4299642" y="1849676"/>
                  <a:pt x="4320864" y="1883114"/>
                  <a:pt x="4349155" y="1912694"/>
                </a:cubicBezTo>
                <a:cubicBezTo>
                  <a:pt x="4445611" y="2010436"/>
                  <a:pt x="4556856" y="2094673"/>
                  <a:pt x="4660386" y="2185984"/>
                </a:cubicBezTo>
                <a:cubicBezTo>
                  <a:pt x="4716330" y="2235499"/>
                  <a:pt x="4767772" y="2288228"/>
                  <a:pt x="4816643" y="2342884"/>
                </a:cubicBezTo>
                <a:cubicBezTo>
                  <a:pt x="4827576" y="2355104"/>
                  <a:pt x="4826931" y="2366678"/>
                  <a:pt x="4823716" y="2380824"/>
                </a:cubicBezTo>
                <a:cubicBezTo>
                  <a:pt x="4810857" y="2438056"/>
                  <a:pt x="4830791" y="2457346"/>
                  <a:pt x="4895093" y="2446415"/>
                </a:cubicBezTo>
                <a:cubicBezTo>
                  <a:pt x="4915027" y="2443198"/>
                  <a:pt x="4928532" y="2446415"/>
                  <a:pt x="4940748" y="2459917"/>
                </a:cubicBezTo>
                <a:cubicBezTo>
                  <a:pt x="5088648" y="2627107"/>
                  <a:pt x="5263553" y="2767932"/>
                  <a:pt x="5454535" y="2893324"/>
                </a:cubicBezTo>
                <a:cubicBezTo>
                  <a:pt x="5532343" y="2944123"/>
                  <a:pt x="5612723" y="2992353"/>
                  <a:pt x="5694388" y="3037365"/>
                </a:cubicBezTo>
                <a:cubicBezTo>
                  <a:pt x="5694388" y="3040580"/>
                  <a:pt x="5694388" y="3044439"/>
                  <a:pt x="5694388" y="3047654"/>
                </a:cubicBezTo>
                <a:cubicBezTo>
                  <a:pt x="5693745" y="3052154"/>
                  <a:pt x="5693102" y="3054726"/>
                  <a:pt x="5692459" y="3058585"/>
                </a:cubicBezTo>
                <a:cubicBezTo>
                  <a:pt x="5577355" y="2989137"/>
                  <a:pt x="5463536" y="2917760"/>
                  <a:pt x="5352292" y="2842525"/>
                </a:cubicBezTo>
                <a:cubicBezTo>
                  <a:pt x="5050709" y="2638683"/>
                  <a:pt x="4762627" y="2420050"/>
                  <a:pt x="4470046" y="2206561"/>
                </a:cubicBezTo>
                <a:cubicBezTo>
                  <a:pt x="4371661" y="2134541"/>
                  <a:pt x="4293855" y="2042587"/>
                  <a:pt x="4205115" y="1961564"/>
                </a:cubicBezTo>
                <a:cubicBezTo>
                  <a:pt x="4145956" y="1907550"/>
                  <a:pt x="4089368" y="1850963"/>
                  <a:pt x="4020564" y="1806593"/>
                </a:cubicBezTo>
                <a:cubicBezTo>
                  <a:pt x="3992271" y="1788587"/>
                  <a:pt x="3962691" y="1772511"/>
                  <a:pt x="3924751" y="1777013"/>
                </a:cubicBezTo>
                <a:cubicBezTo>
                  <a:pt x="3909962" y="1778943"/>
                  <a:pt x="3893242" y="1782800"/>
                  <a:pt x="3888098" y="1799519"/>
                </a:cubicBezTo>
                <a:cubicBezTo>
                  <a:pt x="3883596" y="1816238"/>
                  <a:pt x="3897100" y="1823955"/>
                  <a:pt x="3909319" y="1831028"/>
                </a:cubicBezTo>
                <a:cubicBezTo>
                  <a:pt x="3912534" y="1832957"/>
                  <a:pt x="3915749" y="1835530"/>
                  <a:pt x="3918964" y="1835530"/>
                </a:cubicBezTo>
                <a:cubicBezTo>
                  <a:pt x="3980052" y="1839387"/>
                  <a:pt x="3994199" y="1888258"/>
                  <a:pt x="4023137" y="1923626"/>
                </a:cubicBezTo>
                <a:cubicBezTo>
                  <a:pt x="4032139" y="1934558"/>
                  <a:pt x="4032781" y="1945489"/>
                  <a:pt x="4023137" y="1958349"/>
                </a:cubicBezTo>
                <a:cubicBezTo>
                  <a:pt x="4005773" y="1981498"/>
                  <a:pt x="4017992" y="1991787"/>
                  <a:pt x="4041141" y="1998217"/>
                </a:cubicBezTo>
                <a:cubicBezTo>
                  <a:pt x="4064289" y="2004648"/>
                  <a:pt x="4089368" y="2006576"/>
                  <a:pt x="4114446" y="2021367"/>
                </a:cubicBezTo>
                <a:cubicBezTo>
                  <a:pt x="4074579" y="2033584"/>
                  <a:pt x="4046928" y="2020725"/>
                  <a:pt x="4021207" y="2004648"/>
                </a:cubicBezTo>
                <a:cubicBezTo>
                  <a:pt x="3963333" y="1969281"/>
                  <a:pt x="3926038" y="1917194"/>
                  <a:pt x="3890670" y="1863823"/>
                </a:cubicBezTo>
                <a:cubicBezTo>
                  <a:pt x="3883596" y="1853534"/>
                  <a:pt x="3877809" y="1841959"/>
                  <a:pt x="3868164" y="1833600"/>
                </a:cubicBezTo>
                <a:cubicBezTo>
                  <a:pt x="3850158" y="1816881"/>
                  <a:pt x="3830867" y="1814953"/>
                  <a:pt x="3809005" y="1835530"/>
                </a:cubicBezTo>
                <a:cubicBezTo>
                  <a:pt x="3780067" y="1862537"/>
                  <a:pt x="3769780" y="1860608"/>
                  <a:pt x="3760134" y="1825885"/>
                </a:cubicBezTo>
                <a:cubicBezTo>
                  <a:pt x="3747272" y="1778943"/>
                  <a:pt x="3718336" y="1746147"/>
                  <a:pt x="3668822" y="1728786"/>
                </a:cubicBezTo>
                <a:cubicBezTo>
                  <a:pt x="3658535" y="1724927"/>
                  <a:pt x="3647603" y="1719782"/>
                  <a:pt x="3636671" y="1728142"/>
                </a:cubicBezTo>
                <a:cubicBezTo>
                  <a:pt x="3625097" y="1737788"/>
                  <a:pt x="3632812" y="1747433"/>
                  <a:pt x="3637314" y="1756437"/>
                </a:cubicBezTo>
                <a:cubicBezTo>
                  <a:pt x="3643744" y="1770583"/>
                  <a:pt x="3651461" y="1784730"/>
                  <a:pt x="3657248" y="1799519"/>
                </a:cubicBezTo>
                <a:cubicBezTo>
                  <a:pt x="3667537" y="1823312"/>
                  <a:pt x="3669467" y="1848391"/>
                  <a:pt x="3650175" y="1871539"/>
                </a:cubicBezTo>
                <a:cubicBezTo>
                  <a:pt x="3636027" y="1888258"/>
                  <a:pt x="3637314" y="1899190"/>
                  <a:pt x="3655963" y="1910765"/>
                </a:cubicBezTo>
                <a:cubicBezTo>
                  <a:pt x="3715764" y="1946775"/>
                  <a:pt x="3753704" y="1993716"/>
                  <a:pt x="3733126" y="2067022"/>
                </a:cubicBezTo>
                <a:cubicBezTo>
                  <a:pt x="3729911" y="2077311"/>
                  <a:pt x="3733770" y="2087600"/>
                  <a:pt x="3745987" y="2086956"/>
                </a:cubicBezTo>
                <a:cubicBezTo>
                  <a:pt x="3772995" y="2085028"/>
                  <a:pt x="3777495" y="2101747"/>
                  <a:pt x="3785212" y="2119109"/>
                </a:cubicBezTo>
                <a:cubicBezTo>
                  <a:pt x="3860447" y="2285655"/>
                  <a:pt x="3969120" y="2430981"/>
                  <a:pt x="4094512" y="2567305"/>
                </a:cubicBezTo>
                <a:cubicBezTo>
                  <a:pt x="4218619" y="2702344"/>
                  <a:pt x="4358159" y="2823234"/>
                  <a:pt x="4506699" y="2938980"/>
                </a:cubicBezTo>
                <a:cubicBezTo>
                  <a:pt x="4464901" y="2935122"/>
                  <a:pt x="4410886" y="2911330"/>
                  <a:pt x="4358802" y="2883679"/>
                </a:cubicBezTo>
                <a:cubicBezTo>
                  <a:pt x="4221193" y="2809730"/>
                  <a:pt x="4108016" y="2709416"/>
                  <a:pt x="3992913" y="2611032"/>
                </a:cubicBezTo>
                <a:cubicBezTo>
                  <a:pt x="3912534" y="2542227"/>
                  <a:pt x="3834084" y="2471493"/>
                  <a:pt x="3744057" y="2412332"/>
                </a:cubicBezTo>
                <a:cubicBezTo>
                  <a:pt x="3733770" y="2405903"/>
                  <a:pt x="3726696" y="2397543"/>
                  <a:pt x="3720909" y="2387254"/>
                </a:cubicBezTo>
                <a:cubicBezTo>
                  <a:pt x="3715764" y="2378252"/>
                  <a:pt x="3708047" y="2369893"/>
                  <a:pt x="3694545" y="2373750"/>
                </a:cubicBezTo>
                <a:cubicBezTo>
                  <a:pt x="3681041" y="2378252"/>
                  <a:pt x="3679754" y="2389827"/>
                  <a:pt x="3679754" y="2400116"/>
                </a:cubicBezTo>
                <a:cubicBezTo>
                  <a:pt x="3681684" y="2438698"/>
                  <a:pt x="3692615" y="2473421"/>
                  <a:pt x="3716407" y="2504287"/>
                </a:cubicBezTo>
                <a:cubicBezTo>
                  <a:pt x="3762706" y="2566020"/>
                  <a:pt x="3824437" y="2614247"/>
                  <a:pt x="3886168" y="2662474"/>
                </a:cubicBezTo>
                <a:cubicBezTo>
                  <a:pt x="3971693" y="2728707"/>
                  <a:pt x="4050787" y="2800727"/>
                  <a:pt x="4122163" y="2881107"/>
                </a:cubicBezTo>
                <a:cubicBezTo>
                  <a:pt x="4070721" y="2841882"/>
                  <a:pt x="4019277" y="2802013"/>
                  <a:pt x="3967191" y="2762788"/>
                </a:cubicBezTo>
                <a:cubicBezTo>
                  <a:pt x="3927966" y="2733209"/>
                  <a:pt x="3887455" y="2704914"/>
                  <a:pt x="3847588" y="2675978"/>
                </a:cubicBezTo>
                <a:cubicBezTo>
                  <a:pt x="3837941" y="2668905"/>
                  <a:pt x="3827652" y="2661189"/>
                  <a:pt x="3814150" y="2670833"/>
                </a:cubicBezTo>
                <a:cubicBezTo>
                  <a:pt x="3801931" y="2679193"/>
                  <a:pt x="3803861" y="2691412"/>
                  <a:pt x="3806433" y="2702986"/>
                </a:cubicBezTo>
                <a:cubicBezTo>
                  <a:pt x="3816078" y="2748641"/>
                  <a:pt x="3843086" y="2785294"/>
                  <a:pt x="3876524" y="2818089"/>
                </a:cubicBezTo>
                <a:cubicBezTo>
                  <a:pt x="3917034" y="2857314"/>
                  <a:pt x="3959476" y="2894611"/>
                  <a:pt x="4003201" y="2931907"/>
                </a:cubicBezTo>
                <a:cubicBezTo>
                  <a:pt x="3956261" y="2921618"/>
                  <a:pt x="3909319" y="2911330"/>
                  <a:pt x="3862377" y="2902971"/>
                </a:cubicBezTo>
                <a:cubicBezTo>
                  <a:pt x="3883596" y="2977562"/>
                  <a:pt x="3933110" y="2992353"/>
                  <a:pt x="3977480" y="3003927"/>
                </a:cubicBezTo>
                <a:cubicBezTo>
                  <a:pt x="4037283" y="3018716"/>
                  <a:pt x="4094512" y="3037365"/>
                  <a:pt x="4151101" y="3058585"/>
                </a:cubicBezTo>
                <a:cubicBezTo>
                  <a:pt x="4174892" y="3079805"/>
                  <a:pt x="4198686" y="3100383"/>
                  <a:pt x="4221834" y="3122245"/>
                </a:cubicBezTo>
                <a:cubicBezTo>
                  <a:pt x="4245627" y="3144753"/>
                  <a:pt x="4268133" y="3167259"/>
                  <a:pt x="4290640" y="3191050"/>
                </a:cubicBezTo>
                <a:cubicBezTo>
                  <a:pt x="4306715" y="3208411"/>
                  <a:pt x="4326007" y="3223203"/>
                  <a:pt x="4307359" y="3252781"/>
                </a:cubicBezTo>
                <a:cubicBezTo>
                  <a:pt x="4298999" y="3266285"/>
                  <a:pt x="4353655" y="3339593"/>
                  <a:pt x="4371019" y="3344093"/>
                </a:cubicBezTo>
                <a:cubicBezTo>
                  <a:pt x="4373591" y="3344735"/>
                  <a:pt x="4376162" y="3345380"/>
                  <a:pt x="4378091" y="3345380"/>
                </a:cubicBezTo>
                <a:cubicBezTo>
                  <a:pt x="4415390" y="3342808"/>
                  <a:pt x="4423749" y="3364671"/>
                  <a:pt x="4424390" y="3392322"/>
                </a:cubicBezTo>
                <a:cubicBezTo>
                  <a:pt x="4425034" y="3419328"/>
                  <a:pt x="4418604" y="3452766"/>
                  <a:pt x="4469403" y="3439262"/>
                </a:cubicBezTo>
                <a:cubicBezTo>
                  <a:pt x="4475190" y="3437977"/>
                  <a:pt x="4476478" y="3441834"/>
                  <a:pt x="4479048" y="3446336"/>
                </a:cubicBezTo>
                <a:cubicBezTo>
                  <a:pt x="4534350" y="3561439"/>
                  <a:pt x="4627590" y="3650178"/>
                  <a:pt x="4719544" y="3738917"/>
                </a:cubicBezTo>
                <a:cubicBezTo>
                  <a:pt x="4724691" y="3743419"/>
                  <a:pt x="4729833" y="3747920"/>
                  <a:pt x="4734977" y="3752421"/>
                </a:cubicBezTo>
                <a:cubicBezTo>
                  <a:pt x="4638523" y="3729915"/>
                  <a:pt x="4320218" y="3700977"/>
                  <a:pt x="4226978" y="3710624"/>
                </a:cubicBezTo>
                <a:cubicBezTo>
                  <a:pt x="4144027" y="3718984"/>
                  <a:pt x="3675254" y="3578802"/>
                  <a:pt x="3578155" y="3495850"/>
                </a:cubicBezTo>
                <a:cubicBezTo>
                  <a:pt x="3564651" y="3560796"/>
                  <a:pt x="3593587" y="3586517"/>
                  <a:pt x="3616738" y="3616098"/>
                </a:cubicBezTo>
                <a:cubicBezTo>
                  <a:pt x="3649531" y="3657895"/>
                  <a:pt x="3654676" y="3687475"/>
                  <a:pt x="3592944" y="3720913"/>
                </a:cubicBezTo>
                <a:cubicBezTo>
                  <a:pt x="3416109" y="3816082"/>
                  <a:pt x="3418038" y="3819297"/>
                  <a:pt x="3583942" y="3948546"/>
                </a:cubicBezTo>
                <a:cubicBezTo>
                  <a:pt x="3591659" y="3954335"/>
                  <a:pt x="3587800" y="3972982"/>
                  <a:pt x="3589730" y="3985844"/>
                </a:cubicBezTo>
                <a:cubicBezTo>
                  <a:pt x="3546645" y="4005135"/>
                  <a:pt x="3495846" y="3954978"/>
                  <a:pt x="3444404" y="4008992"/>
                </a:cubicBezTo>
                <a:cubicBezTo>
                  <a:pt x="3666250" y="4246272"/>
                  <a:pt x="4003845" y="4471979"/>
                  <a:pt x="4309931" y="4650101"/>
                </a:cubicBezTo>
                <a:cubicBezTo>
                  <a:pt x="4062362" y="4708617"/>
                  <a:pt x="3913819" y="4502845"/>
                  <a:pt x="3731840" y="4529209"/>
                </a:cubicBezTo>
                <a:cubicBezTo>
                  <a:pt x="3641172" y="4593512"/>
                  <a:pt x="3911247" y="4697685"/>
                  <a:pt x="3653390" y="4727908"/>
                </a:cubicBezTo>
                <a:cubicBezTo>
                  <a:pt x="3765278" y="4784495"/>
                  <a:pt x="3848230" y="4839796"/>
                  <a:pt x="3925393" y="4904742"/>
                </a:cubicBezTo>
                <a:cubicBezTo>
                  <a:pt x="4062362" y="5021132"/>
                  <a:pt x="4089368" y="5098297"/>
                  <a:pt x="4026352" y="5254555"/>
                </a:cubicBezTo>
                <a:cubicBezTo>
                  <a:pt x="3984554" y="5357440"/>
                  <a:pt x="3924108" y="5451967"/>
                  <a:pt x="3977480" y="5574787"/>
                </a:cubicBezTo>
                <a:cubicBezTo>
                  <a:pt x="4014133" y="5659024"/>
                  <a:pt x="3999986" y="5714325"/>
                  <a:pt x="3861090" y="5676385"/>
                </a:cubicBezTo>
                <a:cubicBezTo>
                  <a:pt x="3711264" y="5635875"/>
                  <a:pt x="3654676" y="5711753"/>
                  <a:pt x="3692615" y="5859008"/>
                </a:cubicBezTo>
                <a:cubicBezTo>
                  <a:pt x="3717051" y="5953535"/>
                  <a:pt x="3691328" y="5983115"/>
                  <a:pt x="3588443" y="5972183"/>
                </a:cubicBezTo>
                <a:cubicBezTo>
                  <a:pt x="3474625" y="5959965"/>
                  <a:pt x="3366596" y="5898233"/>
                  <a:pt x="3225771" y="5927814"/>
                </a:cubicBezTo>
                <a:cubicBezTo>
                  <a:pt x="3338301" y="6100148"/>
                  <a:pt x="3578798" y="6051276"/>
                  <a:pt x="3709977" y="6215251"/>
                </a:cubicBezTo>
                <a:cubicBezTo>
                  <a:pt x="3553719" y="6215893"/>
                  <a:pt x="3434115" y="6215251"/>
                  <a:pt x="3318367" y="6179240"/>
                </a:cubicBezTo>
                <a:cubicBezTo>
                  <a:pt x="3270140" y="6164451"/>
                  <a:pt x="3217411" y="6149662"/>
                  <a:pt x="3190403" y="6199174"/>
                </a:cubicBezTo>
                <a:cubicBezTo>
                  <a:pt x="3158252" y="6258978"/>
                  <a:pt x="3223841" y="6281484"/>
                  <a:pt x="3263066" y="6292415"/>
                </a:cubicBezTo>
                <a:cubicBezTo>
                  <a:pt x="3373669" y="6322638"/>
                  <a:pt x="3458550" y="6394014"/>
                  <a:pt x="3550504" y="6449958"/>
                </a:cubicBezTo>
                <a:cubicBezTo>
                  <a:pt x="3726616" y="6557427"/>
                  <a:pt x="3917990" y="6649139"/>
                  <a:pt x="4077239" y="6805655"/>
                </a:cubicBezTo>
                <a:lnTo>
                  <a:pt x="4125813" y="6858000"/>
                </a:lnTo>
                <a:lnTo>
                  <a:pt x="4084568" y="6858000"/>
                </a:lnTo>
                <a:lnTo>
                  <a:pt x="3991456" y="6828025"/>
                </a:lnTo>
                <a:cubicBezTo>
                  <a:pt x="3846743" y="6771357"/>
                  <a:pt x="3719301" y="6699136"/>
                  <a:pt x="3569795" y="6680810"/>
                </a:cubicBezTo>
                <a:cubicBezTo>
                  <a:pt x="3613040" y="6726948"/>
                  <a:pt x="3659338" y="6769067"/>
                  <a:pt x="3707747" y="6808392"/>
                </a:cubicBezTo>
                <a:lnTo>
                  <a:pt x="377516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2D9C8E-C21A-96C5-CF7E-2F5437FD7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0" y="2878372"/>
            <a:ext cx="6400800" cy="911658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Overview of ECOSUPPLIES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7D168E-B8EA-F351-AAF0-33AF966EDB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036" b="1"/>
          <a:stretch/>
        </p:blipFill>
        <p:spPr>
          <a:xfrm>
            <a:off x="7653520" y="10"/>
            <a:ext cx="4538480" cy="2624956"/>
          </a:xfrm>
          <a:custGeom>
            <a:avLst/>
            <a:gdLst/>
            <a:ahLst/>
            <a:cxnLst/>
            <a:rect l="l" t="t" r="r" b="b"/>
            <a:pathLst>
              <a:path w="4538480" h="2624966">
                <a:moveTo>
                  <a:pt x="0" y="0"/>
                </a:moveTo>
                <a:lnTo>
                  <a:pt x="4538480" y="0"/>
                </a:lnTo>
                <a:lnTo>
                  <a:pt x="4538480" y="2278570"/>
                </a:lnTo>
                <a:lnTo>
                  <a:pt x="4520384" y="2284270"/>
                </a:lnTo>
                <a:cubicBezTo>
                  <a:pt x="3945063" y="2457853"/>
                  <a:pt x="2850619" y="2701056"/>
                  <a:pt x="1497830" y="2602030"/>
                </a:cubicBezTo>
                <a:cubicBezTo>
                  <a:pt x="1428382" y="2596885"/>
                  <a:pt x="1362793" y="2593669"/>
                  <a:pt x="1295917" y="2591098"/>
                </a:cubicBezTo>
                <a:cubicBezTo>
                  <a:pt x="852222" y="2571324"/>
                  <a:pt x="414677" y="2559146"/>
                  <a:pt x="120277" y="2541000"/>
                </a:cubicBezTo>
                <a:lnTo>
                  <a:pt x="0" y="2532395"/>
                </a:lnTo>
                <a:close/>
              </a:path>
            </a:pathLst>
          </a:cu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9F84E06-839E-6EE8-7A6E-AAB95450E6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5502673"/>
              </p:ext>
            </p:extLst>
          </p:nvPr>
        </p:nvGraphicFramePr>
        <p:xfrm>
          <a:off x="4952999" y="4445309"/>
          <a:ext cx="6400800" cy="16930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23922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9C3025-4784-4B16-914D-CCFC3E833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610598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30946-FFC8-6A09-D827-E0789BF9F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112220" cy="133083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Key Features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FF0FADE-5145-041A-F079-83752A451D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188473"/>
              </p:ext>
            </p:extLst>
          </p:nvPr>
        </p:nvGraphicFramePr>
        <p:xfrm>
          <a:off x="498191" y="2194101"/>
          <a:ext cx="5259376" cy="4054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F4A0F92D-2E2D-C8F9-3130-B8279766AE6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804" r="2" b="2"/>
          <a:stretch/>
        </p:blipFill>
        <p:spPr>
          <a:xfrm>
            <a:off x="5864773" y="3429000"/>
            <a:ext cx="6327228" cy="3429000"/>
          </a:xfrm>
          <a:custGeom>
            <a:avLst/>
            <a:gdLst/>
            <a:ahLst/>
            <a:cxnLst/>
            <a:rect l="l" t="t" r="r" b="b"/>
            <a:pathLst>
              <a:path w="4390035" h="3429000">
                <a:moveTo>
                  <a:pt x="73290" y="0"/>
                </a:moveTo>
                <a:lnTo>
                  <a:pt x="4390035" y="0"/>
                </a:lnTo>
                <a:lnTo>
                  <a:pt x="4390035" y="3429000"/>
                </a:lnTo>
                <a:lnTo>
                  <a:pt x="436073" y="3429000"/>
                </a:lnTo>
                <a:lnTo>
                  <a:pt x="427332" y="3410468"/>
                </a:lnTo>
                <a:cubicBezTo>
                  <a:pt x="419323" y="3391643"/>
                  <a:pt x="413863" y="3372861"/>
                  <a:pt x="421685" y="3366814"/>
                </a:cubicBezTo>
                <a:cubicBezTo>
                  <a:pt x="417583" y="3332384"/>
                  <a:pt x="433681" y="3294011"/>
                  <a:pt x="423663" y="3247798"/>
                </a:cubicBezTo>
                <a:cubicBezTo>
                  <a:pt x="421194" y="3188032"/>
                  <a:pt x="418245" y="3205513"/>
                  <a:pt x="412524" y="3110724"/>
                </a:cubicBezTo>
                <a:cubicBezTo>
                  <a:pt x="404022" y="3069386"/>
                  <a:pt x="436006" y="3027577"/>
                  <a:pt x="419732" y="3004503"/>
                </a:cubicBezTo>
                <a:cubicBezTo>
                  <a:pt x="407578" y="2949657"/>
                  <a:pt x="388511" y="2896851"/>
                  <a:pt x="363651" y="2842588"/>
                </a:cubicBezTo>
                <a:cubicBezTo>
                  <a:pt x="332103" y="2797699"/>
                  <a:pt x="331554" y="2711800"/>
                  <a:pt x="263212" y="2651456"/>
                </a:cubicBezTo>
                <a:cubicBezTo>
                  <a:pt x="235935" y="2585326"/>
                  <a:pt x="214760" y="2535145"/>
                  <a:pt x="194330" y="2484251"/>
                </a:cubicBezTo>
                <a:cubicBezTo>
                  <a:pt x="184580" y="2468441"/>
                  <a:pt x="154039" y="2380429"/>
                  <a:pt x="140630" y="2346096"/>
                </a:cubicBezTo>
                <a:cubicBezTo>
                  <a:pt x="76681" y="2257531"/>
                  <a:pt x="91260" y="2243719"/>
                  <a:pt x="77185" y="2144811"/>
                </a:cubicBezTo>
                <a:cubicBezTo>
                  <a:pt x="66953" y="2112233"/>
                  <a:pt x="67414" y="2096078"/>
                  <a:pt x="50887" y="2061697"/>
                </a:cubicBezTo>
                <a:lnTo>
                  <a:pt x="27133" y="1969379"/>
                </a:lnTo>
                <a:lnTo>
                  <a:pt x="29988" y="1961973"/>
                </a:lnTo>
                <a:lnTo>
                  <a:pt x="31559" y="1961231"/>
                </a:lnTo>
                <a:lnTo>
                  <a:pt x="14905" y="1880268"/>
                </a:lnTo>
                <a:cubicBezTo>
                  <a:pt x="12271" y="1874644"/>
                  <a:pt x="-805" y="1860096"/>
                  <a:pt x="2188" y="1847922"/>
                </a:cubicBezTo>
                <a:lnTo>
                  <a:pt x="21879" y="1779161"/>
                </a:lnTo>
                <a:lnTo>
                  <a:pt x="27968" y="1733684"/>
                </a:lnTo>
                <a:cubicBezTo>
                  <a:pt x="25035" y="1726530"/>
                  <a:pt x="21617" y="1619937"/>
                  <a:pt x="16511" y="1614373"/>
                </a:cubicBezTo>
                <a:cubicBezTo>
                  <a:pt x="47946" y="1547691"/>
                  <a:pt x="4394" y="1556097"/>
                  <a:pt x="12613" y="1479987"/>
                </a:cubicBezTo>
                <a:cubicBezTo>
                  <a:pt x="15110" y="1387360"/>
                  <a:pt x="4986" y="1320420"/>
                  <a:pt x="4190" y="1214801"/>
                </a:cubicBezTo>
                <a:cubicBezTo>
                  <a:pt x="3611" y="1152457"/>
                  <a:pt x="-6268" y="1080052"/>
                  <a:pt x="6503" y="966549"/>
                </a:cubicBezTo>
                <a:cubicBezTo>
                  <a:pt x="10182" y="901722"/>
                  <a:pt x="25065" y="884915"/>
                  <a:pt x="20609" y="845066"/>
                </a:cubicBezTo>
                <a:cubicBezTo>
                  <a:pt x="20199" y="816540"/>
                  <a:pt x="19791" y="788014"/>
                  <a:pt x="19381" y="759488"/>
                </a:cubicBezTo>
                <a:lnTo>
                  <a:pt x="21672" y="741102"/>
                </a:lnTo>
                <a:lnTo>
                  <a:pt x="30720" y="737125"/>
                </a:lnTo>
                <a:lnTo>
                  <a:pt x="23211" y="691098"/>
                </a:lnTo>
                <a:cubicBezTo>
                  <a:pt x="25461" y="680873"/>
                  <a:pt x="43338" y="650431"/>
                  <a:pt x="42062" y="637700"/>
                </a:cubicBezTo>
                <a:cubicBezTo>
                  <a:pt x="23297" y="593852"/>
                  <a:pt x="30263" y="601340"/>
                  <a:pt x="41571" y="540174"/>
                </a:cubicBezTo>
                <a:cubicBezTo>
                  <a:pt x="35397" y="519975"/>
                  <a:pt x="35174" y="428356"/>
                  <a:pt x="46636" y="415352"/>
                </a:cubicBezTo>
                <a:cubicBezTo>
                  <a:pt x="48960" y="401821"/>
                  <a:pt x="44602" y="386587"/>
                  <a:pt x="56977" y="379461"/>
                </a:cubicBezTo>
                <a:cubicBezTo>
                  <a:pt x="71829" y="368123"/>
                  <a:pt x="47958" y="323384"/>
                  <a:pt x="65759" y="328645"/>
                </a:cubicBezTo>
                <a:cubicBezTo>
                  <a:pt x="49386" y="296830"/>
                  <a:pt x="65237" y="231983"/>
                  <a:pt x="72589" y="203608"/>
                </a:cubicBezTo>
                <a:cubicBezTo>
                  <a:pt x="75524" y="153257"/>
                  <a:pt x="77980" y="142710"/>
                  <a:pt x="78370" y="105992"/>
                </a:cubicBezTo>
                <a:cubicBezTo>
                  <a:pt x="80828" y="104127"/>
                  <a:pt x="70890" y="52128"/>
                  <a:pt x="70125" y="25135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EBD136-715E-04B0-0178-C7BF34F1A61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3338" r="-1" b="7740"/>
          <a:stretch/>
        </p:blipFill>
        <p:spPr>
          <a:xfrm>
            <a:off x="5864772" y="-17"/>
            <a:ext cx="6327228" cy="3432349"/>
          </a:xfrm>
          <a:custGeom>
            <a:avLst/>
            <a:gdLst/>
            <a:ahLst/>
            <a:cxnLst/>
            <a:rect l="l" t="t" r="r" b="b"/>
            <a:pathLst>
              <a:path w="4349068" h="3428999">
                <a:moveTo>
                  <a:pt x="711944" y="0"/>
                </a:moveTo>
                <a:lnTo>
                  <a:pt x="4349068" y="0"/>
                </a:lnTo>
                <a:lnTo>
                  <a:pt x="4349068" y="3428999"/>
                </a:lnTo>
                <a:lnTo>
                  <a:pt x="32307" y="3428999"/>
                </a:lnTo>
                <a:lnTo>
                  <a:pt x="34693" y="3410051"/>
                </a:lnTo>
                <a:cubicBezTo>
                  <a:pt x="37039" y="3395347"/>
                  <a:pt x="38143" y="3381819"/>
                  <a:pt x="32792" y="3373027"/>
                </a:cubicBezTo>
                <a:cubicBezTo>
                  <a:pt x="29961" y="3298527"/>
                  <a:pt x="20335" y="3290617"/>
                  <a:pt x="14318" y="3222737"/>
                </a:cubicBezTo>
                <a:cubicBezTo>
                  <a:pt x="11384" y="3146284"/>
                  <a:pt x="-6116" y="3184007"/>
                  <a:pt x="2241" y="3118188"/>
                </a:cubicBezTo>
                <a:cubicBezTo>
                  <a:pt x="16306" y="3109217"/>
                  <a:pt x="34183" y="3024732"/>
                  <a:pt x="27952" y="3003808"/>
                </a:cubicBezTo>
                <a:cubicBezTo>
                  <a:pt x="27563" y="2966753"/>
                  <a:pt x="27366" y="2989870"/>
                  <a:pt x="27149" y="2944921"/>
                </a:cubicBezTo>
                <a:lnTo>
                  <a:pt x="41941" y="2877744"/>
                </a:lnTo>
                <a:cubicBezTo>
                  <a:pt x="36258" y="2880724"/>
                  <a:pt x="54303" y="2822146"/>
                  <a:pt x="53926" y="2807161"/>
                </a:cubicBezTo>
                <a:cubicBezTo>
                  <a:pt x="56083" y="2775643"/>
                  <a:pt x="30060" y="2769288"/>
                  <a:pt x="53334" y="2752347"/>
                </a:cubicBezTo>
                <a:lnTo>
                  <a:pt x="60008" y="2748299"/>
                </a:lnTo>
                <a:cubicBezTo>
                  <a:pt x="60210" y="2745962"/>
                  <a:pt x="60411" y="2743625"/>
                  <a:pt x="60613" y="2741288"/>
                </a:cubicBezTo>
                <a:cubicBezTo>
                  <a:pt x="60116" y="2737657"/>
                  <a:pt x="58269" y="2735847"/>
                  <a:pt x="53819" y="2737160"/>
                </a:cubicBezTo>
                <a:cubicBezTo>
                  <a:pt x="70191" y="2705347"/>
                  <a:pt x="64153" y="2699356"/>
                  <a:pt x="66799" y="2659631"/>
                </a:cubicBezTo>
                <a:cubicBezTo>
                  <a:pt x="77943" y="2612127"/>
                  <a:pt x="64846" y="2628594"/>
                  <a:pt x="86795" y="2573336"/>
                </a:cubicBezTo>
                <a:cubicBezTo>
                  <a:pt x="96119" y="2559732"/>
                  <a:pt x="108676" y="2541339"/>
                  <a:pt x="108890" y="2528057"/>
                </a:cubicBezTo>
                <a:lnTo>
                  <a:pt x="137074" y="2489594"/>
                </a:lnTo>
                <a:cubicBezTo>
                  <a:pt x="138076" y="2487774"/>
                  <a:pt x="138422" y="2473350"/>
                  <a:pt x="137897" y="2468303"/>
                </a:cubicBezTo>
                <a:lnTo>
                  <a:pt x="155171" y="2460480"/>
                </a:lnTo>
                <a:lnTo>
                  <a:pt x="147972" y="2423535"/>
                </a:lnTo>
                <a:lnTo>
                  <a:pt x="155293" y="2404394"/>
                </a:lnTo>
                <a:cubicBezTo>
                  <a:pt x="172891" y="2392610"/>
                  <a:pt x="160687" y="2347474"/>
                  <a:pt x="168818" y="2324643"/>
                </a:cubicBezTo>
                <a:cubicBezTo>
                  <a:pt x="169390" y="2297698"/>
                  <a:pt x="193082" y="2284202"/>
                  <a:pt x="198340" y="2255535"/>
                </a:cubicBezTo>
                <a:cubicBezTo>
                  <a:pt x="214268" y="2249648"/>
                  <a:pt x="228319" y="2207828"/>
                  <a:pt x="217338" y="2184679"/>
                </a:cubicBezTo>
                <a:lnTo>
                  <a:pt x="242924" y="2093132"/>
                </a:lnTo>
                <a:cubicBezTo>
                  <a:pt x="264937" y="2084587"/>
                  <a:pt x="280562" y="1985868"/>
                  <a:pt x="290446" y="1950235"/>
                </a:cubicBezTo>
                <a:cubicBezTo>
                  <a:pt x="308239" y="1920183"/>
                  <a:pt x="350073" y="1898905"/>
                  <a:pt x="361001" y="1861568"/>
                </a:cubicBezTo>
                <a:cubicBezTo>
                  <a:pt x="367163" y="1810687"/>
                  <a:pt x="352049" y="1869507"/>
                  <a:pt x="356015" y="1809499"/>
                </a:cubicBezTo>
                <a:cubicBezTo>
                  <a:pt x="355145" y="1754297"/>
                  <a:pt x="367821" y="1767680"/>
                  <a:pt x="375846" y="1693716"/>
                </a:cubicBezTo>
                <a:cubicBezTo>
                  <a:pt x="374712" y="1654244"/>
                  <a:pt x="382062" y="1627007"/>
                  <a:pt x="381776" y="1605195"/>
                </a:cubicBezTo>
                <a:cubicBezTo>
                  <a:pt x="389848" y="1568952"/>
                  <a:pt x="392552" y="1564518"/>
                  <a:pt x="396301" y="1516217"/>
                </a:cubicBezTo>
                <a:cubicBezTo>
                  <a:pt x="401397" y="1488452"/>
                  <a:pt x="428137" y="1457870"/>
                  <a:pt x="409866" y="1429841"/>
                </a:cubicBezTo>
                <a:cubicBezTo>
                  <a:pt x="422203" y="1412325"/>
                  <a:pt x="460064" y="1413592"/>
                  <a:pt x="442210" y="1380081"/>
                </a:cubicBezTo>
                <a:cubicBezTo>
                  <a:pt x="464590" y="1394128"/>
                  <a:pt x="443394" y="1335176"/>
                  <a:pt x="463662" y="1334891"/>
                </a:cubicBezTo>
                <a:cubicBezTo>
                  <a:pt x="480316" y="1336427"/>
                  <a:pt x="515162" y="1194568"/>
                  <a:pt x="519523" y="1185551"/>
                </a:cubicBezTo>
                <a:cubicBezTo>
                  <a:pt x="527731" y="1149210"/>
                  <a:pt x="536547" y="1148087"/>
                  <a:pt x="542909" y="1111168"/>
                </a:cubicBezTo>
                <a:cubicBezTo>
                  <a:pt x="555522" y="1057226"/>
                  <a:pt x="531818" y="1022543"/>
                  <a:pt x="543055" y="993353"/>
                </a:cubicBezTo>
                <a:cubicBezTo>
                  <a:pt x="559986" y="960214"/>
                  <a:pt x="580459" y="867450"/>
                  <a:pt x="592544" y="813953"/>
                </a:cubicBezTo>
                <a:cubicBezTo>
                  <a:pt x="604272" y="746430"/>
                  <a:pt x="608119" y="666470"/>
                  <a:pt x="613420" y="588218"/>
                </a:cubicBezTo>
                <a:cubicBezTo>
                  <a:pt x="604962" y="475380"/>
                  <a:pt x="590630" y="536119"/>
                  <a:pt x="596055" y="376479"/>
                </a:cubicBezTo>
                <a:lnTo>
                  <a:pt x="605018" y="280992"/>
                </a:lnTo>
                <a:cubicBezTo>
                  <a:pt x="604854" y="276227"/>
                  <a:pt x="610771" y="223140"/>
                  <a:pt x="610608" y="218374"/>
                </a:cubicBezTo>
                <a:lnTo>
                  <a:pt x="604880" y="188178"/>
                </a:lnTo>
                <a:lnTo>
                  <a:pt x="630913" y="152404"/>
                </a:lnTo>
                <a:cubicBezTo>
                  <a:pt x="640688" y="136342"/>
                  <a:pt x="647365" y="122048"/>
                  <a:pt x="663530" y="91810"/>
                </a:cubicBezTo>
                <a:lnTo>
                  <a:pt x="705264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5181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A2EC55-C2FC-0CA3-2D33-719C7BB7F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248629"/>
            <a:ext cx="3816095" cy="105457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Business Model &amp; Strategy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67DE283-3A42-A482-F4E4-03EE3F406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0094287"/>
              </p:ext>
            </p:extLst>
          </p:nvPr>
        </p:nvGraphicFramePr>
        <p:xfrm>
          <a:off x="838201" y="2482589"/>
          <a:ext cx="3816096" cy="36943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4C38B60F-9339-713E-DB2F-8B070D5B299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1" b="9475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BF414D-AE05-D964-83A2-C2F92A840D0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9203" b="17789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5048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C3D8D-D73A-F6E1-DEAD-F77BA14C3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8218" y="1034218"/>
            <a:ext cx="5105400" cy="1191691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Justification for Success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81F130-34EE-6722-1A93-0D578D77DB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340" r="1" b="1"/>
          <a:stretch/>
        </p:blipFill>
        <p:spPr>
          <a:xfrm>
            <a:off x="19" y="10"/>
            <a:ext cx="6804377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15CBCA-0F2C-2897-644F-1AA971AD3B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776"/>
          <a:stretch/>
        </p:blipFill>
        <p:spPr>
          <a:xfrm>
            <a:off x="0" y="4080116"/>
            <a:ext cx="6352102" cy="2777884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70D0399-307F-F840-DE8E-9D6911AA42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1228005"/>
              </p:ext>
            </p:extLst>
          </p:nvPr>
        </p:nvGraphicFramePr>
        <p:xfrm>
          <a:off x="6248399" y="3124205"/>
          <a:ext cx="5105400" cy="3052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40173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07EC05-9B4E-1B20-16A7-4B4C770B7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9011" y="264861"/>
            <a:ext cx="9543405" cy="51710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FED09-8C0F-288E-4FE7-37F2E0F24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324303"/>
            <a:ext cx="11489909" cy="5473788"/>
          </a:xfrm>
        </p:spPr>
        <p:txBody>
          <a:bodyPr anchor="ctr">
            <a:normAutofit/>
          </a:bodyPr>
          <a:lstStyle/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Anderson, D. R. (2006). The critical importance of sustainability risk management.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Management, 53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(4).</a:t>
            </a:r>
          </a:p>
          <a:p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Caprotti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 (2012). Environment, business and the firm.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Geography Compass, 6,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163–174.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Cooney, S. (2009).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a green small business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Profitable ways to become an ecopreneur.</a:t>
            </a:r>
          </a:p>
          <a:p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Galvao, A. (2008).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next ten years: Energy and environment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[Video]. Crossroads 2008 presentation, MIT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TechTV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beta.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Giesler, M., &amp;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Veresiu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(2014). Creating the responsible consumer: Moralistic governance regimes and consumer subjectivity.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Consumer Research, 41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(October), 849–867.</a:t>
            </a:r>
          </a:p>
          <a:p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Høgevold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N., et al. (2014). A corporate effort towards a sustainable business model: A case study from the Norwegian furniture industry.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Business Review, 26(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4), 342–365.</a:t>
            </a: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Monday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U. (2015). Local content policy, human capital development and sustainable business performance in the Nigerian oil and gas industry.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Management and Sustainability, 5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Thompson, F. M. M. (2010).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enterprise: Developing sustainable businesses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Palgrave Macmillan.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Nations Interregional Crime and Justice Research Institute. (2011). Freedom from fear, Issue No.9: Destabilization. United Nations.</a:t>
            </a:r>
          </a:p>
          <a:p>
            <a:endParaRPr lang="en-GB" sz="5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668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465</Words>
  <Application>Microsoft Office PowerPoint</Application>
  <PresentationFormat>Widescreen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ECOSUPPLIES BUSSINESS PLAN </vt:lpstr>
      <vt:lpstr>Overview of ECOSUPPLIES</vt:lpstr>
      <vt:lpstr>Key Features</vt:lpstr>
      <vt:lpstr>Business Model &amp; Strategy</vt:lpstr>
      <vt:lpstr>Justification for Success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2025-03-10T01:01:00Z</dcterms:created>
  <dcterms:modified xsi:type="dcterms:W3CDTF">2025-03-13T14:25:00Z</dcterms:modified>
</cp:coreProperties>
</file>