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33"/>
  </p:notesMasterIdLst>
  <p:handoutMasterIdLst>
    <p:handoutMasterId r:id="rId34"/>
  </p:handoutMasterIdLst>
  <p:sldIdLst>
    <p:sldId id="256" r:id="rId2"/>
    <p:sldId id="336" r:id="rId3"/>
    <p:sldId id="337" r:id="rId4"/>
    <p:sldId id="338" r:id="rId5"/>
    <p:sldId id="340" r:id="rId6"/>
    <p:sldId id="341" r:id="rId7"/>
    <p:sldId id="342" r:id="rId8"/>
    <p:sldId id="343" r:id="rId9"/>
    <p:sldId id="344" r:id="rId10"/>
    <p:sldId id="345" r:id="rId11"/>
    <p:sldId id="346" r:id="rId12"/>
    <p:sldId id="347" r:id="rId13"/>
    <p:sldId id="348" r:id="rId14"/>
    <p:sldId id="349" r:id="rId15"/>
    <p:sldId id="350" r:id="rId16"/>
    <p:sldId id="351" r:id="rId17"/>
    <p:sldId id="352" r:id="rId18"/>
    <p:sldId id="353" r:id="rId19"/>
    <p:sldId id="354" r:id="rId20"/>
    <p:sldId id="355" r:id="rId21"/>
    <p:sldId id="356" r:id="rId22"/>
    <p:sldId id="357" r:id="rId23"/>
    <p:sldId id="358" r:id="rId24"/>
    <p:sldId id="359" r:id="rId25"/>
    <p:sldId id="312" r:id="rId26"/>
    <p:sldId id="313" r:id="rId27"/>
    <p:sldId id="318" r:id="rId28"/>
    <p:sldId id="323" r:id="rId29"/>
    <p:sldId id="324" r:id="rId30"/>
    <p:sldId id="282" r:id="rId31"/>
    <p:sldId id="310" r:id="rId32"/>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C43738-6E54-462C-8426-B16346680AC8}" v="8" dt="2023-01-30T19:16:01.1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807" autoAdjust="0"/>
    <p:restoredTop sz="95706" autoAdjust="0"/>
  </p:normalViewPr>
  <p:slideViewPr>
    <p:cSldViewPr>
      <p:cViewPr varScale="1">
        <p:scale>
          <a:sx n="87" d="100"/>
          <a:sy n="87" d="100"/>
        </p:scale>
        <p:origin x="1459" y="29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A560BB-6D1E-4EB3-B26C-3E409F73910F}" type="doc">
      <dgm:prSet loTypeId="urn:microsoft.com/office/officeart/2005/8/layout/arrow6" loCatId="relationship" qsTypeId="urn:microsoft.com/office/officeart/2005/8/quickstyle/3d1" qsCatId="3D" csTypeId="urn:microsoft.com/office/officeart/2005/8/colors/accent1_2" csCatId="accent1" phldr="1"/>
      <dgm:spPr/>
      <dgm:t>
        <a:bodyPr/>
        <a:lstStyle/>
        <a:p>
          <a:endParaRPr lang="en-US"/>
        </a:p>
      </dgm:t>
    </dgm:pt>
    <dgm:pt modelId="{1734F44B-626B-4440-B0A1-B3B82B12E823}">
      <dgm:prSet phldrT="[Text]"/>
      <dgm:spPr/>
      <dgm:t>
        <a:bodyPr/>
        <a:lstStyle/>
        <a:p>
          <a:r>
            <a:rPr lang="en-US" dirty="0">
              <a:solidFill>
                <a:schemeClr val="tx1"/>
              </a:solidFill>
            </a:rPr>
            <a:t>Authenticity</a:t>
          </a:r>
        </a:p>
      </dgm:t>
    </dgm:pt>
    <dgm:pt modelId="{8174BD51-0C3C-4FE0-8760-F84750C44AA8}" type="parTrans" cxnId="{07D51B2E-648E-4090-9468-0AC7BFB0215D}">
      <dgm:prSet/>
      <dgm:spPr/>
      <dgm:t>
        <a:bodyPr/>
        <a:lstStyle/>
        <a:p>
          <a:endParaRPr lang="en-US">
            <a:solidFill>
              <a:schemeClr val="tx1"/>
            </a:solidFill>
          </a:endParaRPr>
        </a:p>
      </dgm:t>
    </dgm:pt>
    <dgm:pt modelId="{6E783655-1097-4B61-935E-339CB23AEB5A}" type="sibTrans" cxnId="{07D51B2E-648E-4090-9468-0AC7BFB0215D}">
      <dgm:prSet/>
      <dgm:spPr/>
      <dgm:t>
        <a:bodyPr/>
        <a:lstStyle/>
        <a:p>
          <a:endParaRPr lang="en-US">
            <a:solidFill>
              <a:schemeClr val="tx1"/>
            </a:solidFill>
          </a:endParaRPr>
        </a:p>
      </dgm:t>
    </dgm:pt>
    <dgm:pt modelId="{EE552A90-CC62-422B-9764-5B0F18F2878B}">
      <dgm:prSet phldrT="[Text]"/>
      <dgm:spPr/>
      <dgm:t>
        <a:bodyPr/>
        <a:lstStyle/>
        <a:p>
          <a:r>
            <a:rPr lang="en-US" dirty="0">
              <a:solidFill>
                <a:schemeClr val="tx1"/>
              </a:solidFill>
            </a:rPr>
            <a:t>Reliability</a:t>
          </a:r>
        </a:p>
      </dgm:t>
    </dgm:pt>
    <dgm:pt modelId="{F03A0FE0-813D-429C-BD3A-7E1A00C49845}" type="parTrans" cxnId="{867A1EAB-B8B4-4503-9FBE-AEFE1F831D44}">
      <dgm:prSet/>
      <dgm:spPr/>
      <dgm:t>
        <a:bodyPr/>
        <a:lstStyle/>
        <a:p>
          <a:endParaRPr lang="en-US">
            <a:solidFill>
              <a:schemeClr val="tx1"/>
            </a:solidFill>
          </a:endParaRPr>
        </a:p>
      </dgm:t>
    </dgm:pt>
    <dgm:pt modelId="{4648D466-44EF-4D89-AEFF-DCE9FE9C9040}" type="sibTrans" cxnId="{867A1EAB-B8B4-4503-9FBE-AEFE1F831D44}">
      <dgm:prSet/>
      <dgm:spPr/>
      <dgm:t>
        <a:bodyPr/>
        <a:lstStyle/>
        <a:p>
          <a:endParaRPr lang="en-US">
            <a:solidFill>
              <a:schemeClr val="tx1"/>
            </a:solidFill>
          </a:endParaRPr>
        </a:p>
      </dgm:t>
    </dgm:pt>
    <dgm:pt modelId="{5DE4C85B-FD70-4B1B-8FB5-FCEC769DDF68}">
      <dgm:prSet phldrT="[Text]"/>
      <dgm:spPr/>
      <dgm:t>
        <a:bodyPr/>
        <a:lstStyle/>
        <a:p>
          <a:r>
            <a:rPr lang="en-US" dirty="0">
              <a:solidFill>
                <a:schemeClr val="tx1"/>
              </a:solidFill>
            </a:rPr>
            <a:t>Where does the evidence come from?</a:t>
          </a:r>
        </a:p>
      </dgm:t>
    </dgm:pt>
    <dgm:pt modelId="{4469900F-F007-4CF7-BB64-4867C917DB44}" type="parTrans" cxnId="{4E869028-6427-42DF-ACBC-E9B439094B24}">
      <dgm:prSet/>
      <dgm:spPr/>
      <dgm:t>
        <a:bodyPr/>
        <a:lstStyle/>
        <a:p>
          <a:endParaRPr lang="en-US">
            <a:solidFill>
              <a:schemeClr val="tx1"/>
            </a:solidFill>
          </a:endParaRPr>
        </a:p>
      </dgm:t>
    </dgm:pt>
    <dgm:pt modelId="{8E6F42E4-3652-4BC2-A542-DBA159FB8AF1}" type="sibTrans" cxnId="{4E869028-6427-42DF-ACBC-E9B439094B24}">
      <dgm:prSet/>
      <dgm:spPr/>
      <dgm:t>
        <a:bodyPr/>
        <a:lstStyle/>
        <a:p>
          <a:endParaRPr lang="en-US">
            <a:solidFill>
              <a:schemeClr val="tx1"/>
            </a:solidFill>
          </a:endParaRPr>
        </a:p>
      </dgm:t>
    </dgm:pt>
    <dgm:pt modelId="{8E3418B6-B650-42F8-9253-2BFD35B195EB}">
      <dgm:prSet phldrT="[Text]"/>
      <dgm:spPr/>
      <dgm:t>
        <a:bodyPr/>
        <a:lstStyle/>
        <a:p>
          <a:r>
            <a:rPr lang="en-US" dirty="0">
              <a:solidFill>
                <a:schemeClr val="tx1"/>
              </a:solidFill>
            </a:rPr>
            <a:t>Is the evidence reliable and free of flaws?</a:t>
          </a:r>
        </a:p>
      </dgm:t>
    </dgm:pt>
    <dgm:pt modelId="{CEB9B5BB-4453-4E92-9A6B-2CB05F497ED9}" type="parTrans" cxnId="{4CD8F491-0680-4C4B-8F1F-72B215CF554D}">
      <dgm:prSet/>
      <dgm:spPr/>
      <dgm:t>
        <a:bodyPr/>
        <a:lstStyle/>
        <a:p>
          <a:endParaRPr lang="en-US">
            <a:solidFill>
              <a:schemeClr val="tx1"/>
            </a:solidFill>
          </a:endParaRPr>
        </a:p>
      </dgm:t>
    </dgm:pt>
    <dgm:pt modelId="{F5F2AC0A-FFCC-4553-AC8B-D6119132116E}" type="sibTrans" cxnId="{4CD8F491-0680-4C4B-8F1F-72B215CF554D}">
      <dgm:prSet/>
      <dgm:spPr/>
      <dgm:t>
        <a:bodyPr/>
        <a:lstStyle/>
        <a:p>
          <a:endParaRPr lang="en-US">
            <a:solidFill>
              <a:schemeClr val="tx1"/>
            </a:solidFill>
          </a:endParaRPr>
        </a:p>
      </dgm:t>
    </dgm:pt>
    <dgm:pt modelId="{9D573D0B-A290-4323-9216-F7CA3984A023}" type="pres">
      <dgm:prSet presAssocID="{ECA560BB-6D1E-4EB3-B26C-3E409F73910F}" presName="compositeShape" presStyleCnt="0">
        <dgm:presLayoutVars>
          <dgm:chMax val="2"/>
          <dgm:dir/>
          <dgm:resizeHandles val="exact"/>
        </dgm:presLayoutVars>
      </dgm:prSet>
      <dgm:spPr/>
    </dgm:pt>
    <dgm:pt modelId="{30EF70BC-B4A2-4542-B41C-E890DBA4DDC8}" type="pres">
      <dgm:prSet presAssocID="{ECA560BB-6D1E-4EB3-B26C-3E409F73910F}" presName="ribbon" presStyleLbl="node1" presStyleIdx="0" presStyleCnt="1"/>
      <dgm:spPr/>
    </dgm:pt>
    <dgm:pt modelId="{D65DC343-DB5A-4C06-B67A-E7307EFE84AB}" type="pres">
      <dgm:prSet presAssocID="{ECA560BB-6D1E-4EB3-B26C-3E409F73910F}" presName="leftArrowText" presStyleLbl="node1" presStyleIdx="0" presStyleCnt="1">
        <dgm:presLayoutVars>
          <dgm:chMax val="0"/>
          <dgm:bulletEnabled val="1"/>
        </dgm:presLayoutVars>
      </dgm:prSet>
      <dgm:spPr/>
    </dgm:pt>
    <dgm:pt modelId="{53B92925-D8E7-4063-B5BB-3C95DD1F3EA7}" type="pres">
      <dgm:prSet presAssocID="{ECA560BB-6D1E-4EB3-B26C-3E409F73910F}" presName="rightArrowText" presStyleLbl="node1" presStyleIdx="0" presStyleCnt="1">
        <dgm:presLayoutVars>
          <dgm:chMax val="0"/>
          <dgm:bulletEnabled val="1"/>
        </dgm:presLayoutVars>
      </dgm:prSet>
      <dgm:spPr/>
    </dgm:pt>
  </dgm:ptLst>
  <dgm:cxnLst>
    <dgm:cxn modelId="{4E869028-6427-42DF-ACBC-E9B439094B24}" srcId="{1734F44B-626B-4440-B0A1-B3B82B12E823}" destId="{5DE4C85B-FD70-4B1B-8FB5-FCEC769DDF68}" srcOrd="0" destOrd="0" parTransId="{4469900F-F007-4CF7-BB64-4867C917DB44}" sibTransId="{8E6F42E4-3652-4BC2-A542-DBA159FB8AF1}"/>
    <dgm:cxn modelId="{07D51B2E-648E-4090-9468-0AC7BFB0215D}" srcId="{ECA560BB-6D1E-4EB3-B26C-3E409F73910F}" destId="{1734F44B-626B-4440-B0A1-B3B82B12E823}" srcOrd="0" destOrd="0" parTransId="{8174BD51-0C3C-4FE0-8760-F84750C44AA8}" sibTransId="{6E783655-1097-4B61-935E-339CB23AEB5A}"/>
    <dgm:cxn modelId="{FF4A255B-5845-4F0D-B30F-9C848448E19B}" type="presOf" srcId="{ECA560BB-6D1E-4EB3-B26C-3E409F73910F}" destId="{9D573D0B-A290-4323-9216-F7CA3984A023}" srcOrd="0" destOrd="0" presId="urn:microsoft.com/office/officeart/2005/8/layout/arrow6"/>
    <dgm:cxn modelId="{4CD8F491-0680-4C4B-8F1F-72B215CF554D}" srcId="{EE552A90-CC62-422B-9764-5B0F18F2878B}" destId="{8E3418B6-B650-42F8-9253-2BFD35B195EB}" srcOrd="0" destOrd="0" parTransId="{CEB9B5BB-4453-4E92-9A6B-2CB05F497ED9}" sibTransId="{F5F2AC0A-FFCC-4553-AC8B-D6119132116E}"/>
    <dgm:cxn modelId="{9C9158A0-D785-4A0A-A51C-B769FA67CD4B}" type="presOf" srcId="{1734F44B-626B-4440-B0A1-B3B82B12E823}" destId="{D65DC343-DB5A-4C06-B67A-E7307EFE84AB}" srcOrd="0" destOrd="0" presId="urn:microsoft.com/office/officeart/2005/8/layout/arrow6"/>
    <dgm:cxn modelId="{BC19E5A5-43BE-4BE4-9D39-2A1A235BDA24}" type="presOf" srcId="{EE552A90-CC62-422B-9764-5B0F18F2878B}" destId="{53B92925-D8E7-4063-B5BB-3C95DD1F3EA7}" srcOrd="0" destOrd="0" presId="urn:microsoft.com/office/officeart/2005/8/layout/arrow6"/>
    <dgm:cxn modelId="{867A1EAB-B8B4-4503-9FBE-AEFE1F831D44}" srcId="{ECA560BB-6D1E-4EB3-B26C-3E409F73910F}" destId="{EE552A90-CC62-422B-9764-5B0F18F2878B}" srcOrd="1" destOrd="0" parTransId="{F03A0FE0-813D-429C-BD3A-7E1A00C49845}" sibTransId="{4648D466-44EF-4D89-AEFF-DCE9FE9C9040}"/>
    <dgm:cxn modelId="{D76EF3C4-84C2-446C-AB6A-938FE9EC0177}" type="presOf" srcId="{5DE4C85B-FD70-4B1B-8FB5-FCEC769DDF68}" destId="{D65DC343-DB5A-4C06-B67A-E7307EFE84AB}" srcOrd="0" destOrd="1" presId="urn:microsoft.com/office/officeart/2005/8/layout/arrow6"/>
    <dgm:cxn modelId="{78934AEB-F7E0-48C1-B69F-2D136E2D427D}" type="presOf" srcId="{8E3418B6-B650-42F8-9253-2BFD35B195EB}" destId="{53B92925-D8E7-4063-B5BB-3C95DD1F3EA7}" srcOrd="0" destOrd="1" presId="urn:microsoft.com/office/officeart/2005/8/layout/arrow6"/>
    <dgm:cxn modelId="{F11764B7-0439-4B9F-AD38-99F16C50B005}" type="presParOf" srcId="{9D573D0B-A290-4323-9216-F7CA3984A023}" destId="{30EF70BC-B4A2-4542-B41C-E890DBA4DDC8}" srcOrd="0" destOrd="0" presId="urn:microsoft.com/office/officeart/2005/8/layout/arrow6"/>
    <dgm:cxn modelId="{51FB0B49-8130-4225-AF33-57578CE5703D}" type="presParOf" srcId="{9D573D0B-A290-4323-9216-F7CA3984A023}" destId="{D65DC343-DB5A-4C06-B67A-E7307EFE84AB}" srcOrd="1" destOrd="0" presId="urn:microsoft.com/office/officeart/2005/8/layout/arrow6"/>
    <dgm:cxn modelId="{4E33B478-FE55-4335-9C32-8BC5300DE948}" type="presParOf" srcId="{9D573D0B-A290-4323-9216-F7CA3984A023}" destId="{53B92925-D8E7-4063-B5BB-3C95DD1F3EA7}" srcOrd="2" destOrd="0" presId="urn:microsoft.com/office/officeart/2005/8/layout/arrow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A560BB-6D1E-4EB3-B26C-3E409F73910F}" type="doc">
      <dgm:prSet loTypeId="urn:microsoft.com/office/officeart/2005/8/layout/list1" loCatId="list" qsTypeId="urn:microsoft.com/office/officeart/2005/8/quickstyle/3d2" qsCatId="3D" csTypeId="urn:microsoft.com/office/officeart/2005/8/colors/accent1_2" csCatId="accent1" phldr="1"/>
      <dgm:spPr/>
      <dgm:t>
        <a:bodyPr/>
        <a:lstStyle/>
        <a:p>
          <a:endParaRPr lang="en-US"/>
        </a:p>
      </dgm:t>
    </dgm:pt>
    <dgm:pt modelId="{1734F44B-626B-4440-B0A1-B3B82B12E823}">
      <dgm:prSet phldrT="[Text]"/>
      <dgm:spPr/>
      <dgm:t>
        <a:bodyPr/>
        <a:lstStyle/>
        <a:p>
          <a:r>
            <a:rPr lang="en-US" dirty="0">
              <a:solidFill>
                <a:schemeClr val="tx1"/>
              </a:solidFill>
            </a:rPr>
            <a:t>Insider Attacks</a:t>
          </a:r>
        </a:p>
      </dgm:t>
    </dgm:pt>
    <dgm:pt modelId="{8174BD51-0C3C-4FE0-8760-F84750C44AA8}" type="parTrans" cxnId="{07D51B2E-648E-4090-9468-0AC7BFB0215D}">
      <dgm:prSet/>
      <dgm:spPr/>
      <dgm:t>
        <a:bodyPr/>
        <a:lstStyle/>
        <a:p>
          <a:endParaRPr lang="en-US">
            <a:solidFill>
              <a:schemeClr val="tx1"/>
            </a:solidFill>
          </a:endParaRPr>
        </a:p>
      </dgm:t>
    </dgm:pt>
    <dgm:pt modelId="{6E783655-1097-4B61-935E-339CB23AEB5A}" type="sibTrans" cxnId="{07D51B2E-648E-4090-9468-0AC7BFB0215D}">
      <dgm:prSet/>
      <dgm:spPr/>
      <dgm:t>
        <a:bodyPr/>
        <a:lstStyle/>
        <a:p>
          <a:endParaRPr lang="en-US">
            <a:solidFill>
              <a:schemeClr val="tx1"/>
            </a:solidFill>
          </a:endParaRPr>
        </a:p>
      </dgm:t>
    </dgm:pt>
    <dgm:pt modelId="{5DE4C85B-FD70-4B1B-8FB5-FCEC769DDF68}">
      <dgm:prSet phldrT="[Text]"/>
      <dgm:spPr/>
      <dgm:t>
        <a:bodyPr/>
        <a:lstStyle/>
        <a:p>
          <a:r>
            <a:rPr lang="en-US" dirty="0">
              <a:solidFill>
                <a:schemeClr val="tx1"/>
              </a:solidFill>
            </a:rPr>
            <a:t>These involve a breach of trust from employees within an organization.</a:t>
          </a:r>
        </a:p>
      </dgm:t>
    </dgm:pt>
    <dgm:pt modelId="{8E6F42E4-3652-4BC2-A542-DBA159FB8AF1}" type="sibTrans" cxnId="{4E869028-6427-42DF-ACBC-E9B439094B24}">
      <dgm:prSet/>
      <dgm:spPr/>
      <dgm:t>
        <a:bodyPr/>
        <a:lstStyle/>
        <a:p>
          <a:endParaRPr lang="en-US">
            <a:solidFill>
              <a:schemeClr val="tx1"/>
            </a:solidFill>
          </a:endParaRPr>
        </a:p>
      </dgm:t>
    </dgm:pt>
    <dgm:pt modelId="{4469900F-F007-4CF7-BB64-4867C917DB44}" type="parTrans" cxnId="{4E869028-6427-42DF-ACBC-E9B439094B24}">
      <dgm:prSet/>
      <dgm:spPr/>
      <dgm:t>
        <a:bodyPr/>
        <a:lstStyle/>
        <a:p>
          <a:endParaRPr lang="en-US">
            <a:solidFill>
              <a:schemeClr val="tx1"/>
            </a:solidFill>
          </a:endParaRPr>
        </a:p>
      </dgm:t>
    </dgm:pt>
    <dgm:pt modelId="{EE552A90-CC62-422B-9764-5B0F18F2878B}">
      <dgm:prSet phldrT="[Text]"/>
      <dgm:spPr/>
      <dgm:t>
        <a:bodyPr/>
        <a:lstStyle/>
        <a:p>
          <a:r>
            <a:rPr lang="en-US" dirty="0">
              <a:solidFill>
                <a:schemeClr val="tx1"/>
              </a:solidFill>
            </a:rPr>
            <a:t>External Attacks</a:t>
          </a:r>
        </a:p>
      </dgm:t>
    </dgm:pt>
    <dgm:pt modelId="{4648D466-44EF-4D89-AEFF-DCE9FE9C9040}" type="sibTrans" cxnId="{867A1EAB-B8B4-4503-9FBE-AEFE1F831D44}">
      <dgm:prSet/>
      <dgm:spPr/>
      <dgm:t>
        <a:bodyPr/>
        <a:lstStyle/>
        <a:p>
          <a:endParaRPr lang="en-US">
            <a:solidFill>
              <a:schemeClr val="tx1"/>
            </a:solidFill>
          </a:endParaRPr>
        </a:p>
      </dgm:t>
    </dgm:pt>
    <dgm:pt modelId="{F03A0FE0-813D-429C-BD3A-7E1A00C49845}" type="parTrans" cxnId="{867A1EAB-B8B4-4503-9FBE-AEFE1F831D44}">
      <dgm:prSet/>
      <dgm:spPr/>
      <dgm:t>
        <a:bodyPr/>
        <a:lstStyle/>
        <a:p>
          <a:endParaRPr lang="en-US">
            <a:solidFill>
              <a:schemeClr val="tx1"/>
            </a:solidFill>
          </a:endParaRPr>
        </a:p>
      </dgm:t>
    </dgm:pt>
    <dgm:pt modelId="{8E3418B6-B650-42F8-9253-2BFD35B195EB}">
      <dgm:prSet phldrT="[Text]"/>
      <dgm:spPr/>
      <dgm:t>
        <a:bodyPr/>
        <a:lstStyle/>
        <a:p>
          <a:r>
            <a:rPr lang="en-US" dirty="0">
              <a:solidFill>
                <a:schemeClr val="tx1"/>
              </a:solidFill>
            </a:rPr>
            <a:t>These involve hackers hired by either an internal or external entity to cause harm to an individual, group of individuals or an entire organization’s reputation.</a:t>
          </a:r>
        </a:p>
      </dgm:t>
    </dgm:pt>
    <dgm:pt modelId="{F5F2AC0A-FFCC-4553-AC8B-D6119132116E}" type="sibTrans" cxnId="{4CD8F491-0680-4C4B-8F1F-72B215CF554D}">
      <dgm:prSet/>
      <dgm:spPr/>
      <dgm:t>
        <a:bodyPr/>
        <a:lstStyle/>
        <a:p>
          <a:endParaRPr lang="en-US">
            <a:solidFill>
              <a:schemeClr val="tx1"/>
            </a:solidFill>
          </a:endParaRPr>
        </a:p>
      </dgm:t>
    </dgm:pt>
    <dgm:pt modelId="{CEB9B5BB-4453-4E92-9A6B-2CB05F497ED9}" type="parTrans" cxnId="{4CD8F491-0680-4C4B-8F1F-72B215CF554D}">
      <dgm:prSet/>
      <dgm:spPr/>
      <dgm:t>
        <a:bodyPr/>
        <a:lstStyle/>
        <a:p>
          <a:endParaRPr lang="en-US">
            <a:solidFill>
              <a:schemeClr val="tx1"/>
            </a:solidFill>
          </a:endParaRPr>
        </a:p>
      </dgm:t>
    </dgm:pt>
    <dgm:pt modelId="{8A84A2C7-D9A1-4B12-8EC7-B0BA08B210A1}" type="pres">
      <dgm:prSet presAssocID="{ECA560BB-6D1E-4EB3-B26C-3E409F73910F}" presName="linear" presStyleCnt="0">
        <dgm:presLayoutVars>
          <dgm:dir/>
          <dgm:animLvl val="lvl"/>
          <dgm:resizeHandles val="exact"/>
        </dgm:presLayoutVars>
      </dgm:prSet>
      <dgm:spPr/>
    </dgm:pt>
    <dgm:pt modelId="{E40CC1C6-1E15-4A07-8120-3C9D67BF3D9D}" type="pres">
      <dgm:prSet presAssocID="{1734F44B-626B-4440-B0A1-B3B82B12E823}" presName="parentLin" presStyleCnt="0"/>
      <dgm:spPr/>
    </dgm:pt>
    <dgm:pt modelId="{6FDEC0DE-1E2B-4630-8F73-8EDB3D3F9496}" type="pres">
      <dgm:prSet presAssocID="{1734F44B-626B-4440-B0A1-B3B82B12E823}" presName="parentLeftMargin" presStyleLbl="node1" presStyleIdx="0" presStyleCnt="2"/>
      <dgm:spPr/>
    </dgm:pt>
    <dgm:pt modelId="{60F26465-B262-473A-B20C-F515AEBA7BF6}" type="pres">
      <dgm:prSet presAssocID="{1734F44B-626B-4440-B0A1-B3B82B12E823}" presName="parentText" presStyleLbl="node1" presStyleIdx="0" presStyleCnt="2" custLinFactNeighborX="-3381" custLinFactNeighborY="-9280">
        <dgm:presLayoutVars>
          <dgm:chMax val="0"/>
          <dgm:bulletEnabled val="1"/>
        </dgm:presLayoutVars>
      </dgm:prSet>
      <dgm:spPr/>
    </dgm:pt>
    <dgm:pt modelId="{6EC392A6-395B-455C-BED7-C6CC2B7DEE75}" type="pres">
      <dgm:prSet presAssocID="{1734F44B-626B-4440-B0A1-B3B82B12E823}" presName="negativeSpace" presStyleCnt="0"/>
      <dgm:spPr/>
    </dgm:pt>
    <dgm:pt modelId="{E58433A5-4A9B-466A-A761-9725C6714AAD}" type="pres">
      <dgm:prSet presAssocID="{1734F44B-626B-4440-B0A1-B3B82B12E823}" presName="childText" presStyleLbl="conFgAcc1" presStyleIdx="0" presStyleCnt="2">
        <dgm:presLayoutVars>
          <dgm:bulletEnabled val="1"/>
        </dgm:presLayoutVars>
      </dgm:prSet>
      <dgm:spPr/>
    </dgm:pt>
    <dgm:pt modelId="{BAB78F5F-84D3-445B-914E-15B886B92047}" type="pres">
      <dgm:prSet presAssocID="{6E783655-1097-4B61-935E-339CB23AEB5A}" presName="spaceBetweenRectangles" presStyleCnt="0"/>
      <dgm:spPr/>
    </dgm:pt>
    <dgm:pt modelId="{47198E6D-DEF6-4AA0-B568-8A0C0AB51519}" type="pres">
      <dgm:prSet presAssocID="{EE552A90-CC62-422B-9764-5B0F18F2878B}" presName="parentLin" presStyleCnt="0"/>
      <dgm:spPr/>
    </dgm:pt>
    <dgm:pt modelId="{04FA928C-F175-47FC-B911-16C6279DCEE1}" type="pres">
      <dgm:prSet presAssocID="{EE552A90-CC62-422B-9764-5B0F18F2878B}" presName="parentLeftMargin" presStyleLbl="node1" presStyleIdx="0" presStyleCnt="2"/>
      <dgm:spPr/>
    </dgm:pt>
    <dgm:pt modelId="{FC341600-7517-4CB1-AC36-6FD9B389181B}" type="pres">
      <dgm:prSet presAssocID="{EE552A90-CC62-422B-9764-5B0F18F2878B}" presName="parentText" presStyleLbl="node1" presStyleIdx="1" presStyleCnt="2">
        <dgm:presLayoutVars>
          <dgm:chMax val="0"/>
          <dgm:bulletEnabled val="1"/>
        </dgm:presLayoutVars>
      </dgm:prSet>
      <dgm:spPr/>
    </dgm:pt>
    <dgm:pt modelId="{4DFEE240-7B9C-4297-A6F6-B8C3DCB85E17}" type="pres">
      <dgm:prSet presAssocID="{EE552A90-CC62-422B-9764-5B0F18F2878B}" presName="negativeSpace" presStyleCnt="0"/>
      <dgm:spPr/>
    </dgm:pt>
    <dgm:pt modelId="{FFBB6F8F-6237-413B-812D-77BD8AFDA608}" type="pres">
      <dgm:prSet presAssocID="{EE552A90-CC62-422B-9764-5B0F18F2878B}" presName="childText" presStyleLbl="conFgAcc1" presStyleIdx="1" presStyleCnt="2" custLinFactNeighborX="-966" custLinFactNeighborY="-37667">
        <dgm:presLayoutVars>
          <dgm:bulletEnabled val="1"/>
        </dgm:presLayoutVars>
      </dgm:prSet>
      <dgm:spPr/>
    </dgm:pt>
  </dgm:ptLst>
  <dgm:cxnLst>
    <dgm:cxn modelId="{88437801-626A-47D1-9BD7-447D6E754CBB}" type="presOf" srcId="{5DE4C85B-FD70-4B1B-8FB5-FCEC769DDF68}" destId="{E58433A5-4A9B-466A-A761-9725C6714AAD}" srcOrd="0" destOrd="0" presId="urn:microsoft.com/office/officeart/2005/8/layout/list1"/>
    <dgm:cxn modelId="{334E6B13-3D2C-4474-8867-C978746F65CA}" type="presOf" srcId="{1734F44B-626B-4440-B0A1-B3B82B12E823}" destId="{6FDEC0DE-1E2B-4630-8F73-8EDB3D3F9496}" srcOrd="0" destOrd="0" presId="urn:microsoft.com/office/officeart/2005/8/layout/list1"/>
    <dgm:cxn modelId="{D4336918-9753-485B-8257-CF8A099067D4}" type="presOf" srcId="{EE552A90-CC62-422B-9764-5B0F18F2878B}" destId="{04FA928C-F175-47FC-B911-16C6279DCEE1}" srcOrd="0" destOrd="0" presId="urn:microsoft.com/office/officeart/2005/8/layout/list1"/>
    <dgm:cxn modelId="{EAEBBD19-8CF1-46B7-AA3A-FB057F223FE8}" type="presOf" srcId="{1734F44B-626B-4440-B0A1-B3B82B12E823}" destId="{60F26465-B262-473A-B20C-F515AEBA7BF6}" srcOrd="1" destOrd="0" presId="urn:microsoft.com/office/officeart/2005/8/layout/list1"/>
    <dgm:cxn modelId="{A8DB9921-D98F-4EF8-8495-2DFD223DD988}" type="presOf" srcId="{EE552A90-CC62-422B-9764-5B0F18F2878B}" destId="{FC341600-7517-4CB1-AC36-6FD9B389181B}" srcOrd="1" destOrd="0" presId="urn:microsoft.com/office/officeart/2005/8/layout/list1"/>
    <dgm:cxn modelId="{4E869028-6427-42DF-ACBC-E9B439094B24}" srcId="{1734F44B-626B-4440-B0A1-B3B82B12E823}" destId="{5DE4C85B-FD70-4B1B-8FB5-FCEC769DDF68}" srcOrd="0" destOrd="0" parTransId="{4469900F-F007-4CF7-BB64-4867C917DB44}" sibTransId="{8E6F42E4-3652-4BC2-A542-DBA159FB8AF1}"/>
    <dgm:cxn modelId="{07D51B2E-648E-4090-9468-0AC7BFB0215D}" srcId="{ECA560BB-6D1E-4EB3-B26C-3E409F73910F}" destId="{1734F44B-626B-4440-B0A1-B3B82B12E823}" srcOrd="0" destOrd="0" parTransId="{8174BD51-0C3C-4FE0-8760-F84750C44AA8}" sibTransId="{6E783655-1097-4B61-935E-339CB23AEB5A}"/>
    <dgm:cxn modelId="{4CD8F491-0680-4C4B-8F1F-72B215CF554D}" srcId="{EE552A90-CC62-422B-9764-5B0F18F2878B}" destId="{8E3418B6-B650-42F8-9253-2BFD35B195EB}" srcOrd="0" destOrd="0" parTransId="{CEB9B5BB-4453-4E92-9A6B-2CB05F497ED9}" sibTransId="{F5F2AC0A-FFCC-4553-AC8B-D6119132116E}"/>
    <dgm:cxn modelId="{867A1EAB-B8B4-4503-9FBE-AEFE1F831D44}" srcId="{ECA560BB-6D1E-4EB3-B26C-3E409F73910F}" destId="{EE552A90-CC62-422B-9764-5B0F18F2878B}" srcOrd="1" destOrd="0" parTransId="{F03A0FE0-813D-429C-BD3A-7E1A00C49845}" sibTransId="{4648D466-44EF-4D89-AEFF-DCE9FE9C9040}"/>
    <dgm:cxn modelId="{A2AD80AB-5320-4501-83BA-FA9742140722}" type="presOf" srcId="{ECA560BB-6D1E-4EB3-B26C-3E409F73910F}" destId="{8A84A2C7-D9A1-4B12-8EC7-B0BA08B210A1}" srcOrd="0" destOrd="0" presId="urn:microsoft.com/office/officeart/2005/8/layout/list1"/>
    <dgm:cxn modelId="{5E01ADF1-1761-452E-9B44-8D96F18895F3}" type="presOf" srcId="{8E3418B6-B650-42F8-9253-2BFD35B195EB}" destId="{FFBB6F8F-6237-413B-812D-77BD8AFDA608}" srcOrd="0" destOrd="0" presId="urn:microsoft.com/office/officeart/2005/8/layout/list1"/>
    <dgm:cxn modelId="{42936BBC-2B47-4945-B5FF-90EAC1A911F6}" type="presParOf" srcId="{8A84A2C7-D9A1-4B12-8EC7-B0BA08B210A1}" destId="{E40CC1C6-1E15-4A07-8120-3C9D67BF3D9D}" srcOrd="0" destOrd="0" presId="urn:microsoft.com/office/officeart/2005/8/layout/list1"/>
    <dgm:cxn modelId="{DC52B75C-DF26-4658-B8B3-0CF5B45C0820}" type="presParOf" srcId="{E40CC1C6-1E15-4A07-8120-3C9D67BF3D9D}" destId="{6FDEC0DE-1E2B-4630-8F73-8EDB3D3F9496}" srcOrd="0" destOrd="0" presId="urn:microsoft.com/office/officeart/2005/8/layout/list1"/>
    <dgm:cxn modelId="{89242281-87E9-4619-956A-FAE4B06DC88A}" type="presParOf" srcId="{E40CC1C6-1E15-4A07-8120-3C9D67BF3D9D}" destId="{60F26465-B262-473A-B20C-F515AEBA7BF6}" srcOrd="1" destOrd="0" presId="urn:microsoft.com/office/officeart/2005/8/layout/list1"/>
    <dgm:cxn modelId="{377C8C58-25BD-4F22-8FA5-E9BA38F1202F}" type="presParOf" srcId="{8A84A2C7-D9A1-4B12-8EC7-B0BA08B210A1}" destId="{6EC392A6-395B-455C-BED7-C6CC2B7DEE75}" srcOrd="1" destOrd="0" presId="urn:microsoft.com/office/officeart/2005/8/layout/list1"/>
    <dgm:cxn modelId="{47C06158-F5BC-4CBE-B70D-C8972BF2C553}" type="presParOf" srcId="{8A84A2C7-D9A1-4B12-8EC7-B0BA08B210A1}" destId="{E58433A5-4A9B-466A-A761-9725C6714AAD}" srcOrd="2" destOrd="0" presId="urn:microsoft.com/office/officeart/2005/8/layout/list1"/>
    <dgm:cxn modelId="{DC2F169E-37CD-403D-900C-77CBB19CDDAD}" type="presParOf" srcId="{8A84A2C7-D9A1-4B12-8EC7-B0BA08B210A1}" destId="{BAB78F5F-84D3-445B-914E-15B886B92047}" srcOrd="3" destOrd="0" presId="urn:microsoft.com/office/officeart/2005/8/layout/list1"/>
    <dgm:cxn modelId="{EAB11326-FA5F-400F-B98E-EC954F9D8569}" type="presParOf" srcId="{8A84A2C7-D9A1-4B12-8EC7-B0BA08B210A1}" destId="{47198E6D-DEF6-4AA0-B568-8A0C0AB51519}" srcOrd="4" destOrd="0" presId="urn:microsoft.com/office/officeart/2005/8/layout/list1"/>
    <dgm:cxn modelId="{40F8FE42-D3B5-40F7-9C8F-9A627AD343AA}" type="presParOf" srcId="{47198E6D-DEF6-4AA0-B568-8A0C0AB51519}" destId="{04FA928C-F175-47FC-B911-16C6279DCEE1}" srcOrd="0" destOrd="0" presId="urn:microsoft.com/office/officeart/2005/8/layout/list1"/>
    <dgm:cxn modelId="{768B5523-9969-466B-A2E2-AEF0DFE43800}" type="presParOf" srcId="{47198E6D-DEF6-4AA0-B568-8A0C0AB51519}" destId="{FC341600-7517-4CB1-AC36-6FD9B389181B}" srcOrd="1" destOrd="0" presId="urn:microsoft.com/office/officeart/2005/8/layout/list1"/>
    <dgm:cxn modelId="{03DF038F-663C-4BDB-9E6D-AC691057406E}" type="presParOf" srcId="{8A84A2C7-D9A1-4B12-8EC7-B0BA08B210A1}" destId="{4DFEE240-7B9C-4297-A6F6-B8C3DCB85E17}" srcOrd="5" destOrd="0" presId="urn:microsoft.com/office/officeart/2005/8/layout/list1"/>
    <dgm:cxn modelId="{39F5C72B-86AA-4748-8889-F758846FE20E}" type="presParOf" srcId="{8A84A2C7-D9A1-4B12-8EC7-B0BA08B210A1}" destId="{FFBB6F8F-6237-413B-812D-77BD8AFDA608}"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50BAF98-8D14-4FD8-89B2-CB5712F43CD7}" type="doc">
      <dgm:prSet loTypeId="urn:microsoft.com/office/officeart/2008/layout/VerticalCurvedList" loCatId="list" qsTypeId="urn:microsoft.com/office/officeart/2005/8/quickstyle/3d2" qsCatId="3D" csTypeId="urn:microsoft.com/office/officeart/2005/8/colors/accent1_2" csCatId="accent1" phldr="1"/>
      <dgm:spPr/>
      <dgm:t>
        <a:bodyPr/>
        <a:lstStyle/>
        <a:p>
          <a:endParaRPr lang="en-US"/>
        </a:p>
      </dgm:t>
    </dgm:pt>
    <dgm:pt modelId="{E491AC94-A431-4F93-8B2C-47B3C50AC640}">
      <dgm:prSet phldrT="[Text]"/>
      <dgm:spPr/>
      <dgm:t>
        <a:bodyPr/>
        <a:lstStyle/>
        <a:p>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Theft of Intellectual Property</a:t>
          </a:r>
        </a:p>
      </dgm:t>
    </dgm:pt>
    <dgm:pt modelId="{56604EF0-1784-4759-9991-BBBFF4ED46CB}" type="parTrans" cxnId="{C2712E9A-8279-4649-B954-5EC689B60E71}">
      <dgm:prSet/>
      <dgm:spPr/>
      <dgm:t>
        <a:bodyPr/>
        <a:lstStyle/>
        <a:p>
          <a:endParaRPr lang="en-US">
            <a:solidFill>
              <a:schemeClr val="tx1"/>
            </a:solidFill>
          </a:endParaRPr>
        </a:p>
      </dgm:t>
    </dgm:pt>
    <dgm:pt modelId="{D2DA6942-FE0B-42DE-9D95-502DE926DC90}" type="sibTrans" cxnId="{C2712E9A-8279-4649-B954-5EC689B60E71}">
      <dgm:prSet/>
      <dgm:spPr/>
      <dgm:t>
        <a:bodyPr/>
        <a:lstStyle/>
        <a:p>
          <a:endParaRPr lang="en-US">
            <a:solidFill>
              <a:schemeClr val="tx1"/>
            </a:solidFill>
          </a:endParaRPr>
        </a:p>
      </dgm:t>
    </dgm:pt>
    <dgm:pt modelId="{67D791BE-889D-46B3-9D9C-41EDB6B03CD6}">
      <dgm:prSet phldrT="[Text]"/>
      <dgm:spPr/>
      <dgm:t>
        <a:bodyPr/>
        <a:lstStyle/>
        <a:p>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Financial Frauds</a:t>
          </a:r>
        </a:p>
      </dgm:t>
    </dgm:pt>
    <dgm:pt modelId="{985CAD77-634A-4966-9D1A-47A7646D001E}" type="parTrans" cxnId="{112F29CA-F532-4DF6-8820-D9FE3DE02152}">
      <dgm:prSet/>
      <dgm:spPr/>
      <dgm:t>
        <a:bodyPr/>
        <a:lstStyle/>
        <a:p>
          <a:endParaRPr lang="en-US">
            <a:solidFill>
              <a:schemeClr val="tx1"/>
            </a:solidFill>
          </a:endParaRPr>
        </a:p>
      </dgm:t>
    </dgm:pt>
    <dgm:pt modelId="{5894F065-8A9D-4468-A98E-B46781D7FB4B}" type="sibTrans" cxnId="{112F29CA-F532-4DF6-8820-D9FE3DE02152}">
      <dgm:prSet/>
      <dgm:spPr/>
      <dgm:t>
        <a:bodyPr/>
        <a:lstStyle/>
        <a:p>
          <a:endParaRPr lang="en-US">
            <a:solidFill>
              <a:schemeClr val="tx1"/>
            </a:solidFill>
          </a:endParaRPr>
        </a:p>
      </dgm:t>
    </dgm:pt>
    <dgm:pt modelId="{0C29F4B2-A130-42B8-8A66-D07F8323C2ED}">
      <dgm:prSet phldrT="[Text]"/>
      <dgm:spPr/>
      <dgm:t>
        <a:bodyPr/>
        <a:lstStyle/>
        <a:p>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System Takeovers by Hackers</a:t>
          </a:r>
        </a:p>
      </dgm:t>
    </dgm:pt>
    <dgm:pt modelId="{229A0259-5E92-44BC-B62A-5E982677D7D6}" type="parTrans" cxnId="{B886BED5-4A37-4143-9651-41818EA9A3A0}">
      <dgm:prSet/>
      <dgm:spPr/>
      <dgm:t>
        <a:bodyPr/>
        <a:lstStyle/>
        <a:p>
          <a:endParaRPr lang="en-US">
            <a:solidFill>
              <a:schemeClr val="tx1"/>
            </a:solidFill>
          </a:endParaRPr>
        </a:p>
      </dgm:t>
    </dgm:pt>
    <dgm:pt modelId="{147CAA5C-1E84-4280-AD74-52B720BF8CC7}" type="sibTrans" cxnId="{B886BED5-4A37-4143-9651-41818EA9A3A0}">
      <dgm:prSet/>
      <dgm:spPr/>
      <dgm:t>
        <a:bodyPr/>
        <a:lstStyle/>
        <a:p>
          <a:endParaRPr lang="en-US">
            <a:solidFill>
              <a:schemeClr val="tx1"/>
            </a:solidFill>
          </a:endParaRPr>
        </a:p>
      </dgm:t>
    </dgm:pt>
    <dgm:pt modelId="{2DCDF9B9-2524-4C91-B076-F112E964A337}">
      <dgm:prSet phldrT="[Text]"/>
      <dgm:spPr/>
      <dgm:t>
        <a:bodyPr/>
        <a:lstStyle/>
        <a:p>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Damage of Enterprise IT Systems &amp; Networks</a:t>
          </a:r>
        </a:p>
      </dgm:t>
    </dgm:pt>
    <dgm:pt modelId="{B95F717E-78EA-44CB-AF52-6F466D85001F}" type="parTrans" cxnId="{9459A8DD-6D70-455E-8FB3-7A575D151F3D}">
      <dgm:prSet/>
      <dgm:spPr/>
      <dgm:t>
        <a:bodyPr/>
        <a:lstStyle/>
        <a:p>
          <a:endParaRPr lang="en-US">
            <a:solidFill>
              <a:schemeClr val="tx1"/>
            </a:solidFill>
          </a:endParaRPr>
        </a:p>
      </dgm:t>
    </dgm:pt>
    <dgm:pt modelId="{369AE75D-EF54-4BF5-9F0C-A6D02722C93D}" type="sibTrans" cxnId="{9459A8DD-6D70-455E-8FB3-7A575D151F3D}">
      <dgm:prSet/>
      <dgm:spPr/>
      <dgm:t>
        <a:bodyPr/>
        <a:lstStyle/>
        <a:p>
          <a:endParaRPr lang="en-US">
            <a:solidFill>
              <a:schemeClr val="tx1"/>
            </a:solidFill>
          </a:endParaRPr>
        </a:p>
      </dgm:t>
    </dgm:pt>
    <dgm:pt modelId="{A46F71B3-FB5A-46B7-A716-3224AB2B5513}">
      <dgm:prSet phldrT="[Text]"/>
      <dgm:spPr/>
      <dgm:t>
        <a:bodyPr/>
        <a:lstStyle/>
        <a:p>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Distribution &amp; Execution of  Malware</a:t>
          </a:r>
        </a:p>
      </dgm:t>
    </dgm:pt>
    <dgm:pt modelId="{3EE20F3B-079C-4FF8-8E5B-A9CA5E299AE2}" type="parTrans" cxnId="{EF75AB9C-A392-4FCB-91F8-4B9B5F99FA73}">
      <dgm:prSet/>
      <dgm:spPr/>
      <dgm:t>
        <a:bodyPr/>
        <a:lstStyle/>
        <a:p>
          <a:endParaRPr lang="en-US">
            <a:solidFill>
              <a:schemeClr val="tx1"/>
            </a:solidFill>
          </a:endParaRPr>
        </a:p>
      </dgm:t>
    </dgm:pt>
    <dgm:pt modelId="{D5718C01-7409-4352-890B-911315F7C97E}" type="sibTrans" cxnId="{EF75AB9C-A392-4FCB-91F8-4B9B5F99FA73}">
      <dgm:prSet/>
      <dgm:spPr/>
      <dgm:t>
        <a:bodyPr/>
        <a:lstStyle/>
        <a:p>
          <a:endParaRPr lang="en-US">
            <a:solidFill>
              <a:schemeClr val="tx1"/>
            </a:solidFill>
          </a:endParaRPr>
        </a:p>
      </dgm:t>
    </dgm:pt>
    <dgm:pt modelId="{F4F3F015-BB11-45DB-8F0E-953546339EE0}" type="pres">
      <dgm:prSet presAssocID="{850BAF98-8D14-4FD8-89B2-CB5712F43CD7}" presName="Name0" presStyleCnt="0">
        <dgm:presLayoutVars>
          <dgm:chMax val="7"/>
          <dgm:chPref val="7"/>
          <dgm:dir/>
        </dgm:presLayoutVars>
      </dgm:prSet>
      <dgm:spPr/>
    </dgm:pt>
    <dgm:pt modelId="{97284F8A-43B3-4E65-9691-D8EAEBC2E261}" type="pres">
      <dgm:prSet presAssocID="{850BAF98-8D14-4FD8-89B2-CB5712F43CD7}" presName="Name1" presStyleCnt="0"/>
      <dgm:spPr/>
    </dgm:pt>
    <dgm:pt modelId="{B2CEDF3A-BF09-474B-B7D9-A439C54D6A93}" type="pres">
      <dgm:prSet presAssocID="{850BAF98-8D14-4FD8-89B2-CB5712F43CD7}" presName="cycle" presStyleCnt="0"/>
      <dgm:spPr/>
    </dgm:pt>
    <dgm:pt modelId="{7FF59285-CB90-475D-9C78-72318B47FBFA}" type="pres">
      <dgm:prSet presAssocID="{850BAF98-8D14-4FD8-89B2-CB5712F43CD7}" presName="srcNode" presStyleLbl="node1" presStyleIdx="0" presStyleCnt="5"/>
      <dgm:spPr/>
    </dgm:pt>
    <dgm:pt modelId="{29EFAF0B-6CCC-4F12-B017-6770F9497501}" type="pres">
      <dgm:prSet presAssocID="{850BAF98-8D14-4FD8-89B2-CB5712F43CD7}" presName="conn" presStyleLbl="parChTrans1D2" presStyleIdx="0" presStyleCnt="1"/>
      <dgm:spPr/>
    </dgm:pt>
    <dgm:pt modelId="{941CC039-38E5-482D-8B96-D8F5F966F4B0}" type="pres">
      <dgm:prSet presAssocID="{850BAF98-8D14-4FD8-89B2-CB5712F43CD7}" presName="extraNode" presStyleLbl="node1" presStyleIdx="0" presStyleCnt="5"/>
      <dgm:spPr/>
    </dgm:pt>
    <dgm:pt modelId="{7090135A-9675-43DB-B80C-000FCBBAF2C3}" type="pres">
      <dgm:prSet presAssocID="{850BAF98-8D14-4FD8-89B2-CB5712F43CD7}" presName="dstNode" presStyleLbl="node1" presStyleIdx="0" presStyleCnt="5"/>
      <dgm:spPr/>
    </dgm:pt>
    <dgm:pt modelId="{95CF21FD-74AA-4076-AE4E-F0CA8E7EDA9B}" type="pres">
      <dgm:prSet presAssocID="{E491AC94-A431-4F93-8B2C-47B3C50AC640}" presName="text_1" presStyleLbl="node1" presStyleIdx="0" presStyleCnt="5">
        <dgm:presLayoutVars>
          <dgm:bulletEnabled val="1"/>
        </dgm:presLayoutVars>
      </dgm:prSet>
      <dgm:spPr/>
    </dgm:pt>
    <dgm:pt modelId="{7245A6FE-85A7-47FB-9EEF-49C35728C34E}" type="pres">
      <dgm:prSet presAssocID="{E491AC94-A431-4F93-8B2C-47B3C50AC640}" presName="accent_1" presStyleCnt="0"/>
      <dgm:spPr/>
    </dgm:pt>
    <dgm:pt modelId="{25D87889-1238-4F94-8DC1-1AB2028A9455}" type="pres">
      <dgm:prSet presAssocID="{E491AC94-A431-4F93-8B2C-47B3C50AC640}" presName="accentRepeatNode" presStyleLbl="solidFgAcc1" presStyleIdx="0" presStyleCnt="5"/>
      <dgm:spPr/>
    </dgm:pt>
    <dgm:pt modelId="{6263087B-D79F-4106-9A3C-1C5CEF944ACD}" type="pres">
      <dgm:prSet presAssocID="{2DCDF9B9-2524-4C91-B076-F112E964A337}" presName="text_2" presStyleLbl="node1" presStyleIdx="1" presStyleCnt="5">
        <dgm:presLayoutVars>
          <dgm:bulletEnabled val="1"/>
        </dgm:presLayoutVars>
      </dgm:prSet>
      <dgm:spPr/>
    </dgm:pt>
    <dgm:pt modelId="{A893CA11-55B4-4E56-8EFC-02DD25397F59}" type="pres">
      <dgm:prSet presAssocID="{2DCDF9B9-2524-4C91-B076-F112E964A337}" presName="accent_2" presStyleCnt="0"/>
      <dgm:spPr/>
    </dgm:pt>
    <dgm:pt modelId="{84A9835D-3558-4E20-9223-2B7A3408E164}" type="pres">
      <dgm:prSet presAssocID="{2DCDF9B9-2524-4C91-B076-F112E964A337}" presName="accentRepeatNode" presStyleLbl="solidFgAcc1" presStyleIdx="1" presStyleCnt="5"/>
      <dgm:spPr/>
    </dgm:pt>
    <dgm:pt modelId="{B0712994-C8D4-45A7-A020-D1AB0C7CA806}" type="pres">
      <dgm:prSet presAssocID="{67D791BE-889D-46B3-9D9C-41EDB6B03CD6}" presName="text_3" presStyleLbl="node1" presStyleIdx="2" presStyleCnt="5">
        <dgm:presLayoutVars>
          <dgm:bulletEnabled val="1"/>
        </dgm:presLayoutVars>
      </dgm:prSet>
      <dgm:spPr/>
    </dgm:pt>
    <dgm:pt modelId="{D219E4FF-B0EF-4E3E-BCA1-1F2ADEB8077C}" type="pres">
      <dgm:prSet presAssocID="{67D791BE-889D-46B3-9D9C-41EDB6B03CD6}" presName="accent_3" presStyleCnt="0"/>
      <dgm:spPr/>
    </dgm:pt>
    <dgm:pt modelId="{A8597D38-0B7D-4302-AF2D-8D3FAC8DC7AD}" type="pres">
      <dgm:prSet presAssocID="{67D791BE-889D-46B3-9D9C-41EDB6B03CD6}" presName="accentRepeatNode" presStyleLbl="solidFgAcc1" presStyleIdx="2" presStyleCnt="5"/>
      <dgm:spPr/>
    </dgm:pt>
    <dgm:pt modelId="{1C4EF5B3-F8C4-4D0D-B900-B278048E227C}" type="pres">
      <dgm:prSet presAssocID="{0C29F4B2-A130-42B8-8A66-D07F8323C2ED}" presName="text_4" presStyleLbl="node1" presStyleIdx="3" presStyleCnt="5">
        <dgm:presLayoutVars>
          <dgm:bulletEnabled val="1"/>
        </dgm:presLayoutVars>
      </dgm:prSet>
      <dgm:spPr/>
    </dgm:pt>
    <dgm:pt modelId="{D05C08D1-D5AE-4D6C-B6A9-D32474A29870}" type="pres">
      <dgm:prSet presAssocID="{0C29F4B2-A130-42B8-8A66-D07F8323C2ED}" presName="accent_4" presStyleCnt="0"/>
      <dgm:spPr/>
    </dgm:pt>
    <dgm:pt modelId="{9631817A-7821-4657-AC38-610F200BB14A}" type="pres">
      <dgm:prSet presAssocID="{0C29F4B2-A130-42B8-8A66-D07F8323C2ED}" presName="accentRepeatNode" presStyleLbl="solidFgAcc1" presStyleIdx="3" presStyleCnt="5"/>
      <dgm:spPr/>
    </dgm:pt>
    <dgm:pt modelId="{78E72B65-6819-43EA-987B-F7ECA3E44493}" type="pres">
      <dgm:prSet presAssocID="{A46F71B3-FB5A-46B7-A716-3224AB2B5513}" presName="text_5" presStyleLbl="node1" presStyleIdx="4" presStyleCnt="5">
        <dgm:presLayoutVars>
          <dgm:bulletEnabled val="1"/>
        </dgm:presLayoutVars>
      </dgm:prSet>
      <dgm:spPr/>
    </dgm:pt>
    <dgm:pt modelId="{4DE5C1D8-5F87-4FBD-9485-996505D87454}" type="pres">
      <dgm:prSet presAssocID="{A46F71B3-FB5A-46B7-A716-3224AB2B5513}" presName="accent_5" presStyleCnt="0"/>
      <dgm:spPr/>
    </dgm:pt>
    <dgm:pt modelId="{AE875920-D7C0-4F82-BE4D-C5275F3A2C41}" type="pres">
      <dgm:prSet presAssocID="{A46F71B3-FB5A-46B7-A716-3224AB2B5513}" presName="accentRepeatNode" presStyleLbl="solidFgAcc1" presStyleIdx="4" presStyleCnt="5"/>
      <dgm:spPr/>
    </dgm:pt>
  </dgm:ptLst>
  <dgm:cxnLst>
    <dgm:cxn modelId="{01FF1464-0E08-4052-A887-2942EBEED3E1}" type="presOf" srcId="{D2DA6942-FE0B-42DE-9D95-502DE926DC90}" destId="{29EFAF0B-6CCC-4F12-B017-6770F9497501}" srcOrd="0" destOrd="0" presId="urn:microsoft.com/office/officeart/2008/layout/VerticalCurvedList"/>
    <dgm:cxn modelId="{7B67A54F-F06B-4AD2-861B-B0DA41CD7D1D}" type="presOf" srcId="{2DCDF9B9-2524-4C91-B076-F112E964A337}" destId="{6263087B-D79F-4106-9A3C-1C5CEF944ACD}" srcOrd="0" destOrd="0" presId="urn:microsoft.com/office/officeart/2008/layout/VerticalCurvedList"/>
    <dgm:cxn modelId="{D481F370-95D4-4894-8EC5-0011D1661244}" type="presOf" srcId="{0C29F4B2-A130-42B8-8A66-D07F8323C2ED}" destId="{1C4EF5B3-F8C4-4D0D-B900-B278048E227C}" srcOrd="0" destOrd="0" presId="urn:microsoft.com/office/officeart/2008/layout/VerticalCurvedList"/>
    <dgm:cxn modelId="{5214D85A-192D-49C6-8D6A-C5D73B03A0E2}" type="presOf" srcId="{67D791BE-889D-46B3-9D9C-41EDB6B03CD6}" destId="{B0712994-C8D4-45A7-A020-D1AB0C7CA806}" srcOrd="0" destOrd="0" presId="urn:microsoft.com/office/officeart/2008/layout/VerticalCurvedList"/>
    <dgm:cxn modelId="{C2712E9A-8279-4649-B954-5EC689B60E71}" srcId="{850BAF98-8D14-4FD8-89B2-CB5712F43CD7}" destId="{E491AC94-A431-4F93-8B2C-47B3C50AC640}" srcOrd="0" destOrd="0" parTransId="{56604EF0-1784-4759-9991-BBBFF4ED46CB}" sibTransId="{D2DA6942-FE0B-42DE-9D95-502DE926DC90}"/>
    <dgm:cxn modelId="{EF75AB9C-A392-4FCB-91F8-4B9B5F99FA73}" srcId="{850BAF98-8D14-4FD8-89B2-CB5712F43CD7}" destId="{A46F71B3-FB5A-46B7-A716-3224AB2B5513}" srcOrd="4" destOrd="0" parTransId="{3EE20F3B-079C-4FF8-8E5B-A9CA5E299AE2}" sibTransId="{D5718C01-7409-4352-890B-911315F7C97E}"/>
    <dgm:cxn modelId="{135720A9-C0E8-4FF6-81CD-9A3D80FEACFC}" type="presOf" srcId="{E491AC94-A431-4F93-8B2C-47B3C50AC640}" destId="{95CF21FD-74AA-4076-AE4E-F0CA8E7EDA9B}" srcOrd="0" destOrd="0" presId="urn:microsoft.com/office/officeart/2008/layout/VerticalCurvedList"/>
    <dgm:cxn modelId="{6D6B86B0-A90B-49A9-8405-CBF71FC464BB}" type="presOf" srcId="{850BAF98-8D14-4FD8-89B2-CB5712F43CD7}" destId="{F4F3F015-BB11-45DB-8F0E-953546339EE0}" srcOrd="0" destOrd="0" presId="urn:microsoft.com/office/officeart/2008/layout/VerticalCurvedList"/>
    <dgm:cxn modelId="{1E24A2C9-3DA3-439B-9E21-0215CFC9C4D1}" type="presOf" srcId="{A46F71B3-FB5A-46B7-A716-3224AB2B5513}" destId="{78E72B65-6819-43EA-987B-F7ECA3E44493}" srcOrd="0" destOrd="0" presId="urn:microsoft.com/office/officeart/2008/layout/VerticalCurvedList"/>
    <dgm:cxn modelId="{112F29CA-F532-4DF6-8820-D9FE3DE02152}" srcId="{850BAF98-8D14-4FD8-89B2-CB5712F43CD7}" destId="{67D791BE-889D-46B3-9D9C-41EDB6B03CD6}" srcOrd="2" destOrd="0" parTransId="{985CAD77-634A-4966-9D1A-47A7646D001E}" sibTransId="{5894F065-8A9D-4468-A98E-B46781D7FB4B}"/>
    <dgm:cxn modelId="{B886BED5-4A37-4143-9651-41818EA9A3A0}" srcId="{850BAF98-8D14-4FD8-89B2-CB5712F43CD7}" destId="{0C29F4B2-A130-42B8-8A66-D07F8323C2ED}" srcOrd="3" destOrd="0" parTransId="{229A0259-5E92-44BC-B62A-5E982677D7D6}" sibTransId="{147CAA5C-1E84-4280-AD74-52B720BF8CC7}"/>
    <dgm:cxn modelId="{9459A8DD-6D70-455E-8FB3-7A575D151F3D}" srcId="{850BAF98-8D14-4FD8-89B2-CB5712F43CD7}" destId="{2DCDF9B9-2524-4C91-B076-F112E964A337}" srcOrd="1" destOrd="0" parTransId="{B95F717E-78EA-44CB-AF52-6F466D85001F}" sibTransId="{369AE75D-EF54-4BF5-9F0C-A6D02722C93D}"/>
    <dgm:cxn modelId="{CEAE9092-ECED-4D59-8263-2C4A7061FAE8}" type="presParOf" srcId="{F4F3F015-BB11-45DB-8F0E-953546339EE0}" destId="{97284F8A-43B3-4E65-9691-D8EAEBC2E261}" srcOrd="0" destOrd="0" presId="urn:microsoft.com/office/officeart/2008/layout/VerticalCurvedList"/>
    <dgm:cxn modelId="{EA6964E2-42CF-4B75-A287-4E900DDCFE9B}" type="presParOf" srcId="{97284F8A-43B3-4E65-9691-D8EAEBC2E261}" destId="{B2CEDF3A-BF09-474B-B7D9-A439C54D6A93}" srcOrd="0" destOrd="0" presId="urn:microsoft.com/office/officeart/2008/layout/VerticalCurvedList"/>
    <dgm:cxn modelId="{2B334103-795D-47D7-818F-EFB5B661D9BC}" type="presParOf" srcId="{B2CEDF3A-BF09-474B-B7D9-A439C54D6A93}" destId="{7FF59285-CB90-475D-9C78-72318B47FBFA}" srcOrd="0" destOrd="0" presId="urn:microsoft.com/office/officeart/2008/layout/VerticalCurvedList"/>
    <dgm:cxn modelId="{A27EC734-E3AD-4C9F-A29F-0139FE4903D6}" type="presParOf" srcId="{B2CEDF3A-BF09-474B-B7D9-A439C54D6A93}" destId="{29EFAF0B-6CCC-4F12-B017-6770F9497501}" srcOrd="1" destOrd="0" presId="urn:microsoft.com/office/officeart/2008/layout/VerticalCurvedList"/>
    <dgm:cxn modelId="{2836FAFB-EA15-4BC2-A476-4D3A31EA198D}" type="presParOf" srcId="{B2CEDF3A-BF09-474B-B7D9-A439C54D6A93}" destId="{941CC039-38E5-482D-8B96-D8F5F966F4B0}" srcOrd="2" destOrd="0" presId="urn:microsoft.com/office/officeart/2008/layout/VerticalCurvedList"/>
    <dgm:cxn modelId="{909BA1A2-F508-4DD9-82CE-13BB803062F8}" type="presParOf" srcId="{B2CEDF3A-BF09-474B-B7D9-A439C54D6A93}" destId="{7090135A-9675-43DB-B80C-000FCBBAF2C3}" srcOrd="3" destOrd="0" presId="urn:microsoft.com/office/officeart/2008/layout/VerticalCurvedList"/>
    <dgm:cxn modelId="{80704372-EE42-4152-AFA7-24ECD66CA1B2}" type="presParOf" srcId="{97284F8A-43B3-4E65-9691-D8EAEBC2E261}" destId="{95CF21FD-74AA-4076-AE4E-F0CA8E7EDA9B}" srcOrd="1" destOrd="0" presId="urn:microsoft.com/office/officeart/2008/layout/VerticalCurvedList"/>
    <dgm:cxn modelId="{FC25097E-AECF-48A3-823D-3FF5D5D129F4}" type="presParOf" srcId="{97284F8A-43B3-4E65-9691-D8EAEBC2E261}" destId="{7245A6FE-85A7-47FB-9EEF-49C35728C34E}" srcOrd="2" destOrd="0" presId="urn:microsoft.com/office/officeart/2008/layout/VerticalCurvedList"/>
    <dgm:cxn modelId="{0068FE62-98AE-46A5-A5E3-87B0E965D5E0}" type="presParOf" srcId="{7245A6FE-85A7-47FB-9EEF-49C35728C34E}" destId="{25D87889-1238-4F94-8DC1-1AB2028A9455}" srcOrd="0" destOrd="0" presId="urn:microsoft.com/office/officeart/2008/layout/VerticalCurvedList"/>
    <dgm:cxn modelId="{465D725E-A5BA-4005-A72F-AFCE4E1244D2}" type="presParOf" srcId="{97284F8A-43B3-4E65-9691-D8EAEBC2E261}" destId="{6263087B-D79F-4106-9A3C-1C5CEF944ACD}" srcOrd="3" destOrd="0" presId="urn:microsoft.com/office/officeart/2008/layout/VerticalCurvedList"/>
    <dgm:cxn modelId="{2FC39C67-66A5-4205-874E-6E900B8303F5}" type="presParOf" srcId="{97284F8A-43B3-4E65-9691-D8EAEBC2E261}" destId="{A893CA11-55B4-4E56-8EFC-02DD25397F59}" srcOrd="4" destOrd="0" presId="urn:microsoft.com/office/officeart/2008/layout/VerticalCurvedList"/>
    <dgm:cxn modelId="{7945CCB9-2BC5-424E-B019-060CA0652EBC}" type="presParOf" srcId="{A893CA11-55B4-4E56-8EFC-02DD25397F59}" destId="{84A9835D-3558-4E20-9223-2B7A3408E164}" srcOrd="0" destOrd="0" presId="urn:microsoft.com/office/officeart/2008/layout/VerticalCurvedList"/>
    <dgm:cxn modelId="{B6C6959F-C713-45DB-9342-7A7715AC438D}" type="presParOf" srcId="{97284F8A-43B3-4E65-9691-D8EAEBC2E261}" destId="{B0712994-C8D4-45A7-A020-D1AB0C7CA806}" srcOrd="5" destOrd="0" presId="urn:microsoft.com/office/officeart/2008/layout/VerticalCurvedList"/>
    <dgm:cxn modelId="{935E48DD-8C6E-42BB-A6E1-FC0964F4C012}" type="presParOf" srcId="{97284F8A-43B3-4E65-9691-D8EAEBC2E261}" destId="{D219E4FF-B0EF-4E3E-BCA1-1F2ADEB8077C}" srcOrd="6" destOrd="0" presId="urn:microsoft.com/office/officeart/2008/layout/VerticalCurvedList"/>
    <dgm:cxn modelId="{39F08B53-E13A-4A4A-B49D-CC2245BA2858}" type="presParOf" srcId="{D219E4FF-B0EF-4E3E-BCA1-1F2ADEB8077C}" destId="{A8597D38-0B7D-4302-AF2D-8D3FAC8DC7AD}" srcOrd="0" destOrd="0" presId="urn:microsoft.com/office/officeart/2008/layout/VerticalCurvedList"/>
    <dgm:cxn modelId="{EBEF3DC0-9DE7-44CB-A402-FA0AE59EDB4B}" type="presParOf" srcId="{97284F8A-43B3-4E65-9691-D8EAEBC2E261}" destId="{1C4EF5B3-F8C4-4D0D-B900-B278048E227C}" srcOrd="7" destOrd="0" presId="urn:microsoft.com/office/officeart/2008/layout/VerticalCurvedList"/>
    <dgm:cxn modelId="{533CA080-B8B7-44AD-9581-9A7301EBE426}" type="presParOf" srcId="{97284F8A-43B3-4E65-9691-D8EAEBC2E261}" destId="{D05C08D1-D5AE-4D6C-B6A9-D32474A29870}" srcOrd="8" destOrd="0" presId="urn:microsoft.com/office/officeart/2008/layout/VerticalCurvedList"/>
    <dgm:cxn modelId="{34764A23-6186-41E2-A55E-090D388CAF52}" type="presParOf" srcId="{D05C08D1-D5AE-4D6C-B6A9-D32474A29870}" destId="{9631817A-7821-4657-AC38-610F200BB14A}" srcOrd="0" destOrd="0" presId="urn:microsoft.com/office/officeart/2008/layout/VerticalCurvedList"/>
    <dgm:cxn modelId="{073B8DA9-E9EA-45AD-AB91-B3D9F8BA972D}" type="presParOf" srcId="{97284F8A-43B3-4E65-9691-D8EAEBC2E261}" destId="{78E72B65-6819-43EA-987B-F7ECA3E44493}" srcOrd="9" destOrd="0" presId="urn:microsoft.com/office/officeart/2008/layout/VerticalCurvedList"/>
    <dgm:cxn modelId="{7DCB9BE2-78D9-48EE-85A7-6751CBF75667}" type="presParOf" srcId="{97284F8A-43B3-4E65-9691-D8EAEBC2E261}" destId="{4DE5C1D8-5F87-4FBD-9485-996505D87454}" srcOrd="10" destOrd="0" presId="urn:microsoft.com/office/officeart/2008/layout/VerticalCurvedList"/>
    <dgm:cxn modelId="{3472968D-E7B7-4371-9DC7-B139DC5EFD3F}" type="presParOf" srcId="{4DE5C1D8-5F87-4FBD-9485-996505D87454}" destId="{AE875920-D7C0-4F82-BE4D-C5275F3A2C41}"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76A5115-CF9D-4370-B664-F33F874650AA}" type="doc">
      <dgm:prSet loTypeId="urn:microsoft.com/office/officeart/2005/8/layout/vProcess5" loCatId="process" qsTypeId="urn:microsoft.com/office/officeart/2005/8/quickstyle/simple5" qsCatId="simple" csTypeId="urn:microsoft.com/office/officeart/2005/8/colors/colorful5" csCatId="colorful" phldr="1"/>
      <dgm:spPr/>
      <dgm:t>
        <a:bodyPr/>
        <a:lstStyle/>
        <a:p>
          <a:endParaRPr lang="en-US"/>
        </a:p>
      </dgm:t>
    </dgm:pt>
    <dgm:pt modelId="{1CFF1957-7775-4C94-94F6-4900C810F731}">
      <dgm:prSet phldrT="[Text]" custT="1"/>
      <dgm:spPr/>
      <dgm:t>
        <a:bodyPr/>
        <a:lstStyle/>
        <a:p>
          <a:r>
            <a:rPr lang="en-US" sz="1800" dirty="0">
              <a:solidFill>
                <a:schemeClr val="tx1"/>
              </a:solidFill>
            </a:rPr>
            <a:t>A CXO of an SME quit his company on a very short notice.</a:t>
          </a:r>
        </a:p>
      </dgm:t>
    </dgm:pt>
    <dgm:pt modelId="{7B5DEC1D-534C-4201-8CD7-311BC1843714}" type="parTrans" cxnId="{30AFC370-D8B8-40E7-8DF9-F6F0D3388920}">
      <dgm:prSet/>
      <dgm:spPr/>
      <dgm:t>
        <a:bodyPr/>
        <a:lstStyle/>
        <a:p>
          <a:endParaRPr lang="en-US">
            <a:solidFill>
              <a:schemeClr val="tx1"/>
            </a:solidFill>
          </a:endParaRPr>
        </a:p>
      </dgm:t>
    </dgm:pt>
    <dgm:pt modelId="{3E11A49E-F5E1-45F3-AA68-51A71A002E5C}" type="sibTrans" cxnId="{30AFC370-D8B8-40E7-8DF9-F6F0D3388920}">
      <dgm:prSet/>
      <dgm:spPr/>
      <dgm:t>
        <a:bodyPr/>
        <a:lstStyle/>
        <a:p>
          <a:endParaRPr lang="en-US">
            <a:solidFill>
              <a:schemeClr val="tx1"/>
            </a:solidFill>
          </a:endParaRPr>
        </a:p>
      </dgm:t>
    </dgm:pt>
    <dgm:pt modelId="{6821CFCA-30C2-4927-ABD1-DD13C9E2F12C}">
      <dgm:prSet phldrT="[Text]" custT="1"/>
      <dgm:spPr/>
      <dgm:t>
        <a:bodyPr/>
        <a:lstStyle/>
        <a:p>
          <a:r>
            <a:rPr lang="en-US" sz="1600" dirty="0">
              <a:solidFill>
                <a:schemeClr val="tx1"/>
              </a:solidFill>
            </a:rPr>
            <a:t>The company later identified that he had started a competitive business and became suspicious of this activity.</a:t>
          </a:r>
        </a:p>
      </dgm:t>
    </dgm:pt>
    <dgm:pt modelId="{3A5CDE24-96ED-42D3-8453-95E72658C01D}" type="parTrans" cxnId="{118AC67E-83B8-44E9-9E1F-887EE6DFF8A0}">
      <dgm:prSet/>
      <dgm:spPr/>
      <dgm:t>
        <a:bodyPr/>
        <a:lstStyle/>
        <a:p>
          <a:endParaRPr lang="en-US">
            <a:solidFill>
              <a:schemeClr val="tx1"/>
            </a:solidFill>
          </a:endParaRPr>
        </a:p>
      </dgm:t>
    </dgm:pt>
    <dgm:pt modelId="{4AEADE59-35F5-421F-A483-F8FC7A2467FB}" type="sibTrans" cxnId="{118AC67E-83B8-44E9-9E1F-887EE6DFF8A0}">
      <dgm:prSet/>
      <dgm:spPr/>
      <dgm:t>
        <a:bodyPr/>
        <a:lstStyle/>
        <a:p>
          <a:endParaRPr lang="en-US">
            <a:solidFill>
              <a:schemeClr val="tx1"/>
            </a:solidFill>
          </a:endParaRPr>
        </a:p>
      </dgm:t>
    </dgm:pt>
    <dgm:pt modelId="{5E4FACD1-3452-4ECB-ABA5-199BC6376361}">
      <dgm:prSet phldrT="[Text]" custT="1"/>
      <dgm:spPr/>
      <dgm:t>
        <a:bodyPr/>
        <a:lstStyle/>
        <a:p>
          <a:r>
            <a:rPr lang="en-US" sz="1400" dirty="0">
              <a:solidFill>
                <a:schemeClr val="tx1"/>
              </a:solidFill>
            </a:rPr>
            <a:t>Upon reconciliation, they understood that this might be a case of </a:t>
          </a:r>
          <a:r>
            <a:rPr lang="en-US" sz="1400" b="0" i="0" dirty="0">
              <a:solidFill>
                <a:schemeClr val="tx1"/>
              </a:solidFill>
            </a:rPr>
            <a:t>Intellectual Property Theft/Non-Competence</a:t>
          </a:r>
          <a:r>
            <a:rPr lang="en-US" sz="1400" dirty="0">
              <a:solidFill>
                <a:schemeClr val="tx1"/>
              </a:solidFill>
            </a:rPr>
            <a:t>.</a:t>
          </a:r>
        </a:p>
      </dgm:t>
    </dgm:pt>
    <dgm:pt modelId="{EE890F29-FCBD-4E48-AB1D-8E85E998AB5B}" type="parTrans" cxnId="{4AE3281C-9318-428F-8362-7FA61EDB67C6}">
      <dgm:prSet/>
      <dgm:spPr/>
      <dgm:t>
        <a:bodyPr/>
        <a:lstStyle/>
        <a:p>
          <a:endParaRPr lang="en-US">
            <a:solidFill>
              <a:schemeClr val="tx1"/>
            </a:solidFill>
          </a:endParaRPr>
        </a:p>
      </dgm:t>
    </dgm:pt>
    <dgm:pt modelId="{8BD23319-FB1F-44F2-BD07-174E567BB2DC}" type="sibTrans" cxnId="{4AE3281C-9318-428F-8362-7FA61EDB67C6}">
      <dgm:prSet/>
      <dgm:spPr/>
      <dgm:t>
        <a:bodyPr/>
        <a:lstStyle/>
        <a:p>
          <a:endParaRPr lang="en-US">
            <a:solidFill>
              <a:schemeClr val="tx1"/>
            </a:solidFill>
          </a:endParaRPr>
        </a:p>
      </dgm:t>
    </dgm:pt>
    <dgm:pt modelId="{FD5450DF-BEEC-4F28-8251-1146F895C1A0}">
      <dgm:prSet phldrT="[Text]" custT="1"/>
      <dgm:spPr/>
      <dgm:t>
        <a:bodyPr/>
        <a:lstStyle/>
        <a:p>
          <a:r>
            <a:rPr lang="en-US" sz="1400" b="0" i="0" dirty="0">
              <a:solidFill>
                <a:srgbClr val="FF0000"/>
              </a:solidFill>
            </a:rPr>
            <a:t>They immediately seized the devices used by the CXO, had digital forensic clones made of the drives and engaged a forensic expert </a:t>
          </a:r>
          <a:r>
            <a:rPr lang="en-US" sz="1100" b="0" i="0" dirty="0">
              <a:solidFill>
                <a:srgbClr val="FF0000"/>
              </a:solidFill>
            </a:rPr>
            <a:t>to </a:t>
          </a:r>
          <a:r>
            <a:rPr lang="en-US" sz="1400" b="0" i="0" dirty="0">
              <a:solidFill>
                <a:srgbClr val="FF0000"/>
              </a:solidFill>
            </a:rPr>
            <a:t>complete the forensic analysis.</a:t>
          </a:r>
          <a:endParaRPr lang="en-US" sz="1400" dirty="0">
            <a:solidFill>
              <a:srgbClr val="FF0000"/>
            </a:solidFill>
          </a:endParaRPr>
        </a:p>
      </dgm:t>
    </dgm:pt>
    <dgm:pt modelId="{AC604C42-6C81-4098-869C-27833B3D8664}" type="parTrans" cxnId="{3D454E42-AB8E-4808-80D0-16248E9169BE}">
      <dgm:prSet/>
      <dgm:spPr/>
      <dgm:t>
        <a:bodyPr/>
        <a:lstStyle/>
        <a:p>
          <a:endParaRPr lang="en-US">
            <a:solidFill>
              <a:schemeClr val="tx1"/>
            </a:solidFill>
          </a:endParaRPr>
        </a:p>
      </dgm:t>
    </dgm:pt>
    <dgm:pt modelId="{206C92BB-D900-4EF9-9BD0-1955C824808F}" type="sibTrans" cxnId="{3D454E42-AB8E-4808-80D0-16248E9169BE}">
      <dgm:prSet/>
      <dgm:spPr/>
      <dgm:t>
        <a:bodyPr/>
        <a:lstStyle/>
        <a:p>
          <a:endParaRPr lang="en-US">
            <a:solidFill>
              <a:schemeClr val="tx1"/>
            </a:solidFill>
          </a:endParaRPr>
        </a:p>
      </dgm:t>
    </dgm:pt>
    <dgm:pt modelId="{745BDE47-C774-4761-874D-8AE9172900A2}">
      <dgm:prSet phldrT="[Text]" custT="1"/>
      <dgm:spPr>
        <a:solidFill>
          <a:srgbClr val="00B0F0"/>
        </a:solidFill>
      </dgm:spPr>
      <dgm:t>
        <a:bodyPr/>
        <a:lstStyle/>
        <a:p>
          <a:r>
            <a:rPr lang="en-US" sz="1400" dirty="0">
              <a:solidFill>
                <a:schemeClr val="tx1"/>
              </a:solidFill>
            </a:rPr>
            <a:t>The analysis revealed that the former CXO has indeed copied and accessed sensitive proprietary information from external media</a:t>
          </a:r>
        </a:p>
      </dgm:t>
    </dgm:pt>
    <dgm:pt modelId="{620122B7-FEC8-4610-9369-57354F0B523A}" type="parTrans" cxnId="{6578E846-C7BB-41FF-9976-303F504BE813}">
      <dgm:prSet/>
      <dgm:spPr/>
      <dgm:t>
        <a:bodyPr/>
        <a:lstStyle/>
        <a:p>
          <a:endParaRPr lang="en-US">
            <a:solidFill>
              <a:schemeClr val="tx1"/>
            </a:solidFill>
          </a:endParaRPr>
        </a:p>
      </dgm:t>
    </dgm:pt>
    <dgm:pt modelId="{04CFC5F9-2A6B-4EAA-95B5-D3F8D696167F}" type="sibTrans" cxnId="{6578E846-C7BB-41FF-9976-303F504BE813}">
      <dgm:prSet/>
      <dgm:spPr/>
      <dgm:t>
        <a:bodyPr/>
        <a:lstStyle/>
        <a:p>
          <a:endParaRPr lang="en-US">
            <a:solidFill>
              <a:schemeClr val="tx1"/>
            </a:solidFill>
          </a:endParaRPr>
        </a:p>
      </dgm:t>
    </dgm:pt>
    <dgm:pt modelId="{C515D669-B0E9-43E4-A174-D74D210956F2}" type="pres">
      <dgm:prSet presAssocID="{D76A5115-CF9D-4370-B664-F33F874650AA}" presName="outerComposite" presStyleCnt="0">
        <dgm:presLayoutVars>
          <dgm:chMax val="5"/>
          <dgm:dir/>
          <dgm:resizeHandles val="exact"/>
        </dgm:presLayoutVars>
      </dgm:prSet>
      <dgm:spPr/>
    </dgm:pt>
    <dgm:pt modelId="{9C1D5CB3-311F-4374-B8E7-D491D4A160FA}" type="pres">
      <dgm:prSet presAssocID="{D76A5115-CF9D-4370-B664-F33F874650AA}" presName="dummyMaxCanvas" presStyleCnt="0">
        <dgm:presLayoutVars/>
      </dgm:prSet>
      <dgm:spPr/>
    </dgm:pt>
    <dgm:pt modelId="{5220DFAF-E4E3-400B-B92B-82AC3246D984}" type="pres">
      <dgm:prSet presAssocID="{D76A5115-CF9D-4370-B664-F33F874650AA}" presName="FiveNodes_1" presStyleLbl="node1" presStyleIdx="0" presStyleCnt="5">
        <dgm:presLayoutVars>
          <dgm:bulletEnabled val="1"/>
        </dgm:presLayoutVars>
      </dgm:prSet>
      <dgm:spPr/>
    </dgm:pt>
    <dgm:pt modelId="{D441BA42-0775-4AAA-8AB5-C1CADC789AA3}" type="pres">
      <dgm:prSet presAssocID="{D76A5115-CF9D-4370-B664-F33F874650AA}" presName="FiveNodes_2" presStyleLbl="node1" presStyleIdx="1" presStyleCnt="5">
        <dgm:presLayoutVars>
          <dgm:bulletEnabled val="1"/>
        </dgm:presLayoutVars>
      </dgm:prSet>
      <dgm:spPr/>
    </dgm:pt>
    <dgm:pt modelId="{95DAC10F-B78D-457F-91D8-D001EA2688EF}" type="pres">
      <dgm:prSet presAssocID="{D76A5115-CF9D-4370-B664-F33F874650AA}" presName="FiveNodes_3" presStyleLbl="node1" presStyleIdx="2" presStyleCnt="5">
        <dgm:presLayoutVars>
          <dgm:bulletEnabled val="1"/>
        </dgm:presLayoutVars>
      </dgm:prSet>
      <dgm:spPr/>
    </dgm:pt>
    <dgm:pt modelId="{BBCE4C94-AEC3-40FC-9361-3736FF5CB08A}" type="pres">
      <dgm:prSet presAssocID="{D76A5115-CF9D-4370-B664-F33F874650AA}" presName="FiveNodes_4" presStyleLbl="node1" presStyleIdx="3" presStyleCnt="5">
        <dgm:presLayoutVars>
          <dgm:bulletEnabled val="1"/>
        </dgm:presLayoutVars>
      </dgm:prSet>
      <dgm:spPr/>
    </dgm:pt>
    <dgm:pt modelId="{FE47C174-FC32-482B-A970-50483459DEA3}" type="pres">
      <dgm:prSet presAssocID="{D76A5115-CF9D-4370-B664-F33F874650AA}" presName="FiveNodes_5" presStyleLbl="node1" presStyleIdx="4" presStyleCnt="5">
        <dgm:presLayoutVars>
          <dgm:bulletEnabled val="1"/>
        </dgm:presLayoutVars>
      </dgm:prSet>
      <dgm:spPr/>
    </dgm:pt>
    <dgm:pt modelId="{D47E80C4-4C98-4BA2-9091-7D9542E9AFC2}" type="pres">
      <dgm:prSet presAssocID="{D76A5115-CF9D-4370-B664-F33F874650AA}" presName="FiveConn_1-2" presStyleLbl="fgAccFollowNode1" presStyleIdx="0" presStyleCnt="4">
        <dgm:presLayoutVars>
          <dgm:bulletEnabled val="1"/>
        </dgm:presLayoutVars>
      </dgm:prSet>
      <dgm:spPr/>
    </dgm:pt>
    <dgm:pt modelId="{9E2D4B7D-5180-4047-B394-3735356E801A}" type="pres">
      <dgm:prSet presAssocID="{D76A5115-CF9D-4370-B664-F33F874650AA}" presName="FiveConn_2-3" presStyleLbl="fgAccFollowNode1" presStyleIdx="1" presStyleCnt="4">
        <dgm:presLayoutVars>
          <dgm:bulletEnabled val="1"/>
        </dgm:presLayoutVars>
      </dgm:prSet>
      <dgm:spPr/>
    </dgm:pt>
    <dgm:pt modelId="{2BD0EBB5-09F8-40D3-94B5-F8D8A9E9CBEC}" type="pres">
      <dgm:prSet presAssocID="{D76A5115-CF9D-4370-B664-F33F874650AA}" presName="FiveConn_3-4" presStyleLbl="fgAccFollowNode1" presStyleIdx="2" presStyleCnt="4">
        <dgm:presLayoutVars>
          <dgm:bulletEnabled val="1"/>
        </dgm:presLayoutVars>
      </dgm:prSet>
      <dgm:spPr/>
    </dgm:pt>
    <dgm:pt modelId="{EE6A7EFF-C474-4A67-AC47-59E613067FAF}" type="pres">
      <dgm:prSet presAssocID="{D76A5115-CF9D-4370-B664-F33F874650AA}" presName="FiveConn_4-5" presStyleLbl="fgAccFollowNode1" presStyleIdx="3" presStyleCnt="4">
        <dgm:presLayoutVars>
          <dgm:bulletEnabled val="1"/>
        </dgm:presLayoutVars>
      </dgm:prSet>
      <dgm:spPr/>
    </dgm:pt>
    <dgm:pt modelId="{A5F0558C-9F3D-43C8-B6B8-7D6EAF9A5B82}" type="pres">
      <dgm:prSet presAssocID="{D76A5115-CF9D-4370-B664-F33F874650AA}" presName="FiveNodes_1_text" presStyleLbl="node1" presStyleIdx="4" presStyleCnt="5">
        <dgm:presLayoutVars>
          <dgm:bulletEnabled val="1"/>
        </dgm:presLayoutVars>
      </dgm:prSet>
      <dgm:spPr/>
    </dgm:pt>
    <dgm:pt modelId="{D97BB80D-F1D3-4957-AE23-D2DB6FA4F145}" type="pres">
      <dgm:prSet presAssocID="{D76A5115-CF9D-4370-B664-F33F874650AA}" presName="FiveNodes_2_text" presStyleLbl="node1" presStyleIdx="4" presStyleCnt="5">
        <dgm:presLayoutVars>
          <dgm:bulletEnabled val="1"/>
        </dgm:presLayoutVars>
      </dgm:prSet>
      <dgm:spPr/>
    </dgm:pt>
    <dgm:pt modelId="{110D073F-B431-466F-895C-92C8AB7E708D}" type="pres">
      <dgm:prSet presAssocID="{D76A5115-CF9D-4370-B664-F33F874650AA}" presName="FiveNodes_3_text" presStyleLbl="node1" presStyleIdx="4" presStyleCnt="5">
        <dgm:presLayoutVars>
          <dgm:bulletEnabled val="1"/>
        </dgm:presLayoutVars>
      </dgm:prSet>
      <dgm:spPr/>
    </dgm:pt>
    <dgm:pt modelId="{C212C263-7F67-4EA5-AD78-E2CC19790E8E}" type="pres">
      <dgm:prSet presAssocID="{D76A5115-CF9D-4370-B664-F33F874650AA}" presName="FiveNodes_4_text" presStyleLbl="node1" presStyleIdx="4" presStyleCnt="5">
        <dgm:presLayoutVars>
          <dgm:bulletEnabled val="1"/>
        </dgm:presLayoutVars>
      </dgm:prSet>
      <dgm:spPr/>
    </dgm:pt>
    <dgm:pt modelId="{CD02F74B-15B5-4F8D-BCF8-0D1C129591A8}" type="pres">
      <dgm:prSet presAssocID="{D76A5115-CF9D-4370-B664-F33F874650AA}" presName="FiveNodes_5_text" presStyleLbl="node1" presStyleIdx="4" presStyleCnt="5">
        <dgm:presLayoutVars>
          <dgm:bulletEnabled val="1"/>
        </dgm:presLayoutVars>
      </dgm:prSet>
      <dgm:spPr/>
    </dgm:pt>
  </dgm:ptLst>
  <dgm:cxnLst>
    <dgm:cxn modelId="{4AE3281C-9318-428F-8362-7FA61EDB67C6}" srcId="{D76A5115-CF9D-4370-B664-F33F874650AA}" destId="{5E4FACD1-3452-4ECB-ABA5-199BC6376361}" srcOrd="2" destOrd="0" parTransId="{EE890F29-FCBD-4E48-AB1D-8E85E998AB5B}" sibTransId="{8BD23319-FB1F-44F2-BD07-174E567BB2DC}"/>
    <dgm:cxn modelId="{702B231E-F145-41C3-8259-F0AE72E10AB4}" type="presOf" srcId="{745BDE47-C774-4761-874D-8AE9172900A2}" destId="{FE47C174-FC32-482B-A970-50483459DEA3}" srcOrd="0" destOrd="0" presId="urn:microsoft.com/office/officeart/2005/8/layout/vProcess5"/>
    <dgm:cxn modelId="{7B0A7A61-464D-408E-93A2-81A5CD5547FE}" type="presOf" srcId="{1CFF1957-7775-4C94-94F6-4900C810F731}" destId="{5220DFAF-E4E3-400B-B92B-82AC3246D984}" srcOrd="0" destOrd="0" presId="urn:microsoft.com/office/officeart/2005/8/layout/vProcess5"/>
    <dgm:cxn modelId="{3D454E42-AB8E-4808-80D0-16248E9169BE}" srcId="{D76A5115-CF9D-4370-B664-F33F874650AA}" destId="{FD5450DF-BEEC-4F28-8251-1146F895C1A0}" srcOrd="3" destOrd="0" parTransId="{AC604C42-6C81-4098-869C-27833B3D8664}" sibTransId="{206C92BB-D900-4EF9-9BD0-1955C824808F}"/>
    <dgm:cxn modelId="{27811666-B8A7-4287-AAB9-17E3F57F4DB8}" type="presOf" srcId="{1CFF1957-7775-4C94-94F6-4900C810F731}" destId="{A5F0558C-9F3D-43C8-B6B8-7D6EAF9A5B82}" srcOrd="1" destOrd="0" presId="urn:microsoft.com/office/officeart/2005/8/layout/vProcess5"/>
    <dgm:cxn modelId="{6578E846-C7BB-41FF-9976-303F504BE813}" srcId="{D76A5115-CF9D-4370-B664-F33F874650AA}" destId="{745BDE47-C774-4761-874D-8AE9172900A2}" srcOrd="4" destOrd="0" parTransId="{620122B7-FEC8-4610-9369-57354F0B523A}" sibTransId="{04CFC5F9-2A6B-4EAA-95B5-D3F8D696167F}"/>
    <dgm:cxn modelId="{5642B070-6B1D-44BD-9821-0C389B82DA08}" type="presOf" srcId="{3E11A49E-F5E1-45F3-AA68-51A71A002E5C}" destId="{D47E80C4-4C98-4BA2-9091-7D9542E9AFC2}" srcOrd="0" destOrd="0" presId="urn:microsoft.com/office/officeart/2005/8/layout/vProcess5"/>
    <dgm:cxn modelId="{30AFC370-D8B8-40E7-8DF9-F6F0D3388920}" srcId="{D76A5115-CF9D-4370-B664-F33F874650AA}" destId="{1CFF1957-7775-4C94-94F6-4900C810F731}" srcOrd="0" destOrd="0" parTransId="{7B5DEC1D-534C-4201-8CD7-311BC1843714}" sibTransId="{3E11A49E-F5E1-45F3-AA68-51A71A002E5C}"/>
    <dgm:cxn modelId="{237A5555-465A-4DF1-9EE7-844DE66053B4}" type="presOf" srcId="{FD5450DF-BEEC-4F28-8251-1146F895C1A0}" destId="{BBCE4C94-AEC3-40FC-9361-3736FF5CB08A}" srcOrd="0" destOrd="0" presId="urn:microsoft.com/office/officeart/2005/8/layout/vProcess5"/>
    <dgm:cxn modelId="{118AC67E-83B8-44E9-9E1F-887EE6DFF8A0}" srcId="{D76A5115-CF9D-4370-B664-F33F874650AA}" destId="{6821CFCA-30C2-4927-ABD1-DD13C9E2F12C}" srcOrd="1" destOrd="0" parTransId="{3A5CDE24-96ED-42D3-8453-95E72658C01D}" sibTransId="{4AEADE59-35F5-421F-A483-F8FC7A2467FB}"/>
    <dgm:cxn modelId="{AE327E88-14AC-423B-B58E-F27F2E7309D8}" type="presOf" srcId="{6821CFCA-30C2-4927-ABD1-DD13C9E2F12C}" destId="{D441BA42-0775-4AAA-8AB5-C1CADC789AA3}" srcOrd="0" destOrd="0" presId="urn:microsoft.com/office/officeart/2005/8/layout/vProcess5"/>
    <dgm:cxn modelId="{673D8094-31ED-4AA7-935C-F7DE6CBE4F27}" type="presOf" srcId="{5E4FACD1-3452-4ECB-ABA5-199BC6376361}" destId="{95DAC10F-B78D-457F-91D8-D001EA2688EF}" srcOrd="0" destOrd="0" presId="urn:microsoft.com/office/officeart/2005/8/layout/vProcess5"/>
    <dgm:cxn modelId="{E2735B98-8D85-4734-8F8E-C2142E9742BC}" type="presOf" srcId="{745BDE47-C774-4761-874D-8AE9172900A2}" destId="{CD02F74B-15B5-4F8D-BCF8-0D1C129591A8}" srcOrd="1" destOrd="0" presId="urn:microsoft.com/office/officeart/2005/8/layout/vProcess5"/>
    <dgm:cxn modelId="{60DD2A9E-69DF-4E4D-BD63-C6D9EFBA914A}" type="presOf" srcId="{5E4FACD1-3452-4ECB-ABA5-199BC6376361}" destId="{110D073F-B431-466F-895C-92C8AB7E708D}" srcOrd="1" destOrd="0" presId="urn:microsoft.com/office/officeart/2005/8/layout/vProcess5"/>
    <dgm:cxn modelId="{57C642A0-88A4-4517-8E02-DC72B859CD33}" type="presOf" srcId="{206C92BB-D900-4EF9-9BD0-1955C824808F}" destId="{EE6A7EFF-C474-4A67-AC47-59E613067FAF}" srcOrd="0" destOrd="0" presId="urn:microsoft.com/office/officeart/2005/8/layout/vProcess5"/>
    <dgm:cxn modelId="{5E8DC2A8-CDBB-4422-A358-292982F5F0BE}" type="presOf" srcId="{6821CFCA-30C2-4927-ABD1-DD13C9E2F12C}" destId="{D97BB80D-F1D3-4957-AE23-D2DB6FA4F145}" srcOrd="1" destOrd="0" presId="urn:microsoft.com/office/officeart/2005/8/layout/vProcess5"/>
    <dgm:cxn modelId="{80AA59C4-4AE2-412F-BB8C-77A08BB294AA}" type="presOf" srcId="{D76A5115-CF9D-4370-B664-F33F874650AA}" destId="{C515D669-B0E9-43E4-A174-D74D210956F2}" srcOrd="0" destOrd="0" presId="urn:microsoft.com/office/officeart/2005/8/layout/vProcess5"/>
    <dgm:cxn modelId="{96F39FE3-F505-49B0-B087-81AD8EBE0CDE}" type="presOf" srcId="{8BD23319-FB1F-44F2-BD07-174E567BB2DC}" destId="{2BD0EBB5-09F8-40D3-94B5-F8D8A9E9CBEC}" srcOrd="0" destOrd="0" presId="urn:microsoft.com/office/officeart/2005/8/layout/vProcess5"/>
    <dgm:cxn modelId="{D0ED0DE6-3E5D-4DF0-9D84-E0CE1E340F5B}" type="presOf" srcId="{FD5450DF-BEEC-4F28-8251-1146F895C1A0}" destId="{C212C263-7F67-4EA5-AD78-E2CC19790E8E}" srcOrd="1" destOrd="0" presId="urn:microsoft.com/office/officeart/2005/8/layout/vProcess5"/>
    <dgm:cxn modelId="{C94F16EF-C386-4D32-B27A-2C81151E9183}" type="presOf" srcId="{4AEADE59-35F5-421F-A483-F8FC7A2467FB}" destId="{9E2D4B7D-5180-4047-B394-3735356E801A}" srcOrd="0" destOrd="0" presId="urn:microsoft.com/office/officeart/2005/8/layout/vProcess5"/>
    <dgm:cxn modelId="{88ECFB54-B07C-4E52-A7D2-FB6C4E803E22}" type="presParOf" srcId="{C515D669-B0E9-43E4-A174-D74D210956F2}" destId="{9C1D5CB3-311F-4374-B8E7-D491D4A160FA}" srcOrd="0" destOrd="0" presId="urn:microsoft.com/office/officeart/2005/8/layout/vProcess5"/>
    <dgm:cxn modelId="{089DDE1C-00AB-48EE-876E-A637B0A415D3}" type="presParOf" srcId="{C515D669-B0E9-43E4-A174-D74D210956F2}" destId="{5220DFAF-E4E3-400B-B92B-82AC3246D984}" srcOrd="1" destOrd="0" presId="urn:microsoft.com/office/officeart/2005/8/layout/vProcess5"/>
    <dgm:cxn modelId="{84F33DCE-2421-4D88-BDCB-B0654C62FFBA}" type="presParOf" srcId="{C515D669-B0E9-43E4-A174-D74D210956F2}" destId="{D441BA42-0775-4AAA-8AB5-C1CADC789AA3}" srcOrd="2" destOrd="0" presId="urn:microsoft.com/office/officeart/2005/8/layout/vProcess5"/>
    <dgm:cxn modelId="{3CA6D9C6-212F-463F-BB51-4007C3486253}" type="presParOf" srcId="{C515D669-B0E9-43E4-A174-D74D210956F2}" destId="{95DAC10F-B78D-457F-91D8-D001EA2688EF}" srcOrd="3" destOrd="0" presId="urn:microsoft.com/office/officeart/2005/8/layout/vProcess5"/>
    <dgm:cxn modelId="{99F857F4-308A-4748-BCDD-96A3F704F9A1}" type="presParOf" srcId="{C515D669-B0E9-43E4-A174-D74D210956F2}" destId="{BBCE4C94-AEC3-40FC-9361-3736FF5CB08A}" srcOrd="4" destOrd="0" presId="urn:microsoft.com/office/officeart/2005/8/layout/vProcess5"/>
    <dgm:cxn modelId="{A0A2F974-06A5-41A1-8887-534EDC4D27A9}" type="presParOf" srcId="{C515D669-B0E9-43E4-A174-D74D210956F2}" destId="{FE47C174-FC32-482B-A970-50483459DEA3}" srcOrd="5" destOrd="0" presId="urn:microsoft.com/office/officeart/2005/8/layout/vProcess5"/>
    <dgm:cxn modelId="{5E0263CC-830B-4783-9351-4FA50E14E04B}" type="presParOf" srcId="{C515D669-B0E9-43E4-A174-D74D210956F2}" destId="{D47E80C4-4C98-4BA2-9091-7D9542E9AFC2}" srcOrd="6" destOrd="0" presId="urn:microsoft.com/office/officeart/2005/8/layout/vProcess5"/>
    <dgm:cxn modelId="{17922F76-2921-4A8A-B4C4-A4DF323DE07B}" type="presParOf" srcId="{C515D669-B0E9-43E4-A174-D74D210956F2}" destId="{9E2D4B7D-5180-4047-B394-3735356E801A}" srcOrd="7" destOrd="0" presId="urn:microsoft.com/office/officeart/2005/8/layout/vProcess5"/>
    <dgm:cxn modelId="{E63B0172-D9B6-4873-A340-18CB7E26350D}" type="presParOf" srcId="{C515D669-B0E9-43E4-A174-D74D210956F2}" destId="{2BD0EBB5-09F8-40D3-94B5-F8D8A9E9CBEC}" srcOrd="8" destOrd="0" presId="urn:microsoft.com/office/officeart/2005/8/layout/vProcess5"/>
    <dgm:cxn modelId="{AEC06CC8-7988-40D5-B757-FCB675B04637}" type="presParOf" srcId="{C515D669-B0E9-43E4-A174-D74D210956F2}" destId="{EE6A7EFF-C474-4A67-AC47-59E613067FAF}" srcOrd="9" destOrd="0" presId="urn:microsoft.com/office/officeart/2005/8/layout/vProcess5"/>
    <dgm:cxn modelId="{2F8776D0-96F5-4F95-8AA8-D539A634586C}" type="presParOf" srcId="{C515D669-B0E9-43E4-A174-D74D210956F2}" destId="{A5F0558C-9F3D-43C8-B6B8-7D6EAF9A5B82}" srcOrd="10" destOrd="0" presId="urn:microsoft.com/office/officeart/2005/8/layout/vProcess5"/>
    <dgm:cxn modelId="{C5B99828-A879-4C8C-A301-DA19DCB603C6}" type="presParOf" srcId="{C515D669-B0E9-43E4-A174-D74D210956F2}" destId="{D97BB80D-F1D3-4957-AE23-D2DB6FA4F145}" srcOrd="11" destOrd="0" presId="urn:microsoft.com/office/officeart/2005/8/layout/vProcess5"/>
    <dgm:cxn modelId="{CE323A95-E5BE-43CE-9261-42148CF47733}" type="presParOf" srcId="{C515D669-B0E9-43E4-A174-D74D210956F2}" destId="{110D073F-B431-466F-895C-92C8AB7E708D}" srcOrd="12" destOrd="0" presId="urn:microsoft.com/office/officeart/2005/8/layout/vProcess5"/>
    <dgm:cxn modelId="{D7D8E48A-2E1E-4CF5-AC9E-3207BD4D6A73}" type="presParOf" srcId="{C515D669-B0E9-43E4-A174-D74D210956F2}" destId="{C212C263-7F67-4EA5-AD78-E2CC19790E8E}" srcOrd="13" destOrd="0" presId="urn:microsoft.com/office/officeart/2005/8/layout/vProcess5"/>
    <dgm:cxn modelId="{B00BF49F-F9A2-4AA8-8680-683A6AF470FC}" type="presParOf" srcId="{C515D669-B0E9-43E4-A174-D74D210956F2}" destId="{CD02F74B-15B5-4F8D-BCF8-0D1C129591A8}"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76A5115-CF9D-4370-B664-F33F874650AA}" type="doc">
      <dgm:prSet loTypeId="urn:microsoft.com/office/officeart/2005/8/layout/vProcess5" loCatId="process" qsTypeId="urn:microsoft.com/office/officeart/2005/8/quickstyle/simple5" qsCatId="simple" csTypeId="urn:microsoft.com/office/officeart/2005/8/colors/colorful5" csCatId="colorful" phldr="1"/>
      <dgm:spPr/>
      <dgm:t>
        <a:bodyPr/>
        <a:lstStyle/>
        <a:p>
          <a:endParaRPr lang="en-US"/>
        </a:p>
      </dgm:t>
    </dgm:pt>
    <dgm:pt modelId="{6821CFCA-30C2-4927-ABD1-DD13C9E2F12C}">
      <dgm:prSet phldrT="[Text]"/>
      <dgm:spPr/>
      <dgm:t>
        <a:bodyPr/>
        <a:lstStyle/>
        <a:p>
          <a:r>
            <a:rPr lang="en-US" dirty="0">
              <a:solidFill>
                <a:srgbClr val="FF0000"/>
              </a:solidFill>
            </a:rPr>
            <a:t>They seized his digital media devices including hard drives, thumb drives, laptops for a proper forensic investigation.</a:t>
          </a:r>
        </a:p>
      </dgm:t>
    </dgm:pt>
    <dgm:pt modelId="{3A5CDE24-96ED-42D3-8453-95E72658C01D}" type="parTrans" cxnId="{118AC67E-83B8-44E9-9E1F-887EE6DFF8A0}">
      <dgm:prSet/>
      <dgm:spPr/>
      <dgm:t>
        <a:bodyPr/>
        <a:lstStyle/>
        <a:p>
          <a:endParaRPr lang="en-US">
            <a:solidFill>
              <a:schemeClr val="tx1"/>
            </a:solidFill>
          </a:endParaRPr>
        </a:p>
      </dgm:t>
    </dgm:pt>
    <dgm:pt modelId="{4AEADE59-35F5-421F-A483-F8FC7A2467FB}" type="sibTrans" cxnId="{118AC67E-83B8-44E9-9E1F-887EE6DFF8A0}">
      <dgm:prSet/>
      <dgm:spPr/>
      <dgm:t>
        <a:bodyPr/>
        <a:lstStyle/>
        <a:p>
          <a:endParaRPr lang="en-US">
            <a:solidFill>
              <a:schemeClr val="tx1"/>
            </a:solidFill>
          </a:endParaRPr>
        </a:p>
      </dgm:t>
    </dgm:pt>
    <dgm:pt modelId="{EE518251-1E9B-479B-8874-F532E4F08C73}">
      <dgm:prSet phldrT="[Text]"/>
      <dgm:spPr/>
      <dgm:t>
        <a:bodyPr/>
        <a:lstStyle/>
        <a:p>
          <a:r>
            <a:rPr lang="en-US" dirty="0">
              <a:solidFill>
                <a:schemeClr val="tx1"/>
              </a:solidFill>
            </a:rPr>
            <a:t>Keeping a low profile, Intelligence Team raided his residence and busted him. </a:t>
          </a:r>
        </a:p>
      </dgm:t>
    </dgm:pt>
    <dgm:pt modelId="{FCDEAB50-0231-4903-BB59-CA96B1D76E3B}" type="parTrans" cxnId="{C077D615-DEF5-4D7F-9B14-87805958F464}">
      <dgm:prSet/>
      <dgm:spPr/>
      <dgm:t>
        <a:bodyPr/>
        <a:lstStyle/>
        <a:p>
          <a:endParaRPr lang="en-US">
            <a:solidFill>
              <a:schemeClr val="tx1"/>
            </a:solidFill>
          </a:endParaRPr>
        </a:p>
      </dgm:t>
    </dgm:pt>
    <dgm:pt modelId="{D84AE76B-284C-4384-8757-D1D6C0CF52FC}" type="sibTrans" cxnId="{C077D615-DEF5-4D7F-9B14-87805958F464}">
      <dgm:prSet/>
      <dgm:spPr/>
      <dgm:t>
        <a:bodyPr/>
        <a:lstStyle/>
        <a:p>
          <a:endParaRPr lang="en-US">
            <a:solidFill>
              <a:schemeClr val="tx1"/>
            </a:solidFill>
          </a:endParaRPr>
        </a:p>
      </dgm:t>
    </dgm:pt>
    <dgm:pt modelId="{F9D52F1E-DBDD-44B9-9730-F93ABA5F0AF3}">
      <dgm:prSet phldrT="[Text]"/>
      <dgm:spPr/>
      <dgm:t>
        <a:bodyPr/>
        <a:lstStyle/>
        <a:p>
          <a:r>
            <a:rPr lang="en-US" dirty="0">
              <a:solidFill>
                <a:schemeClr val="tx1"/>
              </a:solidFill>
            </a:rPr>
            <a:t>After years of disappearance, Police Intelligence Team finally got the location of a globally feared terrorist  who goes by his pseudo name “Mr. X”.</a:t>
          </a:r>
        </a:p>
      </dgm:t>
    </dgm:pt>
    <dgm:pt modelId="{E920686E-5A3A-4B59-BD7B-BF2FD2A3F84E}" type="parTrans" cxnId="{ADA8F5CD-1CC5-4F8C-9CB8-F1E3C5F7DB4D}">
      <dgm:prSet/>
      <dgm:spPr/>
      <dgm:t>
        <a:bodyPr/>
        <a:lstStyle/>
        <a:p>
          <a:endParaRPr lang="en-US">
            <a:solidFill>
              <a:schemeClr val="tx1"/>
            </a:solidFill>
          </a:endParaRPr>
        </a:p>
      </dgm:t>
    </dgm:pt>
    <dgm:pt modelId="{95F082F3-3B2D-44DA-AFDB-8F8A0CA3F3D4}" type="sibTrans" cxnId="{ADA8F5CD-1CC5-4F8C-9CB8-F1E3C5F7DB4D}">
      <dgm:prSet/>
      <dgm:spPr/>
      <dgm:t>
        <a:bodyPr/>
        <a:lstStyle/>
        <a:p>
          <a:endParaRPr lang="en-US">
            <a:solidFill>
              <a:schemeClr val="tx1"/>
            </a:solidFill>
          </a:endParaRPr>
        </a:p>
      </dgm:t>
    </dgm:pt>
    <dgm:pt modelId="{5E4FACD1-3452-4ECB-ABA5-199BC6376361}">
      <dgm:prSet phldrT="[Text]"/>
      <dgm:spPr>
        <a:solidFill>
          <a:srgbClr val="00B0F0"/>
        </a:solidFill>
      </dgm:spPr>
      <dgm:t>
        <a:bodyPr/>
        <a:lstStyle/>
        <a:p>
          <a:r>
            <a:rPr lang="en-US" dirty="0">
              <a:solidFill>
                <a:schemeClr val="tx1"/>
              </a:solidFill>
            </a:rPr>
            <a:t>Forensic Investigation performed on the image of acquired disks revealed past &amp; future planned terror attack targets spread all across the world. </a:t>
          </a:r>
        </a:p>
      </dgm:t>
    </dgm:pt>
    <dgm:pt modelId="{8BD23319-FB1F-44F2-BD07-174E567BB2DC}" type="sibTrans" cxnId="{4AE3281C-9318-428F-8362-7FA61EDB67C6}">
      <dgm:prSet/>
      <dgm:spPr/>
      <dgm:t>
        <a:bodyPr/>
        <a:lstStyle/>
        <a:p>
          <a:endParaRPr lang="en-US">
            <a:solidFill>
              <a:schemeClr val="tx1"/>
            </a:solidFill>
          </a:endParaRPr>
        </a:p>
      </dgm:t>
    </dgm:pt>
    <dgm:pt modelId="{EE890F29-FCBD-4E48-AB1D-8E85E998AB5B}" type="parTrans" cxnId="{4AE3281C-9318-428F-8362-7FA61EDB67C6}">
      <dgm:prSet/>
      <dgm:spPr/>
      <dgm:t>
        <a:bodyPr/>
        <a:lstStyle/>
        <a:p>
          <a:endParaRPr lang="en-US">
            <a:solidFill>
              <a:schemeClr val="tx1"/>
            </a:solidFill>
          </a:endParaRPr>
        </a:p>
      </dgm:t>
    </dgm:pt>
    <dgm:pt modelId="{C515D669-B0E9-43E4-A174-D74D210956F2}" type="pres">
      <dgm:prSet presAssocID="{D76A5115-CF9D-4370-B664-F33F874650AA}" presName="outerComposite" presStyleCnt="0">
        <dgm:presLayoutVars>
          <dgm:chMax val="5"/>
          <dgm:dir/>
          <dgm:resizeHandles val="exact"/>
        </dgm:presLayoutVars>
      </dgm:prSet>
      <dgm:spPr/>
    </dgm:pt>
    <dgm:pt modelId="{9C1D5CB3-311F-4374-B8E7-D491D4A160FA}" type="pres">
      <dgm:prSet presAssocID="{D76A5115-CF9D-4370-B664-F33F874650AA}" presName="dummyMaxCanvas" presStyleCnt="0">
        <dgm:presLayoutVars/>
      </dgm:prSet>
      <dgm:spPr/>
    </dgm:pt>
    <dgm:pt modelId="{523AC939-743F-41D8-84B2-A8E5C1302501}" type="pres">
      <dgm:prSet presAssocID="{D76A5115-CF9D-4370-B664-F33F874650AA}" presName="FourNodes_1" presStyleLbl="node1" presStyleIdx="0" presStyleCnt="4">
        <dgm:presLayoutVars>
          <dgm:bulletEnabled val="1"/>
        </dgm:presLayoutVars>
      </dgm:prSet>
      <dgm:spPr/>
    </dgm:pt>
    <dgm:pt modelId="{4E677BD4-90F2-4932-8B06-C9018F21E023}" type="pres">
      <dgm:prSet presAssocID="{D76A5115-CF9D-4370-B664-F33F874650AA}" presName="FourNodes_2" presStyleLbl="node1" presStyleIdx="1" presStyleCnt="4">
        <dgm:presLayoutVars>
          <dgm:bulletEnabled val="1"/>
        </dgm:presLayoutVars>
      </dgm:prSet>
      <dgm:spPr/>
    </dgm:pt>
    <dgm:pt modelId="{81D4118B-A8AB-4ACC-8F4E-E9FB9654F13E}" type="pres">
      <dgm:prSet presAssocID="{D76A5115-CF9D-4370-B664-F33F874650AA}" presName="FourNodes_3" presStyleLbl="node1" presStyleIdx="2" presStyleCnt="4">
        <dgm:presLayoutVars>
          <dgm:bulletEnabled val="1"/>
        </dgm:presLayoutVars>
      </dgm:prSet>
      <dgm:spPr/>
    </dgm:pt>
    <dgm:pt modelId="{94914675-567C-4B89-9FF2-69EE81E85829}" type="pres">
      <dgm:prSet presAssocID="{D76A5115-CF9D-4370-B664-F33F874650AA}" presName="FourNodes_4" presStyleLbl="node1" presStyleIdx="3" presStyleCnt="4">
        <dgm:presLayoutVars>
          <dgm:bulletEnabled val="1"/>
        </dgm:presLayoutVars>
      </dgm:prSet>
      <dgm:spPr/>
    </dgm:pt>
    <dgm:pt modelId="{81F7DC9D-23D6-4916-AB4F-4E91527F74ED}" type="pres">
      <dgm:prSet presAssocID="{D76A5115-CF9D-4370-B664-F33F874650AA}" presName="FourConn_1-2" presStyleLbl="fgAccFollowNode1" presStyleIdx="0" presStyleCnt="3">
        <dgm:presLayoutVars>
          <dgm:bulletEnabled val="1"/>
        </dgm:presLayoutVars>
      </dgm:prSet>
      <dgm:spPr/>
    </dgm:pt>
    <dgm:pt modelId="{D34916FE-09FF-4ABB-968F-B95E78277A30}" type="pres">
      <dgm:prSet presAssocID="{D76A5115-CF9D-4370-B664-F33F874650AA}" presName="FourConn_2-3" presStyleLbl="fgAccFollowNode1" presStyleIdx="1" presStyleCnt="3">
        <dgm:presLayoutVars>
          <dgm:bulletEnabled val="1"/>
        </dgm:presLayoutVars>
      </dgm:prSet>
      <dgm:spPr/>
    </dgm:pt>
    <dgm:pt modelId="{663A1B8F-A85F-4D70-81C5-930505351867}" type="pres">
      <dgm:prSet presAssocID="{D76A5115-CF9D-4370-B664-F33F874650AA}" presName="FourConn_3-4" presStyleLbl="fgAccFollowNode1" presStyleIdx="2" presStyleCnt="3">
        <dgm:presLayoutVars>
          <dgm:bulletEnabled val="1"/>
        </dgm:presLayoutVars>
      </dgm:prSet>
      <dgm:spPr/>
    </dgm:pt>
    <dgm:pt modelId="{C729DCE0-ADAB-4BA0-8BAE-6DB1B137EED6}" type="pres">
      <dgm:prSet presAssocID="{D76A5115-CF9D-4370-B664-F33F874650AA}" presName="FourNodes_1_text" presStyleLbl="node1" presStyleIdx="3" presStyleCnt="4">
        <dgm:presLayoutVars>
          <dgm:bulletEnabled val="1"/>
        </dgm:presLayoutVars>
      </dgm:prSet>
      <dgm:spPr/>
    </dgm:pt>
    <dgm:pt modelId="{F8607BD7-595E-4B00-A684-D397A5E7DEA3}" type="pres">
      <dgm:prSet presAssocID="{D76A5115-CF9D-4370-B664-F33F874650AA}" presName="FourNodes_2_text" presStyleLbl="node1" presStyleIdx="3" presStyleCnt="4">
        <dgm:presLayoutVars>
          <dgm:bulletEnabled val="1"/>
        </dgm:presLayoutVars>
      </dgm:prSet>
      <dgm:spPr/>
    </dgm:pt>
    <dgm:pt modelId="{E382348B-F6B1-4F2D-9DC2-B0C57760C525}" type="pres">
      <dgm:prSet presAssocID="{D76A5115-CF9D-4370-B664-F33F874650AA}" presName="FourNodes_3_text" presStyleLbl="node1" presStyleIdx="3" presStyleCnt="4">
        <dgm:presLayoutVars>
          <dgm:bulletEnabled val="1"/>
        </dgm:presLayoutVars>
      </dgm:prSet>
      <dgm:spPr/>
    </dgm:pt>
    <dgm:pt modelId="{92AD7647-1380-470C-A5CC-3CACE7076C7F}" type="pres">
      <dgm:prSet presAssocID="{D76A5115-CF9D-4370-B664-F33F874650AA}" presName="FourNodes_4_text" presStyleLbl="node1" presStyleIdx="3" presStyleCnt="4">
        <dgm:presLayoutVars>
          <dgm:bulletEnabled val="1"/>
        </dgm:presLayoutVars>
      </dgm:prSet>
      <dgm:spPr/>
    </dgm:pt>
  </dgm:ptLst>
  <dgm:cxnLst>
    <dgm:cxn modelId="{71DC3610-28FD-40F3-A5D9-9579AB2AFA8E}" type="presOf" srcId="{4AEADE59-35F5-421F-A483-F8FC7A2467FB}" destId="{663A1B8F-A85F-4D70-81C5-930505351867}" srcOrd="0" destOrd="0" presId="urn:microsoft.com/office/officeart/2005/8/layout/vProcess5"/>
    <dgm:cxn modelId="{F2E58B14-D394-4907-AF27-EE41A753549A}" type="presOf" srcId="{95F082F3-3B2D-44DA-AFDB-8F8A0CA3F3D4}" destId="{81F7DC9D-23D6-4916-AB4F-4E91527F74ED}" srcOrd="0" destOrd="0" presId="urn:microsoft.com/office/officeart/2005/8/layout/vProcess5"/>
    <dgm:cxn modelId="{C077D615-DEF5-4D7F-9B14-87805958F464}" srcId="{D76A5115-CF9D-4370-B664-F33F874650AA}" destId="{EE518251-1E9B-479B-8874-F532E4F08C73}" srcOrd="1" destOrd="0" parTransId="{FCDEAB50-0231-4903-BB59-CA96B1D76E3B}" sibTransId="{D84AE76B-284C-4384-8757-D1D6C0CF52FC}"/>
    <dgm:cxn modelId="{320D8C1B-AB69-43D5-9C5C-EA2275FF1DAA}" type="presOf" srcId="{6821CFCA-30C2-4927-ABD1-DD13C9E2F12C}" destId="{E382348B-F6B1-4F2D-9DC2-B0C57760C525}" srcOrd="1" destOrd="0" presId="urn:microsoft.com/office/officeart/2005/8/layout/vProcess5"/>
    <dgm:cxn modelId="{4AE3281C-9318-428F-8362-7FA61EDB67C6}" srcId="{D76A5115-CF9D-4370-B664-F33F874650AA}" destId="{5E4FACD1-3452-4ECB-ABA5-199BC6376361}" srcOrd="3" destOrd="0" parTransId="{EE890F29-FCBD-4E48-AB1D-8E85E998AB5B}" sibTransId="{8BD23319-FB1F-44F2-BD07-174E567BB2DC}"/>
    <dgm:cxn modelId="{4BC30D65-B7E0-4C88-BB70-12875AA4D4AF}" type="presOf" srcId="{6821CFCA-30C2-4927-ABD1-DD13C9E2F12C}" destId="{81D4118B-A8AB-4ACC-8F4E-E9FB9654F13E}" srcOrd="0" destOrd="0" presId="urn:microsoft.com/office/officeart/2005/8/layout/vProcess5"/>
    <dgm:cxn modelId="{F04D5C4B-2F82-4A5A-A29B-0A375CD9561C}" type="presOf" srcId="{5E4FACD1-3452-4ECB-ABA5-199BC6376361}" destId="{94914675-567C-4B89-9FF2-69EE81E85829}" srcOrd="0" destOrd="0" presId="urn:microsoft.com/office/officeart/2005/8/layout/vProcess5"/>
    <dgm:cxn modelId="{B5F61773-3E5C-4467-A628-62534ADEBA2C}" type="presOf" srcId="{EE518251-1E9B-479B-8874-F532E4F08C73}" destId="{F8607BD7-595E-4B00-A684-D397A5E7DEA3}" srcOrd="1" destOrd="0" presId="urn:microsoft.com/office/officeart/2005/8/layout/vProcess5"/>
    <dgm:cxn modelId="{118AC67E-83B8-44E9-9E1F-887EE6DFF8A0}" srcId="{D76A5115-CF9D-4370-B664-F33F874650AA}" destId="{6821CFCA-30C2-4927-ABD1-DD13C9E2F12C}" srcOrd="2" destOrd="0" parTransId="{3A5CDE24-96ED-42D3-8453-95E72658C01D}" sibTransId="{4AEADE59-35F5-421F-A483-F8FC7A2467FB}"/>
    <dgm:cxn modelId="{57AB0587-F75D-4F23-9985-7729477F5E6D}" type="presOf" srcId="{D84AE76B-284C-4384-8757-D1D6C0CF52FC}" destId="{D34916FE-09FF-4ABB-968F-B95E78277A30}" srcOrd="0" destOrd="0" presId="urn:microsoft.com/office/officeart/2005/8/layout/vProcess5"/>
    <dgm:cxn modelId="{28BE808A-E52D-4196-99CA-87D390898CED}" type="presOf" srcId="{F9D52F1E-DBDD-44B9-9730-F93ABA5F0AF3}" destId="{C729DCE0-ADAB-4BA0-8BAE-6DB1B137EED6}" srcOrd="1" destOrd="0" presId="urn:microsoft.com/office/officeart/2005/8/layout/vProcess5"/>
    <dgm:cxn modelId="{8148DD94-0B30-4558-A458-E45BFDF6635B}" type="presOf" srcId="{5E4FACD1-3452-4ECB-ABA5-199BC6376361}" destId="{92AD7647-1380-470C-A5CC-3CACE7076C7F}" srcOrd="1" destOrd="0" presId="urn:microsoft.com/office/officeart/2005/8/layout/vProcess5"/>
    <dgm:cxn modelId="{37B51F98-C787-4C3C-9B34-555A824B550F}" type="presOf" srcId="{D76A5115-CF9D-4370-B664-F33F874650AA}" destId="{C515D669-B0E9-43E4-A174-D74D210956F2}" srcOrd="0" destOrd="0" presId="urn:microsoft.com/office/officeart/2005/8/layout/vProcess5"/>
    <dgm:cxn modelId="{ADA8F5CD-1CC5-4F8C-9CB8-F1E3C5F7DB4D}" srcId="{D76A5115-CF9D-4370-B664-F33F874650AA}" destId="{F9D52F1E-DBDD-44B9-9730-F93ABA5F0AF3}" srcOrd="0" destOrd="0" parTransId="{E920686E-5A3A-4B59-BD7B-BF2FD2A3F84E}" sibTransId="{95F082F3-3B2D-44DA-AFDB-8F8A0CA3F3D4}"/>
    <dgm:cxn modelId="{AD1900EA-C2E4-42C2-967A-C0FA567EEB99}" type="presOf" srcId="{F9D52F1E-DBDD-44B9-9730-F93ABA5F0AF3}" destId="{523AC939-743F-41D8-84B2-A8E5C1302501}" srcOrd="0" destOrd="0" presId="urn:microsoft.com/office/officeart/2005/8/layout/vProcess5"/>
    <dgm:cxn modelId="{31E6FAEB-9B5E-48FD-A116-D1FC0092F2C0}" type="presOf" srcId="{EE518251-1E9B-479B-8874-F532E4F08C73}" destId="{4E677BD4-90F2-4932-8B06-C9018F21E023}" srcOrd="0" destOrd="0" presId="urn:microsoft.com/office/officeart/2005/8/layout/vProcess5"/>
    <dgm:cxn modelId="{D11D896C-E019-41E1-88EA-965676002487}" type="presParOf" srcId="{C515D669-B0E9-43E4-A174-D74D210956F2}" destId="{9C1D5CB3-311F-4374-B8E7-D491D4A160FA}" srcOrd="0" destOrd="0" presId="urn:microsoft.com/office/officeart/2005/8/layout/vProcess5"/>
    <dgm:cxn modelId="{C8DF8AE1-CAF3-4B14-B9FE-C41DED6DF18A}" type="presParOf" srcId="{C515D669-B0E9-43E4-A174-D74D210956F2}" destId="{523AC939-743F-41D8-84B2-A8E5C1302501}" srcOrd="1" destOrd="0" presId="urn:microsoft.com/office/officeart/2005/8/layout/vProcess5"/>
    <dgm:cxn modelId="{66D92191-05AE-4E0A-BE99-3D415DC13262}" type="presParOf" srcId="{C515D669-B0E9-43E4-A174-D74D210956F2}" destId="{4E677BD4-90F2-4932-8B06-C9018F21E023}" srcOrd="2" destOrd="0" presId="urn:microsoft.com/office/officeart/2005/8/layout/vProcess5"/>
    <dgm:cxn modelId="{00CFABD5-A0A7-4A1C-B437-A705134280DC}" type="presParOf" srcId="{C515D669-B0E9-43E4-A174-D74D210956F2}" destId="{81D4118B-A8AB-4ACC-8F4E-E9FB9654F13E}" srcOrd="3" destOrd="0" presId="urn:microsoft.com/office/officeart/2005/8/layout/vProcess5"/>
    <dgm:cxn modelId="{1F7134F5-78E0-46FF-BEAD-9BAF0DF4B149}" type="presParOf" srcId="{C515D669-B0E9-43E4-A174-D74D210956F2}" destId="{94914675-567C-4B89-9FF2-69EE81E85829}" srcOrd="4" destOrd="0" presId="urn:microsoft.com/office/officeart/2005/8/layout/vProcess5"/>
    <dgm:cxn modelId="{43825F4B-5272-4205-9E07-56A518738546}" type="presParOf" srcId="{C515D669-B0E9-43E4-A174-D74D210956F2}" destId="{81F7DC9D-23D6-4916-AB4F-4E91527F74ED}" srcOrd="5" destOrd="0" presId="urn:microsoft.com/office/officeart/2005/8/layout/vProcess5"/>
    <dgm:cxn modelId="{56175C44-B325-4935-B78A-F742DAB90297}" type="presParOf" srcId="{C515D669-B0E9-43E4-A174-D74D210956F2}" destId="{D34916FE-09FF-4ABB-968F-B95E78277A30}" srcOrd="6" destOrd="0" presId="urn:microsoft.com/office/officeart/2005/8/layout/vProcess5"/>
    <dgm:cxn modelId="{49C5C261-00D7-4B0B-8D7F-78B2B778075D}" type="presParOf" srcId="{C515D669-B0E9-43E4-A174-D74D210956F2}" destId="{663A1B8F-A85F-4D70-81C5-930505351867}" srcOrd="7" destOrd="0" presId="urn:microsoft.com/office/officeart/2005/8/layout/vProcess5"/>
    <dgm:cxn modelId="{939A5943-BB41-4C8F-BB2D-370B401A2AF0}" type="presParOf" srcId="{C515D669-B0E9-43E4-A174-D74D210956F2}" destId="{C729DCE0-ADAB-4BA0-8BAE-6DB1B137EED6}" srcOrd="8" destOrd="0" presId="urn:microsoft.com/office/officeart/2005/8/layout/vProcess5"/>
    <dgm:cxn modelId="{5E025A16-1C7A-4097-A375-6BA7787D6A6B}" type="presParOf" srcId="{C515D669-B0E9-43E4-A174-D74D210956F2}" destId="{F8607BD7-595E-4B00-A684-D397A5E7DEA3}" srcOrd="9" destOrd="0" presId="urn:microsoft.com/office/officeart/2005/8/layout/vProcess5"/>
    <dgm:cxn modelId="{82667044-C70C-46E8-960C-D7E2DDA2EDFB}" type="presParOf" srcId="{C515D669-B0E9-43E4-A174-D74D210956F2}" destId="{E382348B-F6B1-4F2D-9DC2-B0C57760C525}" srcOrd="10" destOrd="0" presId="urn:microsoft.com/office/officeart/2005/8/layout/vProcess5"/>
    <dgm:cxn modelId="{9DEDE0DB-39D9-4302-8DE8-37F537AF6C22}" type="presParOf" srcId="{C515D669-B0E9-43E4-A174-D74D210956F2}" destId="{92AD7647-1380-470C-A5CC-3CACE7076C7F}"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3CC22D5-E8E1-4A85-8BC9-9EC57E190119}" type="doc">
      <dgm:prSet loTypeId="urn:microsoft.com/office/officeart/2005/8/layout/vList2" loCatId="list" qsTypeId="urn:microsoft.com/office/officeart/2005/8/quickstyle/simple5" qsCatId="simple" csTypeId="urn:microsoft.com/office/officeart/2005/8/colors/accent0_1" csCatId="mainScheme" phldr="1"/>
      <dgm:spPr/>
      <dgm:t>
        <a:bodyPr/>
        <a:lstStyle/>
        <a:p>
          <a:endParaRPr lang="en-US"/>
        </a:p>
      </dgm:t>
    </dgm:pt>
    <dgm:pt modelId="{9634A296-466A-4F55-B2CE-8D6310A0CFC2}">
      <dgm:prSet phldrT="[Text]"/>
      <dgm:spPr/>
      <dgm:t>
        <a:bodyPr/>
        <a:lstStyle/>
        <a:p>
          <a:r>
            <a:rPr lang="en-US" dirty="0"/>
            <a:t>Quick and inexpensive exchange of information due to the advancement in Internet and PC technology</a:t>
          </a:r>
        </a:p>
      </dgm:t>
    </dgm:pt>
    <dgm:pt modelId="{059C6317-491F-4BC7-9E60-762874325527}" type="parTrans" cxnId="{5AEF163C-A13C-46F4-A743-42CE0B46996F}">
      <dgm:prSet/>
      <dgm:spPr/>
      <dgm:t>
        <a:bodyPr/>
        <a:lstStyle/>
        <a:p>
          <a:endParaRPr lang="en-US"/>
        </a:p>
      </dgm:t>
    </dgm:pt>
    <dgm:pt modelId="{2C613B9D-3287-4000-B558-8746EF87DD97}" type="sibTrans" cxnId="{5AEF163C-A13C-46F4-A743-42CE0B46996F}">
      <dgm:prSet/>
      <dgm:spPr/>
      <dgm:t>
        <a:bodyPr/>
        <a:lstStyle/>
        <a:p>
          <a:endParaRPr lang="en-US"/>
        </a:p>
      </dgm:t>
    </dgm:pt>
    <dgm:pt modelId="{A0471B91-F6CF-4165-A110-112FAD4C9CF3}">
      <dgm:prSet phldrT="[Text]"/>
      <dgm:spPr/>
      <dgm:t>
        <a:bodyPr/>
        <a:lstStyle/>
        <a:p>
          <a:r>
            <a:rPr lang="en-US" dirty="0"/>
            <a:t>Easily available hacking tools in the market</a:t>
          </a:r>
        </a:p>
      </dgm:t>
    </dgm:pt>
    <dgm:pt modelId="{685DBE6E-137F-44C7-B070-18EDBD33F38A}" type="parTrans" cxnId="{8807DD89-659B-4B95-82D7-577CD3D60039}">
      <dgm:prSet/>
      <dgm:spPr/>
      <dgm:t>
        <a:bodyPr/>
        <a:lstStyle/>
        <a:p>
          <a:endParaRPr lang="en-US"/>
        </a:p>
      </dgm:t>
    </dgm:pt>
    <dgm:pt modelId="{769F1DC7-48C9-47BF-B6B3-7BE65CA674E1}" type="sibTrans" cxnId="{8807DD89-659B-4B95-82D7-577CD3D60039}">
      <dgm:prSet/>
      <dgm:spPr/>
      <dgm:t>
        <a:bodyPr/>
        <a:lstStyle/>
        <a:p>
          <a:endParaRPr lang="en-US"/>
        </a:p>
      </dgm:t>
    </dgm:pt>
    <dgm:pt modelId="{6858D1E5-DCB5-45E3-A365-3A1171F5969F}">
      <dgm:prSet phldrT="[Text]"/>
      <dgm:spPr/>
      <dgm:t>
        <a:bodyPr/>
        <a:lstStyle/>
        <a:p>
          <a:r>
            <a:rPr lang="en-US" dirty="0"/>
            <a:t>Use of identity hiding techniques by the attacker; makes it much more difficult to get hold of the them</a:t>
          </a:r>
        </a:p>
      </dgm:t>
    </dgm:pt>
    <dgm:pt modelId="{3A3B8B83-918C-467C-B322-D21DDC46F9BD}" type="parTrans" cxnId="{9BC6ED82-BCE4-4CF5-8DA6-3DD2A9E823A5}">
      <dgm:prSet/>
      <dgm:spPr/>
      <dgm:t>
        <a:bodyPr/>
        <a:lstStyle/>
        <a:p>
          <a:endParaRPr lang="en-US"/>
        </a:p>
      </dgm:t>
    </dgm:pt>
    <dgm:pt modelId="{FAE82F05-3239-4D3F-A82A-A641B562EC42}" type="sibTrans" cxnId="{9BC6ED82-BCE4-4CF5-8DA6-3DD2A9E823A5}">
      <dgm:prSet/>
      <dgm:spPr/>
      <dgm:t>
        <a:bodyPr/>
        <a:lstStyle/>
        <a:p>
          <a:endParaRPr lang="en-US"/>
        </a:p>
      </dgm:t>
    </dgm:pt>
    <dgm:pt modelId="{C26EA187-1994-4BA9-BAE9-AB8C19E13108}">
      <dgm:prSet phldrT="[Text]"/>
      <dgm:spPr/>
      <dgm:t>
        <a:bodyPr/>
        <a:lstStyle/>
        <a:p>
          <a:r>
            <a:rPr lang="en-US" dirty="0"/>
            <a:t>No actual presence of eye witnesses, fingerprints, &amp; DNA </a:t>
          </a:r>
        </a:p>
      </dgm:t>
    </dgm:pt>
    <dgm:pt modelId="{422583FC-F8F9-4DB8-AC79-718C6A33F358}" type="parTrans" cxnId="{A8936C49-DC3D-4CB9-AF65-D8AF5E258173}">
      <dgm:prSet/>
      <dgm:spPr/>
      <dgm:t>
        <a:bodyPr/>
        <a:lstStyle/>
        <a:p>
          <a:endParaRPr lang="en-US"/>
        </a:p>
      </dgm:t>
    </dgm:pt>
    <dgm:pt modelId="{8DCC8927-B2FA-4FDB-ABC9-B6C413B3EF51}" type="sibTrans" cxnId="{A8936C49-DC3D-4CB9-AF65-D8AF5E258173}">
      <dgm:prSet/>
      <dgm:spPr/>
      <dgm:t>
        <a:bodyPr/>
        <a:lstStyle/>
        <a:p>
          <a:endParaRPr lang="en-US"/>
        </a:p>
      </dgm:t>
    </dgm:pt>
    <dgm:pt modelId="{A313BC67-9057-4A5D-9A93-A46350AC2BA8}">
      <dgm:prSet phldrT="[Text]"/>
      <dgm:spPr/>
      <dgm:t>
        <a:bodyPr/>
        <a:lstStyle/>
        <a:p>
          <a:r>
            <a:rPr lang="en-US" dirty="0"/>
            <a:t>Use of Anti-Forensic techniques to conceal attacker’s identity</a:t>
          </a:r>
        </a:p>
      </dgm:t>
    </dgm:pt>
    <dgm:pt modelId="{48B13CC9-C512-4D14-ADD1-207D583C758E}" type="parTrans" cxnId="{128CC58A-A061-4E61-8E13-0AF313EDD64F}">
      <dgm:prSet/>
      <dgm:spPr/>
      <dgm:t>
        <a:bodyPr/>
        <a:lstStyle/>
        <a:p>
          <a:endParaRPr lang="en-US"/>
        </a:p>
      </dgm:t>
    </dgm:pt>
    <dgm:pt modelId="{9D2F9009-D34F-46E7-81BD-04830AFB62CF}" type="sibTrans" cxnId="{128CC58A-A061-4E61-8E13-0AF313EDD64F}">
      <dgm:prSet/>
      <dgm:spPr/>
      <dgm:t>
        <a:bodyPr/>
        <a:lstStyle/>
        <a:p>
          <a:endParaRPr lang="en-US"/>
        </a:p>
      </dgm:t>
    </dgm:pt>
    <dgm:pt modelId="{5555A071-05D0-4D66-A59D-929B62B4ACF0}" type="pres">
      <dgm:prSet presAssocID="{63CC22D5-E8E1-4A85-8BC9-9EC57E190119}" presName="linear" presStyleCnt="0">
        <dgm:presLayoutVars>
          <dgm:animLvl val="lvl"/>
          <dgm:resizeHandles val="exact"/>
        </dgm:presLayoutVars>
      </dgm:prSet>
      <dgm:spPr/>
    </dgm:pt>
    <dgm:pt modelId="{27A6E3CB-955D-4013-B334-65F068FEE3B8}" type="pres">
      <dgm:prSet presAssocID="{9634A296-466A-4F55-B2CE-8D6310A0CFC2}" presName="parentText" presStyleLbl="node1" presStyleIdx="0" presStyleCnt="5" custLinFactNeighborY="76571">
        <dgm:presLayoutVars>
          <dgm:chMax val="0"/>
          <dgm:bulletEnabled val="1"/>
        </dgm:presLayoutVars>
      </dgm:prSet>
      <dgm:spPr/>
    </dgm:pt>
    <dgm:pt modelId="{5047F4AC-1B17-471B-9BE6-AA401C3B1ECE}" type="pres">
      <dgm:prSet presAssocID="{2C613B9D-3287-4000-B558-8746EF87DD97}" presName="spacer" presStyleCnt="0"/>
      <dgm:spPr/>
    </dgm:pt>
    <dgm:pt modelId="{C3129B23-438E-4255-AFF8-8BA334C80F13}" type="pres">
      <dgm:prSet presAssocID="{A0471B91-F6CF-4165-A110-112FAD4C9CF3}" presName="parentText" presStyleLbl="node1" presStyleIdx="1" presStyleCnt="5" custLinFactNeighborX="558" custLinFactNeighborY="-78898">
        <dgm:presLayoutVars>
          <dgm:chMax val="0"/>
          <dgm:bulletEnabled val="1"/>
        </dgm:presLayoutVars>
      </dgm:prSet>
      <dgm:spPr/>
    </dgm:pt>
    <dgm:pt modelId="{6C2947AF-E9F7-4A61-B43C-FD0982756591}" type="pres">
      <dgm:prSet presAssocID="{769F1DC7-48C9-47BF-B6B3-7BE65CA674E1}" presName="spacer" presStyleCnt="0"/>
      <dgm:spPr/>
    </dgm:pt>
    <dgm:pt modelId="{91E31CFC-1A1C-4012-A747-306B328E25E5}" type="pres">
      <dgm:prSet presAssocID="{6858D1E5-DCB5-45E3-A365-3A1171F5969F}" presName="parentText" presStyleLbl="node1" presStyleIdx="2" presStyleCnt="5">
        <dgm:presLayoutVars>
          <dgm:chMax val="0"/>
          <dgm:bulletEnabled val="1"/>
        </dgm:presLayoutVars>
      </dgm:prSet>
      <dgm:spPr/>
    </dgm:pt>
    <dgm:pt modelId="{C0E25C87-4793-485A-BDBA-8DCB17D0B8D2}" type="pres">
      <dgm:prSet presAssocID="{FAE82F05-3239-4D3F-A82A-A641B562EC42}" presName="spacer" presStyleCnt="0"/>
      <dgm:spPr/>
    </dgm:pt>
    <dgm:pt modelId="{2AF5F067-1DFF-4534-BCE3-85259DC3F44A}" type="pres">
      <dgm:prSet presAssocID="{A313BC67-9057-4A5D-9A93-A46350AC2BA8}" presName="parentText" presStyleLbl="node1" presStyleIdx="3" presStyleCnt="5">
        <dgm:presLayoutVars>
          <dgm:chMax val="0"/>
          <dgm:bulletEnabled val="1"/>
        </dgm:presLayoutVars>
      </dgm:prSet>
      <dgm:spPr/>
    </dgm:pt>
    <dgm:pt modelId="{06961EAD-6BC6-480F-A33B-55621C36510B}" type="pres">
      <dgm:prSet presAssocID="{9D2F9009-D34F-46E7-81BD-04830AFB62CF}" presName="spacer" presStyleCnt="0"/>
      <dgm:spPr/>
    </dgm:pt>
    <dgm:pt modelId="{F7A212F5-2EE6-4D8B-9BAF-80E0DBB4F126}" type="pres">
      <dgm:prSet presAssocID="{C26EA187-1994-4BA9-BAE9-AB8C19E13108}" presName="parentText" presStyleLbl="node1" presStyleIdx="4" presStyleCnt="5" custLinFactNeighborY="-49209">
        <dgm:presLayoutVars>
          <dgm:chMax val="0"/>
          <dgm:bulletEnabled val="1"/>
        </dgm:presLayoutVars>
      </dgm:prSet>
      <dgm:spPr/>
    </dgm:pt>
  </dgm:ptLst>
  <dgm:cxnLst>
    <dgm:cxn modelId="{B051FC04-5C5C-4443-9B52-3F3F21864E9B}" type="presOf" srcId="{A0471B91-F6CF-4165-A110-112FAD4C9CF3}" destId="{C3129B23-438E-4255-AFF8-8BA334C80F13}" srcOrd="0" destOrd="0" presId="urn:microsoft.com/office/officeart/2005/8/layout/vList2"/>
    <dgm:cxn modelId="{388E5C05-8F82-4006-8111-626D37955EFE}" type="presOf" srcId="{A313BC67-9057-4A5D-9A93-A46350AC2BA8}" destId="{2AF5F067-1DFF-4534-BCE3-85259DC3F44A}" srcOrd="0" destOrd="0" presId="urn:microsoft.com/office/officeart/2005/8/layout/vList2"/>
    <dgm:cxn modelId="{5AEF163C-A13C-46F4-A743-42CE0B46996F}" srcId="{63CC22D5-E8E1-4A85-8BC9-9EC57E190119}" destId="{9634A296-466A-4F55-B2CE-8D6310A0CFC2}" srcOrd="0" destOrd="0" parTransId="{059C6317-491F-4BC7-9E60-762874325527}" sibTransId="{2C613B9D-3287-4000-B558-8746EF87DD97}"/>
    <dgm:cxn modelId="{A8936C49-DC3D-4CB9-AF65-D8AF5E258173}" srcId="{63CC22D5-E8E1-4A85-8BC9-9EC57E190119}" destId="{C26EA187-1994-4BA9-BAE9-AB8C19E13108}" srcOrd="4" destOrd="0" parTransId="{422583FC-F8F9-4DB8-AC79-718C6A33F358}" sibTransId="{8DCC8927-B2FA-4FDB-ABC9-B6C413B3EF51}"/>
    <dgm:cxn modelId="{59C4634C-124D-477B-BAFD-FEB605AF4919}" type="presOf" srcId="{6858D1E5-DCB5-45E3-A365-3A1171F5969F}" destId="{91E31CFC-1A1C-4012-A747-306B328E25E5}" srcOrd="0" destOrd="0" presId="urn:microsoft.com/office/officeart/2005/8/layout/vList2"/>
    <dgm:cxn modelId="{9BC6ED82-BCE4-4CF5-8DA6-3DD2A9E823A5}" srcId="{63CC22D5-E8E1-4A85-8BC9-9EC57E190119}" destId="{6858D1E5-DCB5-45E3-A365-3A1171F5969F}" srcOrd="2" destOrd="0" parTransId="{3A3B8B83-918C-467C-B322-D21DDC46F9BD}" sibTransId="{FAE82F05-3239-4D3F-A82A-A641B562EC42}"/>
    <dgm:cxn modelId="{8807DD89-659B-4B95-82D7-577CD3D60039}" srcId="{63CC22D5-E8E1-4A85-8BC9-9EC57E190119}" destId="{A0471B91-F6CF-4165-A110-112FAD4C9CF3}" srcOrd="1" destOrd="0" parTransId="{685DBE6E-137F-44C7-B070-18EDBD33F38A}" sibTransId="{769F1DC7-48C9-47BF-B6B3-7BE65CA674E1}"/>
    <dgm:cxn modelId="{1066F289-AE89-4F51-A668-8F03C3403FF3}" type="presOf" srcId="{9634A296-466A-4F55-B2CE-8D6310A0CFC2}" destId="{27A6E3CB-955D-4013-B334-65F068FEE3B8}" srcOrd="0" destOrd="0" presId="urn:microsoft.com/office/officeart/2005/8/layout/vList2"/>
    <dgm:cxn modelId="{128CC58A-A061-4E61-8E13-0AF313EDD64F}" srcId="{63CC22D5-E8E1-4A85-8BC9-9EC57E190119}" destId="{A313BC67-9057-4A5D-9A93-A46350AC2BA8}" srcOrd="3" destOrd="0" parTransId="{48B13CC9-C512-4D14-ADD1-207D583C758E}" sibTransId="{9D2F9009-D34F-46E7-81BD-04830AFB62CF}"/>
    <dgm:cxn modelId="{B5296CA9-364D-4059-A431-B4D50EE1D6A5}" type="presOf" srcId="{C26EA187-1994-4BA9-BAE9-AB8C19E13108}" destId="{F7A212F5-2EE6-4D8B-9BAF-80E0DBB4F126}" srcOrd="0" destOrd="0" presId="urn:microsoft.com/office/officeart/2005/8/layout/vList2"/>
    <dgm:cxn modelId="{B01D2FB4-EBB9-4515-985D-50D66D5E81C9}" type="presOf" srcId="{63CC22D5-E8E1-4A85-8BC9-9EC57E190119}" destId="{5555A071-05D0-4D66-A59D-929B62B4ACF0}" srcOrd="0" destOrd="0" presId="urn:microsoft.com/office/officeart/2005/8/layout/vList2"/>
    <dgm:cxn modelId="{28713E02-93F0-4278-95BF-79C3B75A9A99}" type="presParOf" srcId="{5555A071-05D0-4D66-A59D-929B62B4ACF0}" destId="{27A6E3CB-955D-4013-B334-65F068FEE3B8}" srcOrd="0" destOrd="0" presId="urn:microsoft.com/office/officeart/2005/8/layout/vList2"/>
    <dgm:cxn modelId="{831F6EE4-A2AC-4D2E-8E95-144319013D03}" type="presParOf" srcId="{5555A071-05D0-4D66-A59D-929B62B4ACF0}" destId="{5047F4AC-1B17-471B-9BE6-AA401C3B1ECE}" srcOrd="1" destOrd="0" presId="urn:microsoft.com/office/officeart/2005/8/layout/vList2"/>
    <dgm:cxn modelId="{A00020B1-2467-40E9-97E8-27CF481829E5}" type="presParOf" srcId="{5555A071-05D0-4D66-A59D-929B62B4ACF0}" destId="{C3129B23-438E-4255-AFF8-8BA334C80F13}" srcOrd="2" destOrd="0" presId="urn:microsoft.com/office/officeart/2005/8/layout/vList2"/>
    <dgm:cxn modelId="{0BC6CED4-4696-4001-9528-D8F0735D1E9C}" type="presParOf" srcId="{5555A071-05D0-4D66-A59D-929B62B4ACF0}" destId="{6C2947AF-E9F7-4A61-B43C-FD0982756591}" srcOrd="3" destOrd="0" presId="urn:microsoft.com/office/officeart/2005/8/layout/vList2"/>
    <dgm:cxn modelId="{4E0931B2-4A3B-4236-8203-D09330FD17CC}" type="presParOf" srcId="{5555A071-05D0-4D66-A59D-929B62B4ACF0}" destId="{91E31CFC-1A1C-4012-A747-306B328E25E5}" srcOrd="4" destOrd="0" presId="urn:microsoft.com/office/officeart/2005/8/layout/vList2"/>
    <dgm:cxn modelId="{929781A6-B3A1-4F1E-AF6D-ACA5E391ACAF}" type="presParOf" srcId="{5555A071-05D0-4D66-A59D-929B62B4ACF0}" destId="{C0E25C87-4793-485A-BDBA-8DCB17D0B8D2}" srcOrd="5" destOrd="0" presId="urn:microsoft.com/office/officeart/2005/8/layout/vList2"/>
    <dgm:cxn modelId="{C9F554FC-6FE6-4D30-AD9E-1F24474904D7}" type="presParOf" srcId="{5555A071-05D0-4D66-A59D-929B62B4ACF0}" destId="{2AF5F067-1DFF-4534-BCE3-85259DC3F44A}" srcOrd="6" destOrd="0" presId="urn:microsoft.com/office/officeart/2005/8/layout/vList2"/>
    <dgm:cxn modelId="{63AEDD56-975D-4F73-BEF4-7C30A856112E}" type="presParOf" srcId="{5555A071-05D0-4D66-A59D-929B62B4ACF0}" destId="{06961EAD-6BC6-480F-A33B-55621C36510B}" srcOrd="7" destOrd="0" presId="urn:microsoft.com/office/officeart/2005/8/layout/vList2"/>
    <dgm:cxn modelId="{184C1803-8CBE-4ACF-B4CD-4E761264E8FA}" type="presParOf" srcId="{5555A071-05D0-4D66-A59D-929B62B4ACF0}" destId="{F7A212F5-2EE6-4D8B-9BAF-80E0DBB4F12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C9CF84B-D592-4CA1-A073-B40388DAC40F}" type="doc">
      <dgm:prSet loTypeId="urn:microsoft.com/office/officeart/2009/3/layout/StepUpProcess" loCatId="process" qsTypeId="urn:microsoft.com/office/officeart/2005/8/quickstyle/simple1" qsCatId="simple" csTypeId="urn:microsoft.com/office/officeart/2005/8/colors/colorful5" csCatId="colorful" phldr="1"/>
      <dgm:spPr/>
    </dgm:pt>
    <dgm:pt modelId="{9860AFF6-2D91-4385-ADC7-0FA116C0910B}">
      <dgm:prSet phldrT="[Text]" custT="1"/>
      <dgm:spPr/>
      <dgm:t>
        <a:bodyPr/>
        <a:lstStyle/>
        <a:p>
          <a:pPr algn="ctr"/>
          <a:r>
            <a:rPr lang="en-US" sz="2000" dirty="0">
              <a:latin typeface="+mn-lt"/>
            </a:rPr>
            <a:t>Data Seizure</a:t>
          </a:r>
        </a:p>
      </dgm:t>
    </dgm:pt>
    <dgm:pt modelId="{6F026D26-1C39-4BD2-A444-5A024C63892F}" type="parTrans" cxnId="{9B3FEDDA-3638-4C6E-9BB7-EBAAFB0AE0E7}">
      <dgm:prSet/>
      <dgm:spPr/>
      <dgm:t>
        <a:bodyPr/>
        <a:lstStyle/>
        <a:p>
          <a:endParaRPr lang="en-US" sz="1800">
            <a:latin typeface="+mn-lt"/>
          </a:endParaRPr>
        </a:p>
      </dgm:t>
    </dgm:pt>
    <dgm:pt modelId="{EDD85A7D-4EFA-4935-825B-9B8CA1AEB0AF}" type="sibTrans" cxnId="{9B3FEDDA-3638-4C6E-9BB7-EBAAFB0AE0E7}">
      <dgm:prSet custT="1"/>
      <dgm:spPr/>
      <dgm:t>
        <a:bodyPr/>
        <a:lstStyle/>
        <a:p>
          <a:endParaRPr lang="en-US" sz="1800">
            <a:latin typeface="+mn-lt"/>
          </a:endParaRPr>
        </a:p>
      </dgm:t>
    </dgm:pt>
    <dgm:pt modelId="{A26A8C7B-FFDB-40AB-8DDE-DE6F9C501683}">
      <dgm:prSet phldrT="[Text]" custT="1"/>
      <dgm:spPr/>
      <dgm:t>
        <a:bodyPr/>
        <a:lstStyle/>
        <a:p>
          <a:pPr algn="ctr"/>
          <a:r>
            <a:rPr lang="en-US" sz="2000" dirty="0">
              <a:latin typeface="+mn-lt"/>
            </a:rPr>
            <a:t>Data Acquisition</a:t>
          </a:r>
        </a:p>
      </dgm:t>
    </dgm:pt>
    <dgm:pt modelId="{0C3E3586-97EA-4115-8EA2-49004C215393}" type="parTrans" cxnId="{5FCC96C7-C0B6-43C9-A056-9FD3B95E66E3}">
      <dgm:prSet/>
      <dgm:spPr/>
      <dgm:t>
        <a:bodyPr/>
        <a:lstStyle/>
        <a:p>
          <a:endParaRPr lang="en-US" sz="1800">
            <a:latin typeface="+mn-lt"/>
          </a:endParaRPr>
        </a:p>
      </dgm:t>
    </dgm:pt>
    <dgm:pt modelId="{7D8CBF66-6756-4B61-9123-F280A9233CAE}" type="sibTrans" cxnId="{5FCC96C7-C0B6-43C9-A056-9FD3B95E66E3}">
      <dgm:prSet custT="1"/>
      <dgm:spPr/>
      <dgm:t>
        <a:bodyPr/>
        <a:lstStyle/>
        <a:p>
          <a:endParaRPr lang="en-US" sz="1800">
            <a:latin typeface="+mn-lt"/>
          </a:endParaRPr>
        </a:p>
      </dgm:t>
    </dgm:pt>
    <dgm:pt modelId="{CE11D680-3E9F-490D-A878-94FA82ADC4EA}">
      <dgm:prSet phldrT="[Text]" custT="1"/>
      <dgm:spPr/>
      <dgm:t>
        <a:bodyPr/>
        <a:lstStyle/>
        <a:p>
          <a:pPr algn="ctr"/>
          <a:r>
            <a:rPr lang="en-US" sz="2000" dirty="0">
              <a:latin typeface="+mn-lt"/>
            </a:rPr>
            <a:t>Data Recovery &amp; Analysis</a:t>
          </a:r>
        </a:p>
      </dgm:t>
    </dgm:pt>
    <dgm:pt modelId="{26BAA42F-2C55-46FC-B33D-5B09A48360FA}" type="parTrans" cxnId="{6D345984-F7B2-4BC2-8E0B-0E7FE2639230}">
      <dgm:prSet/>
      <dgm:spPr/>
      <dgm:t>
        <a:bodyPr/>
        <a:lstStyle/>
        <a:p>
          <a:endParaRPr lang="en-US" sz="1800">
            <a:latin typeface="+mn-lt"/>
          </a:endParaRPr>
        </a:p>
      </dgm:t>
    </dgm:pt>
    <dgm:pt modelId="{29C4B2AC-34CF-46B6-B122-9350CEFDD17A}" type="sibTrans" cxnId="{6D345984-F7B2-4BC2-8E0B-0E7FE2639230}">
      <dgm:prSet custT="1"/>
      <dgm:spPr/>
      <dgm:t>
        <a:bodyPr/>
        <a:lstStyle/>
        <a:p>
          <a:endParaRPr lang="en-US" sz="1800">
            <a:latin typeface="+mn-lt"/>
          </a:endParaRPr>
        </a:p>
      </dgm:t>
    </dgm:pt>
    <dgm:pt modelId="{CFAB575F-F4BA-47BF-B4F0-103D5C49EB0E}">
      <dgm:prSet phldrT="[Text]" custT="1"/>
      <dgm:spPr/>
      <dgm:t>
        <a:bodyPr/>
        <a:lstStyle/>
        <a:p>
          <a:pPr algn="ctr"/>
          <a:r>
            <a:rPr lang="en-US" sz="2000" dirty="0">
              <a:latin typeface="+mn-lt"/>
            </a:rPr>
            <a:t>Documentation &amp; Reporting</a:t>
          </a:r>
        </a:p>
      </dgm:t>
    </dgm:pt>
    <dgm:pt modelId="{78093D5B-AB5C-4A16-A3E7-743C3AA4E0E8}" type="parTrans" cxnId="{897FBE8E-E765-43DF-ABED-393725262E71}">
      <dgm:prSet/>
      <dgm:spPr/>
      <dgm:t>
        <a:bodyPr/>
        <a:lstStyle/>
        <a:p>
          <a:endParaRPr lang="en-US" sz="1800">
            <a:latin typeface="+mn-lt"/>
          </a:endParaRPr>
        </a:p>
      </dgm:t>
    </dgm:pt>
    <dgm:pt modelId="{168CCFDD-784F-4CB4-9F3A-E625E3196F34}" type="sibTrans" cxnId="{897FBE8E-E765-43DF-ABED-393725262E71}">
      <dgm:prSet custT="1"/>
      <dgm:spPr/>
      <dgm:t>
        <a:bodyPr/>
        <a:lstStyle/>
        <a:p>
          <a:endParaRPr lang="en-US" sz="1800">
            <a:latin typeface="+mn-lt"/>
          </a:endParaRPr>
        </a:p>
      </dgm:t>
    </dgm:pt>
    <dgm:pt modelId="{CEF09320-DF1B-4B90-8353-73A42FB5E52B}">
      <dgm:prSet phldrT="[Text]" custT="1"/>
      <dgm:spPr/>
      <dgm:t>
        <a:bodyPr/>
        <a:lstStyle/>
        <a:p>
          <a:pPr algn="ctr"/>
          <a:r>
            <a:rPr lang="en-US" sz="2000" dirty="0">
              <a:latin typeface="+mn-lt"/>
            </a:rPr>
            <a:t>Expert Witness</a:t>
          </a:r>
        </a:p>
      </dgm:t>
    </dgm:pt>
    <dgm:pt modelId="{94C40660-D04D-44FC-8B5E-B0314CB99892}" type="parTrans" cxnId="{B31A6CB5-2CE3-41DC-BD4A-C176DDDE0715}">
      <dgm:prSet/>
      <dgm:spPr/>
      <dgm:t>
        <a:bodyPr/>
        <a:lstStyle/>
        <a:p>
          <a:endParaRPr lang="en-US" sz="1800">
            <a:latin typeface="+mn-lt"/>
          </a:endParaRPr>
        </a:p>
      </dgm:t>
    </dgm:pt>
    <dgm:pt modelId="{A8A4DCE3-7BA4-49AA-90FF-45C12B151A12}" type="sibTrans" cxnId="{B31A6CB5-2CE3-41DC-BD4A-C176DDDE0715}">
      <dgm:prSet/>
      <dgm:spPr/>
      <dgm:t>
        <a:bodyPr/>
        <a:lstStyle/>
        <a:p>
          <a:endParaRPr lang="en-US" sz="1800">
            <a:latin typeface="+mn-lt"/>
          </a:endParaRPr>
        </a:p>
      </dgm:t>
    </dgm:pt>
    <dgm:pt modelId="{5B63D3B7-EE53-470C-996E-4767295882DD}" type="pres">
      <dgm:prSet presAssocID="{BC9CF84B-D592-4CA1-A073-B40388DAC40F}" presName="rootnode" presStyleCnt="0">
        <dgm:presLayoutVars>
          <dgm:chMax/>
          <dgm:chPref/>
          <dgm:dir/>
          <dgm:animLvl val="lvl"/>
        </dgm:presLayoutVars>
      </dgm:prSet>
      <dgm:spPr/>
    </dgm:pt>
    <dgm:pt modelId="{99735658-627F-4A09-8A92-21BD9284651B}" type="pres">
      <dgm:prSet presAssocID="{9860AFF6-2D91-4385-ADC7-0FA116C0910B}" presName="composite" presStyleCnt="0"/>
      <dgm:spPr/>
    </dgm:pt>
    <dgm:pt modelId="{9B262D96-646E-43F8-83B8-093A99C7DA17}" type="pres">
      <dgm:prSet presAssocID="{9860AFF6-2D91-4385-ADC7-0FA116C0910B}" presName="LShape" presStyleLbl="alignNode1" presStyleIdx="0" presStyleCnt="9"/>
      <dgm:spPr/>
    </dgm:pt>
    <dgm:pt modelId="{C8B0783E-184A-4ACB-91B3-DD28EC5EBE1B}" type="pres">
      <dgm:prSet presAssocID="{9860AFF6-2D91-4385-ADC7-0FA116C0910B}" presName="ParentText" presStyleLbl="revTx" presStyleIdx="0" presStyleCnt="5">
        <dgm:presLayoutVars>
          <dgm:chMax val="0"/>
          <dgm:chPref val="0"/>
          <dgm:bulletEnabled val="1"/>
        </dgm:presLayoutVars>
      </dgm:prSet>
      <dgm:spPr/>
    </dgm:pt>
    <dgm:pt modelId="{6B6EDAC6-2885-4DC1-B1C5-E926A1F1A3DF}" type="pres">
      <dgm:prSet presAssocID="{9860AFF6-2D91-4385-ADC7-0FA116C0910B}" presName="Triangle" presStyleLbl="alignNode1" presStyleIdx="1" presStyleCnt="9"/>
      <dgm:spPr/>
    </dgm:pt>
    <dgm:pt modelId="{54153B5B-319C-43B2-AC9C-3620295D93CC}" type="pres">
      <dgm:prSet presAssocID="{EDD85A7D-4EFA-4935-825B-9B8CA1AEB0AF}" presName="sibTrans" presStyleCnt="0"/>
      <dgm:spPr/>
    </dgm:pt>
    <dgm:pt modelId="{723403CC-F03B-4073-B8BF-7EB826C02800}" type="pres">
      <dgm:prSet presAssocID="{EDD85A7D-4EFA-4935-825B-9B8CA1AEB0AF}" presName="space" presStyleCnt="0"/>
      <dgm:spPr/>
    </dgm:pt>
    <dgm:pt modelId="{E729A79C-D9C6-4DB0-BDE6-7695762172B3}" type="pres">
      <dgm:prSet presAssocID="{A26A8C7B-FFDB-40AB-8DDE-DE6F9C501683}" presName="composite" presStyleCnt="0"/>
      <dgm:spPr/>
    </dgm:pt>
    <dgm:pt modelId="{BCA17A90-F55D-4D67-B11C-C2D88D967A01}" type="pres">
      <dgm:prSet presAssocID="{A26A8C7B-FFDB-40AB-8DDE-DE6F9C501683}" presName="LShape" presStyleLbl="alignNode1" presStyleIdx="2" presStyleCnt="9"/>
      <dgm:spPr/>
    </dgm:pt>
    <dgm:pt modelId="{2CF1E4A8-74F0-4F78-998D-3935714F9ADB}" type="pres">
      <dgm:prSet presAssocID="{A26A8C7B-FFDB-40AB-8DDE-DE6F9C501683}" presName="ParentText" presStyleLbl="revTx" presStyleIdx="1" presStyleCnt="5" custScaleX="117695">
        <dgm:presLayoutVars>
          <dgm:chMax val="0"/>
          <dgm:chPref val="0"/>
          <dgm:bulletEnabled val="1"/>
        </dgm:presLayoutVars>
      </dgm:prSet>
      <dgm:spPr/>
    </dgm:pt>
    <dgm:pt modelId="{97B5D84D-A331-4C35-8F2E-64F37E4B69F3}" type="pres">
      <dgm:prSet presAssocID="{A26A8C7B-FFDB-40AB-8DDE-DE6F9C501683}" presName="Triangle" presStyleLbl="alignNode1" presStyleIdx="3" presStyleCnt="9"/>
      <dgm:spPr/>
    </dgm:pt>
    <dgm:pt modelId="{F84730D9-5130-4F60-9557-4EC687DAEE6D}" type="pres">
      <dgm:prSet presAssocID="{7D8CBF66-6756-4B61-9123-F280A9233CAE}" presName="sibTrans" presStyleCnt="0"/>
      <dgm:spPr/>
    </dgm:pt>
    <dgm:pt modelId="{A432E0C0-82A5-4272-8D65-DFB14AAEFC70}" type="pres">
      <dgm:prSet presAssocID="{7D8CBF66-6756-4B61-9123-F280A9233CAE}" presName="space" presStyleCnt="0"/>
      <dgm:spPr/>
    </dgm:pt>
    <dgm:pt modelId="{483D2C1F-E249-4637-983C-684546D85A86}" type="pres">
      <dgm:prSet presAssocID="{CE11D680-3E9F-490D-A878-94FA82ADC4EA}" presName="composite" presStyleCnt="0"/>
      <dgm:spPr/>
    </dgm:pt>
    <dgm:pt modelId="{014F9C94-5121-4DEA-8690-81291837C02F}" type="pres">
      <dgm:prSet presAssocID="{CE11D680-3E9F-490D-A878-94FA82ADC4EA}" presName="LShape" presStyleLbl="alignNode1" presStyleIdx="4" presStyleCnt="9"/>
      <dgm:spPr/>
    </dgm:pt>
    <dgm:pt modelId="{8A11A7D7-A565-460C-83DE-1D285005B6E3}" type="pres">
      <dgm:prSet presAssocID="{CE11D680-3E9F-490D-A878-94FA82ADC4EA}" presName="ParentText" presStyleLbl="revTx" presStyleIdx="2" presStyleCnt="5">
        <dgm:presLayoutVars>
          <dgm:chMax val="0"/>
          <dgm:chPref val="0"/>
          <dgm:bulletEnabled val="1"/>
        </dgm:presLayoutVars>
      </dgm:prSet>
      <dgm:spPr/>
    </dgm:pt>
    <dgm:pt modelId="{36E51410-BEA0-4FFE-A3E6-0D1AD8CA23A0}" type="pres">
      <dgm:prSet presAssocID="{CE11D680-3E9F-490D-A878-94FA82ADC4EA}" presName="Triangle" presStyleLbl="alignNode1" presStyleIdx="5" presStyleCnt="9"/>
      <dgm:spPr/>
    </dgm:pt>
    <dgm:pt modelId="{0FF939DF-4FF6-4828-8957-77D28F3DCE4D}" type="pres">
      <dgm:prSet presAssocID="{29C4B2AC-34CF-46B6-B122-9350CEFDD17A}" presName="sibTrans" presStyleCnt="0"/>
      <dgm:spPr/>
    </dgm:pt>
    <dgm:pt modelId="{F2546F49-A140-4958-A3C7-BABE84B3E3F0}" type="pres">
      <dgm:prSet presAssocID="{29C4B2AC-34CF-46B6-B122-9350CEFDD17A}" presName="space" presStyleCnt="0"/>
      <dgm:spPr/>
    </dgm:pt>
    <dgm:pt modelId="{A3211B8B-65BC-4855-AB3A-E8E760275471}" type="pres">
      <dgm:prSet presAssocID="{CFAB575F-F4BA-47BF-B4F0-103D5C49EB0E}" presName="composite" presStyleCnt="0"/>
      <dgm:spPr/>
    </dgm:pt>
    <dgm:pt modelId="{1FDEA6C6-D646-424D-9397-2CADBA6C1403}" type="pres">
      <dgm:prSet presAssocID="{CFAB575F-F4BA-47BF-B4F0-103D5C49EB0E}" presName="LShape" presStyleLbl="alignNode1" presStyleIdx="6" presStyleCnt="9"/>
      <dgm:spPr/>
    </dgm:pt>
    <dgm:pt modelId="{E2DD7088-2A61-44A3-A68C-D7EF32270B9D}" type="pres">
      <dgm:prSet presAssocID="{CFAB575F-F4BA-47BF-B4F0-103D5C49EB0E}" presName="ParentText" presStyleLbl="revTx" presStyleIdx="3" presStyleCnt="5" custScaleX="107535">
        <dgm:presLayoutVars>
          <dgm:chMax val="0"/>
          <dgm:chPref val="0"/>
          <dgm:bulletEnabled val="1"/>
        </dgm:presLayoutVars>
      </dgm:prSet>
      <dgm:spPr/>
    </dgm:pt>
    <dgm:pt modelId="{17D54158-0BBF-4272-854D-1A06169BF302}" type="pres">
      <dgm:prSet presAssocID="{CFAB575F-F4BA-47BF-B4F0-103D5C49EB0E}" presName="Triangle" presStyleLbl="alignNode1" presStyleIdx="7" presStyleCnt="9"/>
      <dgm:spPr/>
    </dgm:pt>
    <dgm:pt modelId="{5FAA3E72-E57C-4383-BCB0-E34185A14C49}" type="pres">
      <dgm:prSet presAssocID="{168CCFDD-784F-4CB4-9F3A-E625E3196F34}" presName="sibTrans" presStyleCnt="0"/>
      <dgm:spPr/>
    </dgm:pt>
    <dgm:pt modelId="{81B2D5CD-516E-409C-B056-C4811765C5E6}" type="pres">
      <dgm:prSet presAssocID="{168CCFDD-784F-4CB4-9F3A-E625E3196F34}" presName="space" presStyleCnt="0"/>
      <dgm:spPr/>
    </dgm:pt>
    <dgm:pt modelId="{B4EC2DD1-FAC7-4876-9E53-FB46EBF09C02}" type="pres">
      <dgm:prSet presAssocID="{CEF09320-DF1B-4B90-8353-73A42FB5E52B}" presName="composite" presStyleCnt="0"/>
      <dgm:spPr/>
    </dgm:pt>
    <dgm:pt modelId="{51E360D8-2513-4377-B8E2-897BF62F70C5}" type="pres">
      <dgm:prSet presAssocID="{CEF09320-DF1B-4B90-8353-73A42FB5E52B}" presName="LShape" presStyleLbl="alignNode1" presStyleIdx="8" presStyleCnt="9"/>
      <dgm:spPr/>
    </dgm:pt>
    <dgm:pt modelId="{44B3793F-218B-4B72-8AEC-16C49CE8E041}" type="pres">
      <dgm:prSet presAssocID="{CEF09320-DF1B-4B90-8353-73A42FB5E52B}" presName="ParentText" presStyleLbl="revTx" presStyleIdx="4" presStyleCnt="5">
        <dgm:presLayoutVars>
          <dgm:chMax val="0"/>
          <dgm:chPref val="0"/>
          <dgm:bulletEnabled val="1"/>
        </dgm:presLayoutVars>
      </dgm:prSet>
      <dgm:spPr/>
    </dgm:pt>
  </dgm:ptLst>
  <dgm:cxnLst>
    <dgm:cxn modelId="{62F80411-A333-4397-8AC7-3E67A394E4AE}" type="presOf" srcId="{CFAB575F-F4BA-47BF-B4F0-103D5C49EB0E}" destId="{E2DD7088-2A61-44A3-A68C-D7EF32270B9D}" srcOrd="0" destOrd="0" presId="urn:microsoft.com/office/officeart/2009/3/layout/StepUpProcess"/>
    <dgm:cxn modelId="{9AA73011-8938-4826-AC51-DB061162974F}" type="presOf" srcId="{CEF09320-DF1B-4B90-8353-73A42FB5E52B}" destId="{44B3793F-218B-4B72-8AEC-16C49CE8E041}" srcOrd="0" destOrd="0" presId="urn:microsoft.com/office/officeart/2009/3/layout/StepUpProcess"/>
    <dgm:cxn modelId="{1C34B12A-F11D-4C58-8799-CBB838B90947}" type="presOf" srcId="{9860AFF6-2D91-4385-ADC7-0FA116C0910B}" destId="{C8B0783E-184A-4ACB-91B3-DD28EC5EBE1B}" srcOrd="0" destOrd="0" presId="urn:microsoft.com/office/officeart/2009/3/layout/StepUpProcess"/>
    <dgm:cxn modelId="{9B6F1A4B-1E5A-4E2A-AE57-22A50A9D0008}" type="presOf" srcId="{A26A8C7B-FFDB-40AB-8DDE-DE6F9C501683}" destId="{2CF1E4A8-74F0-4F78-998D-3935714F9ADB}" srcOrd="0" destOrd="0" presId="urn:microsoft.com/office/officeart/2009/3/layout/StepUpProcess"/>
    <dgm:cxn modelId="{6D345984-F7B2-4BC2-8E0B-0E7FE2639230}" srcId="{BC9CF84B-D592-4CA1-A073-B40388DAC40F}" destId="{CE11D680-3E9F-490D-A878-94FA82ADC4EA}" srcOrd="2" destOrd="0" parTransId="{26BAA42F-2C55-46FC-B33D-5B09A48360FA}" sibTransId="{29C4B2AC-34CF-46B6-B122-9350CEFDD17A}"/>
    <dgm:cxn modelId="{897FBE8E-E765-43DF-ABED-393725262E71}" srcId="{BC9CF84B-D592-4CA1-A073-B40388DAC40F}" destId="{CFAB575F-F4BA-47BF-B4F0-103D5C49EB0E}" srcOrd="3" destOrd="0" parTransId="{78093D5B-AB5C-4A16-A3E7-743C3AA4E0E8}" sibTransId="{168CCFDD-784F-4CB4-9F3A-E625E3196F34}"/>
    <dgm:cxn modelId="{3545C59B-F865-4813-8AEB-066139482F25}" type="presOf" srcId="{BC9CF84B-D592-4CA1-A073-B40388DAC40F}" destId="{5B63D3B7-EE53-470C-996E-4767295882DD}" srcOrd="0" destOrd="0" presId="urn:microsoft.com/office/officeart/2009/3/layout/StepUpProcess"/>
    <dgm:cxn modelId="{B31A6CB5-2CE3-41DC-BD4A-C176DDDE0715}" srcId="{BC9CF84B-D592-4CA1-A073-B40388DAC40F}" destId="{CEF09320-DF1B-4B90-8353-73A42FB5E52B}" srcOrd="4" destOrd="0" parTransId="{94C40660-D04D-44FC-8B5E-B0314CB99892}" sibTransId="{A8A4DCE3-7BA4-49AA-90FF-45C12B151A12}"/>
    <dgm:cxn modelId="{5FCC96C7-C0B6-43C9-A056-9FD3B95E66E3}" srcId="{BC9CF84B-D592-4CA1-A073-B40388DAC40F}" destId="{A26A8C7B-FFDB-40AB-8DDE-DE6F9C501683}" srcOrd="1" destOrd="0" parTransId="{0C3E3586-97EA-4115-8EA2-49004C215393}" sibTransId="{7D8CBF66-6756-4B61-9123-F280A9233CAE}"/>
    <dgm:cxn modelId="{9B3FEDDA-3638-4C6E-9BB7-EBAAFB0AE0E7}" srcId="{BC9CF84B-D592-4CA1-A073-B40388DAC40F}" destId="{9860AFF6-2D91-4385-ADC7-0FA116C0910B}" srcOrd="0" destOrd="0" parTransId="{6F026D26-1C39-4BD2-A444-5A024C63892F}" sibTransId="{EDD85A7D-4EFA-4935-825B-9B8CA1AEB0AF}"/>
    <dgm:cxn modelId="{2B6A24E0-719D-4AD4-8DA6-46191483F24F}" type="presOf" srcId="{CE11D680-3E9F-490D-A878-94FA82ADC4EA}" destId="{8A11A7D7-A565-460C-83DE-1D285005B6E3}" srcOrd="0" destOrd="0" presId="urn:microsoft.com/office/officeart/2009/3/layout/StepUpProcess"/>
    <dgm:cxn modelId="{9130D48E-9ED5-4842-9EFC-4F11C8944D5A}" type="presParOf" srcId="{5B63D3B7-EE53-470C-996E-4767295882DD}" destId="{99735658-627F-4A09-8A92-21BD9284651B}" srcOrd="0" destOrd="0" presId="urn:microsoft.com/office/officeart/2009/3/layout/StepUpProcess"/>
    <dgm:cxn modelId="{3384985D-7F34-4AB0-A110-F6EC50A1AB96}" type="presParOf" srcId="{99735658-627F-4A09-8A92-21BD9284651B}" destId="{9B262D96-646E-43F8-83B8-093A99C7DA17}" srcOrd="0" destOrd="0" presId="urn:microsoft.com/office/officeart/2009/3/layout/StepUpProcess"/>
    <dgm:cxn modelId="{930B19A2-A4E7-45C6-A358-2FCE43488D77}" type="presParOf" srcId="{99735658-627F-4A09-8A92-21BD9284651B}" destId="{C8B0783E-184A-4ACB-91B3-DD28EC5EBE1B}" srcOrd="1" destOrd="0" presId="urn:microsoft.com/office/officeart/2009/3/layout/StepUpProcess"/>
    <dgm:cxn modelId="{7B4AB0EF-1BC7-471F-8324-FAED1435BD2A}" type="presParOf" srcId="{99735658-627F-4A09-8A92-21BD9284651B}" destId="{6B6EDAC6-2885-4DC1-B1C5-E926A1F1A3DF}" srcOrd="2" destOrd="0" presId="urn:microsoft.com/office/officeart/2009/3/layout/StepUpProcess"/>
    <dgm:cxn modelId="{5596D3BE-9405-4B0F-AB29-B10CF70E20A4}" type="presParOf" srcId="{5B63D3B7-EE53-470C-996E-4767295882DD}" destId="{54153B5B-319C-43B2-AC9C-3620295D93CC}" srcOrd="1" destOrd="0" presId="urn:microsoft.com/office/officeart/2009/3/layout/StepUpProcess"/>
    <dgm:cxn modelId="{0650D956-E397-4CDE-85CC-7D3535A86F2F}" type="presParOf" srcId="{54153B5B-319C-43B2-AC9C-3620295D93CC}" destId="{723403CC-F03B-4073-B8BF-7EB826C02800}" srcOrd="0" destOrd="0" presId="urn:microsoft.com/office/officeart/2009/3/layout/StepUpProcess"/>
    <dgm:cxn modelId="{9A86D0A6-C9D2-46AD-8CC1-01771398FC77}" type="presParOf" srcId="{5B63D3B7-EE53-470C-996E-4767295882DD}" destId="{E729A79C-D9C6-4DB0-BDE6-7695762172B3}" srcOrd="2" destOrd="0" presId="urn:microsoft.com/office/officeart/2009/3/layout/StepUpProcess"/>
    <dgm:cxn modelId="{34F885CF-9C29-49E2-BDAB-E5DB930242C6}" type="presParOf" srcId="{E729A79C-D9C6-4DB0-BDE6-7695762172B3}" destId="{BCA17A90-F55D-4D67-B11C-C2D88D967A01}" srcOrd="0" destOrd="0" presId="urn:microsoft.com/office/officeart/2009/3/layout/StepUpProcess"/>
    <dgm:cxn modelId="{C2E7A868-E6F6-4ECF-990C-16E1019B29F4}" type="presParOf" srcId="{E729A79C-D9C6-4DB0-BDE6-7695762172B3}" destId="{2CF1E4A8-74F0-4F78-998D-3935714F9ADB}" srcOrd="1" destOrd="0" presId="urn:microsoft.com/office/officeart/2009/3/layout/StepUpProcess"/>
    <dgm:cxn modelId="{3C73DBA6-C60C-4937-A6F4-BC3A80646693}" type="presParOf" srcId="{E729A79C-D9C6-4DB0-BDE6-7695762172B3}" destId="{97B5D84D-A331-4C35-8F2E-64F37E4B69F3}" srcOrd="2" destOrd="0" presId="urn:microsoft.com/office/officeart/2009/3/layout/StepUpProcess"/>
    <dgm:cxn modelId="{0138FD65-76DC-4AE5-94F8-B1041852CBE2}" type="presParOf" srcId="{5B63D3B7-EE53-470C-996E-4767295882DD}" destId="{F84730D9-5130-4F60-9557-4EC687DAEE6D}" srcOrd="3" destOrd="0" presId="urn:microsoft.com/office/officeart/2009/3/layout/StepUpProcess"/>
    <dgm:cxn modelId="{29AC7EBC-5BD8-4082-BBCA-23FFA712C211}" type="presParOf" srcId="{F84730D9-5130-4F60-9557-4EC687DAEE6D}" destId="{A432E0C0-82A5-4272-8D65-DFB14AAEFC70}" srcOrd="0" destOrd="0" presId="urn:microsoft.com/office/officeart/2009/3/layout/StepUpProcess"/>
    <dgm:cxn modelId="{A404DB12-551C-484B-AF17-326DF24FDD61}" type="presParOf" srcId="{5B63D3B7-EE53-470C-996E-4767295882DD}" destId="{483D2C1F-E249-4637-983C-684546D85A86}" srcOrd="4" destOrd="0" presId="urn:microsoft.com/office/officeart/2009/3/layout/StepUpProcess"/>
    <dgm:cxn modelId="{26010611-0A89-4161-BEB0-4DF04DECDFBD}" type="presParOf" srcId="{483D2C1F-E249-4637-983C-684546D85A86}" destId="{014F9C94-5121-4DEA-8690-81291837C02F}" srcOrd="0" destOrd="0" presId="urn:microsoft.com/office/officeart/2009/3/layout/StepUpProcess"/>
    <dgm:cxn modelId="{34624312-1758-4539-8F77-EDDAB1FCD2D3}" type="presParOf" srcId="{483D2C1F-E249-4637-983C-684546D85A86}" destId="{8A11A7D7-A565-460C-83DE-1D285005B6E3}" srcOrd="1" destOrd="0" presId="urn:microsoft.com/office/officeart/2009/3/layout/StepUpProcess"/>
    <dgm:cxn modelId="{6DB17299-C7B6-4947-A822-029069D8D6EE}" type="presParOf" srcId="{483D2C1F-E249-4637-983C-684546D85A86}" destId="{36E51410-BEA0-4FFE-A3E6-0D1AD8CA23A0}" srcOrd="2" destOrd="0" presId="urn:microsoft.com/office/officeart/2009/3/layout/StepUpProcess"/>
    <dgm:cxn modelId="{8F3CE9DA-EE18-4BF1-908C-90FD76C4DE96}" type="presParOf" srcId="{5B63D3B7-EE53-470C-996E-4767295882DD}" destId="{0FF939DF-4FF6-4828-8957-77D28F3DCE4D}" srcOrd="5" destOrd="0" presId="urn:microsoft.com/office/officeart/2009/3/layout/StepUpProcess"/>
    <dgm:cxn modelId="{323B66E1-B8FA-443D-BFE6-35664EECD6FC}" type="presParOf" srcId="{0FF939DF-4FF6-4828-8957-77D28F3DCE4D}" destId="{F2546F49-A140-4958-A3C7-BABE84B3E3F0}" srcOrd="0" destOrd="0" presId="urn:microsoft.com/office/officeart/2009/3/layout/StepUpProcess"/>
    <dgm:cxn modelId="{06D974F1-7D87-4CB8-AB82-35811081EA6C}" type="presParOf" srcId="{5B63D3B7-EE53-470C-996E-4767295882DD}" destId="{A3211B8B-65BC-4855-AB3A-E8E760275471}" srcOrd="6" destOrd="0" presId="urn:microsoft.com/office/officeart/2009/3/layout/StepUpProcess"/>
    <dgm:cxn modelId="{2B8682AF-B45E-4255-96AC-7E6C28F52368}" type="presParOf" srcId="{A3211B8B-65BC-4855-AB3A-E8E760275471}" destId="{1FDEA6C6-D646-424D-9397-2CADBA6C1403}" srcOrd="0" destOrd="0" presId="urn:microsoft.com/office/officeart/2009/3/layout/StepUpProcess"/>
    <dgm:cxn modelId="{746E15BE-E907-4999-AC0D-B859042F0669}" type="presParOf" srcId="{A3211B8B-65BC-4855-AB3A-E8E760275471}" destId="{E2DD7088-2A61-44A3-A68C-D7EF32270B9D}" srcOrd="1" destOrd="0" presId="urn:microsoft.com/office/officeart/2009/3/layout/StepUpProcess"/>
    <dgm:cxn modelId="{490B6DFC-C8CA-44B2-B877-3494E6643ADA}" type="presParOf" srcId="{A3211B8B-65BC-4855-AB3A-E8E760275471}" destId="{17D54158-0BBF-4272-854D-1A06169BF302}" srcOrd="2" destOrd="0" presId="urn:microsoft.com/office/officeart/2009/3/layout/StepUpProcess"/>
    <dgm:cxn modelId="{FA42803E-144E-4FEF-9BB6-248092C12E68}" type="presParOf" srcId="{5B63D3B7-EE53-470C-996E-4767295882DD}" destId="{5FAA3E72-E57C-4383-BCB0-E34185A14C49}" srcOrd="7" destOrd="0" presId="urn:microsoft.com/office/officeart/2009/3/layout/StepUpProcess"/>
    <dgm:cxn modelId="{7E46FD94-B868-498C-9C2E-370BFF991471}" type="presParOf" srcId="{5FAA3E72-E57C-4383-BCB0-E34185A14C49}" destId="{81B2D5CD-516E-409C-B056-C4811765C5E6}" srcOrd="0" destOrd="0" presId="urn:microsoft.com/office/officeart/2009/3/layout/StepUpProcess"/>
    <dgm:cxn modelId="{3AD6F8ED-7459-4F2B-ACFE-6834904E3BA6}" type="presParOf" srcId="{5B63D3B7-EE53-470C-996E-4767295882DD}" destId="{B4EC2DD1-FAC7-4876-9E53-FB46EBF09C02}" srcOrd="8" destOrd="0" presId="urn:microsoft.com/office/officeart/2009/3/layout/StepUpProcess"/>
    <dgm:cxn modelId="{512E5E34-E6C3-4072-8DFF-2441B34ADD07}" type="presParOf" srcId="{B4EC2DD1-FAC7-4876-9E53-FB46EBF09C02}" destId="{51E360D8-2513-4377-B8E2-897BF62F70C5}" srcOrd="0" destOrd="0" presId="urn:microsoft.com/office/officeart/2009/3/layout/StepUpProcess"/>
    <dgm:cxn modelId="{61941188-44BF-4B5F-9AC0-457EB0CB370A}" type="presParOf" srcId="{B4EC2DD1-FAC7-4876-9E53-FB46EBF09C02}" destId="{44B3793F-218B-4B72-8AEC-16C49CE8E041}"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DB84B91-48CB-4721-B8D2-3AB72CE1111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624CB437-F1EC-44BA-A789-8B4C34430B02}">
      <dgm:prSet phldrT="[Text]"/>
      <dgm:spPr/>
      <dgm:t>
        <a:bodyPr/>
        <a:lstStyle/>
        <a:p>
          <a:r>
            <a:rPr lang="en-US" dirty="0">
              <a:solidFill>
                <a:srgbClr val="FF0000"/>
              </a:solidFill>
            </a:rPr>
            <a:t>Volatile Data</a:t>
          </a:r>
        </a:p>
      </dgm:t>
    </dgm:pt>
    <dgm:pt modelId="{4CD5A497-D309-4AD4-9478-8BB3A7AB4C85}" type="parTrans" cxnId="{08C13F96-8319-41E3-8FCA-B760F090A6BC}">
      <dgm:prSet/>
      <dgm:spPr/>
      <dgm:t>
        <a:bodyPr/>
        <a:lstStyle/>
        <a:p>
          <a:endParaRPr lang="en-US">
            <a:solidFill>
              <a:schemeClr val="tx1"/>
            </a:solidFill>
          </a:endParaRPr>
        </a:p>
      </dgm:t>
    </dgm:pt>
    <dgm:pt modelId="{2B17B31E-D252-43F9-8D92-2AE5E27EB3DD}" type="sibTrans" cxnId="{08C13F96-8319-41E3-8FCA-B760F090A6BC}">
      <dgm:prSet/>
      <dgm:spPr/>
      <dgm:t>
        <a:bodyPr/>
        <a:lstStyle/>
        <a:p>
          <a:endParaRPr lang="en-US">
            <a:solidFill>
              <a:schemeClr val="tx1"/>
            </a:solidFill>
          </a:endParaRPr>
        </a:p>
      </dgm:t>
    </dgm:pt>
    <dgm:pt modelId="{1B72B03D-8F59-4C73-ABA8-173507B9F18A}">
      <dgm:prSet phldrT="[Text]"/>
      <dgm:spPr/>
      <dgm:t>
        <a:bodyPr/>
        <a:lstStyle/>
        <a:p>
          <a:r>
            <a:rPr lang="en-US" dirty="0">
              <a:solidFill>
                <a:srgbClr val="FF0000"/>
              </a:solidFill>
            </a:rPr>
            <a:t>Non-Volatile Data</a:t>
          </a:r>
        </a:p>
      </dgm:t>
    </dgm:pt>
    <dgm:pt modelId="{2FE95339-D2E0-42A9-89BD-C0AAFFAA8366}" type="parTrans" cxnId="{75DC06A7-28F7-406B-8CF1-701C8E41E9F8}">
      <dgm:prSet/>
      <dgm:spPr/>
      <dgm:t>
        <a:bodyPr/>
        <a:lstStyle/>
        <a:p>
          <a:endParaRPr lang="en-US">
            <a:solidFill>
              <a:schemeClr val="tx1"/>
            </a:solidFill>
          </a:endParaRPr>
        </a:p>
      </dgm:t>
    </dgm:pt>
    <dgm:pt modelId="{A7914EB3-5067-4022-BBCE-1D15D3E1FA07}" type="sibTrans" cxnId="{75DC06A7-28F7-406B-8CF1-701C8E41E9F8}">
      <dgm:prSet/>
      <dgm:spPr/>
      <dgm:t>
        <a:bodyPr/>
        <a:lstStyle/>
        <a:p>
          <a:endParaRPr lang="en-US">
            <a:solidFill>
              <a:schemeClr val="tx1"/>
            </a:solidFill>
          </a:endParaRPr>
        </a:p>
      </dgm:t>
    </dgm:pt>
    <dgm:pt modelId="{C63EE93D-2F83-4291-B0A4-8F9CC1FF04B9}">
      <dgm:prSet phldrT="[Text]"/>
      <dgm:spPr/>
      <dgm:t>
        <a:bodyPr/>
        <a:lstStyle/>
        <a:p>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The data which gets lost every time the device gets powered off.</a:t>
          </a:r>
        </a:p>
      </dgm:t>
    </dgm:pt>
    <dgm:pt modelId="{530BAE99-D2D9-4D31-876B-F3B92E233216}" type="parTrans" cxnId="{2963869C-67BF-417E-93F5-354D002EB95D}">
      <dgm:prSet/>
      <dgm:spPr/>
      <dgm:t>
        <a:bodyPr/>
        <a:lstStyle/>
        <a:p>
          <a:endParaRPr lang="en-US">
            <a:solidFill>
              <a:schemeClr val="tx1"/>
            </a:solidFill>
          </a:endParaRPr>
        </a:p>
      </dgm:t>
    </dgm:pt>
    <dgm:pt modelId="{8A6F1DC4-568A-4BAE-B29C-B438CCE38ECC}" type="sibTrans" cxnId="{2963869C-67BF-417E-93F5-354D002EB95D}">
      <dgm:prSet/>
      <dgm:spPr/>
      <dgm:t>
        <a:bodyPr/>
        <a:lstStyle/>
        <a:p>
          <a:endParaRPr lang="en-US">
            <a:solidFill>
              <a:schemeClr val="tx1"/>
            </a:solidFill>
          </a:endParaRPr>
        </a:p>
      </dgm:t>
    </dgm:pt>
    <dgm:pt modelId="{883C973A-977E-4A5D-BBDE-9BE388F001EB}">
      <dgm:prSet phldrT="[Text]"/>
      <dgm:spPr/>
      <dgm:t>
        <a:bodyPr/>
        <a:lstStyle/>
        <a:p>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System files, open files, process information, logged-on users, network information, clipboard contents, process memory, service information, command history, etc.   </a:t>
          </a:r>
        </a:p>
      </dgm:t>
    </dgm:pt>
    <dgm:pt modelId="{6B5940ED-96F9-4822-B0ED-AC66B578B9B9}" type="parTrans" cxnId="{25A48B0A-ACBF-41B4-A61B-889ADC0DEA8E}">
      <dgm:prSet/>
      <dgm:spPr/>
      <dgm:t>
        <a:bodyPr/>
        <a:lstStyle/>
        <a:p>
          <a:endParaRPr lang="en-US">
            <a:solidFill>
              <a:schemeClr val="tx1"/>
            </a:solidFill>
          </a:endParaRPr>
        </a:p>
      </dgm:t>
    </dgm:pt>
    <dgm:pt modelId="{9FA38231-E655-4BE0-8F34-D39D7A01C6F0}" type="sibTrans" cxnId="{25A48B0A-ACBF-41B4-A61B-889ADC0DEA8E}">
      <dgm:prSet/>
      <dgm:spPr/>
      <dgm:t>
        <a:bodyPr/>
        <a:lstStyle/>
        <a:p>
          <a:endParaRPr lang="en-US">
            <a:solidFill>
              <a:schemeClr val="tx1"/>
            </a:solidFill>
          </a:endParaRPr>
        </a:p>
      </dgm:t>
    </dgm:pt>
    <dgm:pt modelId="{8D93A2BA-FD23-4DA2-9AF0-BC1C60A328DA}">
      <dgm:prSet phldrT="[Text]"/>
      <dgm:spPr/>
      <dgm:t>
        <a:bodyPr/>
        <a:lstStyle/>
        <a:p>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Persistent data that is stored on secondary memory devices such as SSD, HDD, Memory cards, USB (Flash Drive). </a:t>
          </a:r>
        </a:p>
      </dgm:t>
    </dgm:pt>
    <dgm:pt modelId="{0B9B4B6A-4789-4C45-8197-C3EBABF1E7C4}" type="parTrans" cxnId="{0845BF1A-69D1-4BE6-8A30-9CF2F9A845AD}">
      <dgm:prSet/>
      <dgm:spPr/>
      <dgm:t>
        <a:bodyPr/>
        <a:lstStyle/>
        <a:p>
          <a:endParaRPr lang="en-US">
            <a:solidFill>
              <a:schemeClr val="tx1"/>
            </a:solidFill>
          </a:endParaRPr>
        </a:p>
      </dgm:t>
    </dgm:pt>
    <dgm:pt modelId="{48FA8E97-45A5-4264-B574-BB95AF17B1EE}" type="sibTrans" cxnId="{0845BF1A-69D1-4BE6-8A30-9CF2F9A845AD}">
      <dgm:prSet/>
      <dgm:spPr/>
      <dgm:t>
        <a:bodyPr/>
        <a:lstStyle/>
        <a:p>
          <a:endParaRPr lang="en-US">
            <a:solidFill>
              <a:schemeClr val="tx1"/>
            </a:solidFill>
          </a:endParaRPr>
        </a:p>
      </dgm:t>
    </dgm:pt>
    <dgm:pt modelId="{7E4B246D-0E53-4A24-AD29-B63925F7D8CF}">
      <dgm:prSet phldrT="[Text]"/>
      <dgm:spPr/>
      <dgm:t>
        <a:bodyPr/>
        <a:lstStyle/>
        <a:p>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Hidden files, swap space, index.dat files, unused partitions, registry settings, event logs, etc.</a:t>
          </a:r>
        </a:p>
      </dgm:t>
    </dgm:pt>
    <dgm:pt modelId="{1B03FB92-B0DD-42B8-B107-12C01AF786D1}" type="parTrans" cxnId="{716E3B8C-4FBC-4AF3-B924-66A03A5A61BA}">
      <dgm:prSet/>
      <dgm:spPr/>
      <dgm:t>
        <a:bodyPr/>
        <a:lstStyle/>
        <a:p>
          <a:endParaRPr lang="en-US">
            <a:solidFill>
              <a:schemeClr val="tx1"/>
            </a:solidFill>
          </a:endParaRPr>
        </a:p>
      </dgm:t>
    </dgm:pt>
    <dgm:pt modelId="{C973A282-EF21-423D-9154-3A8AD696FB4A}" type="sibTrans" cxnId="{716E3B8C-4FBC-4AF3-B924-66A03A5A61BA}">
      <dgm:prSet/>
      <dgm:spPr/>
      <dgm:t>
        <a:bodyPr/>
        <a:lstStyle/>
        <a:p>
          <a:endParaRPr lang="en-US">
            <a:solidFill>
              <a:schemeClr val="tx1"/>
            </a:solidFill>
          </a:endParaRPr>
        </a:p>
      </dgm:t>
    </dgm:pt>
    <dgm:pt modelId="{CACE5576-9FA9-437F-9F20-D14C60011BF5}" type="pres">
      <dgm:prSet presAssocID="{6DB84B91-48CB-4721-B8D2-3AB72CE1111F}" presName="linear" presStyleCnt="0">
        <dgm:presLayoutVars>
          <dgm:dir/>
          <dgm:animLvl val="lvl"/>
          <dgm:resizeHandles val="exact"/>
        </dgm:presLayoutVars>
      </dgm:prSet>
      <dgm:spPr/>
    </dgm:pt>
    <dgm:pt modelId="{F7457E87-282E-4D87-809C-05DD203BEA6F}" type="pres">
      <dgm:prSet presAssocID="{624CB437-F1EC-44BA-A789-8B4C34430B02}" presName="parentLin" presStyleCnt="0"/>
      <dgm:spPr/>
    </dgm:pt>
    <dgm:pt modelId="{4D09E5D9-DA29-4792-8CB3-2B7C725C4D0A}" type="pres">
      <dgm:prSet presAssocID="{624CB437-F1EC-44BA-A789-8B4C34430B02}" presName="parentLeftMargin" presStyleLbl="node1" presStyleIdx="0" presStyleCnt="2"/>
      <dgm:spPr/>
    </dgm:pt>
    <dgm:pt modelId="{71A56A1D-27C2-4A7A-A78A-BB9797F32F64}" type="pres">
      <dgm:prSet presAssocID="{624CB437-F1EC-44BA-A789-8B4C34430B02}" presName="parentText" presStyleLbl="node1" presStyleIdx="0" presStyleCnt="2">
        <dgm:presLayoutVars>
          <dgm:chMax val="0"/>
          <dgm:bulletEnabled val="1"/>
        </dgm:presLayoutVars>
      </dgm:prSet>
      <dgm:spPr/>
    </dgm:pt>
    <dgm:pt modelId="{79AC1A19-8D7D-48F0-8493-2B73B96217D9}" type="pres">
      <dgm:prSet presAssocID="{624CB437-F1EC-44BA-A789-8B4C34430B02}" presName="negativeSpace" presStyleCnt="0"/>
      <dgm:spPr/>
    </dgm:pt>
    <dgm:pt modelId="{77BB238B-6320-4320-8A8A-9242F75A3A8D}" type="pres">
      <dgm:prSet presAssocID="{624CB437-F1EC-44BA-A789-8B4C34430B02}" presName="childText" presStyleLbl="conFgAcc1" presStyleIdx="0" presStyleCnt="2">
        <dgm:presLayoutVars>
          <dgm:bulletEnabled val="1"/>
        </dgm:presLayoutVars>
      </dgm:prSet>
      <dgm:spPr/>
    </dgm:pt>
    <dgm:pt modelId="{2BB362C0-E300-43D1-AE73-8AD5515B7737}" type="pres">
      <dgm:prSet presAssocID="{2B17B31E-D252-43F9-8D92-2AE5E27EB3DD}" presName="spaceBetweenRectangles" presStyleCnt="0"/>
      <dgm:spPr/>
    </dgm:pt>
    <dgm:pt modelId="{E1D7ABF3-CE70-4B7F-8BF9-02EE08A70A25}" type="pres">
      <dgm:prSet presAssocID="{1B72B03D-8F59-4C73-ABA8-173507B9F18A}" presName="parentLin" presStyleCnt="0"/>
      <dgm:spPr/>
    </dgm:pt>
    <dgm:pt modelId="{CE1AD9D0-EB0F-4D67-A82F-2882E0BF38B5}" type="pres">
      <dgm:prSet presAssocID="{1B72B03D-8F59-4C73-ABA8-173507B9F18A}" presName="parentLeftMargin" presStyleLbl="node1" presStyleIdx="0" presStyleCnt="2"/>
      <dgm:spPr/>
    </dgm:pt>
    <dgm:pt modelId="{672160BB-8C4F-4D9F-8BC6-8CD84AD0ABEB}" type="pres">
      <dgm:prSet presAssocID="{1B72B03D-8F59-4C73-ABA8-173507B9F18A}" presName="parentText" presStyleLbl="node1" presStyleIdx="1" presStyleCnt="2">
        <dgm:presLayoutVars>
          <dgm:chMax val="0"/>
          <dgm:bulletEnabled val="1"/>
        </dgm:presLayoutVars>
      </dgm:prSet>
      <dgm:spPr/>
    </dgm:pt>
    <dgm:pt modelId="{4DD1F51E-D1CC-40A7-8E22-A105B4FC9560}" type="pres">
      <dgm:prSet presAssocID="{1B72B03D-8F59-4C73-ABA8-173507B9F18A}" presName="negativeSpace" presStyleCnt="0"/>
      <dgm:spPr/>
    </dgm:pt>
    <dgm:pt modelId="{B86A31F1-2934-4CD6-9B34-91CC6BA6E21E}" type="pres">
      <dgm:prSet presAssocID="{1B72B03D-8F59-4C73-ABA8-173507B9F18A}" presName="childText" presStyleLbl="conFgAcc1" presStyleIdx="1" presStyleCnt="2">
        <dgm:presLayoutVars>
          <dgm:bulletEnabled val="1"/>
        </dgm:presLayoutVars>
      </dgm:prSet>
      <dgm:spPr/>
    </dgm:pt>
  </dgm:ptLst>
  <dgm:cxnLst>
    <dgm:cxn modelId="{DCF11505-1AEB-45C8-AABC-CA3D14212CF3}" type="presOf" srcId="{624CB437-F1EC-44BA-A789-8B4C34430B02}" destId="{71A56A1D-27C2-4A7A-A78A-BB9797F32F64}" srcOrd="1" destOrd="0" presId="urn:microsoft.com/office/officeart/2005/8/layout/list1"/>
    <dgm:cxn modelId="{25A48B0A-ACBF-41B4-A61B-889ADC0DEA8E}" srcId="{624CB437-F1EC-44BA-A789-8B4C34430B02}" destId="{883C973A-977E-4A5D-BBDE-9BE388F001EB}" srcOrd="1" destOrd="0" parTransId="{6B5940ED-96F9-4822-B0ED-AC66B578B9B9}" sibTransId="{9FA38231-E655-4BE0-8F34-D39D7A01C6F0}"/>
    <dgm:cxn modelId="{0845BF1A-69D1-4BE6-8A30-9CF2F9A845AD}" srcId="{1B72B03D-8F59-4C73-ABA8-173507B9F18A}" destId="{8D93A2BA-FD23-4DA2-9AF0-BC1C60A328DA}" srcOrd="0" destOrd="0" parTransId="{0B9B4B6A-4789-4C45-8197-C3EBABF1E7C4}" sibTransId="{48FA8E97-45A5-4264-B574-BB95AF17B1EE}"/>
    <dgm:cxn modelId="{F2AEBD22-75DC-4B0D-9FF2-7144D63D2A98}" type="presOf" srcId="{8D93A2BA-FD23-4DA2-9AF0-BC1C60A328DA}" destId="{B86A31F1-2934-4CD6-9B34-91CC6BA6E21E}" srcOrd="0" destOrd="0" presId="urn:microsoft.com/office/officeart/2005/8/layout/list1"/>
    <dgm:cxn modelId="{E6474F2A-AF64-484C-8EF1-2CDDE3F67D89}" type="presOf" srcId="{6DB84B91-48CB-4721-B8D2-3AB72CE1111F}" destId="{CACE5576-9FA9-437F-9F20-D14C60011BF5}" srcOrd="0" destOrd="0" presId="urn:microsoft.com/office/officeart/2005/8/layout/list1"/>
    <dgm:cxn modelId="{DE90E848-D79F-4887-9E84-598CD0F5FA5D}" type="presOf" srcId="{883C973A-977E-4A5D-BBDE-9BE388F001EB}" destId="{77BB238B-6320-4320-8A8A-9242F75A3A8D}" srcOrd="0" destOrd="1" presId="urn:microsoft.com/office/officeart/2005/8/layout/list1"/>
    <dgm:cxn modelId="{2D533251-CF77-4308-90BE-0839CFF4AEF5}" type="presOf" srcId="{1B72B03D-8F59-4C73-ABA8-173507B9F18A}" destId="{672160BB-8C4F-4D9F-8BC6-8CD84AD0ABEB}" srcOrd="1" destOrd="0" presId="urn:microsoft.com/office/officeart/2005/8/layout/list1"/>
    <dgm:cxn modelId="{716E3B8C-4FBC-4AF3-B924-66A03A5A61BA}" srcId="{1B72B03D-8F59-4C73-ABA8-173507B9F18A}" destId="{7E4B246D-0E53-4A24-AD29-B63925F7D8CF}" srcOrd="1" destOrd="0" parTransId="{1B03FB92-B0DD-42B8-B107-12C01AF786D1}" sibTransId="{C973A282-EF21-423D-9154-3A8AD696FB4A}"/>
    <dgm:cxn modelId="{08C13F96-8319-41E3-8FCA-B760F090A6BC}" srcId="{6DB84B91-48CB-4721-B8D2-3AB72CE1111F}" destId="{624CB437-F1EC-44BA-A789-8B4C34430B02}" srcOrd="0" destOrd="0" parTransId="{4CD5A497-D309-4AD4-9478-8BB3A7AB4C85}" sibTransId="{2B17B31E-D252-43F9-8D92-2AE5E27EB3DD}"/>
    <dgm:cxn modelId="{2963869C-67BF-417E-93F5-354D002EB95D}" srcId="{624CB437-F1EC-44BA-A789-8B4C34430B02}" destId="{C63EE93D-2F83-4291-B0A4-8F9CC1FF04B9}" srcOrd="0" destOrd="0" parTransId="{530BAE99-D2D9-4D31-876B-F3B92E233216}" sibTransId="{8A6F1DC4-568A-4BAE-B29C-B438CCE38ECC}"/>
    <dgm:cxn modelId="{75DC06A7-28F7-406B-8CF1-701C8E41E9F8}" srcId="{6DB84B91-48CB-4721-B8D2-3AB72CE1111F}" destId="{1B72B03D-8F59-4C73-ABA8-173507B9F18A}" srcOrd="1" destOrd="0" parTransId="{2FE95339-D2E0-42A9-89BD-C0AAFFAA8366}" sibTransId="{A7914EB3-5067-4022-BBCE-1D15D3E1FA07}"/>
    <dgm:cxn modelId="{F01216CB-581A-4A12-B63E-AD1267B24CB7}" type="presOf" srcId="{7E4B246D-0E53-4A24-AD29-B63925F7D8CF}" destId="{B86A31F1-2934-4CD6-9B34-91CC6BA6E21E}" srcOrd="0" destOrd="1" presId="urn:microsoft.com/office/officeart/2005/8/layout/list1"/>
    <dgm:cxn modelId="{E89292D0-E5D3-4C11-8824-D69A3AF3821D}" type="presOf" srcId="{624CB437-F1EC-44BA-A789-8B4C34430B02}" destId="{4D09E5D9-DA29-4792-8CB3-2B7C725C4D0A}" srcOrd="0" destOrd="0" presId="urn:microsoft.com/office/officeart/2005/8/layout/list1"/>
    <dgm:cxn modelId="{9F48DFF0-31FD-4904-B779-5724DABE34BC}" type="presOf" srcId="{1B72B03D-8F59-4C73-ABA8-173507B9F18A}" destId="{CE1AD9D0-EB0F-4D67-A82F-2882E0BF38B5}" srcOrd="0" destOrd="0" presId="urn:microsoft.com/office/officeart/2005/8/layout/list1"/>
    <dgm:cxn modelId="{CCB114FF-AB93-43F8-98E6-64184E1E5CF3}" type="presOf" srcId="{C63EE93D-2F83-4291-B0A4-8F9CC1FF04B9}" destId="{77BB238B-6320-4320-8A8A-9242F75A3A8D}" srcOrd="0" destOrd="0" presId="urn:microsoft.com/office/officeart/2005/8/layout/list1"/>
    <dgm:cxn modelId="{B6052761-83AD-4F29-BF5C-4F1735D188DF}" type="presParOf" srcId="{CACE5576-9FA9-437F-9F20-D14C60011BF5}" destId="{F7457E87-282E-4D87-809C-05DD203BEA6F}" srcOrd="0" destOrd="0" presId="urn:microsoft.com/office/officeart/2005/8/layout/list1"/>
    <dgm:cxn modelId="{3F1363D0-E152-4C57-91A0-6D7281487F5E}" type="presParOf" srcId="{F7457E87-282E-4D87-809C-05DD203BEA6F}" destId="{4D09E5D9-DA29-4792-8CB3-2B7C725C4D0A}" srcOrd="0" destOrd="0" presId="urn:microsoft.com/office/officeart/2005/8/layout/list1"/>
    <dgm:cxn modelId="{6C31DE5E-CE09-4473-A506-BF3915621752}" type="presParOf" srcId="{F7457E87-282E-4D87-809C-05DD203BEA6F}" destId="{71A56A1D-27C2-4A7A-A78A-BB9797F32F64}" srcOrd="1" destOrd="0" presId="urn:microsoft.com/office/officeart/2005/8/layout/list1"/>
    <dgm:cxn modelId="{AC3E70D9-553D-466E-AC19-E7434411BE25}" type="presParOf" srcId="{CACE5576-9FA9-437F-9F20-D14C60011BF5}" destId="{79AC1A19-8D7D-48F0-8493-2B73B96217D9}" srcOrd="1" destOrd="0" presId="urn:microsoft.com/office/officeart/2005/8/layout/list1"/>
    <dgm:cxn modelId="{5BAFFDC4-A624-4FA3-A560-5615243D8DB5}" type="presParOf" srcId="{CACE5576-9FA9-437F-9F20-D14C60011BF5}" destId="{77BB238B-6320-4320-8A8A-9242F75A3A8D}" srcOrd="2" destOrd="0" presId="urn:microsoft.com/office/officeart/2005/8/layout/list1"/>
    <dgm:cxn modelId="{9CA1A37C-3C5D-444D-A340-1B0BD430A639}" type="presParOf" srcId="{CACE5576-9FA9-437F-9F20-D14C60011BF5}" destId="{2BB362C0-E300-43D1-AE73-8AD5515B7737}" srcOrd="3" destOrd="0" presId="urn:microsoft.com/office/officeart/2005/8/layout/list1"/>
    <dgm:cxn modelId="{FAC50CD4-89F0-4B2B-B3A8-F824F8494152}" type="presParOf" srcId="{CACE5576-9FA9-437F-9F20-D14C60011BF5}" destId="{E1D7ABF3-CE70-4B7F-8BF9-02EE08A70A25}" srcOrd="4" destOrd="0" presId="urn:microsoft.com/office/officeart/2005/8/layout/list1"/>
    <dgm:cxn modelId="{F60B8F7E-8702-4541-966D-1839A5A7834B}" type="presParOf" srcId="{E1D7ABF3-CE70-4B7F-8BF9-02EE08A70A25}" destId="{CE1AD9D0-EB0F-4D67-A82F-2882E0BF38B5}" srcOrd="0" destOrd="0" presId="urn:microsoft.com/office/officeart/2005/8/layout/list1"/>
    <dgm:cxn modelId="{B8E01FF6-075B-432E-84FA-0F27D927BA05}" type="presParOf" srcId="{E1D7ABF3-CE70-4B7F-8BF9-02EE08A70A25}" destId="{672160BB-8C4F-4D9F-8BC6-8CD84AD0ABEB}" srcOrd="1" destOrd="0" presId="urn:microsoft.com/office/officeart/2005/8/layout/list1"/>
    <dgm:cxn modelId="{43878974-9FAC-46D7-B44C-A23AAFE2020F}" type="presParOf" srcId="{CACE5576-9FA9-437F-9F20-D14C60011BF5}" destId="{4DD1F51E-D1CC-40A7-8E22-A105B4FC9560}" srcOrd="5" destOrd="0" presId="urn:microsoft.com/office/officeart/2005/8/layout/list1"/>
    <dgm:cxn modelId="{5F025C36-26B1-4FCD-BF59-70B0D29A6FA8}" type="presParOf" srcId="{CACE5576-9FA9-437F-9F20-D14C60011BF5}" destId="{B86A31F1-2934-4CD6-9B34-91CC6BA6E21E}"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50F282D-3F97-4EF1-91DD-6EF7A05BBF25}" type="doc">
      <dgm:prSet loTypeId="urn:microsoft.com/office/officeart/2005/8/layout/hList6" loCatId="list" qsTypeId="urn:microsoft.com/office/officeart/2005/8/quickstyle/3d1" qsCatId="3D" csTypeId="urn:microsoft.com/office/officeart/2005/8/colors/colorful5" csCatId="colorful" phldr="1"/>
      <dgm:spPr/>
      <dgm:t>
        <a:bodyPr/>
        <a:lstStyle/>
        <a:p>
          <a:endParaRPr lang="en-US"/>
        </a:p>
      </dgm:t>
    </dgm:pt>
    <dgm:pt modelId="{FF3D8D65-D4A6-4C93-B800-EDF5925996E9}">
      <dgm:prSet phldrT="[Text]"/>
      <dgm:spPr/>
      <dgm:t>
        <a:bodyPr/>
        <a:lstStyle/>
        <a:p>
          <a:r>
            <a:rPr lang="en-US" dirty="0">
              <a:solidFill>
                <a:schemeClr val="tx1"/>
              </a:solidFill>
            </a:rPr>
            <a:t>User Created Files</a:t>
          </a:r>
        </a:p>
      </dgm:t>
    </dgm:pt>
    <dgm:pt modelId="{2DC25477-BA4E-4F96-B70C-95191F19E597}" type="parTrans" cxnId="{ADD92C3D-4388-4D7B-A7B2-6A7A3D768F24}">
      <dgm:prSet/>
      <dgm:spPr/>
      <dgm:t>
        <a:bodyPr/>
        <a:lstStyle/>
        <a:p>
          <a:endParaRPr lang="en-US"/>
        </a:p>
      </dgm:t>
    </dgm:pt>
    <dgm:pt modelId="{44982C7C-8B88-4A42-99AA-69A994C0F442}" type="sibTrans" cxnId="{ADD92C3D-4388-4D7B-A7B2-6A7A3D768F24}">
      <dgm:prSet/>
      <dgm:spPr/>
      <dgm:t>
        <a:bodyPr/>
        <a:lstStyle/>
        <a:p>
          <a:endParaRPr lang="en-US"/>
        </a:p>
      </dgm:t>
    </dgm:pt>
    <dgm:pt modelId="{871F3D3C-CA72-4379-A66C-55746BECFBC2}">
      <dgm:prSet phldrT="[Text]"/>
      <dgm:spPr/>
      <dgm:t>
        <a:bodyPr/>
        <a:lstStyle/>
        <a:p>
          <a:r>
            <a:rPr lang="en-US" dirty="0">
              <a:solidFill>
                <a:schemeClr val="tx1"/>
              </a:solidFill>
            </a:rPr>
            <a:t>Databases</a:t>
          </a:r>
        </a:p>
      </dgm:t>
    </dgm:pt>
    <dgm:pt modelId="{FC0E79B3-8E63-4A6E-8E3A-29CD901F6CB8}" type="parTrans" cxnId="{7B092E94-228A-437E-8910-7EDD1F76787F}">
      <dgm:prSet/>
      <dgm:spPr/>
      <dgm:t>
        <a:bodyPr/>
        <a:lstStyle/>
        <a:p>
          <a:endParaRPr lang="en-US"/>
        </a:p>
      </dgm:t>
    </dgm:pt>
    <dgm:pt modelId="{E9576625-9C46-4BD3-8D16-8F81A6903E66}" type="sibTrans" cxnId="{7B092E94-228A-437E-8910-7EDD1F76787F}">
      <dgm:prSet/>
      <dgm:spPr/>
      <dgm:t>
        <a:bodyPr/>
        <a:lstStyle/>
        <a:p>
          <a:endParaRPr lang="en-US"/>
        </a:p>
      </dgm:t>
    </dgm:pt>
    <dgm:pt modelId="{5D6F48BE-D31B-4E88-898F-9AAE6FC474D9}">
      <dgm:prSet phldrT="[Text]"/>
      <dgm:spPr/>
      <dgm:t>
        <a:bodyPr/>
        <a:lstStyle/>
        <a:p>
          <a:r>
            <a:rPr lang="en-US" dirty="0">
              <a:solidFill>
                <a:schemeClr val="tx1"/>
              </a:solidFill>
            </a:rPr>
            <a:t>Documents (Text, Presentation, Spreadsheet, PDF, etc.)</a:t>
          </a:r>
        </a:p>
      </dgm:t>
    </dgm:pt>
    <dgm:pt modelId="{37BEEA51-BAF5-46C3-B16F-3BE03CA15720}" type="parTrans" cxnId="{765AF9E9-0420-4299-923E-22B62D2E2208}">
      <dgm:prSet/>
      <dgm:spPr/>
      <dgm:t>
        <a:bodyPr/>
        <a:lstStyle/>
        <a:p>
          <a:endParaRPr lang="en-US"/>
        </a:p>
      </dgm:t>
    </dgm:pt>
    <dgm:pt modelId="{EDB2B706-F16E-472E-AA3B-172401EF8D99}" type="sibTrans" cxnId="{765AF9E9-0420-4299-923E-22B62D2E2208}">
      <dgm:prSet/>
      <dgm:spPr/>
      <dgm:t>
        <a:bodyPr/>
        <a:lstStyle/>
        <a:p>
          <a:endParaRPr lang="en-US"/>
        </a:p>
      </dgm:t>
    </dgm:pt>
    <dgm:pt modelId="{280F7CA2-D063-436E-A56C-874BA0BE9E1F}">
      <dgm:prSet phldrT="[Text]"/>
      <dgm:spPr/>
      <dgm:t>
        <a:bodyPr/>
        <a:lstStyle/>
        <a:p>
          <a:r>
            <a:rPr lang="en-US" dirty="0">
              <a:solidFill>
                <a:schemeClr val="tx1"/>
              </a:solidFill>
            </a:rPr>
            <a:t>Internet Bookmarks &amp; Address Books</a:t>
          </a:r>
        </a:p>
      </dgm:t>
    </dgm:pt>
    <dgm:pt modelId="{564692FF-2A7C-47E8-9FA6-D4B26001A56C}" type="parTrans" cxnId="{C5D0BE8C-E61C-42A0-8CC9-4947A598842D}">
      <dgm:prSet/>
      <dgm:spPr/>
      <dgm:t>
        <a:bodyPr/>
        <a:lstStyle/>
        <a:p>
          <a:endParaRPr lang="en-US"/>
        </a:p>
      </dgm:t>
    </dgm:pt>
    <dgm:pt modelId="{559F357E-9978-47BB-A325-E357F2417EF7}" type="sibTrans" cxnId="{C5D0BE8C-E61C-42A0-8CC9-4947A598842D}">
      <dgm:prSet/>
      <dgm:spPr/>
      <dgm:t>
        <a:bodyPr/>
        <a:lstStyle/>
        <a:p>
          <a:endParaRPr lang="en-US"/>
        </a:p>
      </dgm:t>
    </dgm:pt>
    <dgm:pt modelId="{332ECD1F-B538-457E-9D1E-0A942D557E3F}">
      <dgm:prSet phldrT="[Text]"/>
      <dgm:spPr/>
      <dgm:t>
        <a:bodyPr/>
        <a:lstStyle/>
        <a:p>
          <a:r>
            <a:rPr lang="en-US" dirty="0">
              <a:solidFill>
                <a:schemeClr val="tx1"/>
              </a:solidFill>
            </a:rPr>
            <a:t>User Protected Files</a:t>
          </a:r>
        </a:p>
      </dgm:t>
    </dgm:pt>
    <dgm:pt modelId="{FD6310C2-A0F0-4A72-8106-30DE0D765E9D}" type="parTrans" cxnId="{5BFD6104-7B8B-4FCD-A859-4AA39C572373}">
      <dgm:prSet/>
      <dgm:spPr/>
      <dgm:t>
        <a:bodyPr/>
        <a:lstStyle/>
        <a:p>
          <a:endParaRPr lang="en-US"/>
        </a:p>
      </dgm:t>
    </dgm:pt>
    <dgm:pt modelId="{D9FFA98C-6AEE-4801-B7CA-E61EAEEFAF4A}" type="sibTrans" cxnId="{5BFD6104-7B8B-4FCD-A859-4AA39C572373}">
      <dgm:prSet/>
      <dgm:spPr/>
      <dgm:t>
        <a:bodyPr/>
        <a:lstStyle/>
        <a:p>
          <a:endParaRPr lang="en-US"/>
        </a:p>
      </dgm:t>
    </dgm:pt>
    <dgm:pt modelId="{DA53C202-D649-4929-8F9A-AA377F9E67E3}">
      <dgm:prSet phldrT="[Text]"/>
      <dgm:spPr/>
      <dgm:t>
        <a:bodyPr/>
        <a:lstStyle/>
        <a:p>
          <a:r>
            <a:rPr lang="en-US" dirty="0">
              <a:solidFill>
                <a:schemeClr val="tx1"/>
              </a:solidFill>
            </a:rPr>
            <a:t>Compressed Files</a:t>
          </a:r>
        </a:p>
      </dgm:t>
    </dgm:pt>
    <dgm:pt modelId="{AA1C210B-67C7-4BB1-98B6-3748B9801452}" type="parTrans" cxnId="{DDDA28E5-988D-4937-A169-D6705B420FD6}">
      <dgm:prSet/>
      <dgm:spPr/>
      <dgm:t>
        <a:bodyPr/>
        <a:lstStyle/>
        <a:p>
          <a:endParaRPr lang="en-US"/>
        </a:p>
      </dgm:t>
    </dgm:pt>
    <dgm:pt modelId="{6A147CD4-B723-4E16-88EC-3C6C644E8231}" type="sibTrans" cxnId="{DDDA28E5-988D-4937-A169-D6705B420FD6}">
      <dgm:prSet/>
      <dgm:spPr/>
      <dgm:t>
        <a:bodyPr/>
        <a:lstStyle/>
        <a:p>
          <a:endParaRPr lang="en-US"/>
        </a:p>
      </dgm:t>
    </dgm:pt>
    <dgm:pt modelId="{BB6673EB-A8FB-4248-A9D4-99D2C838E514}">
      <dgm:prSet phldrT="[Text]"/>
      <dgm:spPr/>
      <dgm:t>
        <a:bodyPr/>
        <a:lstStyle/>
        <a:p>
          <a:r>
            <a:rPr lang="en-US" dirty="0">
              <a:solidFill>
                <a:schemeClr val="tx1"/>
              </a:solidFill>
            </a:rPr>
            <a:t>Media Files (Image, Audio, Video, etc.)</a:t>
          </a:r>
        </a:p>
      </dgm:t>
    </dgm:pt>
    <dgm:pt modelId="{15D2C071-8265-4585-9548-DB1C4B20031F}" type="parTrans" cxnId="{A3486BA1-6142-410B-AE1F-1E236B8D7DE3}">
      <dgm:prSet/>
      <dgm:spPr/>
      <dgm:t>
        <a:bodyPr/>
        <a:lstStyle/>
        <a:p>
          <a:endParaRPr lang="en-US"/>
        </a:p>
      </dgm:t>
    </dgm:pt>
    <dgm:pt modelId="{3FCD04C2-C6FA-49BC-86AB-783C4D99F58D}" type="sibTrans" cxnId="{A3486BA1-6142-410B-AE1F-1E236B8D7DE3}">
      <dgm:prSet/>
      <dgm:spPr/>
      <dgm:t>
        <a:bodyPr/>
        <a:lstStyle/>
        <a:p>
          <a:endParaRPr lang="en-US"/>
        </a:p>
      </dgm:t>
    </dgm:pt>
    <dgm:pt modelId="{7780CB66-3CC9-4C2A-A85D-D03BA45C7146}">
      <dgm:prSet phldrT="[Text]"/>
      <dgm:spPr/>
      <dgm:t>
        <a:bodyPr/>
        <a:lstStyle/>
        <a:p>
          <a:r>
            <a:rPr lang="en-US" dirty="0">
              <a:solidFill>
                <a:schemeClr val="tx1"/>
              </a:solidFill>
            </a:rPr>
            <a:t>Encrypted Files (Password Protected)</a:t>
          </a:r>
        </a:p>
      </dgm:t>
    </dgm:pt>
    <dgm:pt modelId="{273F5AF4-3D5E-4DC4-8EF8-2C0893D7D7E0}" type="sibTrans" cxnId="{E7B8FE74-619C-48AE-AFCD-5FBFE218037B}">
      <dgm:prSet/>
      <dgm:spPr/>
      <dgm:t>
        <a:bodyPr/>
        <a:lstStyle/>
        <a:p>
          <a:endParaRPr lang="en-US"/>
        </a:p>
      </dgm:t>
    </dgm:pt>
    <dgm:pt modelId="{DB1975C4-C03E-41CE-AC30-F3C49C5BBA36}" type="parTrans" cxnId="{E7B8FE74-619C-48AE-AFCD-5FBFE218037B}">
      <dgm:prSet/>
      <dgm:spPr/>
      <dgm:t>
        <a:bodyPr/>
        <a:lstStyle/>
        <a:p>
          <a:endParaRPr lang="en-US"/>
        </a:p>
      </dgm:t>
    </dgm:pt>
    <dgm:pt modelId="{2F3001D7-C062-49F6-A7AA-D14EBC6A857B}">
      <dgm:prSet phldrT="[Text]"/>
      <dgm:spPr/>
      <dgm:t>
        <a:bodyPr/>
        <a:lstStyle/>
        <a:p>
          <a:r>
            <a:rPr lang="en-US" dirty="0">
              <a:solidFill>
                <a:schemeClr val="tx1"/>
              </a:solidFill>
            </a:rPr>
            <a:t>Hidden Files </a:t>
          </a:r>
        </a:p>
      </dgm:t>
    </dgm:pt>
    <dgm:pt modelId="{B5E4138A-F80A-48DF-AEBC-39E7BE81E1FE}" type="parTrans" cxnId="{3AA6C5E9-18D6-4D93-BB22-7D7CB9726F63}">
      <dgm:prSet/>
      <dgm:spPr/>
      <dgm:t>
        <a:bodyPr/>
        <a:lstStyle/>
        <a:p>
          <a:endParaRPr lang="en-US"/>
        </a:p>
      </dgm:t>
    </dgm:pt>
    <dgm:pt modelId="{688BE806-7067-4568-80B8-B4E7B181B98A}" type="sibTrans" cxnId="{3AA6C5E9-18D6-4D93-BB22-7D7CB9726F63}">
      <dgm:prSet/>
      <dgm:spPr/>
      <dgm:t>
        <a:bodyPr/>
        <a:lstStyle/>
        <a:p>
          <a:endParaRPr lang="en-US"/>
        </a:p>
      </dgm:t>
    </dgm:pt>
    <dgm:pt modelId="{51767FFB-C56E-470A-BBB9-61E9E7FCC50B}">
      <dgm:prSet phldrT="[Text]"/>
      <dgm:spPr/>
      <dgm:t>
        <a:bodyPr/>
        <a:lstStyle/>
        <a:p>
          <a:r>
            <a:rPr lang="en-US" dirty="0">
              <a:solidFill>
                <a:schemeClr val="tx1"/>
              </a:solidFill>
            </a:rPr>
            <a:t>Files with name/extension mismatch</a:t>
          </a:r>
        </a:p>
      </dgm:t>
    </dgm:pt>
    <dgm:pt modelId="{22EA2B31-FC3F-42F4-A4AA-91040BA24072}" type="parTrans" cxnId="{F95409C5-33ED-474B-A5E7-DBF8464471A6}">
      <dgm:prSet/>
      <dgm:spPr/>
      <dgm:t>
        <a:bodyPr/>
        <a:lstStyle/>
        <a:p>
          <a:endParaRPr lang="en-US"/>
        </a:p>
      </dgm:t>
    </dgm:pt>
    <dgm:pt modelId="{47BB20F7-235E-4072-BC3C-FF0E32EE1DA4}" type="sibTrans" cxnId="{F95409C5-33ED-474B-A5E7-DBF8464471A6}">
      <dgm:prSet/>
      <dgm:spPr/>
      <dgm:t>
        <a:bodyPr/>
        <a:lstStyle/>
        <a:p>
          <a:endParaRPr lang="en-US"/>
        </a:p>
      </dgm:t>
    </dgm:pt>
    <dgm:pt modelId="{C0A8078A-5432-4751-9361-BEA65B0125D5}">
      <dgm:prSet phldrT="[Text]"/>
      <dgm:spPr/>
      <dgm:t>
        <a:bodyPr/>
        <a:lstStyle/>
        <a:p>
          <a:endParaRPr lang="en-US" dirty="0"/>
        </a:p>
      </dgm:t>
    </dgm:pt>
    <dgm:pt modelId="{5077DE2E-D864-4F74-AD70-CB2CA8C2D7A8}" type="parTrans" cxnId="{4002C45A-F14B-4453-B544-69D9FAD13DE3}">
      <dgm:prSet/>
      <dgm:spPr/>
      <dgm:t>
        <a:bodyPr/>
        <a:lstStyle/>
        <a:p>
          <a:endParaRPr lang="en-US"/>
        </a:p>
      </dgm:t>
    </dgm:pt>
    <dgm:pt modelId="{5D42E071-9360-4A41-B64B-2564A42099C3}" type="sibTrans" cxnId="{4002C45A-F14B-4453-B544-69D9FAD13DE3}">
      <dgm:prSet/>
      <dgm:spPr/>
      <dgm:t>
        <a:bodyPr/>
        <a:lstStyle/>
        <a:p>
          <a:endParaRPr lang="en-US"/>
        </a:p>
      </dgm:t>
    </dgm:pt>
    <dgm:pt modelId="{D562303F-0177-4F0D-89C4-C6393A841EA6}">
      <dgm:prSet phldrT="[Text]"/>
      <dgm:spPr/>
      <dgm:t>
        <a:bodyPr/>
        <a:lstStyle/>
        <a:p>
          <a:r>
            <a:rPr lang="en-US" dirty="0">
              <a:solidFill>
                <a:schemeClr val="tx1"/>
              </a:solidFill>
            </a:rPr>
            <a:t>Steganography</a:t>
          </a:r>
        </a:p>
      </dgm:t>
    </dgm:pt>
    <dgm:pt modelId="{8638C1E7-967E-4AAB-B915-C5F3A464F170}" type="parTrans" cxnId="{87E6D5D8-27D5-43DF-9C08-C38F3C70B3E8}">
      <dgm:prSet/>
      <dgm:spPr/>
      <dgm:t>
        <a:bodyPr/>
        <a:lstStyle/>
        <a:p>
          <a:endParaRPr lang="en-US"/>
        </a:p>
      </dgm:t>
    </dgm:pt>
    <dgm:pt modelId="{DE34E176-9F36-430A-8D25-A9188FA2A5F5}" type="sibTrans" cxnId="{87E6D5D8-27D5-43DF-9C08-C38F3C70B3E8}">
      <dgm:prSet/>
      <dgm:spPr/>
      <dgm:t>
        <a:bodyPr/>
        <a:lstStyle/>
        <a:p>
          <a:endParaRPr lang="en-US"/>
        </a:p>
      </dgm:t>
    </dgm:pt>
    <dgm:pt modelId="{26E222CC-70CD-4B79-B833-28D4BA951B2B}">
      <dgm:prSet phldrT="[Text]"/>
      <dgm:spPr/>
      <dgm:t>
        <a:bodyPr/>
        <a:lstStyle/>
        <a:p>
          <a:r>
            <a:rPr lang="en-US" dirty="0"/>
            <a:t>System Generated Files</a:t>
          </a:r>
        </a:p>
      </dgm:t>
    </dgm:pt>
    <dgm:pt modelId="{CFF01C3E-EFD5-4254-B343-C00ADE614F18}" type="parTrans" cxnId="{E1D78765-6B9D-466C-BE64-264CB1D5A396}">
      <dgm:prSet/>
      <dgm:spPr/>
      <dgm:t>
        <a:bodyPr/>
        <a:lstStyle/>
        <a:p>
          <a:endParaRPr lang="en-US"/>
        </a:p>
      </dgm:t>
    </dgm:pt>
    <dgm:pt modelId="{CA7556A3-DFCA-4BDD-AC6E-D09B3C98E39E}" type="sibTrans" cxnId="{E1D78765-6B9D-466C-BE64-264CB1D5A396}">
      <dgm:prSet/>
      <dgm:spPr/>
      <dgm:t>
        <a:bodyPr/>
        <a:lstStyle/>
        <a:p>
          <a:endParaRPr lang="en-US"/>
        </a:p>
      </dgm:t>
    </dgm:pt>
    <dgm:pt modelId="{6BE41229-C7D7-472B-AD26-CAF296361DB2}">
      <dgm:prSet phldrT="[Text]"/>
      <dgm:spPr/>
      <dgm:t>
        <a:bodyPr/>
        <a:lstStyle/>
        <a:p>
          <a:r>
            <a:rPr lang="en-US" dirty="0"/>
            <a:t>Log Files</a:t>
          </a:r>
        </a:p>
      </dgm:t>
    </dgm:pt>
    <dgm:pt modelId="{652CDB3B-8DAD-4140-A825-0374802AD299}" type="parTrans" cxnId="{4D37865F-303B-45E4-A91E-B1B80AFDD1A1}">
      <dgm:prSet/>
      <dgm:spPr/>
      <dgm:t>
        <a:bodyPr/>
        <a:lstStyle/>
        <a:p>
          <a:endParaRPr lang="en-US"/>
        </a:p>
      </dgm:t>
    </dgm:pt>
    <dgm:pt modelId="{14F93C51-44E8-4BC2-A39E-25EB18A36845}" type="sibTrans" cxnId="{4D37865F-303B-45E4-A91E-B1B80AFDD1A1}">
      <dgm:prSet/>
      <dgm:spPr/>
      <dgm:t>
        <a:bodyPr/>
        <a:lstStyle/>
        <a:p>
          <a:endParaRPr lang="en-US"/>
        </a:p>
      </dgm:t>
    </dgm:pt>
    <dgm:pt modelId="{345C5F22-AE19-48E2-BCB3-1A52A7A1CFA2}">
      <dgm:prSet phldrT="[Text]"/>
      <dgm:spPr/>
      <dgm:t>
        <a:bodyPr/>
        <a:lstStyle/>
        <a:p>
          <a:r>
            <a:rPr lang="en-US" dirty="0"/>
            <a:t>Configuration Files</a:t>
          </a:r>
        </a:p>
      </dgm:t>
    </dgm:pt>
    <dgm:pt modelId="{9267B59B-7F5F-4947-A569-FF94690E6322}" type="parTrans" cxnId="{693CCA71-44BE-43E0-952A-DDC59E258880}">
      <dgm:prSet/>
      <dgm:spPr/>
      <dgm:t>
        <a:bodyPr/>
        <a:lstStyle/>
        <a:p>
          <a:endParaRPr lang="en-US"/>
        </a:p>
      </dgm:t>
    </dgm:pt>
    <dgm:pt modelId="{3EFE79DD-0B5B-4C41-8D57-6790FBA29DB6}" type="sibTrans" cxnId="{693CCA71-44BE-43E0-952A-DDC59E258880}">
      <dgm:prSet/>
      <dgm:spPr/>
      <dgm:t>
        <a:bodyPr/>
        <a:lstStyle/>
        <a:p>
          <a:endParaRPr lang="en-US"/>
        </a:p>
      </dgm:t>
    </dgm:pt>
    <dgm:pt modelId="{BD1B2F2A-F0E3-43BE-979F-268EA6BAA25C}">
      <dgm:prSet phldrT="[Text]"/>
      <dgm:spPr/>
      <dgm:t>
        <a:bodyPr/>
        <a:lstStyle/>
        <a:p>
          <a:r>
            <a:rPr lang="en-US" dirty="0"/>
            <a:t>Cookies</a:t>
          </a:r>
        </a:p>
      </dgm:t>
    </dgm:pt>
    <dgm:pt modelId="{99DEC38C-C64A-443B-A9F1-651933DBA140}" type="parTrans" cxnId="{A7F6A6E6-0006-4AC4-804B-E2248323D4E1}">
      <dgm:prSet/>
      <dgm:spPr/>
      <dgm:t>
        <a:bodyPr/>
        <a:lstStyle/>
        <a:p>
          <a:endParaRPr lang="en-US"/>
        </a:p>
      </dgm:t>
    </dgm:pt>
    <dgm:pt modelId="{3D4EB3C8-0F77-47CA-AD77-C802AABF4AA2}" type="sibTrans" cxnId="{A7F6A6E6-0006-4AC4-804B-E2248323D4E1}">
      <dgm:prSet/>
      <dgm:spPr/>
      <dgm:t>
        <a:bodyPr/>
        <a:lstStyle/>
        <a:p>
          <a:endParaRPr lang="en-US"/>
        </a:p>
      </dgm:t>
    </dgm:pt>
    <dgm:pt modelId="{A9E4440F-C592-41E0-AD3E-4EA743DC5EEA}">
      <dgm:prSet phldrT="[Text]"/>
      <dgm:spPr/>
      <dgm:t>
        <a:bodyPr/>
        <a:lstStyle/>
        <a:p>
          <a:r>
            <a:rPr lang="en-US" dirty="0"/>
            <a:t>System Files</a:t>
          </a:r>
        </a:p>
      </dgm:t>
    </dgm:pt>
    <dgm:pt modelId="{D7715DF6-01EC-40D7-BBD7-5419B23D718B}" type="parTrans" cxnId="{92ABC631-FCAD-46C4-B359-13C8678CC142}">
      <dgm:prSet/>
      <dgm:spPr/>
      <dgm:t>
        <a:bodyPr/>
        <a:lstStyle/>
        <a:p>
          <a:endParaRPr lang="en-US"/>
        </a:p>
      </dgm:t>
    </dgm:pt>
    <dgm:pt modelId="{C620D628-52C3-4B73-8883-F3DA622279F9}" type="sibTrans" cxnId="{92ABC631-FCAD-46C4-B359-13C8678CC142}">
      <dgm:prSet/>
      <dgm:spPr/>
      <dgm:t>
        <a:bodyPr/>
        <a:lstStyle/>
        <a:p>
          <a:endParaRPr lang="en-US"/>
        </a:p>
      </dgm:t>
    </dgm:pt>
    <dgm:pt modelId="{4A8250D8-0DD1-4A68-AB9B-64D366938B05}">
      <dgm:prSet phldrT="[Text]"/>
      <dgm:spPr/>
      <dgm:t>
        <a:bodyPr/>
        <a:lstStyle/>
        <a:p>
          <a:r>
            <a:rPr lang="en-US" dirty="0"/>
            <a:t>Temporary Files</a:t>
          </a:r>
        </a:p>
      </dgm:t>
    </dgm:pt>
    <dgm:pt modelId="{EA0F0982-3D7C-4D62-93CA-CF78E60F31AE}" type="parTrans" cxnId="{EB9F8E1A-54AF-4464-A81B-AF27F4A6C952}">
      <dgm:prSet/>
      <dgm:spPr/>
      <dgm:t>
        <a:bodyPr/>
        <a:lstStyle/>
        <a:p>
          <a:endParaRPr lang="en-US"/>
        </a:p>
      </dgm:t>
    </dgm:pt>
    <dgm:pt modelId="{CB7140AE-17C3-4A6C-BAB3-1149BE3223F6}" type="sibTrans" cxnId="{EB9F8E1A-54AF-4464-A81B-AF27F4A6C952}">
      <dgm:prSet/>
      <dgm:spPr/>
      <dgm:t>
        <a:bodyPr/>
        <a:lstStyle/>
        <a:p>
          <a:endParaRPr lang="en-US"/>
        </a:p>
      </dgm:t>
    </dgm:pt>
    <dgm:pt modelId="{14FFDF75-5E3B-4BFE-9866-A997495FED82}">
      <dgm:prSet phldrT="[Text]"/>
      <dgm:spPr/>
      <dgm:t>
        <a:bodyPr/>
        <a:lstStyle/>
        <a:p>
          <a:r>
            <a:rPr lang="en-US" dirty="0"/>
            <a:t>History Files</a:t>
          </a:r>
        </a:p>
      </dgm:t>
    </dgm:pt>
    <dgm:pt modelId="{CA816939-A332-4183-8073-EFF7CFA143A5}" type="parTrans" cxnId="{D54C7E62-EB65-449F-9580-7E1031B20703}">
      <dgm:prSet/>
      <dgm:spPr/>
      <dgm:t>
        <a:bodyPr/>
        <a:lstStyle/>
        <a:p>
          <a:endParaRPr lang="en-US"/>
        </a:p>
      </dgm:t>
    </dgm:pt>
    <dgm:pt modelId="{5A34A641-3E03-43D6-A285-706987A593C4}" type="sibTrans" cxnId="{D54C7E62-EB65-449F-9580-7E1031B20703}">
      <dgm:prSet/>
      <dgm:spPr/>
      <dgm:t>
        <a:bodyPr/>
        <a:lstStyle/>
        <a:p>
          <a:endParaRPr lang="en-US"/>
        </a:p>
      </dgm:t>
    </dgm:pt>
    <dgm:pt modelId="{5BA1F211-1184-4AEC-9F47-9C4885C6CD26}">
      <dgm:prSet phldrT="[Text]"/>
      <dgm:spPr/>
      <dgm:t>
        <a:bodyPr/>
        <a:lstStyle/>
        <a:p>
          <a:r>
            <a:rPr lang="en-US" dirty="0"/>
            <a:t>Backup Files</a:t>
          </a:r>
        </a:p>
      </dgm:t>
    </dgm:pt>
    <dgm:pt modelId="{07BBF382-2CC5-42BB-9CCA-6482D00D7151}" type="parTrans" cxnId="{7F5AEC74-7347-43AC-888F-FA7AC7F47591}">
      <dgm:prSet/>
      <dgm:spPr/>
      <dgm:t>
        <a:bodyPr/>
        <a:lstStyle/>
        <a:p>
          <a:endParaRPr lang="en-US"/>
        </a:p>
      </dgm:t>
    </dgm:pt>
    <dgm:pt modelId="{6577262B-0967-47EA-8F24-19A8BBCD60A1}" type="sibTrans" cxnId="{7F5AEC74-7347-43AC-888F-FA7AC7F47591}">
      <dgm:prSet/>
      <dgm:spPr/>
      <dgm:t>
        <a:bodyPr/>
        <a:lstStyle/>
        <a:p>
          <a:endParaRPr lang="en-US"/>
        </a:p>
      </dgm:t>
    </dgm:pt>
    <dgm:pt modelId="{180F0A55-0615-45EE-9E16-9A75FE8FD9C9}">
      <dgm:prSet phldrT="[Text]"/>
      <dgm:spPr/>
      <dgm:t>
        <a:bodyPr/>
        <a:lstStyle/>
        <a:p>
          <a:r>
            <a:rPr lang="en-US" dirty="0"/>
            <a:t>Printer Spool Files</a:t>
          </a:r>
        </a:p>
      </dgm:t>
    </dgm:pt>
    <dgm:pt modelId="{DC518741-E402-4DA8-A6FF-195F21C87BFA}" type="parTrans" cxnId="{BF498EC1-4156-4560-B8E6-805D54D804CD}">
      <dgm:prSet/>
      <dgm:spPr/>
      <dgm:t>
        <a:bodyPr/>
        <a:lstStyle/>
        <a:p>
          <a:endParaRPr lang="en-US"/>
        </a:p>
      </dgm:t>
    </dgm:pt>
    <dgm:pt modelId="{33C96159-0C05-44DD-A488-18F62CC813BF}" type="sibTrans" cxnId="{BF498EC1-4156-4560-B8E6-805D54D804CD}">
      <dgm:prSet/>
      <dgm:spPr/>
      <dgm:t>
        <a:bodyPr/>
        <a:lstStyle/>
        <a:p>
          <a:endParaRPr lang="en-US"/>
        </a:p>
      </dgm:t>
    </dgm:pt>
    <dgm:pt modelId="{1893773A-81CF-45A2-A95C-43AB90D8FAA9}" type="pres">
      <dgm:prSet presAssocID="{150F282D-3F97-4EF1-91DD-6EF7A05BBF25}" presName="Name0" presStyleCnt="0">
        <dgm:presLayoutVars>
          <dgm:dir/>
          <dgm:resizeHandles val="exact"/>
        </dgm:presLayoutVars>
      </dgm:prSet>
      <dgm:spPr/>
    </dgm:pt>
    <dgm:pt modelId="{B0F4B499-F8D9-4DEE-AF7E-4B7A2E336277}" type="pres">
      <dgm:prSet presAssocID="{FF3D8D65-D4A6-4C93-B800-EDF5925996E9}" presName="node" presStyleLbl="node1" presStyleIdx="0" presStyleCnt="3">
        <dgm:presLayoutVars>
          <dgm:bulletEnabled val="1"/>
        </dgm:presLayoutVars>
      </dgm:prSet>
      <dgm:spPr/>
    </dgm:pt>
    <dgm:pt modelId="{C075152E-C29C-4AB0-8A74-6766F94587BF}" type="pres">
      <dgm:prSet presAssocID="{44982C7C-8B88-4A42-99AA-69A994C0F442}" presName="sibTrans" presStyleCnt="0"/>
      <dgm:spPr/>
    </dgm:pt>
    <dgm:pt modelId="{6BC7B403-CDBD-45FF-BC5C-C0430B9310BE}" type="pres">
      <dgm:prSet presAssocID="{332ECD1F-B538-457E-9D1E-0A942D557E3F}" presName="node" presStyleLbl="node1" presStyleIdx="1" presStyleCnt="3">
        <dgm:presLayoutVars>
          <dgm:bulletEnabled val="1"/>
        </dgm:presLayoutVars>
      </dgm:prSet>
      <dgm:spPr/>
    </dgm:pt>
    <dgm:pt modelId="{9FE210DE-A545-4D9D-B50A-E064D679B0AF}" type="pres">
      <dgm:prSet presAssocID="{D9FFA98C-6AEE-4801-B7CA-E61EAEEFAF4A}" presName="sibTrans" presStyleCnt="0"/>
      <dgm:spPr/>
    </dgm:pt>
    <dgm:pt modelId="{D64BD315-902B-4DF9-87C5-A52809052917}" type="pres">
      <dgm:prSet presAssocID="{26E222CC-70CD-4B79-B833-28D4BA951B2B}" presName="node" presStyleLbl="node1" presStyleIdx="2" presStyleCnt="3">
        <dgm:presLayoutVars>
          <dgm:bulletEnabled val="1"/>
        </dgm:presLayoutVars>
      </dgm:prSet>
      <dgm:spPr/>
    </dgm:pt>
  </dgm:ptLst>
  <dgm:cxnLst>
    <dgm:cxn modelId="{6A773300-7256-4E8D-8C17-0F07E5223770}" type="presOf" srcId="{345C5F22-AE19-48E2-BCB3-1A52A7A1CFA2}" destId="{D64BD315-902B-4DF9-87C5-A52809052917}" srcOrd="0" destOrd="2" presId="urn:microsoft.com/office/officeart/2005/8/layout/hList6"/>
    <dgm:cxn modelId="{5BFD6104-7B8B-4FCD-A859-4AA39C572373}" srcId="{150F282D-3F97-4EF1-91DD-6EF7A05BBF25}" destId="{332ECD1F-B538-457E-9D1E-0A942D557E3F}" srcOrd="1" destOrd="0" parTransId="{FD6310C2-A0F0-4A72-8106-30DE0D765E9D}" sibTransId="{D9FFA98C-6AEE-4801-B7CA-E61EAEEFAF4A}"/>
    <dgm:cxn modelId="{C08E0418-25AA-4AA3-8347-A707A45FE9A2}" type="presOf" srcId="{A9E4440F-C592-41E0-AD3E-4EA743DC5EEA}" destId="{D64BD315-902B-4DF9-87C5-A52809052917}" srcOrd="0" destOrd="4" presId="urn:microsoft.com/office/officeart/2005/8/layout/hList6"/>
    <dgm:cxn modelId="{EB9F8E1A-54AF-4464-A81B-AF27F4A6C952}" srcId="{26E222CC-70CD-4B79-B833-28D4BA951B2B}" destId="{4A8250D8-0DD1-4A68-AB9B-64D366938B05}" srcOrd="4" destOrd="0" parTransId="{EA0F0982-3D7C-4D62-93CA-CF78E60F31AE}" sibTransId="{CB7140AE-17C3-4A6C-BAB3-1149BE3223F6}"/>
    <dgm:cxn modelId="{92ABC631-FCAD-46C4-B359-13C8678CC142}" srcId="{26E222CC-70CD-4B79-B833-28D4BA951B2B}" destId="{A9E4440F-C592-41E0-AD3E-4EA743DC5EEA}" srcOrd="3" destOrd="0" parTransId="{D7715DF6-01EC-40D7-BBD7-5419B23D718B}" sibTransId="{C620D628-52C3-4B73-8883-F3DA622279F9}"/>
    <dgm:cxn modelId="{E5DD273C-B75B-4367-B781-1E75F6AEF557}" type="presOf" srcId="{180F0A55-0615-45EE-9E16-9A75FE8FD9C9}" destId="{D64BD315-902B-4DF9-87C5-A52809052917}" srcOrd="0" destOrd="8" presId="urn:microsoft.com/office/officeart/2005/8/layout/hList6"/>
    <dgm:cxn modelId="{ADD92C3D-4388-4D7B-A7B2-6A7A3D768F24}" srcId="{150F282D-3F97-4EF1-91DD-6EF7A05BBF25}" destId="{FF3D8D65-D4A6-4C93-B800-EDF5925996E9}" srcOrd="0" destOrd="0" parTransId="{2DC25477-BA4E-4F96-B70C-95191F19E597}" sibTransId="{44982C7C-8B88-4A42-99AA-69A994C0F442}"/>
    <dgm:cxn modelId="{3C00505E-545F-45E4-90E9-BDD02879E59E}" type="presOf" srcId="{C0A8078A-5432-4751-9361-BEA65B0125D5}" destId="{D64BD315-902B-4DF9-87C5-A52809052917}" srcOrd="0" destOrd="9" presId="urn:microsoft.com/office/officeart/2005/8/layout/hList6"/>
    <dgm:cxn modelId="{4D37865F-303B-45E4-A91E-B1B80AFDD1A1}" srcId="{26E222CC-70CD-4B79-B833-28D4BA951B2B}" destId="{6BE41229-C7D7-472B-AD26-CAF296361DB2}" srcOrd="0" destOrd="0" parTransId="{652CDB3B-8DAD-4140-A825-0374802AD299}" sibTransId="{14F93C51-44E8-4BC2-A39E-25EB18A36845}"/>
    <dgm:cxn modelId="{C91C7A41-127E-49ED-B961-37CBB8163537}" type="presOf" srcId="{150F282D-3F97-4EF1-91DD-6EF7A05BBF25}" destId="{1893773A-81CF-45A2-A95C-43AB90D8FAA9}" srcOrd="0" destOrd="0" presId="urn:microsoft.com/office/officeart/2005/8/layout/hList6"/>
    <dgm:cxn modelId="{D54C7E62-EB65-449F-9580-7E1031B20703}" srcId="{26E222CC-70CD-4B79-B833-28D4BA951B2B}" destId="{14FFDF75-5E3B-4BFE-9866-A997495FED82}" srcOrd="5" destOrd="0" parTransId="{CA816939-A332-4183-8073-EFF7CFA143A5}" sibTransId="{5A34A641-3E03-43D6-A285-706987A593C4}"/>
    <dgm:cxn modelId="{EC836A44-6597-4216-83BE-F6EA00EE0E80}" type="presOf" srcId="{4A8250D8-0DD1-4A68-AB9B-64D366938B05}" destId="{D64BD315-902B-4DF9-87C5-A52809052917}" srcOrd="0" destOrd="5" presId="urn:microsoft.com/office/officeart/2005/8/layout/hList6"/>
    <dgm:cxn modelId="{E1D78765-6B9D-466C-BE64-264CB1D5A396}" srcId="{150F282D-3F97-4EF1-91DD-6EF7A05BBF25}" destId="{26E222CC-70CD-4B79-B833-28D4BA951B2B}" srcOrd="2" destOrd="0" parTransId="{CFF01C3E-EFD5-4254-B343-C00ADE614F18}" sibTransId="{CA7556A3-DFCA-4BDD-AC6E-D09B3C98E39E}"/>
    <dgm:cxn modelId="{5D362B47-3661-4F74-97A1-0A1B5B905F7B}" type="presOf" srcId="{2F3001D7-C062-49F6-A7AA-D14EBC6A857B}" destId="{6BC7B403-CDBD-45FF-BC5C-C0430B9310BE}" srcOrd="0" destOrd="3" presId="urn:microsoft.com/office/officeart/2005/8/layout/hList6"/>
    <dgm:cxn modelId="{9671D947-5A1E-45D0-B13A-6AA0562BE48F}" type="presOf" srcId="{DA53C202-D649-4929-8F9A-AA377F9E67E3}" destId="{6BC7B403-CDBD-45FF-BC5C-C0430B9310BE}" srcOrd="0" destOrd="1" presId="urn:microsoft.com/office/officeart/2005/8/layout/hList6"/>
    <dgm:cxn modelId="{4E12626B-3B9F-41ED-8392-2B4BBD7595EA}" type="presOf" srcId="{FF3D8D65-D4A6-4C93-B800-EDF5925996E9}" destId="{B0F4B499-F8D9-4DEE-AF7E-4B7A2E336277}" srcOrd="0" destOrd="0" presId="urn:microsoft.com/office/officeart/2005/8/layout/hList6"/>
    <dgm:cxn modelId="{44E99451-9ED8-4623-9B29-A293344EE57B}" type="presOf" srcId="{280F7CA2-D063-436E-A56C-874BA0BE9E1F}" destId="{B0F4B499-F8D9-4DEE-AF7E-4B7A2E336277}" srcOrd="0" destOrd="4" presId="urn:microsoft.com/office/officeart/2005/8/layout/hList6"/>
    <dgm:cxn modelId="{693CCA71-44BE-43E0-952A-DDC59E258880}" srcId="{26E222CC-70CD-4B79-B833-28D4BA951B2B}" destId="{345C5F22-AE19-48E2-BCB3-1A52A7A1CFA2}" srcOrd="1" destOrd="0" parTransId="{9267B59B-7F5F-4947-A569-FF94690E6322}" sibTransId="{3EFE79DD-0B5B-4C41-8D57-6790FBA29DB6}"/>
    <dgm:cxn modelId="{017CAD54-1F51-4861-B132-65004CF97371}" type="presOf" srcId="{871F3D3C-CA72-4379-A66C-55746BECFBC2}" destId="{B0F4B499-F8D9-4DEE-AF7E-4B7A2E336277}" srcOrd="0" destOrd="1" presId="urn:microsoft.com/office/officeart/2005/8/layout/hList6"/>
    <dgm:cxn modelId="{7F5AEC74-7347-43AC-888F-FA7AC7F47591}" srcId="{26E222CC-70CD-4B79-B833-28D4BA951B2B}" destId="{5BA1F211-1184-4AEC-9F47-9C4885C6CD26}" srcOrd="6" destOrd="0" parTransId="{07BBF382-2CC5-42BB-9CCA-6482D00D7151}" sibTransId="{6577262B-0967-47EA-8F24-19A8BBCD60A1}"/>
    <dgm:cxn modelId="{E7B8FE74-619C-48AE-AFCD-5FBFE218037B}" srcId="{332ECD1F-B538-457E-9D1E-0A942D557E3F}" destId="{7780CB66-3CC9-4C2A-A85D-D03BA45C7146}" srcOrd="1" destOrd="0" parTransId="{DB1975C4-C03E-41CE-AC30-F3C49C5BBA36}" sibTransId="{273F5AF4-3D5E-4DC4-8EF8-2C0893D7D7E0}"/>
    <dgm:cxn modelId="{EBF0A576-8406-49BD-8DE0-1EF387C41951}" type="presOf" srcId="{6BE41229-C7D7-472B-AD26-CAF296361DB2}" destId="{D64BD315-902B-4DF9-87C5-A52809052917}" srcOrd="0" destOrd="1" presId="urn:microsoft.com/office/officeart/2005/8/layout/hList6"/>
    <dgm:cxn modelId="{70C78D77-1772-455A-9DB5-51590DD4CD31}" type="presOf" srcId="{BD1B2F2A-F0E3-43BE-979F-268EA6BAA25C}" destId="{D64BD315-902B-4DF9-87C5-A52809052917}" srcOrd="0" destOrd="3" presId="urn:microsoft.com/office/officeart/2005/8/layout/hList6"/>
    <dgm:cxn modelId="{8549747A-8D61-41A8-8648-429643E86D65}" type="presOf" srcId="{5BA1F211-1184-4AEC-9F47-9C4885C6CD26}" destId="{D64BD315-902B-4DF9-87C5-A52809052917}" srcOrd="0" destOrd="7" presId="urn:microsoft.com/office/officeart/2005/8/layout/hList6"/>
    <dgm:cxn modelId="{4002C45A-F14B-4453-B544-69D9FAD13DE3}" srcId="{26E222CC-70CD-4B79-B833-28D4BA951B2B}" destId="{C0A8078A-5432-4751-9361-BEA65B0125D5}" srcOrd="8" destOrd="0" parTransId="{5077DE2E-D864-4F74-AD70-CB2CA8C2D7A8}" sibTransId="{5D42E071-9360-4A41-B64B-2564A42099C3}"/>
    <dgm:cxn modelId="{8A20467C-4098-46B3-81C8-4B2D28A188B6}" type="presOf" srcId="{332ECD1F-B538-457E-9D1E-0A942D557E3F}" destId="{6BC7B403-CDBD-45FF-BC5C-C0430B9310BE}" srcOrd="0" destOrd="0" presId="urn:microsoft.com/office/officeart/2005/8/layout/hList6"/>
    <dgm:cxn modelId="{A6CE1B7F-D988-484F-B69D-8A8BAFCF2485}" type="presOf" srcId="{51767FFB-C56E-470A-BBB9-61E9E7FCC50B}" destId="{6BC7B403-CDBD-45FF-BC5C-C0430B9310BE}" srcOrd="0" destOrd="4" presId="urn:microsoft.com/office/officeart/2005/8/layout/hList6"/>
    <dgm:cxn modelId="{F8297B83-24A0-4469-8C25-A9E9FFB9A490}" type="presOf" srcId="{14FFDF75-5E3B-4BFE-9866-A997495FED82}" destId="{D64BD315-902B-4DF9-87C5-A52809052917}" srcOrd="0" destOrd="6" presId="urn:microsoft.com/office/officeart/2005/8/layout/hList6"/>
    <dgm:cxn modelId="{C5D0BE8C-E61C-42A0-8CC9-4947A598842D}" srcId="{FF3D8D65-D4A6-4C93-B800-EDF5925996E9}" destId="{280F7CA2-D063-436E-A56C-874BA0BE9E1F}" srcOrd="3" destOrd="0" parTransId="{564692FF-2A7C-47E8-9FA6-D4B26001A56C}" sibTransId="{559F357E-9978-47BB-A325-E357F2417EF7}"/>
    <dgm:cxn modelId="{7B092E94-228A-437E-8910-7EDD1F76787F}" srcId="{FF3D8D65-D4A6-4C93-B800-EDF5925996E9}" destId="{871F3D3C-CA72-4379-A66C-55746BECFBC2}" srcOrd="0" destOrd="0" parTransId="{FC0E79B3-8E63-4A6E-8E3A-29CD901F6CB8}" sibTransId="{E9576625-9C46-4BD3-8D16-8F81A6903E66}"/>
    <dgm:cxn modelId="{5080FA9C-5183-43CF-8C44-D39CF4C5C435}" type="presOf" srcId="{D562303F-0177-4F0D-89C4-C6393A841EA6}" destId="{6BC7B403-CDBD-45FF-BC5C-C0430B9310BE}" srcOrd="0" destOrd="5" presId="urn:microsoft.com/office/officeart/2005/8/layout/hList6"/>
    <dgm:cxn modelId="{A3486BA1-6142-410B-AE1F-1E236B8D7DE3}" srcId="{FF3D8D65-D4A6-4C93-B800-EDF5925996E9}" destId="{BB6673EB-A8FB-4248-A9D4-99D2C838E514}" srcOrd="1" destOrd="0" parTransId="{15D2C071-8265-4585-9548-DB1C4B20031F}" sibTransId="{3FCD04C2-C6FA-49BC-86AB-783C4D99F58D}"/>
    <dgm:cxn modelId="{F5C856B2-6EC2-4CBA-9013-F1704B3E67C9}" type="presOf" srcId="{5D6F48BE-D31B-4E88-898F-9AAE6FC474D9}" destId="{B0F4B499-F8D9-4DEE-AF7E-4B7A2E336277}" srcOrd="0" destOrd="3" presId="urn:microsoft.com/office/officeart/2005/8/layout/hList6"/>
    <dgm:cxn modelId="{BF498EC1-4156-4560-B8E6-805D54D804CD}" srcId="{26E222CC-70CD-4B79-B833-28D4BA951B2B}" destId="{180F0A55-0615-45EE-9E16-9A75FE8FD9C9}" srcOrd="7" destOrd="0" parTransId="{DC518741-E402-4DA8-A6FF-195F21C87BFA}" sibTransId="{33C96159-0C05-44DD-A488-18F62CC813BF}"/>
    <dgm:cxn modelId="{F95409C5-33ED-474B-A5E7-DBF8464471A6}" srcId="{332ECD1F-B538-457E-9D1E-0A942D557E3F}" destId="{51767FFB-C56E-470A-BBB9-61E9E7FCC50B}" srcOrd="3" destOrd="0" parTransId="{22EA2B31-FC3F-42F4-A4AA-91040BA24072}" sibTransId="{47BB20F7-235E-4072-BC3C-FF0E32EE1DA4}"/>
    <dgm:cxn modelId="{1CA955D8-6CE9-4CBB-80B1-21F599065AE9}" type="presOf" srcId="{7780CB66-3CC9-4C2A-A85D-D03BA45C7146}" destId="{6BC7B403-CDBD-45FF-BC5C-C0430B9310BE}" srcOrd="0" destOrd="2" presId="urn:microsoft.com/office/officeart/2005/8/layout/hList6"/>
    <dgm:cxn modelId="{87E6D5D8-27D5-43DF-9C08-C38F3C70B3E8}" srcId="{332ECD1F-B538-457E-9D1E-0A942D557E3F}" destId="{D562303F-0177-4F0D-89C4-C6393A841EA6}" srcOrd="4" destOrd="0" parTransId="{8638C1E7-967E-4AAB-B915-C5F3A464F170}" sibTransId="{DE34E176-9F36-430A-8D25-A9188FA2A5F5}"/>
    <dgm:cxn modelId="{D32E37DC-02CA-40EB-9A99-4537AEEF8999}" type="presOf" srcId="{26E222CC-70CD-4B79-B833-28D4BA951B2B}" destId="{D64BD315-902B-4DF9-87C5-A52809052917}" srcOrd="0" destOrd="0" presId="urn:microsoft.com/office/officeart/2005/8/layout/hList6"/>
    <dgm:cxn modelId="{DDDA28E5-988D-4937-A169-D6705B420FD6}" srcId="{332ECD1F-B538-457E-9D1E-0A942D557E3F}" destId="{DA53C202-D649-4929-8F9A-AA377F9E67E3}" srcOrd="0" destOrd="0" parTransId="{AA1C210B-67C7-4BB1-98B6-3748B9801452}" sibTransId="{6A147CD4-B723-4E16-88EC-3C6C644E8231}"/>
    <dgm:cxn modelId="{A7F6A6E6-0006-4AC4-804B-E2248323D4E1}" srcId="{26E222CC-70CD-4B79-B833-28D4BA951B2B}" destId="{BD1B2F2A-F0E3-43BE-979F-268EA6BAA25C}" srcOrd="2" destOrd="0" parTransId="{99DEC38C-C64A-443B-A9F1-651933DBA140}" sibTransId="{3D4EB3C8-0F77-47CA-AD77-C802AABF4AA2}"/>
    <dgm:cxn modelId="{3AA6C5E9-18D6-4D93-BB22-7D7CB9726F63}" srcId="{332ECD1F-B538-457E-9D1E-0A942D557E3F}" destId="{2F3001D7-C062-49F6-A7AA-D14EBC6A857B}" srcOrd="2" destOrd="0" parTransId="{B5E4138A-F80A-48DF-AEBC-39E7BE81E1FE}" sibTransId="{688BE806-7067-4568-80B8-B4E7B181B98A}"/>
    <dgm:cxn modelId="{765AF9E9-0420-4299-923E-22B62D2E2208}" srcId="{FF3D8D65-D4A6-4C93-B800-EDF5925996E9}" destId="{5D6F48BE-D31B-4E88-898F-9AAE6FC474D9}" srcOrd="2" destOrd="0" parTransId="{37BEEA51-BAF5-46C3-B16F-3BE03CA15720}" sibTransId="{EDB2B706-F16E-472E-AA3B-172401EF8D99}"/>
    <dgm:cxn modelId="{EF83ADEE-27A9-4E2E-B4A6-F2796C3FDD5E}" type="presOf" srcId="{BB6673EB-A8FB-4248-A9D4-99D2C838E514}" destId="{B0F4B499-F8D9-4DEE-AF7E-4B7A2E336277}" srcOrd="0" destOrd="2" presId="urn:microsoft.com/office/officeart/2005/8/layout/hList6"/>
    <dgm:cxn modelId="{3AA6BFE7-A626-44F0-88F6-980EE79D5743}" type="presParOf" srcId="{1893773A-81CF-45A2-A95C-43AB90D8FAA9}" destId="{B0F4B499-F8D9-4DEE-AF7E-4B7A2E336277}" srcOrd="0" destOrd="0" presId="urn:microsoft.com/office/officeart/2005/8/layout/hList6"/>
    <dgm:cxn modelId="{049E8386-9DDC-4377-9C8D-218A544D3743}" type="presParOf" srcId="{1893773A-81CF-45A2-A95C-43AB90D8FAA9}" destId="{C075152E-C29C-4AB0-8A74-6766F94587BF}" srcOrd="1" destOrd="0" presId="urn:microsoft.com/office/officeart/2005/8/layout/hList6"/>
    <dgm:cxn modelId="{7ECD4468-3CA1-4575-B373-491201EDCC3E}" type="presParOf" srcId="{1893773A-81CF-45A2-A95C-43AB90D8FAA9}" destId="{6BC7B403-CDBD-45FF-BC5C-C0430B9310BE}" srcOrd="2" destOrd="0" presId="urn:microsoft.com/office/officeart/2005/8/layout/hList6"/>
    <dgm:cxn modelId="{7773EA68-2FFF-46B8-9A76-185438D581A5}" type="presParOf" srcId="{1893773A-81CF-45A2-A95C-43AB90D8FAA9}" destId="{9FE210DE-A545-4D9D-B50A-E064D679B0AF}" srcOrd="3" destOrd="0" presId="urn:microsoft.com/office/officeart/2005/8/layout/hList6"/>
    <dgm:cxn modelId="{DE7CB751-F0A2-49F1-A6FB-137038932BC6}" type="presParOf" srcId="{1893773A-81CF-45A2-A95C-43AB90D8FAA9}" destId="{D64BD315-902B-4DF9-87C5-A52809052917}"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06901C9-B591-4D68-95F1-C4614B0158E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ADD4817E-46BB-4A1E-8558-58D79801C8ED}">
      <dgm:prSet phldrT="[Text]"/>
      <dgm:spPr/>
      <dgm:t>
        <a:bodyPr/>
        <a:lstStyle/>
        <a:p>
          <a:r>
            <a:rPr lang="en-US" dirty="0"/>
            <a:t>Admissible</a:t>
          </a:r>
        </a:p>
      </dgm:t>
    </dgm:pt>
    <dgm:pt modelId="{81661FC0-1BD3-434A-AA24-A23691E47293}" type="parTrans" cxnId="{51AE4400-B00F-41AA-8B5A-AB0F5BF7BEC8}">
      <dgm:prSet/>
      <dgm:spPr/>
      <dgm:t>
        <a:bodyPr/>
        <a:lstStyle/>
        <a:p>
          <a:endParaRPr lang="en-US"/>
        </a:p>
      </dgm:t>
    </dgm:pt>
    <dgm:pt modelId="{5DD98AFC-7E00-46F9-A922-2AB71058F905}" type="sibTrans" cxnId="{51AE4400-B00F-41AA-8B5A-AB0F5BF7BEC8}">
      <dgm:prSet/>
      <dgm:spPr/>
      <dgm:t>
        <a:bodyPr/>
        <a:lstStyle/>
        <a:p>
          <a:endParaRPr lang="en-US"/>
        </a:p>
      </dgm:t>
    </dgm:pt>
    <dgm:pt modelId="{F4A883FF-AF53-4F24-AB72-A3149DD782CF}">
      <dgm:prSet phldrT="[Text]"/>
      <dgm:spPr/>
      <dgm:t>
        <a:bodyPr/>
        <a:lstStyle/>
        <a:p>
          <a:r>
            <a:rPr lang="en-US" dirty="0"/>
            <a:t>Evidence must be related to the fact being proved.</a:t>
          </a:r>
        </a:p>
      </dgm:t>
    </dgm:pt>
    <dgm:pt modelId="{AD6DF64D-1773-4F7F-A6F3-BF4208663FDE}" type="parTrans" cxnId="{7EBA268B-E7B0-4163-BF2E-A579F902695D}">
      <dgm:prSet/>
      <dgm:spPr/>
      <dgm:t>
        <a:bodyPr/>
        <a:lstStyle/>
        <a:p>
          <a:endParaRPr lang="en-US"/>
        </a:p>
      </dgm:t>
    </dgm:pt>
    <dgm:pt modelId="{D54F7B8E-0112-4984-BA23-95889458043E}" type="sibTrans" cxnId="{7EBA268B-E7B0-4163-BF2E-A579F902695D}">
      <dgm:prSet/>
      <dgm:spPr/>
      <dgm:t>
        <a:bodyPr/>
        <a:lstStyle/>
        <a:p>
          <a:endParaRPr lang="en-US"/>
        </a:p>
      </dgm:t>
    </dgm:pt>
    <dgm:pt modelId="{16E8860B-A7BC-47E9-B397-2EA4D7DEFEC1}">
      <dgm:prSet phldrT="[Text]"/>
      <dgm:spPr/>
      <dgm:t>
        <a:bodyPr/>
        <a:lstStyle/>
        <a:p>
          <a:r>
            <a:rPr lang="en-US" dirty="0"/>
            <a:t>Authentic</a:t>
          </a:r>
        </a:p>
      </dgm:t>
    </dgm:pt>
    <dgm:pt modelId="{86B708DA-28FF-4AF5-96BD-19EAFACC59E5}" type="parTrans" cxnId="{05BC5EED-D02A-4B28-866A-38CC23464EE9}">
      <dgm:prSet/>
      <dgm:spPr/>
      <dgm:t>
        <a:bodyPr/>
        <a:lstStyle/>
        <a:p>
          <a:endParaRPr lang="en-US"/>
        </a:p>
      </dgm:t>
    </dgm:pt>
    <dgm:pt modelId="{8985A9F4-0C3A-4D42-A6E7-35A36F8BCA0F}" type="sibTrans" cxnId="{05BC5EED-D02A-4B28-866A-38CC23464EE9}">
      <dgm:prSet/>
      <dgm:spPr/>
      <dgm:t>
        <a:bodyPr/>
        <a:lstStyle/>
        <a:p>
          <a:endParaRPr lang="en-US"/>
        </a:p>
      </dgm:t>
    </dgm:pt>
    <dgm:pt modelId="{CCF810DD-CD7F-4E9C-AF58-F7089169E6A7}">
      <dgm:prSet phldrT="[Text]"/>
      <dgm:spPr/>
      <dgm:t>
        <a:bodyPr/>
        <a:lstStyle/>
        <a:p>
          <a:r>
            <a:rPr lang="en-US" dirty="0"/>
            <a:t>Evidence must be real and must be related to the incident in a proper way.</a:t>
          </a:r>
        </a:p>
      </dgm:t>
    </dgm:pt>
    <dgm:pt modelId="{E9C6745C-3EF5-4AEF-937F-63EF811DC97E}" type="parTrans" cxnId="{84011506-A082-41CD-BBAC-26FB03DD3B04}">
      <dgm:prSet/>
      <dgm:spPr/>
      <dgm:t>
        <a:bodyPr/>
        <a:lstStyle/>
        <a:p>
          <a:endParaRPr lang="en-US"/>
        </a:p>
      </dgm:t>
    </dgm:pt>
    <dgm:pt modelId="{D2DF534D-354E-49A2-8814-161B00E03F8A}" type="sibTrans" cxnId="{84011506-A082-41CD-BBAC-26FB03DD3B04}">
      <dgm:prSet/>
      <dgm:spPr/>
      <dgm:t>
        <a:bodyPr/>
        <a:lstStyle/>
        <a:p>
          <a:endParaRPr lang="en-US"/>
        </a:p>
      </dgm:t>
    </dgm:pt>
    <dgm:pt modelId="{05BA5922-3865-44C0-99F5-9ED5E1A161C0}">
      <dgm:prSet phldrT="[Text]"/>
      <dgm:spPr/>
      <dgm:t>
        <a:bodyPr/>
        <a:lstStyle/>
        <a:p>
          <a:r>
            <a:rPr lang="en-US" dirty="0"/>
            <a:t>Complete</a:t>
          </a:r>
        </a:p>
      </dgm:t>
    </dgm:pt>
    <dgm:pt modelId="{297804E9-ADBD-4F11-A24B-A3587D8C86D4}" type="parTrans" cxnId="{14A4975B-A098-42D0-B7DD-2FA10BF99D27}">
      <dgm:prSet/>
      <dgm:spPr/>
      <dgm:t>
        <a:bodyPr/>
        <a:lstStyle/>
        <a:p>
          <a:endParaRPr lang="en-US"/>
        </a:p>
      </dgm:t>
    </dgm:pt>
    <dgm:pt modelId="{B066EACB-F1B6-4A15-9BF0-5EE780F1751A}" type="sibTrans" cxnId="{14A4975B-A098-42D0-B7DD-2FA10BF99D27}">
      <dgm:prSet/>
      <dgm:spPr/>
      <dgm:t>
        <a:bodyPr/>
        <a:lstStyle/>
        <a:p>
          <a:endParaRPr lang="en-US"/>
        </a:p>
      </dgm:t>
    </dgm:pt>
    <dgm:pt modelId="{28445CFE-3E19-4EBF-97CB-97737E4CE4CD}">
      <dgm:prSet phldrT="[Text]"/>
      <dgm:spPr/>
      <dgm:t>
        <a:bodyPr/>
        <a:lstStyle/>
        <a:p>
          <a:r>
            <a:rPr lang="en-US" dirty="0"/>
            <a:t>Evidence must prove the attacker’s actions or innocence.</a:t>
          </a:r>
        </a:p>
      </dgm:t>
    </dgm:pt>
    <dgm:pt modelId="{8C11D1FF-5F6D-4784-B39E-01B1C4922284}" type="parTrans" cxnId="{030316F0-0A3F-4BB6-8A59-C6B47567EF74}">
      <dgm:prSet/>
      <dgm:spPr/>
      <dgm:t>
        <a:bodyPr/>
        <a:lstStyle/>
        <a:p>
          <a:endParaRPr lang="en-US"/>
        </a:p>
      </dgm:t>
    </dgm:pt>
    <dgm:pt modelId="{FE8A343B-88F9-4D95-82D9-401E8C5E5A08}" type="sibTrans" cxnId="{030316F0-0A3F-4BB6-8A59-C6B47567EF74}">
      <dgm:prSet/>
      <dgm:spPr/>
      <dgm:t>
        <a:bodyPr/>
        <a:lstStyle/>
        <a:p>
          <a:endParaRPr lang="en-US"/>
        </a:p>
      </dgm:t>
    </dgm:pt>
    <dgm:pt modelId="{0A40A177-8098-4BF0-BCBD-05725AD61B6E}">
      <dgm:prSet phldrT="[Text]"/>
      <dgm:spPr/>
      <dgm:t>
        <a:bodyPr/>
        <a:lstStyle/>
        <a:p>
          <a:r>
            <a:rPr lang="en-US" dirty="0"/>
            <a:t>Reliable</a:t>
          </a:r>
        </a:p>
      </dgm:t>
    </dgm:pt>
    <dgm:pt modelId="{86B3683A-30F1-4FCF-BFC9-750610A85153}" type="parTrans" cxnId="{49856A98-948F-4180-B5D2-8A3741EE7577}">
      <dgm:prSet/>
      <dgm:spPr/>
      <dgm:t>
        <a:bodyPr/>
        <a:lstStyle/>
        <a:p>
          <a:endParaRPr lang="en-US"/>
        </a:p>
      </dgm:t>
    </dgm:pt>
    <dgm:pt modelId="{31C64561-DBF6-4638-9BD8-E839DC958F6C}" type="sibTrans" cxnId="{49856A98-948F-4180-B5D2-8A3741EE7577}">
      <dgm:prSet/>
      <dgm:spPr/>
      <dgm:t>
        <a:bodyPr/>
        <a:lstStyle/>
        <a:p>
          <a:endParaRPr lang="en-US"/>
        </a:p>
      </dgm:t>
    </dgm:pt>
    <dgm:pt modelId="{E652616D-997A-4866-A2BF-A42C86EF8CAB}">
      <dgm:prSet phldrT="[Text]"/>
      <dgm:spPr/>
      <dgm:t>
        <a:bodyPr/>
        <a:lstStyle/>
        <a:p>
          <a:r>
            <a:rPr lang="en-US" dirty="0"/>
            <a:t>There must be no doubt about the authenticity or veracity of the evidence.</a:t>
          </a:r>
        </a:p>
      </dgm:t>
    </dgm:pt>
    <dgm:pt modelId="{70AFCE43-E3EC-44F0-AD9C-A1CEE04FA812}" type="parTrans" cxnId="{55F3F5F3-C275-47D2-9EBC-C88B8FAC7456}">
      <dgm:prSet/>
      <dgm:spPr/>
      <dgm:t>
        <a:bodyPr/>
        <a:lstStyle/>
        <a:p>
          <a:endParaRPr lang="en-US"/>
        </a:p>
      </dgm:t>
    </dgm:pt>
    <dgm:pt modelId="{E173FEDD-8A67-448F-BEAF-41AED2EAEEFA}" type="sibTrans" cxnId="{55F3F5F3-C275-47D2-9EBC-C88B8FAC7456}">
      <dgm:prSet/>
      <dgm:spPr/>
      <dgm:t>
        <a:bodyPr/>
        <a:lstStyle/>
        <a:p>
          <a:endParaRPr lang="en-US"/>
        </a:p>
      </dgm:t>
    </dgm:pt>
    <dgm:pt modelId="{6CB7637D-84FE-4961-93CD-F562566C17FA}">
      <dgm:prSet phldrT="[Text]"/>
      <dgm:spPr/>
      <dgm:t>
        <a:bodyPr/>
        <a:lstStyle/>
        <a:p>
          <a:r>
            <a:rPr lang="en-US" dirty="0"/>
            <a:t>Believable</a:t>
          </a:r>
        </a:p>
      </dgm:t>
    </dgm:pt>
    <dgm:pt modelId="{B3D5794A-808D-4906-B2C0-2989287CDA64}" type="parTrans" cxnId="{CE6E0BA4-0796-48A9-9F93-D181D1CD1A52}">
      <dgm:prSet/>
      <dgm:spPr/>
      <dgm:t>
        <a:bodyPr/>
        <a:lstStyle/>
        <a:p>
          <a:endParaRPr lang="en-US"/>
        </a:p>
      </dgm:t>
    </dgm:pt>
    <dgm:pt modelId="{C6660E3D-FC15-429C-9D06-9734DCBA5807}" type="sibTrans" cxnId="{CE6E0BA4-0796-48A9-9F93-D181D1CD1A52}">
      <dgm:prSet/>
      <dgm:spPr/>
      <dgm:t>
        <a:bodyPr/>
        <a:lstStyle/>
        <a:p>
          <a:endParaRPr lang="en-US"/>
        </a:p>
      </dgm:t>
    </dgm:pt>
    <dgm:pt modelId="{2E812B03-6D40-44A0-8C5D-995A8BF59ABD}">
      <dgm:prSet phldrT="[Text]"/>
      <dgm:spPr/>
      <dgm:t>
        <a:bodyPr/>
        <a:lstStyle/>
        <a:p>
          <a:r>
            <a:rPr lang="en-US" dirty="0"/>
            <a:t>Evidence must be clear and understandable by the judges.</a:t>
          </a:r>
        </a:p>
      </dgm:t>
    </dgm:pt>
    <dgm:pt modelId="{4A856CA5-3553-446A-811B-66470F08DAD0}" type="parTrans" cxnId="{0388DB50-F3A8-4B19-BBE8-3390CA07AC85}">
      <dgm:prSet/>
      <dgm:spPr/>
      <dgm:t>
        <a:bodyPr/>
        <a:lstStyle/>
        <a:p>
          <a:endParaRPr lang="en-US"/>
        </a:p>
      </dgm:t>
    </dgm:pt>
    <dgm:pt modelId="{81A3F425-A412-444C-A44F-1638D656B07C}" type="sibTrans" cxnId="{0388DB50-F3A8-4B19-BBE8-3390CA07AC85}">
      <dgm:prSet/>
      <dgm:spPr/>
      <dgm:t>
        <a:bodyPr/>
        <a:lstStyle/>
        <a:p>
          <a:endParaRPr lang="en-US"/>
        </a:p>
      </dgm:t>
    </dgm:pt>
    <dgm:pt modelId="{0AE70D4B-A665-4209-83A7-8F9E52C7CE7C}" type="pres">
      <dgm:prSet presAssocID="{606901C9-B591-4D68-95F1-C4614B0158E9}" presName="vert0" presStyleCnt="0">
        <dgm:presLayoutVars>
          <dgm:dir/>
          <dgm:animOne val="branch"/>
          <dgm:animLvl val="lvl"/>
        </dgm:presLayoutVars>
      </dgm:prSet>
      <dgm:spPr/>
    </dgm:pt>
    <dgm:pt modelId="{F2228E72-B2CE-4F14-918C-8AFE61E3471B}" type="pres">
      <dgm:prSet presAssocID="{ADD4817E-46BB-4A1E-8558-58D79801C8ED}" presName="thickLine" presStyleLbl="alignNode1" presStyleIdx="0" presStyleCnt="5"/>
      <dgm:spPr/>
    </dgm:pt>
    <dgm:pt modelId="{3E225BF6-3E87-4785-8243-EDCAE2C224A2}" type="pres">
      <dgm:prSet presAssocID="{ADD4817E-46BB-4A1E-8558-58D79801C8ED}" presName="horz1" presStyleCnt="0"/>
      <dgm:spPr/>
    </dgm:pt>
    <dgm:pt modelId="{33D3946A-9891-45E6-96B9-03B7975D9FF6}" type="pres">
      <dgm:prSet presAssocID="{ADD4817E-46BB-4A1E-8558-58D79801C8ED}" presName="tx1" presStyleLbl="revTx" presStyleIdx="0" presStyleCnt="10"/>
      <dgm:spPr/>
    </dgm:pt>
    <dgm:pt modelId="{9B476BFC-E2E5-4402-83B9-E95EEEBE207D}" type="pres">
      <dgm:prSet presAssocID="{ADD4817E-46BB-4A1E-8558-58D79801C8ED}" presName="vert1" presStyleCnt="0"/>
      <dgm:spPr/>
    </dgm:pt>
    <dgm:pt modelId="{493A62CD-13EA-4738-A7D8-003380AB5589}" type="pres">
      <dgm:prSet presAssocID="{F4A883FF-AF53-4F24-AB72-A3149DD782CF}" presName="vertSpace2a" presStyleCnt="0"/>
      <dgm:spPr/>
    </dgm:pt>
    <dgm:pt modelId="{B4B1944E-795C-4291-8700-6ABA04714488}" type="pres">
      <dgm:prSet presAssocID="{F4A883FF-AF53-4F24-AB72-A3149DD782CF}" presName="horz2" presStyleCnt="0"/>
      <dgm:spPr/>
    </dgm:pt>
    <dgm:pt modelId="{90B962E4-1FC2-4124-B865-769F97C8E261}" type="pres">
      <dgm:prSet presAssocID="{F4A883FF-AF53-4F24-AB72-A3149DD782CF}" presName="horzSpace2" presStyleCnt="0"/>
      <dgm:spPr/>
    </dgm:pt>
    <dgm:pt modelId="{9818A5E2-672B-40DB-9E03-9B7DB2982299}" type="pres">
      <dgm:prSet presAssocID="{F4A883FF-AF53-4F24-AB72-A3149DD782CF}" presName="tx2" presStyleLbl="revTx" presStyleIdx="1" presStyleCnt="10"/>
      <dgm:spPr/>
    </dgm:pt>
    <dgm:pt modelId="{B20FBAAD-1476-4C22-B9FA-84D96242B89C}" type="pres">
      <dgm:prSet presAssocID="{F4A883FF-AF53-4F24-AB72-A3149DD782CF}" presName="vert2" presStyleCnt="0"/>
      <dgm:spPr/>
    </dgm:pt>
    <dgm:pt modelId="{D6071761-6C8B-433F-8441-A7D828876023}" type="pres">
      <dgm:prSet presAssocID="{F4A883FF-AF53-4F24-AB72-A3149DD782CF}" presName="thinLine2b" presStyleLbl="callout" presStyleIdx="0" presStyleCnt="5"/>
      <dgm:spPr/>
    </dgm:pt>
    <dgm:pt modelId="{93E02483-F186-47A2-8EA7-E34B8E718556}" type="pres">
      <dgm:prSet presAssocID="{F4A883FF-AF53-4F24-AB72-A3149DD782CF}" presName="vertSpace2b" presStyleCnt="0"/>
      <dgm:spPr/>
    </dgm:pt>
    <dgm:pt modelId="{1C230772-D9AA-4F94-8621-D5EC2BE26127}" type="pres">
      <dgm:prSet presAssocID="{16E8860B-A7BC-47E9-B397-2EA4D7DEFEC1}" presName="thickLine" presStyleLbl="alignNode1" presStyleIdx="1" presStyleCnt="5"/>
      <dgm:spPr/>
    </dgm:pt>
    <dgm:pt modelId="{FA8D94D4-EE92-46E1-A863-D597207E49A9}" type="pres">
      <dgm:prSet presAssocID="{16E8860B-A7BC-47E9-B397-2EA4D7DEFEC1}" presName="horz1" presStyleCnt="0"/>
      <dgm:spPr/>
    </dgm:pt>
    <dgm:pt modelId="{946EF6F4-BD96-4D75-90FA-7592D8A77096}" type="pres">
      <dgm:prSet presAssocID="{16E8860B-A7BC-47E9-B397-2EA4D7DEFEC1}" presName="tx1" presStyleLbl="revTx" presStyleIdx="2" presStyleCnt="10"/>
      <dgm:spPr/>
    </dgm:pt>
    <dgm:pt modelId="{9DDA8B18-F9C6-4543-90D2-8AF3653C1F6A}" type="pres">
      <dgm:prSet presAssocID="{16E8860B-A7BC-47E9-B397-2EA4D7DEFEC1}" presName="vert1" presStyleCnt="0"/>
      <dgm:spPr/>
    </dgm:pt>
    <dgm:pt modelId="{07E7AD72-B0ED-492D-AD66-0BCFBC027151}" type="pres">
      <dgm:prSet presAssocID="{CCF810DD-CD7F-4E9C-AF58-F7089169E6A7}" presName="vertSpace2a" presStyleCnt="0"/>
      <dgm:spPr/>
    </dgm:pt>
    <dgm:pt modelId="{D8595E90-4FE0-469E-9A2F-1EAFB8F2D6E2}" type="pres">
      <dgm:prSet presAssocID="{CCF810DD-CD7F-4E9C-AF58-F7089169E6A7}" presName="horz2" presStyleCnt="0"/>
      <dgm:spPr/>
    </dgm:pt>
    <dgm:pt modelId="{EA439226-FF8C-4D85-82BF-F9D595606C16}" type="pres">
      <dgm:prSet presAssocID="{CCF810DD-CD7F-4E9C-AF58-F7089169E6A7}" presName="horzSpace2" presStyleCnt="0"/>
      <dgm:spPr/>
    </dgm:pt>
    <dgm:pt modelId="{EE980159-8284-4177-9D18-414429EF37F7}" type="pres">
      <dgm:prSet presAssocID="{CCF810DD-CD7F-4E9C-AF58-F7089169E6A7}" presName="tx2" presStyleLbl="revTx" presStyleIdx="3" presStyleCnt="10"/>
      <dgm:spPr/>
    </dgm:pt>
    <dgm:pt modelId="{0685F69E-FF8E-4A76-BF6E-DEC9965110FE}" type="pres">
      <dgm:prSet presAssocID="{CCF810DD-CD7F-4E9C-AF58-F7089169E6A7}" presName="vert2" presStyleCnt="0"/>
      <dgm:spPr/>
    </dgm:pt>
    <dgm:pt modelId="{1DF7FEA8-6A40-45A5-8718-C5D0A004975E}" type="pres">
      <dgm:prSet presAssocID="{CCF810DD-CD7F-4E9C-AF58-F7089169E6A7}" presName="thinLine2b" presStyleLbl="callout" presStyleIdx="1" presStyleCnt="5"/>
      <dgm:spPr/>
    </dgm:pt>
    <dgm:pt modelId="{4DAD8FA8-FE19-4349-8605-4AB82DC88CC7}" type="pres">
      <dgm:prSet presAssocID="{CCF810DD-CD7F-4E9C-AF58-F7089169E6A7}" presName="vertSpace2b" presStyleCnt="0"/>
      <dgm:spPr/>
    </dgm:pt>
    <dgm:pt modelId="{F62BEC43-8C7C-4801-AE5D-9D64DF35B300}" type="pres">
      <dgm:prSet presAssocID="{05BA5922-3865-44C0-99F5-9ED5E1A161C0}" presName="thickLine" presStyleLbl="alignNode1" presStyleIdx="2" presStyleCnt="5"/>
      <dgm:spPr/>
    </dgm:pt>
    <dgm:pt modelId="{94F386A2-227A-445B-8464-36025DB979DF}" type="pres">
      <dgm:prSet presAssocID="{05BA5922-3865-44C0-99F5-9ED5E1A161C0}" presName="horz1" presStyleCnt="0"/>
      <dgm:spPr/>
    </dgm:pt>
    <dgm:pt modelId="{FDCAB7C3-8A6F-4794-A9E5-DDF93FB8E2EF}" type="pres">
      <dgm:prSet presAssocID="{05BA5922-3865-44C0-99F5-9ED5E1A161C0}" presName="tx1" presStyleLbl="revTx" presStyleIdx="4" presStyleCnt="10"/>
      <dgm:spPr/>
    </dgm:pt>
    <dgm:pt modelId="{3D4EFD43-4A4E-4C43-865C-78AA7D6CC5FD}" type="pres">
      <dgm:prSet presAssocID="{05BA5922-3865-44C0-99F5-9ED5E1A161C0}" presName="vert1" presStyleCnt="0"/>
      <dgm:spPr/>
    </dgm:pt>
    <dgm:pt modelId="{E048EBDA-6A34-4B72-BBB0-89E0C0C91E0D}" type="pres">
      <dgm:prSet presAssocID="{28445CFE-3E19-4EBF-97CB-97737E4CE4CD}" presName="vertSpace2a" presStyleCnt="0"/>
      <dgm:spPr/>
    </dgm:pt>
    <dgm:pt modelId="{F94DEC8F-713B-4053-8088-E3170AFB56AB}" type="pres">
      <dgm:prSet presAssocID="{28445CFE-3E19-4EBF-97CB-97737E4CE4CD}" presName="horz2" presStyleCnt="0"/>
      <dgm:spPr/>
    </dgm:pt>
    <dgm:pt modelId="{E67B8462-4F1F-4D7D-8F9E-4AC76D585B9F}" type="pres">
      <dgm:prSet presAssocID="{28445CFE-3E19-4EBF-97CB-97737E4CE4CD}" presName="horzSpace2" presStyleCnt="0"/>
      <dgm:spPr/>
    </dgm:pt>
    <dgm:pt modelId="{B209B7F9-E81C-4974-A47C-9496ABE44241}" type="pres">
      <dgm:prSet presAssocID="{28445CFE-3E19-4EBF-97CB-97737E4CE4CD}" presName="tx2" presStyleLbl="revTx" presStyleIdx="5" presStyleCnt="10"/>
      <dgm:spPr/>
    </dgm:pt>
    <dgm:pt modelId="{6D0C7765-4E42-4C71-A70A-CCF5D00B69AF}" type="pres">
      <dgm:prSet presAssocID="{28445CFE-3E19-4EBF-97CB-97737E4CE4CD}" presName="vert2" presStyleCnt="0"/>
      <dgm:spPr/>
    </dgm:pt>
    <dgm:pt modelId="{D87B2319-3A27-4560-A0D6-86934726BABD}" type="pres">
      <dgm:prSet presAssocID="{28445CFE-3E19-4EBF-97CB-97737E4CE4CD}" presName="thinLine2b" presStyleLbl="callout" presStyleIdx="2" presStyleCnt="5"/>
      <dgm:spPr/>
    </dgm:pt>
    <dgm:pt modelId="{A8CC85F0-E5F3-4AC5-8F3E-F6DDA4F95E44}" type="pres">
      <dgm:prSet presAssocID="{28445CFE-3E19-4EBF-97CB-97737E4CE4CD}" presName="vertSpace2b" presStyleCnt="0"/>
      <dgm:spPr/>
    </dgm:pt>
    <dgm:pt modelId="{BD636D47-5E14-468B-B461-693489397AA9}" type="pres">
      <dgm:prSet presAssocID="{0A40A177-8098-4BF0-BCBD-05725AD61B6E}" presName="thickLine" presStyleLbl="alignNode1" presStyleIdx="3" presStyleCnt="5"/>
      <dgm:spPr/>
    </dgm:pt>
    <dgm:pt modelId="{ABF3F0CD-8BFB-49C5-A8B0-134E565CC3D8}" type="pres">
      <dgm:prSet presAssocID="{0A40A177-8098-4BF0-BCBD-05725AD61B6E}" presName="horz1" presStyleCnt="0"/>
      <dgm:spPr/>
    </dgm:pt>
    <dgm:pt modelId="{3651BE75-3986-4751-9050-89FB4E618A11}" type="pres">
      <dgm:prSet presAssocID="{0A40A177-8098-4BF0-BCBD-05725AD61B6E}" presName="tx1" presStyleLbl="revTx" presStyleIdx="6" presStyleCnt="10"/>
      <dgm:spPr/>
    </dgm:pt>
    <dgm:pt modelId="{405378E1-0A62-4251-B26D-49688AF9DDFB}" type="pres">
      <dgm:prSet presAssocID="{0A40A177-8098-4BF0-BCBD-05725AD61B6E}" presName="vert1" presStyleCnt="0"/>
      <dgm:spPr/>
    </dgm:pt>
    <dgm:pt modelId="{EDC9F8F9-EE5A-4CC2-9ED7-5036674C1147}" type="pres">
      <dgm:prSet presAssocID="{E652616D-997A-4866-A2BF-A42C86EF8CAB}" presName="vertSpace2a" presStyleCnt="0"/>
      <dgm:spPr/>
    </dgm:pt>
    <dgm:pt modelId="{CDC58E2C-CB25-4C27-B42E-5317218B4E9F}" type="pres">
      <dgm:prSet presAssocID="{E652616D-997A-4866-A2BF-A42C86EF8CAB}" presName="horz2" presStyleCnt="0"/>
      <dgm:spPr/>
    </dgm:pt>
    <dgm:pt modelId="{D50EFDDA-7A0E-4720-9657-24A920E88A8E}" type="pres">
      <dgm:prSet presAssocID="{E652616D-997A-4866-A2BF-A42C86EF8CAB}" presName="horzSpace2" presStyleCnt="0"/>
      <dgm:spPr/>
    </dgm:pt>
    <dgm:pt modelId="{E35C8B8C-7014-43ED-88A3-1D3C37EC64C3}" type="pres">
      <dgm:prSet presAssocID="{E652616D-997A-4866-A2BF-A42C86EF8CAB}" presName="tx2" presStyleLbl="revTx" presStyleIdx="7" presStyleCnt="10"/>
      <dgm:spPr/>
    </dgm:pt>
    <dgm:pt modelId="{F38B9935-54D3-4A74-86B4-51006D2C889C}" type="pres">
      <dgm:prSet presAssocID="{E652616D-997A-4866-A2BF-A42C86EF8CAB}" presName="vert2" presStyleCnt="0"/>
      <dgm:spPr/>
    </dgm:pt>
    <dgm:pt modelId="{78A37988-D53F-4EC1-9C01-BDA6EFD1800D}" type="pres">
      <dgm:prSet presAssocID="{E652616D-997A-4866-A2BF-A42C86EF8CAB}" presName="thinLine2b" presStyleLbl="callout" presStyleIdx="3" presStyleCnt="5"/>
      <dgm:spPr/>
    </dgm:pt>
    <dgm:pt modelId="{6686B53B-4B87-4FDC-AE2F-66667CE90626}" type="pres">
      <dgm:prSet presAssocID="{E652616D-997A-4866-A2BF-A42C86EF8CAB}" presName="vertSpace2b" presStyleCnt="0"/>
      <dgm:spPr/>
    </dgm:pt>
    <dgm:pt modelId="{50DBD92B-70E9-40CC-82FB-B876372B572E}" type="pres">
      <dgm:prSet presAssocID="{6CB7637D-84FE-4961-93CD-F562566C17FA}" presName="thickLine" presStyleLbl="alignNode1" presStyleIdx="4" presStyleCnt="5"/>
      <dgm:spPr/>
    </dgm:pt>
    <dgm:pt modelId="{6117BE4C-1968-47B7-8DC6-BEA578146366}" type="pres">
      <dgm:prSet presAssocID="{6CB7637D-84FE-4961-93CD-F562566C17FA}" presName="horz1" presStyleCnt="0"/>
      <dgm:spPr/>
    </dgm:pt>
    <dgm:pt modelId="{E43C88B5-E50D-4043-9722-1B84A3D189DD}" type="pres">
      <dgm:prSet presAssocID="{6CB7637D-84FE-4961-93CD-F562566C17FA}" presName="tx1" presStyleLbl="revTx" presStyleIdx="8" presStyleCnt="10"/>
      <dgm:spPr/>
    </dgm:pt>
    <dgm:pt modelId="{4B434422-7370-47C9-A4FB-B720AA3CCE94}" type="pres">
      <dgm:prSet presAssocID="{6CB7637D-84FE-4961-93CD-F562566C17FA}" presName="vert1" presStyleCnt="0"/>
      <dgm:spPr/>
    </dgm:pt>
    <dgm:pt modelId="{5B259427-BF2B-4845-9255-F9DA1AC3C5AC}" type="pres">
      <dgm:prSet presAssocID="{2E812B03-6D40-44A0-8C5D-995A8BF59ABD}" presName="vertSpace2a" presStyleCnt="0"/>
      <dgm:spPr/>
    </dgm:pt>
    <dgm:pt modelId="{C61C933B-8616-4D89-AE15-51EC974A699E}" type="pres">
      <dgm:prSet presAssocID="{2E812B03-6D40-44A0-8C5D-995A8BF59ABD}" presName="horz2" presStyleCnt="0"/>
      <dgm:spPr/>
    </dgm:pt>
    <dgm:pt modelId="{841DDD4D-1BD7-4603-BDA9-9D153B48E376}" type="pres">
      <dgm:prSet presAssocID="{2E812B03-6D40-44A0-8C5D-995A8BF59ABD}" presName="horzSpace2" presStyleCnt="0"/>
      <dgm:spPr/>
    </dgm:pt>
    <dgm:pt modelId="{1631D37A-8CFE-4035-9CF3-7D9D70AF7DFE}" type="pres">
      <dgm:prSet presAssocID="{2E812B03-6D40-44A0-8C5D-995A8BF59ABD}" presName="tx2" presStyleLbl="revTx" presStyleIdx="9" presStyleCnt="10"/>
      <dgm:spPr/>
    </dgm:pt>
    <dgm:pt modelId="{96837E5F-39C7-4DA8-B96A-BB307E9A044B}" type="pres">
      <dgm:prSet presAssocID="{2E812B03-6D40-44A0-8C5D-995A8BF59ABD}" presName="vert2" presStyleCnt="0"/>
      <dgm:spPr/>
    </dgm:pt>
    <dgm:pt modelId="{BDD91502-1627-433D-A72B-7D351C7D4FA7}" type="pres">
      <dgm:prSet presAssocID="{2E812B03-6D40-44A0-8C5D-995A8BF59ABD}" presName="thinLine2b" presStyleLbl="callout" presStyleIdx="4" presStyleCnt="5"/>
      <dgm:spPr/>
    </dgm:pt>
    <dgm:pt modelId="{3C1EAD7E-51C2-428E-9529-FA6D10F64971}" type="pres">
      <dgm:prSet presAssocID="{2E812B03-6D40-44A0-8C5D-995A8BF59ABD}" presName="vertSpace2b" presStyleCnt="0"/>
      <dgm:spPr/>
    </dgm:pt>
  </dgm:ptLst>
  <dgm:cxnLst>
    <dgm:cxn modelId="{51AE4400-B00F-41AA-8B5A-AB0F5BF7BEC8}" srcId="{606901C9-B591-4D68-95F1-C4614B0158E9}" destId="{ADD4817E-46BB-4A1E-8558-58D79801C8ED}" srcOrd="0" destOrd="0" parTransId="{81661FC0-1BD3-434A-AA24-A23691E47293}" sibTransId="{5DD98AFC-7E00-46F9-A922-2AB71058F905}"/>
    <dgm:cxn modelId="{84011506-A082-41CD-BBAC-26FB03DD3B04}" srcId="{16E8860B-A7BC-47E9-B397-2EA4D7DEFEC1}" destId="{CCF810DD-CD7F-4E9C-AF58-F7089169E6A7}" srcOrd="0" destOrd="0" parTransId="{E9C6745C-3EF5-4AEF-937F-63EF811DC97E}" sibTransId="{D2DF534D-354E-49A2-8814-161B00E03F8A}"/>
    <dgm:cxn modelId="{7CF30713-630F-413B-A40F-D295EF2C8F56}" type="presOf" srcId="{16E8860B-A7BC-47E9-B397-2EA4D7DEFEC1}" destId="{946EF6F4-BD96-4D75-90FA-7592D8A77096}" srcOrd="0" destOrd="0" presId="urn:microsoft.com/office/officeart/2008/layout/LinedList"/>
    <dgm:cxn modelId="{3DB5F52F-D85E-48F6-928E-66A48525BB5C}" type="presOf" srcId="{2E812B03-6D40-44A0-8C5D-995A8BF59ABD}" destId="{1631D37A-8CFE-4035-9CF3-7D9D70AF7DFE}" srcOrd="0" destOrd="0" presId="urn:microsoft.com/office/officeart/2008/layout/LinedList"/>
    <dgm:cxn modelId="{14A4975B-A098-42D0-B7DD-2FA10BF99D27}" srcId="{606901C9-B591-4D68-95F1-C4614B0158E9}" destId="{05BA5922-3865-44C0-99F5-9ED5E1A161C0}" srcOrd="2" destOrd="0" parTransId="{297804E9-ADBD-4F11-A24B-A3587D8C86D4}" sibTransId="{B066EACB-F1B6-4A15-9BF0-5EE780F1751A}"/>
    <dgm:cxn modelId="{74B62265-FA8F-413D-BACE-03C236D23FEA}" type="presOf" srcId="{0A40A177-8098-4BF0-BCBD-05725AD61B6E}" destId="{3651BE75-3986-4751-9050-89FB4E618A11}" srcOrd="0" destOrd="0" presId="urn:microsoft.com/office/officeart/2008/layout/LinedList"/>
    <dgm:cxn modelId="{F28A9669-4C82-4957-83D5-FE7769334F4C}" type="presOf" srcId="{E652616D-997A-4866-A2BF-A42C86EF8CAB}" destId="{E35C8B8C-7014-43ED-88A3-1D3C37EC64C3}" srcOrd="0" destOrd="0" presId="urn:microsoft.com/office/officeart/2008/layout/LinedList"/>
    <dgm:cxn modelId="{0388DB50-F3A8-4B19-BBE8-3390CA07AC85}" srcId="{6CB7637D-84FE-4961-93CD-F562566C17FA}" destId="{2E812B03-6D40-44A0-8C5D-995A8BF59ABD}" srcOrd="0" destOrd="0" parTransId="{4A856CA5-3553-446A-811B-66470F08DAD0}" sibTransId="{81A3F425-A412-444C-A44F-1638D656B07C}"/>
    <dgm:cxn modelId="{9234CD89-93E6-4A86-89E8-A25224FB56D8}" type="presOf" srcId="{6CB7637D-84FE-4961-93CD-F562566C17FA}" destId="{E43C88B5-E50D-4043-9722-1B84A3D189DD}" srcOrd="0" destOrd="0" presId="urn:microsoft.com/office/officeart/2008/layout/LinedList"/>
    <dgm:cxn modelId="{7EBA268B-E7B0-4163-BF2E-A579F902695D}" srcId="{ADD4817E-46BB-4A1E-8558-58D79801C8ED}" destId="{F4A883FF-AF53-4F24-AB72-A3149DD782CF}" srcOrd="0" destOrd="0" parTransId="{AD6DF64D-1773-4F7F-A6F3-BF4208663FDE}" sibTransId="{D54F7B8E-0112-4984-BA23-95889458043E}"/>
    <dgm:cxn modelId="{8C671592-F724-40E6-B63A-E1B5BD46EE8F}" type="presOf" srcId="{F4A883FF-AF53-4F24-AB72-A3149DD782CF}" destId="{9818A5E2-672B-40DB-9E03-9B7DB2982299}" srcOrd="0" destOrd="0" presId="urn:microsoft.com/office/officeart/2008/layout/LinedList"/>
    <dgm:cxn modelId="{49856A98-948F-4180-B5D2-8A3741EE7577}" srcId="{606901C9-B591-4D68-95F1-C4614B0158E9}" destId="{0A40A177-8098-4BF0-BCBD-05725AD61B6E}" srcOrd="3" destOrd="0" parTransId="{86B3683A-30F1-4FCF-BFC9-750610A85153}" sibTransId="{31C64561-DBF6-4638-9BD8-E839DC958F6C}"/>
    <dgm:cxn modelId="{CE6E0BA4-0796-48A9-9F93-D181D1CD1A52}" srcId="{606901C9-B591-4D68-95F1-C4614B0158E9}" destId="{6CB7637D-84FE-4961-93CD-F562566C17FA}" srcOrd="4" destOrd="0" parTransId="{B3D5794A-808D-4906-B2C0-2989287CDA64}" sibTransId="{C6660E3D-FC15-429C-9D06-9734DCBA5807}"/>
    <dgm:cxn modelId="{DBFB74AA-0158-4981-B33E-BD752862D984}" type="presOf" srcId="{28445CFE-3E19-4EBF-97CB-97737E4CE4CD}" destId="{B209B7F9-E81C-4974-A47C-9496ABE44241}" srcOrd="0" destOrd="0" presId="urn:microsoft.com/office/officeart/2008/layout/LinedList"/>
    <dgm:cxn modelId="{9290C8AC-D298-401E-B8BE-4AD9E1812D01}" type="presOf" srcId="{606901C9-B591-4D68-95F1-C4614B0158E9}" destId="{0AE70D4B-A665-4209-83A7-8F9E52C7CE7C}" srcOrd="0" destOrd="0" presId="urn:microsoft.com/office/officeart/2008/layout/LinedList"/>
    <dgm:cxn modelId="{B7AC2AB4-0A27-41F8-811C-3B4B6EDF1A42}" type="presOf" srcId="{05BA5922-3865-44C0-99F5-9ED5E1A161C0}" destId="{FDCAB7C3-8A6F-4794-A9E5-DDF93FB8E2EF}" srcOrd="0" destOrd="0" presId="urn:microsoft.com/office/officeart/2008/layout/LinedList"/>
    <dgm:cxn modelId="{807683EC-3F0E-4211-A347-21BE7F1EE819}" type="presOf" srcId="{ADD4817E-46BB-4A1E-8558-58D79801C8ED}" destId="{33D3946A-9891-45E6-96B9-03B7975D9FF6}" srcOrd="0" destOrd="0" presId="urn:microsoft.com/office/officeart/2008/layout/LinedList"/>
    <dgm:cxn modelId="{05BC5EED-D02A-4B28-866A-38CC23464EE9}" srcId="{606901C9-B591-4D68-95F1-C4614B0158E9}" destId="{16E8860B-A7BC-47E9-B397-2EA4D7DEFEC1}" srcOrd="1" destOrd="0" parTransId="{86B708DA-28FF-4AF5-96BD-19EAFACC59E5}" sibTransId="{8985A9F4-0C3A-4D42-A6E7-35A36F8BCA0F}"/>
    <dgm:cxn modelId="{4DB4DAEE-6F52-469A-A966-EDEA603490D7}" type="presOf" srcId="{CCF810DD-CD7F-4E9C-AF58-F7089169E6A7}" destId="{EE980159-8284-4177-9D18-414429EF37F7}" srcOrd="0" destOrd="0" presId="urn:microsoft.com/office/officeart/2008/layout/LinedList"/>
    <dgm:cxn modelId="{030316F0-0A3F-4BB6-8A59-C6B47567EF74}" srcId="{05BA5922-3865-44C0-99F5-9ED5E1A161C0}" destId="{28445CFE-3E19-4EBF-97CB-97737E4CE4CD}" srcOrd="0" destOrd="0" parTransId="{8C11D1FF-5F6D-4784-B39E-01B1C4922284}" sibTransId="{FE8A343B-88F9-4D95-82D9-401E8C5E5A08}"/>
    <dgm:cxn modelId="{55F3F5F3-C275-47D2-9EBC-C88B8FAC7456}" srcId="{0A40A177-8098-4BF0-BCBD-05725AD61B6E}" destId="{E652616D-997A-4866-A2BF-A42C86EF8CAB}" srcOrd="0" destOrd="0" parTransId="{70AFCE43-E3EC-44F0-AD9C-A1CEE04FA812}" sibTransId="{E173FEDD-8A67-448F-BEAF-41AED2EAEEFA}"/>
    <dgm:cxn modelId="{8B6E0F61-2D8D-49E8-81C9-9BF820863B3D}" type="presParOf" srcId="{0AE70D4B-A665-4209-83A7-8F9E52C7CE7C}" destId="{F2228E72-B2CE-4F14-918C-8AFE61E3471B}" srcOrd="0" destOrd="0" presId="urn:microsoft.com/office/officeart/2008/layout/LinedList"/>
    <dgm:cxn modelId="{7FCA2A0D-9B85-4198-A935-3144AF8AFF83}" type="presParOf" srcId="{0AE70D4B-A665-4209-83A7-8F9E52C7CE7C}" destId="{3E225BF6-3E87-4785-8243-EDCAE2C224A2}" srcOrd="1" destOrd="0" presId="urn:microsoft.com/office/officeart/2008/layout/LinedList"/>
    <dgm:cxn modelId="{F26BB78A-BB1A-40C1-9CD1-517A34E51E09}" type="presParOf" srcId="{3E225BF6-3E87-4785-8243-EDCAE2C224A2}" destId="{33D3946A-9891-45E6-96B9-03B7975D9FF6}" srcOrd="0" destOrd="0" presId="urn:microsoft.com/office/officeart/2008/layout/LinedList"/>
    <dgm:cxn modelId="{70233A91-9C6C-4C67-BCD5-738A2917AF66}" type="presParOf" srcId="{3E225BF6-3E87-4785-8243-EDCAE2C224A2}" destId="{9B476BFC-E2E5-4402-83B9-E95EEEBE207D}" srcOrd="1" destOrd="0" presId="urn:microsoft.com/office/officeart/2008/layout/LinedList"/>
    <dgm:cxn modelId="{8DA7DDD1-9592-4B93-B2FA-50911A9FCD5A}" type="presParOf" srcId="{9B476BFC-E2E5-4402-83B9-E95EEEBE207D}" destId="{493A62CD-13EA-4738-A7D8-003380AB5589}" srcOrd="0" destOrd="0" presId="urn:microsoft.com/office/officeart/2008/layout/LinedList"/>
    <dgm:cxn modelId="{60348811-E96C-41FA-A512-DD54294EAD66}" type="presParOf" srcId="{9B476BFC-E2E5-4402-83B9-E95EEEBE207D}" destId="{B4B1944E-795C-4291-8700-6ABA04714488}" srcOrd="1" destOrd="0" presId="urn:microsoft.com/office/officeart/2008/layout/LinedList"/>
    <dgm:cxn modelId="{1F60096F-3E2C-40C6-A79F-B242611310C7}" type="presParOf" srcId="{B4B1944E-795C-4291-8700-6ABA04714488}" destId="{90B962E4-1FC2-4124-B865-769F97C8E261}" srcOrd="0" destOrd="0" presId="urn:microsoft.com/office/officeart/2008/layout/LinedList"/>
    <dgm:cxn modelId="{EAD2688C-F7EF-41EF-8487-7DD03D3F5C21}" type="presParOf" srcId="{B4B1944E-795C-4291-8700-6ABA04714488}" destId="{9818A5E2-672B-40DB-9E03-9B7DB2982299}" srcOrd="1" destOrd="0" presId="urn:microsoft.com/office/officeart/2008/layout/LinedList"/>
    <dgm:cxn modelId="{368667A8-AE60-4306-BFB5-F541BA504648}" type="presParOf" srcId="{B4B1944E-795C-4291-8700-6ABA04714488}" destId="{B20FBAAD-1476-4C22-B9FA-84D96242B89C}" srcOrd="2" destOrd="0" presId="urn:microsoft.com/office/officeart/2008/layout/LinedList"/>
    <dgm:cxn modelId="{EF26EA65-AA84-42F9-8EC7-2B7FC822B5B8}" type="presParOf" srcId="{9B476BFC-E2E5-4402-83B9-E95EEEBE207D}" destId="{D6071761-6C8B-433F-8441-A7D828876023}" srcOrd="2" destOrd="0" presId="urn:microsoft.com/office/officeart/2008/layout/LinedList"/>
    <dgm:cxn modelId="{5D0F896E-D19B-488D-AD17-F62C0AC800D9}" type="presParOf" srcId="{9B476BFC-E2E5-4402-83B9-E95EEEBE207D}" destId="{93E02483-F186-47A2-8EA7-E34B8E718556}" srcOrd="3" destOrd="0" presId="urn:microsoft.com/office/officeart/2008/layout/LinedList"/>
    <dgm:cxn modelId="{52A287A5-E7F3-4064-B23F-B76F0E7AEA07}" type="presParOf" srcId="{0AE70D4B-A665-4209-83A7-8F9E52C7CE7C}" destId="{1C230772-D9AA-4F94-8621-D5EC2BE26127}" srcOrd="2" destOrd="0" presId="urn:microsoft.com/office/officeart/2008/layout/LinedList"/>
    <dgm:cxn modelId="{C8B7730A-D456-4041-951D-C1FF00A023E3}" type="presParOf" srcId="{0AE70D4B-A665-4209-83A7-8F9E52C7CE7C}" destId="{FA8D94D4-EE92-46E1-A863-D597207E49A9}" srcOrd="3" destOrd="0" presId="urn:microsoft.com/office/officeart/2008/layout/LinedList"/>
    <dgm:cxn modelId="{10ED240D-7FC2-4706-9A10-990240FC34BF}" type="presParOf" srcId="{FA8D94D4-EE92-46E1-A863-D597207E49A9}" destId="{946EF6F4-BD96-4D75-90FA-7592D8A77096}" srcOrd="0" destOrd="0" presId="urn:microsoft.com/office/officeart/2008/layout/LinedList"/>
    <dgm:cxn modelId="{EEA50918-89A3-44E1-B48F-975C9B1DE440}" type="presParOf" srcId="{FA8D94D4-EE92-46E1-A863-D597207E49A9}" destId="{9DDA8B18-F9C6-4543-90D2-8AF3653C1F6A}" srcOrd="1" destOrd="0" presId="urn:microsoft.com/office/officeart/2008/layout/LinedList"/>
    <dgm:cxn modelId="{7E71C0FE-00A7-4EB4-99C7-F175845FF87A}" type="presParOf" srcId="{9DDA8B18-F9C6-4543-90D2-8AF3653C1F6A}" destId="{07E7AD72-B0ED-492D-AD66-0BCFBC027151}" srcOrd="0" destOrd="0" presId="urn:microsoft.com/office/officeart/2008/layout/LinedList"/>
    <dgm:cxn modelId="{672CE3D1-013D-42C3-8240-F0F70AE97C23}" type="presParOf" srcId="{9DDA8B18-F9C6-4543-90D2-8AF3653C1F6A}" destId="{D8595E90-4FE0-469E-9A2F-1EAFB8F2D6E2}" srcOrd="1" destOrd="0" presId="urn:microsoft.com/office/officeart/2008/layout/LinedList"/>
    <dgm:cxn modelId="{679D3E66-1A79-4D14-9CB2-98B5D9B1DBA9}" type="presParOf" srcId="{D8595E90-4FE0-469E-9A2F-1EAFB8F2D6E2}" destId="{EA439226-FF8C-4D85-82BF-F9D595606C16}" srcOrd="0" destOrd="0" presId="urn:microsoft.com/office/officeart/2008/layout/LinedList"/>
    <dgm:cxn modelId="{2E101E04-D38F-43A1-9A04-B25AC940AF17}" type="presParOf" srcId="{D8595E90-4FE0-469E-9A2F-1EAFB8F2D6E2}" destId="{EE980159-8284-4177-9D18-414429EF37F7}" srcOrd="1" destOrd="0" presId="urn:microsoft.com/office/officeart/2008/layout/LinedList"/>
    <dgm:cxn modelId="{343D980F-36C3-4F4A-A02D-76992B89A685}" type="presParOf" srcId="{D8595E90-4FE0-469E-9A2F-1EAFB8F2D6E2}" destId="{0685F69E-FF8E-4A76-BF6E-DEC9965110FE}" srcOrd="2" destOrd="0" presId="urn:microsoft.com/office/officeart/2008/layout/LinedList"/>
    <dgm:cxn modelId="{9521A26B-B812-4765-9D7D-D8780B48AE58}" type="presParOf" srcId="{9DDA8B18-F9C6-4543-90D2-8AF3653C1F6A}" destId="{1DF7FEA8-6A40-45A5-8718-C5D0A004975E}" srcOrd="2" destOrd="0" presId="urn:microsoft.com/office/officeart/2008/layout/LinedList"/>
    <dgm:cxn modelId="{60E85100-8D78-4383-84F6-6A2EC37E4217}" type="presParOf" srcId="{9DDA8B18-F9C6-4543-90D2-8AF3653C1F6A}" destId="{4DAD8FA8-FE19-4349-8605-4AB82DC88CC7}" srcOrd="3" destOrd="0" presId="urn:microsoft.com/office/officeart/2008/layout/LinedList"/>
    <dgm:cxn modelId="{6DDABF93-12E0-464A-AC3F-B441855EE0AA}" type="presParOf" srcId="{0AE70D4B-A665-4209-83A7-8F9E52C7CE7C}" destId="{F62BEC43-8C7C-4801-AE5D-9D64DF35B300}" srcOrd="4" destOrd="0" presId="urn:microsoft.com/office/officeart/2008/layout/LinedList"/>
    <dgm:cxn modelId="{B251D839-D305-43E6-BD36-08B7C2BE81BF}" type="presParOf" srcId="{0AE70D4B-A665-4209-83A7-8F9E52C7CE7C}" destId="{94F386A2-227A-445B-8464-36025DB979DF}" srcOrd="5" destOrd="0" presId="urn:microsoft.com/office/officeart/2008/layout/LinedList"/>
    <dgm:cxn modelId="{31AE10B3-C6AA-4F5B-BECD-CBA6861D3C51}" type="presParOf" srcId="{94F386A2-227A-445B-8464-36025DB979DF}" destId="{FDCAB7C3-8A6F-4794-A9E5-DDF93FB8E2EF}" srcOrd="0" destOrd="0" presId="urn:microsoft.com/office/officeart/2008/layout/LinedList"/>
    <dgm:cxn modelId="{697177BD-0B9E-43ED-A6C0-F24F9619BDA6}" type="presParOf" srcId="{94F386A2-227A-445B-8464-36025DB979DF}" destId="{3D4EFD43-4A4E-4C43-865C-78AA7D6CC5FD}" srcOrd="1" destOrd="0" presId="urn:microsoft.com/office/officeart/2008/layout/LinedList"/>
    <dgm:cxn modelId="{37216785-7CCE-4C8B-989E-6766A0B9E6F6}" type="presParOf" srcId="{3D4EFD43-4A4E-4C43-865C-78AA7D6CC5FD}" destId="{E048EBDA-6A34-4B72-BBB0-89E0C0C91E0D}" srcOrd="0" destOrd="0" presId="urn:microsoft.com/office/officeart/2008/layout/LinedList"/>
    <dgm:cxn modelId="{680DE542-E2D0-467C-970C-BAEF103592C4}" type="presParOf" srcId="{3D4EFD43-4A4E-4C43-865C-78AA7D6CC5FD}" destId="{F94DEC8F-713B-4053-8088-E3170AFB56AB}" srcOrd="1" destOrd="0" presId="urn:microsoft.com/office/officeart/2008/layout/LinedList"/>
    <dgm:cxn modelId="{1834E73E-ECB0-4D38-97C0-E1DC40C16A42}" type="presParOf" srcId="{F94DEC8F-713B-4053-8088-E3170AFB56AB}" destId="{E67B8462-4F1F-4D7D-8F9E-4AC76D585B9F}" srcOrd="0" destOrd="0" presId="urn:microsoft.com/office/officeart/2008/layout/LinedList"/>
    <dgm:cxn modelId="{1554F899-ECFC-4F0B-8749-EEA86D194BB9}" type="presParOf" srcId="{F94DEC8F-713B-4053-8088-E3170AFB56AB}" destId="{B209B7F9-E81C-4974-A47C-9496ABE44241}" srcOrd="1" destOrd="0" presId="urn:microsoft.com/office/officeart/2008/layout/LinedList"/>
    <dgm:cxn modelId="{6A8F1024-770C-4ED8-ABF8-73DA0B5CD3A6}" type="presParOf" srcId="{F94DEC8F-713B-4053-8088-E3170AFB56AB}" destId="{6D0C7765-4E42-4C71-A70A-CCF5D00B69AF}" srcOrd="2" destOrd="0" presId="urn:microsoft.com/office/officeart/2008/layout/LinedList"/>
    <dgm:cxn modelId="{78BF046B-0AE9-48C4-8EB1-71C8F37A5414}" type="presParOf" srcId="{3D4EFD43-4A4E-4C43-865C-78AA7D6CC5FD}" destId="{D87B2319-3A27-4560-A0D6-86934726BABD}" srcOrd="2" destOrd="0" presId="urn:microsoft.com/office/officeart/2008/layout/LinedList"/>
    <dgm:cxn modelId="{B754F175-5610-4A90-B782-96F3B206820A}" type="presParOf" srcId="{3D4EFD43-4A4E-4C43-865C-78AA7D6CC5FD}" destId="{A8CC85F0-E5F3-4AC5-8F3E-F6DDA4F95E44}" srcOrd="3" destOrd="0" presId="urn:microsoft.com/office/officeart/2008/layout/LinedList"/>
    <dgm:cxn modelId="{56E9DBA4-39C7-4C7E-9E82-3A1C09778C20}" type="presParOf" srcId="{0AE70D4B-A665-4209-83A7-8F9E52C7CE7C}" destId="{BD636D47-5E14-468B-B461-693489397AA9}" srcOrd="6" destOrd="0" presId="urn:microsoft.com/office/officeart/2008/layout/LinedList"/>
    <dgm:cxn modelId="{D8915CEC-7FB8-4C21-A37F-9CE79FF5830C}" type="presParOf" srcId="{0AE70D4B-A665-4209-83A7-8F9E52C7CE7C}" destId="{ABF3F0CD-8BFB-49C5-A8B0-134E565CC3D8}" srcOrd="7" destOrd="0" presId="urn:microsoft.com/office/officeart/2008/layout/LinedList"/>
    <dgm:cxn modelId="{D7F6934D-5F0E-4E6C-B611-4511942BFC7B}" type="presParOf" srcId="{ABF3F0CD-8BFB-49C5-A8B0-134E565CC3D8}" destId="{3651BE75-3986-4751-9050-89FB4E618A11}" srcOrd="0" destOrd="0" presId="urn:microsoft.com/office/officeart/2008/layout/LinedList"/>
    <dgm:cxn modelId="{6DABC51B-E047-4EBE-A501-54034846C870}" type="presParOf" srcId="{ABF3F0CD-8BFB-49C5-A8B0-134E565CC3D8}" destId="{405378E1-0A62-4251-B26D-49688AF9DDFB}" srcOrd="1" destOrd="0" presId="urn:microsoft.com/office/officeart/2008/layout/LinedList"/>
    <dgm:cxn modelId="{3E2B3454-0099-4D8C-A214-C9784A402A9E}" type="presParOf" srcId="{405378E1-0A62-4251-B26D-49688AF9DDFB}" destId="{EDC9F8F9-EE5A-4CC2-9ED7-5036674C1147}" srcOrd="0" destOrd="0" presId="urn:microsoft.com/office/officeart/2008/layout/LinedList"/>
    <dgm:cxn modelId="{A9ED26CE-510A-4708-A261-0DC046710AE6}" type="presParOf" srcId="{405378E1-0A62-4251-B26D-49688AF9DDFB}" destId="{CDC58E2C-CB25-4C27-B42E-5317218B4E9F}" srcOrd="1" destOrd="0" presId="urn:microsoft.com/office/officeart/2008/layout/LinedList"/>
    <dgm:cxn modelId="{B1D08339-0B85-473B-B24A-4B70663DACC8}" type="presParOf" srcId="{CDC58E2C-CB25-4C27-B42E-5317218B4E9F}" destId="{D50EFDDA-7A0E-4720-9657-24A920E88A8E}" srcOrd="0" destOrd="0" presId="urn:microsoft.com/office/officeart/2008/layout/LinedList"/>
    <dgm:cxn modelId="{F760A589-89DF-4766-8018-5AFB1E950297}" type="presParOf" srcId="{CDC58E2C-CB25-4C27-B42E-5317218B4E9F}" destId="{E35C8B8C-7014-43ED-88A3-1D3C37EC64C3}" srcOrd="1" destOrd="0" presId="urn:microsoft.com/office/officeart/2008/layout/LinedList"/>
    <dgm:cxn modelId="{40C614E4-4893-498F-9E69-B217A32E5B25}" type="presParOf" srcId="{CDC58E2C-CB25-4C27-B42E-5317218B4E9F}" destId="{F38B9935-54D3-4A74-86B4-51006D2C889C}" srcOrd="2" destOrd="0" presId="urn:microsoft.com/office/officeart/2008/layout/LinedList"/>
    <dgm:cxn modelId="{A4AFF095-E192-4CF6-8B21-B418FA48EBB9}" type="presParOf" srcId="{405378E1-0A62-4251-B26D-49688AF9DDFB}" destId="{78A37988-D53F-4EC1-9C01-BDA6EFD1800D}" srcOrd="2" destOrd="0" presId="urn:microsoft.com/office/officeart/2008/layout/LinedList"/>
    <dgm:cxn modelId="{B2B71E36-AB5F-4702-8881-FCE21B35ECD2}" type="presParOf" srcId="{405378E1-0A62-4251-B26D-49688AF9DDFB}" destId="{6686B53B-4B87-4FDC-AE2F-66667CE90626}" srcOrd="3" destOrd="0" presId="urn:microsoft.com/office/officeart/2008/layout/LinedList"/>
    <dgm:cxn modelId="{21FF6FCE-7CAC-43F3-8F74-6BC06C817D39}" type="presParOf" srcId="{0AE70D4B-A665-4209-83A7-8F9E52C7CE7C}" destId="{50DBD92B-70E9-40CC-82FB-B876372B572E}" srcOrd="8" destOrd="0" presId="urn:microsoft.com/office/officeart/2008/layout/LinedList"/>
    <dgm:cxn modelId="{4733FA2B-7B59-4545-BE56-B4A025574623}" type="presParOf" srcId="{0AE70D4B-A665-4209-83A7-8F9E52C7CE7C}" destId="{6117BE4C-1968-47B7-8DC6-BEA578146366}" srcOrd="9" destOrd="0" presId="urn:microsoft.com/office/officeart/2008/layout/LinedList"/>
    <dgm:cxn modelId="{1102B377-643B-473B-8BD3-90AE5A788ACB}" type="presParOf" srcId="{6117BE4C-1968-47B7-8DC6-BEA578146366}" destId="{E43C88B5-E50D-4043-9722-1B84A3D189DD}" srcOrd="0" destOrd="0" presId="urn:microsoft.com/office/officeart/2008/layout/LinedList"/>
    <dgm:cxn modelId="{A792A77C-EBA4-40F1-B1C2-6E3033CFD0D5}" type="presParOf" srcId="{6117BE4C-1968-47B7-8DC6-BEA578146366}" destId="{4B434422-7370-47C9-A4FB-B720AA3CCE94}" srcOrd="1" destOrd="0" presId="urn:microsoft.com/office/officeart/2008/layout/LinedList"/>
    <dgm:cxn modelId="{A77A10A0-58D1-4456-960F-813673C2F072}" type="presParOf" srcId="{4B434422-7370-47C9-A4FB-B720AA3CCE94}" destId="{5B259427-BF2B-4845-9255-F9DA1AC3C5AC}" srcOrd="0" destOrd="0" presId="urn:microsoft.com/office/officeart/2008/layout/LinedList"/>
    <dgm:cxn modelId="{37D4C487-5470-49BF-89A0-A22C2ABE4A41}" type="presParOf" srcId="{4B434422-7370-47C9-A4FB-B720AA3CCE94}" destId="{C61C933B-8616-4D89-AE15-51EC974A699E}" srcOrd="1" destOrd="0" presId="urn:microsoft.com/office/officeart/2008/layout/LinedList"/>
    <dgm:cxn modelId="{5C667650-1802-4207-9CD2-FFDBF52F3418}" type="presParOf" srcId="{C61C933B-8616-4D89-AE15-51EC974A699E}" destId="{841DDD4D-1BD7-4603-BDA9-9D153B48E376}" srcOrd="0" destOrd="0" presId="urn:microsoft.com/office/officeart/2008/layout/LinedList"/>
    <dgm:cxn modelId="{DF9578A8-D9C7-4233-B4C4-E51E8CDE5105}" type="presParOf" srcId="{C61C933B-8616-4D89-AE15-51EC974A699E}" destId="{1631D37A-8CFE-4035-9CF3-7D9D70AF7DFE}" srcOrd="1" destOrd="0" presId="urn:microsoft.com/office/officeart/2008/layout/LinedList"/>
    <dgm:cxn modelId="{75CD337A-6408-486A-ABF2-80F5DA66F8FD}" type="presParOf" srcId="{C61C933B-8616-4D89-AE15-51EC974A699E}" destId="{96837E5F-39C7-4DA8-B96A-BB307E9A044B}" srcOrd="2" destOrd="0" presId="urn:microsoft.com/office/officeart/2008/layout/LinedList"/>
    <dgm:cxn modelId="{6F012890-44AE-4CF8-9EFF-7F6BB24ADE9B}" type="presParOf" srcId="{4B434422-7370-47C9-A4FB-B720AA3CCE94}" destId="{BDD91502-1627-433D-A72B-7D351C7D4FA7}" srcOrd="2" destOrd="0" presId="urn:microsoft.com/office/officeart/2008/layout/LinedList"/>
    <dgm:cxn modelId="{5BCD9F42-522C-4B24-9B47-2D09C956CF49}" type="presParOf" srcId="{4B434422-7370-47C9-A4FB-B720AA3CCE94}" destId="{3C1EAD7E-51C2-428E-9529-FA6D10F64971}" srcOrd="3"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01E9CA4-FAD3-45E9-9F9E-0E653F49438D}" type="doc">
      <dgm:prSet loTypeId="urn:microsoft.com/office/officeart/2005/8/layout/default" loCatId="list" qsTypeId="urn:microsoft.com/office/officeart/2005/8/quickstyle/3d3" qsCatId="3D" csTypeId="urn:microsoft.com/office/officeart/2005/8/colors/accent1_2" csCatId="accent1" phldr="1"/>
      <dgm:spPr/>
      <dgm:t>
        <a:bodyPr/>
        <a:lstStyle/>
        <a:p>
          <a:endParaRPr lang="en-US"/>
        </a:p>
      </dgm:t>
    </dgm:pt>
    <dgm:pt modelId="{386C69D2-8EFE-4AEA-93B7-3118142FAF25}">
      <dgm:prSet phldrT="[Text]"/>
      <dgm:spPr/>
      <dgm:t>
        <a:bodyPr/>
        <a:lstStyle/>
        <a:p>
          <a:r>
            <a:rPr lang="en-US" dirty="0">
              <a:solidFill>
                <a:schemeClr val="tx1"/>
              </a:solidFill>
            </a:rPr>
            <a:t>Hard Drive</a:t>
          </a:r>
        </a:p>
      </dgm:t>
    </dgm:pt>
    <dgm:pt modelId="{82845CF6-F29F-4577-AF3A-8C23C56CB783}" type="parTrans" cxnId="{1B02EB26-5DE3-4C44-A6DC-00A5A5E7AAF0}">
      <dgm:prSet/>
      <dgm:spPr/>
      <dgm:t>
        <a:bodyPr/>
        <a:lstStyle/>
        <a:p>
          <a:endParaRPr lang="en-US">
            <a:solidFill>
              <a:schemeClr val="tx1"/>
            </a:solidFill>
          </a:endParaRPr>
        </a:p>
      </dgm:t>
    </dgm:pt>
    <dgm:pt modelId="{CAC92336-F8CD-42B5-9699-C59CEEABB621}" type="sibTrans" cxnId="{1B02EB26-5DE3-4C44-A6DC-00A5A5E7AAF0}">
      <dgm:prSet/>
      <dgm:spPr/>
      <dgm:t>
        <a:bodyPr/>
        <a:lstStyle/>
        <a:p>
          <a:endParaRPr lang="en-US">
            <a:solidFill>
              <a:schemeClr val="tx1"/>
            </a:solidFill>
          </a:endParaRPr>
        </a:p>
      </dgm:t>
    </dgm:pt>
    <dgm:pt modelId="{3AC779C2-9A90-4220-A5CC-75BBE013EDC6}">
      <dgm:prSet phldrT="[Text]"/>
      <dgm:spPr/>
      <dgm:t>
        <a:bodyPr/>
        <a:lstStyle/>
        <a:p>
          <a:r>
            <a:rPr lang="en-US" dirty="0">
              <a:solidFill>
                <a:schemeClr val="tx1"/>
              </a:solidFill>
            </a:rPr>
            <a:t>Smart Card</a:t>
          </a:r>
        </a:p>
      </dgm:t>
    </dgm:pt>
    <dgm:pt modelId="{B694517C-901E-4542-8C98-86ECFDE51233}" type="parTrans" cxnId="{799DB0A0-C3C8-456A-95C1-170C5058FAA2}">
      <dgm:prSet/>
      <dgm:spPr/>
      <dgm:t>
        <a:bodyPr/>
        <a:lstStyle/>
        <a:p>
          <a:endParaRPr lang="en-US">
            <a:solidFill>
              <a:schemeClr val="tx1"/>
            </a:solidFill>
          </a:endParaRPr>
        </a:p>
      </dgm:t>
    </dgm:pt>
    <dgm:pt modelId="{E7111BBA-DB6B-4EF8-B581-07724C34A502}" type="sibTrans" cxnId="{799DB0A0-C3C8-456A-95C1-170C5058FAA2}">
      <dgm:prSet/>
      <dgm:spPr/>
      <dgm:t>
        <a:bodyPr/>
        <a:lstStyle/>
        <a:p>
          <a:endParaRPr lang="en-US">
            <a:solidFill>
              <a:schemeClr val="tx1"/>
            </a:solidFill>
          </a:endParaRPr>
        </a:p>
      </dgm:t>
    </dgm:pt>
    <dgm:pt modelId="{19589854-90B5-45BB-A9CA-27694CB5826F}">
      <dgm:prSet phldrT="[Text]"/>
      <dgm:spPr/>
      <dgm:t>
        <a:bodyPr/>
        <a:lstStyle/>
        <a:p>
          <a:r>
            <a:rPr lang="en-US" dirty="0">
              <a:solidFill>
                <a:schemeClr val="tx1"/>
              </a:solidFill>
            </a:rPr>
            <a:t>Biometric Scanners</a:t>
          </a:r>
        </a:p>
      </dgm:t>
    </dgm:pt>
    <dgm:pt modelId="{C7295FD0-E3F2-4EFA-B0C8-71F85F8E7DBF}" type="parTrans" cxnId="{0E0BA5A4-C9DC-4309-905F-2553F7BA6449}">
      <dgm:prSet/>
      <dgm:spPr/>
      <dgm:t>
        <a:bodyPr/>
        <a:lstStyle/>
        <a:p>
          <a:endParaRPr lang="en-US">
            <a:solidFill>
              <a:schemeClr val="tx1"/>
            </a:solidFill>
          </a:endParaRPr>
        </a:p>
      </dgm:t>
    </dgm:pt>
    <dgm:pt modelId="{CEEA5C69-7C94-44BB-A756-58F0C4C4B68D}" type="sibTrans" cxnId="{0E0BA5A4-C9DC-4309-905F-2553F7BA6449}">
      <dgm:prSet/>
      <dgm:spPr/>
      <dgm:t>
        <a:bodyPr/>
        <a:lstStyle/>
        <a:p>
          <a:endParaRPr lang="en-US">
            <a:solidFill>
              <a:schemeClr val="tx1"/>
            </a:solidFill>
          </a:endParaRPr>
        </a:p>
      </dgm:t>
    </dgm:pt>
    <dgm:pt modelId="{A3F6E82D-FC77-43CC-B55F-094C714D5B76}">
      <dgm:prSet phldrT="[Text]"/>
      <dgm:spPr/>
      <dgm:t>
        <a:bodyPr/>
        <a:lstStyle/>
        <a:p>
          <a:r>
            <a:rPr lang="en-US" dirty="0">
              <a:solidFill>
                <a:schemeClr val="tx1"/>
              </a:solidFill>
            </a:rPr>
            <a:t>Digital Cameras</a:t>
          </a:r>
        </a:p>
      </dgm:t>
    </dgm:pt>
    <dgm:pt modelId="{0E6E7F0D-C41D-430A-AE04-23D3B4D0AD2F}" type="parTrans" cxnId="{24532CB7-B0DD-42FB-B9BB-1C149CA3C5D6}">
      <dgm:prSet/>
      <dgm:spPr/>
      <dgm:t>
        <a:bodyPr/>
        <a:lstStyle/>
        <a:p>
          <a:endParaRPr lang="en-US">
            <a:solidFill>
              <a:schemeClr val="tx1"/>
            </a:solidFill>
          </a:endParaRPr>
        </a:p>
      </dgm:t>
    </dgm:pt>
    <dgm:pt modelId="{780D2D04-4F8F-46D7-8010-3DB92B811D5E}" type="sibTrans" cxnId="{24532CB7-B0DD-42FB-B9BB-1C149CA3C5D6}">
      <dgm:prSet/>
      <dgm:spPr/>
      <dgm:t>
        <a:bodyPr/>
        <a:lstStyle/>
        <a:p>
          <a:endParaRPr lang="en-US">
            <a:solidFill>
              <a:schemeClr val="tx1"/>
            </a:solidFill>
          </a:endParaRPr>
        </a:p>
      </dgm:t>
    </dgm:pt>
    <dgm:pt modelId="{03ACAB76-400C-464E-866F-9F7BA9335572}">
      <dgm:prSet phldrT="[Text]"/>
      <dgm:spPr/>
      <dgm:t>
        <a:bodyPr/>
        <a:lstStyle/>
        <a:p>
          <a:r>
            <a:rPr lang="en-US" dirty="0">
              <a:solidFill>
                <a:schemeClr val="tx1"/>
              </a:solidFill>
            </a:rPr>
            <a:t>Network Devices</a:t>
          </a:r>
        </a:p>
      </dgm:t>
    </dgm:pt>
    <dgm:pt modelId="{599044F2-7895-4E00-90D6-FB087EE8A046}" type="parTrans" cxnId="{F399F3DC-6166-4DDC-B26B-C744AEAFE1DB}">
      <dgm:prSet/>
      <dgm:spPr/>
      <dgm:t>
        <a:bodyPr/>
        <a:lstStyle/>
        <a:p>
          <a:endParaRPr lang="en-US">
            <a:solidFill>
              <a:schemeClr val="tx1"/>
            </a:solidFill>
          </a:endParaRPr>
        </a:p>
      </dgm:t>
    </dgm:pt>
    <dgm:pt modelId="{390894AE-5449-48A1-B281-0F0FB8B983FF}" type="sibTrans" cxnId="{F399F3DC-6166-4DDC-B26B-C744AEAFE1DB}">
      <dgm:prSet/>
      <dgm:spPr/>
      <dgm:t>
        <a:bodyPr/>
        <a:lstStyle/>
        <a:p>
          <a:endParaRPr lang="en-US">
            <a:solidFill>
              <a:schemeClr val="tx1"/>
            </a:solidFill>
          </a:endParaRPr>
        </a:p>
      </dgm:t>
    </dgm:pt>
    <dgm:pt modelId="{5FB715EB-045C-441C-BA7D-EFC822AA4026}">
      <dgm:prSet phldrT="[Text]"/>
      <dgm:spPr/>
      <dgm:t>
        <a:bodyPr/>
        <a:lstStyle/>
        <a:p>
          <a:r>
            <a:rPr lang="en-US" dirty="0">
              <a:solidFill>
                <a:schemeClr val="tx1"/>
              </a:solidFill>
            </a:rPr>
            <a:t>Servers &amp; End User Systems</a:t>
          </a:r>
        </a:p>
      </dgm:t>
    </dgm:pt>
    <dgm:pt modelId="{AA63B4A5-3D6C-40F3-8F3E-C15BF845CCA7}" type="parTrans" cxnId="{FCDCFA53-3F63-42D6-ACD5-B38E5CA88DE9}">
      <dgm:prSet/>
      <dgm:spPr/>
      <dgm:t>
        <a:bodyPr/>
        <a:lstStyle/>
        <a:p>
          <a:endParaRPr lang="en-US">
            <a:solidFill>
              <a:schemeClr val="tx1"/>
            </a:solidFill>
          </a:endParaRPr>
        </a:p>
      </dgm:t>
    </dgm:pt>
    <dgm:pt modelId="{872E1FE6-CEA1-42D7-B41F-5AD9877B31E0}" type="sibTrans" cxnId="{FCDCFA53-3F63-42D6-ACD5-B38E5CA88DE9}">
      <dgm:prSet/>
      <dgm:spPr/>
      <dgm:t>
        <a:bodyPr/>
        <a:lstStyle/>
        <a:p>
          <a:endParaRPr lang="en-US">
            <a:solidFill>
              <a:schemeClr val="tx1"/>
            </a:solidFill>
          </a:endParaRPr>
        </a:p>
      </dgm:t>
    </dgm:pt>
    <dgm:pt modelId="{90AC9D5E-C294-4B59-A2B6-A630FA4392A3}">
      <dgm:prSet phldrT="[Text]"/>
      <dgm:spPr/>
      <dgm:t>
        <a:bodyPr/>
        <a:lstStyle/>
        <a:p>
          <a:r>
            <a:rPr lang="en-US" dirty="0">
              <a:solidFill>
                <a:schemeClr val="tx1"/>
              </a:solidFill>
            </a:rPr>
            <a:t>Printers, Scanners, &amp; Copiers</a:t>
          </a:r>
        </a:p>
      </dgm:t>
    </dgm:pt>
    <dgm:pt modelId="{5A883BE3-2D98-497E-9BD9-FCA084FF297E}" type="parTrans" cxnId="{9F4A7992-5E63-47FE-9C22-FEA821B2849B}">
      <dgm:prSet/>
      <dgm:spPr/>
      <dgm:t>
        <a:bodyPr/>
        <a:lstStyle/>
        <a:p>
          <a:endParaRPr lang="en-US">
            <a:solidFill>
              <a:schemeClr val="tx1"/>
            </a:solidFill>
          </a:endParaRPr>
        </a:p>
      </dgm:t>
    </dgm:pt>
    <dgm:pt modelId="{5E2C90DA-E58E-43D2-8174-0E05F461E2CD}" type="sibTrans" cxnId="{9F4A7992-5E63-47FE-9C22-FEA821B2849B}">
      <dgm:prSet/>
      <dgm:spPr/>
      <dgm:t>
        <a:bodyPr/>
        <a:lstStyle/>
        <a:p>
          <a:endParaRPr lang="en-US">
            <a:solidFill>
              <a:schemeClr val="tx1"/>
            </a:solidFill>
          </a:endParaRPr>
        </a:p>
      </dgm:t>
    </dgm:pt>
    <dgm:pt modelId="{B5B510AC-BE8F-45EC-9AFB-CF2EE4754A4E}">
      <dgm:prSet phldrT="[Text]"/>
      <dgm:spPr/>
      <dgm:t>
        <a:bodyPr/>
        <a:lstStyle/>
        <a:p>
          <a:r>
            <a:rPr lang="en-US" dirty="0">
              <a:solidFill>
                <a:schemeClr val="tx1"/>
              </a:solidFill>
            </a:rPr>
            <a:t>Card Skimmers</a:t>
          </a:r>
        </a:p>
      </dgm:t>
    </dgm:pt>
    <dgm:pt modelId="{F1A6A314-8165-4256-A302-EF7118B9C4CC}" type="parTrans" cxnId="{11499141-2974-494E-B2B9-69CA0815A86F}">
      <dgm:prSet/>
      <dgm:spPr/>
      <dgm:t>
        <a:bodyPr/>
        <a:lstStyle/>
        <a:p>
          <a:endParaRPr lang="en-US">
            <a:solidFill>
              <a:schemeClr val="tx1"/>
            </a:solidFill>
          </a:endParaRPr>
        </a:p>
      </dgm:t>
    </dgm:pt>
    <dgm:pt modelId="{B74D7A6F-2769-4FCB-B0A0-54767CC27309}" type="sibTrans" cxnId="{11499141-2974-494E-B2B9-69CA0815A86F}">
      <dgm:prSet/>
      <dgm:spPr/>
      <dgm:t>
        <a:bodyPr/>
        <a:lstStyle/>
        <a:p>
          <a:endParaRPr lang="en-US">
            <a:solidFill>
              <a:schemeClr val="tx1"/>
            </a:solidFill>
          </a:endParaRPr>
        </a:p>
      </dgm:t>
    </dgm:pt>
    <dgm:pt modelId="{3CC03307-07A9-4A25-875A-D34424E45723}">
      <dgm:prSet phldrT="[Text]"/>
      <dgm:spPr/>
      <dgm:t>
        <a:bodyPr/>
        <a:lstStyle/>
        <a:p>
          <a:r>
            <a:rPr lang="en-US" dirty="0">
              <a:solidFill>
                <a:schemeClr val="tx1"/>
              </a:solidFill>
            </a:rPr>
            <a:t>Removable storage devices</a:t>
          </a:r>
        </a:p>
      </dgm:t>
    </dgm:pt>
    <dgm:pt modelId="{45664E2B-9974-4A18-8A55-3A4BE232FE8C}" type="parTrans" cxnId="{09373771-7EEF-48EA-8FB4-25DD6D124575}">
      <dgm:prSet/>
      <dgm:spPr/>
      <dgm:t>
        <a:bodyPr/>
        <a:lstStyle/>
        <a:p>
          <a:endParaRPr lang="en-US">
            <a:solidFill>
              <a:schemeClr val="tx1"/>
            </a:solidFill>
          </a:endParaRPr>
        </a:p>
      </dgm:t>
    </dgm:pt>
    <dgm:pt modelId="{65522474-4645-480D-BCCA-C45B11990138}" type="sibTrans" cxnId="{09373771-7EEF-48EA-8FB4-25DD6D124575}">
      <dgm:prSet/>
      <dgm:spPr/>
      <dgm:t>
        <a:bodyPr/>
        <a:lstStyle/>
        <a:p>
          <a:endParaRPr lang="en-US">
            <a:solidFill>
              <a:schemeClr val="tx1"/>
            </a:solidFill>
          </a:endParaRPr>
        </a:p>
      </dgm:t>
    </dgm:pt>
    <dgm:pt modelId="{AF6E11FD-62DD-4F2A-B435-7D833C1A80FB}">
      <dgm:prSet phldrT="[Text]"/>
      <dgm:spPr/>
      <dgm:t>
        <a:bodyPr/>
        <a:lstStyle/>
        <a:p>
          <a:r>
            <a:rPr lang="en-US" dirty="0">
              <a:solidFill>
                <a:schemeClr val="tx1"/>
              </a:solidFill>
            </a:rPr>
            <a:t>Mobile Phones</a:t>
          </a:r>
        </a:p>
      </dgm:t>
    </dgm:pt>
    <dgm:pt modelId="{AB47AD43-9646-4C53-9537-C513CBADC0DE}" type="parTrans" cxnId="{7034F8DA-72A0-4E4F-9A8D-732835498038}">
      <dgm:prSet/>
      <dgm:spPr/>
      <dgm:t>
        <a:bodyPr/>
        <a:lstStyle/>
        <a:p>
          <a:endParaRPr lang="en-US">
            <a:solidFill>
              <a:schemeClr val="tx1"/>
            </a:solidFill>
          </a:endParaRPr>
        </a:p>
      </dgm:t>
    </dgm:pt>
    <dgm:pt modelId="{2A142B6C-880F-4A8C-9C97-88F308EFEF46}" type="sibTrans" cxnId="{7034F8DA-72A0-4E4F-9A8D-732835498038}">
      <dgm:prSet/>
      <dgm:spPr/>
      <dgm:t>
        <a:bodyPr/>
        <a:lstStyle/>
        <a:p>
          <a:endParaRPr lang="en-US">
            <a:solidFill>
              <a:schemeClr val="tx1"/>
            </a:solidFill>
          </a:endParaRPr>
        </a:p>
      </dgm:t>
    </dgm:pt>
    <dgm:pt modelId="{EB709533-1A01-4EBD-BAE3-F11EDD1B2222}">
      <dgm:prSet phldrT="[Text]"/>
      <dgm:spPr/>
      <dgm:t>
        <a:bodyPr/>
        <a:lstStyle/>
        <a:p>
          <a:r>
            <a:rPr lang="en-US" dirty="0">
              <a:solidFill>
                <a:schemeClr val="tx1"/>
              </a:solidFill>
            </a:rPr>
            <a:t>Security Devices &amp; Systems</a:t>
          </a:r>
        </a:p>
      </dgm:t>
    </dgm:pt>
    <dgm:pt modelId="{8F39CD73-51E0-4152-A3A3-F5BB145A75BA}" type="parTrans" cxnId="{5A02B955-1BAA-40C8-A617-BB98D5DDA7EE}">
      <dgm:prSet/>
      <dgm:spPr/>
      <dgm:t>
        <a:bodyPr/>
        <a:lstStyle/>
        <a:p>
          <a:endParaRPr lang="en-US">
            <a:solidFill>
              <a:schemeClr val="tx1"/>
            </a:solidFill>
          </a:endParaRPr>
        </a:p>
      </dgm:t>
    </dgm:pt>
    <dgm:pt modelId="{982B74AE-21C3-40A6-9AC8-7C8D2D543E89}" type="sibTrans" cxnId="{5A02B955-1BAA-40C8-A617-BB98D5DDA7EE}">
      <dgm:prSet/>
      <dgm:spPr/>
      <dgm:t>
        <a:bodyPr/>
        <a:lstStyle/>
        <a:p>
          <a:endParaRPr lang="en-US">
            <a:solidFill>
              <a:schemeClr val="tx1"/>
            </a:solidFill>
          </a:endParaRPr>
        </a:p>
      </dgm:t>
    </dgm:pt>
    <dgm:pt modelId="{622FF202-6269-47F5-BB02-7EA97A448C65}">
      <dgm:prSet phldrT="[Text]"/>
      <dgm:spPr/>
      <dgm:t>
        <a:bodyPr/>
        <a:lstStyle/>
        <a:p>
          <a:r>
            <a:rPr lang="en-US" dirty="0">
              <a:solidFill>
                <a:schemeClr val="tx1"/>
              </a:solidFill>
            </a:rPr>
            <a:t>Logging Applications &amp; Services</a:t>
          </a:r>
        </a:p>
      </dgm:t>
    </dgm:pt>
    <dgm:pt modelId="{81FD3E6C-3337-4E97-B24A-87D56A5A6092}" type="parTrans" cxnId="{06A15BCF-528C-4A0D-AF6D-0DC2DDEB38D3}">
      <dgm:prSet/>
      <dgm:spPr/>
      <dgm:t>
        <a:bodyPr/>
        <a:lstStyle/>
        <a:p>
          <a:endParaRPr lang="en-US">
            <a:solidFill>
              <a:schemeClr val="tx1"/>
            </a:solidFill>
          </a:endParaRPr>
        </a:p>
      </dgm:t>
    </dgm:pt>
    <dgm:pt modelId="{ED27A790-7290-466C-A148-C8815BF1FA5C}" type="sibTrans" cxnId="{06A15BCF-528C-4A0D-AF6D-0DC2DDEB38D3}">
      <dgm:prSet/>
      <dgm:spPr/>
      <dgm:t>
        <a:bodyPr/>
        <a:lstStyle/>
        <a:p>
          <a:endParaRPr lang="en-US">
            <a:solidFill>
              <a:schemeClr val="tx1"/>
            </a:solidFill>
          </a:endParaRPr>
        </a:p>
      </dgm:t>
    </dgm:pt>
    <dgm:pt modelId="{942F986C-5E12-49F3-961A-F2D6DBB2A3DA}" type="pres">
      <dgm:prSet presAssocID="{601E9CA4-FAD3-45E9-9F9E-0E653F49438D}" presName="diagram" presStyleCnt="0">
        <dgm:presLayoutVars>
          <dgm:dir/>
          <dgm:resizeHandles val="exact"/>
        </dgm:presLayoutVars>
      </dgm:prSet>
      <dgm:spPr/>
    </dgm:pt>
    <dgm:pt modelId="{37C5555F-7E9B-4AFA-B40F-4B5B3D59B53F}" type="pres">
      <dgm:prSet presAssocID="{386C69D2-8EFE-4AEA-93B7-3118142FAF25}" presName="node" presStyleLbl="node1" presStyleIdx="0" presStyleCnt="12">
        <dgm:presLayoutVars>
          <dgm:bulletEnabled val="1"/>
        </dgm:presLayoutVars>
      </dgm:prSet>
      <dgm:spPr/>
    </dgm:pt>
    <dgm:pt modelId="{0EDDCD4A-E9B6-463F-AE65-6E8F69B95748}" type="pres">
      <dgm:prSet presAssocID="{CAC92336-F8CD-42B5-9699-C59CEEABB621}" presName="sibTrans" presStyleCnt="0"/>
      <dgm:spPr/>
    </dgm:pt>
    <dgm:pt modelId="{DA06C7B6-4A80-486E-863F-6112E7CB1CCE}" type="pres">
      <dgm:prSet presAssocID="{3AC779C2-9A90-4220-A5CC-75BBE013EDC6}" presName="node" presStyleLbl="node1" presStyleIdx="1" presStyleCnt="12">
        <dgm:presLayoutVars>
          <dgm:bulletEnabled val="1"/>
        </dgm:presLayoutVars>
      </dgm:prSet>
      <dgm:spPr/>
    </dgm:pt>
    <dgm:pt modelId="{9A8BCAE7-6962-480E-AEA7-F051D77F5850}" type="pres">
      <dgm:prSet presAssocID="{E7111BBA-DB6B-4EF8-B581-07724C34A502}" presName="sibTrans" presStyleCnt="0"/>
      <dgm:spPr/>
    </dgm:pt>
    <dgm:pt modelId="{51CD74D0-DE0A-411A-8AA8-7A0379F7E993}" type="pres">
      <dgm:prSet presAssocID="{19589854-90B5-45BB-A9CA-27694CB5826F}" presName="node" presStyleLbl="node1" presStyleIdx="2" presStyleCnt="12">
        <dgm:presLayoutVars>
          <dgm:bulletEnabled val="1"/>
        </dgm:presLayoutVars>
      </dgm:prSet>
      <dgm:spPr/>
    </dgm:pt>
    <dgm:pt modelId="{22F7B6DC-4DFD-41B5-A74D-2C37293F9403}" type="pres">
      <dgm:prSet presAssocID="{CEEA5C69-7C94-44BB-A756-58F0C4C4B68D}" presName="sibTrans" presStyleCnt="0"/>
      <dgm:spPr/>
    </dgm:pt>
    <dgm:pt modelId="{1CF4BBC5-E63B-4C9C-8693-F92B9B852DF2}" type="pres">
      <dgm:prSet presAssocID="{A3F6E82D-FC77-43CC-B55F-094C714D5B76}" presName="node" presStyleLbl="node1" presStyleIdx="3" presStyleCnt="12">
        <dgm:presLayoutVars>
          <dgm:bulletEnabled val="1"/>
        </dgm:presLayoutVars>
      </dgm:prSet>
      <dgm:spPr/>
    </dgm:pt>
    <dgm:pt modelId="{BFEF0149-7A08-4C91-B35D-7393AF797412}" type="pres">
      <dgm:prSet presAssocID="{780D2D04-4F8F-46D7-8010-3DB92B811D5E}" presName="sibTrans" presStyleCnt="0"/>
      <dgm:spPr/>
    </dgm:pt>
    <dgm:pt modelId="{B50DA002-38B0-4EB7-B131-1B90D03BA0D3}" type="pres">
      <dgm:prSet presAssocID="{03ACAB76-400C-464E-866F-9F7BA9335572}" presName="node" presStyleLbl="node1" presStyleIdx="4" presStyleCnt="12">
        <dgm:presLayoutVars>
          <dgm:bulletEnabled val="1"/>
        </dgm:presLayoutVars>
      </dgm:prSet>
      <dgm:spPr/>
    </dgm:pt>
    <dgm:pt modelId="{7025B2D2-2C82-4F48-8B8D-A11652E6C3BD}" type="pres">
      <dgm:prSet presAssocID="{390894AE-5449-48A1-B281-0F0FB8B983FF}" presName="sibTrans" presStyleCnt="0"/>
      <dgm:spPr/>
    </dgm:pt>
    <dgm:pt modelId="{BBAE1022-F249-404F-AA11-18F8B5B1F1BA}" type="pres">
      <dgm:prSet presAssocID="{5FB715EB-045C-441C-BA7D-EFC822AA4026}" presName="node" presStyleLbl="node1" presStyleIdx="5" presStyleCnt="12">
        <dgm:presLayoutVars>
          <dgm:bulletEnabled val="1"/>
        </dgm:presLayoutVars>
      </dgm:prSet>
      <dgm:spPr/>
    </dgm:pt>
    <dgm:pt modelId="{C39F9ED7-59B4-448F-8CD7-ABA7E999A4F8}" type="pres">
      <dgm:prSet presAssocID="{872E1FE6-CEA1-42D7-B41F-5AD9877B31E0}" presName="sibTrans" presStyleCnt="0"/>
      <dgm:spPr/>
    </dgm:pt>
    <dgm:pt modelId="{FE85E8E0-5893-4A94-B14A-F5781EEFA579}" type="pres">
      <dgm:prSet presAssocID="{90AC9D5E-C294-4B59-A2B6-A630FA4392A3}" presName="node" presStyleLbl="node1" presStyleIdx="6" presStyleCnt="12">
        <dgm:presLayoutVars>
          <dgm:bulletEnabled val="1"/>
        </dgm:presLayoutVars>
      </dgm:prSet>
      <dgm:spPr/>
    </dgm:pt>
    <dgm:pt modelId="{2FDF87EC-618A-4633-B4E5-68D7BB9C659B}" type="pres">
      <dgm:prSet presAssocID="{5E2C90DA-E58E-43D2-8174-0E05F461E2CD}" presName="sibTrans" presStyleCnt="0"/>
      <dgm:spPr/>
    </dgm:pt>
    <dgm:pt modelId="{354DB481-5F0F-466A-8E78-AAB110D988A4}" type="pres">
      <dgm:prSet presAssocID="{3CC03307-07A9-4A25-875A-D34424E45723}" presName="node" presStyleLbl="node1" presStyleIdx="7" presStyleCnt="12">
        <dgm:presLayoutVars>
          <dgm:bulletEnabled val="1"/>
        </dgm:presLayoutVars>
      </dgm:prSet>
      <dgm:spPr/>
    </dgm:pt>
    <dgm:pt modelId="{FA326247-216E-48BE-8FE7-CA6E247BC0E2}" type="pres">
      <dgm:prSet presAssocID="{65522474-4645-480D-BCCA-C45B11990138}" presName="sibTrans" presStyleCnt="0"/>
      <dgm:spPr/>
    </dgm:pt>
    <dgm:pt modelId="{094EC844-A27A-4E5A-B067-43BDF250044B}" type="pres">
      <dgm:prSet presAssocID="{B5B510AC-BE8F-45EC-9AFB-CF2EE4754A4E}" presName="node" presStyleLbl="node1" presStyleIdx="8" presStyleCnt="12">
        <dgm:presLayoutVars>
          <dgm:bulletEnabled val="1"/>
        </dgm:presLayoutVars>
      </dgm:prSet>
      <dgm:spPr/>
    </dgm:pt>
    <dgm:pt modelId="{6C751182-AA93-41F5-9EC5-692E0DA062F4}" type="pres">
      <dgm:prSet presAssocID="{B74D7A6F-2769-4FCB-B0A0-54767CC27309}" presName="sibTrans" presStyleCnt="0"/>
      <dgm:spPr/>
    </dgm:pt>
    <dgm:pt modelId="{4D7C811D-48BB-4E5B-97FC-44529DE4B1B9}" type="pres">
      <dgm:prSet presAssocID="{AF6E11FD-62DD-4F2A-B435-7D833C1A80FB}" presName="node" presStyleLbl="node1" presStyleIdx="9" presStyleCnt="12">
        <dgm:presLayoutVars>
          <dgm:bulletEnabled val="1"/>
        </dgm:presLayoutVars>
      </dgm:prSet>
      <dgm:spPr/>
    </dgm:pt>
    <dgm:pt modelId="{E5C4C29E-E1F9-4BE9-9135-E0C0F2C7053C}" type="pres">
      <dgm:prSet presAssocID="{2A142B6C-880F-4A8C-9C97-88F308EFEF46}" presName="sibTrans" presStyleCnt="0"/>
      <dgm:spPr/>
    </dgm:pt>
    <dgm:pt modelId="{FF2010E0-649D-4F7A-9862-1B3E489EE040}" type="pres">
      <dgm:prSet presAssocID="{EB709533-1A01-4EBD-BAE3-F11EDD1B2222}" presName="node" presStyleLbl="node1" presStyleIdx="10" presStyleCnt="12">
        <dgm:presLayoutVars>
          <dgm:bulletEnabled val="1"/>
        </dgm:presLayoutVars>
      </dgm:prSet>
      <dgm:spPr/>
    </dgm:pt>
    <dgm:pt modelId="{C217F3AD-FA7C-4C8D-9AEB-26662CB0578C}" type="pres">
      <dgm:prSet presAssocID="{982B74AE-21C3-40A6-9AC8-7C8D2D543E89}" presName="sibTrans" presStyleCnt="0"/>
      <dgm:spPr/>
    </dgm:pt>
    <dgm:pt modelId="{FC48C334-FFD5-4870-B03F-E700A9D8B65C}" type="pres">
      <dgm:prSet presAssocID="{622FF202-6269-47F5-BB02-7EA97A448C65}" presName="node" presStyleLbl="node1" presStyleIdx="11" presStyleCnt="12">
        <dgm:presLayoutVars>
          <dgm:bulletEnabled val="1"/>
        </dgm:presLayoutVars>
      </dgm:prSet>
      <dgm:spPr/>
    </dgm:pt>
  </dgm:ptLst>
  <dgm:cxnLst>
    <dgm:cxn modelId="{32544F05-AB70-46EA-9ED7-64842E8235D6}" type="presOf" srcId="{03ACAB76-400C-464E-866F-9F7BA9335572}" destId="{B50DA002-38B0-4EB7-B131-1B90D03BA0D3}" srcOrd="0" destOrd="0" presId="urn:microsoft.com/office/officeart/2005/8/layout/default"/>
    <dgm:cxn modelId="{41654211-D1C7-46B5-ABA6-8E297A4B2C5C}" type="presOf" srcId="{90AC9D5E-C294-4B59-A2B6-A630FA4392A3}" destId="{FE85E8E0-5893-4A94-B14A-F5781EEFA579}" srcOrd="0" destOrd="0" presId="urn:microsoft.com/office/officeart/2005/8/layout/default"/>
    <dgm:cxn modelId="{1B02EB26-5DE3-4C44-A6DC-00A5A5E7AAF0}" srcId="{601E9CA4-FAD3-45E9-9F9E-0E653F49438D}" destId="{386C69D2-8EFE-4AEA-93B7-3118142FAF25}" srcOrd="0" destOrd="0" parTransId="{82845CF6-F29F-4577-AF3A-8C23C56CB783}" sibTransId="{CAC92336-F8CD-42B5-9699-C59CEEABB621}"/>
    <dgm:cxn modelId="{1AED3228-1161-4DD8-B6D0-D0DC74B618E6}" type="presOf" srcId="{3AC779C2-9A90-4220-A5CC-75BBE013EDC6}" destId="{DA06C7B6-4A80-486E-863F-6112E7CB1CCE}" srcOrd="0" destOrd="0" presId="urn:microsoft.com/office/officeart/2005/8/layout/default"/>
    <dgm:cxn modelId="{82A2B55E-ADD3-456E-883A-75BD01A4C97A}" type="presOf" srcId="{3CC03307-07A9-4A25-875A-D34424E45723}" destId="{354DB481-5F0F-466A-8E78-AAB110D988A4}" srcOrd="0" destOrd="0" presId="urn:microsoft.com/office/officeart/2005/8/layout/default"/>
    <dgm:cxn modelId="{11499141-2974-494E-B2B9-69CA0815A86F}" srcId="{601E9CA4-FAD3-45E9-9F9E-0E653F49438D}" destId="{B5B510AC-BE8F-45EC-9AFB-CF2EE4754A4E}" srcOrd="8" destOrd="0" parTransId="{F1A6A314-8165-4256-A302-EF7118B9C4CC}" sibTransId="{B74D7A6F-2769-4FCB-B0A0-54767CC27309}"/>
    <dgm:cxn modelId="{0DB92768-7A84-4A81-B5D8-92956F4DF87F}" type="presOf" srcId="{EB709533-1A01-4EBD-BAE3-F11EDD1B2222}" destId="{FF2010E0-649D-4F7A-9862-1B3E489EE040}" srcOrd="0" destOrd="0" presId="urn:microsoft.com/office/officeart/2005/8/layout/default"/>
    <dgm:cxn modelId="{09373771-7EEF-48EA-8FB4-25DD6D124575}" srcId="{601E9CA4-FAD3-45E9-9F9E-0E653F49438D}" destId="{3CC03307-07A9-4A25-875A-D34424E45723}" srcOrd="7" destOrd="0" parTransId="{45664E2B-9974-4A18-8A55-3A4BE232FE8C}" sibTransId="{65522474-4645-480D-BCCA-C45B11990138}"/>
    <dgm:cxn modelId="{FCDCFA53-3F63-42D6-ACD5-B38E5CA88DE9}" srcId="{601E9CA4-FAD3-45E9-9F9E-0E653F49438D}" destId="{5FB715EB-045C-441C-BA7D-EFC822AA4026}" srcOrd="5" destOrd="0" parTransId="{AA63B4A5-3D6C-40F3-8F3E-C15BF845CCA7}" sibTransId="{872E1FE6-CEA1-42D7-B41F-5AD9877B31E0}"/>
    <dgm:cxn modelId="{F0905154-CB30-4A99-8A52-2BC6AF7605C1}" type="presOf" srcId="{B5B510AC-BE8F-45EC-9AFB-CF2EE4754A4E}" destId="{094EC844-A27A-4E5A-B067-43BDF250044B}" srcOrd="0" destOrd="0" presId="urn:microsoft.com/office/officeart/2005/8/layout/default"/>
    <dgm:cxn modelId="{5A02B955-1BAA-40C8-A617-BB98D5DDA7EE}" srcId="{601E9CA4-FAD3-45E9-9F9E-0E653F49438D}" destId="{EB709533-1A01-4EBD-BAE3-F11EDD1B2222}" srcOrd="10" destOrd="0" parTransId="{8F39CD73-51E0-4152-A3A3-F5BB145A75BA}" sibTransId="{982B74AE-21C3-40A6-9AC8-7C8D2D543E89}"/>
    <dgm:cxn modelId="{CB7EB884-4CBD-47EA-9D23-2A8D800EF852}" type="presOf" srcId="{19589854-90B5-45BB-A9CA-27694CB5826F}" destId="{51CD74D0-DE0A-411A-8AA8-7A0379F7E993}" srcOrd="0" destOrd="0" presId="urn:microsoft.com/office/officeart/2005/8/layout/default"/>
    <dgm:cxn modelId="{9F4A7992-5E63-47FE-9C22-FEA821B2849B}" srcId="{601E9CA4-FAD3-45E9-9F9E-0E653F49438D}" destId="{90AC9D5E-C294-4B59-A2B6-A630FA4392A3}" srcOrd="6" destOrd="0" parTransId="{5A883BE3-2D98-497E-9BD9-FCA084FF297E}" sibTransId="{5E2C90DA-E58E-43D2-8174-0E05F461E2CD}"/>
    <dgm:cxn modelId="{799DB0A0-C3C8-456A-95C1-170C5058FAA2}" srcId="{601E9CA4-FAD3-45E9-9F9E-0E653F49438D}" destId="{3AC779C2-9A90-4220-A5CC-75BBE013EDC6}" srcOrd="1" destOrd="0" parTransId="{B694517C-901E-4542-8C98-86ECFDE51233}" sibTransId="{E7111BBA-DB6B-4EF8-B581-07724C34A502}"/>
    <dgm:cxn modelId="{0E0BA5A4-C9DC-4309-905F-2553F7BA6449}" srcId="{601E9CA4-FAD3-45E9-9F9E-0E653F49438D}" destId="{19589854-90B5-45BB-A9CA-27694CB5826F}" srcOrd="2" destOrd="0" parTransId="{C7295FD0-E3F2-4EFA-B0C8-71F85F8E7DBF}" sibTransId="{CEEA5C69-7C94-44BB-A756-58F0C4C4B68D}"/>
    <dgm:cxn modelId="{229000AD-47A2-4A4C-84BC-EEAE39434EF7}" type="presOf" srcId="{386C69D2-8EFE-4AEA-93B7-3118142FAF25}" destId="{37C5555F-7E9B-4AFA-B40F-4B5B3D59B53F}" srcOrd="0" destOrd="0" presId="urn:microsoft.com/office/officeart/2005/8/layout/default"/>
    <dgm:cxn modelId="{ABC789AE-578A-40AE-AE37-37130729CF72}" type="presOf" srcId="{A3F6E82D-FC77-43CC-B55F-094C714D5B76}" destId="{1CF4BBC5-E63B-4C9C-8693-F92B9B852DF2}" srcOrd="0" destOrd="0" presId="urn:microsoft.com/office/officeart/2005/8/layout/default"/>
    <dgm:cxn modelId="{4FB333B6-C355-4325-A3DC-302F6D526448}" type="presOf" srcId="{622FF202-6269-47F5-BB02-7EA97A448C65}" destId="{FC48C334-FFD5-4870-B03F-E700A9D8B65C}" srcOrd="0" destOrd="0" presId="urn:microsoft.com/office/officeart/2005/8/layout/default"/>
    <dgm:cxn modelId="{24532CB7-B0DD-42FB-B9BB-1C149CA3C5D6}" srcId="{601E9CA4-FAD3-45E9-9F9E-0E653F49438D}" destId="{A3F6E82D-FC77-43CC-B55F-094C714D5B76}" srcOrd="3" destOrd="0" parTransId="{0E6E7F0D-C41D-430A-AE04-23D3B4D0AD2F}" sibTransId="{780D2D04-4F8F-46D7-8010-3DB92B811D5E}"/>
    <dgm:cxn modelId="{06A15BCF-528C-4A0D-AF6D-0DC2DDEB38D3}" srcId="{601E9CA4-FAD3-45E9-9F9E-0E653F49438D}" destId="{622FF202-6269-47F5-BB02-7EA97A448C65}" srcOrd="11" destOrd="0" parTransId="{81FD3E6C-3337-4E97-B24A-87D56A5A6092}" sibTransId="{ED27A790-7290-466C-A148-C8815BF1FA5C}"/>
    <dgm:cxn modelId="{7034F8DA-72A0-4E4F-9A8D-732835498038}" srcId="{601E9CA4-FAD3-45E9-9F9E-0E653F49438D}" destId="{AF6E11FD-62DD-4F2A-B435-7D833C1A80FB}" srcOrd="9" destOrd="0" parTransId="{AB47AD43-9646-4C53-9537-C513CBADC0DE}" sibTransId="{2A142B6C-880F-4A8C-9C97-88F308EFEF46}"/>
    <dgm:cxn modelId="{F399F3DC-6166-4DDC-B26B-C744AEAFE1DB}" srcId="{601E9CA4-FAD3-45E9-9F9E-0E653F49438D}" destId="{03ACAB76-400C-464E-866F-9F7BA9335572}" srcOrd="4" destOrd="0" parTransId="{599044F2-7895-4E00-90D6-FB087EE8A046}" sibTransId="{390894AE-5449-48A1-B281-0F0FB8B983FF}"/>
    <dgm:cxn modelId="{96A43BEB-5642-48EA-B6B5-BA168E6EC143}" type="presOf" srcId="{AF6E11FD-62DD-4F2A-B435-7D833C1A80FB}" destId="{4D7C811D-48BB-4E5B-97FC-44529DE4B1B9}" srcOrd="0" destOrd="0" presId="urn:microsoft.com/office/officeart/2005/8/layout/default"/>
    <dgm:cxn modelId="{C0FA98ED-60EF-4B03-85D7-EB0447B4C186}" type="presOf" srcId="{601E9CA4-FAD3-45E9-9F9E-0E653F49438D}" destId="{942F986C-5E12-49F3-961A-F2D6DBB2A3DA}" srcOrd="0" destOrd="0" presId="urn:microsoft.com/office/officeart/2005/8/layout/default"/>
    <dgm:cxn modelId="{D9794DF5-22CC-448C-AF88-07C1D48B7447}" type="presOf" srcId="{5FB715EB-045C-441C-BA7D-EFC822AA4026}" destId="{BBAE1022-F249-404F-AA11-18F8B5B1F1BA}" srcOrd="0" destOrd="0" presId="urn:microsoft.com/office/officeart/2005/8/layout/default"/>
    <dgm:cxn modelId="{FA2B3245-E805-45BF-8174-42FB0FE61ADD}" type="presParOf" srcId="{942F986C-5E12-49F3-961A-F2D6DBB2A3DA}" destId="{37C5555F-7E9B-4AFA-B40F-4B5B3D59B53F}" srcOrd="0" destOrd="0" presId="urn:microsoft.com/office/officeart/2005/8/layout/default"/>
    <dgm:cxn modelId="{D9FFBA00-0191-43AF-AE66-8A9DE2C3131B}" type="presParOf" srcId="{942F986C-5E12-49F3-961A-F2D6DBB2A3DA}" destId="{0EDDCD4A-E9B6-463F-AE65-6E8F69B95748}" srcOrd="1" destOrd="0" presId="urn:microsoft.com/office/officeart/2005/8/layout/default"/>
    <dgm:cxn modelId="{91D486A9-525F-472F-836B-85E8A1EAB6DA}" type="presParOf" srcId="{942F986C-5E12-49F3-961A-F2D6DBB2A3DA}" destId="{DA06C7B6-4A80-486E-863F-6112E7CB1CCE}" srcOrd="2" destOrd="0" presId="urn:microsoft.com/office/officeart/2005/8/layout/default"/>
    <dgm:cxn modelId="{42F58B61-D025-4E38-99E5-0B33E5343B3B}" type="presParOf" srcId="{942F986C-5E12-49F3-961A-F2D6DBB2A3DA}" destId="{9A8BCAE7-6962-480E-AEA7-F051D77F5850}" srcOrd="3" destOrd="0" presId="urn:microsoft.com/office/officeart/2005/8/layout/default"/>
    <dgm:cxn modelId="{D362F593-DA9E-4F7D-B7F8-11F6A2728139}" type="presParOf" srcId="{942F986C-5E12-49F3-961A-F2D6DBB2A3DA}" destId="{51CD74D0-DE0A-411A-8AA8-7A0379F7E993}" srcOrd="4" destOrd="0" presId="urn:microsoft.com/office/officeart/2005/8/layout/default"/>
    <dgm:cxn modelId="{7979E0E9-0B1F-4433-96A6-F15F75A6DA71}" type="presParOf" srcId="{942F986C-5E12-49F3-961A-F2D6DBB2A3DA}" destId="{22F7B6DC-4DFD-41B5-A74D-2C37293F9403}" srcOrd="5" destOrd="0" presId="urn:microsoft.com/office/officeart/2005/8/layout/default"/>
    <dgm:cxn modelId="{5878EF46-B062-4707-8375-5301BB9F2F82}" type="presParOf" srcId="{942F986C-5E12-49F3-961A-F2D6DBB2A3DA}" destId="{1CF4BBC5-E63B-4C9C-8693-F92B9B852DF2}" srcOrd="6" destOrd="0" presId="urn:microsoft.com/office/officeart/2005/8/layout/default"/>
    <dgm:cxn modelId="{05B0760B-1D69-463A-9C98-0283B6BFC1AC}" type="presParOf" srcId="{942F986C-5E12-49F3-961A-F2D6DBB2A3DA}" destId="{BFEF0149-7A08-4C91-B35D-7393AF797412}" srcOrd="7" destOrd="0" presId="urn:microsoft.com/office/officeart/2005/8/layout/default"/>
    <dgm:cxn modelId="{F2B62CD6-92BD-4634-B1B1-D9F1ECAF4EC3}" type="presParOf" srcId="{942F986C-5E12-49F3-961A-F2D6DBB2A3DA}" destId="{B50DA002-38B0-4EB7-B131-1B90D03BA0D3}" srcOrd="8" destOrd="0" presId="urn:microsoft.com/office/officeart/2005/8/layout/default"/>
    <dgm:cxn modelId="{845AF961-F10E-4C37-946F-313BC7B99D15}" type="presParOf" srcId="{942F986C-5E12-49F3-961A-F2D6DBB2A3DA}" destId="{7025B2D2-2C82-4F48-8B8D-A11652E6C3BD}" srcOrd="9" destOrd="0" presId="urn:microsoft.com/office/officeart/2005/8/layout/default"/>
    <dgm:cxn modelId="{0910AC84-5B5E-4A6F-ABA8-AE05A1E2FDC4}" type="presParOf" srcId="{942F986C-5E12-49F3-961A-F2D6DBB2A3DA}" destId="{BBAE1022-F249-404F-AA11-18F8B5B1F1BA}" srcOrd="10" destOrd="0" presId="urn:microsoft.com/office/officeart/2005/8/layout/default"/>
    <dgm:cxn modelId="{D03716A2-F2B5-47DB-BFC0-8AEBF627B346}" type="presParOf" srcId="{942F986C-5E12-49F3-961A-F2D6DBB2A3DA}" destId="{C39F9ED7-59B4-448F-8CD7-ABA7E999A4F8}" srcOrd="11" destOrd="0" presId="urn:microsoft.com/office/officeart/2005/8/layout/default"/>
    <dgm:cxn modelId="{873A4D48-CCC7-4206-8E87-55E8CFECDDEE}" type="presParOf" srcId="{942F986C-5E12-49F3-961A-F2D6DBB2A3DA}" destId="{FE85E8E0-5893-4A94-B14A-F5781EEFA579}" srcOrd="12" destOrd="0" presId="urn:microsoft.com/office/officeart/2005/8/layout/default"/>
    <dgm:cxn modelId="{57E8A480-6CCF-411F-B0FD-FB1504C485BF}" type="presParOf" srcId="{942F986C-5E12-49F3-961A-F2D6DBB2A3DA}" destId="{2FDF87EC-618A-4633-B4E5-68D7BB9C659B}" srcOrd="13" destOrd="0" presId="urn:microsoft.com/office/officeart/2005/8/layout/default"/>
    <dgm:cxn modelId="{84733C58-F541-49F9-9681-EB3F8C7DF781}" type="presParOf" srcId="{942F986C-5E12-49F3-961A-F2D6DBB2A3DA}" destId="{354DB481-5F0F-466A-8E78-AAB110D988A4}" srcOrd="14" destOrd="0" presId="urn:microsoft.com/office/officeart/2005/8/layout/default"/>
    <dgm:cxn modelId="{45CF714E-2044-4FEA-B38E-158E42518C44}" type="presParOf" srcId="{942F986C-5E12-49F3-961A-F2D6DBB2A3DA}" destId="{FA326247-216E-48BE-8FE7-CA6E247BC0E2}" srcOrd="15" destOrd="0" presId="urn:microsoft.com/office/officeart/2005/8/layout/default"/>
    <dgm:cxn modelId="{010C5566-0764-40D7-BB21-2AF4BFB4BF5C}" type="presParOf" srcId="{942F986C-5E12-49F3-961A-F2D6DBB2A3DA}" destId="{094EC844-A27A-4E5A-B067-43BDF250044B}" srcOrd="16" destOrd="0" presId="urn:microsoft.com/office/officeart/2005/8/layout/default"/>
    <dgm:cxn modelId="{80CD2025-9005-40AB-BE4B-C60DB9E19D92}" type="presParOf" srcId="{942F986C-5E12-49F3-961A-F2D6DBB2A3DA}" destId="{6C751182-AA93-41F5-9EC5-692E0DA062F4}" srcOrd="17" destOrd="0" presId="urn:microsoft.com/office/officeart/2005/8/layout/default"/>
    <dgm:cxn modelId="{F6F29615-B17B-4EFB-A673-E4072ADFEFC4}" type="presParOf" srcId="{942F986C-5E12-49F3-961A-F2D6DBB2A3DA}" destId="{4D7C811D-48BB-4E5B-97FC-44529DE4B1B9}" srcOrd="18" destOrd="0" presId="urn:microsoft.com/office/officeart/2005/8/layout/default"/>
    <dgm:cxn modelId="{46E39F7B-C53E-448C-B1F6-B502E4088562}" type="presParOf" srcId="{942F986C-5E12-49F3-961A-F2D6DBB2A3DA}" destId="{E5C4C29E-E1F9-4BE9-9135-E0C0F2C7053C}" srcOrd="19" destOrd="0" presId="urn:microsoft.com/office/officeart/2005/8/layout/default"/>
    <dgm:cxn modelId="{8EF20D00-4FE3-4BC5-BB43-32F08B954491}" type="presParOf" srcId="{942F986C-5E12-49F3-961A-F2D6DBB2A3DA}" destId="{FF2010E0-649D-4F7A-9862-1B3E489EE040}" srcOrd="20" destOrd="0" presId="urn:microsoft.com/office/officeart/2005/8/layout/default"/>
    <dgm:cxn modelId="{AF6F7BD4-65E7-49F4-8CD2-AE3A6C70D0C0}" type="presParOf" srcId="{942F986C-5E12-49F3-961A-F2D6DBB2A3DA}" destId="{C217F3AD-FA7C-4C8D-9AEB-26662CB0578C}" srcOrd="21" destOrd="0" presId="urn:microsoft.com/office/officeart/2005/8/layout/default"/>
    <dgm:cxn modelId="{3802D831-4FB4-40AE-8BB9-3521BD9167E0}" type="presParOf" srcId="{942F986C-5E12-49F3-961A-F2D6DBB2A3DA}" destId="{FC48C334-FFD5-4870-B03F-E700A9D8B65C}" srcOrd="2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06F94B5-2DFB-4570-BF08-39E1E0A6C178}"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BE64F2AA-0473-42EA-B649-FDAF7286CC94}">
      <dgm:prSet phldrT="[Text]"/>
      <dgm:spPr/>
      <dgm:t>
        <a:bodyPr/>
        <a:lstStyle/>
        <a:p>
          <a:r>
            <a:rPr lang="en-US" dirty="0">
              <a:solidFill>
                <a:schemeClr val="tx1"/>
              </a:solidFill>
            </a:rPr>
            <a:t>File System Forensics</a:t>
          </a:r>
        </a:p>
      </dgm:t>
    </dgm:pt>
    <dgm:pt modelId="{75FBA61D-737C-41E6-B398-E0C1B49995CF}" type="parTrans" cxnId="{4F1E73B7-E4DF-4BA6-A02A-688A545ADC70}">
      <dgm:prSet/>
      <dgm:spPr/>
      <dgm:t>
        <a:bodyPr/>
        <a:lstStyle/>
        <a:p>
          <a:endParaRPr lang="en-US"/>
        </a:p>
      </dgm:t>
    </dgm:pt>
    <dgm:pt modelId="{3FE84866-21AE-467F-9BBD-8D5D990873D7}" type="sibTrans" cxnId="{4F1E73B7-E4DF-4BA6-A02A-688A545ADC70}">
      <dgm:prSet/>
      <dgm:spPr/>
      <dgm:t>
        <a:bodyPr/>
        <a:lstStyle/>
        <a:p>
          <a:endParaRPr lang="en-US"/>
        </a:p>
      </dgm:t>
    </dgm:pt>
    <dgm:pt modelId="{C6542C83-3D51-4849-8A0D-B99855306782}">
      <dgm:prSet phldrT="[Text]"/>
      <dgm:spPr/>
      <dgm:t>
        <a:bodyPr/>
        <a:lstStyle/>
        <a:p>
          <a:r>
            <a:rPr lang="en-US" dirty="0">
              <a:solidFill>
                <a:schemeClr val="tx1"/>
              </a:solidFill>
            </a:rPr>
            <a:t>Operating System Forensics</a:t>
          </a:r>
        </a:p>
      </dgm:t>
    </dgm:pt>
    <dgm:pt modelId="{260A1649-0945-432A-9781-EB905D9A1EE3}" type="parTrans" cxnId="{27A47DD7-A33C-40D5-AD92-D749F5A9C4B2}">
      <dgm:prSet/>
      <dgm:spPr/>
      <dgm:t>
        <a:bodyPr/>
        <a:lstStyle/>
        <a:p>
          <a:endParaRPr lang="en-US"/>
        </a:p>
      </dgm:t>
    </dgm:pt>
    <dgm:pt modelId="{FDC6F62F-2544-44B2-A016-AA4D7A4F569C}" type="sibTrans" cxnId="{27A47DD7-A33C-40D5-AD92-D749F5A9C4B2}">
      <dgm:prSet/>
      <dgm:spPr/>
      <dgm:t>
        <a:bodyPr/>
        <a:lstStyle/>
        <a:p>
          <a:endParaRPr lang="en-US"/>
        </a:p>
      </dgm:t>
    </dgm:pt>
    <dgm:pt modelId="{1480DAFB-AD5C-4925-BF61-3534FADEB412}">
      <dgm:prSet phldrT="[Text]"/>
      <dgm:spPr/>
      <dgm:t>
        <a:bodyPr/>
        <a:lstStyle/>
        <a:p>
          <a:r>
            <a:rPr lang="en-US" dirty="0">
              <a:solidFill>
                <a:schemeClr val="tx1"/>
              </a:solidFill>
            </a:rPr>
            <a:t>Windows Registry Forensics</a:t>
          </a:r>
        </a:p>
      </dgm:t>
    </dgm:pt>
    <dgm:pt modelId="{107B43F0-1620-41AA-82A4-7F15E1F85E9D}" type="parTrans" cxnId="{2615D909-87DC-4A63-AF6D-ECDDF35A77BA}">
      <dgm:prSet/>
      <dgm:spPr/>
      <dgm:t>
        <a:bodyPr/>
        <a:lstStyle/>
        <a:p>
          <a:endParaRPr lang="en-US"/>
        </a:p>
      </dgm:t>
    </dgm:pt>
    <dgm:pt modelId="{B14694A1-892C-491D-864F-53BC71769B2A}" type="sibTrans" cxnId="{2615D909-87DC-4A63-AF6D-ECDDF35A77BA}">
      <dgm:prSet/>
      <dgm:spPr/>
      <dgm:t>
        <a:bodyPr/>
        <a:lstStyle/>
        <a:p>
          <a:endParaRPr lang="en-US"/>
        </a:p>
      </dgm:t>
    </dgm:pt>
    <dgm:pt modelId="{6ACE64C3-374C-440D-93D1-46B27BD35486}">
      <dgm:prSet phldrT="[Text]"/>
      <dgm:spPr/>
      <dgm:t>
        <a:bodyPr/>
        <a:lstStyle/>
        <a:p>
          <a:r>
            <a:rPr lang="en-US" dirty="0">
              <a:solidFill>
                <a:schemeClr val="tx1"/>
              </a:solidFill>
            </a:rPr>
            <a:t>Bypassing Anti-forensics Techniques</a:t>
          </a:r>
        </a:p>
      </dgm:t>
    </dgm:pt>
    <dgm:pt modelId="{EC967250-25BB-407A-B721-7DA45CE26D27}" type="parTrans" cxnId="{EE08F0CA-9EEA-45DB-B43A-973C96E53A53}">
      <dgm:prSet/>
      <dgm:spPr/>
      <dgm:t>
        <a:bodyPr/>
        <a:lstStyle/>
        <a:p>
          <a:endParaRPr lang="en-US"/>
        </a:p>
      </dgm:t>
    </dgm:pt>
    <dgm:pt modelId="{94CDE77C-68BB-4D58-BDF2-8B3A4BE4677D}" type="sibTrans" cxnId="{EE08F0CA-9EEA-45DB-B43A-973C96E53A53}">
      <dgm:prSet/>
      <dgm:spPr/>
      <dgm:t>
        <a:bodyPr/>
        <a:lstStyle/>
        <a:p>
          <a:endParaRPr lang="en-US"/>
        </a:p>
      </dgm:t>
    </dgm:pt>
    <dgm:pt modelId="{05415597-EEE7-4AA8-BFE6-45FDA5926EFE}">
      <dgm:prSet phldrT="[Text]"/>
      <dgm:spPr/>
      <dgm:t>
        <a:bodyPr/>
        <a:lstStyle/>
        <a:p>
          <a:r>
            <a:rPr lang="en-US" dirty="0">
              <a:solidFill>
                <a:schemeClr val="tx1"/>
              </a:solidFill>
            </a:rPr>
            <a:t>Memory Forensics</a:t>
          </a:r>
        </a:p>
      </dgm:t>
    </dgm:pt>
    <dgm:pt modelId="{1C9823BA-61EF-419D-B176-681E38F7024C}" type="parTrans" cxnId="{8C8FB4F9-075C-403C-B27F-0B6AFA9266D7}">
      <dgm:prSet/>
      <dgm:spPr/>
      <dgm:t>
        <a:bodyPr/>
        <a:lstStyle/>
        <a:p>
          <a:endParaRPr lang="en-US"/>
        </a:p>
      </dgm:t>
    </dgm:pt>
    <dgm:pt modelId="{CA49E85D-AD6B-44CC-ACB8-2CCA079B42D4}" type="sibTrans" cxnId="{8C8FB4F9-075C-403C-B27F-0B6AFA9266D7}">
      <dgm:prSet/>
      <dgm:spPr/>
      <dgm:t>
        <a:bodyPr/>
        <a:lstStyle/>
        <a:p>
          <a:endParaRPr lang="en-US"/>
        </a:p>
      </dgm:t>
    </dgm:pt>
    <dgm:pt modelId="{A0378693-8B05-48F1-B4D8-3FB634E8CC5F}">
      <dgm:prSet phldrT="[Text]"/>
      <dgm:spPr/>
      <dgm:t>
        <a:bodyPr/>
        <a:lstStyle/>
        <a:p>
          <a:r>
            <a:rPr lang="en-US" dirty="0">
              <a:solidFill>
                <a:schemeClr val="tx1"/>
              </a:solidFill>
            </a:rPr>
            <a:t>Network Forensics</a:t>
          </a:r>
        </a:p>
      </dgm:t>
    </dgm:pt>
    <dgm:pt modelId="{16D159E2-69C6-4F15-98CC-7836C7B5488F}" type="parTrans" cxnId="{9FB41AD3-D2C4-4FAE-BB7A-3ADC439A8944}">
      <dgm:prSet/>
      <dgm:spPr/>
      <dgm:t>
        <a:bodyPr/>
        <a:lstStyle/>
        <a:p>
          <a:endParaRPr lang="en-US"/>
        </a:p>
      </dgm:t>
    </dgm:pt>
    <dgm:pt modelId="{17EFA903-91F0-48C6-8065-9AA3355928F4}" type="sibTrans" cxnId="{9FB41AD3-D2C4-4FAE-BB7A-3ADC439A8944}">
      <dgm:prSet/>
      <dgm:spPr/>
      <dgm:t>
        <a:bodyPr/>
        <a:lstStyle/>
        <a:p>
          <a:endParaRPr lang="en-US"/>
        </a:p>
      </dgm:t>
    </dgm:pt>
    <dgm:pt modelId="{9852D661-BE66-4F51-BD2C-41B58D958435}">
      <dgm:prSet phldrT="[Text]"/>
      <dgm:spPr/>
      <dgm:t>
        <a:bodyPr/>
        <a:lstStyle/>
        <a:p>
          <a:r>
            <a:rPr lang="en-US" dirty="0">
              <a:solidFill>
                <a:schemeClr val="tx1"/>
              </a:solidFill>
            </a:rPr>
            <a:t>Web Application Forensics</a:t>
          </a:r>
        </a:p>
      </dgm:t>
    </dgm:pt>
    <dgm:pt modelId="{EF0C526D-C8FC-4C67-9A1C-7042444B58E2}" type="parTrans" cxnId="{BBFB9874-339F-4316-88BE-13F17118DEA9}">
      <dgm:prSet/>
      <dgm:spPr/>
      <dgm:t>
        <a:bodyPr/>
        <a:lstStyle/>
        <a:p>
          <a:endParaRPr lang="en-US"/>
        </a:p>
      </dgm:t>
    </dgm:pt>
    <dgm:pt modelId="{2E22E5EB-B551-4F07-8689-31BA17174D96}" type="sibTrans" cxnId="{BBFB9874-339F-4316-88BE-13F17118DEA9}">
      <dgm:prSet/>
      <dgm:spPr/>
      <dgm:t>
        <a:bodyPr/>
        <a:lstStyle/>
        <a:p>
          <a:endParaRPr lang="en-US"/>
        </a:p>
      </dgm:t>
    </dgm:pt>
    <dgm:pt modelId="{B12ABC74-A81E-47C7-8FA0-4624B9C92CEB}">
      <dgm:prSet phldrT="[Text]"/>
      <dgm:spPr/>
      <dgm:t>
        <a:bodyPr/>
        <a:lstStyle/>
        <a:p>
          <a:r>
            <a:rPr lang="en-US" dirty="0">
              <a:solidFill>
                <a:schemeClr val="tx1"/>
              </a:solidFill>
            </a:rPr>
            <a:t>Database Forensics</a:t>
          </a:r>
        </a:p>
      </dgm:t>
    </dgm:pt>
    <dgm:pt modelId="{2F790360-F659-4225-B472-32F097D79FA0}" type="parTrans" cxnId="{381254B8-6A56-42D9-B65C-DA4226237363}">
      <dgm:prSet/>
      <dgm:spPr/>
      <dgm:t>
        <a:bodyPr/>
        <a:lstStyle/>
        <a:p>
          <a:endParaRPr lang="en-US"/>
        </a:p>
      </dgm:t>
    </dgm:pt>
    <dgm:pt modelId="{ABBD8AA4-7DB0-41D3-BE54-43939053EBB3}" type="sibTrans" cxnId="{381254B8-6A56-42D9-B65C-DA4226237363}">
      <dgm:prSet/>
      <dgm:spPr/>
      <dgm:t>
        <a:bodyPr/>
        <a:lstStyle/>
        <a:p>
          <a:endParaRPr lang="en-US"/>
        </a:p>
      </dgm:t>
    </dgm:pt>
    <dgm:pt modelId="{4CE7EA34-5952-40AE-ABAF-85F3922C02F2}">
      <dgm:prSet phldrT="[Text]"/>
      <dgm:spPr/>
      <dgm:t>
        <a:bodyPr/>
        <a:lstStyle/>
        <a:p>
          <a:r>
            <a:rPr lang="en-US" dirty="0"/>
            <a:t>Cloud Forensics</a:t>
          </a:r>
        </a:p>
      </dgm:t>
    </dgm:pt>
    <dgm:pt modelId="{6CD04A44-F9CD-4546-8686-151814F2942D}" type="parTrans" cxnId="{A0C0EC70-C270-4C5B-9A67-7D47C466D7BB}">
      <dgm:prSet/>
      <dgm:spPr/>
      <dgm:t>
        <a:bodyPr/>
        <a:lstStyle/>
        <a:p>
          <a:endParaRPr lang="en-US"/>
        </a:p>
      </dgm:t>
    </dgm:pt>
    <dgm:pt modelId="{1EE68D6C-A2FF-4FF5-B61B-F1B58ADE9096}" type="sibTrans" cxnId="{A0C0EC70-C270-4C5B-9A67-7D47C466D7BB}">
      <dgm:prSet/>
      <dgm:spPr/>
      <dgm:t>
        <a:bodyPr/>
        <a:lstStyle/>
        <a:p>
          <a:endParaRPr lang="en-US"/>
        </a:p>
      </dgm:t>
    </dgm:pt>
    <dgm:pt modelId="{14616FB7-E3C8-438B-8060-D95AD15E6FD7}">
      <dgm:prSet phldrT="[Text]"/>
      <dgm:spPr/>
      <dgm:t>
        <a:bodyPr/>
        <a:lstStyle/>
        <a:p>
          <a:r>
            <a:rPr lang="en-US" dirty="0"/>
            <a:t>Malware Forensics</a:t>
          </a:r>
        </a:p>
      </dgm:t>
    </dgm:pt>
    <dgm:pt modelId="{B1126CE7-622B-4196-AF55-0D40F60A3FF6}" type="parTrans" cxnId="{84E79BDC-3B0B-4042-8A0D-CF55B03DF334}">
      <dgm:prSet/>
      <dgm:spPr/>
      <dgm:t>
        <a:bodyPr/>
        <a:lstStyle/>
        <a:p>
          <a:endParaRPr lang="en-US"/>
        </a:p>
      </dgm:t>
    </dgm:pt>
    <dgm:pt modelId="{2E526D83-416B-4962-AA81-488C28C80740}" type="sibTrans" cxnId="{84E79BDC-3B0B-4042-8A0D-CF55B03DF334}">
      <dgm:prSet/>
      <dgm:spPr/>
      <dgm:t>
        <a:bodyPr/>
        <a:lstStyle/>
        <a:p>
          <a:endParaRPr lang="en-US"/>
        </a:p>
      </dgm:t>
    </dgm:pt>
    <dgm:pt modelId="{9FDFFCB4-9F2C-4E14-8B6C-1DD125D3DD66}">
      <dgm:prSet phldrT="[Text]"/>
      <dgm:spPr/>
      <dgm:t>
        <a:bodyPr/>
        <a:lstStyle/>
        <a:p>
          <a:r>
            <a:rPr lang="en-US" dirty="0"/>
            <a:t>Email Forensics</a:t>
          </a:r>
        </a:p>
      </dgm:t>
    </dgm:pt>
    <dgm:pt modelId="{D1AAF90A-FB74-40C1-BB86-4A03322467BC}" type="parTrans" cxnId="{7BD278DD-1562-4A10-9DC2-A7996B140C8E}">
      <dgm:prSet/>
      <dgm:spPr/>
      <dgm:t>
        <a:bodyPr/>
        <a:lstStyle/>
        <a:p>
          <a:endParaRPr lang="en-US"/>
        </a:p>
      </dgm:t>
    </dgm:pt>
    <dgm:pt modelId="{B68ED0F4-22DA-49EB-B2B4-994D7CCEBE70}" type="sibTrans" cxnId="{7BD278DD-1562-4A10-9DC2-A7996B140C8E}">
      <dgm:prSet/>
      <dgm:spPr/>
      <dgm:t>
        <a:bodyPr/>
        <a:lstStyle/>
        <a:p>
          <a:endParaRPr lang="en-US"/>
        </a:p>
      </dgm:t>
    </dgm:pt>
    <dgm:pt modelId="{2086899A-50B3-4325-A433-F6297D867422}">
      <dgm:prSet phldrT="[Text]"/>
      <dgm:spPr/>
      <dgm:t>
        <a:bodyPr/>
        <a:lstStyle/>
        <a:p>
          <a:r>
            <a:rPr lang="en-US" dirty="0"/>
            <a:t>Mobile Forensics</a:t>
          </a:r>
        </a:p>
      </dgm:t>
    </dgm:pt>
    <dgm:pt modelId="{AA9C10AE-34E3-44BD-BA57-46B890C9274A}" type="parTrans" cxnId="{4F3C78ED-A414-4D97-A2F7-94041F284E0E}">
      <dgm:prSet/>
      <dgm:spPr/>
      <dgm:t>
        <a:bodyPr/>
        <a:lstStyle/>
        <a:p>
          <a:endParaRPr lang="en-US"/>
        </a:p>
      </dgm:t>
    </dgm:pt>
    <dgm:pt modelId="{7D467A23-9663-4260-AC86-8C2BED68D617}" type="sibTrans" cxnId="{4F3C78ED-A414-4D97-A2F7-94041F284E0E}">
      <dgm:prSet/>
      <dgm:spPr/>
      <dgm:t>
        <a:bodyPr/>
        <a:lstStyle/>
        <a:p>
          <a:endParaRPr lang="en-US"/>
        </a:p>
      </dgm:t>
    </dgm:pt>
    <dgm:pt modelId="{F90D9015-4C23-4CEC-B865-18CE25FA3CB5}" type="pres">
      <dgm:prSet presAssocID="{706F94B5-2DFB-4570-BF08-39E1E0A6C178}" presName="diagram" presStyleCnt="0">
        <dgm:presLayoutVars>
          <dgm:dir/>
          <dgm:resizeHandles val="exact"/>
        </dgm:presLayoutVars>
      </dgm:prSet>
      <dgm:spPr/>
    </dgm:pt>
    <dgm:pt modelId="{EFE383F0-C44E-46E8-BB3C-E42608BC8326}" type="pres">
      <dgm:prSet presAssocID="{BE64F2AA-0473-42EA-B649-FDAF7286CC94}" presName="node" presStyleLbl="node1" presStyleIdx="0" presStyleCnt="12">
        <dgm:presLayoutVars>
          <dgm:bulletEnabled val="1"/>
        </dgm:presLayoutVars>
      </dgm:prSet>
      <dgm:spPr/>
    </dgm:pt>
    <dgm:pt modelId="{DCA5CC55-8F01-4E8C-9196-7AE5578B888A}" type="pres">
      <dgm:prSet presAssocID="{3FE84866-21AE-467F-9BBD-8D5D990873D7}" presName="sibTrans" presStyleCnt="0"/>
      <dgm:spPr/>
    </dgm:pt>
    <dgm:pt modelId="{72E79188-6085-4C98-A13E-C8B45E10D95D}" type="pres">
      <dgm:prSet presAssocID="{C6542C83-3D51-4849-8A0D-B99855306782}" presName="node" presStyleLbl="node1" presStyleIdx="1" presStyleCnt="12" custLinFactNeighborY="-1413">
        <dgm:presLayoutVars>
          <dgm:bulletEnabled val="1"/>
        </dgm:presLayoutVars>
      </dgm:prSet>
      <dgm:spPr/>
    </dgm:pt>
    <dgm:pt modelId="{F7742675-5756-4E84-9598-D5A2A2E95771}" type="pres">
      <dgm:prSet presAssocID="{FDC6F62F-2544-44B2-A016-AA4D7A4F569C}" presName="sibTrans" presStyleCnt="0"/>
      <dgm:spPr/>
    </dgm:pt>
    <dgm:pt modelId="{03C513EA-9589-4383-8386-F9205F4C20E0}" type="pres">
      <dgm:prSet presAssocID="{1480DAFB-AD5C-4925-BF61-3534FADEB412}" presName="node" presStyleLbl="node1" presStyleIdx="2" presStyleCnt="12">
        <dgm:presLayoutVars>
          <dgm:bulletEnabled val="1"/>
        </dgm:presLayoutVars>
      </dgm:prSet>
      <dgm:spPr/>
    </dgm:pt>
    <dgm:pt modelId="{13BD5895-5A22-4547-A3D6-9FD044832171}" type="pres">
      <dgm:prSet presAssocID="{B14694A1-892C-491D-864F-53BC71769B2A}" presName="sibTrans" presStyleCnt="0"/>
      <dgm:spPr/>
    </dgm:pt>
    <dgm:pt modelId="{32B5E6D6-F842-4085-835D-5A8055535576}" type="pres">
      <dgm:prSet presAssocID="{6ACE64C3-374C-440D-93D1-46B27BD35486}" presName="node" presStyleLbl="node1" presStyleIdx="3" presStyleCnt="12">
        <dgm:presLayoutVars>
          <dgm:bulletEnabled val="1"/>
        </dgm:presLayoutVars>
      </dgm:prSet>
      <dgm:spPr/>
    </dgm:pt>
    <dgm:pt modelId="{5AF763DF-BB2E-4E44-9E2D-E80ED9D94113}" type="pres">
      <dgm:prSet presAssocID="{94CDE77C-68BB-4D58-BDF2-8B3A4BE4677D}" presName="sibTrans" presStyleCnt="0"/>
      <dgm:spPr/>
    </dgm:pt>
    <dgm:pt modelId="{E5CAE9B0-02EE-4EB0-BF4B-74452766FA33}" type="pres">
      <dgm:prSet presAssocID="{05415597-EEE7-4AA8-BFE6-45FDA5926EFE}" presName="node" presStyleLbl="node1" presStyleIdx="4" presStyleCnt="12">
        <dgm:presLayoutVars>
          <dgm:bulletEnabled val="1"/>
        </dgm:presLayoutVars>
      </dgm:prSet>
      <dgm:spPr/>
    </dgm:pt>
    <dgm:pt modelId="{1242CEAB-6CF6-459C-91EE-BDA96A8A1757}" type="pres">
      <dgm:prSet presAssocID="{CA49E85D-AD6B-44CC-ACB8-2CCA079B42D4}" presName="sibTrans" presStyleCnt="0"/>
      <dgm:spPr/>
    </dgm:pt>
    <dgm:pt modelId="{DD38484B-9043-4D42-AD35-F8CC9BB0BB40}" type="pres">
      <dgm:prSet presAssocID="{A0378693-8B05-48F1-B4D8-3FB634E8CC5F}" presName="node" presStyleLbl="node1" presStyleIdx="5" presStyleCnt="12">
        <dgm:presLayoutVars>
          <dgm:bulletEnabled val="1"/>
        </dgm:presLayoutVars>
      </dgm:prSet>
      <dgm:spPr/>
    </dgm:pt>
    <dgm:pt modelId="{EEED2E4A-4A76-44EB-8D6B-A9012A4B6381}" type="pres">
      <dgm:prSet presAssocID="{17EFA903-91F0-48C6-8065-9AA3355928F4}" presName="sibTrans" presStyleCnt="0"/>
      <dgm:spPr/>
    </dgm:pt>
    <dgm:pt modelId="{82E970F0-1D27-4673-A7AE-7ED1D271ED2F}" type="pres">
      <dgm:prSet presAssocID="{9852D661-BE66-4F51-BD2C-41B58D958435}" presName="node" presStyleLbl="node1" presStyleIdx="6" presStyleCnt="12">
        <dgm:presLayoutVars>
          <dgm:bulletEnabled val="1"/>
        </dgm:presLayoutVars>
      </dgm:prSet>
      <dgm:spPr/>
    </dgm:pt>
    <dgm:pt modelId="{C2348D90-CB83-40ED-BA8C-C85C4F752D1D}" type="pres">
      <dgm:prSet presAssocID="{2E22E5EB-B551-4F07-8689-31BA17174D96}" presName="sibTrans" presStyleCnt="0"/>
      <dgm:spPr/>
    </dgm:pt>
    <dgm:pt modelId="{DC50387F-0B3F-42C0-AEC4-C16809B5C6FE}" type="pres">
      <dgm:prSet presAssocID="{B12ABC74-A81E-47C7-8FA0-4624B9C92CEB}" presName="node" presStyleLbl="node1" presStyleIdx="7" presStyleCnt="12">
        <dgm:presLayoutVars>
          <dgm:bulletEnabled val="1"/>
        </dgm:presLayoutVars>
      </dgm:prSet>
      <dgm:spPr/>
    </dgm:pt>
    <dgm:pt modelId="{FA655C7D-7E4E-47DD-AE57-6F3AC90D2591}" type="pres">
      <dgm:prSet presAssocID="{ABBD8AA4-7DB0-41D3-BE54-43939053EBB3}" presName="sibTrans" presStyleCnt="0"/>
      <dgm:spPr/>
    </dgm:pt>
    <dgm:pt modelId="{496DABB8-A6FF-4D1D-A33B-397FAFF9A18E}" type="pres">
      <dgm:prSet presAssocID="{4CE7EA34-5952-40AE-ABAF-85F3922C02F2}" presName="node" presStyleLbl="node1" presStyleIdx="8" presStyleCnt="12">
        <dgm:presLayoutVars>
          <dgm:bulletEnabled val="1"/>
        </dgm:presLayoutVars>
      </dgm:prSet>
      <dgm:spPr/>
    </dgm:pt>
    <dgm:pt modelId="{CF3BFBB3-D2E0-419D-8956-2D79DBBEF2E7}" type="pres">
      <dgm:prSet presAssocID="{1EE68D6C-A2FF-4FF5-B61B-F1B58ADE9096}" presName="sibTrans" presStyleCnt="0"/>
      <dgm:spPr/>
    </dgm:pt>
    <dgm:pt modelId="{E69FE52B-D9BC-4D74-A104-62FFEC482656}" type="pres">
      <dgm:prSet presAssocID="{14616FB7-E3C8-438B-8060-D95AD15E6FD7}" presName="node" presStyleLbl="node1" presStyleIdx="9" presStyleCnt="12">
        <dgm:presLayoutVars>
          <dgm:bulletEnabled val="1"/>
        </dgm:presLayoutVars>
      </dgm:prSet>
      <dgm:spPr/>
    </dgm:pt>
    <dgm:pt modelId="{CCD43B79-5D10-4759-93F1-4FC3610FA13B}" type="pres">
      <dgm:prSet presAssocID="{2E526D83-416B-4962-AA81-488C28C80740}" presName="sibTrans" presStyleCnt="0"/>
      <dgm:spPr/>
    </dgm:pt>
    <dgm:pt modelId="{CCE61FA9-16F2-440B-B6F7-272BB5D4724F}" type="pres">
      <dgm:prSet presAssocID="{9FDFFCB4-9F2C-4E14-8B6C-1DD125D3DD66}" presName="node" presStyleLbl="node1" presStyleIdx="10" presStyleCnt="12">
        <dgm:presLayoutVars>
          <dgm:bulletEnabled val="1"/>
        </dgm:presLayoutVars>
      </dgm:prSet>
      <dgm:spPr/>
    </dgm:pt>
    <dgm:pt modelId="{2D14FA25-D343-4C28-AF00-6BCC5EFDFBFF}" type="pres">
      <dgm:prSet presAssocID="{B68ED0F4-22DA-49EB-B2B4-994D7CCEBE70}" presName="sibTrans" presStyleCnt="0"/>
      <dgm:spPr/>
    </dgm:pt>
    <dgm:pt modelId="{E09FE0D8-3D47-420C-84ED-B00D812E1C69}" type="pres">
      <dgm:prSet presAssocID="{2086899A-50B3-4325-A433-F6297D867422}" presName="node" presStyleLbl="node1" presStyleIdx="11" presStyleCnt="12">
        <dgm:presLayoutVars>
          <dgm:bulletEnabled val="1"/>
        </dgm:presLayoutVars>
      </dgm:prSet>
      <dgm:spPr/>
    </dgm:pt>
  </dgm:ptLst>
  <dgm:cxnLst>
    <dgm:cxn modelId="{0DADE000-DCE6-451F-B947-C3A32B68E5E5}" type="presOf" srcId="{706F94B5-2DFB-4570-BF08-39E1E0A6C178}" destId="{F90D9015-4C23-4CEC-B865-18CE25FA3CB5}" srcOrd="0" destOrd="0" presId="urn:microsoft.com/office/officeart/2005/8/layout/default"/>
    <dgm:cxn modelId="{CC78F403-CBF6-4492-841C-9D1BB8B014AF}" type="presOf" srcId="{2086899A-50B3-4325-A433-F6297D867422}" destId="{E09FE0D8-3D47-420C-84ED-B00D812E1C69}" srcOrd="0" destOrd="0" presId="urn:microsoft.com/office/officeart/2005/8/layout/default"/>
    <dgm:cxn modelId="{2615D909-87DC-4A63-AF6D-ECDDF35A77BA}" srcId="{706F94B5-2DFB-4570-BF08-39E1E0A6C178}" destId="{1480DAFB-AD5C-4925-BF61-3534FADEB412}" srcOrd="2" destOrd="0" parTransId="{107B43F0-1620-41AA-82A4-7F15E1F85E9D}" sibTransId="{B14694A1-892C-491D-864F-53BC71769B2A}"/>
    <dgm:cxn modelId="{2131471D-3BBA-45EE-AA45-FBAF755E7B02}" type="presOf" srcId="{1480DAFB-AD5C-4925-BF61-3534FADEB412}" destId="{03C513EA-9589-4383-8386-F9205F4C20E0}" srcOrd="0" destOrd="0" presId="urn:microsoft.com/office/officeart/2005/8/layout/default"/>
    <dgm:cxn modelId="{2B201F27-9E3F-4B42-8BDA-82B87C933ED9}" type="presOf" srcId="{9852D661-BE66-4F51-BD2C-41B58D958435}" destId="{82E970F0-1D27-4673-A7AE-7ED1D271ED2F}" srcOrd="0" destOrd="0" presId="urn:microsoft.com/office/officeart/2005/8/layout/default"/>
    <dgm:cxn modelId="{4E8C863E-393F-4395-800B-EEBFC6DC471A}" type="presOf" srcId="{9FDFFCB4-9F2C-4E14-8B6C-1DD125D3DD66}" destId="{CCE61FA9-16F2-440B-B6F7-272BB5D4724F}" srcOrd="0" destOrd="0" presId="urn:microsoft.com/office/officeart/2005/8/layout/default"/>
    <dgm:cxn modelId="{9A7AAB3E-E9CE-4ABD-B498-4022CF0B6A2E}" type="presOf" srcId="{4CE7EA34-5952-40AE-ABAF-85F3922C02F2}" destId="{496DABB8-A6FF-4D1D-A33B-397FAFF9A18E}" srcOrd="0" destOrd="0" presId="urn:microsoft.com/office/officeart/2005/8/layout/default"/>
    <dgm:cxn modelId="{A0C0EC70-C270-4C5B-9A67-7D47C466D7BB}" srcId="{706F94B5-2DFB-4570-BF08-39E1E0A6C178}" destId="{4CE7EA34-5952-40AE-ABAF-85F3922C02F2}" srcOrd="8" destOrd="0" parTransId="{6CD04A44-F9CD-4546-8686-151814F2942D}" sibTransId="{1EE68D6C-A2FF-4FF5-B61B-F1B58ADE9096}"/>
    <dgm:cxn modelId="{BBFB9874-339F-4316-88BE-13F17118DEA9}" srcId="{706F94B5-2DFB-4570-BF08-39E1E0A6C178}" destId="{9852D661-BE66-4F51-BD2C-41B58D958435}" srcOrd="6" destOrd="0" parTransId="{EF0C526D-C8FC-4C67-9A1C-7042444B58E2}" sibTransId="{2E22E5EB-B551-4F07-8689-31BA17174D96}"/>
    <dgm:cxn modelId="{30454657-61C3-408A-9A02-BE05FA7C88B0}" type="presOf" srcId="{14616FB7-E3C8-438B-8060-D95AD15E6FD7}" destId="{E69FE52B-D9BC-4D74-A104-62FFEC482656}" srcOrd="0" destOrd="0" presId="urn:microsoft.com/office/officeart/2005/8/layout/default"/>
    <dgm:cxn modelId="{B4D0D48E-6CE8-4E7A-811C-07B530244CE2}" type="presOf" srcId="{B12ABC74-A81E-47C7-8FA0-4624B9C92CEB}" destId="{DC50387F-0B3F-42C0-AEC4-C16809B5C6FE}" srcOrd="0" destOrd="0" presId="urn:microsoft.com/office/officeart/2005/8/layout/default"/>
    <dgm:cxn modelId="{7C9A3898-5800-4DA4-8E94-C62F20E986E4}" type="presOf" srcId="{A0378693-8B05-48F1-B4D8-3FB634E8CC5F}" destId="{DD38484B-9043-4D42-AD35-F8CC9BB0BB40}" srcOrd="0" destOrd="0" presId="urn:microsoft.com/office/officeart/2005/8/layout/default"/>
    <dgm:cxn modelId="{4010669B-ADCC-45E3-A1AB-E09A11C8C0F3}" type="presOf" srcId="{C6542C83-3D51-4849-8A0D-B99855306782}" destId="{72E79188-6085-4C98-A13E-C8B45E10D95D}" srcOrd="0" destOrd="0" presId="urn:microsoft.com/office/officeart/2005/8/layout/default"/>
    <dgm:cxn modelId="{E19C40A2-0D36-46FE-BC19-A72DC4DE5301}" type="presOf" srcId="{BE64F2AA-0473-42EA-B649-FDAF7286CC94}" destId="{EFE383F0-C44E-46E8-BB3C-E42608BC8326}" srcOrd="0" destOrd="0" presId="urn:microsoft.com/office/officeart/2005/8/layout/default"/>
    <dgm:cxn modelId="{4F1E73B7-E4DF-4BA6-A02A-688A545ADC70}" srcId="{706F94B5-2DFB-4570-BF08-39E1E0A6C178}" destId="{BE64F2AA-0473-42EA-B649-FDAF7286CC94}" srcOrd="0" destOrd="0" parTransId="{75FBA61D-737C-41E6-B398-E0C1B49995CF}" sibTransId="{3FE84866-21AE-467F-9BBD-8D5D990873D7}"/>
    <dgm:cxn modelId="{381254B8-6A56-42D9-B65C-DA4226237363}" srcId="{706F94B5-2DFB-4570-BF08-39E1E0A6C178}" destId="{B12ABC74-A81E-47C7-8FA0-4624B9C92CEB}" srcOrd="7" destOrd="0" parTransId="{2F790360-F659-4225-B472-32F097D79FA0}" sibTransId="{ABBD8AA4-7DB0-41D3-BE54-43939053EBB3}"/>
    <dgm:cxn modelId="{EE08F0CA-9EEA-45DB-B43A-973C96E53A53}" srcId="{706F94B5-2DFB-4570-BF08-39E1E0A6C178}" destId="{6ACE64C3-374C-440D-93D1-46B27BD35486}" srcOrd="3" destOrd="0" parTransId="{EC967250-25BB-407A-B721-7DA45CE26D27}" sibTransId="{94CDE77C-68BB-4D58-BDF2-8B3A4BE4677D}"/>
    <dgm:cxn modelId="{9FB41AD3-D2C4-4FAE-BB7A-3ADC439A8944}" srcId="{706F94B5-2DFB-4570-BF08-39E1E0A6C178}" destId="{A0378693-8B05-48F1-B4D8-3FB634E8CC5F}" srcOrd="5" destOrd="0" parTransId="{16D159E2-69C6-4F15-98CC-7836C7B5488F}" sibTransId="{17EFA903-91F0-48C6-8065-9AA3355928F4}"/>
    <dgm:cxn modelId="{27A47DD7-A33C-40D5-AD92-D749F5A9C4B2}" srcId="{706F94B5-2DFB-4570-BF08-39E1E0A6C178}" destId="{C6542C83-3D51-4849-8A0D-B99855306782}" srcOrd="1" destOrd="0" parTransId="{260A1649-0945-432A-9781-EB905D9A1EE3}" sibTransId="{FDC6F62F-2544-44B2-A016-AA4D7A4F569C}"/>
    <dgm:cxn modelId="{810F37DB-A910-4184-B3EE-37F7BB649140}" type="presOf" srcId="{6ACE64C3-374C-440D-93D1-46B27BD35486}" destId="{32B5E6D6-F842-4085-835D-5A8055535576}" srcOrd="0" destOrd="0" presId="urn:microsoft.com/office/officeart/2005/8/layout/default"/>
    <dgm:cxn modelId="{84E79BDC-3B0B-4042-8A0D-CF55B03DF334}" srcId="{706F94B5-2DFB-4570-BF08-39E1E0A6C178}" destId="{14616FB7-E3C8-438B-8060-D95AD15E6FD7}" srcOrd="9" destOrd="0" parTransId="{B1126CE7-622B-4196-AF55-0D40F60A3FF6}" sibTransId="{2E526D83-416B-4962-AA81-488C28C80740}"/>
    <dgm:cxn modelId="{7BD278DD-1562-4A10-9DC2-A7996B140C8E}" srcId="{706F94B5-2DFB-4570-BF08-39E1E0A6C178}" destId="{9FDFFCB4-9F2C-4E14-8B6C-1DD125D3DD66}" srcOrd="10" destOrd="0" parTransId="{D1AAF90A-FB74-40C1-BB86-4A03322467BC}" sibTransId="{B68ED0F4-22DA-49EB-B2B4-994D7CCEBE70}"/>
    <dgm:cxn modelId="{4F3C78ED-A414-4D97-A2F7-94041F284E0E}" srcId="{706F94B5-2DFB-4570-BF08-39E1E0A6C178}" destId="{2086899A-50B3-4325-A433-F6297D867422}" srcOrd="11" destOrd="0" parTransId="{AA9C10AE-34E3-44BD-BA57-46B890C9274A}" sibTransId="{7D467A23-9663-4260-AC86-8C2BED68D617}"/>
    <dgm:cxn modelId="{7ED458F1-07CE-43C7-B929-B552BC578ABE}" type="presOf" srcId="{05415597-EEE7-4AA8-BFE6-45FDA5926EFE}" destId="{E5CAE9B0-02EE-4EB0-BF4B-74452766FA33}" srcOrd="0" destOrd="0" presId="urn:microsoft.com/office/officeart/2005/8/layout/default"/>
    <dgm:cxn modelId="{8C8FB4F9-075C-403C-B27F-0B6AFA9266D7}" srcId="{706F94B5-2DFB-4570-BF08-39E1E0A6C178}" destId="{05415597-EEE7-4AA8-BFE6-45FDA5926EFE}" srcOrd="4" destOrd="0" parTransId="{1C9823BA-61EF-419D-B176-681E38F7024C}" sibTransId="{CA49E85D-AD6B-44CC-ACB8-2CCA079B42D4}"/>
    <dgm:cxn modelId="{9EEA890D-241B-4B1A-9F54-328C6277FFF2}" type="presParOf" srcId="{F90D9015-4C23-4CEC-B865-18CE25FA3CB5}" destId="{EFE383F0-C44E-46E8-BB3C-E42608BC8326}" srcOrd="0" destOrd="0" presId="urn:microsoft.com/office/officeart/2005/8/layout/default"/>
    <dgm:cxn modelId="{D8832230-A9B8-41FB-90B9-B0DDB1D253C1}" type="presParOf" srcId="{F90D9015-4C23-4CEC-B865-18CE25FA3CB5}" destId="{DCA5CC55-8F01-4E8C-9196-7AE5578B888A}" srcOrd="1" destOrd="0" presId="urn:microsoft.com/office/officeart/2005/8/layout/default"/>
    <dgm:cxn modelId="{EE5011F2-DDDB-40A4-961F-86B8F2C7A587}" type="presParOf" srcId="{F90D9015-4C23-4CEC-B865-18CE25FA3CB5}" destId="{72E79188-6085-4C98-A13E-C8B45E10D95D}" srcOrd="2" destOrd="0" presId="urn:microsoft.com/office/officeart/2005/8/layout/default"/>
    <dgm:cxn modelId="{EEDCB4E0-73BB-4078-9880-0CB9C6B690F5}" type="presParOf" srcId="{F90D9015-4C23-4CEC-B865-18CE25FA3CB5}" destId="{F7742675-5756-4E84-9598-D5A2A2E95771}" srcOrd="3" destOrd="0" presId="urn:microsoft.com/office/officeart/2005/8/layout/default"/>
    <dgm:cxn modelId="{9235C7D9-CC10-4939-B56E-9AC9395328DA}" type="presParOf" srcId="{F90D9015-4C23-4CEC-B865-18CE25FA3CB5}" destId="{03C513EA-9589-4383-8386-F9205F4C20E0}" srcOrd="4" destOrd="0" presId="urn:microsoft.com/office/officeart/2005/8/layout/default"/>
    <dgm:cxn modelId="{8BAF76C4-C21F-4502-84D5-A2FC4E991BAD}" type="presParOf" srcId="{F90D9015-4C23-4CEC-B865-18CE25FA3CB5}" destId="{13BD5895-5A22-4547-A3D6-9FD044832171}" srcOrd="5" destOrd="0" presId="urn:microsoft.com/office/officeart/2005/8/layout/default"/>
    <dgm:cxn modelId="{F0E8AD44-3C0F-429B-9CBA-A5B6FB79C584}" type="presParOf" srcId="{F90D9015-4C23-4CEC-B865-18CE25FA3CB5}" destId="{32B5E6D6-F842-4085-835D-5A8055535576}" srcOrd="6" destOrd="0" presId="urn:microsoft.com/office/officeart/2005/8/layout/default"/>
    <dgm:cxn modelId="{9CFF1910-86AB-49EC-8AC7-C13E85C82838}" type="presParOf" srcId="{F90D9015-4C23-4CEC-B865-18CE25FA3CB5}" destId="{5AF763DF-BB2E-4E44-9E2D-E80ED9D94113}" srcOrd="7" destOrd="0" presId="urn:microsoft.com/office/officeart/2005/8/layout/default"/>
    <dgm:cxn modelId="{9EF47748-8502-46E5-B009-0A3CF66EFB49}" type="presParOf" srcId="{F90D9015-4C23-4CEC-B865-18CE25FA3CB5}" destId="{E5CAE9B0-02EE-4EB0-BF4B-74452766FA33}" srcOrd="8" destOrd="0" presId="urn:microsoft.com/office/officeart/2005/8/layout/default"/>
    <dgm:cxn modelId="{5F2CF61D-B6F7-48E1-BC39-7FC018000064}" type="presParOf" srcId="{F90D9015-4C23-4CEC-B865-18CE25FA3CB5}" destId="{1242CEAB-6CF6-459C-91EE-BDA96A8A1757}" srcOrd="9" destOrd="0" presId="urn:microsoft.com/office/officeart/2005/8/layout/default"/>
    <dgm:cxn modelId="{25EE8506-C12C-4420-80EC-9F4C6C956DE6}" type="presParOf" srcId="{F90D9015-4C23-4CEC-B865-18CE25FA3CB5}" destId="{DD38484B-9043-4D42-AD35-F8CC9BB0BB40}" srcOrd="10" destOrd="0" presId="urn:microsoft.com/office/officeart/2005/8/layout/default"/>
    <dgm:cxn modelId="{D7793CA9-C504-4014-A5D2-EC1BAB28DF60}" type="presParOf" srcId="{F90D9015-4C23-4CEC-B865-18CE25FA3CB5}" destId="{EEED2E4A-4A76-44EB-8D6B-A9012A4B6381}" srcOrd="11" destOrd="0" presId="urn:microsoft.com/office/officeart/2005/8/layout/default"/>
    <dgm:cxn modelId="{6E59FA8D-607B-41C2-9836-145F8CBA5ABD}" type="presParOf" srcId="{F90D9015-4C23-4CEC-B865-18CE25FA3CB5}" destId="{82E970F0-1D27-4673-A7AE-7ED1D271ED2F}" srcOrd="12" destOrd="0" presId="urn:microsoft.com/office/officeart/2005/8/layout/default"/>
    <dgm:cxn modelId="{E469E8CB-19ED-47F1-8617-ED81485AD6F0}" type="presParOf" srcId="{F90D9015-4C23-4CEC-B865-18CE25FA3CB5}" destId="{C2348D90-CB83-40ED-BA8C-C85C4F752D1D}" srcOrd="13" destOrd="0" presId="urn:microsoft.com/office/officeart/2005/8/layout/default"/>
    <dgm:cxn modelId="{CA215D1D-A1A8-41D6-890C-1F24C8CFC78C}" type="presParOf" srcId="{F90D9015-4C23-4CEC-B865-18CE25FA3CB5}" destId="{DC50387F-0B3F-42C0-AEC4-C16809B5C6FE}" srcOrd="14" destOrd="0" presId="urn:microsoft.com/office/officeart/2005/8/layout/default"/>
    <dgm:cxn modelId="{8BCCEDFE-DA78-4449-96A6-3FB6237D29B0}" type="presParOf" srcId="{F90D9015-4C23-4CEC-B865-18CE25FA3CB5}" destId="{FA655C7D-7E4E-47DD-AE57-6F3AC90D2591}" srcOrd="15" destOrd="0" presId="urn:microsoft.com/office/officeart/2005/8/layout/default"/>
    <dgm:cxn modelId="{23ACF94E-B41C-4FDE-8534-530163ED031E}" type="presParOf" srcId="{F90D9015-4C23-4CEC-B865-18CE25FA3CB5}" destId="{496DABB8-A6FF-4D1D-A33B-397FAFF9A18E}" srcOrd="16" destOrd="0" presId="urn:microsoft.com/office/officeart/2005/8/layout/default"/>
    <dgm:cxn modelId="{67F82865-B723-4313-A581-1137002A4763}" type="presParOf" srcId="{F90D9015-4C23-4CEC-B865-18CE25FA3CB5}" destId="{CF3BFBB3-D2E0-419D-8956-2D79DBBEF2E7}" srcOrd="17" destOrd="0" presId="urn:microsoft.com/office/officeart/2005/8/layout/default"/>
    <dgm:cxn modelId="{CD99C6FF-2E0F-450A-84B1-C0C972F02F75}" type="presParOf" srcId="{F90D9015-4C23-4CEC-B865-18CE25FA3CB5}" destId="{E69FE52B-D9BC-4D74-A104-62FFEC482656}" srcOrd="18" destOrd="0" presId="urn:microsoft.com/office/officeart/2005/8/layout/default"/>
    <dgm:cxn modelId="{DE744F8D-282E-4CB2-BAEC-F8BC36E67273}" type="presParOf" srcId="{F90D9015-4C23-4CEC-B865-18CE25FA3CB5}" destId="{CCD43B79-5D10-4759-93F1-4FC3610FA13B}" srcOrd="19" destOrd="0" presId="urn:microsoft.com/office/officeart/2005/8/layout/default"/>
    <dgm:cxn modelId="{75547E60-4F51-4D0B-B04E-42D29421F888}" type="presParOf" srcId="{F90D9015-4C23-4CEC-B865-18CE25FA3CB5}" destId="{CCE61FA9-16F2-440B-B6F7-272BB5D4724F}" srcOrd="20" destOrd="0" presId="urn:microsoft.com/office/officeart/2005/8/layout/default"/>
    <dgm:cxn modelId="{46650E69-8A7E-4A3C-ABC5-94BD0F35DE97}" type="presParOf" srcId="{F90D9015-4C23-4CEC-B865-18CE25FA3CB5}" destId="{2D14FA25-D343-4C28-AF00-6BCC5EFDFBFF}" srcOrd="21" destOrd="0" presId="urn:microsoft.com/office/officeart/2005/8/layout/default"/>
    <dgm:cxn modelId="{C9E7ADBF-22FD-4884-8C1D-615829778AFA}" type="presParOf" srcId="{F90D9015-4C23-4CEC-B865-18CE25FA3CB5}" destId="{E09FE0D8-3D47-420C-84ED-B00D812E1C69}" srcOrd="2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3A356BE-2FB3-440F-AD0C-A130C0882642}" type="doc">
      <dgm:prSet loTypeId="urn:microsoft.com/office/officeart/2008/layout/VerticalCurvedList" loCatId="list" qsTypeId="urn:microsoft.com/office/officeart/2005/8/quickstyle/simple1" qsCatId="simple" csTypeId="urn:microsoft.com/office/officeart/2005/8/colors/accent1_3" csCatId="accent1" phldr="1"/>
      <dgm:spPr/>
      <dgm:t>
        <a:bodyPr/>
        <a:lstStyle/>
        <a:p>
          <a:endParaRPr lang="en-US"/>
        </a:p>
      </dgm:t>
    </dgm:pt>
    <dgm:pt modelId="{FC7F9DA3-DD8E-49C5-942C-ED4A9B4E19AC}">
      <dgm:prSet phldrT="[Text]"/>
      <dgm:spPr/>
      <dgm:t>
        <a:bodyPr/>
        <a:lstStyle/>
        <a:p>
          <a:r>
            <a:rPr lang="en-US" dirty="0">
              <a:solidFill>
                <a:schemeClr val="tx1"/>
              </a:solidFill>
            </a:rPr>
            <a:t>Handle original data as little as possible</a:t>
          </a:r>
        </a:p>
      </dgm:t>
    </dgm:pt>
    <dgm:pt modelId="{0B2AF582-59F8-4D01-BF16-92D126BFC61D}" type="parTrans" cxnId="{6D94310A-C4D5-496E-A32E-DBF717FB6FF0}">
      <dgm:prSet/>
      <dgm:spPr/>
      <dgm:t>
        <a:bodyPr/>
        <a:lstStyle/>
        <a:p>
          <a:endParaRPr lang="en-US">
            <a:solidFill>
              <a:schemeClr val="tx1"/>
            </a:solidFill>
          </a:endParaRPr>
        </a:p>
      </dgm:t>
    </dgm:pt>
    <dgm:pt modelId="{C9738998-BB60-42EA-B31D-F33A91D2EFF3}" type="sibTrans" cxnId="{6D94310A-C4D5-496E-A32E-DBF717FB6FF0}">
      <dgm:prSet/>
      <dgm:spPr/>
      <dgm:t>
        <a:bodyPr/>
        <a:lstStyle/>
        <a:p>
          <a:endParaRPr lang="en-US">
            <a:solidFill>
              <a:schemeClr val="tx1"/>
            </a:solidFill>
          </a:endParaRPr>
        </a:p>
      </dgm:t>
    </dgm:pt>
    <dgm:pt modelId="{600D749C-C603-4B51-8996-04BE1376972F}">
      <dgm:prSet phldrT="[Text]"/>
      <dgm:spPr/>
      <dgm:t>
        <a:bodyPr/>
        <a:lstStyle/>
        <a:p>
          <a:r>
            <a:rPr lang="en-US" dirty="0">
              <a:solidFill>
                <a:schemeClr val="tx1"/>
              </a:solidFill>
            </a:rPr>
            <a:t>Comply with the rules of evidence</a:t>
          </a:r>
        </a:p>
      </dgm:t>
    </dgm:pt>
    <dgm:pt modelId="{B1E29C65-6016-483D-8FC1-43EDBB569A3C}" type="parTrans" cxnId="{F2D9ED5C-5615-4B27-92BC-0DDA88FD5AF6}">
      <dgm:prSet/>
      <dgm:spPr/>
      <dgm:t>
        <a:bodyPr/>
        <a:lstStyle/>
        <a:p>
          <a:endParaRPr lang="en-US">
            <a:solidFill>
              <a:schemeClr val="tx1"/>
            </a:solidFill>
          </a:endParaRPr>
        </a:p>
      </dgm:t>
    </dgm:pt>
    <dgm:pt modelId="{A2F0366E-DEF0-474B-8BD7-5890224FF3B1}" type="sibTrans" cxnId="{F2D9ED5C-5615-4B27-92BC-0DDA88FD5AF6}">
      <dgm:prSet/>
      <dgm:spPr/>
      <dgm:t>
        <a:bodyPr/>
        <a:lstStyle/>
        <a:p>
          <a:endParaRPr lang="en-US">
            <a:solidFill>
              <a:schemeClr val="tx1"/>
            </a:solidFill>
          </a:endParaRPr>
        </a:p>
      </dgm:t>
    </dgm:pt>
    <dgm:pt modelId="{434ADF91-AED4-4B7A-B0BA-44C8E92165BD}">
      <dgm:prSet phldrT="[Text]"/>
      <dgm:spPr/>
      <dgm:t>
        <a:bodyPr/>
        <a:lstStyle/>
        <a:p>
          <a:r>
            <a:rPr lang="en-US" dirty="0">
              <a:solidFill>
                <a:schemeClr val="tx1"/>
              </a:solidFill>
            </a:rPr>
            <a:t>Avoid exceeding one’s knowledge</a:t>
          </a:r>
        </a:p>
      </dgm:t>
    </dgm:pt>
    <dgm:pt modelId="{AE4424D7-1022-4FD9-9950-1FDCABFC00FB}" type="parTrans" cxnId="{F6017E5E-9342-48DE-94C7-85092DBC3FA5}">
      <dgm:prSet/>
      <dgm:spPr/>
      <dgm:t>
        <a:bodyPr/>
        <a:lstStyle/>
        <a:p>
          <a:endParaRPr lang="en-US">
            <a:solidFill>
              <a:schemeClr val="tx1"/>
            </a:solidFill>
          </a:endParaRPr>
        </a:p>
      </dgm:t>
    </dgm:pt>
    <dgm:pt modelId="{C3B5B92E-1E5F-4A35-AF62-193783BDA09C}" type="sibTrans" cxnId="{F6017E5E-9342-48DE-94C7-85092DBC3FA5}">
      <dgm:prSet/>
      <dgm:spPr/>
      <dgm:t>
        <a:bodyPr/>
        <a:lstStyle/>
        <a:p>
          <a:endParaRPr lang="en-US">
            <a:solidFill>
              <a:schemeClr val="tx1"/>
            </a:solidFill>
          </a:endParaRPr>
        </a:p>
      </dgm:t>
    </dgm:pt>
    <dgm:pt modelId="{B1302E93-949F-41F9-A4BA-E1E350CDDA39}">
      <dgm:prSet/>
      <dgm:spPr/>
      <dgm:t>
        <a:bodyPr/>
        <a:lstStyle/>
        <a:p>
          <a:r>
            <a:rPr lang="en-US" dirty="0">
              <a:solidFill>
                <a:schemeClr val="tx1"/>
              </a:solidFill>
            </a:rPr>
            <a:t>Create an analysis plan</a:t>
          </a:r>
        </a:p>
      </dgm:t>
    </dgm:pt>
    <dgm:pt modelId="{3FCF5CBF-D744-4D39-BBC2-7EB68D85EFB8}" type="parTrans" cxnId="{B0F3E4CE-2570-4055-A874-0F07E8F2B93E}">
      <dgm:prSet/>
      <dgm:spPr/>
      <dgm:t>
        <a:bodyPr/>
        <a:lstStyle/>
        <a:p>
          <a:endParaRPr lang="en-US">
            <a:solidFill>
              <a:schemeClr val="tx1"/>
            </a:solidFill>
          </a:endParaRPr>
        </a:p>
      </dgm:t>
    </dgm:pt>
    <dgm:pt modelId="{D669C2F2-8C69-44E4-A94C-F2585C251001}" type="sibTrans" cxnId="{B0F3E4CE-2570-4055-A874-0F07E8F2B93E}">
      <dgm:prSet/>
      <dgm:spPr/>
      <dgm:t>
        <a:bodyPr/>
        <a:lstStyle/>
        <a:p>
          <a:endParaRPr lang="en-US">
            <a:solidFill>
              <a:schemeClr val="tx1"/>
            </a:solidFill>
          </a:endParaRPr>
        </a:p>
      </dgm:t>
    </dgm:pt>
    <dgm:pt modelId="{E059876C-8140-4415-9F39-EBB27315B6EF}" type="pres">
      <dgm:prSet presAssocID="{A3A356BE-2FB3-440F-AD0C-A130C0882642}" presName="Name0" presStyleCnt="0">
        <dgm:presLayoutVars>
          <dgm:chMax val="7"/>
          <dgm:chPref val="7"/>
          <dgm:dir/>
        </dgm:presLayoutVars>
      </dgm:prSet>
      <dgm:spPr/>
    </dgm:pt>
    <dgm:pt modelId="{AA5E7A98-E4BD-4BD3-A462-3ED766765DA2}" type="pres">
      <dgm:prSet presAssocID="{A3A356BE-2FB3-440F-AD0C-A130C0882642}" presName="Name1" presStyleCnt="0"/>
      <dgm:spPr/>
    </dgm:pt>
    <dgm:pt modelId="{46C81DF4-5206-4423-8B32-88BCCEE9B0C5}" type="pres">
      <dgm:prSet presAssocID="{A3A356BE-2FB3-440F-AD0C-A130C0882642}" presName="cycle" presStyleCnt="0"/>
      <dgm:spPr/>
    </dgm:pt>
    <dgm:pt modelId="{C86C245A-EAC3-4D6D-917B-20BBABAD0B9B}" type="pres">
      <dgm:prSet presAssocID="{A3A356BE-2FB3-440F-AD0C-A130C0882642}" presName="srcNode" presStyleLbl="node1" presStyleIdx="0" presStyleCnt="4"/>
      <dgm:spPr/>
    </dgm:pt>
    <dgm:pt modelId="{B775F92F-B4AD-4F1F-86B2-1210585962F6}" type="pres">
      <dgm:prSet presAssocID="{A3A356BE-2FB3-440F-AD0C-A130C0882642}" presName="conn" presStyleLbl="parChTrans1D2" presStyleIdx="0" presStyleCnt="1"/>
      <dgm:spPr/>
    </dgm:pt>
    <dgm:pt modelId="{FDF732BC-484E-4C97-A51C-093013FA9230}" type="pres">
      <dgm:prSet presAssocID="{A3A356BE-2FB3-440F-AD0C-A130C0882642}" presName="extraNode" presStyleLbl="node1" presStyleIdx="0" presStyleCnt="4"/>
      <dgm:spPr/>
    </dgm:pt>
    <dgm:pt modelId="{B81E43B5-DBC8-439A-AE43-9877A26D03FA}" type="pres">
      <dgm:prSet presAssocID="{A3A356BE-2FB3-440F-AD0C-A130C0882642}" presName="dstNode" presStyleLbl="node1" presStyleIdx="0" presStyleCnt="4"/>
      <dgm:spPr/>
    </dgm:pt>
    <dgm:pt modelId="{A76DABBC-0CD6-497B-9648-7ACC3EA18467}" type="pres">
      <dgm:prSet presAssocID="{FC7F9DA3-DD8E-49C5-942C-ED4A9B4E19AC}" presName="text_1" presStyleLbl="node1" presStyleIdx="0" presStyleCnt="4">
        <dgm:presLayoutVars>
          <dgm:bulletEnabled val="1"/>
        </dgm:presLayoutVars>
      </dgm:prSet>
      <dgm:spPr/>
    </dgm:pt>
    <dgm:pt modelId="{43191EC3-49E3-483B-B14F-F988E02FD21E}" type="pres">
      <dgm:prSet presAssocID="{FC7F9DA3-DD8E-49C5-942C-ED4A9B4E19AC}" presName="accent_1" presStyleCnt="0"/>
      <dgm:spPr/>
    </dgm:pt>
    <dgm:pt modelId="{6E9EF13B-9BEC-46A1-90B0-D01E3861A80E}" type="pres">
      <dgm:prSet presAssocID="{FC7F9DA3-DD8E-49C5-942C-ED4A9B4E19AC}" presName="accentRepeatNode" presStyleLbl="solidFgAcc1" presStyleIdx="0" presStyleCnt="4" custLinFactNeighborX="11595" custLinFactNeighborY="-20235"/>
      <dgm:spPr/>
    </dgm:pt>
    <dgm:pt modelId="{19B70B27-B851-4990-9C91-DD8B6F503AA9}" type="pres">
      <dgm:prSet presAssocID="{600D749C-C603-4B51-8996-04BE1376972F}" presName="text_2" presStyleLbl="node1" presStyleIdx="1" presStyleCnt="4">
        <dgm:presLayoutVars>
          <dgm:bulletEnabled val="1"/>
        </dgm:presLayoutVars>
      </dgm:prSet>
      <dgm:spPr/>
    </dgm:pt>
    <dgm:pt modelId="{143B63CB-19FB-4750-866F-7B41995CBD36}" type="pres">
      <dgm:prSet presAssocID="{600D749C-C603-4B51-8996-04BE1376972F}" presName="accent_2" presStyleCnt="0"/>
      <dgm:spPr/>
    </dgm:pt>
    <dgm:pt modelId="{B6941B18-44B2-4ECD-AEC8-49D6CCF1BA35}" type="pres">
      <dgm:prSet presAssocID="{600D749C-C603-4B51-8996-04BE1376972F}" presName="accentRepeatNode" presStyleLbl="solidFgAcc1" presStyleIdx="1" presStyleCnt="4"/>
      <dgm:spPr/>
    </dgm:pt>
    <dgm:pt modelId="{021402C5-91DC-4786-A307-88CD6B6FA66E}" type="pres">
      <dgm:prSet presAssocID="{434ADF91-AED4-4B7A-B0BA-44C8E92165BD}" presName="text_3" presStyleLbl="node1" presStyleIdx="2" presStyleCnt="4">
        <dgm:presLayoutVars>
          <dgm:bulletEnabled val="1"/>
        </dgm:presLayoutVars>
      </dgm:prSet>
      <dgm:spPr/>
    </dgm:pt>
    <dgm:pt modelId="{318485C2-2D1E-4F5B-BF07-FC1B458F8EB9}" type="pres">
      <dgm:prSet presAssocID="{434ADF91-AED4-4B7A-B0BA-44C8E92165BD}" presName="accent_3" presStyleCnt="0"/>
      <dgm:spPr/>
    </dgm:pt>
    <dgm:pt modelId="{547ADEAD-1D97-4927-AD76-BDA28536694A}" type="pres">
      <dgm:prSet presAssocID="{434ADF91-AED4-4B7A-B0BA-44C8E92165BD}" presName="accentRepeatNode" presStyleLbl="solidFgAcc1" presStyleIdx="2" presStyleCnt="4"/>
      <dgm:spPr/>
    </dgm:pt>
    <dgm:pt modelId="{D31B9649-0751-4479-9B41-E7F66CB46E8B}" type="pres">
      <dgm:prSet presAssocID="{B1302E93-949F-41F9-A4BA-E1E350CDDA39}" presName="text_4" presStyleLbl="node1" presStyleIdx="3" presStyleCnt="4">
        <dgm:presLayoutVars>
          <dgm:bulletEnabled val="1"/>
        </dgm:presLayoutVars>
      </dgm:prSet>
      <dgm:spPr/>
    </dgm:pt>
    <dgm:pt modelId="{FA328BCA-EB73-4040-BDE0-CB9F42F57587}" type="pres">
      <dgm:prSet presAssocID="{B1302E93-949F-41F9-A4BA-E1E350CDDA39}" presName="accent_4" presStyleCnt="0"/>
      <dgm:spPr/>
    </dgm:pt>
    <dgm:pt modelId="{43E334CC-CCB5-4801-8E6E-0651238C7CBA}" type="pres">
      <dgm:prSet presAssocID="{B1302E93-949F-41F9-A4BA-E1E350CDDA39}" presName="accentRepeatNode" presStyleLbl="solidFgAcc1" presStyleIdx="3" presStyleCnt="4"/>
      <dgm:spPr/>
    </dgm:pt>
  </dgm:ptLst>
  <dgm:cxnLst>
    <dgm:cxn modelId="{6D94310A-C4D5-496E-A32E-DBF717FB6FF0}" srcId="{A3A356BE-2FB3-440F-AD0C-A130C0882642}" destId="{FC7F9DA3-DD8E-49C5-942C-ED4A9B4E19AC}" srcOrd="0" destOrd="0" parTransId="{0B2AF582-59F8-4D01-BF16-92D126BFC61D}" sibTransId="{C9738998-BB60-42EA-B31D-F33A91D2EFF3}"/>
    <dgm:cxn modelId="{B82B9E34-84A1-47AF-9129-516DEE42BC64}" type="presOf" srcId="{C9738998-BB60-42EA-B31D-F33A91D2EFF3}" destId="{B775F92F-B4AD-4F1F-86B2-1210585962F6}" srcOrd="0" destOrd="0" presId="urn:microsoft.com/office/officeart/2008/layout/VerticalCurvedList"/>
    <dgm:cxn modelId="{F2D9ED5C-5615-4B27-92BC-0DDA88FD5AF6}" srcId="{A3A356BE-2FB3-440F-AD0C-A130C0882642}" destId="{600D749C-C603-4B51-8996-04BE1376972F}" srcOrd="1" destOrd="0" parTransId="{B1E29C65-6016-483D-8FC1-43EDBB569A3C}" sibTransId="{A2F0366E-DEF0-474B-8BD7-5890224FF3B1}"/>
    <dgm:cxn modelId="{F6017E5E-9342-48DE-94C7-85092DBC3FA5}" srcId="{A3A356BE-2FB3-440F-AD0C-A130C0882642}" destId="{434ADF91-AED4-4B7A-B0BA-44C8E92165BD}" srcOrd="2" destOrd="0" parTransId="{AE4424D7-1022-4FD9-9950-1FDCABFC00FB}" sibTransId="{C3B5B92E-1E5F-4A35-AF62-193783BDA09C}"/>
    <dgm:cxn modelId="{EF1D744D-944D-46FB-B1E5-936E1B4F3FB9}" type="presOf" srcId="{B1302E93-949F-41F9-A4BA-E1E350CDDA39}" destId="{D31B9649-0751-4479-9B41-E7F66CB46E8B}" srcOrd="0" destOrd="0" presId="urn:microsoft.com/office/officeart/2008/layout/VerticalCurvedList"/>
    <dgm:cxn modelId="{D1220D87-739D-42C8-A390-C905D94E04C2}" type="presOf" srcId="{A3A356BE-2FB3-440F-AD0C-A130C0882642}" destId="{E059876C-8140-4415-9F39-EBB27315B6EF}" srcOrd="0" destOrd="0" presId="urn:microsoft.com/office/officeart/2008/layout/VerticalCurvedList"/>
    <dgm:cxn modelId="{B546308E-6218-4BF7-8361-7BC61F533052}" type="presOf" srcId="{600D749C-C603-4B51-8996-04BE1376972F}" destId="{19B70B27-B851-4990-9C91-DD8B6F503AA9}" srcOrd="0" destOrd="0" presId="urn:microsoft.com/office/officeart/2008/layout/VerticalCurvedList"/>
    <dgm:cxn modelId="{7EAB6791-A1A5-4CCA-A7C0-E738EA8DC2E0}" type="presOf" srcId="{FC7F9DA3-DD8E-49C5-942C-ED4A9B4E19AC}" destId="{A76DABBC-0CD6-497B-9648-7ACC3EA18467}" srcOrd="0" destOrd="0" presId="urn:microsoft.com/office/officeart/2008/layout/VerticalCurvedList"/>
    <dgm:cxn modelId="{777029C3-11E9-447A-BF48-A9B523B0813D}" type="presOf" srcId="{434ADF91-AED4-4B7A-B0BA-44C8E92165BD}" destId="{021402C5-91DC-4786-A307-88CD6B6FA66E}" srcOrd="0" destOrd="0" presId="urn:microsoft.com/office/officeart/2008/layout/VerticalCurvedList"/>
    <dgm:cxn modelId="{B0F3E4CE-2570-4055-A874-0F07E8F2B93E}" srcId="{A3A356BE-2FB3-440F-AD0C-A130C0882642}" destId="{B1302E93-949F-41F9-A4BA-E1E350CDDA39}" srcOrd="3" destOrd="0" parTransId="{3FCF5CBF-D744-4D39-BBC2-7EB68D85EFB8}" sibTransId="{D669C2F2-8C69-44E4-A94C-F2585C251001}"/>
    <dgm:cxn modelId="{0C373D27-E00A-4FB5-9555-1B8EAD6E8EB7}" type="presParOf" srcId="{E059876C-8140-4415-9F39-EBB27315B6EF}" destId="{AA5E7A98-E4BD-4BD3-A462-3ED766765DA2}" srcOrd="0" destOrd="0" presId="urn:microsoft.com/office/officeart/2008/layout/VerticalCurvedList"/>
    <dgm:cxn modelId="{11156DFB-C4E7-42DF-9FB1-B2F6BF67EAB9}" type="presParOf" srcId="{AA5E7A98-E4BD-4BD3-A462-3ED766765DA2}" destId="{46C81DF4-5206-4423-8B32-88BCCEE9B0C5}" srcOrd="0" destOrd="0" presId="urn:microsoft.com/office/officeart/2008/layout/VerticalCurvedList"/>
    <dgm:cxn modelId="{E0C34748-23FE-4002-9A1D-400BCA725C04}" type="presParOf" srcId="{46C81DF4-5206-4423-8B32-88BCCEE9B0C5}" destId="{C86C245A-EAC3-4D6D-917B-20BBABAD0B9B}" srcOrd="0" destOrd="0" presId="urn:microsoft.com/office/officeart/2008/layout/VerticalCurvedList"/>
    <dgm:cxn modelId="{10AD6A7D-D18B-4403-95C6-74D5D74803B8}" type="presParOf" srcId="{46C81DF4-5206-4423-8B32-88BCCEE9B0C5}" destId="{B775F92F-B4AD-4F1F-86B2-1210585962F6}" srcOrd="1" destOrd="0" presId="urn:microsoft.com/office/officeart/2008/layout/VerticalCurvedList"/>
    <dgm:cxn modelId="{9DF14002-C2C3-44DA-9628-F2C6549924CA}" type="presParOf" srcId="{46C81DF4-5206-4423-8B32-88BCCEE9B0C5}" destId="{FDF732BC-484E-4C97-A51C-093013FA9230}" srcOrd="2" destOrd="0" presId="urn:microsoft.com/office/officeart/2008/layout/VerticalCurvedList"/>
    <dgm:cxn modelId="{4FACA893-58CB-4FAD-B156-0A18CCC5E0A2}" type="presParOf" srcId="{46C81DF4-5206-4423-8B32-88BCCEE9B0C5}" destId="{B81E43B5-DBC8-439A-AE43-9877A26D03FA}" srcOrd="3" destOrd="0" presId="urn:microsoft.com/office/officeart/2008/layout/VerticalCurvedList"/>
    <dgm:cxn modelId="{D8FC717F-FCA7-4255-BE43-E1FEB1EA0E0E}" type="presParOf" srcId="{AA5E7A98-E4BD-4BD3-A462-3ED766765DA2}" destId="{A76DABBC-0CD6-497B-9648-7ACC3EA18467}" srcOrd="1" destOrd="0" presId="urn:microsoft.com/office/officeart/2008/layout/VerticalCurvedList"/>
    <dgm:cxn modelId="{7766B5A9-6D46-4489-A391-8FB991A35F72}" type="presParOf" srcId="{AA5E7A98-E4BD-4BD3-A462-3ED766765DA2}" destId="{43191EC3-49E3-483B-B14F-F988E02FD21E}" srcOrd="2" destOrd="0" presId="urn:microsoft.com/office/officeart/2008/layout/VerticalCurvedList"/>
    <dgm:cxn modelId="{A50FBCF1-54CB-4D62-8606-335E377E8E32}" type="presParOf" srcId="{43191EC3-49E3-483B-B14F-F988E02FD21E}" destId="{6E9EF13B-9BEC-46A1-90B0-D01E3861A80E}" srcOrd="0" destOrd="0" presId="urn:microsoft.com/office/officeart/2008/layout/VerticalCurvedList"/>
    <dgm:cxn modelId="{AF7DEBB3-C00D-4B9F-BB91-59B5DAC1271C}" type="presParOf" srcId="{AA5E7A98-E4BD-4BD3-A462-3ED766765DA2}" destId="{19B70B27-B851-4990-9C91-DD8B6F503AA9}" srcOrd="3" destOrd="0" presId="urn:microsoft.com/office/officeart/2008/layout/VerticalCurvedList"/>
    <dgm:cxn modelId="{3AFC10D4-1AD4-4F7C-8C44-09187756E322}" type="presParOf" srcId="{AA5E7A98-E4BD-4BD3-A462-3ED766765DA2}" destId="{143B63CB-19FB-4750-866F-7B41995CBD36}" srcOrd="4" destOrd="0" presId="urn:microsoft.com/office/officeart/2008/layout/VerticalCurvedList"/>
    <dgm:cxn modelId="{AAFF3BCA-CCA1-460E-A4A3-F316479189B3}" type="presParOf" srcId="{143B63CB-19FB-4750-866F-7B41995CBD36}" destId="{B6941B18-44B2-4ECD-AEC8-49D6CCF1BA35}" srcOrd="0" destOrd="0" presId="urn:microsoft.com/office/officeart/2008/layout/VerticalCurvedList"/>
    <dgm:cxn modelId="{F445461D-52B4-428D-A725-D18A573C4397}" type="presParOf" srcId="{AA5E7A98-E4BD-4BD3-A462-3ED766765DA2}" destId="{021402C5-91DC-4786-A307-88CD6B6FA66E}" srcOrd="5" destOrd="0" presId="urn:microsoft.com/office/officeart/2008/layout/VerticalCurvedList"/>
    <dgm:cxn modelId="{CE5565F3-FB87-4DF4-9D38-D727065180EB}" type="presParOf" srcId="{AA5E7A98-E4BD-4BD3-A462-3ED766765DA2}" destId="{318485C2-2D1E-4F5B-BF07-FC1B458F8EB9}" srcOrd="6" destOrd="0" presId="urn:microsoft.com/office/officeart/2008/layout/VerticalCurvedList"/>
    <dgm:cxn modelId="{797E2C1A-1648-462D-B01B-CF277A4A6267}" type="presParOf" srcId="{318485C2-2D1E-4F5B-BF07-FC1B458F8EB9}" destId="{547ADEAD-1D97-4927-AD76-BDA28536694A}" srcOrd="0" destOrd="0" presId="urn:microsoft.com/office/officeart/2008/layout/VerticalCurvedList"/>
    <dgm:cxn modelId="{A88691C2-F4F1-4E9A-9105-6F63A055246E}" type="presParOf" srcId="{AA5E7A98-E4BD-4BD3-A462-3ED766765DA2}" destId="{D31B9649-0751-4479-9B41-E7F66CB46E8B}" srcOrd="7" destOrd="0" presId="urn:microsoft.com/office/officeart/2008/layout/VerticalCurvedList"/>
    <dgm:cxn modelId="{CE3B67C0-2884-4814-98E2-210235DB17F0}" type="presParOf" srcId="{AA5E7A98-E4BD-4BD3-A462-3ED766765DA2}" destId="{FA328BCA-EB73-4040-BDE0-CB9F42F57587}" srcOrd="8" destOrd="0" presId="urn:microsoft.com/office/officeart/2008/layout/VerticalCurvedList"/>
    <dgm:cxn modelId="{808CE78F-1915-49C0-884A-7FF3529FFF78}" type="presParOf" srcId="{FA328BCA-EB73-4040-BDE0-CB9F42F57587}" destId="{43E334CC-CCB5-4801-8E6E-0651238C7CBA}"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0AD9154-A594-4D59-A57E-023DF7610FE3}"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US"/>
        </a:p>
      </dgm:t>
    </dgm:pt>
    <dgm:pt modelId="{86D66D19-6755-438F-8DA6-5F9012D01DE5}">
      <dgm:prSet phldrT="[Text]" custT="1"/>
      <dgm:spPr/>
      <dgm:t>
        <a:bodyPr/>
        <a:lstStyle/>
        <a:p>
          <a:r>
            <a:rPr lang="en-US" sz="3600" dirty="0">
              <a:solidFill>
                <a:schemeClr val="tx1"/>
              </a:solidFill>
            </a:rPr>
            <a:t>Find</a:t>
          </a:r>
        </a:p>
      </dgm:t>
    </dgm:pt>
    <dgm:pt modelId="{A62E4548-7193-45AE-B4A1-C9A6F8CAC946}" type="parTrans" cxnId="{2D2B9DED-D68A-448E-B057-BCCC216E5A6C}">
      <dgm:prSet/>
      <dgm:spPr/>
      <dgm:t>
        <a:bodyPr/>
        <a:lstStyle/>
        <a:p>
          <a:endParaRPr lang="en-US">
            <a:solidFill>
              <a:schemeClr val="tx1"/>
            </a:solidFill>
          </a:endParaRPr>
        </a:p>
      </dgm:t>
    </dgm:pt>
    <dgm:pt modelId="{A1E93F30-CF13-4689-80E8-686A91546E89}" type="sibTrans" cxnId="{2D2B9DED-D68A-448E-B057-BCCC216E5A6C}">
      <dgm:prSet/>
      <dgm:spPr/>
      <dgm:t>
        <a:bodyPr/>
        <a:lstStyle/>
        <a:p>
          <a:endParaRPr lang="en-US">
            <a:solidFill>
              <a:schemeClr val="tx1"/>
            </a:solidFill>
          </a:endParaRPr>
        </a:p>
      </dgm:t>
    </dgm:pt>
    <dgm:pt modelId="{DF3A8CC1-4081-4A53-8A48-46EF181A9C16}">
      <dgm:prSet phldrT="[Text]" custT="1"/>
      <dgm:spPr/>
      <dgm:t>
        <a:bodyPr/>
        <a:lstStyle/>
        <a:p>
          <a:r>
            <a:rPr lang="en-US" sz="2400" dirty="0">
              <a:solidFill>
                <a:schemeClr val="tx1"/>
              </a:solidFill>
            </a:rPr>
            <a:t>Gather evidence</a:t>
          </a:r>
        </a:p>
      </dgm:t>
    </dgm:pt>
    <dgm:pt modelId="{CAF0682F-221C-4FDD-A3CE-F52ABF4E20B3}" type="parTrans" cxnId="{CF1FDAF3-1ED8-44F2-B947-7C8564BDD319}">
      <dgm:prSet/>
      <dgm:spPr/>
      <dgm:t>
        <a:bodyPr/>
        <a:lstStyle/>
        <a:p>
          <a:endParaRPr lang="en-US">
            <a:solidFill>
              <a:schemeClr val="tx1"/>
            </a:solidFill>
          </a:endParaRPr>
        </a:p>
      </dgm:t>
    </dgm:pt>
    <dgm:pt modelId="{3A98D776-EEF1-4305-AAC3-EF158C2DEB20}" type="sibTrans" cxnId="{CF1FDAF3-1ED8-44F2-B947-7C8564BDD319}">
      <dgm:prSet/>
      <dgm:spPr/>
      <dgm:t>
        <a:bodyPr/>
        <a:lstStyle/>
        <a:p>
          <a:endParaRPr lang="en-US">
            <a:solidFill>
              <a:schemeClr val="tx1"/>
            </a:solidFill>
          </a:endParaRPr>
        </a:p>
      </dgm:t>
    </dgm:pt>
    <dgm:pt modelId="{22AF0607-5416-4230-BCB8-95C1995C9A52}">
      <dgm:prSet phldrT="[Text]" custT="1"/>
      <dgm:spPr/>
      <dgm:t>
        <a:bodyPr/>
        <a:lstStyle/>
        <a:p>
          <a:r>
            <a:rPr lang="en-US" sz="3600" dirty="0">
              <a:solidFill>
                <a:schemeClr val="tx1"/>
              </a:solidFill>
            </a:rPr>
            <a:t>Preserve</a:t>
          </a:r>
        </a:p>
      </dgm:t>
    </dgm:pt>
    <dgm:pt modelId="{C574D9AD-3F1B-47A9-8495-6FBE8CC7676C}" type="parTrans" cxnId="{F9E5AC45-2B99-4C44-97E3-D2F3AF9894A8}">
      <dgm:prSet/>
      <dgm:spPr/>
      <dgm:t>
        <a:bodyPr/>
        <a:lstStyle/>
        <a:p>
          <a:endParaRPr lang="en-US">
            <a:solidFill>
              <a:schemeClr val="tx1"/>
            </a:solidFill>
          </a:endParaRPr>
        </a:p>
      </dgm:t>
    </dgm:pt>
    <dgm:pt modelId="{0FBC6336-5471-40F4-B7A1-0B72D9A833C3}" type="sibTrans" cxnId="{F9E5AC45-2B99-4C44-97E3-D2F3AF9894A8}">
      <dgm:prSet/>
      <dgm:spPr/>
      <dgm:t>
        <a:bodyPr/>
        <a:lstStyle/>
        <a:p>
          <a:endParaRPr lang="en-US">
            <a:solidFill>
              <a:schemeClr val="tx1"/>
            </a:solidFill>
          </a:endParaRPr>
        </a:p>
      </dgm:t>
    </dgm:pt>
    <dgm:pt modelId="{021931A4-1CE0-4FBE-A58C-6A46F1A70A65}">
      <dgm:prSet phldrT="[Text]" custT="1"/>
      <dgm:spPr/>
      <dgm:t>
        <a:bodyPr/>
        <a:lstStyle/>
        <a:p>
          <a:r>
            <a:rPr lang="en-US" sz="2400" dirty="0">
              <a:solidFill>
                <a:schemeClr val="tx1"/>
              </a:solidFill>
            </a:rPr>
            <a:t>Handle computers and storage media with caution</a:t>
          </a:r>
        </a:p>
      </dgm:t>
    </dgm:pt>
    <dgm:pt modelId="{93465E6D-670F-4FBC-A300-C8F1FF191E8C}" type="parTrans" cxnId="{F68FB0FA-393E-44B7-99F3-6E7BE8E0A741}">
      <dgm:prSet/>
      <dgm:spPr/>
      <dgm:t>
        <a:bodyPr/>
        <a:lstStyle/>
        <a:p>
          <a:endParaRPr lang="en-US">
            <a:solidFill>
              <a:schemeClr val="tx1"/>
            </a:solidFill>
          </a:endParaRPr>
        </a:p>
      </dgm:t>
    </dgm:pt>
    <dgm:pt modelId="{A5D74A85-CA2D-4742-B37A-B839E75C0938}" type="sibTrans" cxnId="{F68FB0FA-393E-44B7-99F3-6E7BE8E0A741}">
      <dgm:prSet/>
      <dgm:spPr/>
      <dgm:t>
        <a:bodyPr/>
        <a:lstStyle/>
        <a:p>
          <a:endParaRPr lang="en-US">
            <a:solidFill>
              <a:schemeClr val="tx1"/>
            </a:solidFill>
          </a:endParaRPr>
        </a:p>
      </dgm:t>
    </dgm:pt>
    <dgm:pt modelId="{E31F4163-3716-440D-BCB9-8D305532E093}">
      <dgm:prSet custT="1"/>
      <dgm:spPr/>
      <dgm:t>
        <a:bodyPr/>
        <a:lstStyle/>
        <a:p>
          <a:r>
            <a:rPr lang="en-US" sz="3600" dirty="0">
              <a:solidFill>
                <a:schemeClr val="tx1"/>
              </a:solidFill>
            </a:rPr>
            <a:t>Prepare</a:t>
          </a:r>
        </a:p>
      </dgm:t>
    </dgm:pt>
    <dgm:pt modelId="{85CEC48F-E14F-45FF-965C-212426F317AA}" type="parTrans" cxnId="{45F97A0A-5F2B-412E-BDE3-85ADFB728446}">
      <dgm:prSet/>
      <dgm:spPr/>
      <dgm:t>
        <a:bodyPr/>
        <a:lstStyle/>
        <a:p>
          <a:endParaRPr lang="en-US">
            <a:solidFill>
              <a:schemeClr val="tx1"/>
            </a:solidFill>
          </a:endParaRPr>
        </a:p>
      </dgm:t>
    </dgm:pt>
    <dgm:pt modelId="{B52B3CB8-BE22-42FC-823B-578F269BC4C1}" type="sibTrans" cxnId="{45F97A0A-5F2B-412E-BDE3-85ADFB728446}">
      <dgm:prSet/>
      <dgm:spPr/>
      <dgm:t>
        <a:bodyPr/>
        <a:lstStyle/>
        <a:p>
          <a:endParaRPr lang="en-US">
            <a:solidFill>
              <a:schemeClr val="tx1"/>
            </a:solidFill>
          </a:endParaRPr>
        </a:p>
      </dgm:t>
    </dgm:pt>
    <dgm:pt modelId="{9946FD8A-1FC4-42FE-80E8-DE8BCB41F298}">
      <dgm:prSet custT="1"/>
      <dgm:spPr/>
      <dgm:t>
        <a:bodyPr/>
        <a:lstStyle/>
        <a:p>
          <a:r>
            <a:rPr lang="en-US" sz="2400" dirty="0">
              <a:solidFill>
                <a:schemeClr val="tx1"/>
              </a:solidFill>
            </a:rPr>
            <a:t>Document evidence source and ensure evidence has not changed</a:t>
          </a:r>
        </a:p>
      </dgm:t>
    </dgm:pt>
    <dgm:pt modelId="{1BB609B8-58DA-4C0A-B06C-9C97632B0ED9}" type="parTrans" cxnId="{445C38E7-2274-481E-BBEC-94331E50A3B6}">
      <dgm:prSet/>
      <dgm:spPr/>
      <dgm:t>
        <a:bodyPr/>
        <a:lstStyle/>
        <a:p>
          <a:endParaRPr lang="en-US">
            <a:solidFill>
              <a:schemeClr val="tx1"/>
            </a:solidFill>
          </a:endParaRPr>
        </a:p>
      </dgm:t>
    </dgm:pt>
    <dgm:pt modelId="{C164A322-ACC0-4EBB-964E-1F3F7567FF2D}" type="sibTrans" cxnId="{445C38E7-2274-481E-BBEC-94331E50A3B6}">
      <dgm:prSet/>
      <dgm:spPr/>
      <dgm:t>
        <a:bodyPr/>
        <a:lstStyle/>
        <a:p>
          <a:endParaRPr lang="en-US">
            <a:solidFill>
              <a:schemeClr val="tx1"/>
            </a:solidFill>
          </a:endParaRPr>
        </a:p>
      </dgm:t>
    </dgm:pt>
    <dgm:pt modelId="{7B2B5300-3CE9-47AD-B509-287815B09970}" type="pres">
      <dgm:prSet presAssocID="{90AD9154-A594-4D59-A57E-023DF7610FE3}" presName="Name0" presStyleCnt="0">
        <dgm:presLayoutVars>
          <dgm:dir/>
          <dgm:animLvl val="lvl"/>
          <dgm:resizeHandles/>
        </dgm:presLayoutVars>
      </dgm:prSet>
      <dgm:spPr/>
    </dgm:pt>
    <dgm:pt modelId="{1FDAEDA5-A56E-4B0B-8C8F-B1719E4A5813}" type="pres">
      <dgm:prSet presAssocID="{86D66D19-6755-438F-8DA6-5F9012D01DE5}" presName="linNode" presStyleCnt="0"/>
      <dgm:spPr/>
    </dgm:pt>
    <dgm:pt modelId="{7A892DC9-0B08-4EA7-8F43-F93BFC302199}" type="pres">
      <dgm:prSet presAssocID="{86D66D19-6755-438F-8DA6-5F9012D01DE5}" presName="parentShp" presStyleLbl="node1" presStyleIdx="0" presStyleCnt="3">
        <dgm:presLayoutVars>
          <dgm:bulletEnabled val="1"/>
        </dgm:presLayoutVars>
      </dgm:prSet>
      <dgm:spPr/>
    </dgm:pt>
    <dgm:pt modelId="{1EC0358F-9787-40C1-9804-0428715D2FAE}" type="pres">
      <dgm:prSet presAssocID="{86D66D19-6755-438F-8DA6-5F9012D01DE5}" presName="childShp" presStyleLbl="bgAccFollowNode1" presStyleIdx="0" presStyleCnt="3" custLinFactNeighborX="0">
        <dgm:presLayoutVars>
          <dgm:bulletEnabled val="1"/>
        </dgm:presLayoutVars>
      </dgm:prSet>
      <dgm:spPr/>
    </dgm:pt>
    <dgm:pt modelId="{F923FE49-0B0A-42ED-B1A4-27845EA0B9D5}" type="pres">
      <dgm:prSet presAssocID="{A1E93F30-CF13-4689-80E8-686A91546E89}" presName="spacing" presStyleCnt="0"/>
      <dgm:spPr/>
    </dgm:pt>
    <dgm:pt modelId="{A12D5D27-159E-4DDD-9497-DD44F2A2EA0B}" type="pres">
      <dgm:prSet presAssocID="{22AF0607-5416-4230-BCB8-95C1995C9A52}" presName="linNode" presStyleCnt="0"/>
      <dgm:spPr/>
    </dgm:pt>
    <dgm:pt modelId="{49A590EE-63C3-429D-A15E-E7F8C4716D34}" type="pres">
      <dgm:prSet presAssocID="{22AF0607-5416-4230-BCB8-95C1995C9A52}" presName="parentShp" presStyleLbl="node1" presStyleIdx="1" presStyleCnt="3">
        <dgm:presLayoutVars>
          <dgm:bulletEnabled val="1"/>
        </dgm:presLayoutVars>
      </dgm:prSet>
      <dgm:spPr/>
    </dgm:pt>
    <dgm:pt modelId="{C91B50EB-3F3C-4E8A-8D4E-77CBD27ABDD0}" type="pres">
      <dgm:prSet presAssocID="{22AF0607-5416-4230-BCB8-95C1995C9A52}" presName="childShp" presStyleLbl="bgAccFollowNode1" presStyleIdx="1" presStyleCnt="3">
        <dgm:presLayoutVars>
          <dgm:bulletEnabled val="1"/>
        </dgm:presLayoutVars>
      </dgm:prSet>
      <dgm:spPr/>
    </dgm:pt>
    <dgm:pt modelId="{A116E39B-6A80-4019-A43C-D545BAAFB7A3}" type="pres">
      <dgm:prSet presAssocID="{0FBC6336-5471-40F4-B7A1-0B72D9A833C3}" presName="spacing" presStyleCnt="0"/>
      <dgm:spPr/>
    </dgm:pt>
    <dgm:pt modelId="{781A6894-9406-4412-B2E9-3C11C12D16C7}" type="pres">
      <dgm:prSet presAssocID="{E31F4163-3716-440D-BCB9-8D305532E093}" presName="linNode" presStyleCnt="0"/>
      <dgm:spPr/>
    </dgm:pt>
    <dgm:pt modelId="{E059355D-C4F5-4DC8-AC60-E7C8317E12CF}" type="pres">
      <dgm:prSet presAssocID="{E31F4163-3716-440D-BCB9-8D305532E093}" presName="parentShp" presStyleLbl="node1" presStyleIdx="2" presStyleCnt="3">
        <dgm:presLayoutVars>
          <dgm:bulletEnabled val="1"/>
        </dgm:presLayoutVars>
      </dgm:prSet>
      <dgm:spPr/>
    </dgm:pt>
    <dgm:pt modelId="{051686A0-5A7C-4627-AE90-72A738E10202}" type="pres">
      <dgm:prSet presAssocID="{E31F4163-3716-440D-BCB9-8D305532E093}" presName="childShp" presStyleLbl="bgAccFollowNode1" presStyleIdx="2" presStyleCnt="3">
        <dgm:presLayoutVars>
          <dgm:bulletEnabled val="1"/>
        </dgm:presLayoutVars>
      </dgm:prSet>
      <dgm:spPr/>
    </dgm:pt>
  </dgm:ptLst>
  <dgm:cxnLst>
    <dgm:cxn modelId="{8299FE00-9A7D-433E-AE95-C139686033BE}" type="presOf" srcId="{021931A4-1CE0-4FBE-A58C-6A46F1A70A65}" destId="{C91B50EB-3F3C-4E8A-8D4E-77CBD27ABDD0}" srcOrd="0" destOrd="0" presId="urn:microsoft.com/office/officeart/2005/8/layout/vList6"/>
    <dgm:cxn modelId="{D3AA5E02-DA9D-4739-8C6F-0D7B4A0493C2}" type="presOf" srcId="{90AD9154-A594-4D59-A57E-023DF7610FE3}" destId="{7B2B5300-3CE9-47AD-B509-287815B09970}" srcOrd="0" destOrd="0" presId="urn:microsoft.com/office/officeart/2005/8/layout/vList6"/>
    <dgm:cxn modelId="{45F97A0A-5F2B-412E-BDE3-85ADFB728446}" srcId="{90AD9154-A594-4D59-A57E-023DF7610FE3}" destId="{E31F4163-3716-440D-BCB9-8D305532E093}" srcOrd="2" destOrd="0" parTransId="{85CEC48F-E14F-45FF-965C-212426F317AA}" sibTransId="{B52B3CB8-BE22-42FC-823B-578F269BC4C1}"/>
    <dgm:cxn modelId="{21E33C23-E93E-4CF7-9A39-55E385DEDDEA}" type="presOf" srcId="{9946FD8A-1FC4-42FE-80E8-DE8BCB41F298}" destId="{051686A0-5A7C-4627-AE90-72A738E10202}" srcOrd="0" destOrd="0" presId="urn:microsoft.com/office/officeart/2005/8/layout/vList6"/>
    <dgm:cxn modelId="{43C55733-30A5-4FE4-A1CA-63E7CE859316}" type="presOf" srcId="{E31F4163-3716-440D-BCB9-8D305532E093}" destId="{E059355D-C4F5-4DC8-AC60-E7C8317E12CF}" srcOrd="0" destOrd="0" presId="urn:microsoft.com/office/officeart/2005/8/layout/vList6"/>
    <dgm:cxn modelId="{F9E5AC45-2B99-4C44-97E3-D2F3AF9894A8}" srcId="{90AD9154-A594-4D59-A57E-023DF7610FE3}" destId="{22AF0607-5416-4230-BCB8-95C1995C9A52}" srcOrd="1" destOrd="0" parTransId="{C574D9AD-3F1B-47A9-8495-6FBE8CC7676C}" sibTransId="{0FBC6336-5471-40F4-B7A1-0B72D9A833C3}"/>
    <dgm:cxn modelId="{628B064C-311A-48B4-98FA-6886D9D047AF}" type="presOf" srcId="{DF3A8CC1-4081-4A53-8A48-46EF181A9C16}" destId="{1EC0358F-9787-40C1-9804-0428715D2FAE}" srcOrd="0" destOrd="0" presId="urn:microsoft.com/office/officeart/2005/8/layout/vList6"/>
    <dgm:cxn modelId="{08688691-91B7-4463-8462-D3DC10F68603}" type="presOf" srcId="{22AF0607-5416-4230-BCB8-95C1995C9A52}" destId="{49A590EE-63C3-429D-A15E-E7F8C4716D34}" srcOrd="0" destOrd="0" presId="urn:microsoft.com/office/officeart/2005/8/layout/vList6"/>
    <dgm:cxn modelId="{B0177D93-510E-47F2-9112-244487AB404E}" type="presOf" srcId="{86D66D19-6755-438F-8DA6-5F9012D01DE5}" destId="{7A892DC9-0B08-4EA7-8F43-F93BFC302199}" srcOrd="0" destOrd="0" presId="urn:microsoft.com/office/officeart/2005/8/layout/vList6"/>
    <dgm:cxn modelId="{445C38E7-2274-481E-BBEC-94331E50A3B6}" srcId="{E31F4163-3716-440D-BCB9-8D305532E093}" destId="{9946FD8A-1FC4-42FE-80E8-DE8BCB41F298}" srcOrd="0" destOrd="0" parTransId="{1BB609B8-58DA-4C0A-B06C-9C97632B0ED9}" sibTransId="{C164A322-ACC0-4EBB-964E-1F3F7567FF2D}"/>
    <dgm:cxn modelId="{2D2B9DED-D68A-448E-B057-BCCC216E5A6C}" srcId="{90AD9154-A594-4D59-A57E-023DF7610FE3}" destId="{86D66D19-6755-438F-8DA6-5F9012D01DE5}" srcOrd="0" destOrd="0" parTransId="{A62E4548-7193-45AE-B4A1-C9A6F8CAC946}" sibTransId="{A1E93F30-CF13-4689-80E8-686A91546E89}"/>
    <dgm:cxn modelId="{CF1FDAF3-1ED8-44F2-B947-7C8564BDD319}" srcId="{86D66D19-6755-438F-8DA6-5F9012D01DE5}" destId="{DF3A8CC1-4081-4A53-8A48-46EF181A9C16}" srcOrd="0" destOrd="0" parTransId="{CAF0682F-221C-4FDD-A3CE-F52ABF4E20B3}" sibTransId="{3A98D776-EEF1-4305-AAC3-EF158C2DEB20}"/>
    <dgm:cxn modelId="{F68FB0FA-393E-44B7-99F3-6E7BE8E0A741}" srcId="{22AF0607-5416-4230-BCB8-95C1995C9A52}" destId="{021931A4-1CE0-4FBE-A58C-6A46F1A70A65}" srcOrd="0" destOrd="0" parTransId="{93465E6D-670F-4FBC-A300-C8F1FF191E8C}" sibTransId="{A5D74A85-CA2D-4742-B37A-B839E75C0938}"/>
    <dgm:cxn modelId="{0F352A65-16E8-4C79-9B6E-376178A13A3C}" type="presParOf" srcId="{7B2B5300-3CE9-47AD-B509-287815B09970}" destId="{1FDAEDA5-A56E-4B0B-8C8F-B1719E4A5813}" srcOrd="0" destOrd="0" presId="urn:microsoft.com/office/officeart/2005/8/layout/vList6"/>
    <dgm:cxn modelId="{A66927E7-B378-4E6B-AE0A-38998FEC77FA}" type="presParOf" srcId="{1FDAEDA5-A56E-4B0B-8C8F-B1719E4A5813}" destId="{7A892DC9-0B08-4EA7-8F43-F93BFC302199}" srcOrd="0" destOrd="0" presId="urn:microsoft.com/office/officeart/2005/8/layout/vList6"/>
    <dgm:cxn modelId="{7C2D8CC7-7F3E-4734-8FC7-F6FC0CB41167}" type="presParOf" srcId="{1FDAEDA5-A56E-4B0B-8C8F-B1719E4A5813}" destId="{1EC0358F-9787-40C1-9804-0428715D2FAE}" srcOrd="1" destOrd="0" presId="urn:microsoft.com/office/officeart/2005/8/layout/vList6"/>
    <dgm:cxn modelId="{7E2589C9-4480-44A3-B479-92BB67B63D00}" type="presParOf" srcId="{7B2B5300-3CE9-47AD-B509-287815B09970}" destId="{F923FE49-0B0A-42ED-B1A4-27845EA0B9D5}" srcOrd="1" destOrd="0" presId="urn:microsoft.com/office/officeart/2005/8/layout/vList6"/>
    <dgm:cxn modelId="{431DC3A0-8236-4887-B793-03B1ABE67008}" type="presParOf" srcId="{7B2B5300-3CE9-47AD-B509-287815B09970}" destId="{A12D5D27-159E-4DDD-9497-DD44F2A2EA0B}" srcOrd="2" destOrd="0" presId="urn:microsoft.com/office/officeart/2005/8/layout/vList6"/>
    <dgm:cxn modelId="{B3A8C168-30DB-4908-A82E-6601E68B5FCC}" type="presParOf" srcId="{A12D5D27-159E-4DDD-9497-DD44F2A2EA0B}" destId="{49A590EE-63C3-429D-A15E-E7F8C4716D34}" srcOrd="0" destOrd="0" presId="urn:microsoft.com/office/officeart/2005/8/layout/vList6"/>
    <dgm:cxn modelId="{7872CABE-FB40-40D7-84AB-C7C292742D37}" type="presParOf" srcId="{A12D5D27-159E-4DDD-9497-DD44F2A2EA0B}" destId="{C91B50EB-3F3C-4E8A-8D4E-77CBD27ABDD0}" srcOrd="1" destOrd="0" presId="urn:microsoft.com/office/officeart/2005/8/layout/vList6"/>
    <dgm:cxn modelId="{02D2B780-B64C-4F45-A7C0-630B476920A3}" type="presParOf" srcId="{7B2B5300-3CE9-47AD-B509-287815B09970}" destId="{A116E39B-6A80-4019-A43C-D545BAAFB7A3}" srcOrd="3" destOrd="0" presId="urn:microsoft.com/office/officeart/2005/8/layout/vList6"/>
    <dgm:cxn modelId="{0E5BE5CE-144C-44F2-A764-44A87BE3446A}" type="presParOf" srcId="{7B2B5300-3CE9-47AD-B509-287815B09970}" destId="{781A6894-9406-4412-B2E9-3C11C12D16C7}" srcOrd="4" destOrd="0" presId="urn:microsoft.com/office/officeart/2005/8/layout/vList6"/>
    <dgm:cxn modelId="{3170273B-9AAA-4C9E-A3FA-D2858E98EA11}" type="presParOf" srcId="{781A6894-9406-4412-B2E9-3C11C12D16C7}" destId="{E059355D-C4F5-4DC8-AC60-E7C8317E12CF}" srcOrd="0" destOrd="0" presId="urn:microsoft.com/office/officeart/2005/8/layout/vList6"/>
    <dgm:cxn modelId="{E58A46A8-110A-4498-A67E-93E1FF3F1B85}" type="presParOf" srcId="{781A6894-9406-4412-B2E9-3C11C12D16C7}" destId="{051686A0-5A7C-4627-AE90-72A738E10202}"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880D3C3-11FD-4724-9705-BF61E773BA4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6FC93E12-6768-4679-A158-BD271C46E9DD}">
      <dgm:prSet phldrT="[Text]"/>
      <dgm:spPr/>
      <dgm:t>
        <a:bodyPr/>
        <a:lstStyle/>
        <a:p>
          <a:r>
            <a:rPr lang="en-US" dirty="0">
              <a:solidFill>
                <a:schemeClr val="tx1"/>
              </a:solidFill>
            </a:rPr>
            <a:t>Avoid changing evidence</a:t>
          </a:r>
        </a:p>
      </dgm:t>
    </dgm:pt>
    <dgm:pt modelId="{2C197022-B1B8-4E62-AF8C-1E7D181561F8}" type="parTrans" cxnId="{978A83CF-6993-4B78-BF6C-7D53003BC7AD}">
      <dgm:prSet/>
      <dgm:spPr/>
      <dgm:t>
        <a:bodyPr/>
        <a:lstStyle/>
        <a:p>
          <a:endParaRPr lang="en-US">
            <a:solidFill>
              <a:schemeClr val="tx1"/>
            </a:solidFill>
          </a:endParaRPr>
        </a:p>
      </dgm:t>
    </dgm:pt>
    <dgm:pt modelId="{6674B646-D564-424A-952E-3C1521E7D8A9}" type="sibTrans" cxnId="{978A83CF-6993-4B78-BF6C-7D53003BC7AD}">
      <dgm:prSet/>
      <dgm:spPr/>
      <dgm:t>
        <a:bodyPr/>
        <a:lstStyle/>
        <a:p>
          <a:endParaRPr lang="en-US">
            <a:solidFill>
              <a:schemeClr val="tx1"/>
            </a:solidFill>
          </a:endParaRPr>
        </a:p>
      </dgm:t>
    </dgm:pt>
    <dgm:pt modelId="{5E4C6524-8426-48BD-83E0-6B2AC847A8E1}">
      <dgm:prSet phldrT="[Text]"/>
      <dgm:spPr/>
      <dgm:t>
        <a:bodyPr/>
        <a:lstStyle/>
        <a:p>
          <a:r>
            <a:rPr lang="en-US" dirty="0">
              <a:solidFill>
                <a:schemeClr val="tx1"/>
              </a:solidFill>
            </a:rPr>
            <a:t>Determine when evidence was created</a:t>
          </a:r>
        </a:p>
      </dgm:t>
    </dgm:pt>
    <dgm:pt modelId="{543C2178-0D36-4356-9C0B-CCF78805493D}" type="parTrans" cxnId="{CA00BBC9-3C9B-4FC7-BC36-FCC1856418FD}">
      <dgm:prSet/>
      <dgm:spPr/>
      <dgm:t>
        <a:bodyPr/>
        <a:lstStyle/>
        <a:p>
          <a:endParaRPr lang="en-US">
            <a:solidFill>
              <a:schemeClr val="tx1"/>
            </a:solidFill>
          </a:endParaRPr>
        </a:p>
      </dgm:t>
    </dgm:pt>
    <dgm:pt modelId="{DADD8DCE-9311-4740-BA3D-EB04EE6CBB12}" type="sibTrans" cxnId="{CA00BBC9-3C9B-4FC7-BC36-FCC1856418FD}">
      <dgm:prSet/>
      <dgm:spPr/>
      <dgm:t>
        <a:bodyPr/>
        <a:lstStyle/>
        <a:p>
          <a:endParaRPr lang="en-US">
            <a:solidFill>
              <a:schemeClr val="tx1"/>
            </a:solidFill>
          </a:endParaRPr>
        </a:p>
      </dgm:t>
    </dgm:pt>
    <dgm:pt modelId="{D9490C2C-FE69-4D9B-9B4E-2EC05B8E818B}">
      <dgm:prSet phldrT="[Text]"/>
      <dgm:spPr/>
      <dgm:t>
        <a:bodyPr/>
        <a:lstStyle/>
        <a:p>
          <a:r>
            <a:rPr lang="en-US" dirty="0">
              <a:solidFill>
                <a:schemeClr val="tx1"/>
              </a:solidFill>
            </a:rPr>
            <a:t>Trust only physical evidence</a:t>
          </a:r>
        </a:p>
      </dgm:t>
    </dgm:pt>
    <dgm:pt modelId="{A52C25DA-DC47-413A-9116-40D99841B704}" type="parTrans" cxnId="{4133B270-3D9F-4823-9357-470534F64AA0}">
      <dgm:prSet/>
      <dgm:spPr/>
      <dgm:t>
        <a:bodyPr/>
        <a:lstStyle/>
        <a:p>
          <a:endParaRPr lang="en-US">
            <a:solidFill>
              <a:schemeClr val="tx1"/>
            </a:solidFill>
          </a:endParaRPr>
        </a:p>
      </dgm:t>
    </dgm:pt>
    <dgm:pt modelId="{D28029CE-E283-4774-BA89-A1C7ABA46D87}" type="sibTrans" cxnId="{4133B270-3D9F-4823-9357-470534F64AA0}">
      <dgm:prSet/>
      <dgm:spPr/>
      <dgm:t>
        <a:bodyPr/>
        <a:lstStyle/>
        <a:p>
          <a:endParaRPr lang="en-US">
            <a:solidFill>
              <a:schemeClr val="tx1"/>
            </a:solidFill>
          </a:endParaRPr>
        </a:p>
      </dgm:t>
    </dgm:pt>
    <dgm:pt modelId="{98E3E309-E30B-4CD2-B7C7-53BEE16ED8FC}">
      <dgm:prSet/>
      <dgm:spPr/>
      <dgm:t>
        <a:bodyPr/>
        <a:lstStyle/>
        <a:p>
          <a:r>
            <a:rPr lang="en-US" dirty="0">
              <a:solidFill>
                <a:schemeClr val="tx1"/>
              </a:solidFill>
            </a:rPr>
            <a:t>Search throughout a device</a:t>
          </a:r>
        </a:p>
      </dgm:t>
    </dgm:pt>
    <dgm:pt modelId="{D1AF4FB3-0C79-4226-998D-568411E51492}" type="parTrans" cxnId="{DC972510-C535-4D79-810D-914BD4FA316C}">
      <dgm:prSet/>
      <dgm:spPr/>
      <dgm:t>
        <a:bodyPr/>
        <a:lstStyle/>
        <a:p>
          <a:endParaRPr lang="en-US">
            <a:solidFill>
              <a:schemeClr val="tx1"/>
            </a:solidFill>
          </a:endParaRPr>
        </a:p>
      </dgm:t>
    </dgm:pt>
    <dgm:pt modelId="{B7AB0EDF-3521-4195-9F0A-9415B6F52D7C}" type="sibTrans" cxnId="{DC972510-C535-4D79-810D-914BD4FA316C}">
      <dgm:prSet/>
      <dgm:spPr/>
      <dgm:t>
        <a:bodyPr/>
        <a:lstStyle/>
        <a:p>
          <a:endParaRPr lang="en-US">
            <a:solidFill>
              <a:schemeClr val="tx1"/>
            </a:solidFill>
          </a:endParaRPr>
        </a:p>
      </dgm:t>
    </dgm:pt>
    <dgm:pt modelId="{4A7F0862-BF07-4CB1-8D7A-C0EAE3C2286B}">
      <dgm:prSet/>
      <dgm:spPr/>
      <dgm:t>
        <a:bodyPr/>
        <a:lstStyle/>
        <a:p>
          <a:r>
            <a:rPr lang="en-US" dirty="0">
              <a:solidFill>
                <a:schemeClr val="tx1"/>
              </a:solidFill>
            </a:rPr>
            <a:t>Present evidence well</a:t>
          </a:r>
        </a:p>
      </dgm:t>
    </dgm:pt>
    <dgm:pt modelId="{766E1BFF-3903-4C40-A419-7E43DBFF76BD}" type="parTrans" cxnId="{FF4EF5DA-40FE-414A-863F-5582A4E981F6}">
      <dgm:prSet/>
      <dgm:spPr/>
      <dgm:t>
        <a:bodyPr/>
        <a:lstStyle/>
        <a:p>
          <a:endParaRPr lang="en-US">
            <a:solidFill>
              <a:schemeClr val="tx1"/>
            </a:solidFill>
          </a:endParaRPr>
        </a:p>
      </dgm:t>
    </dgm:pt>
    <dgm:pt modelId="{D41AED6A-9E36-4DAC-BCB8-77C4D459BD71}" type="sibTrans" cxnId="{FF4EF5DA-40FE-414A-863F-5582A4E981F6}">
      <dgm:prSet/>
      <dgm:spPr/>
      <dgm:t>
        <a:bodyPr/>
        <a:lstStyle/>
        <a:p>
          <a:endParaRPr lang="en-US">
            <a:solidFill>
              <a:schemeClr val="tx1"/>
            </a:solidFill>
          </a:endParaRPr>
        </a:p>
      </dgm:t>
    </dgm:pt>
    <dgm:pt modelId="{FBE7FC39-7495-498B-81CB-67E6E61E853C}" type="pres">
      <dgm:prSet presAssocID="{A880D3C3-11FD-4724-9705-BF61E773BA48}" presName="linear" presStyleCnt="0">
        <dgm:presLayoutVars>
          <dgm:dir/>
          <dgm:animLvl val="lvl"/>
          <dgm:resizeHandles val="exact"/>
        </dgm:presLayoutVars>
      </dgm:prSet>
      <dgm:spPr/>
    </dgm:pt>
    <dgm:pt modelId="{0E91D0C8-23A8-48C1-A11D-3FEE8F16BD6F}" type="pres">
      <dgm:prSet presAssocID="{6FC93E12-6768-4679-A158-BD271C46E9DD}" presName="parentLin" presStyleCnt="0"/>
      <dgm:spPr/>
    </dgm:pt>
    <dgm:pt modelId="{245C79A1-3507-4FB1-9C62-E4577F9A8482}" type="pres">
      <dgm:prSet presAssocID="{6FC93E12-6768-4679-A158-BD271C46E9DD}" presName="parentLeftMargin" presStyleLbl="node1" presStyleIdx="0" presStyleCnt="5"/>
      <dgm:spPr/>
    </dgm:pt>
    <dgm:pt modelId="{AC888852-9B03-4A62-90A1-3B4E12EF4017}" type="pres">
      <dgm:prSet presAssocID="{6FC93E12-6768-4679-A158-BD271C46E9DD}" presName="parentText" presStyleLbl="node1" presStyleIdx="0" presStyleCnt="5">
        <dgm:presLayoutVars>
          <dgm:chMax val="0"/>
          <dgm:bulletEnabled val="1"/>
        </dgm:presLayoutVars>
      </dgm:prSet>
      <dgm:spPr/>
    </dgm:pt>
    <dgm:pt modelId="{0F977F00-5E39-4B86-A560-9AD56E889A07}" type="pres">
      <dgm:prSet presAssocID="{6FC93E12-6768-4679-A158-BD271C46E9DD}" presName="negativeSpace" presStyleCnt="0"/>
      <dgm:spPr/>
    </dgm:pt>
    <dgm:pt modelId="{A90FC4FC-12A1-4DFE-97C7-6152E9CA9A60}" type="pres">
      <dgm:prSet presAssocID="{6FC93E12-6768-4679-A158-BD271C46E9DD}" presName="childText" presStyleLbl="conFgAcc1" presStyleIdx="0" presStyleCnt="5">
        <dgm:presLayoutVars>
          <dgm:bulletEnabled val="1"/>
        </dgm:presLayoutVars>
      </dgm:prSet>
      <dgm:spPr/>
    </dgm:pt>
    <dgm:pt modelId="{BF7184BE-B2A8-45D3-B173-6FF403203252}" type="pres">
      <dgm:prSet presAssocID="{6674B646-D564-424A-952E-3C1521E7D8A9}" presName="spaceBetweenRectangles" presStyleCnt="0"/>
      <dgm:spPr/>
    </dgm:pt>
    <dgm:pt modelId="{339461A2-4412-4D22-9A41-92CB9B4305A8}" type="pres">
      <dgm:prSet presAssocID="{5E4C6524-8426-48BD-83E0-6B2AC847A8E1}" presName="parentLin" presStyleCnt="0"/>
      <dgm:spPr/>
    </dgm:pt>
    <dgm:pt modelId="{8495FE77-BE0D-4101-A58C-E96625657A27}" type="pres">
      <dgm:prSet presAssocID="{5E4C6524-8426-48BD-83E0-6B2AC847A8E1}" presName="parentLeftMargin" presStyleLbl="node1" presStyleIdx="0" presStyleCnt="5"/>
      <dgm:spPr/>
    </dgm:pt>
    <dgm:pt modelId="{4D765E2D-12E6-4727-A28F-2EBB9EEF1986}" type="pres">
      <dgm:prSet presAssocID="{5E4C6524-8426-48BD-83E0-6B2AC847A8E1}" presName="parentText" presStyleLbl="node1" presStyleIdx="1" presStyleCnt="5">
        <dgm:presLayoutVars>
          <dgm:chMax val="0"/>
          <dgm:bulletEnabled val="1"/>
        </dgm:presLayoutVars>
      </dgm:prSet>
      <dgm:spPr/>
    </dgm:pt>
    <dgm:pt modelId="{FC8BB290-BF28-487D-B407-7FF7D71B0FE5}" type="pres">
      <dgm:prSet presAssocID="{5E4C6524-8426-48BD-83E0-6B2AC847A8E1}" presName="negativeSpace" presStyleCnt="0"/>
      <dgm:spPr/>
    </dgm:pt>
    <dgm:pt modelId="{2209B4A3-569C-4E46-AA94-44139EF84440}" type="pres">
      <dgm:prSet presAssocID="{5E4C6524-8426-48BD-83E0-6B2AC847A8E1}" presName="childText" presStyleLbl="conFgAcc1" presStyleIdx="1" presStyleCnt="5">
        <dgm:presLayoutVars>
          <dgm:bulletEnabled val="1"/>
        </dgm:presLayoutVars>
      </dgm:prSet>
      <dgm:spPr/>
    </dgm:pt>
    <dgm:pt modelId="{90E069AA-C274-4D60-A1BB-71155F6F3047}" type="pres">
      <dgm:prSet presAssocID="{DADD8DCE-9311-4740-BA3D-EB04EE6CBB12}" presName="spaceBetweenRectangles" presStyleCnt="0"/>
      <dgm:spPr/>
    </dgm:pt>
    <dgm:pt modelId="{8A7B60B8-D7F5-477C-8699-A1DC141BD508}" type="pres">
      <dgm:prSet presAssocID="{D9490C2C-FE69-4D9B-9B4E-2EC05B8E818B}" presName="parentLin" presStyleCnt="0"/>
      <dgm:spPr/>
    </dgm:pt>
    <dgm:pt modelId="{CE7B7866-B13D-4964-89CD-66D2937A5387}" type="pres">
      <dgm:prSet presAssocID="{D9490C2C-FE69-4D9B-9B4E-2EC05B8E818B}" presName="parentLeftMargin" presStyleLbl="node1" presStyleIdx="1" presStyleCnt="5"/>
      <dgm:spPr/>
    </dgm:pt>
    <dgm:pt modelId="{12848318-BF2B-490C-A8CA-867D9375B7F9}" type="pres">
      <dgm:prSet presAssocID="{D9490C2C-FE69-4D9B-9B4E-2EC05B8E818B}" presName="parentText" presStyleLbl="node1" presStyleIdx="2" presStyleCnt="5">
        <dgm:presLayoutVars>
          <dgm:chMax val="0"/>
          <dgm:bulletEnabled val="1"/>
        </dgm:presLayoutVars>
      </dgm:prSet>
      <dgm:spPr/>
    </dgm:pt>
    <dgm:pt modelId="{91A11AFA-ABE5-47F5-87D9-D5DC12CD6759}" type="pres">
      <dgm:prSet presAssocID="{D9490C2C-FE69-4D9B-9B4E-2EC05B8E818B}" presName="negativeSpace" presStyleCnt="0"/>
      <dgm:spPr/>
    </dgm:pt>
    <dgm:pt modelId="{9EC73EBF-BC18-4E48-9244-F30685C8C4C5}" type="pres">
      <dgm:prSet presAssocID="{D9490C2C-FE69-4D9B-9B4E-2EC05B8E818B}" presName="childText" presStyleLbl="conFgAcc1" presStyleIdx="2" presStyleCnt="5">
        <dgm:presLayoutVars>
          <dgm:bulletEnabled val="1"/>
        </dgm:presLayoutVars>
      </dgm:prSet>
      <dgm:spPr/>
    </dgm:pt>
    <dgm:pt modelId="{127EF0FA-4E34-4087-969C-1A40EED885A9}" type="pres">
      <dgm:prSet presAssocID="{D28029CE-E283-4774-BA89-A1C7ABA46D87}" presName="spaceBetweenRectangles" presStyleCnt="0"/>
      <dgm:spPr/>
    </dgm:pt>
    <dgm:pt modelId="{2E2E2AF3-6E6D-4A73-84A8-EAE1DBBC2EE4}" type="pres">
      <dgm:prSet presAssocID="{98E3E309-E30B-4CD2-B7C7-53BEE16ED8FC}" presName="parentLin" presStyleCnt="0"/>
      <dgm:spPr/>
    </dgm:pt>
    <dgm:pt modelId="{6C72F4DB-DF27-4FED-AF79-3354F1459B5C}" type="pres">
      <dgm:prSet presAssocID="{98E3E309-E30B-4CD2-B7C7-53BEE16ED8FC}" presName="parentLeftMargin" presStyleLbl="node1" presStyleIdx="2" presStyleCnt="5"/>
      <dgm:spPr/>
    </dgm:pt>
    <dgm:pt modelId="{D923CFC5-5E7E-4253-938A-D216E05133F7}" type="pres">
      <dgm:prSet presAssocID="{98E3E309-E30B-4CD2-B7C7-53BEE16ED8FC}" presName="parentText" presStyleLbl="node1" presStyleIdx="3" presStyleCnt="5">
        <dgm:presLayoutVars>
          <dgm:chMax val="0"/>
          <dgm:bulletEnabled val="1"/>
        </dgm:presLayoutVars>
      </dgm:prSet>
      <dgm:spPr/>
    </dgm:pt>
    <dgm:pt modelId="{0E525E4F-B1E7-4698-9305-28C959D50124}" type="pres">
      <dgm:prSet presAssocID="{98E3E309-E30B-4CD2-B7C7-53BEE16ED8FC}" presName="negativeSpace" presStyleCnt="0"/>
      <dgm:spPr/>
    </dgm:pt>
    <dgm:pt modelId="{AE637718-6719-49E3-B79E-96F05D65E0E6}" type="pres">
      <dgm:prSet presAssocID="{98E3E309-E30B-4CD2-B7C7-53BEE16ED8FC}" presName="childText" presStyleLbl="conFgAcc1" presStyleIdx="3" presStyleCnt="5">
        <dgm:presLayoutVars>
          <dgm:bulletEnabled val="1"/>
        </dgm:presLayoutVars>
      </dgm:prSet>
      <dgm:spPr/>
    </dgm:pt>
    <dgm:pt modelId="{899D1CC6-E88D-4432-A5B5-A4152697A9FC}" type="pres">
      <dgm:prSet presAssocID="{B7AB0EDF-3521-4195-9F0A-9415B6F52D7C}" presName="spaceBetweenRectangles" presStyleCnt="0"/>
      <dgm:spPr/>
    </dgm:pt>
    <dgm:pt modelId="{A23F1AA4-3C7B-425B-B381-58A26E099B85}" type="pres">
      <dgm:prSet presAssocID="{4A7F0862-BF07-4CB1-8D7A-C0EAE3C2286B}" presName="parentLin" presStyleCnt="0"/>
      <dgm:spPr/>
    </dgm:pt>
    <dgm:pt modelId="{B6516290-42EB-42AE-A511-D15FDF98E574}" type="pres">
      <dgm:prSet presAssocID="{4A7F0862-BF07-4CB1-8D7A-C0EAE3C2286B}" presName="parentLeftMargin" presStyleLbl="node1" presStyleIdx="3" presStyleCnt="5"/>
      <dgm:spPr/>
    </dgm:pt>
    <dgm:pt modelId="{93838463-1AB0-4461-8797-0B6F675C2794}" type="pres">
      <dgm:prSet presAssocID="{4A7F0862-BF07-4CB1-8D7A-C0EAE3C2286B}" presName="parentText" presStyleLbl="node1" presStyleIdx="4" presStyleCnt="5">
        <dgm:presLayoutVars>
          <dgm:chMax val="0"/>
          <dgm:bulletEnabled val="1"/>
        </dgm:presLayoutVars>
      </dgm:prSet>
      <dgm:spPr/>
    </dgm:pt>
    <dgm:pt modelId="{8FA95110-D52B-4D14-A4C9-8CCC1AD66619}" type="pres">
      <dgm:prSet presAssocID="{4A7F0862-BF07-4CB1-8D7A-C0EAE3C2286B}" presName="negativeSpace" presStyleCnt="0"/>
      <dgm:spPr/>
    </dgm:pt>
    <dgm:pt modelId="{2C2E9369-0730-4E3C-91D8-B94752684F5C}" type="pres">
      <dgm:prSet presAssocID="{4A7F0862-BF07-4CB1-8D7A-C0EAE3C2286B}" presName="childText" presStyleLbl="conFgAcc1" presStyleIdx="4" presStyleCnt="5">
        <dgm:presLayoutVars>
          <dgm:bulletEnabled val="1"/>
        </dgm:presLayoutVars>
      </dgm:prSet>
      <dgm:spPr/>
    </dgm:pt>
  </dgm:ptLst>
  <dgm:cxnLst>
    <dgm:cxn modelId="{DC972510-C535-4D79-810D-914BD4FA316C}" srcId="{A880D3C3-11FD-4724-9705-BF61E773BA48}" destId="{98E3E309-E30B-4CD2-B7C7-53BEE16ED8FC}" srcOrd="3" destOrd="0" parTransId="{D1AF4FB3-0C79-4226-998D-568411E51492}" sibTransId="{B7AB0EDF-3521-4195-9F0A-9415B6F52D7C}"/>
    <dgm:cxn modelId="{79ECA010-76DF-413E-A9F3-4C596E111D99}" type="presOf" srcId="{98E3E309-E30B-4CD2-B7C7-53BEE16ED8FC}" destId="{6C72F4DB-DF27-4FED-AF79-3354F1459B5C}" srcOrd="0" destOrd="0" presId="urn:microsoft.com/office/officeart/2005/8/layout/list1"/>
    <dgm:cxn modelId="{49CE2663-586C-4B0A-81BC-109203659F73}" type="presOf" srcId="{6FC93E12-6768-4679-A158-BD271C46E9DD}" destId="{245C79A1-3507-4FB1-9C62-E4577F9A8482}" srcOrd="0" destOrd="0" presId="urn:microsoft.com/office/officeart/2005/8/layout/list1"/>
    <dgm:cxn modelId="{4133B270-3D9F-4823-9357-470534F64AA0}" srcId="{A880D3C3-11FD-4724-9705-BF61E773BA48}" destId="{D9490C2C-FE69-4D9B-9B4E-2EC05B8E818B}" srcOrd="2" destOrd="0" parTransId="{A52C25DA-DC47-413A-9116-40D99841B704}" sibTransId="{D28029CE-E283-4774-BA89-A1C7ABA46D87}"/>
    <dgm:cxn modelId="{006DB073-BB24-49B3-9057-3D84FED4E6FA}" type="presOf" srcId="{5E4C6524-8426-48BD-83E0-6B2AC847A8E1}" destId="{4D765E2D-12E6-4727-A28F-2EBB9EEF1986}" srcOrd="1" destOrd="0" presId="urn:microsoft.com/office/officeart/2005/8/layout/list1"/>
    <dgm:cxn modelId="{2D5A4B57-BD55-48B2-965E-6C43E24E7E32}" type="presOf" srcId="{D9490C2C-FE69-4D9B-9B4E-2EC05B8E818B}" destId="{CE7B7866-B13D-4964-89CD-66D2937A5387}" srcOrd="0" destOrd="0" presId="urn:microsoft.com/office/officeart/2005/8/layout/list1"/>
    <dgm:cxn modelId="{5FD8FD7A-6D35-4A76-9BBE-B7A01C980303}" type="presOf" srcId="{D9490C2C-FE69-4D9B-9B4E-2EC05B8E818B}" destId="{12848318-BF2B-490C-A8CA-867D9375B7F9}" srcOrd="1" destOrd="0" presId="urn:microsoft.com/office/officeart/2005/8/layout/list1"/>
    <dgm:cxn modelId="{1A811788-BC9F-4A45-9B36-3AB01D775570}" type="presOf" srcId="{4A7F0862-BF07-4CB1-8D7A-C0EAE3C2286B}" destId="{B6516290-42EB-42AE-A511-D15FDF98E574}" srcOrd="0" destOrd="0" presId="urn:microsoft.com/office/officeart/2005/8/layout/list1"/>
    <dgm:cxn modelId="{C82BE792-646E-426F-A680-C63F02EA3A08}" type="presOf" srcId="{4A7F0862-BF07-4CB1-8D7A-C0EAE3C2286B}" destId="{93838463-1AB0-4461-8797-0B6F675C2794}" srcOrd="1" destOrd="0" presId="urn:microsoft.com/office/officeart/2005/8/layout/list1"/>
    <dgm:cxn modelId="{1E9B609B-A299-477D-ABA2-17CCA7DBBA90}" type="presOf" srcId="{A880D3C3-11FD-4724-9705-BF61E773BA48}" destId="{FBE7FC39-7495-498B-81CB-67E6E61E853C}" srcOrd="0" destOrd="0" presId="urn:microsoft.com/office/officeart/2005/8/layout/list1"/>
    <dgm:cxn modelId="{A91BE6C6-B0CB-4E6B-A449-CCAED2748796}" type="presOf" srcId="{5E4C6524-8426-48BD-83E0-6B2AC847A8E1}" destId="{8495FE77-BE0D-4101-A58C-E96625657A27}" srcOrd="0" destOrd="0" presId="urn:microsoft.com/office/officeart/2005/8/layout/list1"/>
    <dgm:cxn modelId="{CA00BBC9-3C9B-4FC7-BC36-FCC1856418FD}" srcId="{A880D3C3-11FD-4724-9705-BF61E773BA48}" destId="{5E4C6524-8426-48BD-83E0-6B2AC847A8E1}" srcOrd="1" destOrd="0" parTransId="{543C2178-0D36-4356-9C0B-CCF78805493D}" sibTransId="{DADD8DCE-9311-4740-BA3D-EB04EE6CBB12}"/>
    <dgm:cxn modelId="{978A83CF-6993-4B78-BF6C-7D53003BC7AD}" srcId="{A880D3C3-11FD-4724-9705-BF61E773BA48}" destId="{6FC93E12-6768-4679-A158-BD271C46E9DD}" srcOrd="0" destOrd="0" parTransId="{2C197022-B1B8-4E62-AF8C-1E7D181561F8}" sibTransId="{6674B646-D564-424A-952E-3C1521E7D8A9}"/>
    <dgm:cxn modelId="{FF4EF5DA-40FE-414A-863F-5582A4E981F6}" srcId="{A880D3C3-11FD-4724-9705-BF61E773BA48}" destId="{4A7F0862-BF07-4CB1-8D7A-C0EAE3C2286B}" srcOrd="4" destOrd="0" parTransId="{766E1BFF-3903-4C40-A419-7E43DBFF76BD}" sibTransId="{D41AED6A-9E36-4DAC-BCB8-77C4D459BD71}"/>
    <dgm:cxn modelId="{7874AFE2-D97E-45E2-8D9C-749F9B3878DD}" type="presOf" srcId="{98E3E309-E30B-4CD2-B7C7-53BEE16ED8FC}" destId="{D923CFC5-5E7E-4253-938A-D216E05133F7}" srcOrd="1" destOrd="0" presId="urn:microsoft.com/office/officeart/2005/8/layout/list1"/>
    <dgm:cxn modelId="{FF1AF6E6-5A02-44B1-8963-F89BF637534A}" type="presOf" srcId="{6FC93E12-6768-4679-A158-BD271C46E9DD}" destId="{AC888852-9B03-4A62-90A1-3B4E12EF4017}" srcOrd="1" destOrd="0" presId="urn:microsoft.com/office/officeart/2005/8/layout/list1"/>
    <dgm:cxn modelId="{9B32A267-D1C7-45FC-8843-1EFE6F5116BF}" type="presParOf" srcId="{FBE7FC39-7495-498B-81CB-67E6E61E853C}" destId="{0E91D0C8-23A8-48C1-A11D-3FEE8F16BD6F}" srcOrd="0" destOrd="0" presId="urn:microsoft.com/office/officeart/2005/8/layout/list1"/>
    <dgm:cxn modelId="{2EAC5BEF-9955-46E5-B5AE-AADCED87FA30}" type="presParOf" srcId="{0E91D0C8-23A8-48C1-A11D-3FEE8F16BD6F}" destId="{245C79A1-3507-4FB1-9C62-E4577F9A8482}" srcOrd="0" destOrd="0" presId="urn:microsoft.com/office/officeart/2005/8/layout/list1"/>
    <dgm:cxn modelId="{A4FBA568-D099-41A3-A961-82C024E8B55A}" type="presParOf" srcId="{0E91D0C8-23A8-48C1-A11D-3FEE8F16BD6F}" destId="{AC888852-9B03-4A62-90A1-3B4E12EF4017}" srcOrd="1" destOrd="0" presId="urn:microsoft.com/office/officeart/2005/8/layout/list1"/>
    <dgm:cxn modelId="{60E6E645-0A27-4D17-AD61-A1D07E5B7454}" type="presParOf" srcId="{FBE7FC39-7495-498B-81CB-67E6E61E853C}" destId="{0F977F00-5E39-4B86-A560-9AD56E889A07}" srcOrd="1" destOrd="0" presId="urn:microsoft.com/office/officeart/2005/8/layout/list1"/>
    <dgm:cxn modelId="{DB61AA0B-A4E6-472B-9DBC-0DD2C94DA487}" type="presParOf" srcId="{FBE7FC39-7495-498B-81CB-67E6E61E853C}" destId="{A90FC4FC-12A1-4DFE-97C7-6152E9CA9A60}" srcOrd="2" destOrd="0" presId="urn:microsoft.com/office/officeart/2005/8/layout/list1"/>
    <dgm:cxn modelId="{4A1FA57C-1C82-4A72-8B9B-3B112132AA23}" type="presParOf" srcId="{FBE7FC39-7495-498B-81CB-67E6E61E853C}" destId="{BF7184BE-B2A8-45D3-B173-6FF403203252}" srcOrd="3" destOrd="0" presId="urn:microsoft.com/office/officeart/2005/8/layout/list1"/>
    <dgm:cxn modelId="{FB303B4F-67F0-44F1-B389-69E3A10175F6}" type="presParOf" srcId="{FBE7FC39-7495-498B-81CB-67E6E61E853C}" destId="{339461A2-4412-4D22-9A41-92CB9B4305A8}" srcOrd="4" destOrd="0" presId="urn:microsoft.com/office/officeart/2005/8/layout/list1"/>
    <dgm:cxn modelId="{586EFD77-1074-4EF7-85CD-48D88242C689}" type="presParOf" srcId="{339461A2-4412-4D22-9A41-92CB9B4305A8}" destId="{8495FE77-BE0D-4101-A58C-E96625657A27}" srcOrd="0" destOrd="0" presId="urn:microsoft.com/office/officeart/2005/8/layout/list1"/>
    <dgm:cxn modelId="{D1CE5B8A-25BC-42E3-916E-6944F29B8F81}" type="presParOf" srcId="{339461A2-4412-4D22-9A41-92CB9B4305A8}" destId="{4D765E2D-12E6-4727-A28F-2EBB9EEF1986}" srcOrd="1" destOrd="0" presId="urn:microsoft.com/office/officeart/2005/8/layout/list1"/>
    <dgm:cxn modelId="{B8A6AD44-5A82-49B4-9CF4-05D7CDE50195}" type="presParOf" srcId="{FBE7FC39-7495-498B-81CB-67E6E61E853C}" destId="{FC8BB290-BF28-487D-B407-7FF7D71B0FE5}" srcOrd="5" destOrd="0" presId="urn:microsoft.com/office/officeart/2005/8/layout/list1"/>
    <dgm:cxn modelId="{E09CBBD1-6A4F-425B-90AA-78539375DBB3}" type="presParOf" srcId="{FBE7FC39-7495-498B-81CB-67E6E61E853C}" destId="{2209B4A3-569C-4E46-AA94-44139EF84440}" srcOrd="6" destOrd="0" presId="urn:microsoft.com/office/officeart/2005/8/layout/list1"/>
    <dgm:cxn modelId="{01E2E0A4-B51E-4D83-ACF7-24751D9B53C0}" type="presParOf" srcId="{FBE7FC39-7495-498B-81CB-67E6E61E853C}" destId="{90E069AA-C274-4D60-A1BB-71155F6F3047}" srcOrd="7" destOrd="0" presId="urn:microsoft.com/office/officeart/2005/8/layout/list1"/>
    <dgm:cxn modelId="{F6A193FE-F6A8-4C4F-B838-BE25222DB67D}" type="presParOf" srcId="{FBE7FC39-7495-498B-81CB-67E6E61E853C}" destId="{8A7B60B8-D7F5-477C-8699-A1DC141BD508}" srcOrd="8" destOrd="0" presId="urn:microsoft.com/office/officeart/2005/8/layout/list1"/>
    <dgm:cxn modelId="{21C45828-0E0D-4829-B18C-F493E00EEF4A}" type="presParOf" srcId="{8A7B60B8-D7F5-477C-8699-A1DC141BD508}" destId="{CE7B7866-B13D-4964-89CD-66D2937A5387}" srcOrd="0" destOrd="0" presId="urn:microsoft.com/office/officeart/2005/8/layout/list1"/>
    <dgm:cxn modelId="{D4ED53CA-0C8B-469A-B1EA-77EFB155B573}" type="presParOf" srcId="{8A7B60B8-D7F5-477C-8699-A1DC141BD508}" destId="{12848318-BF2B-490C-A8CA-867D9375B7F9}" srcOrd="1" destOrd="0" presId="urn:microsoft.com/office/officeart/2005/8/layout/list1"/>
    <dgm:cxn modelId="{069E2679-D13C-460B-9431-81F683221F76}" type="presParOf" srcId="{FBE7FC39-7495-498B-81CB-67E6E61E853C}" destId="{91A11AFA-ABE5-47F5-87D9-D5DC12CD6759}" srcOrd="9" destOrd="0" presId="urn:microsoft.com/office/officeart/2005/8/layout/list1"/>
    <dgm:cxn modelId="{9D506E33-6E75-4C65-B0B2-7685CE1C62FB}" type="presParOf" srcId="{FBE7FC39-7495-498B-81CB-67E6E61E853C}" destId="{9EC73EBF-BC18-4E48-9244-F30685C8C4C5}" srcOrd="10" destOrd="0" presId="urn:microsoft.com/office/officeart/2005/8/layout/list1"/>
    <dgm:cxn modelId="{7C27F271-EE15-486A-92FE-9F6D0531318F}" type="presParOf" srcId="{FBE7FC39-7495-498B-81CB-67E6E61E853C}" destId="{127EF0FA-4E34-4087-969C-1A40EED885A9}" srcOrd="11" destOrd="0" presId="urn:microsoft.com/office/officeart/2005/8/layout/list1"/>
    <dgm:cxn modelId="{C7C59D17-87DF-48B5-A221-50E5E2DC8E7A}" type="presParOf" srcId="{FBE7FC39-7495-498B-81CB-67E6E61E853C}" destId="{2E2E2AF3-6E6D-4A73-84A8-EAE1DBBC2EE4}" srcOrd="12" destOrd="0" presId="urn:microsoft.com/office/officeart/2005/8/layout/list1"/>
    <dgm:cxn modelId="{46886EC5-2C55-4707-9E9C-21693FDB1549}" type="presParOf" srcId="{2E2E2AF3-6E6D-4A73-84A8-EAE1DBBC2EE4}" destId="{6C72F4DB-DF27-4FED-AF79-3354F1459B5C}" srcOrd="0" destOrd="0" presId="urn:microsoft.com/office/officeart/2005/8/layout/list1"/>
    <dgm:cxn modelId="{E9D69A10-0743-48F1-8AF2-A4EB9A52A9B6}" type="presParOf" srcId="{2E2E2AF3-6E6D-4A73-84A8-EAE1DBBC2EE4}" destId="{D923CFC5-5E7E-4253-938A-D216E05133F7}" srcOrd="1" destOrd="0" presId="urn:microsoft.com/office/officeart/2005/8/layout/list1"/>
    <dgm:cxn modelId="{8CA0F1D4-9895-47E6-A341-F0A0C2E22A08}" type="presParOf" srcId="{FBE7FC39-7495-498B-81CB-67E6E61E853C}" destId="{0E525E4F-B1E7-4698-9305-28C959D50124}" srcOrd="13" destOrd="0" presId="urn:microsoft.com/office/officeart/2005/8/layout/list1"/>
    <dgm:cxn modelId="{90A5D0C0-0D2F-4B35-BCE6-69344548EDFE}" type="presParOf" srcId="{FBE7FC39-7495-498B-81CB-67E6E61E853C}" destId="{AE637718-6719-49E3-B79E-96F05D65E0E6}" srcOrd="14" destOrd="0" presId="urn:microsoft.com/office/officeart/2005/8/layout/list1"/>
    <dgm:cxn modelId="{2CF8458D-4337-475B-BCF0-AEE068A9ED43}" type="presParOf" srcId="{FBE7FC39-7495-498B-81CB-67E6E61E853C}" destId="{899D1CC6-E88D-4432-A5B5-A4152697A9FC}" srcOrd="15" destOrd="0" presId="urn:microsoft.com/office/officeart/2005/8/layout/list1"/>
    <dgm:cxn modelId="{B7DA6799-BAC1-4632-8F2D-DD6357E85B40}" type="presParOf" srcId="{FBE7FC39-7495-498B-81CB-67E6E61E853C}" destId="{A23F1AA4-3C7B-425B-B381-58A26E099B85}" srcOrd="16" destOrd="0" presId="urn:microsoft.com/office/officeart/2005/8/layout/list1"/>
    <dgm:cxn modelId="{4C5FB59A-19DE-4475-9738-50D581787484}" type="presParOf" srcId="{A23F1AA4-3C7B-425B-B381-58A26E099B85}" destId="{B6516290-42EB-42AE-A511-D15FDF98E574}" srcOrd="0" destOrd="0" presId="urn:microsoft.com/office/officeart/2005/8/layout/list1"/>
    <dgm:cxn modelId="{9FAC43A3-DCE0-4D5C-8F0D-1436B3FD2A72}" type="presParOf" srcId="{A23F1AA4-3C7B-425B-B381-58A26E099B85}" destId="{93838463-1AB0-4461-8797-0B6F675C2794}" srcOrd="1" destOrd="0" presId="urn:microsoft.com/office/officeart/2005/8/layout/list1"/>
    <dgm:cxn modelId="{F23BB743-D28A-477F-9A65-CAE197513DEF}" type="presParOf" srcId="{FBE7FC39-7495-498B-81CB-67E6E61E853C}" destId="{8FA95110-D52B-4D14-A4C9-8CCC1AD66619}" srcOrd="17" destOrd="0" presId="urn:microsoft.com/office/officeart/2005/8/layout/list1"/>
    <dgm:cxn modelId="{8F848212-6897-4E29-A568-9DE53947B982}" type="presParOf" srcId="{FBE7FC39-7495-498B-81CB-67E6E61E853C}" destId="{2C2E9369-0730-4E3C-91D8-B94752684F5C}"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EF70BC-B4A2-4542-B41C-E890DBA4DDC8}">
      <dsp:nvSpPr>
        <dsp:cNvPr id="0" name=""/>
        <dsp:cNvSpPr/>
      </dsp:nvSpPr>
      <dsp:spPr>
        <a:xfrm>
          <a:off x="1319957" y="0"/>
          <a:ext cx="5246785" cy="2098714"/>
        </a:xfrm>
        <a:prstGeom prst="leftRightRibbon">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D65DC343-DB5A-4C06-B67A-E7307EFE84AB}">
      <dsp:nvSpPr>
        <dsp:cNvPr id="0" name=""/>
        <dsp:cNvSpPr/>
      </dsp:nvSpPr>
      <dsp:spPr>
        <a:xfrm>
          <a:off x="1949571" y="367274"/>
          <a:ext cx="1731439" cy="1028369"/>
        </a:xfrm>
        <a:prstGeom prst="rect">
          <a:avLst/>
        </a:prstGeom>
        <a:noFill/>
        <a:ln>
          <a:noFill/>
        </a:ln>
        <a:effectLst>
          <a:outerShdw blurRad="40000" dist="23000" dir="5400000" rotWithShape="0">
            <a:srgbClr val="000000">
              <a:alpha val="35000"/>
            </a:srgbClr>
          </a:outerShdw>
        </a:effectLst>
        <a:scene3d>
          <a:camera prst="orthographicFront"/>
          <a:lightRig rig="flat" dir="t"/>
        </a:scene3d>
        <a:sp3d/>
      </dsp:spPr>
      <dsp:style>
        <a:lnRef idx="0">
          <a:scrgbClr r="0" g="0" b="0"/>
        </a:lnRef>
        <a:fillRef idx="3">
          <a:scrgbClr r="0" g="0" b="0"/>
        </a:fillRef>
        <a:effectRef idx="2">
          <a:scrgbClr r="0" g="0" b="0"/>
        </a:effectRef>
        <a:fontRef idx="minor">
          <a:schemeClr val="lt1"/>
        </a:fontRef>
      </dsp:style>
      <dsp:txBody>
        <a:bodyPr spcFirstLastPara="0" vert="horz" wrap="square" lIns="0" tIns="56896" rIns="0" bIns="60960" numCol="1" spcCol="1270" anchor="ctr" anchorCtr="0">
          <a:noAutofit/>
        </a:bodyPr>
        <a:lstStyle/>
        <a:p>
          <a:pPr marL="0" lvl="0" indent="0" algn="l" defTabSz="711200">
            <a:lnSpc>
              <a:spcPct val="90000"/>
            </a:lnSpc>
            <a:spcBef>
              <a:spcPct val="0"/>
            </a:spcBef>
            <a:spcAft>
              <a:spcPct val="35000"/>
            </a:spcAft>
            <a:buNone/>
          </a:pPr>
          <a:r>
            <a:rPr lang="en-US" sz="1600" kern="1200" dirty="0">
              <a:solidFill>
                <a:schemeClr val="tx1"/>
              </a:solidFill>
            </a:rPr>
            <a:t>Authenticity</a:t>
          </a:r>
        </a:p>
        <a:p>
          <a:pPr marL="114300" lvl="1" indent="-114300" algn="l" defTabSz="533400">
            <a:lnSpc>
              <a:spcPct val="90000"/>
            </a:lnSpc>
            <a:spcBef>
              <a:spcPct val="0"/>
            </a:spcBef>
            <a:spcAft>
              <a:spcPct val="15000"/>
            </a:spcAft>
            <a:buChar char="•"/>
          </a:pPr>
          <a:r>
            <a:rPr lang="en-US" sz="1200" kern="1200" dirty="0">
              <a:solidFill>
                <a:schemeClr val="tx1"/>
              </a:solidFill>
            </a:rPr>
            <a:t>Where does the evidence come from?</a:t>
          </a:r>
        </a:p>
      </dsp:txBody>
      <dsp:txXfrm>
        <a:off x="1949571" y="367274"/>
        <a:ext cx="1731439" cy="1028369"/>
      </dsp:txXfrm>
    </dsp:sp>
    <dsp:sp modelId="{53B92925-D8E7-4063-B5BB-3C95DD1F3EA7}">
      <dsp:nvSpPr>
        <dsp:cNvPr id="0" name=""/>
        <dsp:cNvSpPr/>
      </dsp:nvSpPr>
      <dsp:spPr>
        <a:xfrm>
          <a:off x="3943349" y="703069"/>
          <a:ext cx="2046246" cy="1028369"/>
        </a:xfrm>
        <a:prstGeom prst="rect">
          <a:avLst/>
        </a:prstGeom>
        <a:noFill/>
        <a:ln>
          <a:noFill/>
        </a:ln>
        <a:effectLst>
          <a:outerShdw blurRad="40000" dist="23000" dir="5400000" rotWithShape="0">
            <a:srgbClr val="000000">
              <a:alpha val="35000"/>
            </a:srgbClr>
          </a:outerShdw>
        </a:effectLst>
        <a:scene3d>
          <a:camera prst="orthographicFront"/>
          <a:lightRig rig="flat" dir="t"/>
        </a:scene3d>
        <a:sp3d/>
      </dsp:spPr>
      <dsp:style>
        <a:lnRef idx="0">
          <a:scrgbClr r="0" g="0" b="0"/>
        </a:lnRef>
        <a:fillRef idx="3">
          <a:scrgbClr r="0" g="0" b="0"/>
        </a:fillRef>
        <a:effectRef idx="2">
          <a:scrgbClr r="0" g="0" b="0"/>
        </a:effectRef>
        <a:fontRef idx="minor">
          <a:schemeClr val="lt1"/>
        </a:fontRef>
      </dsp:style>
      <dsp:txBody>
        <a:bodyPr spcFirstLastPara="0" vert="horz" wrap="square" lIns="0" tIns="56896" rIns="0" bIns="60960" numCol="1" spcCol="1270" anchor="ctr" anchorCtr="0">
          <a:noAutofit/>
        </a:bodyPr>
        <a:lstStyle/>
        <a:p>
          <a:pPr marL="0" lvl="0" indent="0" algn="l" defTabSz="711200">
            <a:lnSpc>
              <a:spcPct val="90000"/>
            </a:lnSpc>
            <a:spcBef>
              <a:spcPct val="0"/>
            </a:spcBef>
            <a:spcAft>
              <a:spcPct val="35000"/>
            </a:spcAft>
            <a:buNone/>
          </a:pPr>
          <a:r>
            <a:rPr lang="en-US" sz="1600" kern="1200" dirty="0">
              <a:solidFill>
                <a:schemeClr val="tx1"/>
              </a:solidFill>
            </a:rPr>
            <a:t>Reliability</a:t>
          </a:r>
        </a:p>
        <a:p>
          <a:pPr marL="114300" lvl="1" indent="-114300" algn="l" defTabSz="533400">
            <a:lnSpc>
              <a:spcPct val="90000"/>
            </a:lnSpc>
            <a:spcBef>
              <a:spcPct val="0"/>
            </a:spcBef>
            <a:spcAft>
              <a:spcPct val="15000"/>
            </a:spcAft>
            <a:buChar char="•"/>
          </a:pPr>
          <a:r>
            <a:rPr lang="en-US" sz="1200" kern="1200" dirty="0">
              <a:solidFill>
                <a:schemeClr val="tx1"/>
              </a:solidFill>
            </a:rPr>
            <a:t>Is the evidence reliable and free of flaws?</a:t>
          </a:r>
        </a:p>
      </dsp:txBody>
      <dsp:txXfrm>
        <a:off x="3943349" y="703069"/>
        <a:ext cx="2046246" cy="10283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8433A5-4A9B-466A-A761-9725C6714AAD}">
      <dsp:nvSpPr>
        <dsp:cNvPr id="0" name=""/>
        <dsp:cNvSpPr/>
      </dsp:nvSpPr>
      <dsp:spPr>
        <a:xfrm>
          <a:off x="0" y="254907"/>
          <a:ext cx="8242896" cy="6615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39740" tIns="312420" rIns="639740"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dirty="0">
              <a:solidFill>
                <a:schemeClr val="tx1"/>
              </a:solidFill>
            </a:rPr>
            <a:t>These involve a breach of trust from employees within an organization.</a:t>
          </a:r>
        </a:p>
      </dsp:txBody>
      <dsp:txXfrm>
        <a:off x="0" y="254907"/>
        <a:ext cx="8242896" cy="661500"/>
      </dsp:txXfrm>
    </dsp:sp>
    <dsp:sp modelId="{60F26465-B262-473A-B20C-F515AEBA7BF6}">
      <dsp:nvSpPr>
        <dsp:cNvPr id="0" name=""/>
        <dsp:cNvSpPr/>
      </dsp:nvSpPr>
      <dsp:spPr>
        <a:xfrm>
          <a:off x="398210" y="0"/>
          <a:ext cx="5770027" cy="44280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8093" tIns="0" rIns="218093" bIns="0" numCol="1" spcCol="1270" anchor="ctr" anchorCtr="0">
          <a:noAutofit/>
        </a:bodyPr>
        <a:lstStyle/>
        <a:p>
          <a:pPr marL="0" lvl="0" indent="0" algn="l" defTabSz="666750">
            <a:lnSpc>
              <a:spcPct val="90000"/>
            </a:lnSpc>
            <a:spcBef>
              <a:spcPct val="0"/>
            </a:spcBef>
            <a:spcAft>
              <a:spcPct val="35000"/>
            </a:spcAft>
            <a:buNone/>
          </a:pPr>
          <a:r>
            <a:rPr lang="en-US" sz="1500" kern="1200" dirty="0">
              <a:solidFill>
                <a:schemeClr val="tx1"/>
              </a:solidFill>
            </a:rPr>
            <a:t>Insider Attacks</a:t>
          </a:r>
        </a:p>
      </dsp:txBody>
      <dsp:txXfrm>
        <a:off x="419826" y="21616"/>
        <a:ext cx="5726795" cy="399568"/>
      </dsp:txXfrm>
    </dsp:sp>
    <dsp:sp modelId="{FFBB6F8F-6237-413B-812D-77BD8AFDA608}">
      <dsp:nvSpPr>
        <dsp:cNvPr id="0" name=""/>
        <dsp:cNvSpPr/>
      </dsp:nvSpPr>
      <dsp:spPr>
        <a:xfrm>
          <a:off x="0" y="1135412"/>
          <a:ext cx="8242896" cy="1157625"/>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39740" tIns="312420" rIns="639740"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dirty="0">
              <a:solidFill>
                <a:schemeClr val="tx1"/>
              </a:solidFill>
            </a:rPr>
            <a:t>These involve hackers hired by either an internal or external entity to cause harm to an individual, group of individuals or an entire organization’s reputation.</a:t>
          </a:r>
        </a:p>
      </dsp:txBody>
      <dsp:txXfrm>
        <a:off x="0" y="1135412"/>
        <a:ext cx="8242896" cy="1157625"/>
      </dsp:txXfrm>
    </dsp:sp>
    <dsp:sp modelId="{FC341600-7517-4CB1-AC36-6FD9B389181B}">
      <dsp:nvSpPr>
        <dsp:cNvPr id="0" name=""/>
        <dsp:cNvSpPr/>
      </dsp:nvSpPr>
      <dsp:spPr>
        <a:xfrm>
          <a:off x="412144" y="997407"/>
          <a:ext cx="5770027" cy="44280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8093" tIns="0" rIns="218093" bIns="0" numCol="1" spcCol="1270" anchor="ctr" anchorCtr="0">
          <a:noAutofit/>
        </a:bodyPr>
        <a:lstStyle/>
        <a:p>
          <a:pPr marL="0" lvl="0" indent="0" algn="l" defTabSz="666750">
            <a:lnSpc>
              <a:spcPct val="90000"/>
            </a:lnSpc>
            <a:spcBef>
              <a:spcPct val="0"/>
            </a:spcBef>
            <a:spcAft>
              <a:spcPct val="35000"/>
            </a:spcAft>
            <a:buNone/>
          </a:pPr>
          <a:r>
            <a:rPr lang="en-US" sz="1500" kern="1200" dirty="0">
              <a:solidFill>
                <a:schemeClr val="tx1"/>
              </a:solidFill>
            </a:rPr>
            <a:t>External Attacks</a:t>
          </a:r>
        </a:p>
      </dsp:txBody>
      <dsp:txXfrm>
        <a:off x="433760" y="1019023"/>
        <a:ext cx="5726795" cy="3995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EFAF0B-6CCC-4F12-B017-6770F9497501}">
      <dsp:nvSpPr>
        <dsp:cNvPr id="0" name=""/>
        <dsp:cNvSpPr/>
      </dsp:nvSpPr>
      <dsp:spPr>
        <a:xfrm>
          <a:off x="-4393176" y="-673826"/>
          <a:ext cx="5233852" cy="5233852"/>
        </a:xfrm>
        <a:prstGeom prst="blockArc">
          <a:avLst>
            <a:gd name="adj1" fmla="val 18900000"/>
            <a:gd name="adj2" fmla="val 2700000"/>
            <a:gd name="adj3" fmla="val 413"/>
          </a:avLst>
        </a:prstGeom>
        <a:noFill/>
        <a:ln w="25400" cap="flat" cmpd="sng" algn="ctr">
          <a:solidFill>
            <a:schemeClr val="accent1">
              <a:shade val="60000"/>
              <a:hueOff val="0"/>
              <a:satOff val="0"/>
              <a:lumOff val="0"/>
              <a:alphaOff val="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95CF21FD-74AA-4076-AE4E-F0CA8E7EDA9B}">
      <dsp:nvSpPr>
        <dsp:cNvPr id="0" name=""/>
        <dsp:cNvSpPr/>
      </dsp:nvSpPr>
      <dsp:spPr>
        <a:xfrm>
          <a:off x="368108" y="242809"/>
          <a:ext cx="7961513" cy="48593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85707"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solidFill>
                <a:schemeClr val="tx1"/>
              </a:solidFill>
              <a:latin typeface="Calibri" panose="020F0502020204030204" pitchFamily="34" charset="0"/>
              <a:ea typeface="Calibri" panose="020F0502020204030204" pitchFamily="34" charset="0"/>
              <a:cs typeface="Calibri" panose="020F0502020204030204" pitchFamily="34" charset="0"/>
            </a:rPr>
            <a:t>Theft of Intellectual Property</a:t>
          </a:r>
        </a:p>
      </dsp:txBody>
      <dsp:txXfrm>
        <a:off x="368108" y="242809"/>
        <a:ext cx="7961513" cy="485930"/>
      </dsp:txXfrm>
    </dsp:sp>
    <dsp:sp modelId="{25D87889-1238-4F94-8DC1-1AB2028A9455}">
      <dsp:nvSpPr>
        <dsp:cNvPr id="0" name=""/>
        <dsp:cNvSpPr/>
      </dsp:nvSpPr>
      <dsp:spPr>
        <a:xfrm>
          <a:off x="64401" y="182068"/>
          <a:ext cx="607413" cy="607413"/>
        </a:xfrm>
        <a:prstGeom prst="ellipse">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6263087B-D79F-4106-9A3C-1C5CEF944ACD}">
      <dsp:nvSpPr>
        <dsp:cNvPr id="0" name=""/>
        <dsp:cNvSpPr/>
      </dsp:nvSpPr>
      <dsp:spPr>
        <a:xfrm>
          <a:off x="716311" y="971472"/>
          <a:ext cx="7613309" cy="48593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85707"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solidFill>
                <a:schemeClr val="tx1"/>
              </a:solidFill>
              <a:latin typeface="Calibri" panose="020F0502020204030204" pitchFamily="34" charset="0"/>
              <a:ea typeface="Calibri" panose="020F0502020204030204" pitchFamily="34" charset="0"/>
              <a:cs typeface="Calibri" panose="020F0502020204030204" pitchFamily="34" charset="0"/>
            </a:rPr>
            <a:t>Damage of Enterprise IT Systems &amp; Networks</a:t>
          </a:r>
        </a:p>
      </dsp:txBody>
      <dsp:txXfrm>
        <a:off x="716311" y="971472"/>
        <a:ext cx="7613309" cy="485930"/>
      </dsp:txXfrm>
    </dsp:sp>
    <dsp:sp modelId="{84A9835D-3558-4E20-9223-2B7A3408E164}">
      <dsp:nvSpPr>
        <dsp:cNvPr id="0" name=""/>
        <dsp:cNvSpPr/>
      </dsp:nvSpPr>
      <dsp:spPr>
        <a:xfrm>
          <a:off x="412605" y="910730"/>
          <a:ext cx="607413" cy="607413"/>
        </a:xfrm>
        <a:prstGeom prst="ellipse">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B0712994-C8D4-45A7-A020-D1AB0C7CA806}">
      <dsp:nvSpPr>
        <dsp:cNvPr id="0" name=""/>
        <dsp:cNvSpPr/>
      </dsp:nvSpPr>
      <dsp:spPr>
        <a:xfrm>
          <a:off x="823182" y="1700134"/>
          <a:ext cx="7506439" cy="48593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85707"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solidFill>
                <a:schemeClr val="tx1"/>
              </a:solidFill>
              <a:latin typeface="Calibri" panose="020F0502020204030204" pitchFamily="34" charset="0"/>
              <a:ea typeface="Calibri" panose="020F0502020204030204" pitchFamily="34" charset="0"/>
              <a:cs typeface="Calibri" panose="020F0502020204030204" pitchFamily="34" charset="0"/>
            </a:rPr>
            <a:t>Financial Frauds</a:t>
          </a:r>
        </a:p>
      </dsp:txBody>
      <dsp:txXfrm>
        <a:off x="823182" y="1700134"/>
        <a:ext cx="7506439" cy="485930"/>
      </dsp:txXfrm>
    </dsp:sp>
    <dsp:sp modelId="{A8597D38-0B7D-4302-AF2D-8D3FAC8DC7AD}">
      <dsp:nvSpPr>
        <dsp:cNvPr id="0" name=""/>
        <dsp:cNvSpPr/>
      </dsp:nvSpPr>
      <dsp:spPr>
        <a:xfrm>
          <a:off x="519475" y="1639393"/>
          <a:ext cx="607413" cy="607413"/>
        </a:xfrm>
        <a:prstGeom prst="ellipse">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1C4EF5B3-F8C4-4D0D-B900-B278048E227C}">
      <dsp:nvSpPr>
        <dsp:cNvPr id="0" name=""/>
        <dsp:cNvSpPr/>
      </dsp:nvSpPr>
      <dsp:spPr>
        <a:xfrm>
          <a:off x="716311" y="2428797"/>
          <a:ext cx="7613309" cy="48593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85707"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solidFill>
                <a:schemeClr val="tx1"/>
              </a:solidFill>
              <a:latin typeface="Calibri" panose="020F0502020204030204" pitchFamily="34" charset="0"/>
              <a:ea typeface="Calibri" panose="020F0502020204030204" pitchFamily="34" charset="0"/>
              <a:cs typeface="Calibri" panose="020F0502020204030204" pitchFamily="34" charset="0"/>
            </a:rPr>
            <a:t>System Takeovers by Hackers</a:t>
          </a:r>
        </a:p>
      </dsp:txBody>
      <dsp:txXfrm>
        <a:off x="716311" y="2428797"/>
        <a:ext cx="7613309" cy="485930"/>
      </dsp:txXfrm>
    </dsp:sp>
    <dsp:sp modelId="{9631817A-7821-4657-AC38-610F200BB14A}">
      <dsp:nvSpPr>
        <dsp:cNvPr id="0" name=""/>
        <dsp:cNvSpPr/>
      </dsp:nvSpPr>
      <dsp:spPr>
        <a:xfrm>
          <a:off x="412605" y="2368055"/>
          <a:ext cx="607413" cy="607413"/>
        </a:xfrm>
        <a:prstGeom prst="ellipse">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78E72B65-6819-43EA-987B-F7ECA3E44493}">
      <dsp:nvSpPr>
        <dsp:cNvPr id="0" name=""/>
        <dsp:cNvSpPr/>
      </dsp:nvSpPr>
      <dsp:spPr>
        <a:xfrm>
          <a:off x="368108" y="3157459"/>
          <a:ext cx="7961513" cy="48593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85707"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solidFill>
                <a:schemeClr val="tx1"/>
              </a:solidFill>
              <a:latin typeface="Calibri" panose="020F0502020204030204" pitchFamily="34" charset="0"/>
              <a:ea typeface="Calibri" panose="020F0502020204030204" pitchFamily="34" charset="0"/>
              <a:cs typeface="Calibri" panose="020F0502020204030204" pitchFamily="34" charset="0"/>
            </a:rPr>
            <a:t>Distribution &amp; Execution of  Malware</a:t>
          </a:r>
        </a:p>
      </dsp:txBody>
      <dsp:txXfrm>
        <a:off x="368108" y="3157459"/>
        <a:ext cx="7961513" cy="485930"/>
      </dsp:txXfrm>
    </dsp:sp>
    <dsp:sp modelId="{AE875920-D7C0-4F82-BE4D-C5275F3A2C41}">
      <dsp:nvSpPr>
        <dsp:cNvPr id="0" name=""/>
        <dsp:cNvSpPr/>
      </dsp:nvSpPr>
      <dsp:spPr>
        <a:xfrm>
          <a:off x="64401" y="3096718"/>
          <a:ext cx="607413" cy="607413"/>
        </a:xfrm>
        <a:prstGeom prst="ellipse">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20DFAF-E4E3-400B-B92B-82AC3246D984}">
      <dsp:nvSpPr>
        <dsp:cNvPr id="0" name=""/>
        <dsp:cNvSpPr/>
      </dsp:nvSpPr>
      <dsp:spPr>
        <a:xfrm>
          <a:off x="0" y="0"/>
          <a:ext cx="6072759" cy="673258"/>
        </a:xfrm>
        <a:prstGeom prst="roundRect">
          <a:avLst>
            <a:gd name="adj" fmla="val 1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rPr>
            <a:t>A CXO of an SME quit his company on a very short notice.</a:t>
          </a:r>
        </a:p>
      </dsp:txBody>
      <dsp:txXfrm>
        <a:off x="19719" y="19719"/>
        <a:ext cx="5267489" cy="633820"/>
      </dsp:txXfrm>
    </dsp:sp>
    <dsp:sp modelId="{D441BA42-0775-4AAA-8AB5-C1CADC789AA3}">
      <dsp:nvSpPr>
        <dsp:cNvPr id="0" name=""/>
        <dsp:cNvSpPr/>
      </dsp:nvSpPr>
      <dsp:spPr>
        <a:xfrm>
          <a:off x="453485" y="766767"/>
          <a:ext cx="6072759" cy="673258"/>
        </a:xfrm>
        <a:prstGeom prst="roundRect">
          <a:avLst>
            <a:gd name="adj" fmla="val 10000"/>
          </a:avLst>
        </a:prstGeom>
        <a:gradFill rotWithShape="0">
          <a:gsLst>
            <a:gs pos="0">
              <a:schemeClr val="accent5">
                <a:hueOff val="814257"/>
                <a:satOff val="2799"/>
                <a:lumOff val="-13432"/>
                <a:alphaOff val="0"/>
                <a:shade val="51000"/>
                <a:satMod val="130000"/>
              </a:schemeClr>
            </a:gs>
            <a:gs pos="80000">
              <a:schemeClr val="accent5">
                <a:hueOff val="814257"/>
                <a:satOff val="2799"/>
                <a:lumOff val="-13432"/>
                <a:alphaOff val="0"/>
                <a:shade val="93000"/>
                <a:satMod val="130000"/>
              </a:schemeClr>
            </a:gs>
            <a:gs pos="100000">
              <a:schemeClr val="accent5">
                <a:hueOff val="814257"/>
                <a:satOff val="2799"/>
                <a:lumOff val="-1343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solidFill>
                <a:schemeClr val="tx1"/>
              </a:solidFill>
            </a:rPr>
            <a:t>The company later identified that he had started a competitive business and became suspicious of this activity.</a:t>
          </a:r>
        </a:p>
      </dsp:txBody>
      <dsp:txXfrm>
        <a:off x="473204" y="786486"/>
        <a:ext cx="5142217" cy="633820"/>
      </dsp:txXfrm>
    </dsp:sp>
    <dsp:sp modelId="{95DAC10F-B78D-457F-91D8-D001EA2688EF}">
      <dsp:nvSpPr>
        <dsp:cNvPr id="0" name=""/>
        <dsp:cNvSpPr/>
      </dsp:nvSpPr>
      <dsp:spPr>
        <a:xfrm>
          <a:off x="906970" y="1533534"/>
          <a:ext cx="6072759" cy="673258"/>
        </a:xfrm>
        <a:prstGeom prst="roundRect">
          <a:avLst>
            <a:gd name="adj" fmla="val 10000"/>
          </a:avLst>
        </a:prstGeom>
        <a:gradFill rotWithShape="0">
          <a:gsLst>
            <a:gs pos="0">
              <a:schemeClr val="accent5">
                <a:hueOff val="1628513"/>
                <a:satOff val="5598"/>
                <a:lumOff val="-26863"/>
                <a:alphaOff val="0"/>
                <a:shade val="51000"/>
                <a:satMod val="130000"/>
              </a:schemeClr>
            </a:gs>
            <a:gs pos="80000">
              <a:schemeClr val="accent5">
                <a:hueOff val="1628513"/>
                <a:satOff val="5598"/>
                <a:lumOff val="-26863"/>
                <a:alphaOff val="0"/>
                <a:shade val="93000"/>
                <a:satMod val="130000"/>
              </a:schemeClr>
            </a:gs>
            <a:gs pos="100000">
              <a:schemeClr val="accent5">
                <a:hueOff val="1628513"/>
                <a:satOff val="5598"/>
                <a:lumOff val="-2686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solidFill>
            </a:rPr>
            <a:t>Upon reconciliation, they understood that this might be a case of </a:t>
          </a:r>
          <a:r>
            <a:rPr lang="en-US" sz="1400" b="0" i="0" kern="1200" dirty="0">
              <a:solidFill>
                <a:schemeClr val="tx1"/>
              </a:solidFill>
            </a:rPr>
            <a:t>Intellectual Property Theft/Non-Competence</a:t>
          </a:r>
          <a:r>
            <a:rPr lang="en-US" sz="1400" kern="1200" dirty="0">
              <a:solidFill>
                <a:schemeClr val="tx1"/>
              </a:solidFill>
            </a:rPr>
            <a:t>.</a:t>
          </a:r>
        </a:p>
      </dsp:txBody>
      <dsp:txXfrm>
        <a:off x="926689" y="1553253"/>
        <a:ext cx="5142217" cy="633820"/>
      </dsp:txXfrm>
    </dsp:sp>
    <dsp:sp modelId="{BBCE4C94-AEC3-40FC-9361-3736FF5CB08A}">
      <dsp:nvSpPr>
        <dsp:cNvPr id="0" name=""/>
        <dsp:cNvSpPr/>
      </dsp:nvSpPr>
      <dsp:spPr>
        <a:xfrm>
          <a:off x="1360455" y="2300301"/>
          <a:ext cx="6072759" cy="673258"/>
        </a:xfrm>
        <a:prstGeom prst="roundRect">
          <a:avLst>
            <a:gd name="adj" fmla="val 10000"/>
          </a:avLst>
        </a:prstGeom>
        <a:gradFill rotWithShape="0">
          <a:gsLst>
            <a:gs pos="0">
              <a:schemeClr val="accent5">
                <a:hueOff val="2442770"/>
                <a:satOff val="8397"/>
                <a:lumOff val="-40295"/>
                <a:alphaOff val="0"/>
                <a:shade val="51000"/>
                <a:satMod val="130000"/>
              </a:schemeClr>
            </a:gs>
            <a:gs pos="80000">
              <a:schemeClr val="accent5">
                <a:hueOff val="2442770"/>
                <a:satOff val="8397"/>
                <a:lumOff val="-40295"/>
                <a:alphaOff val="0"/>
                <a:shade val="93000"/>
                <a:satMod val="130000"/>
              </a:schemeClr>
            </a:gs>
            <a:gs pos="100000">
              <a:schemeClr val="accent5">
                <a:hueOff val="2442770"/>
                <a:satOff val="8397"/>
                <a:lumOff val="-4029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solidFill>
                <a:srgbClr val="FF0000"/>
              </a:solidFill>
            </a:rPr>
            <a:t>They immediately seized the devices used by the CXO, had digital forensic clones made of the drives and engaged a forensic expert </a:t>
          </a:r>
          <a:r>
            <a:rPr lang="en-US" sz="1100" b="0" i="0" kern="1200" dirty="0">
              <a:solidFill>
                <a:srgbClr val="FF0000"/>
              </a:solidFill>
            </a:rPr>
            <a:t>to </a:t>
          </a:r>
          <a:r>
            <a:rPr lang="en-US" sz="1400" b="0" i="0" kern="1200" dirty="0">
              <a:solidFill>
                <a:srgbClr val="FF0000"/>
              </a:solidFill>
            </a:rPr>
            <a:t>complete the forensic analysis.</a:t>
          </a:r>
          <a:endParaRPr lang="en-US" sz="1400" kern="1200" dirty="0">
            <a:solidFill>
              <a:srgbClr val="FF0000"/>
            </a:solidFill>
          </a:endParaRPr>
        </a:p>
      </dsp:txBody>
      <dsp:txXfrm>
        <a:off x="1380174" y="2320020"/>
        <a:ext cx="5142217" cy="633820"/>
      </dsp:txXfrm>
    </dsp:sp>
    <dsp:sp modelId="{FE47C174-FC32-482B-A970-50483459DEA3}">
      <dsp:nvSpPr>
        <dsp:cNvPr id="0" name=""/>
        <dsp:cNvSpPr/>
      </dsp:nvSpPr>
      <dsp:spPr>
        <a:xfrm>
          <a:off x="1813940" y="3067068"/>
          <a:ext cx="6072759" cy="673258"/>
        </a:xfrm>
        <a:prstGeom prst="roundRect">
          <a:avLst>
            <a:gd name="adj" fmla="val 10000"/>
          </a:avLst>
        </a:prstGeom>
        <a:solidFill>
          <a:srgbClr val="00B0F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solidFill>
            </a:rPr>
            <a:t>The analysis revealed that the former CXO has indeed copied and accessed sensitive proprietary information from external media</a:t>
          </a:r>
        </a:p>
      </dsp:txBody>
      <dsp:txXfrm>
        <a:off x="1833659" y="3086787"/>
        <a:ext cx="5142217" cy="633820"/>
      </dsp:txXfrm>
    </dsp:sp>
    <dsp:sp modelId="{D47E80C4-4C98-4BA2-9091-7D9542E9AFC2}">
      <dsp:nvSpPr>
        <dsp:cNvPr id="0" name=""/>
        <dsp:cNvSpPr/>
      </dsp:nvSpPr>
      <dsp:spPr>
        <a:xfrm>
          <a:off x="5635140" y="491853"/>
          <a:ext cx="437618" cy="437618"/>
        </a:xfrm>
        <a:prstGeom prst="downArrow">
          <a:avLst>
            <a:gd name="adj1" fmla="val 55000"/>
            <a:gd name="adj2" fmla="val 45000"/>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solidFill>
              <a:schemeClr val="tx1"/>
            </a:solidFill>
          </a:endParaRPr>
        </a:p>
      </dsp:txBody>
      <dsp:txXfrm>
        <a:off x="5733604" y="491853"/>
        <a:ext cx="240690" cy="329308"/>
      </dsp:txXfrm>
    </dsp:sp>
    <dsp:sp modelId="{9E2D4B7D-5180-4047-B394-3735356E801A}">
      <dsp:nvSpPr>
        <dsp:cNvPr id="0" name=""/>
        <dsp:cNvSpPr/>
      </dsp:nvSpPr>
      <dsp:spPr>
        <a:xfrm>
          <a:off x="6088625" y="1258620"/>
          <a:ext cx="437618" cy="437618"/>
        </a:xfrm>
        <a:prstGeom prst="downArrow">
          <a:avLst>
            <a:gd name="adj1" fmla="val 55000"/>
            <a:gd name="adj2" fmla="val 45000"/>
          </a:avLst>
        </a:prstGeom>
        <a:solidFill>
          <a:schemeClr val="accent5">
            <a:tint val="40000"/>
            <a:alpha val="90000"/>
            <a:hueOff val="1081694"/>
            <a:satOff val="-7672"/>
            <a:lumOff val="-4365"/>
            <a:alphaOff val="0"/>
          </a:schemeClr>
        </a:solidFill>
        <a:ln w="9525" cap="flat" cmpd="sng" algn="ctr">
          <a:solidFill>
            <a:schemeClr val="accent5">
              <a:tint val="40000"/>
              <a:alpha val="9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solidFill>
              <a:schemeClr val="tx1"/>
            </a:solidFill>
          </a:endParaRPr>
        </a:p>
      </dsp:txBody>
      <dsp:txXfrm>
        <a:off x="6187089" y="1258620"/>
        <a:ext cx="240690" cy="329308"/>
      </dsp:txXfrm>
    </dsp:sp>
    <dsp:sp modelId="{2BD0EBB5-09F8-40D3-94B5-F8D8A9E9CBEC}">
      <dsp:nvSpPr>
        <dsp:cNvPr id="0" name=""/>
        <dsp:cNvSpPr/>
      </dsp:nvSpPr>
      <dsp:spPr>
        <a:xfrm>
          <a:off x="6542111" y="2014166"/>
          <a:ext cx="437618" cy="437618"/>
        </a:xfrm>
        <a:prstGeom prst="downArrow">
          <a:avLst>
            <a:gd name="adj1" fmla="val 55000"/>
            <a:gd name="adj2" fmla="val 45000"/>
          </a:avLst>
        </a:prstGeom>
        <a:solidFill>
          <a:schemeClr val="accent5">
            <a:tint val="40000"/>
            <a:alpha val="90000"/>
            <a:hueOff val="2163389"/>
            <a:satOff val="-15343"/>
            <a:lumOff val="-8730"/>
            <a:alphaOff val="0"/>
          </a:schemeClr>
        </a:solidFill>
        <a:ln w="9525" cap="flat" cmpd="sng" algn="ctr">
          <a:solidFill>
            <a:schemeClr val="accent5">
              <a:tint val="40000"/>
              <a:alpha val="9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solidFill>
              <a:schemeClr val="tx1"/>
            </a:solidFill>
          </a:endParaRPr>
        </a:p>
      </dsp:txBody>
      <dsp:txXfrm>
        <a:off x="6640575" y="2014166"/>
        <a:ext cx="240690" cy="329308"/>
      </dsp:txXfrm>
    </dsp:sp>
    <dsp:sp modelId="{EE6A7EFF-C474-4A67-AC47-59E613067FAF}">
      <dsp:nvSpPr>
        <dsp:cNvPr id="0" name=""/>
        <dsp:cNvSpPr/>
      </dsp:nvSpPr>
      <dsp:spPr>
        <a:xfrm>
          <a:off x="6995596" y="2788413"/>
          <a:ext cx="437618" cy="437618"/>
        </a:xfrm>
        <a:prstGeom prst="downArrow">
          <a:avLst>
            <a:gd name="adj1" fmla="val 55000"/>
            <a:gd name="adj2" fmla="val 45000"/>
          </a:avLst>
        </a:prstGeom>
        <a:solidFill>
          <a:schemeClr val="accent5">
            <a:tint val="40000"/>
            <a:alpha val="90000"/>
            <a:hueOff val="3245083"/>
            <a:satOff val="-23015"/>
            <a:lumOff val="-13095"/>
            <a:alphaOff val="0"/>
          </a:schemeClr>
        </a:solidFill>
        <a:ln w="9525" cap="flat" cmpd="sng" algn="ctr">
          <a:solidFill>
            <a:schemeClr val="accent5">
              <a:tint val="40000"/>
              <a:alpha val="9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solidFill>
              <a:schemeClr val="tx1"/>
            </a:solidFill>
          </a:endParaRPr>
        </a:p>
      </dsp:txBody>
      <dsp:txXfrm>
        <a:off x="7094060" y="2788413"/>
        <a:ext cx="240690" cy="3293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3AC939-743F-41D8-84B2-A8E5C1302501}">
      <dsp:nvSpPr>
        <dsp:cNvPr id="0" name=""/>
        <dsp:cNvSpPr/>
      </dsp:nvSpPr>
      <dsp:spPr>
        <a:xfrm>
          <a:off x="0" y="0"/>
          <a:ext cx="6309360" cy="717970"/>
        </a:xfrm>
        <a:prstGeom prst="roundRect">
          <a:avLst>
            <a:gd name="adj" fmla="val 1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solidFill>
                <a:schemeClr val="tx1"/>
              </a:solidFill>
            </a:rPr>
            <a:t>After years of disappearance, Police Intelligence Team finally got the location of a globally feared terrorist  who goes by his pseudo name “Mr. X”.</a:t>
          </a:r>
        </a:p>
      </dsp:txBody>
      <dsp:txXfrm>
        <a:off x="21029" y="21029"/>
        <a:ext cx="5473944" cy="675912"/>
      </dsp:txXfrm>
    </dsp:sp>
    <dsp:sp modelId="{4E677BD4-90F2-4932-8B06-C9018F21E023}">
      <dsp:nvSpPr>
        <dsp:cNvPr id="0" name=""/>
        <dsp:cNvSpPr/>
      </dsp:nvSpPr>
      <dsp:spPr>
        <a:xfrm>
          <a:off x="528408" y="848511"/>
          <a:ext cx="6309360" cy="717970"/>
        </a:xfrm>
        <a:prstGeom prst="roundRect">
          <a:avLst>
            <a:gd name="adj" fmla="val 10000"/>
          </a:avLst>
        </a:prstGeom>
        <a:gradFill rotWithShape="0">
          <a:gsLst>
            <a:gs pos="0">
              <a:schemeClr val="accent5">
                <a:hueOff val="1085675"/>
                <a:satOff val="3732"/>
                <a:lumOff val="-17909"/>
                <a:alphaOff val="0"/>
                <a:shade val="51000"/>
                <a:satMod val="130000"/>
              </a:schemeClr>
            </a:gs>
            <a:gs pos="80000">
              <a:schemeClr val="accent5">
                <a:hueOff val="1085675"/>
                <a:satOff val="3732"/>
                <a:lumOff val="-17909"/>
                <a:alphaOff val="0"/>
                <a:shade val="93000"/>
                <a:satMod val="130000"/>
              </a:schemeClr>
            </a:gs>
            <a:gs pos="100000">
              <a:schemeClr val="accent5">
                <a:hueOff val="1085675"/>
                <a:satOff val="3732"/>
                <a:lumOff val="-1790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solidFill>
                <a:schemeClr val="tx1"/>
              </a:solidFill>
            </a:rPr>
            <a:t>Keeping a low profile, Intelligence Team raided his residence and busted him. </a:t>
          </a:r>
        </a:p>
      </dsp:txBody>
      <dsp:txXfrm>
        <a:off x="549437" y="869540"/>
        <a:ext cx="5272212" cy="675912"/>
      </dsp:txXfrm>
    </dsp:sp>
    <dsp:sp modelId="{81D4118B-A8AB-4ACC-8F4E-E9FB9654F13E}">
      <dsp:nvSpPr>
        <dsp:cNvPr id="0" name=""/>
        <dsp:cNvSpPr/>
      </dsp:nvSpPr>
      <dsp:spPr>
        <a:xfrm>
          <a:off x="1048931" y="1697022"/>
          <a:ext cx="6309360" cy="717970"/>
        </a:xfrm>
        <a:prstGeom prst="roundRect">
          <a:avLst>
            <a:gd name="adj" fmla="val 10000"/>
          </a:avLst>
        </a:prstGeom>
        <a:gradFill rotWithShape="0">
          <a:gsLst>
            <a:gs pos="0">
              <a:schemeClr val="accent5">
                <a:hueOff val="2171351"/>
                <a:satOff val="7464"/>
                <a:lumOff val="-35817"/>
                <a:alphaOff val="0"/>
                <a:shade val="51000"/>
                <a:satMod val="130000"/>
              </a:schemeClr>
            </a:gs>
            <a:gs pos="80000">
              <a:schemeClr val="accent5">
                <a:hueOff val="2171351"/>
                <a:satOff val="7464"/>
                <a:lumOff val="-35817"/>
                <a:alphaOff val="0"/>
                <a:shade val="93000"/>
                <a:satMod val="130000"/>
              </a:schemeClr>
            </a:gs>
            <a:gs pos="100000">
              <a:schemeClr val="accent5">
                <a:hueOff val="2171351"/>
                <a:satOff val="7464"/>
                <a:lumOff val="-358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solidFill>
                <a:srgbClr val="FF0000"/>
              </a:solidFill>
            </a:rPr>
            <a:t>They seized his digital media devices including hard drives, thumb drives, laptops for a proper forensic investigation.</a:t>
          </a:r>
        </a:p>
      </dsp:txBody>
      <dsp:txXfrm>
        <a:off x="1069960" y="1718051"/>
        <a:ext cx="5280098" cy="675912"/>
      </dsp:txXfrm>
    </dsp:sp>
    <dsp:sp modelId="{94914675-567C-4B89-9FF2-69EE81E85829}">
      <dsp:nvSpPr>
        <dsp:cNvPr id="0" name=""/>
        <dsp:cNvSpPr/>
      </dsp:nvSpPr>
      <dsp:spPr>
        <a:xfrm>
          <a:off x="1577340" y="2545533"/>
          <a:ext cx="6309360" cy="717970"/>
        </a:xfrm>
        <a:prstGeom prst="roundRect">
          <a:avLst>
            <a:gd name="adj" fmla="val 10000"/>
          </a:avLst>
        </a:prstGeom>
        <a:solidFill>
          <a:srgbClr val="00B0F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solidFill>
                <a:schemeClr val="tx1"/>
              </a:solidFill>
            </a:rPr>
            <a:t>Forensic Investigation performed on the image of acquired disks revealed past &amp; future planned terror attack targets spread all across the world. </a:t>
          </a:r>
        </a:p>
      </dsp:txBody>
      <dsp:txXfrm>
        <a:off x="1598369" y="2566562"/>
        <a:ext cx="5272212" cy="675912"/>
      </dsp:txXfrm>
    </dsp:sp>
    <dsp:sp modelId="{81F7DC9D-23D6-4916-AB4F-4E91527F74ED}">
      <dsp:nvSpPr>
        <dsp:cNvPr id="0" name=""/>
        <dsp:cNvSpPr/>
      </dsp:nvSpPr>
      <dsp:spPr>
        <a:xfrm>
          <a:off x="5842678" y="549900"/>
          <a:ext cx="466681" cy="466681"/>
        </a:xfrm>
        <a:prstGeom prst="downArrow">
          <a:avLst>
            <a:gd name="adj1" fmla="val 55000"/>
            <a:gd name="adj2" fmla="val 45000"/>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solidFill>
              <a:schemeClr val="tx1"/>
            </a:solidFill>
          </a:endParaRPr>
        </a:p>
      </dsp:txBody>
      <dsp:txXfrm>
        <a:off x="5947681" y="549900"/>
        <a:ext cx="256675" cy="351177"/>
      </dsp:txXfrm>
    </dsp:sp>
    <dsp:sp modelId="{D34916FE-09FF-4ABB-968F-B95E78277A30}">
      <dsp:nvSpPr>
        <dsp:cNvPr id="0" name=""/>
        <dsp:cNvSpPr/>
      </dsp:nvSpPr>
      <dsp:spPr>
        <a:xfrm>
          <a:off x="6371087" y="1398411"/>
          <a:ext cx="466681" cy="466681"/>
        </a:xfrm>
        <a:prstGeom prst="downArrow">
          <a:avLst>
            <a:gd name="adj1" fmla="val 55000"/>
            <a:gd name="adj2" fmla="val 45000"/>
          </a:avLst>
        </a:prstGeom>
        <a:solidFill>
          <a:schemeClr val="accent5">
            <a:tint val="40000"/>
            <a:alpha val="90000"/>
            <a:hueOff val="1622542"/>
            <a:satOff val="-11507"/>
            <a:lumOff val="-6548"/>
            <a:alphaOff val="0"/>
          </a:schemeClr>
        </a:solidFill>
        <a:ln w="9525" cap="flat" cmpd="sng" algn="ctr">
          <a:solidFill>
            <a:schemeClr val="accent5">
              <a:tint val="40000"/>
              <a:alpha val="9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solidFill>
              <a:schemeClr val="tx1"/>
            </a:solidFill>
          </a:endParaRPr>
        </a:p>
      </dsp:txBody>
      <dsp:txXfrm>
        <a:off x="6476090" y="1398411"/>
        <a:ext cx="256675" cy="351177"/>
      </dsp:txXfrm>
    </dsp:sp>
    <dsp:sp modelId="{663A1B8F-A85F-4D70-81C5-930505351867}">
      <dsp:nvSpPr>
        <dsp:cNvPr id="0" name=""/>
        <dsp:cNvSpPr/>
      </dsp:nvSpPr>
      <dsp:spPr>
        <a:xfrm>
          <a:off x="6891610" y="2246922"/>
          <a:ext cx="466681" cy="466681"/>
        </a:xfrm>
        <a:prstGeom prst="downArrow">
          <a:avLst>
            <a:gd name="adj1" fmla="val 55000"/>
            <a:gd name="adj2" fmla="val 45000"/>
          </a:avLst>
        </a:prstGeom>
        <a:solidFill>
          <a:schemeClr val="accent5">
            <a:tint val="40000"/>
            <a:alpha val="90000"/>
            <a:hueOff val="3245083"/>
            <a:satOff val="-23015"/>
            <a:lumOff val="-13095"/>
            <a:alphaOff val="0"/>
          </a:schemeClr>
        </a:solidFill>
        <a:ln w="9525" cap="flat" cmpd="sng" algn="ctr">
          <a:solidFill>
            <a:schemeClr val="accent5">
              <a:tint val="40000"/>
              <a:alpha val="9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solidFill>
              <a:schemeClr val="tx1"/>
            </a:solidFill>
          </a:endParaRPr>
        </a:p>
      </dsp:txBody>
      <dsp:txXfrm>
        <a:off x="6996613" y="2246922"/>
        <a:ext cx="256675" cy="35117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A6E3CB-955D-4013-B334-65F068FEE3B8}">
      <dsp:nvSpPr>
        <dsp:cNvPr id="0" name=""/>
        <dsp:cNvSpPr/>
      </dsp:nvSpPr>
      <dsp:spPr>
        <a:xfrm>
          <a:off x="0" y="76200"/>
          <a:ext cx="7886700" cy="711359"/>
        </a:xfrm>
        <a:prstGeom prst="roundRec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Quick and inexpensive exchange of information due to the advancement in Internet and PC technology</a:t>
          </a:r>
        </a:p>
      </dsp:txBody>
      <dsp:txXfrm>
        <a:off x="34726" y="110926"/>
        <a:ext cx="7817248" cy="641907"/>
      </dsp:txXfrm>
    </dsp:sp>
    <dsp:sp modelId="{C3129B23-438E-4255-AFF8-8BA334C80F13}">
      <dsp:nvSpPr>
        <dsp:cNvPr id="0" name=""/>
        <dsp:cNvSpPr/>
      </dsp:nvSpPr>
      <dsp:spPr>
        <a:xfrm>
          <a:off x="0" y="762000"/>
          <a:ext cx="7886700" cy="711359"/>
        </a:xfrm>
        <a:prstGeom prst="roundRec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Easily available hacking tools in the market</a:t>
          </a:r>
        </a:p>
      </dsp:txBody>
      <dsp:txXfrm>
        <a:off x="34726" y="796726"/>
        <a:ext cx="7817248" cy="641907"/>
      </dsp:txXfrm>
    </dsp:sp>
    <dsp:sp modelId="{91E31CFC-1A1C-4012-A747-306B328E25E5}">
      <dsp:nvSpPr>
        <dsp:cNvPr id="0" name=""/>
        <dsp:cNvSpPr/>
      </dsp:nvSpPr>
      <dsp:spPr>
        <a:xfrm>
          <a:off x="0" y="1555796"/>
          <a:ext cx="7886700" cy="711359"/>
        </a:xfrm>
        <a:prstGeom prst="roundRec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Use of identity hiding techniques by the attacker; makes it much more difficult to get hold of the them</a:t>
          </a:r>
        </a:p>
      </dsp:txBody>
      <dsp:txXfrm>
        <a:off x="34726" y="1590522"/>
        <a:ext cx="7817248" cy="641907"/>
      </dsp:txXfrm>
    </dsp:sp>
    <dsp:sp modelId="{2AF5F067-1DFF-4534-BCE3-85259DC3F44A}">
      <dsp:nvSpPr>
        <dsp:cNvPr id="0" name=""/>
        <dsp:cNvSpPr/>
      </dsp:nvSpPr>
      <dsp:spPr>
        <a:xfrm>
          <a:off x="0" y="2313236"/>
          <a:ext cx="7886700" cy="711359"/>
        </a:xfrm>
        <a:prstGeom prst="roundRec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Use of Anti-Forensic techniques to conceal attacker’s identity</a:t>
          </a:r>
        </a:p>
      </dsp:txBody>
      <dsp:txXfrm>
        <a:off x="34726" y="2347962"/>
        <a:ext cx="7817248" cy="641907"/>
      </dsp:txXfrm>
    </dsp:sp>
    <dsp:sp modelId="{F7A212F5-2EE6-4D8B-9BAF-80E0DBB4F126}">
      <dsp:nvSpPr>
        <dsp:cNvPr id="0" name=""/>
        <dsp:cNvSpPr/>
      </dsp:nvSpPr>
      <dsp:spPr>
        <a:xfrm>
          <a:off x="0" y="3048000"/>
          <a:ext cx="7886700" cy="711359"/>
        </a:xfrm>
        <a:prstGeom prst="roundRec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No actual presence of eye witnesses, fingerprints, &amp; DNA </a:t>
          </a:r>
        </a:p>
      </dsp:txBody>
      <dsp:txXfrm>
        <a:off x="34726" y="3082726"/>
        <a:ext cx="7817248" cy="64190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262D96-646E-43F8-83B8-093A99C7DA17}">
      <dsp:nvSpPr>
        <dsp:cNvPr id="0" name=""/>
        <dsp:cNvSpPr/>
      </dsp:nvSpPr>
      <dsp:spPr>
        <a:xfrm rot="5400000">
          <a:off x="292847" y="1765127"/>
          <a:ext cx="873376" cy="1453278"/>
        </a:xfrm>
        <a:prstGeom prst="corner">
          <a:avLst>
            <a:gd name="adj1" fmla="val 16120"/>
            <a:gd name="adj2" fmla="val 16110"/>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B0783E-184A-4ACB-91B3-DD28EC5EBE1B}">
      <dsp:nvSpPr>
        <dsp:cNvPr id="0" name=""/>
        <dsp:cNvSpPr/>
      </dsp:nvSpPr>
      <dsp:spPr>
        <a:xfrm>
          <a:off x="147059" y="2199344"/>
          <a:ext cx="1312028" cy="11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ctr" defTabSz="889000">
            <a:lnSpc>
              <a:spcPct val="90000"/>
            </a:lnSpc>
            <a:spcBef>
              <a:spcPct val="0"/>
            </a:spcBef>
            <a:spcAft>
              <a:spcPct val="35000"/>
            </a:spcAft>
            <a:buNone/>
          </a:pPr>
          <a:r>
            <a:rPr lang="en-US" sz="2000" kern="1200" dirty="0">
              <a:latin typeface="+mn-lt"/>
            </a:rPr>
            <a:t>Data Seizure</a:t>
          </a:r>
        </a:p>
      </dsp:txBody>
      <dsp:txXfrm>
        <a:off x="147059" y="2199344"/>
        <a:ext cx="1312028" cy="1150069"/>
      </dsp:txXfrm>
    </dsp:sp>
    <dsp:sp modelId="{6B6EDAC6-2885-4DC1-B1C5-E926A1F1A3DF}">
      <dsp:nvSpPr>
        <dsp:cNvPr id="0" name=""/>
        <dsp:cNvSpPr/>
      </dsp:nvSpPr>
      <dsp:spPr>
        <a:xfrm>
          <a:off x="1211535" y="1658135"/>
          <a:ext cx="247552" cy="247552"/>
        </a:xfrm>
        <a:prstGeom prst="triangle">
          <a:avLst>
            <a:gd name="adj" fmla="val 100000"/>
          </a:avLst>
        </a:prstGeom>
        <a:solidFill>
          <a:schemeClr val="accent5">
            <a:hueOff val="407128"/>
            <a:satOff val="1399"/>
            <a:lumOff val="-6716"/>
            <a:alphaOff val="0"/>
          </a:schemeClr>
        </a:solidFill>
        <a:ln w="25400" cap="flat" cmpd="sng" algn="ctr">
          <a:solidFill>
            <a:schemeClr val="accent5">
              <a:hueOff val="407128"/>
              <a:satOff val="1399"/>
              <a:lumOff val="-671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A17A90-F55D-4D67-B11C-C2D88D967A01}">
      <dsp:nvSpPr>
        <dsp:cNvPr id="0" name=""/>
        <dsp:cNvSpPr/>
      </dsp:nvSpPr>
      <dsp:spPr>
        <a:xfrm rot="5400000">
          <a:off x="1899026" y="1367676"/>
          <a:ext cx="873376" cy="1453278"/>
        </a:xfrm>
        <a:prstGeom prst="corner">
          <a:avLst>
            <a:gd name="adj1" fmla="val 16120"/>
            <a:gd name="adj2" fmla="val 16110"/>
          </a:avLst>
        </a:prstGeom>
        <a:solidFill>
          <a:schemeClr val="accent5">
            <a:hueOff val="814257"/>
            <a:satOff val="2799"/>
            <a:lumOff val="-13432"/>
            <a:alphaOff val="0"/>
          </a:schemeClr>
        </a:solidFill>
        <a:ln w="25400" cap="flat" cmpd="sng" algn="ctr">
          <a:solidFill>
            <a:schemeClr val="accent5">
              <a:hueOff val="814257"/>
              <a:satOff val="2799"/>
              <a:lumOff val="-1343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F1E4A8-74F0-4F78-998D-3935714F9ADB}">
      <dsp:nvSpPr>
        <dsp:cNvPr id="0" name=""/>
        <dsp:cNvSpPr/>
      </dsp:nvSpPr>
      <dsp:spPr>
        <a:xfrm>
          <a:off x="1637156" y="1801894"/>
          <a:ext cx="1544191" cy="11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ctr" defTabSz="889000">
            <a:lnSpc>
              <a:spcPct val="90000"/>
            </a:lnSpc>
            <a:spcBef>
              <a:spcPct val="0"/>
            </a:spcBef>
            <a:spcAft>
              <a:spcPct val="35000"/>
            </a:spcAft>
            <a:buNone/>
          </a:pPr>
          <a:r>
            <a:rPr lang="en-US" sz="2000" kern="1200" dirty="0">
              <a:latin typeface="+mn-lt"/>
            </a:rPr>
            <a:t>Data Acquisition</a:t>
          </a:r>
        </a:p>
      </dsp:txBody>
      <dsp:txXfrm>
        <a:off x="1637156" y="1801894"/>
        <a:ext cx="1544191" cy="1150069"/>
      </dsp:txXfrm>
    </dsp:sp>
    <dsp:sp modelId="{97B5D84D-A331-4C35-8F2E-64F37E4B69F3}">
      <dsp:nvSpPr>
        <dsp:cNvPr id="0" name=""/>
        <dsp:cNvSpPr/>
      </dsp:nvSpPr>
      <dsp:spPr>
        <a:xfrm>
          <a:off x="2817714" y="1260684"/>
          <a:ext cx="247552" cy="247552"/>
        </a:xfrm>
        <a:prstGeom prst="triangle">
          <a:avLst>
            <a:gd name="adj" fmla="val 100000"/>
          </a:avLst>
        </a:prstGeom>
        <a:solidFill>
          <a:schemeClr val="accent5">
            <a:hueOff val="1221385"/>
            <a:satOff val="4198"/>
            <a:lumOff val="-20147"/>
            <a:alphaOff val="0"/>
          </a:schemeClr>
        </a:solidFill>
        <a:ln w="25400" cap="flat" cmpd="sng" algn="ctr">
          <a:solidFill>
            <a:schemeClr val="accent5">
              <a:hueOff val="1221385"/>
              <a:satOff val="4198"/>
              <a:lumOff val="-201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4F9C94-5121-4DEA-8690-81291837C02F}">
      <dsp:nvSpPr>
        <dsp:cNvPr id="0" name=""/>
        <dsp:cNvSpPr/>
      </dsp:nvSpPr>
      <dsp:spPr>
        <a:xfrm rot="5400000">
          <a:off x="3505205" y="970226"/>
          <a:ext cx="873376" cy="1453278"/>
        </a:xfrm>
        <a:prstGeom prst="corner">
          <a:avLst>
            <a:gd name="adj1" fmla="val 16120"/>
            <a:gd name="adj2" fmla="val 16110"/>
          </a:avLst>
        </a:prstGeom>
        <a:solidFill>
          <a:schemeClr val="accent5">
            <a:hueOff val="1628513"/>
            <a:satOff val="5598"/>
            <a:lumOff val="-26863"/>
            <a:alphaOff val="0"/>
          </a:schemeClr>
        </a:solidFill>
        <a:ln w="25400" cap="flat" cmpd="sng" algn="ctr">
          <a:solidFill>
            <a:schemeClr val="accent5">
              <a:hueOff val="1628513"/>
              <a:satOff val="5598"/>
              <a:lumOff val="-2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11A7D7-A565-460C-83DE-1D285005B6E3}">
      <dsp:nvSpPr>
        <dsp:cNvPr id="0" name=""/>
        <dsp:cNvSpPr/>
      </dsp:nvSpPr>
      <dsp:spPr>
        <a:xfrm>
          <a:off x="3359417" y="1404443"/>
          <a:ext cx="1312028" cy="11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ctr" defTabSz="889000">
            <a:lnSpc>
              <a:spcPct val="90000"/>
            </a:lnSpc>
            <a:spcBef>
              <a:spcPct val="0"/>
            </a:spcBef>
            <a:spcAft>
              <a:spcPct val="35000"/>
            </a:spcAft>
            <a:buNone/>
          </a:pPr>
          <a:r>
            <a:rPr lang="en-US" sz="2000" kern="1200" dirty="0">
              <a:latin typeface="+mn-lt"/>
            </a:rPr>
            <a:t>Data Recovery &amp; Analysis</a:t>
          </a:r>
        </a:p>
      </dsp:txBody>
      <dsp:txXfrm>
        <a:off x="3359417" y="1404443"/>
        <a:ext cx="1312028" cy="1150069"/>
      </dsp:txXfrm>
    </dsp:sp>
    <dsp:sp modelId="{36E51410-BEA0-4FFE-A3E6-0D1AD8CA23A0}">
      <dsp:nvSpPr>
        <dsp:cNvPr id="0" name=""/>
        <dsp:cNvSpPr/>
      </dsp:nvSpPr>
      <dsp:spPr>
        <a:xfrm>
          <a:off x="4423893" y="863234"/>
          <a:ext cx="247552" cy="247552"/>
        </a:xfrm>
        <a:prstGeom prst="triangle">
          <a:avLst>
            <a:gd name="adj" fmla="val 100000"/>
          </a:avLst>
        </a:prstGeom>
        <a:solidFill>
          <a:schemeClr val="accent5">
            <a:hueOff val="2035641"/>
            <a:satOff val="6997"/>
            <a:lumOff val="-33579"/>
            <a:alphaOff val="0"/>
          </a:schemeClr>
        </a:solidFill>
        <a:ln w="25400" cap="flat" cmpd="sng" algn="ctr">
          <a:solidFill>
            <a:schemeClr val="accent5">
              <a:hueOff val="2035641"/>
              <a:satOff val="6997"/>
              <a:lumOff val="-3357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DEA6C6-D646-424D-9397-2CADBA6C1403}">
      <dsp:nvSpPr>
        <dsp:cNvPr id="0" name=""/>
        <dsp:cNvSpPr/>
      </dsp:nvSpPr>
      <dsp:spPr>
        <a:xfrm rot="5400000">
          <a:off x="5111384" y="572775"/>
          <a:ext cx="873376" cy="1453278"/>
        </a:xfrm>
        <a:prstGeom prst="corner">
          <a:avLst>
            <a:gd name="adj1" fmla="val 16120"/>
            <a:gd name="adj2" fmla="val 16110"/>
          </a:avLst>
        </a:prstGeom>
        <a:solidFill>
          <a:schemeClr val="accent5">
            <a:hueOff val="2442770"/>
            <a:satOff val="8397"/>
            <a:lumOff val="-40295"/>
            <a:alphaOff val="0"/>
          </a:schemeClr>
        </a:solidFill>
        <a:ln w="25400" cap="flat" cmpd="sng" algn="ctr">
          <a:solidFill>
            <a:schemeClr val="accent5">
              <a:hueOff val="2442770"/>
              <a:satOff val="8397"/>
              <a:lumOff val="-4029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DD7088-2A61-44A3-A68C-D7EF32270B9D}">
      <dsp:nvSpPr>
        <dsp:cNvPr id="0" name=""/>
        <dsp:cNvSpPr/>
      </dsp:nvSpPr>
      <dsp:spPr>
        <a:xfrm>
          <a:off x="4916165" y="1006993"/>
          <a:ext cx="1410889" cy="11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ctr" defTabSz="889000">
            <a:lnSpc>
              <a:spcPct val="90000"/>
            </a:lnSpc>
            <a:spcBef>
              <a:spcPct val="0"/>
            </a:spcBef>
            <a:spcAft>
              <a:spcPct val="35000"/>
            </a:spcAft>
            <a:buNone/>
          </a:pPr>
          <a:r>
            <a:rPr lang="en-US" sz="2000" kern="1200" dirty="0">
              <a:latin typeface="+mn-lt"/>
            </a:rPr>
            <a:t>Documentation &amp; Reporting</a:t>
          </a:r>
        </a:p>
      </dsp:txBody>
      <dsp:txXfrm>
        <a:off x="4916165" y="1006993"/>
        <a:ext cx="1410889" cy="1150069"/>
      </dsp:txXfrm>
    </dsp:sp>
    <dsp:sp modelId="{17D54158-0BBF-4272-854D-1A06169BF302}">
      <dsp:nvSpPr>
        <dsp:cNvPr id="0" name=""/>
        <dsp:cNvSpPr/>
      </dsp:nvSpPr>
      <dsp:spPr>
        <a:xfrm>
          <a:off x="6030072" y="465783"/>
          <a:ext cx="247552" cy="247552"/>
        </a:xfrm>
        <a:prstGeom prst="triangle">
          <a:avLst>
            <a:gd name="adj" fmla="val 100000"/>
          </a:avLst>
        </a:prstGeom>
        <a:solidFill>
          <a:schemeClr val="accent5">
            <a:hueOff val="2849898"/>
            <a:satOff val="9796"/>
            <a:lumOff val="-47010"/>
            <a:alphaOff val="0"/>
          </a:schemeClr>
        </a:solidFill>
        <a:ln w="25400" cap="flat" cmpd="sng" algn="ctr">
          <a:solidFill>
            <a:schemeClr val="accent5">
              <a:hueOff val="2849898"/>
              <a:satOff val="9796"/>
              <a:lumOff val="-4701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E360D8-2513-4377-B8E2-897BF62F70C5}">
      <dsp:nvSpPr>
        <dsp:cNvPr id="0" name=""/>
        <dsp:cNvSpPr/>
      </dsp:nvSpPr>
      <dsp:spPr>
        <a:xfrm rot="5400000">
          <a:off x="6717563" y="175325"/>
          <a:ext cx="873376" cy="1453278"/>
        </a:xfrm>
        <a:prstGeom prst="corner">
          <a:avLst>
            <a:gd name="adj1" fmla="val 16120"/>
            <a:gd name="adj2" fmla="val 16110"/>
          </a:avLst>
        </a:prstGeom>
        <a:solidFill>
          <a:schemeClr val="accent5">
            <a:hueOff val="3257026"/>
            <a:satOff val="11196"/>
            <a:lumOff val="-53726"/>
            <a:alphaOff val="0"/>
          </a:schemeClr>
        </a:solidFill>
        <a:ln w="25400" cap="flat" cmpd="sng" algn="ctr">
          <a:solidFill>
            <a:schemeClr val="accent5">
              <a:hueOff val="3257026"/>
              <a:satOff val="11196"/>
              <a:lumOff val="-5372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B3793F-218B-4B72-8AEC-16C49CE8E041}">
      <dsp:nvSpPr>
        <dsp:cNvPr id="0" name=""/>
        <dsp:cNvSpPr/>
      </dsp:nvSpPr>
      <dsp:spPr>
        <a:xfrm>
          <a:off x="6571775" y="609542"/>
          <a:ext cx="1312028" cy="11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ctr" defTabSz="889000">
            <a:lnSpc>
              <a:spcPct val="90000"/>
            </a:lnSpc>
            <a:spcBef>
              <a:spcPct val="0"/>
            </a:spcBef>
            <a:spcAft>
              <a:spcPct val="35000"/>
            </a:spcAft>
            <a:buNone/>
          </a:pPr>
          <a:r>
            <a:rPr lang="en-US" sz="2000" kern="1200" dirty="0">
              <a:latin typeface="+mn-lt"/>
            </a:rPr>
            <a:t>Expert Witness</a:t>
          </a:r>
        </a:p>
      </dsp:txBody>
      <dsp:txXfrm>
        <a:off x="6571775" y="609542"/>
        <a:ext cx="1312028" cy="115006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BB238B-6320-4320-8A8A-9242F75A3A8D}">
      <dsp:nvSpPr>
        <dsp:cNvPr id="0" name=""/>
        <dsp:cNvSpPr/>
      </dsp:nvSpPr>
      <dsp:spPr>
        <a:xfrm>
          <a:off x="0" y="398188"/>
          <a:ext cx="7886700" cy="108675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12096" tIns="312420" rIns="612096"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dirty="0">
              <a:solidFill>
                <a:schemeClr val="tx1"/>
              </a:solidFill>
              <a:latin typeface="Calibri" panose="020F0502020204030204" pitchFamily="34" charset="0"/>
              <a:ea typeface="Calibri" panose="020F0502020204030204" pitchFamily="34" charset="0"/>
              <a:cs typeface="Calibri" panose="020F0502020204030204" pitchFamily="34" charset="0"/>
            </a:rPr>
            <a:t>The data which gets lost every time the device gets powered off.</a:t>
          </a:r>
        </a:p>
        <a:p>
          <a:pPr marL="114300" lvl="1" indent="-114300" algn="l" defTabSz="666750">
            <a:lnSpc>
              <a:spcPct val="90000"/>
            </a:lnSpc>
            <a:spcBef>
              <a:spcPct val="0"/>
            </a:spcBef>
            <a:spcAft>
              <a:spcPct val="15000"/>
            </a:spcAft>
            <a:buChar char="•"/>
          </a:pPr>
          <a:r>
            <a:rPr lang="en-US" sz="1500" kern="1200" dirty="0">
              <a:solidFill>
                <a:schemeClr val="tx1"/>
              </a:solidFill>
              <a:latin typeface="Calibri" panose="020F0502020204030204" pitchFamily="34" charset="0"/>
              <a:ea typeface="Calibri" panose="020F0502020204030204" pitchFamily="34" charset="0"/>
              <a:cs typeface="Calibri" panose="020F0502020204030204" pitchFamily="34" charset="0"/>
            </a:rPr>
            <a:t>System files, open files, process information, logged-on users, network information, clipboard contents, process memory, service information, command history, etc.   </a:t>
          </a:r>
        </a:p>
      </dsp:txBody>
      <dsp:txXfrm>
        <a:off x="0" y="398188"/>
        <a:ext cx="7886700" cy="1086750"/>
      </dsp:txXfrm>
    </dsp:sp>
    <dsp:sp modelId="{71A56A1D-27C2-4A7A-A78A-BB9797F32F64}">
      <dsp:nvSpPr>
        <dsp:cNvPr id="0" name=""/>
        <dsp:cNvSpPr/>
      </dsp:nvSpPr>
      <dsp:spPr>
        <a:xfrm>
          <a:off x="394335" y="176788"/>
          <a:ext cx="5520690" cy="442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8669" tIns="0" rIns="208669" bIns="0" numCol="1" spcCol="1270" anchor="ctr" anchorCtr="0">
          <a:noAutofit/>
        </a:bodyPr>
        <a:lstStyle/>
        <a:p>
          <a:pPr marL="0" lvl="0" indent="0" algn="l" defTabSz="666750">
            <a:lnSpc>
              <a:spcPct val="90000"/>
            </a:lnSpc>
            <a:spcBef>
              <a:spcPct val="0"/>
            </a:spcBef>
            <a:spcAft>
              <a:spcPct val="35000"/>
            </a:spcAft>
            <a:buNone/>
          </a:pPr>
          <a:r>
            <a:rPr lang="en-US" sz="1500" kern="1200" dirty="0">
              <a:solidFill>
                <a:srgbClr val="FF0000"/>
              </a:solidFill>
            </a:rPr>
            <a:t>Volatile Data</a:t>
          </a:r>
        </a:p>
      </dsp:txBody>
      <dsp:txXfrm>
        <a:off x="415951" y="198404"/>
        <a:ext cx="5477458" cy="399568"/>
      </dsp:txXfrm>
    </dsp:sp>
    <dsp:sp modelId="{B86A31F1-2934-4CD6-9B34-91CC6BA6E21E}">
      <dsp:nvSpPr>
        <dsp:cNvPr id="0" name=""/>
        <dsp:cNvSpPr/>
      </dsp:nvSpPr>
      <dsp:spPr>
        <a:xfrm>
          <a:off x="0" y="1787339"/>
          <a:ext cx="7886700" cy="1299375"/>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12096" tIns="312420" rIns="612096"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dirty="0">
              <a:solidFill>
                <a:schemeClr val="tx1"/>
              </a:solidFill>
              <a:latin typeface="Calibri" panose="020F0502020204030204" pitchFamily="34" charset="0"/>
              <a:ea typeface="Calibri" panose="020F0502020204030204" pitchFamily="34" charset="0"/>
              <a:cs typeface="Calibri" panose="020F0502020204030204" pitchFamily="34" charset="0"/>
            </a:rPr>
            <a:t>Persistent data that is stored on secondary memory devices such as SSD, HDD, Memory cards, USB (Flash Drive). </a:t>
          </a:r>
        </a:p>
        <a:p>
          <a:pPr marL="114300" lvl="1" indent="-114300" algn="l" defTabSz="666750">
            <a:lnSpc>
              <a:spcPct val="90000"/>
            </a:lnSpc>
            <a:spcBef>
              <a:spcPct val="0"/>
            </a:spcBef>
            <a:spcAft>
              <a:spcPct val="15000"/>
            </a:spcAft>
            <a:buChar char="•"/>
          </a:pPr>
          <a:r>
            <a:rPr lang="en-US" sz="1500" kern="1200" dirty="0">
              <a:solidFill>
                <a:schemeClr val="tx1"/>
              </a:solidFill>
              <a:latin typeface="Calibri" panose="020F0502020204030204" pitchFamily="34" charset="0"/>
              <a:ea typeface="Calibri" panose="020F0502020204030204" pitchFamily="34" charset="0"/>
              <a:cs typeface="Calibri" panose="020F0502020204030204" pitchFamily="34" charset="0"/>
            </a:rPr>
            <a:t>Hidden files, swap space, index.dat files, unused partitions, registry settings, event logs, etc.</a:t>
          </a:r>
        </a:p>
      </dsp:txBody>
      <dsp:txXfrm>
        <a:off x="0" y="1787339"/>
        <a:ext cx="7886700" cy="1299375"/>
      </dsp:txXfrm>
    </dsp:sp>
    <dsp:sp modelId="{672160BB-8C4F-4D9F-8BC6-8CD84AD0ABEB}">
      <dsp:nvSpPr>
        <dsp:cNvPr id="0" name=""/>
        <dsp:cNvSpPr/>
      </dsp:nvSpPr>
      <dsp:spPr>
        <a:xfrm>
          <a:off x="394335" y="1565939"/>
          <a:ext cx="5520690" cy="442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8669" tIns="0" rIns="208669" bIns="0" numCol="1" spcCol="1270" anchor="ctr" anchorCtr="0">
          <a:noAutofit/>
        </a:bodyPr>
        <a:lstStyle/>
        <a:p>
          <a:pPr marL="0" lvl="0" indent="0" algn="l" defTabSz="666750">
            <a:lnSpc>
              <a:spcPct val="90000"/>
            </a:lnSpc>
            <a:spcBef>
              <a:spcPct val="0"/>
            </a:spcBef>
            <a:spcAft>
              <a:spcPct val="35000"/>
            </a:spcAft>
            <a:buNone/>
          </a:pPr>
          <a:r>
            <a:rPr lang="en-US" sz="1500" kern="1200" dirty="0">
              <a:solidFill>
                <a:srgbClr val="FF0000"/>
              </a:solidFill>
            </a:rPr>
            <a:t>Non-Volatile Data</a:t>
          </a:r>
        </a:p>
      </dsp:txBody>
      <dsp:txXfrm>
        <a:off x="415951" y="1587555"/>
        <a:ext cx="5477458" cy="39956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F4B499-F8D9-4DEE-AF7E-4B7A2E336277}">
      <dsp:nvSpPr>
        <dsp:cNvPr id="0" name=""/>
        <dsp:cNvSpPr/>
      </dsp:nvSpPr>
      <dsp:spPr>
        <a:xfrm rot="16200000">
          <a:off x="-708538" y="709500"/>
          <a:ext cx="3922105" cy="2503103"/>
        </a:xfrm>
        <a:prstGeom prst="flowChartManualOperation">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1600" tIns="0" rIns="102885" bIns="0" numCol="1" spcCol="1270" anchor="t" anchorCtr="0">
          <a:noAutofit/>
        </a:bodyPr>
        <a:lstStyle/>
        <a:p>
          <a:pPr marL="0" lvl="0" indent="0" algn="l" defTabSz="711200">
            <a:lnSpc>
              <a:spcPct val="90000"/>
            </a:lnSpc>
            <a:spcBef>
              <a:spcPct val="0"/>
            </a:spcBef>
            <a:spcAft>
              <a:spcPct val="35000"/>
            </a:spcAft>
            <a:buNone/>
          </a:pPr>
          <a:r>
            <a:rPr lang="en-US" sz="1600" kern="1200" dirty="0">
              <a:solidFill>
                <a:schemeClr val="tx1"/>
              </a:solidFill>
            </a:rPr>
            <a:t>User Created Files</a:t>
          </a:r>
        </a:p>
        <a:p>
          <a:pPr marL="114300" lvl="1" indent="-114300" algn="l" defTabSz="533400">
            <a:lnSpc>
              <a:spcPct val="90000"/>
            </a:lnSpc>
            <a:spcBef>
              <a:spcPct val="0"/>
            </a:spcBef>
            <a:spcAft>
              <a:spcPct val="15000"/>
            </a:spcAft>
            <a:buChar char="•"/>
          </a:pPr>
          <a:r>
            <a:rPr lang="en-US" sz="1200" kern="1200" dirty="0">
              <a:solidFill>
                <a:schemeClr val="tx1"/>
              </a:solidFill>
            </a:rPr>
            <a:t>Databases</a:t>
          </a:r>
        </a:p>
        <a:p>
          <a:pPr marL="114300" lvl="1" indent="-114300" algn="l" defTabSz="533400">
            <a:lnSpc>
              <a:spcPct val="90000"/>
            </a:lnSpc>
            <a:spcBef>
              <a:spcPct val="0"/>
            </a:spcBef>
            <a:spcAft>
              <a:spcPct val="15000"/>
            </a:spcAft>
            <a:buChar char="•"/>
          </a:pPr>
          <a:r>
            <a:rPr lang="en-US" sz="1200" kern="1200" dirty="0">
              <a:solidFill>
                <a:schemeClr val="tx1"/>
              </a:solidFill>
            </a:rPr>
            <a:t>Media Files (Image, Audio, Video, etc.)</a:t>
          </a:r>
        </a:p>
        <a:p>
          <a:pPr marL="114300" lvl="1" indent="-114300" algn="l" defTabSz="533400">
            <a:lnSpc>
              <a:spcPct val="90000"/>
            </a:lnSpc>
            <a:spcBef>
              <a:spcPct val="0"/>
            </a:spcBef>
            <a:spcAft>
              <a:spcPct val="15000"/>
            </a:spcAft>
            <a:buChar char="•"/>
          </a:pPr>
          <a:r>
            <a:rPr lang="en-US" sz="1200" kern="1200" dirty="0">
              <a:solidFill>
                <a:schemeClr val="tx1"/>
              </a:solidFill>
            </a:rPr>
            <a:t>Documents (Text, Presentation, Spreadsheet, PDF, etc.)</a:t>
          </a:r>
        </a:p>
        <a:p>
          <a:pPr marL="114300" lvl="1" indent="-114300" algn="l" defTabSz="533400">
            <a:lnSpc>
              <a:spcPct val="90000"/>
            </a:lnSpc>
            <a:spcBef>
              <a:spcPct val="0"/>
            </a:spcBef>
            <a:spcAft>
              <a:spcPct val="15000"/>
            </a:spcAft>
            <a:buChar char="•"/>
          </a:pPr>
          <a:r>
            <a:rPr lang="en-US" sz="1200" kern="1200" dirty="0">
              <a:solidFill>
                <a:schemeClr val="tx1"/>
              </a:solidFill>
            </a:rPr>
            <a:t>Internet Bookmarks &amp; Address Books</a:t>
          </a:r>
        </a:p>
      </dsp:txBody>
      <dsp:txXfrm rot="5400000">
        <a:off x="963" y="784420"/>
        <a:ext cx="2503103" cy="2353263"/>
      </dsp:txXfrm>
    </dsp:sp>
    <dsp:sp modelId="{6BC7B403-CDBD-45FF-BC5C-C0430B9310BE}">
      <dsp:nvSpPr>
        <dsp:cNvPr id="0" name=""/>
        <dsp:cNvSpPr/>
      </dsp:nvSpPr>
      <dsp:spPr>
        <a:xfrm rot="16200000">
          <a:off x="1982297" y="709500"/>
          <a:ext cx="3922105" cy="2503103"/>
        </a:xfrm>
        <a:prstGeom prst="flowChartManualOperation">
          <a:avLst/>
        </a:prstGeom>
        <a:gradFill rotWithShape="0">
          <a:gsLst>
            <a:gs pos="0">
              <a:schemeClr val="accent5">
                <a:hueOff val="1628513"/>
                <a:satOff val="5598"/>
                <a:lumOff val="-26863"/>
                <a:alphaOff val="0"/>
                <a:shade val="51000"/>
                <a:satMod val="130000"/>
              </a:schemeClr>
            </a:gs>
            <a:gs pos="80000">
              <a:schemeClr val="accent5">
                <a:hueOff val="1628513"/>
                <a:satOff val="5598"/>
                <a:lumOff val="-26863"/>
                <a:alphaOff val="0"/>
                <a:shade val="93000"/>
                <a:satMod val="130000"/>
              </a:schemeClr>
            </a:gs>
            <a:gs pos="100000">
              <a:schemeClr val="accent5">
                <a:hueOff val="1628513"/>
                <a:satOff val="5598"/>
                <a:lumOff val="-2686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1600" tIns="0" rIns="102885" bIns="0" numCol="1" spcCol="1270" anchor="t" anchorCtr="0">
          <a:noAutofit/>
        </a:bodyPr>
        <a:lstStyle/>
        <a:p>
          <a:pPr marL="0" lvl="0" indent="0" algn="l" defTabSz="711200">
            <a:lnSpc>
              <a:spcPct val="90000"/>
            </a:lnSpc>
            <a:spcBef>
              <a:spcPct val="0"/>
            </a:spcBef>
            <a:spcAft>
              <a:spcPct val="35000"/>
            </a:spcAft>
            <a:buNone/>
          </a:pPr>
          <a:r>
            <a:rPr lang="en-US" sz="1600" kern="1200" dirty="0">
              <a:solidFill>
                <a:schemeClr val="tx1"/>
              </a:solidFill>
            </a:rPr>
            <a:t>User Protected Files</a:t>
          </a:r>
        </a:p>
        <a:p>
          <a:pPr marL="114300" lvl="1" indent="-114300" algn="l" defTabSz="533400">
            <a:lnSpc>
              <a:spcPct val="90000"/>
            </a:lnSpc>
            <a:spcBef>
              <a:spcPct val="0"/>
            </a:spcBef>
            <a:spcAft>
              <a:spcPct val="15000"/>
            </a:spcAft>
            <a:buChar char="•"/>
          </a:pPr>
          <a:r>
            <a:rPr lang="en-US" sz="1200" kern="1200" dirty="0">
              <a:solidFill>
                <a:schemeClr val="tx1"/>
              </a:solidFill>
            </a:rPr>
            <a:t>Compressed Files</a:t>
          </a:r>
        </a:p>
        <a:p>
          <a:pPr marL="114300" lvl="1" indent="-114300" algn="l" defTabSz="533400">
            <a:lnSpc>
              <a:spcPct val="90000"/>
            </a:lnSpc>
            <a:spcBef>
              <a:spcPct val="0"/>
            </a:spcBef>
            <a:spcAft>
              <a:spcPct val="15000"/>
            </a:spcAft>
            <a:buChar char="•"/>
          </a:pPr>
          <a:r>
            <a:rPr lang="en-US" sz="1200" kern="1200" dirty="0">
              <a:solidFill>
                <a:schemeClr val="tx1"/>
              </a:solidFill>
            </a:rPr>
            <a:t>Encrypted Files (Password Protected)</a:t>
          </a:r>
        </a:p>
        <a:p>
          <a:pPr marL="114300" lvl="1" indent="-114300" algn="l" defTabSz="533400">
            <a:lnSpc>
              <a:spcPct val="90000"/>
            </a:lnSpc>
            <a:spcBef>
              <a:spcPct val="0"/>
            </a:spcBef>
            <a:spcAft>
              <a:spcPct val="15000"/>
            </a:spcAft>
            <a:buChar char="•"/>
          </a:pPr>
          <a:r>
            <a:rPr lang="en-US" sz="1200" kern="1200" dirty="0">
              <a:solidFill>
                <a:schemeClr val="tx1"/>
              </a:solidFill>
            </a:rPr>
            <a:t>Hidden Files </a:t>
          </a:r>
        </a:p>
        <a:p>
          <a:pPr marL="114300" lvl="1" indent="-114300" algn="l" defTabSz="533400">
            <a:lnSpc>
              <a:spcPct val="90000"/>
            </a:lnSpc>
            <a:spcBef>
              <a:spcPct val="0"/>
            </a:spcBef>
            <a:spcAft>
              <a:spcPct val="15000"/>
            </a:spcAft>
            <a:buChar char="•"/>
          </a:pPr>
          <a:r>
            <a:rPr lang="en-US" sz="1200" kern="1200" dirty="0">
              <a:solidFill>
                <a:schemeClr val="tx1"/>
              </a:solidFill>
            </a:rPr>
            <a:t>Files with name/extension mismatch</a:t>
          </a:r>
        </a:p>
        <a:p>
          <a:pPr marL="114300" lvl="1" indent="-114300" algn="l" defTabSz="533400">
            <a:lnSpc>
              <a:spcPct val="90000"/>
            </a:lnSpc>
            <a:spcBef>
              <a:spcPct val="0"/>
            </a:spcBef>
            <a:spcAft>
              <a:spcPct val="15000"/>
            </a:spcAft>
            <a:buChar char="•"/>
          </a:pPr>
          <a:r>
            <a:rPr lang="en-US" sz="1200" kern="1200" dirty="0">
              <a:solidFill>
                <a:schemeClr val="tx1"/>
              </a:solidFill>
            </a:rPr>
            <a:t>Steganography</a:t>
          </a:r>
        </a:p>
      </dsp:txBody>
      <dsp:txXfrm rot="5400000">
        <a:off x="2691798" y="784420"/>
        <a:ext cx="2503103" cy="2353263"/>
      </dsp:txXfrm>
    </dsp:sp>
    <dsp:sp modelId="{D64BD315-902B-4DF9-87C5-A52809052917}">
      <dsp:nvSpPr>
        <dsp:cNvPr id="0" name=""/>
        <dsp:cNvSpPr/>
      </dsp:nvSpPr>
      <dsp:spPr>
        <a:xfrm rot="16200000">
          <a:off x="4673133" y="709500"/>
          <a:ext cx="3922105" cy="2503103"/>
        </a:xfrm>
        <a:prstGeom prst="flowChartManualOperation">
          <a:avLst/>
        </a:prstGeom>
        <a:gradFill rotWithShape="0">
          <a:gsLst>
            <a:gs pos="0">
              <a:schemeClr val="accent5">
                <a:hueOff val="3257026"/>
                <a:satOff val="11196"/>
                <a:lumOff val="-53726"/>
                <a:alphaOff val="0"/>
                <a:shade val="51000"/>
                <a:satMod val="130000"/>
              </a:schemeClr>
            </a:gs>
            <a:gs pos="80000">
              <a:schemeClr val="accent5">
                <a:hueOff val="3257026"/>
                <a:satOff val="11196"/>
                <a:lumOff val="-53726"/>
                <a:alphaOff val="0"/>
                <a:shade val="93000"/>
                <a:satMod val="130000"/>
              </a:schemeClr>
            </a:gs>
            <a:gs pos="100000">
              <a:schemeClr val="accent5">
                <a:hueOff val="3257026"/>
                <a:satOff val="11196"/>
                <a:lumOff val="-5372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1600" tIns="0" rIns="102885" bIns="0" numCol="1" spcCol="1270" anchor="t" anchorCtr="0">
          <a:noAutofit/>
        </a:bodyPr>
        <a:lstStyle/>
        <a:p>
          <a:pPr marL="0" lvl="0" indent="0" algn="l" defTabSz="711200">
            <a:lnSpc>
              <a:spcPct val="90000"/>
            </a:lnSpc>
            <a:spcBef>
              <a:spcPct val="0"/>
            </a:spcBef>
            <a:spcAft>
              <a:spcPct val="35000"/>
            </a:spcAft>
            <a:buNone/>
          </a:pPr>
          <a:r>
            <a:rPr lang="en-US" sz="1600" kern="1200" dirty="0"/>
            <a:t>System Generated Files</a:t>
          </a:r>
        </a:p>
        <a:p>
          <a:pPr marL="114300" lvl="1" indent="-114300" algn="l" defTabSz="533400">
            <a:lnSpc>
              <a:spcPct val="90000"/>
            </a:lnSpc>
            <a:spcBef>
              <a:spcPct val="0"/>
            </a:spcBef>
            <a:spcAft>
              <a:spcPct val="15000"/>
            </a:spcAft>
            <a:buChar char="•"/>
          </a:pPr>
          <a:r>
            <a:rPr lang="en-US" sz="1200" kern="1200" dirty="0"/>
            <a:t>Log Files</a:t>
          </a:r>
        </a:p>
        <a:p>
          <a:pPr marL="114300" lvl="1" indent="-114300" algn="l" defTabSz="533400">
            <a:lnSpc>
              <a:spcPct val="90000"/>
            </a:lnSpc>
            <a:spcBef>
              <a:spcPct val="0"/>
            </a:spcBef>
            <a:spcAft>
              <a:spcPct val="15000"/>
            </a:spcAft>
            <a:buChar char="•"/>
          </a:pPr>
          <a:r>
            <a:rPr lang="en-US" sz="1200" kern="1200" dirty="0"/>
            <a:t>Configuration Files</a:t>
          </a:r>
        </a:p>
        <a:p>
          <a:pPr marL="114300" lvl="1" indent="-114300" algn="l" defTabSz="533400">
            <a:lnSpc>
              <a:spcPct val="90000"/>
            </a:lnSpc>
            <a:spcBef>
              <a:spcPct val="0"/>
            </a:spcBef>
            <a:spcAft>
              <a:spcPct val="15000"/>
            </a:spcAft>
            <a:buChar char="•"/>
          </a:pPr>
          <a:r>
            <a:rPr lang="en-US" sz="1200" kern="1200" dirty="0"/>
            <a:t>Cookies</a:t>
          </a:r>
        </a:p>
        <a:p>
          <a:pPr marL="114300" lvl="1" indent="-114300" algn="l" defTabSz="533400">
            <a:lnSpc>
              <a:spcPct val="90000"/>
            </a:lnSpc>
            <a:spcBef>
              <a:spcPct val="0"/>
            </a:spcBef>
            <a:spcAft>
              <a:spcPct val="15000"/>
            </a:spcAft>
            <a:buChar char="•"/>
          </a:pPr>
          <a:r>
            <a:rPr lang="en-US" sz="1200" kern="1200" dirty="0"/>
            <a:t>System Files</a:t>
          </a:r>
        </a:p>
        <a:p>
          <a:pPr marL="114300" lvl="1" indent="-114300" algn="l" defTabSz="533400">
            <a:lnSpc>
              <a:spcPct val="90000"/>
            </a:lnSpc>
            <a:spcBef>
              <a:spcPct val="0"/>
            </a:spcBef>
            <a:spcAft>
              <a:spcPct val="15000"/>
            </a:spcAft>
            <a:buChar char="•"/>
          </a:pPr>
          <a:r>
            <a:rPr lang="en-US" sz="1200" kern="1200" dirty="0"/>
            <a:t>Temporary Files</a:t>
          </a:r>
        </a:p>
        <a:p>
          <a:pPr marL="114300" lvl="1" indent="-114300" algn="l" defTabSz="533400">
            <a:lnSpc>
              <a:spcPct val="90000"/>
            </a:lnSpc>
            <a:spcBef>
              <a:spcPct val="0"/>
            </a:spcBef>
            <a:spcAft>
              <a:spcPct val="15000"/>
            </a:spcAft>
            <a:buChar char="•"/>
          </a:pPr>
          <a:r>
            <a:rPr lang="en-US" sz="1200" kern="1200" dirty="0"/>
            <a:t>History Files</a:t>
          </a:r>
        </a:p>
        <a:p>
          <a:pPr marL="114300" lvl="1" indent="-114300" algn="l" defTabSz="533400">
            <a:lnSpc>
              <a:spcPct val="90000"/>
            </a:lnSpc>
            <a:spcBef>
              <a:spcPct val="0"/>
            </a:spcBef>
            <a:spcAft>
              <a:spcPct val="15000"/>
            </a:spcAft>
            <a:buChar char="•"/>
          </a:pPr>
          <a:r>
            <a:rPr lang="en-US" sz="1200" kern="1200" dirty="0"/>
            <a:t>Backup Files</a:t>
          </a:r>
        </a:p>
        <a:p>
          <a:pPr marL="114300" lvl="1" indent="-114300" algn="l" defTabSz="533400">
            <a:lnSpc>
              <a:spcPct val="90000"/>
            </a:lnSpc>
            <a:spcBef>
              <a:spcPct val="0"/>
            </a:spcBef>
            <a:spcAft>
              <a:spcPct val="15000"/>
            </a:spcAft>
            <a:buChar char="•"/>
          </a:pPr>
          <a:r>
            <a:rPr lang="en-US" sz="1200" kern="1200" dirty="0"/>
            <a:t>Printer Spool Files</a:t>
          </a:r>
        </a:p>
        <a:p>
          <a:pPr marL="114300" lvl="1" indent="-114300" algn="l" defTabSz="533400">
            <a:lnSpc>
              <a:spcPct val="90000"/>
            </a:lnSpc>
            <a:spcBef>
              <a:spcPct val="0"/>
            </a:spcBef>
            <a:spcAft>
              <a:spcPct val="15000"/>
            </a:spcAft>
            <a:buChar char="•"/>
          </a:pPr>
          <a:endParaRPr lang="en-US" sz="1200" kern="1200" dirty="0"/>
        </a:p>
      </dsp:txBody>
      <dsp:txXfrm rot="5400000">
        <a:off x="5382634" y="784420"/>
        <a:ext cx="2503103" cy="235326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228E72-B2CE-4F14-918C-8AFE61E3471B}">
      <dsp:nvSpPr>
        <dsp:cNvPr id="0" name=""/>
        <dsp:cNvSpPr/>
      </dsp:nvSpPr>
      <dsp:spPr>
        <a:xfrm>
          <a:off x="0" y="452"/>
          <a:ext cx="78867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D3946A-9891-45E6-96B9-03B7975D9FF6}">
      <dsp:nvSpPr>
        <dsp:cNvPr id="0" name=""/>
        <dsp:cNvSpPr/>
      </dsp:nvSpPr>
      <dsp:spPr>
        <a:xfrm>
          <a:off x="0" y="452"/>
          <a:ext cx="1577340" cy="741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Admissible</a:t>
          </a:r>
        </a:p>
      </dsp:txBody>
      <dsp:txXfrm>
        <a:off x="0" y="452"/>
        <a:ext cx="1577340" cy="741274"/>
      </dsp:txXfrm>
    </dsp:sp>
    <dsp:sp modelId="{9818A5E2-672B-40DB-9E03-9B7DB2982299}">
      <dsp:nvSpPr>
        <dsp:cNvPr id="0" name=""/>
        <dsp:cNvSpPr/>
      </dsp:nvSpPr>
      <dsp:spPr>
        <a:xfrm>
          <a:off x="1695640" y="34113"/>
          <a:ext cx="6191059" cy="673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Evidence must be related to the fact being proved.</a:t>
          </a:r>
        </a:p>
      </dsp:txBody>
      <dsp:txXfrm>
        <a:off x="1695640" y="34113"/>
        <a:ext cx="6191059" cy="673227"/>
      </dsp:txXfrm>
    </dsp:sp>
    <dsp:sp modelId="{D6071761-6C8B-433F-8441-A7D828876023}">
      <dsp:nvSpPr>
        <dsp:cNvPr id="0" name=""/>
        <dsp:cNvSpPr/>
      </dsp:nvSpPr>
      <dsp:spPr>
        <a:xfrm>
          <a:off x="1577340" y="707341"/>
          <a:ext cx="630936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C230772-D9AA-4F94-8621-D5EC2BE26127}">
      <dsp:nvSpPr>
        <dsp:cNvPr id="0" name=""/>
        <dsp:cNvSpPr/>
      </dsp:nvSpPr>
      <dsp:spPr>
        <a:xfrm>
          <a:off x="0" y="741726"/>
          <a:ext cx="78867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6EF6F4-BD96-4D75-90FA-7592D8A77096}">
      <dsp:nvSpPr>
        <dsp:cNvPr id="0" name=""/>
        <dsp:cNvSpPr/>
      </dsp:nvSpPr>
      <dsp:spPr>
        <a:xfrm>
          <a:off x="0" y="741726"/>
          <a:ext cx="1577340" cy="741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Authentic</a:t>
          </a:r>
        </a:p>
      </dsp:txBody>
      <dsp:txXfrm>
        <a:off x="0" y="741726"/>
        <a:ext cx="1577340" cy="741274"/>
      </dsp:txXfrm>
    </dsp:sp>
    <dsp:sp modelId="{EE980159-8284-4177-9D18-414429EF37F7}">
      <dsp:nvSpPr>
        <dsp:cNvPr id="0" name=""/>
        <dsp:cNvSpPr/>
      </dsp:nvSpPr>
      <dsp:spPr>
        <a:xfrm>
          <a:off x="1695640" y="775388"/>
          <a:ext cx="6191059" cy="673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Evidence must be real and must be related to the incident in a proper way.</a:t>
          </a:r>
        </a:p>
      </dsp:txBody>
      <dsp:txXfrm>
        <a:off x="1695640" y="775388"/>
        <a:ext cx="6191059" cy="673227"/>
      </dsp:txXfrm>
    </dsp:sp>
    <dsp:sp modelId="{1DF7FEA8-6A40-45A5-8718-C5D0A004975E}">
      <dsp:nvSpPr>
        <dsp:cNvPr id="0" name=""/>
        <dsp:cNvSpPr/>
      </dsp:nvSpPr>
      <dsp:spPr>
        <a:xfrm>
          <a:off x="1577340" y="1448615"/>
          <a:ext cx="630936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62BEC43-8C7C-4801-AE5D-9D64DF35B300}">
      <dsp:nvSpPr>
        <dsp:cNvPr id="0" name=""/>
        <dsp:cNvSpPr/>
      </dsp:nvSpPr>
      <dsp:spPr>
        <a:xfrm>
          <a:off x="0" y="1483000"/>
          <a:ext cx="78867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CAB7C3-8A6F-4794-A9E5-DDF93FB8E2EF}">
      <dsp:nvSpPr>
        <dsp:cNvPr id="0" name=""/>
        <dsp:cNvSpPr/>
      </dsp:nvSpPr>
      <dsp:spPr>
        <a:xfrm>
          <a:off x="0" y="1483000"/>
          <a:ext cx="1577340" cy="741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Complete</a:t>
          </a:r>
        </a:p>
      </dsp:txBody>
      <dsp:txXfrm>
        <a:off x="0" y="1483000"/>
        <a:ext cx="1577340" cy="741274"/>
      </dsp:txXfrm>
    </dsp:sp>
    <dsp:sp modelId="{B209B7F9-E81C-4974-A47C-9496ABE44241}">
      <dsp:nvSpPr>
        <dsp:cNvPr id="0" name=""/>
        <dsp:cNvSpPr/>
      </dsp:nvSpPr>
      <dsp:spPr>
        <a:xfrm>
          <a:off x="1695640" y="1516662"/>
          <a:ext cx="6191059" cy="673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Evidence must prove the attacker’s actions or innocence.</a:t>
          </a:r>
        </a:p>
      </dsp:txBody>
      <dsp:txXfrm>
        <a:off x="1695640" y="1516662"/>
        <a:ext cx="6191059" cy="673227"/>
      </dsp:txXfrm>
    </dsp:sp>
    <dsp:sp modelId="{D87B2319-3A27-4560-A0D6-86934726BABD}">
      <dsp:nvSpPr>
        <dsp:cNvPr id="0" name=""/>
        <dsp:cNvSpPr/>
      </dsp:nvSpPr>
      <dsp:spPr>
        <a:xfrm>
          <a:off x="1577340" y="2189889"/>
          <a:ext cx="630936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D636D47-5E14-468B-B461-693489397AA9}">
      <dsp:nvSpPr>
        <dsp:cNvPr id="0" name=""/>
        <dsp:cNvSpPr/>
      </dsp:nvSpPr>
      <dsp:spPr>
        <a:xfrm>
          <a:off x="0" y="2224275"/>
          <a:ext cx="78867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51BE75-3986-4751-9050-89FB4E618A11}">
      <dsp:nvSpPr>
        <dsp:cNvPr id="0" name=""/>
        <dsp:cNvSpPr/>
      </dsp:nvSpPr>
      <dsp:spPr>
        <a:xfrm>
          <a:off x="0" y="2224275"/>
          <a:ext cx="1577340" cy="741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Reliable</a:t>
          </a:r>
        </a:p>
      </dsp:txBody>
      <dsp:txXfrm>
        <a:off x="0" y="2224275"/>
        <a:ext cx="1577340" cy="741274"/>
      </dsp:txXfrm>
    </dsp:sp>
    <dsp:sp modelId="{E35C8B8C-7014-43ED-88A3-1D3C37EC64C3}">
      <dsp:nvSpPr>
        <dsp:cNvPr id="0" name=""/>
        <dsp:cNvSpPr/>
      </dsp:nvSpPr>
      <dsp:spPr>
        <a:xfrm>
          <a:off x="1695640" y="2257936"/>
          <a:ext cx="6191059" cy="673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There must be no doubt about the authenticity or veracity of the evidence.</a:t>
          </a:r>
        </a:p>
      </dsp:txBody>
      <dsp:txXfrm>
        <a:off x="1695640" y="2257936"/>
        <a:ext cx="6191059" cy="673227"/>
      </dsp:txXfrm>
    </dsp:sp>
    <dsp:sp modelId="{78A37988-D53F-4EC1-9C01-BDA6EFD1800D}">
      <dsp:nvSpPr>
        <dsp:cNvPr id="0" name=""/>
        <dsp:cNvSpPr/>
      </dsp:nvSpPr>
      <dsp:spPr>
        <a:xfrm>
          <a:off x="1577340" y="2931163"/>
          <a:ext cx="630936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0DBD92B-70E9-40CC-82FB-B876372B572E}">
      <dsp:nvSpPr>
        <dsp:cNvPr id="0" name=""/>
        <dsp:cNvSpPr/>
      </dsp:nvSpPr>
      <dsp:spPr>
        <a:xfrm>
          <a:off x="0" y="2965549"/>
          <a:ext cx="78867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3C88B5-E50D-4043-9722-1B84A3D189DD}">
      <dsp:nvSpPr>
        <dsp:cNvPr id="0" name=""/>
        <dsp:cNvSpPr/>
      </dsp:nvSpPr>
      <dsp:spPr>
        <a:xfrm>
          <a:off x="0" y="2965549"/>
          <a:ext cx="1577340" cy="741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Believable</a:t>
          </a:r>
        </a:p>
      </dsp:txBody>
      <dsp:txXfrm>
        <a:off x="0" y="2965549"/>
        <a:ext cx="1577340" cy="741274"/>
      </dsp:txXfrm>
    </dsp:sp>
    <dsp:sp modelId="{1631D37A-8CFE-4035-9CF3-7D9D70AF7DFE}">
      <dsp:nvSpPr>
        <dsp:cNvPr id="0" name=""/>
        <dsp:cNvSpPr/>
      </dsp:nvSpPr>
      <dsp:spPr>
        <a:xfrm>
          <a:off x="1695640" y="2999210"/>
          <a:ext cx="6191059" cy="673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Evidence must be clear and understandable by the judges.</a:t>
          </a:r>
        </a:p>
      </dsp:txBody>
      <dsp:txXfrm>
        <a:off x="1695640" y="2999210"/>
        <a:ext cx="6191059" cy="673227"/>
      </dsp:txXfrm>
    </dsp:sp>
    <dsp:sp modelId="{BDD91502-1627-433D-A72B-7D351C7D4FA7}">
      <dsp:nvSpPr>
        <dsp:cNvPr id="0" name=""/>
        <dsp:cNvSpPr/>
      </dsp:nvSpPr>
      <dsp:spPr>
        <a:xfrm>
          <a:off x="1577340" y="3672438"/>
          <a:ext cx="630936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C5555F-7E9B-4AFA-B40F-4B5B3D59B53F}">
      <dsp:nvSpPr>
        <dsp:cNvPr id="0" name=""/>
        <dsp:cNvSpPr/>
      </dsp:nvSpPr>
      <dsp:spPr>
        <a:xfrm>
          <a:off x="2310" y="61909"/>
          <a:ext cx="1833041" cy="1099824"/>
        </a:xfrm>
        <a:prstGeom prst="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Hard Drive</a:t>
          </a:r>
        </a:p>
      </dsp:txBody>
      <dsp:txXfrm>
        <a:off x="2310" y="61909"/>
        <a:ext cx="1833041" cy="1099824"/>
      </dsp:txXfrm>
    </dsp:sp>
    <dsp:sp modelId="{DA06C7B6-4A80-486E-863F-6112E7CB1CCE}">
      <dsp:nvSpPr>
        <dsp:cNvPr id="0" name=""/>
        <dsp:cNvSpPr/>
      </dsp:nvSpPr>
      <dsp:spPr>
        <a:xfrm>
          <a:off x="2018656" y="61909"/>
          <a:ext cx="1833041" cy="1099824"/>
        </a:xfrm>
        <a:prstGeom prst="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Smart Card</a:t>
          </a:r>
        </a:p>
      </dsp:txBody>
      <dsp:txXfrm>
        <a:off x="2018656" y="61909"/>
        <a:ext cx="1833041" cy="1099824"/>
      </dsp:txXfrm>
    </dsp:sp>
    <dsp:sp modelId="{51CD74D0-DE0A-411A-8AA8-7A0379F7E993}">
      <dsp:nvSpPr>
        <dsp:cNvPr id="0" name=""/>
        <dsp:cNvSpPr/>
      </dsp:nvSpPr>
      <dsp:spPr>
        <a:xfrm>
          <a:off x="4035002" y="61909"/>
          <a:ext cx="1833041" cy="1099824"/>
        </a:xfrm>
        <a:prstGeom prst="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Biometric Scanners</a:t>
          </a:r>
        </a:p>
      </dsp:txBody>
      <dsp:txXfrm>
        <a:off x="4035002" y="61909"/>
        <a:ext cx="1833041" cy="1099824"/>
      </dsp:txXfrm>
    </dsp:sp>
    <dsp:sp modelId="{1CF4BBC5-E63B-4C9C-8693-F92B9B852DF2}">
      <dsp:nvSpPr>
        <dsp:cNvPr id="0" name=""/>
        <dsp:cNvSpPr/>
      </dsp:nvSpPr>
      <dsp:spPr>
        <a:xfrm>
          <a:off x="6051347" y="61909"/>
          <a:ext cx="1833041" cy="1099824"/>
        </a:xfrm>
        <a:prstGeom prst="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Digital Cameras</a:t>
          </a:r>
        </a:p>
      </dsp:txBody>
      <dsp:txXfrm>
        <a:off x="6051347" y="61909"/>
        <a:ext cx="1833041" cy="1099824"/>
      </dsp:txXfrm>
    </dsp:sp>
    <dsp:sp modelId="{B50DA002-38B0-4EB7-B131-1B90D03BA0D3}">
      <dsp:nvSpPr>
        <dsp:cNvPr id="0" name=""/>
        <dsp:cNvSpPr/>
      </dsp:nvSpPr>
      <dsp:spPr>
        <a:xfrm>
          <a:off x="2310" y="1345038"/>
          <a:ext cx="1833041" cy="1099824"/>
        </a:xfrm>
        <a:prstGeom prst="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Network Devices</a:t>
          </a:r>
        </a:p>
      </dsp:txBody>
      <dsp:txXfrm>
        <a:off x="2310" y="1345038"/>
        <a:ext cx="1833041" cy="1099824"/>
      </dsp:txXfrm>
    </dsp:sp>
    <dsp:sp modelId="{BBAE1022-F249-404F-AA11-18F8B5B1F1BA}">
      <dsp:nvSpPr>
        <dsp:cNvPr id="0" name=""/>
        <dsp:cNvSpPr/>
      </dsp:nvSpPr>
      <dsp:spPr>
        <a:xfrm>
          <a:off x="2018656" y="1345038"/>
          <a:ext cx="1833041" cy="1099824"/>
        </a:xfrm>
        <a:prstGeom prst="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Servers &amp; End User Systems</a:t>
          </a:r>
        </a:p>
      </dsp:txBody>
      <dsp:txXfrm>
        <a:off x="2018656" y="1345038"/>
        <a:ext cx="1833041" cy="1099824"/>
      </dsp:txXfrm>
    </dsp:sp>
    <dsp:sp modelId="{FE85E8E0-5893-4A94-B14A-F5781EEFA579}">
      <dsp:nvSpPr>
        <dsp:cNvPr id="0" name=""/>
        <dsp:cNvSpPr/>
      </dsp:nvSpPr>
      <dsp:spPr>
        <a:xfrm>
          <a:off x="4035002" y="1345038"/>
          <a:ext cx="1833041" cy="1099824"/>
        </a:xfrm>
        <a:prstGeom prst="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Printers, Scanners, &amp; Copiers</a:t>
          </a:r>
        </a:p>
      </dsp:txBody>
      <dsp:txXfrm>
        <a:off x="4035002" y="1345038"/>
        <a:ext cx="1833041" cy="1099824"/>
      </dsp:txXfrm>
    </dsp:sp>
    <dsp:sp modelId="{354DB481-5F0F-466A-8E78-AAB110D988A4}">
      <dsp:nvSpPr>
        <dsp:cNvPr id="0" name=""/>
        <dsp:cNvSpPr/>
      </dsp:nvSpPr>
      <dsp:spPr>
        <a:xfrm>
          <a:off x="6051347" y="1345038"/>
          <a:ext cx="1833041" cy="1099824"/>
        </a:xfrm>
        <a:prstGeom prst="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Removable storage devices</a:t>
          </a:r>
        </a:p>
      </dsp:txBody>
      <dsp:txXfrm>
        <a:off x="6051347" y="1345038"/>
        <a:ext cx="1833041" cy="1099824"/>
      </dsp:txXfrm>
    </dsp:sp>
    <dsp:sp modelId="{094EC844-A27A-4E5A-B067-43BDF250044B}">
      <dsp:nvSpPr>
        <dsp:cNvPr id="0" name=""/>
        <dsp:cNvSpPr/>
      </dsp:nvSpPr>
      <dsp:spPr>
        <a:xfrm>
          <a:off x="2310" y="2628167"/>
          <a:ext cx="1833041" cy="1099824"/>
        </a:xfrm>
        <a:prstGeom prst="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Card Skimmers</a:t>
          </a:r>
        </a:p>
      </dsp:txBody>
      <dsp:txXfrm>
        <a:off x="2310" y="2628167"/>
        <a:ext cx="1833041" cy="1099824"/>
      </dsp:txXfrm>
    </dsp:sp>
    <dsp:sp modelId="{4D7C811D-48BB-4E5B-97FC-44529DE4B1B9}">
      <dsp:nvSpPr>
        <dsp:cNvPr id="0" name=""/>
        <dsp:cNvSpPr/>
      </dsp:nvSpPr>
      <dsp:spPr>
        <a:xfrm>
          <a:off x="2018656" y="2628167"/>
          <a:ext cx="1833041" cy="1099824"/>
        </a:xfrm>
        <a:prstGeom prst="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Mobile Phones</a:t>
          </a:r>
        </a:p>
      </dsp:txBody>
      <dsp:txXfrm>
        <a:off x="2018656" y="2628167"/>
        <a:ext cx="1833041" cy="1099824"/>
      </dsp:txXfrm>
    </dsp:sp>
    <dsp:sp modelId="{FF2010E0-649D-4F7A-9862-1B3E489EE040}">
      <dsp:nvSpPr>
        <dsp:cNvPr id="0" name=""/>
        <dsp:cNvSpPr/>
      </dsp:nvSpPr>
      <dsp:spPr>
        <a:xfrm>
          <a:off x="4035002" y="2628167"/>
          <a:ext cx="1833041" cy="1099824"/>
        </a:xfrm>
        <a:prstGeom prst="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Security Devices &amp; Systems</a:t>
          </a:r>
        </a:p>
      </dsp:txBody>
      <dsp:txXfrm>
        <a:off x="4035002" y="2628167"/>
        <a:ext cx="1833041" cy="1099824"/>
      </dsp:txXfrm>
    </dsp:sp>
    <dsp:sp modelId="{FC48C334-FFD5-4870-B03F-E700A9D8B65C}">
      <dsp:nvSpPr>
        <dsp:cNvPr id="0" name=""/>
        <dsp:cNvSpPr/>
      </dsp:nvSpPr>
      <dsp:spPr>
        <a:xfrm>
          <a:off x="6051347" y="2628167"/>
          <a:ext cx="1833041" cy="1099824"/>
        </a:xfrm>
        <a:prstGeom prst="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Logging Applications &amp; Services</a:t>
          </a:r>
        </a:p>
      </dsp:txBody>
      <dsp:txXfrm>
        <a:off x="6051347" y="2628167"/>
        <a:ext cx="1833041" cy="109982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E383F0-C44E-46E8-BB3C-E42608BC8326}">
      <dsp:nvSpPr>
        <dsp:cNvPr id="0" name=""/>
        <dsp:cNvSpPr/>
      </dsp:nvSpPr>
      <dsp:spPr>
        <a:xfrm>
          <a:off x="2310" y="115616"/>
          <a:ext cx="1833041" cy="1099824"/>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File System Forensics</a:t>
          </a:r>
        </a:p>
      </dsp:txBody>
      <dsp:txXfrm>
        <a:off x="2310" y="115616"/>
        <a:ext cx="1833041" cy="1099824"/>
      </dsp:txXfrm>
    </dsp:sp>
    <dsp:sp modelId="{72E79188-6085-4C98-A13E-C8B45E10D95D}">
      <dsp:nvSpPr>
        <dsp:cNvPr id="0" name=""/>
        <dsp:cNvSpPr/>
      </dsp:nvSpPr>
      <dsp:spPr>
        <a:xfrm>
          <a:off x="2018656" y="100076"/>
          <a:ext cx="1833041" cy="1099824"/>
        </a:xfrm>
        <a:prstGeom prst="rect">
          <a:avLst/>
        </a:prstGeom>
        <a:solidFill>
          <a:schemeClr val="accent5">
            <a:hueOff val="296093"/>
            <a:satOff val="1018"/>
            <a:lumOff val="-488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Operating System Forensics</a:t>
          </a:r>
        </a:p>
      </dsp:txBody>
      <dsp:txXfrm>
        <a:off x="2018656" y="100076"/>
        <a:ext cx="1833041" cy="1099824"/>
      </dsp:txXfrm>
    </dsp:sp>
    <dsp:sp modelId="{03C513EA-9589-4383-8386-F9205F4C20E0}">
      <dsp:nvSpPr>
        <dsp:cNvPr id="0" name=""/>
        <dsp:cNvSpPr/>
      </dsp:nvSpPr>
      <dsp:spPr>
        <a:xfrm>
          <a:off x="4035002" y="115616"/>
          <a:ext cx="1833041" cy="1099824"/>
        </a:xfrm>
        <a:prstGeom prst="rect">
          <a:avLst/>
        </a:prstGeom>
        <a:solidFill>
          <a:schemeClr val="accent5">
            <a:hueOff val="592187"/>
            <a:satOff val="2036"/>
            <a:lumOff val="-976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Windows Registry Forensics</a:t>
          </a:r>
        </a:p>
      </dsp:txBody>
      <dsp:txXfrm>
        <a:off x="4035002" y="115616"/>
        <a:ext cx="1833041" cy="1099824"/>
      </dsp:txXfrm>
    </dsp:sp>
    <dsp:sp modelId="{32B5E6D6-F842-4085-835D-5A8055535576}">
      <dsp:nvSpPr>
        <dsp:cNvPr id="0" name=""/>
        <dsp:cNvSpPr/>
      </dsp:nvSpPr>
      <dsp:spPr>
        <a:xfrm>
          <a:off x="6051347" y="115616"/>
          <a:ext cx="1833041" cy="1099824"/>
        </a:xfrm>
        <a:prstGeom prst="rect">
          <a:avLst/>
        </a:prstGeom>
        <a:solidFill>
          <a:schemeClr val="accent5">
            <a:hueOff val="888280"/>
            <a:satOff val="3053"/>
            <a:lumOff val="-1465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Bypassing Anti-forensics Techniques</a:t>
          </a:r>
        </a:p>
      </dsp:txBody>
      <dsp:txXfrm>
        <a:off x="6051347" y="115616"/>
        <a:ext cx="1833041" cy="1099824"/>
      </dsp:txXfrm>
    </dsp:sp>
    <dsp:sp modelId="{E5CAE9B0-02EE-4EB0-BF4B-74452766FA33}">
      <dsp:nvSpPr>
        <dsp:cNvPr id="0" name=""/>
        <dsp:cNvSpPr/>
      </dsp:nvSpPr>
      <dsp:spPr>
        <a:xfrm>
          <a:off x="2310" y="1398746"/>
          <a:ext cx="1833041" cy="1099824"/>
        </a:xfrm>
        <a:prstGeom prst="rect">
          <a:avLst/>
        </a:prstGeom>
        <a:solidFill>
          <a:schemeClr val="accent5">
            <a:hueOff val="1184373"/>
            <a:satOff val="4071"/>
            <a:lumOff val="-195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Memory Forensics</a:t>
          </a:r>
        </a:p>
      </dsp:txBody>
      <dsp:txXfrm>
        <a:off x="2310" y="1398746"/>
        <a:ext cx="1833041" cy="1099824"/>
      </dsp:txXfrm>
    </dsp:sp>
    <dsp:sp modelId="{DD38484B-9043-4D42-AD35-F8CC9BB0BB40}">
      <dsp:nvSpPr>
        <dsp:cNvPr id="0" name=""/>
        <dsp:cNvSpPr/>
      </dsp:nvSpPr>
      <dsp:spPr>
        <a:xfrm>
          <a:off x="2018656" y="1398746"/>
          <a:ext cx="1833041" cy="1099824"/>
        </a:xfrm>
        <a:prstGeom prst="rect">
          <a:avLst/>
        </a:prstGeom>
        <a:solidFill>
          <a:schemeClr val="accent5">
            <a:hueOff val="1480466"/>
            <a:satOff val="5089"/>
            <a:lumOff val="-2442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Network Forensics</a:t>
          </a:r>
        </a:p>
      </dsp:txBody>
      <dsp:txXfrm>
        <a:off x="2018656" y="1398746"/>
        <a:ext cx="1833041" cy="1099824"/>
      </dsp:txXfrm>
    </dsp:sp>
    <dsp:sp modelId="{82E970F0-1D27-4673-A7AE-7ED1D271ED2F}">
      <dsp:nvSpPr>
        <dsp:cNvPr id="0" name=""/>
        <dsp:cNvSpPr/>
      </dsp:nvSpPr>
      <dsp:spPr>
        <a:xfrm>
          <a:off x="4035002" y="1398746"/>
          <a:ext cx="1833041" cy="1099824"/>
        </a:xfrm>
        <a:prstGeom prst="rect">
          <a:avLst/>
        </a:prstGeom>
        <a:solidFill>
          <a:schemeClr val="accent5">
            <a:hueOff val="1776560"/>
            <a:satOff val="6107"/>
            <a:lumOff val="-2930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Web Application Forensics</a:t>
          </a:r>
        </a:p>
      </dsp:txBody>
      <dsp:txXfrm>
        <a:off x="4035002" y="1398746"/>
        <a:ext cx="1833041" cy="1099824"/>
      </dsp:txXfrm>
    </dsp:sp>
    <dsp:sp modelId="{DC50387F-0B3F-42C0-AEC4-C16809B5C6FE}">
      <dsp:nvSpPr>
        <dsp:cNvPr id="0" name=""/>
        <dsp:cNvSpPr/>
      </dsp:nvSpPr>
      <dsp:spPr>
        <a:xfrm>
          <a:off x="6051347" y="1398746"/>
          <a:ext cx="1833041" cy="1099824"/>
        </a:xfrm>
        <a:prstGeom prst="rect">
          <a:avLst/>
        </a:prstGeom>
        <a:solidFill>
          <a:schemeClr val="accent5">
            <a:hueOff val="2072653"/>
            <a:satOff val="7125"/>
            <a:lumOff val="-3418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Database Forensics</a:t>
          </a:r>
        </a:p>
      </dsp:txBody>
      <dsp:txXfrm>
        <a:off x="6051347" y="1398746"/>
        <a:ext cx="1833041" cy="1099824"/>
      </dsp:txXfrm>
    </dsp:sp>
    <dsp:sp modelId="{496DABB8-A6FF-4D1D-A33B-397FAFF9A18E}">
      <dsp:nvSpPr>
        <dsp:cNvPr id="0" name=""/>
        <dsp:cNvSpPr/>
      </dsp:nvSpPr>
      <dsp:spPr>
        <a:xfrm>
          <a:off x="2310" y="2681875"/>
          <a:ext cx="1833041" cy="1099824"/>
        </a:xfrm>
        <a:prstGeom prst="rect">
          <a:avLst/>
        </a:prstGeom>
        <a:solidFill>
          <a:schemeClr val="accent5">
            <a:hueOff val="2368746"/>
            <a:satOff val="8143"/>
            <a:lumOff val="-390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Cloud Forensics</a:t>
          </a:r>
        </a:p>
      </dsp:txBody>
      <dsp:txXfrm>
        <a:off x="2310" y="2681875"/>
        <a:ext cx="1833041" cy="1099824"/>
      </dsp:txXfrm>
    </dsp:sp>
    <dsp:sp modelId="{E69FE52B-D9BC-4D74-A104-62FFEC482656}">
      <dsp:nvSpPr>
        <dsp:cNvPr id="0" name=""/>
        <dsp:cNvSpPr/>
      </dsp:nvSpPr>
      <dsp:spPr>
        <a:xfrm>
          <a:off x="2018656" y="2681875"/>
          <a:ext cx="1833041" cy="1099824"/>
        </a:xfrm>
        <a:prstGeom prst="rect">
          <a:avLst/>
        </a:prstGeom>
        <a:solidFill>
          <a:schemeClr val="accent5">
            <a:hueOff val="2664839"/>
            <a:satOff val="9160"/>
            <a:lumOff val="-439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Malware Forensics</a:t>
          </a:r>
        </a:p>
      </dsp:txBody>
      <dsp:txXfrm>
        <a:off x="2018656" y="2681875"/>
        <a:ext cx="1833041" cy="1099824"/>
      </dsp:txXfrm>
    </dsp:sp>
    <dsp:sp modelId="{CCE61FA9-16F2-440B-B6F7-272BB5D4724F}">
      <dsp:nvSpPr>
        <dsp:cNvPr id="0" name=""/>
        <dsp:cNvSpPr/>
      </dsp:nvSpPr>
      <dsp:spPr>
        <a:xfrm>
          <a:off x="4035002" y="2681875"/>
          <a:ext cx="1833041" cy="1099824"/>
        </a:xfrm>
        <a:prstGeom prst="rect">
          <a:avLst/>
        </a:prstGeom>
        <a:solidFill>
          <a:schemeClr val="accent5">
            <a:hueOff val="2960933"/>
            <a:satOff val="10178"/>
            <a:lumOff val="-4884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Email Forensics</a:t>
          </a:r>
        </a:p>
      </dsp:txBody>
      <dsp:txXfrm>
        <a:off x="4035002" y="2681875"/>
        <a:ext cx="1833041" cy="1099824"/>
      </dsp:txXfrm>
    </dsp:sp>
    <dsp:sp modelId="{E09FE0D8-3D47-420C-84ED-B00D812E1C69}">
      <dsp:nvSpPr>
        <dsp:cNvPr id="0" name=""/>
        <dsp:cNvSpPr/>
      </dsp:nvSpPr>
      <dsp:spPr>
        <a:xfrm>
          <a:off x="6051347" y="2681875"/>
          <a:ext cx="1833041" cy="1099824"/>
        </a:xfrm>
        <a:prstGeom prst="rect">
          <a:avLst/>
        </a:prstGeom>
        <a:solidFill>
          <a:schemeClr val="accent5">
            <a:hueOff val="3257026"/>
            <a:satOff val="11196"/>
            <a:lumOff val="-5372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Mobile Forensics</a:t>
          </a:r>
        </a:p>
      </dsp:txBody>
      <dsp:txXfrm>
        <a:off x="6051347" y="2681875"/>
        <a:ext cx="1833041" cy="109982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75F92F-B4AD-4F1F-86B2-1210585962F6}">
      <dsp:nvSpPr>
        <dsp:cNvPr id="0" name=""/>
        <dsp:cNvSpPr/>
      </dsp:nvSpPr>
      <dsp:spPr>
        <a:xfrm>
          <a:off x="-4597361" y="-704867"/>
          <a:ext cx="5476409" cy="5476409"/>
        </a:xfrm>
        <a:prstGeom prst="blockArc">
          <a:avLst>
            <a:gd name="adj1" fmla="val 18900000"/>
            <a:gd name="adj2" fmla="val 2700000"/>
            <a:gd name="adj3" fmla="val 394"/>
          </a:avLst>
        </a:prstGeom>
        <a:noFill/>
        <a:ln w="25400" cap="flat" cmpd="sng" algn="ctr">
          <a:solidFill>
            <a:schemeClr val="accent1">
              <a:tint val="99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76DABBC-0CD6-497B-9648-7ACC3EA18467}">
      <dsp:nvSpPr>
        <dsp:cNvPr id="0" name=""/>
        <dsp:cNvSpPr/>
      </dsp:nvSpPr>
      <dsp:spPr>
        <a:xfrm>
          <a:off x="460425" y="312645"/>
          <a:ext cx="6440269" cy="625617"/>
        </a:xfrm>
        <a:prstGeom prst="rect">
          <a:avLst/>
        </a:prstGeom>
        <a:solidFill>
          <a:schemeClr val="accent1">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6584"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Handle original data as little as possible</a:t>
          </a:r>
        </a:p>
      </dsp:txBody>
      <dsp:txXfrm>
        <a:off x="460425" y="312645"/>
        <a:ext cx="6440269" cy="625617"/>
      </dsp:txXfrm>
    </dsp:sp>
    <dsp:sp modelId="{6E9EF13B-9BEC-46A1-90B0-D01E3861A80E}">
      <dsp:nvSpPr>
        <dsp:cNvPr id="0" name=""/>
        <dsp:cNvSpPr/>
      </dsp:nvSpPr>
      <dsp:spPr>
        <a:xfrm>
          <a:off x="160090" y="76201"/>
          <a:ext cx="782021" cy="782021"/>
        </a:xfrm>
        <a:prstGeom prst="ellipse">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9B70B27-B851-4990-9C91-DD8B6F503AA9}">
      <dsp:nvSpPr>
        <dsp:cNvPr id="0" name=""/>
        <dsp:cNvSpPr/>
      </dsp:nvSpPr>
      <dsp:spPr>
        <a:xfrm>
          <a:off x="819106" y="1251234"/>
          <a:ext cx="6081589" cy="625617"/>
        </a:xfrm>
        <a:prstGeom prst="rect">
          <a:avLst/>
        </a:prstGeom>
        <a:solidFill>
          <a:schemeClr val="accent1">
            <a:shade val="80000"/>
            <a:hueOff val="4086"/>
            <a:satOff val="4306"/>
            <a:lumOff val="468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6584"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Comply with the rules of evidence</a:t>
          </a:r>
        </a:p>
      </dsp:txBody>
      <dsp:txXfrm>
        <a:off x="819106" y="1251234"/>
        <a:ext cx="6081589" cy="625617"/>
      </dsp:txXfrm>
    </dsp:sp>
    <dsp:sp modelId="{B6941B18-44B2-4ECD-AEC8-49D6CCF1BA35}">
      <dsp:nvSpPr>
        <dsp:cNvPr id="0" name=""/>
        <dsp:cNvSpPr/>
      </dsp:nvSpPr>
      <dsp:spPr>
        <a:xfrm>
          <a:off x="428095" y="1173032"/>
          <a:ext cx="782021" cy="782021"/>
        </a:xfrm>
        <a:prstGeom prst="ellipse">
          <a:avLst/>
        </a:prstGeom>
        <a:solidFill>
          <a:schemeClr val="lt1">
            <a:hueOff val="0"/>
            <a:satOff val="0"/>
            <a:lumOff val="0"/>
            <a:alphaOff val="0"/>
          </a:schemeClr>
        </a:solidFill>
        <a:ln w="25400" cap="flat" cmpd="sng" algn="ctr">
          <a:solidFill>
            <a:schemeClr val="accent1">
              <a:shade val="80000"/>
              <a:hueOff val="4086"/>
              <a:satOff val="4306"/>
              <a:lumOff val="4680"/>
              <a:alphaOff val="0"/>
            </a:schemeClr>
          </a:solidFill>
          <a:prstDash val="solid"/>
        </a:ln>
        <a:effectLst/>
      </dsp:spPr>
      <dsp:style>
        <a:lnRef idx="2">
          <a:scrgbClr r="0" g="0" b="0"/>
        </a:lnRef>
        <a:fillRef idx="1">
          <a:scrgbClr r="0" g="0" b="0"/>
        </a:fillRef>
        <a:effectRef idx="0">
          <a:scrgbClr r="0" g="0" b="0"/>
        </a:effectRef>
        <a:fontRef idx="minor"/>
      </dsp:style>
    </dsp:sp>
    <dsp:sp modelId="{021402C5-91DC-4786-A307-88CD6B6FA66E}">
      <dsp:nvSpPr>
        <dsp:cNvPr id="0" name=""/>
        <dsp:cNvSpPr/>
      </dsp:nvSpPr>
      <dsp:spPr>
        <a:xfrm>
          <a:off x="819106" y="2189822"/>
          <a:ext cx="6081589" cy="625617"/>
        </a:xfrm>
        <a:prstGeom prst="rect">
          <a:avLst/>
        </a:prstGeom>
        <a:solidFill>
          <a:schemeClr val="accent1">
            <a:shade val="80000"/>
            <a:hueOff val="8173"/>
            <a:satOff val="8613"/>
            <a:lumOff val="93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6584"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Avoid exceeding one’s knowledge</a:t>
          </a:r>
        </a:p>
      </dsp:txBody>
      <dsp:txXfrm>
        <a:off x="819106" y="2189822"/>
        <a:ext cx="6081589" cy="625617"/>
      </dsp:txXfrm>
    </dsp:sp>
    <dsp:sp modelId="{547ADEAD-1D97-4927-AD76-BDA28536694A}">
      <dsp:nvSpPr>
        <dsp:cNvPr id="0" name=""/>
        <dsp:cNvSpPr/>
      </dsp:nvSpPr>
      <dsp:spPr>
        <a:xfrm>
          <a:off x="428095" y="2111620"/>
          <a:ext cx="782021" cy="782021"/>
        </a:xfrm>
        <a:prstGeom prst="ellipse">
          <a:avLst/>
        </a:prstGeom>
        <a:solidFill>
          <a:schemeClr val="lt1">
            <a:hueOff val="0"/>
            <a:satOff val="0"/>
            <a:lumOff val="0"/>
            <a:alphaOff val="0"/>
          </a:schemeClr>
        </a:solidFill>
        <a:ln w="25400" cap="flat" cmpd="sng" algn="ctr">
          <a:solidFill>
            <a:schemeClr val="accent1">
              <a:shade val="80000"/>
              <a:hueOff val="8173"/>
              <a:satOff val="8613"/>
              <a:lumOff val="9359"/>
              <a:alphaOff val="0"/>
            </a:schemeClr>
          </a:solidFill>
          <a:prstDash val="solid"/>
        </a:ln>
        <a:effectLst/>
      </dsp:spPr>
      <dsp:style>
        <a:lnRef idx="2">
          <a:scrgbClr r="0" g="0" b="0"/>
        </a:lnRef>
        <a:fillRef idx="1">
          <a:scrgbClr r="0" g="0" b="0"/>
        </a:fillRef>
        <a:effectRef idx="0">
          <a:scrgbClr r="0" g="0" b="0"/>
        </a:effectRef>
        <a:fontRef idx="minor"/>
      </dsp:style>
    </dsp:sp>
    <dsp:sp modelId="{D31B9649-0751-4479-9B41-E7F66CB46E8B}">
      <dsp:nvSpPr>
        <dsp:cNvPr id="0" name=""/>
        <dsp:cNvSpPr/>
      </dsp:nvSpPr>
      <dsp:spPr>
        <a:xfrm>
          <a:off x="460425" y="3128410"/>
          <a:ext cx="6440269" cy="625617"/>
        </a:xfrm>
        <a:prstGeom prst="rect">
          <a:avLst/>
        </a:prstGeom>
        <a:solidFill>
          <a:schemeClr val="accent1">
            <a:shade val="80000"/>
            <a:hueOff val="12259"/>
            <a:satOff val="12919"/>
            <a:lumOff val="1403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6584"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Create an analysis plan</a:t>
          </a:r>
        </a:p>
      </dsp:txBody>
      <dsp:txXfrm>
        <a:off x="460425" y="3128410"/>
        <a:ext cx="6440269" cy="625617"/>
      </dsp:txXfrm>
    </dsp:sp>
    <dsp:sp modelId="{43E334CC-CCB5-4801-8E6E-0651238C7CBA}">
      <dsp:nvSpPr>
        <dsp:cNvPr id="0" name=""/>
        <dsp:cNvSpPr/>
      </dsp:nvSpPr>
      <dsp:spPr>
        <a:xfrm>
          <a:off x="69414" y="3050208"/>
          <a:ext cx="782021" cy="782021"/>
        </a:xfrm>
        <a:prstGeom prst="ellipse">
          <a:avLst/>
        </a:prstGeom>
        <a:solidFill>
          <a:schemeClr val="lt1">
            <a:hueOff val="0"/>
            <a:satOff val="0"/>
            <a:lumOff val="0"/>
            <a:alphaOff val="0"/>
          </a:schemeClr>
        </a:solidFill>
        <a:ln w="25400" cap="flat" cmpd="sng" algn="ctr">
          <a:solidFill>
            <a:schemeClr val="accent1">
              <a:shade val="80000"/>
              <a:hueOff val="12259"/>
              <a:satOff val="12919"/>
              <a:lumOff val="14039"/>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C0358F-9787-40C1-9804-0428715D2FAE}">
      <dsp:nvSpPr>
        <dsp:cNvPr id="0" name=""/>
        <dsp:cNvSpPr/>
      </dsp:nvSpPr>
      <dsp:spPr>
        <a:xfrm>
          <a:off x="3119253" y="0"/>
          <a:ext cx="4678880" cy="1229476"/>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solidFill>
                <a:schemeClr val="tx1"/>
              </a:solidFill>
            </a:rPr>
            <a:t>Gather evidence</a:t>
          </a:r>
        </a:p>
      </dsp:txBody>
      <dsp:txXfrm>
        <a:off x="3119253" y="153685"/>
        <a:ext cx="4217827" cy="922107"/>
      </dsp:txXfrm>
    </dsp:sp>
    <dsp:sp modelId="{7A892DC9-0B08-4EA7-8F43-F93BFC302199}">
      <dsp:nvSpPr>
        <dsp:cNvPr id="0" name=""/>
        <dsp:cNvSpPr/>
      </dsp:nvSpPr>
      <dsp:spPr>
        <a:xfrm>
          <a:off x="0" y="0"/>
          <a:ext cx="3119253" cy="122947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dirty="0">
              <a:solidFill>
                <a:schemeClr val="tx1"/>
              </a:solidFill>
            </a:rPr>
            <a:t>Find</a:t>
          </a:r>
        </a:p>
      </dsp:txBody>
      <dsp:txXfrm>
        <a:off x="60018" y="60018"/>
        <a:ext cx="2999217" cy="1109440"/>
      </dsp:txXfrm>
    </dsp:sp>
    <dsp:sp modelId="{C91B50EB-3F3C-4E8A-8D4E-77CBD27ABDD0}">
      <dsp:nvSpPr>
        <dsp:cNvPr id="0" name=""/>
        <dsp:cNvSpPr/>
      </dsp:nvSpPr>
      <dsp:spPr>
        <a:xfrm>
          <a:off x="3119253" y="1352424"/>
          <a:ext cx="4678880" cy="1229476"/>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solidFill>
                <a:schemeClr val="tx1"/>
              </a:solidFill>
            </a:rPr>
            <a:t>Handle computers and storage media with caution</a:t>
          </a:r>
        </a:p>
      </dsp:txBody>
      <dsp:txXfrm>
        <a:off x="3119253" y="1506109"/>
        <a:ext cx="4217827" cy="922107"/>
      </dsp:txXfrm>
    </dsp:sp>
    <dsp:sp modelId="{49A590EE-63C3-429D-A15E-E7F8C4716D34}">
      <dsp:nvSpPr>
        <dsp:cNvPr id="0" name=""/>
        <dsp:cNvSpPr/>
      </dsp:nvSpPr>
      <dsp:spPr>
        <a:xfrm>
          <a:off x="0" y="1352424"/>
          <a:ext cx="3119253" cy="122947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dirty="0">
              <a:solidFill>
                <a:schemeClr val="tx1"/>
              </a:solidFill>
            </a:rPr>
            <a:t>Preserve</a:t>
          </a:r>
        </a:p>
      </dsp:txBody>
      <dsp:txXfrm>
        <a:off x="60018" y="1412442"/>
        <a:ext cx="2999217" cy="1109440"/>
      </dsp:txXfrm>
    </dsp:sp>
    <dsp:sp modelId="{051686A0-5A7C-4627-AE90-72A738E10202}">
      <dsp:nvSpPr>
        <dsp:cNvPr id="0" name=""/>
        <dsp:cNvSpPr/>
      </dsp:nvSpPr>
      <dsp:spPr>
        <a:xfrm>
          <a:off x="3119253" y="2704849"/>
          <a:ext cx="4678880" cy="1229476"/>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solidFill>
                <a:schemeClr val="tx1"/>
              </a:solidFill>
            </a:rPr>
            <a:t>Document evidence source and ensure evidence has not changed</a:t>
          </a:r>
        </a:p>
      </dsp:txBody>
      <dsp:txXfrm>
        <a:off x="3119253" y="2858534"/>
        <a:ext cx="4217827" cy="922107"/>
      </dsp:txXfrm>
    </dsp:sp>
    <dsp:sp modelId="{E059355D-C4F5-4DC8-AC60-E7C8317E12CF}">
      <dsp:nvSpPr>
        <dsp:cNvPr id="0" name=""/>
        <dsp:cNvSpPr/>
      </dsp:nvSpPr>
      <dsp:spPr>
        <a:xfrm>
          <a:off x="0" y="2704849"/>
          <a:ext cx="3119253" cy="122947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dirty="0">
              <a:solidFill>
                <a:schemeClr val="tx1"/>
              </a:solidFill>
            </a:rPr>
            <a:t>Prepare</a:t>
          </a:r>
        </a:p>
      </dsp:txBody>
      <dsp:txXfrm>
        <a:off x="60018" y="2764867"/>
        <a:ext cx="2999217" cy="110944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0FC4FC-12A1-4DFE-97C7-6152E9CA9A60}">
      <dsp:nvSpPr>
        <dsp:cNvPr id="0" name=""/>
        <dsp:cNvSpPr/>
      </dsp:nvSpPr>
      <dsp:spPr>
        <a:xfrm>
          <a:off x="0" y="405299"/>
          <a:ext cx="8299450" cy="504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C888852-9B03-4A62-90A1-3B4E12EF4017}">
      <dsp:nvSpPr>
        <dsp:cNvPr id="0" name=""/>
        <dsp:cNvSpPr/>
      </dsp:nvSpPr>
      <dsp:spPr>
        <a:xfrm>
          <a:off x="414972" y="110099"/>
          <a:ext cx="5809615" cy="590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590" tIns="0" rIns="219590" bIns="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rPr>
            <a:t>Avoid changing evidence</a:t>
          </a:r>
        </a:p>
      </dsp:txBody>
      <dsp:txXfrm>
        <a:off x="443793" y="138920"/>
        <a:ext cx="5751973" cy="532758"/>
      </dsp:txXfrm>
    </dsp:sp>
    <dsp:sp modelId="{2209B4A3-569C-4E46-AA94-44139EF84440}">
      <dsp:nvSpPr>
        <dsp:cNvPr id="0" name=""/>
        <dsp:cNvSpPr/>
      </dsp:nvSpPr>
      <dsp:spPr>
        <a:xfrm>
          <a:off x="0" y="1312500"/>
          <a:ext cx="8299450" cy="504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765E2D-12E6-4727-A28F-2EBB9EEF1986}">
      <dsp:nvSpPr>
        <dsp:cNvPr id="0" name=""/>
        <dsp:cNvSpPr/>
      </dsp:nvSpPr>
      <dsp:spPr>
        <a:xfrm>
          <a:off x="414972" y="1017300"/>
          <a:ext cx="5809615" cy="590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590" tIns="0" rIns="219590" bIns="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rPr>
            <a:t>Determine when evidence was created</a:t>
          </a:r>
        </a:p>
      </dsp:txBody>
      <dsp:txXfrm>
        <a:off x="443793" y="1046121"/>
        <a:ext cx="5751973" cy="532758"/>
      </dsp:txXfrm>
    </dsp:sp>
    <dsp:sp modelId="{9EC73EBF-BC18-4E48-9244-F30685C8C4C5}">
      <dsp:nvSpPr>
        <dsp:cNvPr id="0" name=""/>
        <dsp:cNvSpPr/>
      </dsp:nvSpPr>
      <dsp:spPr>
        <a:xfrm>
          <a:off x="0" y="2219700"/>
          <a:ext cx="8299450" cy="504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2848318-BF2B-490C-A8CA-867D9375B7F9}">
      <dsp:nvSpPr>
        <dsp:cNvPr id="0" name=""/>
        <dsp:cNvSpPr/>
      </dsp:nvSpPr>
      <dsp:spPr>
        <a:xfrm>
          <a:off x="414972" y="1924500"/>
          <a:ext cx="5809615" cy="590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590" tIns="0" rIns="219590" bIns="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rPr>
            <a:t>Trust only physical evidence</a:t>
          </a:r>
        </a:p>
      </dsp:txBody>
      <dsp:txXfrm>
        <a:off x="443793" y="1953321"/>
        <a:ext cx="5751973" cy="532758"/>
      </dsp:txXfrm>
    </dsp:sp>
    <dsp:sp modelId="{AE637718-6719-49E3-B79E-96F05D65E0E6}">
      <dsp:nvSpPr>
        <dsp:cNvPr id="0" name=""/>
        <dsp:cNvSpPr/>
      </dsp:nvSpPr>
      <dsp:spPr>
        <a:xfrm>
          <a:off x="0" y="3126900"/>
          <a:ext cx="8299450" cy="504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923CFC5-5E7E-4253-938A-D216E05133F7}">
      <dsp:nvSpPr>
        <dsp:cNvPr id="0" name=""/>
        <dsp:cNvSpPr/>
      </dsp:nvSpPr>
      <dsp:spPr>
        <a:xfrm>
          <a:off x="414972" y="2831700"/>
          <a:ext cx="5809615" cy="590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590" tIns="0" rIns="219590" bIns="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rPr>
            <a:t>Search throughout a device</a:t>
          </a:r>
        </a:p>
      </dsp:txBody>
      <dsp:txXfrm>
        <a:off x="443793" y="2860521"/>
        <a:ext cx="5751973" cy="532758"/>
      </dsp:txXfrm>
    </dsp:sp>
    <dsp:sp modelId="{2C2E9369-0730-4E3C-91D8-B94752684F5C}">
      <dsp:nvSpPr>
        <dsp:cNvPr id="0" name=""/>
        <dsp:cNvSpPr/>
      </dsp:nvSpPr>
      <dsp:spPr>
        <a:xfrm>
          <a:off x="0" y="4034100"/>
          <a:ext cx="8299450" cy="504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3838463-1AB0-4461-8797-0B6F675C2794}">
      <dsp:nvSpPr>
        <dsp:cNvPr id="0" name=""/>
        <dsp:cNvSpPr/>
      </dsp:nvSpPr>
      <dsp:spPr>
        <a:xfrm>
          <a:off x="414972" y="3738900"/>
          <a:ext cx="5809615" cy="590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590" tIns="0" rIns="219590" bIns="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rPr>
            <a:t>Present evidence well</a:t>
          </a:r>
        </a:p>
      </dsp:txBody>
      <dsp:txXfrm>
        <a:off x="443793" y="3767721"/>
        <a:ext cx="5751973" cy="532758"/>
      </dsp:txXfrm>
    </dsp:sp>
  </dsp:spTree>
</dsp:drawing>
</file>

<file path=ppt/diagrams/layout1.xml><?xml version="1.0" encoding="utf-8"?>
<dgm:layoutDef xmlns:dgm="http://schemas.openxmlformats.org/drawingml/2006/diagram" xmlns:a="http://schemas.openxmlformats.org/drawingml/2006/main" uniqueId="urn:microsoft.com/office/officeart/2005/8/layout/arrow6">
  <dgm:title val=""/>
  <dgm:desc val=""/>
  <dgm:catLst>
    <dgm:cat type="relationship" pri="40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0FFE6CB8-D921-4C9B-A1F6-369D84AD3B5F}"/>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3">
            <a:extLst>
              <a:ext uri="{FF2B5EF4-FFF2-40B4-BE49-F238E27FC236}">
                <a16:creationId xmlns:a16="http://schemas.microsoft.com/office/drawing/2014/main" id="{848AB9EC-F4B7-4E5D-8A59-233158186CA3}"/>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F2B319A0-9112-43A2-90C9-A5EE7F6FB348}"/>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a:solidFill>
                  <a:schemeClr val="tx1"/>
                </a:solidFill>
                <a:latin typeface="Arial" panose="020B0604020202020204" pitchFamily="34" charset="0"/>
                <a:cs typeface="Arial" panose="020B0604020202020204" pitchFamily="34" charset="0"/>
              </a:defRPr>
            </a:lvl1pPr>
            <a:lvl2pPr marL="742950" indent="-285750" defTabSz="903288" eaLnBrk="0" hangingPunct="0">
              <a:defRPr>
                <a:solidFill>
                  <a:schemeClr val="tx1"/>
                </a:solidFill>
                <a:latin typeface="Arial" panose="020B0604020202020204" pitchFamily="34" charset="0"/>
                <a:cs typeface="Arial" panose="020B0604020202020204" pitchFamily="34" charset="0"/>
              </a:defRPr>
            </a:lvl2pPr>
            <a:lvl3pPr marL="1143000" indent="-228600" defTabSz="903288" eaLnBrk="0" hangingPunct="0">
              <a:defRPr>
                <a:solidFill>
                  <a:schemeClr val="tx1"/>
                </a:solidFill>
                <a:latin typeface="Arial" panose="020B0604020202020204" pitchFamily="34" charset="0"/>
                <a:cs typeface="Arial" panose="020B0604020202020204" pitchFamily="34" charset="0"/>
              </a:defRPr>
            </a:lvl3pPr>
            <a:lvl4pPr marL="1600200" indent="-228600" defTabSz="903288" eaLnBrk="0" hangingPunct="0">
              <a:defRPr>
                <a:solidFill>
                  <a:schemeClr val="tx1"/>
                </a:solidFill>
                <a:latin typeface="Arial" panose="020B0604020202020204" pitchFamily="34" charset="0"/>
                <a:cs typeface="Arial" panose="020B0604020202020204" pitchFamily="34" charset="0"/>
              </a:defRPr>
            </a:lvl4pPr>
            <a:lvl5pPr marL="2057400" indent="-228600" defTabSz="903288" eaLnBrk="0" hangingPunct="0">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defRPr/>
            </a:pPr>
            <a:fld id="{F134B3F7-4E16-47E0-8FF8-800310D7D036}" type="slidenum">
              <a:rPr lang="en-US" altLang="en-US" sz="800" smtClean="0"/>
              <a:pPr algn="r">
                <a:defRPr/>
              </a:pPr>
              <a:t>‹#›</a:t>
            </a:fld>
            <a:endParaRPr lang="en-US" altLang="en-US" sz="800"/>
          </a:p>
        </p:txBody>
      </p:sp>
    </p:spTree>
    <p:extLst>
      <p:ext uri="{BB962C8B-B14F-4D97-AF65-F5344CB8AC3E}">
        <p14:creationId xmlns:p14="http://schemas.microsoft.com/office/powerpoint/2010/main" val="4093222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D0C54A02-ECE9-4226-939C-AFA10CFFDC29}"/>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1267" name="Line 10">
            <a:extLst>
              <a:ext uri="{FF2B5EF4-FFF2-40B4-BE49-F238E27FC236}">
                <a16:creationId xmlns:a16="http://schemas.microsoft.com/office/drawing/2014/main" id="{2632B048-CCC1-47B1-8FD4-05D21F564435}"/>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63EA9F61-069A-4BBC-9794-EC7F74582E79}"/>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98EE20DF-467F-4FEA-A95E-975E12064FA4}"/>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6EAA8066-65EE-495B-95F5-19798CF33F67}"/>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1522287-D24A-4D7C-923C-F620684850EC}" type="slidenum">
              <a:rPr lang="en-GB" altLang="en-US"/>
              <a:pPr>
                <a:defRPr/>
              </a:pPr>
              <a:t>‹#›</a:t>
            </a:fld>
            <a:endParaRPr lang="en-GB" altLang="en-US"/>
          </a:p>
        </p:txBody>
      </p:sp>
    </p:spTree>
    <p:extLst>
      <p:ext uri="{BB962C8B-B14F-4D97-AF65-F5344CB8AC3E}">
        <p14:creationId xmlns:p14="http://schemas.microsoft.com/office/powerpoint/2010/main" val="661045482"/>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1">
            <a:extLst>
              <a:ext uri="{FF2B5EF4-FFF2-40B4-BE49-F238E27FC236}">
                <a16:creationId xmlns:a16="http://schemas.microsoft.com/office/drawing/2014/main" id="{F9472EC0-35C7-4B5C-98A3-BD1BBC8D5408}"/>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A4205251-91E6-44EC-841D-6C4F90540D6D}" type="slidenum">
              <a:rPr lang="en-US" altLang="en-US" smtClean="0"/>
              <a:pPr>
                <a:lnSpc>
                  <a:spcPct val="100000"/>
                </a:lnSpc>
                <a:spcBef>
                  <a:spcPct val="0"/>
                </a:spcBef>
                <a:buSzTx/>
                <a:buFontTx/>
                <a:buNone/>
              </a:pPr>
              <a:t>1</a:t>
            </a:fld>
            <a:endParaRPr lang="en-US" altLang="en-US"/>
          </a:p>
        </p:txBody>
      </p:sp>
      <p:sp>
        <p:nvSpPr>
          <p:cNvPr id="14339" name="Rectangle 2">
            <a:extLst>
              <a:ext uri="{FF2B5EF4-FFF2-40B4-BE49-F238E27FC236}">
                <a16:creationId xmlns:a16="http://schemas.microsoft.com/office/drawing/2014/main" id="{5DE33600-1FE2-4B97-AD0C-AE4C0A92D81E}"/>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a:extLst>
              <a:ext uri="{FF2B5EF4-FFF2-40B4-BE49-F238E27FC236}">
                <a16:creationId xmlns:a16="http://schemas.microsoft.com/office/drawing/2014/main" id="{1814CB14-29A2-431B-BA0C-335F9A7DF842}"/>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18096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GB" sz="1200" b="0" i="0" kern="1200" dirty="0">
                <a:solidFill>
                  <a:schemeClr val="tx1"/>
                </a:solidFill>
                <a:effectLst/>
                <a:latin typeface="Arial" charset="0"/>
                <a:ea typeface="+mn-ea"/>
                <a:cs typeface="+mn-cs"/>
              </a:rPr>
              <a:t>Cybercrime To Cost The World $10.5 Trillion Annually By 2025. Report at https://cybersecurityventures.com/hackerpocalypse-cybercrime-report-2016/</a:t>
            </a: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GB" sz="1200" b="0" i="0" kern="1200" dirty="0">
                <a:solidFill>
                  <a:schemeClr val="tx1"/>
                </a:solidFill>
                <a:effectLst/>
                <a:latin typeface="Arial" charset="0"/>
                <a:ea typeface="+mn-ea"/>
                <a:cs typeface="+mn-cs"/>
              </a:rPr>
              <a:t>DEF</a:t>
            </a:r>
            <a:r>
              <a:rPr lang="en-GB" sz="1200" b="0" i="0" kern="1200" baseline="0" dirty="0">
                <a:solidFill>
                  <a:schemeClr val="tx1"/>
                </a:solidFill>
                <a:effectLst/>
                <a:latin typeface="Arial" charset="0"/>
                <a:ea typeface="+mn-ea"/>
                <a:cs typeface="+mn-cs"/>
              </a:rPr>
              <a:t> CON: </a:t>
            </a:r>
            <a:r>
              <a:rPr lang="en-GB" sz="1200" b="0" i="0" kern="1200" dirty="0">
                <a:solidFill>
                  <a:schemeClr val="tx1"/>
                </a:solidFill>
                <a:effectLst/>
                <a:latin typeface="Arial" charset="0"/>
                <a:ea typeface="+mn-ea"/>
                <a:cs typeface="+mn-cs"/>
              </a:rPr>
              <a:t>The world's largest, longest continuously run underground hacking </a:t>
            </a:r>
            <a:r>
              <a:rPr lang="en-GB" sz="1200" b="1" i="0" kern="1200" dirty="0">
                <a:solidFill>
                  <a:schemeClr val="tx1"/>
                </a:solidFill>
                <a:effectLst/>
                <a:latin typeface="Arial" charset="0"/>
                <a:ea typeface="+mn-ea"/>
                <a:cs typeface="+mn-cs"/>
              </a:rPr>
              <a:t>conference</a:t>
            </a:r>
            <a:r>
              <a:rPr lang="en-GB" sz="1200" b="0" i="0" kern="1200" dirty="0">
                <a:solidFill>
                  <a:schemeClr val="tx1"/>
                </a:solidFill>
                <a:effectLst/>
                <a:latin typeface="Arial" charset="0"/>
                <a:ea typeface="+mn-ea"/>
                <a:cs typeface="+mn-cs"/>
              </a:rPr>
              <a:t>. Join us in Las Vegas for top hacking research, hands-on learning, &amp; contests! </a:t>
            </a:r>
          </a:p>
          <a:p>
            <a:pPr marL="541337" marR="0" lvl="1" indent="-171450" algn="l" defTabSz="1020763" rtl="0" eaLnBrk="0" fontAlgn="base" latinLnBrk="0" hangingPunct="0">
              <a:lnSpc>
                <a:spcPct val="90000"/>
              </a:lnSpc>
              <a:spcBef>
                <a:spcPct val="50000"/>
              </a:spcBef>
              <a:spcAft>
                <a:spcPct val="0"/>
              </a:spcAft>
              <a:buClrTx/>
              <a:buSzPct val="100000"/>
              <a:buFont typeface="Wingdings" panose="05000000000000000000" pitchFamily="2" charset="2"/>
              <a:buChar char="§"/>
              <a:tabLst/>
              <a:defRPr/>
            </a:pPr>
            <a:r>
              <a:rPr lang="en-GB" sz="1200" b="0" i="0" kern="1200" dirty="0">
                <a:solidFill>
                  <a:schemeClr val="tx1"/>
                </a:solidFill>
                <a:effectLst/>
                <a:latin typeface="Arial" charset="0"/>
                <a:ea typeface="+mn-ea"/>
                <a:cs typeface="+mn-cs"/>
              </a:rPr>
              <a:t>https://www.defcon.org/</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DEF CON 33 is on August 7-10, 2025 at </a:t>
            </a:r>
          </a:p>
          <a:p>
            <a:pPr marL="1138238" lvl="2" indent="-171450">
              <a:buFont typeface="Courier New" panose="02070309020205020404" pitchFamily="49" charset="0"/>
              <a:buChar char="o"/>
            </a:pPr>
            <a:r>
              <a:rPr lang="en-GB" sz="1200" b="0" i="0" kern="1200" dirty="0">
                <a:solidFill>
                  <a:schemeClr val="tx1"/>
                </a:solidFill>
                <a:effectLst/>
                <a:latin typeface="Arial" charset="0"/>
                <a:ea typeface="+mn-ea"/>
                <a:cs typeface="+mn-cs"/>
              </a:rPr>
              <a:t>Las Vegas Convention </a:t>
            </a:r>
            <a:r>
              <a:rPr lang="en-GB" sz="1200" b="0" i="0" kern="1200" dirty="0" err="1">
                <a:solidFill>
                  <a:schemeClr val="tx1"/>
                </a:solidFill>
                <a:effectLst/>
                <a:latin typeface="Arial" charset="0"/>
                <a:ea typeface="+mn-ea"/>
                <a:cs typeface="+mn-cs"/>
              </a:rPr>
              <a:t>Center</a:t>
            </a:r>
            <a:r>
              <a:rPr lang="en-GB" sz="1200" b="0" i="0" kern="1200" dirty="0">
                <a:solidFill>
                  <a:schemeClr val="tx1"/>
                </a:solidFill>
                <a:effectLst/>
                <a:latin typeface="Arial" charset="0"/>
                <a:ea typeface="+mn-ea"/>
                <a:cs typeface="+mn-cs"/>
              </a:rPr>
              <a:t>, West Hall</a:t>
            </a:r>
          </a:p>
          <a:p>
            <a:pPr marL="541337" marR="0" lvl="1" indent="-171450" algn="l" defTabSz="1020763" rtl="0" eaLnBrk="0" fontAlgn="base" latinLnBrk="0" hangingPunct="0">
              <a:lnSpc>
                <a:spcPct val="90000"/>
              </a:lnSpc>
              <a:spcBef>
                <a:spcPct val="50000"/>
              </a:spcBef>
              <a:spcAft>
                <a:spcPct val="0"/>
              </a:spcAft>
              <a:buClrTx/>
              <a:buSzPct val="100000"/>
              <a:buFont typeface="Wingdings" panose="05000000000000000000" pitchFamily="2" charset="2"/>
              <a:buChar char="§"/>
              <a:tabLst/>
              <a:defRPr/>
            </a:pPr>
            <a:endParaRPr lang="en-GB" sz="1200" b="0" i="0" kern="1200" dirty="0">
              <a:solidFill>
                <a:schemeClr val="tx1"/>
              </a:solidFill>
              <a:effectLst/>
              <a:latin typeface="Arial" charset="0"/>
              <a:ea typeface="+mn-ea"/>
              <a:cs typeface="+mn-cs"/>
            </a:endParaRP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endParaRPr lang="en-GB" sz="1200" b="0" i="0" kern="1200" dirty="0">
              <a:solidFill>
                <a:schemeClr val="tx1"/>
              </a:solidFill>
              <a:effectLst/>
              <a:latin typeface="Arial" charset="0"/>
              <a:ea typeface="+mn-ea"/>
              <a:cs typeface="+mn-cs"/>
            </a:endParaRP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endParaRPr lang="en-GB" sz="1200" b="0" i="0" kern="1200" dirty="0">
              <a:solidFill>
                <a:schemeClr val="tx1"/>
              </a:solidFill>
              <a:effectLst/>
              <a:latin typeface="Arial" charset="0"/>
              <a:ea typeface="+mn-ea"/>
              <a:cs typeface="+mn-cs"/>
            </a:endParaRP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endParaRPr lang="en-GB" sz="1200" b="0" i="0" kern="1200" dirty="0">
              <a:solidFill>
                <a:schemeClr val="tx1"/>
              </a:solidFill>
              <a:effectLst/>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3</a:t>
            </a:fld>
            <a:endParaRPr lang="en-GB" altLang="en-US"/>
          </a:p>
        </p:txBody>
      </p:sp>
    </p:spTree>
    <p:extLst>
      <p:ext uri="{BB962C8B-B14F-4D97-AF65-F5344CB8AC3E}">
        <p14:creationId xmlns:p14="http://schemas.microsoft.com/office/powerpoint/2010/main" val="40773481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p:spPr>
        <p:txBody>
          <a:bodyPr>
            <a:normAutofit fontScale="92500" lnSpcReduction="10000"/>
          </a:bodyPr>
          <a:lstStyle/>
          <a:p>
            <a:r>
              <a:rPr lang="en-US" sz="1200" kern="1200" dirty="0">
                <a:solidFill>
                  <a:schemeClr val="tx1"/>
                </a:solidFill>
                <a:effectLst/>
                <a:latin typeface="Times New Roman" pitchFamily="18" charset="0"/>
                <a:ea typeface="+mn-ea"/>
                <a:cs typeface="+mn-cs"/>
              </a:rPr>
              <a:t>There are some general principles that apply to all investigations.</a:t>
            </a:r>
            <a:endParaRPr lang="en-US" dirty="0">
              <a:effectLst/>
            </a:endParaRPr>
          </a:p>
          <a:p>
            <a:pPr lvl="0"/>
            <a:endParaRPr lang="en-US" sz="1200" kern="1200" dirty="0">
              <a:solidFill>
                <a:schemeClr val="tx1"/>
              </a:solidFill>
              <a:effectLst/>
              <a:latin typeface="Times New Roman" pitchFamily="18" charset="0"/>
              <a:ea typeface="+mn-ea"/>
              <a:cs typeface="+mn-cs"/>
            </a:endParaRPr>
          </a:p>
          <a:p>
            <a:pPr lvl="0"/>
            <a:r>
              <a:rPr lang="en-US" sz="1200" b="1" kern="1200" dirty="0">
                <a:solidFill>
                  <a:schemeClr val="tx1"/>
                </a:solidFill>
                <a:effectLst/>
                <a:latin typeface="Times New Roman" pitchFamily="18" charset="0"/>
                <a:ea typeface="+mn-ea"/>
                <a:cs typeface="+mn-cs"/>
              </a:rPr>
              <a:t>Handle original data as little as possible.</a:t>
            </a:r>
            <a:endParaRPr lang="en-US" b="1" dirty="0">
              <a:effectLst/>
            </a:endParaRPr>
          </a:p>
          <a:p>
            <a:r>
              <a:rPr lang="en-US" sz="1200" kern="1200" dirty="0">
                <a:solidFill>
                  <a:schemeClr val="tx1"/>
                </a:solidFill>
                <a:effectLst/>
                <a:latin typeface="Times New Roman" pitchFamily="18" charset="0"/>
                <a:ea typeface="+mn-ea"/>
                <a:cs typeface="+mn-cs"/>
              </a:rPr>
              <a:t>Information should be copied prior to examination. There are two reasons it is important to not touch the actual evidence any more than is absolutely necessary. First, each time the information is touched, there is a chance it may be altered. Another reason is that another investigator may need to examine the original evidence.</a:t>
            </a:r>
            <a:endParaRPr lang="en-US" dirty="0">
              <a:effectLst/>
            </a:endParaRPr>
          </a:p>
          <a:p>
            <a:pPr lvl="0"/>
            <a:endParaRPr lang="en-US" sz="1200" kern="1200" dirty="0">
              <a:solidFill>
                <a:schemeClr val="tx1"/>
              </a:solidFill>
              <a:effectLst/>
              <a:latin typeface="Times New Roman" pitchFamily="18" charset="0"/>
              <a:ea typeface="+mn-ea"/>
              <a:cs typeface="+mn-cs"/>
            </a:endParaRPr>
          </a:p>
          <a:p>
            <a:pPr lvl="0"/>
            <a:r>
              <a:rPr lang="en-US" sz="1200" b="1" kern="1200" dirty="0">
                <a:solidFill>
                  <a:schemeClr val="tx1"/>
                </a:solidFill>
                <a:effectLst/>
                <a:latin typeface="Times New Roman" pitchFamily="18" charset="0"/>
                <a:ea typeface="+mn-ea"/>
                <a:cs typeface="+mn-cs"/>
              </a:rPr>
              <a:t>Comply with the rules of evidence.</a:t>
            </a:r>
          </a:p>
          <a:p>
            <a:r>
              <a:rPr lang="en-US" sz="1200" kern="1200" dirty="0">
                <a:solidFill>
                  <a:schemeClr val="tx1"/>
                </a:solidFill>
                <a:effectLst/>
                <a:latin typeface="Times New Roman" pitchFamily="18" charset="0"/>
                <a:ea typeface="+mn-ea"/>
                <a:cs typeface="+mn-cs"/>
              </a:rPr>
              <a:t>Rules of evidence govern whether, when, how, and why proof of a legal case can be placed before a judge or jury. A forensic specialist must keep in mind general rules of evidence (such as the chain of custody and the Daubert standard) as well as be aware of the rules particular to the individual jurisdiction.</a:t>
            </a:r>
            <a:endParaRPr lang="en-US" dirty="0">
              <a:effectLst/>
            </a:endParaRPr>
          </a:p>
          <a:p>
            <a:pPr lvl="0"/>
            <a:endParaRPr lang="en-US" sz="1200" kern="1200" dirty="0">
              <a:solidFill>
                <a:schemeClr val="tx1"/>
              </a:solidFill>
              <a:effectLst/>
              <a:latin typeface="Times New Roman" pitchFamily="18" charset="0"/>
              <a:ea typeface="+mn-ea"/>
              <a:cs typeface="+mn-cs"/>
            </a:endParaRPr>
          </a:p>
          <a:p>
            <a:pPr lvl="0"/>
            <a:r>
              <a:rPr lang="en-US" sz="1200" b="1" kern="1200" dirty="0">
                <a:solidFill>
                  <a:schemeClr val="tx1"/>
                </a:solidFill>
                <a:effectLst/>
                <a:latin typeface="Times New Roman" pitchFamily="18" charset="0"/>
                <a:ea typeface="+mn-ea"/>
                <a:cs typeface="+mn-cs"/>
              </a:rPr>
              <a:t>Avoid exceeding one’s knowledge.</a:t>
            </a:r>
            <a:endParaRPr lang="en-US" b="1" dirty="0">
              <a:effectLst/>
            </a:endParaRPr>
          </a:p>
          <a:p>
            <a:r>
              <a:rPr lang="en-US" sz="1200" kern="1200" dirty="0">
                <a:solidFill>
                  <a:schemeClr val="tx1"/>
                </a:solidFill>
                <a:effectLst/>
                <a:latin typeface="Times New Roman" pitchFamily="18" charset="0"/>
                <a:ea typeface="+mn-ea"/>
                <a:cs typeface="+mn-cs"/>
              </a:rPr>
              <a:t>Overextending beyond one’s knowledge or skills is likely to come out at trial. It is a good idea to adopt this standard: Never testify or write an expert report unless you are very sure of your expertise in the relevant technologies, and very comfortable with the conclusions you are presenting.</a:t>
            </a:r>
            <a:endParaRPr lang="en-US" dirty="0">
              <a:effectLst/>
            </a:endParaRPr>
          </a:p>
          <a:p>
            <a:pPr lvl="0"/>
            <a:endParaRPr lang="en-US" sz="1200" kern="1200" dirty="0">
              <a:solidFill>
                <a:schemeClr val="tx1"/>
              </a:solidFill>
              <a:effectLst/>
              <a:latin typeface="Times New Roman" pitchFamily="18" charset="0"/>
              <a:ea typeface="+mn-ea"/>
              <a:cs typeface="+mn-cs"/>
            </a:endParaRPr>
          </a:p>
          <a:p>
            <a:pPr lvl="0"/>
            <a:r>
              <a:rPr lang="en-US" sz="1200" b="1" kern="1200" dirty="0">
                <a:solidFill>
                  <a:schemeClr val="tx1"/>
                </a:solidFill>
                <a:effectLst/>
                <a:latin typeface="Times New Roman" pitchFamily="18" charset="0"/>
                <a:ea typeface="+mn-ea"/>
                <a:cs typeface="+mn-cs"/>
              </a:rPr>
              <a:t>Create an analysis plan.</a:t>
            </a:r>
            <a:endParaRPr lang="en-US" b="1" dirty="0">
              <a:effectLst/>
            </a:endParaRPr>
          </a:p>
          <a:p>
            <a:r>
              <a:rPr lang="en-US" sz="1200" kern="1200" dirty="0">
                <a:solidFill>
                  <a:schemeClr val="tx1"/>
                </a:solidFill>
                <a:effectLst/>
                <a:latin typeface="Times New Roman" pitchFamily="18" charset="0"/>
                <a:ea typeface="+mn-ea"/>
                <a:cs typeface="+mn-cs"/>
              </a:rPr>
              <a:t>An analysis plan guides your work. The plan should address how you will gather evidence, concerns about evidence being changed or destroyed, the tools appropriate to the type investigation, etc. In addition, the plan should include an order of volatility, so that the most volatile evidence is collected prior to less volatile evidence.</a:t>
            </a:r>
            <a:endParaRPr lang="en-US" dirty="0">
              <a:effectLst/>
            </a:endParaRPr>
          </a:p>
          <a:p>
            <a:pPr lvl="0"/>
            <a:endParaRPr lang="en-US" sz="1200" kern="1200" dirty="0">
              <a:solidFill>
                <a:schemeClr val="tx1"/>
              </a:solidFill>
              <a:effectLst/>
              <a:latin typeface="Times New Roman" pitchFamily="18" charset="0"/>
              <a:ea typeface="+mn-ea"/>
              <a:cs typeface="+mn-cs"/>
            </a:endParaRPr>
          </a:p>
        </p:txBody>
      </p:sp>
      <p:sp>
        <p:nvSpPr>
          <p:cNvPr id="39940" name="Date Placeholder 3"/>
          <p:cNvSpPr>
            <a:spLocks noGrp="1"/>
          </p:cNvSpPr>
          <p:nvPr>
            <p:ph type="dt" sz="quarter" idx="1"/>
          </p:nvPr>
        </p:nvSpPr>
        <p:spPr>
          <a:noFill/>
        </p:spPr>
        <p:txBody>
          <a:bodyPr/>
          <a:lstStyle/>
          <a:p>
            <a:pPr defTabSz="931863"/>
            <a:fld id="{45ACB36A-B612-4A50-9212-50D340BD5B5B}" type="datetime1">
              <a:rPr lang="en-US" smtClean="0"/>
              <a:pPr defTabSz="931863"/>
              <a:t>1/27/2025</a:t>
            </a:fld>
            <a:endParaRPr lang="en-US" dirty="0"/>
          </a:p>
        </p:txBody>
      </p:sp>
      <p:sp>
        <p:nvSpPr>
          <p:cNvPr id="39941" name="Footer Placeholder 4"/>
          <p:cNvSpPr>
            <a:spLocks noGrp="1"/>
          </p:cNvSpPr>
          <p:nvPr>
            <p:ph type="ftr" sz="quarter" idx="4"/>
          </p:nvPr>
        </p:nvSpPr>
        <p:spPr>
          <a:noFill/>
        </p:spPr>
        <p:txBody>
          <a:bodyPr/>
          <a:lstStyle/>
          <a:p>
            <a:pPr defTabSz="931863"/>
            <a:endParaRPr lang="en-US" dirty="0"/>
          </a:p>
        </p:txBody>
      </p:sp>
      <p:sp>
        <p:nvSpPr>
          <p:cNvPr id="39942" name="Slide Number Placeholder 5"/>
          <p:cNvSpPr>
            <a:spLocks noGrp="1"/>
          </p:cNvSpPr>
          <p:nvPr>
            <p:ph type="sldNum" sz="quarter" idx="5"/>
          </p:nvPr>
        </p:nvSpPr>
        <p:spPr>
          <a:noFill/>
        </p:spPr>
        <p:txBody>
          <a:bodyPr/>
          <a:lstStyle/>
          <a:p>
            <a:pPr defTabSz="931863"/>
            <a:fld id="{81DFCB42-EB4C-4662-8E90-59A15BF893F4}" type="slidenum">
              <a:rPr lang="en-US" smtClean="0"/>
              <a:pPr defTabSz="931863"/>
              <a:t>27</a:t>
            </a:fld>
            <a:endParaRPr lang="en-US" dirty="0"/>
          </a:p>
        </p:txBody>
      </p:sp>
    </p:spTree>
    <p:extLst>
      <p:ext uri="{BB962C8B-B14F-4D97-AF65-F5344CB8AC3E}">
        <p14:creationId xmlns:p14="http://schemas.microsoft.com/office/powerpoint/2010/main" val="30922106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Rot="1" noChangeAspect="1" noChangeArrowheads="1" noTextEdit="1"/>
          </p:cNvSpPr>
          <p:nvPr>
            <p:ph type="sldImg"/>
          </p:nvPr>
        </p:nvSpPr>
        <p:spPr>
          <a:ln/>
        </p:spPr>
      </p:sp>
      <p:sp>
        <p:nvSpPr>
          <p:cNvPr id="56323" name="Rectangle 3"/>
          <p:cNvSpPr>
            <a:spLocks noGrp="1" noChangeArrowheads="1"/>
          </p:cNvSpPr>
          <p:nvPr>
            <p:ph type="body" idx="1"/>
          </p:nvPr>
        </p:nvSpPr>
        <p:spPr>
          <a:noFill/>
          <a:ln/>
        </p:spPr>
        <p:txBody>
          <a:bodyPr/>
          <a:lstStyle/>
          <a:p>
            <a:pPr lvl="0"/>
            <a:endParaRPr lang="en-US" sz="1200" kern="1200" dirty="0">
              <a:solidFill>
                <a:schemeClr val="tx1"/>
              </a:solidFill>
              <a:effectLst/>
              <a:latin typeface="Times New Roman" pitchFamily="18" charset="0"/>
              <a:ea typeface="+mn-ea"/>
              <a:cs typeface="+mn-cs"/>
            </a:endParaRPr>
          </a:p>
        </p:txBody>
      </p:sp>
    </p:spTree>
    <p:extLst>
      <p:ext uri="{BB962C8B-B14F-4D97-AF65-F5344CB8AC3E}">
        <p14:creationId xmlns:p14="http://schemas.microsoft.com/office/powerpoint/2010/main" val="6482457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a:noFill/>
          <a:ln/>
        </p:spPr>
        <p:txBody>
          <a:bodyPr>
            <a:normAutofit fontScale="70000" lnSpcReduction="20000"/>
          </a:bodyPr>
          <a:lstStyle/>
          <a:p>
            <a:pPr marL="0" indent="0">
              <a:buNone/>
            </a:pPr>
            <a:r>
              <a:rPr lang="en-US" sz="1200" kern="1200" dirty="0">
                <a:solidFill>
                  <a:schemeClr val="tx1"/>
                </a:solidFill>
                <a:effectLst/>
                <a:latin typeface="Times New Roman" pitchFamily="18" charset="0"/>
                <a:ea typeface="+mn-ea"/>
                <a:cs typeface="+mn-cs"/>
              </a:rPr>
              <a:t>Chain of custody form</a:t>
            </a:r>
          </a:p>
          <a:p>
            <a:pPr marL="0" indent="0">
              <a:buNone/>
            </a:pPr>
            <a:endParaRPr lang="en-US" sz="1200" kern="1200" dirty="0">
              <a:solidFill>
                <a:schemeClr val="tx1"/>
              </a:solidFill>
              <a:effectLst/>
              <a:latin typeface="Times New Roman" pitchFamily="18" charset="0"/>
              <a:ea typeface="+mn-ea"/>
              <a:cs typeface="+mn-cs"/>
            </a:endParaRPr>
          </a:p>
          <a:p>
            <a:r>
              <a:rPr lang="en-US" sz="1200" kern="1200" dirty="0">
                <a:solidFill>
                  <a:schemeClr val="tx1"/>
                </a:solidFill>
                <a:effectLst/>
                <a:latin typeface="Times New Roman" pitchFamily="18" charset="0"/>
                <a:ea typeface="+mn-ea"/>
                <a:cs typeface="+mn-cs"/>
              </a:rPr>
              <a:t>Forensic specialists should take the following measures when gathering evidence:</a:t>
            </a:r>
          </a:p>
          <a:p>
            <a:pPr lvl="0"/>
            <a:endParaRPr lang="en-US" sz="1200" kern="1200" dirty="0">
              <a:solidFill>
                <a:schemeClr val="tx1"/>
              </a:solidFill>
              <a:effectLst/>
              <a:latin typeface="Times New Roman" pitchFamily="18" charset="0"/>
              <a:ea typeface="+mn-ea"/>
              <a:cs typeface="+mn-cs"/>
            </a:endParaRPr>
          </a:p>
          <a:p>
            <a:pPr lvl="0"/>
            <a:r>
              <a:rPr lang="en-US" sz="1200" kern="1200" dirty="0">
                <a:solidFill>
                  <a:schemeClr val="tx1"/>
                </a:solidFill>
                <a:effectLst/>
                <a:latin typeface="Times New Roman" pitchFamily="18" charset="0"/>
                <a:ea typeface="+mn-ea"/>
                <a:cs typeface="+mn-cs"/>
              </a:rPr>
              <a:t>Avoid changing the evidence—Forensic specialists should:</a:t>
            </a:r>
          </a:p>
          <a:p>
            <a:pPr marL="171450" lvl="0" indent="-171450">
              <a:buFont typeface="Arial" pitchFamily="34" charset="0"/>
              <a:buChar char="•"/>
            </a:pPr>
            <a:r>
              <a:rPr lang="en-US" sz="1200" kern="1200" dirty="0">
                <a:solidFill>
                  <a:schemeClr val="tx1"/>
                </a:solidFill>
                <a:effectLst/>
                <a:latin typeface="Times New Roman" pitchFamily="18" charset="0"/>
                <a:ea typeface="+mn-ea"/>
                <a:cs typeface="+mn-cs"/>
              </a:rPr>
              <a:t>Photograph equipment in place before removing it</a:t>
            </a:r>
          </a:p>
          <a:p>
            <a:pPr marL="171450" lvl="0" indent="-171450">
              <a:buFont typeface="Arial" pitchFamily="34" charset="0"/>
              <a:buChar char="•"/>
            </a:pPr>
            <a:r>
              <a:rPr lang="en-US" sz="1200" kern="1200" dirty="0">
                <a:solidFill>
                  <a:schemeClr val="tx1"/>
                </a:solidFill>
                <a:effectLst/>
                <a:latin typeface="Times New Roman" pitchFamily="18" charset="0"/>
                <a:ea typeface="+mn-ea"/>
                <a:cs typeface="+mn-cs"/>
              </a:rPr>
              <a:t>Label wires and sockets so computers and peripherals can be reassembled in a laboratory exactly as they were in the original location</a:t>
            </a:r>
          </a:p>
          <a:p>
            <a:pPr marL="171450" lvl="0" indent="-171450">
              <a:buFont typeface="Arial" pitchFamily="34" charset="0"/>
              <a:buChar char="•"/>
            </a:pPr>
            <a:r>
              <a:rPr lang="en-US" sz="1200" kern="1200" dirty="0">
                <a:solidFill>
                  <a:schemeClr val="tx1"/>
                </a:solidFill>
                <a:effectLst/>
                <a:latin typeface="Times New Roman" pitchFamily="18" charset="0"/>
                <a:ea typeface="+mn-ea"/>
                <a:cs typeface="+mn-cs"/>
              </a:rPr>
              <a:t>Transport computers, peripherals, and media carefully to avoid heat damage or jostling</a:t>
            </a:r>
          </a:p>
          <a:p>
            <a:pPr marL="171450" lvl="0" indent="-171450">
              <a:buFont typeface="Arial" pitchFamily="34" charset="0"/>
              <a:buChar char="•"/>
            </a:pPr>
            <a:r>
              <a:rPr lang="en-US" sz="1200" kern="1200" dirty="0">
                <a:solidFill>
                  <a:schemeClr val="tx1"/>
                </a:solidFill>
                <a:effectLst/>
                <a:latin typeface="Times New Roman" pitchFamily="18" charset="0"/>
                <a:ea typeface="+mn-ea"/>
                <a:cs typeface="+mn-cs"/>
              </a:rPr>
              <a:t>Avoid touching original computer hard disks and CDs</a:t>
            </a:r>
          </a:p>
          <a:p>
            <a:pPr marL="171450" lvl="0" indent="-171450">
              <a:buFont typeface="Arial" pitchFamily="34" charset="0"/>
              <a:buChar char="•"/>
            </a:pPr>
            <a:r>
              <a:rPr lang="en-US" sz="1200" kern="1200" dirty="0">
                <a:solidFill>
                  <a:schemeClr val="tx1"/>
                </a:solidFill>
                <a:effectLst/>
                <a:latin typeface="Times New Roman" pitchFamily="18" charset="0"/>
                <a:ea typeface="+mn-ea"/>
                <a:cs typeface="+mn-cs"/>
              </a:rPr>
              <a:t>Make exact bit-by-bit copies and store the copies on a medium that cannot be altered, such as a CD-ROM</a:t>
            </a:r>
          </a:p>
          <a:p>
            <a:pPr lvl="0"/>
            <a:endParaRPr lang="en-US" sz="1200" kern="1200" dirty="0">
              <a:solidFill>
                <a:schemeClr val="tx1"/>
              </a:solidFill>
              <a:effectLst/>
              <a:latin typeface="Times New Roman" pitchFamily="18" charset="0"/>
              <a:ea typeface="+mn-ea"/>
              <a:cs typeface="+mn-cs"/>
            </a:endParaRPr>
          </a:p>
          <a:p>
            <a:pPr lvl="0"/>
            <a:r>
              <a:rPr lang="en-US" sz="1200" kern="1200" dirty="0">
                <a:solidFill>
                  <a:schemeClr val="tx1"/>
                </a:solidFill>
                <a:effectLst/>
                <a:latin typeface="Times New Roman" pitchFamily="18" charset="0"/>
                <a:ea typeface="+mn-ea"/>
                <a:cs typeface="+mn-cs"/>
              </a:rPr>
              <a:t>Determine when evidence was created—Forensic specialists should not trust a computer’s internal clock or activity logs. Before logs disappear, an investigator should capture:</a:t>
            </a:r>
          </a:p>
          <a:p>
            <a:pPr marL="171450" lvl="0" indent="-171450">
              <a:buFont typeface="Arial" pitchFamily="34" charset="0"/>
              <a:buChar char="•"/>
            </a:pPr>
            <a:r>
              <a:rPr lang="en-US" sz="1200" kern="1200" dirty="0">
                <a:solidFill>
                  <a:schemeClr val="tx1"/>
                </a:solidFill>
                <a:effectLst/>
                <a:latin typeface="Times New Roman" pitchFamily="18" charset="0"/>
                <a:ea typeface="+mn-ea"/>
                <a:cs typeface="+mn-cs"/>
              </a:rPr>
              <a:t>The time a document was created</a:t>
            </a:r>
          </a:p>
          <a:p>
            <a:pPr marL="171450" lvl="0" indent="-171450">
              <a:buFont typeface="Arial" pitchFamily="34" charset="0"/>
              <a:buChar char="•"/>
            </a:pPr>
            <a:r>
              <a:rPr lang="en-US" sz="1200" kern="1200" dirty="0">
                <a:solidFill>
                  <a:schemeClr val="tx1"/>
                </a:solidFill>
                <a:effectLst/>
                <a:latin typeface="Times New Roman" pitchFamily="18" charset="0"/>
                <a:ea typeface="+mn-ea"/>
                <a:cs typeface="+mn-cs"/>
              </a:rPr>
              <a:t>The last time it was opened</a:t>
            </a:r>
          </a:p>
          <a:p>
            <a:pPr marL="171450" lvl="0" indent="-171450">
              <a:buFont typeface="Arial" pitchFamily="34" charset="0"/>
              <a:buChar char="•"/>
            </a:pPr>
            <a:r>
              <a:rPr lang="en-US" sz="1200" kern="1200" dirty="0">
                <a:solidFill>
                  <a:schemeClr val="tx1"/>
                </a:solidFill>
                <a:effectLst/>
                <a:latin typeface="Times New Roman" pitchFamily="18" charset="0"/>
                <a:ea typeface="+mn-ea"/>
                <a:cs typeface="+mn-cs"/>
              </a:rPr>
              <a:t>The last time it was changed</a:t>
            </a:r>
          </a:p>
          <a:p>
            <a:pPr lvl="0"/>
            <a:endParaRPr lang="en-US" sz="1200" kern="1200" dirty="0">
              <a:solidFill>
                <a:schemeClr val="tx1"/>
              </a:solidFill>
              <a:effectLst/>
              <a:latin typeface="Times New Roman" pitchFamily="18" charset="0"/>
              <a:ea typeface="+mn-ea"/>
              <a:cs typeface="+mn-cs"/>
            </a:endParaRPr>
          </a:p>
          <a:p>
            <a:pPr lvl="0"/>
            <a:r>
              <a:rPr lang="en-US" sz="1200" kern="1200" dirty="0">
                <a:solidFill>
                  <a:schemeClr val="tx1"/>
                </a:solidFill>
                <a:effectLst/>
                <a:latin typeface="Times New Roman" pitchFamily="18" charset="0"/>
                <a:ea typeface="+mn-ea"/>
                <a:cs typeface="+mn-cs"/>
              </a:rPr>
              <a:t>Trust only physical evidence—The physical level of magnetic materials is where the 1s and 0s of data are recorded. In system forensics, only this physical level is </a:t>
            </a:r>
          </a:p>
          <a:p>
            <a:pPr lvl="0"/>
            <a:r>
              <a:rPr lang="en-US" sz="1200" kern="1200" dirty="0">
                <a:solidFill>
                  <a:schemeClr val="tx1"/>
                </a:solidFill>
                <a:effectLst/>
                <a:latin typeface="Times New Roman" pitchFamily="18" charset="0"/>
                <a:ea typeface="+mn-ea"/>
                <a:cs typeface="+mn-cs"/>
              </a:rPr>
              <a:t>real. A forensic specialist should consider everything else untrustworthy.</a:t>
            </a:r>
          </a:p>
          <a:p>
            <a:pPr lvl="0"/>
            <a:endParaRPr lang="en-US" sz="1200" kern="1200" dirty="0">
              <a:solidFill>
                <a:schemeClr val="tx1"/>
              </a:solidFill>
              <a:effectLst/>
              <a:latin typeface="Times New Roman" pitchFamily="18" charset="0"/>
              <a:ea typeface="+mn-ea"/>
              <a:cs typeface="+mn-cs"/>
            </a:endParaRPr>
          </a:p>
          <a:p>
            <a:pPr lvl="0"/>
            <a:r>
              <a:rPr lang="en-US" sz="1200" kern="1200" dirty="0">
                <a:solidFill>
                  <a:schemeClr val="tx1"/>
                </a:solidFill>
                <a:effectLst/>
                <a:latin typeface="Times New Roman" pitchFamily="18" charset="0"/>
                <a:ea typeface="+mn-ea"/>
                <a:cs typeface="+mn-cs"/>
              </a:rPr>
              <a:t>Search throughout a device—Forensic specialists must search at the bit level across a wide range of areas inside a computer, including:</a:t>
            </a:r>
          </a:p>
          <a:p>
            <a:pPr marL="171450" lvl="0" indent="-171450">
              <a:buFont typeface="Arial" pitchFamily="34" charset="0"/>
              <a:buChar char="•"/>
            </a:pPr>
            <a:r>
              <a:rPr lang="en-US" sz="1200" kern="1200" dirty="0">
                <a:solidFill>
                  <a:schemeClr val="tx1"/>
                </a:solidFill>
                <a:effectLst/>
                <a:latin typeface="Times New Roman" pitchFamily="18" charset="0"/>
                <a:ea typeface="+mn-ea"/>
                <a:cs typeface="+mn-cs"/>
              </a:rPr>
              <a:t>Email and temporary files in the operating system and in databases</a:t>
            </a:r>
          </a:p>
          <a:p>
            <a:pPr marL="171450" lvl="0" indent="-171450">
              <a:buFont typeface="Arial" pitchFamily="34" charset="0"/>
              <a:buChar char="•"/>
            </a:pPr>
            <a:r>
              <a:rPr lang="en-US" sz="1200" kern="1200" dirty="0">
                <a:solidFill>
                  <a:schemeClr val="tx1"/>
                </a:solidFill>
                <a:effectLst/>
                <a:latin typeface="Times New Roman" pitchFamily="18" charset="0"/>
                <a:ea typeface="+mn-ea"/>
                <a:cs typeface="+mn-cs"/>
              </a:rPr>
              <a:t>Swap files that hold data temporarily, logical file structures, and slack and free space on the hard drive</a:t>
            </a:r>
          </a:p>
          <a:p>
            <a:pPr marL="171450" lvl="0" indent="-171450">
              <a:buFont typeface="Arial" pitchFamily="34" charset="0"/>
              <a:buChar char="•"/>
            </a:pPr>
            <a:r>
              <a:rPr lang="en-US" sz="1200" kern="1200" dirty="0">
                <a:solidFill>
                  <a:schemeClr val="tx1"/>
                </a:solidFill>
                <a:effectLst/>
                <a:latin typeface="Times New Roman" pitchFamily="18" charset="0"/>
                <a:ea typeface="+mn-ea"/>
                <a:cs typeface="+mn-cs"/>
              </a:rPr>
              <a:t>Software settings and script files that perform preset activities</a:t>
            </a:r>
          </a:p>
          <a:p>
            <a:pPr marL="171450" lvl="0" indent="-171450">
              <a:buFont typeface="Arial" pitchFamily="34" charset="0"/>
              <a:buChar char="•"/>
            </a:pPr>
            <a:r>
              <a:rPr lang="en-US" sz="1200" kern="1200" dirty="0">
                <a:solidFill>
                  <a:schemeClr val="tx1"/>
                </a:solidFill>
                <a:effectLst/>
                <a:latin typeface="Times New Roman" pitchFamily="18" charset="0"/>
                <a:ea typeface="+mn-ea"/>
                <a:cs typeface="+mn-cs"/>
              </a:rPr>
              <a:t>Web browser data caches, bookmarks and history, and session logs that record patterns of usage</a:t>
            </a:r>
          </a:p>
          <a:p>
            <a:pPr lvl="0"/>
            <a:endParaRPr lang="en-US" sz="1200" kern="1200" dirty="0">
              <a:solidFill>
                <a:schemeClr val="tx1"/>
              </a:solidFill>
              <a:effectLst/>
              <a:latin typeface="Times New Roman" pitchFamily="18" charset="0"/>
              <a:ea typeface="+mn-ea"/>
              <a:cs typeface="+mn-cs"/>
            </a:endParaRPr>
          </a:p>
          <a:p>
            <a:pPr lvl="0"/>
            <a:r>
              <a:rPr lang="en-US" sz="1200" kern="1200" dirty="0">
                <a:solidFill>
                  <a:schemeClr val="tx1"/>
                </a:solidFill>
                <a:effectLst/>
                <a:latin typeface="Times New Roman" pitchFamily="18" charset="0"/>
                <a:ea typeface="+mn-ea"/>
                <a:cs typeface="+mn-cs"/>
              </a:rPr>
              <a:t>Present the evidence well—Forensic examiners must present computer evidence in a logical, compelling, and persuasive manner. The evidence should be solid enough that a defense counsel cannot rebut it. A forensic specialist must create a step-by-step reconstruction of actions, with documented dates and times. The specialist’s testimony must explain simply and clearly what a suspect did or did not do.</a:t>
            </a:r>
          </a:p>
          <a:p>
            <a:endParaRPr lang="en-US" dirty="0"/>
          </a:p>
        </p:txBody>
      </p:sp>
    </p:spTree>
    <p:extLst>
      <p:ext uri="{BB962C8B-B14F-4D97-AF65-F5344CB8AC3E}">
        <p14:creationId xmlns:p14="http://schemas.microsoft.com/office/powerpoint/2010/main" val="7688279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30</a:t>
            </a:fld>
            <a:endParaRPr lang="en-GB" altLang="en-US"/>
          </a:p>
        </p:txBody>
      </p:sp>
    </p:spTree>
    <p:extLst>
      <p:ext uri="{BB962C8B-B14F-4D97-AF65-F5344CB8AC3E}">
        <p14:creationId xmlns:p14="http://schemas.microsoft.com/office/powerpoint/2010/main" val="7229626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4" name="Rectangle 5">
            <a:extLst>
              <a:ext uri="{FF2B5EF4-FFF2-40B4-BE49-F238E27FC236}">
                <a16:creationId xmlns:a16="http://schemas.microsoft.com/office/drawing/2014/main" id="{5B75EFE2-8B2A-4089-96B2-3FF48AF6ADA2}"/>
              </a:ext>
            </a:extLst>
          </p:cNvPr>
          <p:cNvSpPr>
            <a:spLocks noGrp="1" noChangeArrowheads="1"/>
          </p:cNvSpPr>
          <p:nvPr>
            <p:ph type="ftr" sz="quarter" idx="10"/>
          </p:nvPr>
        </p:nvSpPr>
        <p:spPr>
          <a:xfrm>
            <a:off x="2971800" y="6153150"/>
            <a:ext cx="2590800" cy="476250"/>
          </a:xfrm>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BF67AC1B-8D49-4B36-B7C0-F3223AFA98AA}"/>
              </a:ext>
            </a:extLst>
          </p:cNvPr>
          <p:cNvSpPr>
            <a:spLocks noGrp="1" noChangeArrowheads="1"/>
          </p:cNvSpPr>
          <p:nvPr>
            <p:ph type="sldNum" sz="quarter" idx="11"/>
          </p:nvPr>
        </p:nvSpPr>
        <p:spPr>
          <a:xfrm>
            <a:off x="6553200" y="6516688"/>
            <a:ext cx="2133600" cy="341312"/>
          </a:xfrm>
        </p:spPr>
        <p:txBody>
          <a:bodyPr/>
          <a:lstStyle>
            <a:lvl1pPr>
              <a:defRPr/>
            </a:lvl1pPr>
          </a:lstStyle>
          <a:p>
            <a:pPr>
              <a:defRPr/>
            </a:pPr>
            <a:fld id="{113B6C95-AC12-42D6-9DB8-16B8E4710DF9}" type="slidenum">
              <a:rPr lang="en-US" altLang="en-US"/>
              <a:pPr>
                <a:defRPr/>
              </a:pPr>
              <a:t>‹#›</a:t>
            </a:fld>
            <a:endParaRPr lang="en-US" altLang="en-US"/>
          </a:p>
        </p:txBody>
      </p:sp>
    </p:spTree>
    <p:extLst>
      <p:ext uri="{BB962C8B-B14F-4D97-AF65-F5344CB8AC3E}">
        <p14:creationId xmlns:p14="http://schemas.microsoft.com/office/powerpoint/2010/main" val="3570584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a:extLst>
              <a:ext uri="{FF2B5EF4-FFF2-40B4-BE49-F238E27FC236}">
                <a16:creationId xmlns:a16="http://schemas.microsoft.com/office/drawing/2014/main" id="{7C2031D2-ACFB-4E4C-AFF9-9E7A56783645}"/>
              </a:ext>
            </a:extLst>
          </p:cNvPr>
          <p:cNvSpPr>
            <a:spLocks noGrp="1" noChangeArrowheads="1"/>
          </p:cNvSpPr>
          <p:nvPr>
            <p:ph type="ftr" sz="quarter" idx="10"/>
          </p:nvPr>
        </p:nvSpPr>
        <p:spPr>
          <a:ln/>
        </p:spPr>
        <p:txBody>
          <a:bodyPr/>
          <a:lstStyle>
            <a:lvl1pPr>
              <a:defRPr/>
            </a:lvl1pPr>
          </a:lstStyle>
          <a:p>
            <a:pPr>
              <a:defRPr/>
            </a:pPr>
            <a:r>
              <a:rPr lang="en-US"/>
              <a:t>Dr. Carlene Campbell</a:t>
            </a:r>
          </a:p>
          <a:p>
            <a:pPr>
              <a:defRPr/>
            </a:pPr>
            <a:r>
              <a:rPr lang="en-US"/>
              <a:t>Carlene.campbell@smu.ac.uk</a:t>
            </a:r>
          </a:p>
        </p:txBody>
      </p:sp>
      <p:sp>
        <p:nvSpPr>
          <p:cNvPr id="5" name="Rectangle 6">
            <a:extLst>
              <a:ext uri="{FF2B5EF4-FFF2-40B4-BE49-F238E27FC236}">
                <a16:creationId xmlns:a16="http://schemas.microsoft.com/office/drawing/2014/main" id="{8EEF2B38-0815-4FCE-B71C-9FE1C581D668}"/>
              </a:ext>
            </a:extLst>
          </p:cNvPr>
          <p:cNvSpPr>
            <a:spLocks noGrp="1" noChangeArrowheads="1"/>
          </p:cNvSpPr>
          <p:nvPr>
            <p:ph type="sldNum" sz="quarter" idx="11"/>
          </p:nvPr>
        </p:nvSpPr>
        <p:spPr>
          <a:ln/>
        </p:spPr>
        <p:txBody>
          <a:bodyPr/>
          <a:lstStyle>
            <a:lvl1pPr>
              <a:defRPr/>
            </a:lvl1pPr>
          </a:lstStyle>
          <a:p>
            <a:pPr>
              <a:defRPr/>
            </a:pPr>
            <a:fld id="{D59D80DC-CCE6-46FA-83FF-07FBF6FF2C7D}" type="slidenum">
              <a:rPr lang="en-US" altLang="en-US"/>
              <a:pPr>
                <a:defRPr/>
              </a:pPr>
              <a:t>‹#›</a:t>
            </a:fld>
            <a:endParaRPr lang="en-US" altLang="en-US"/>
          </a:p>
        </p:txBody>
      </p:sp>
    </p:spTree>
    <p:extLst>
      <p:ext uri="{BB962C8B-B14F-4D97-AF65-F5344CB8AC3E}">
        <p14:creationId xmlns:p14="http://schemas.microsoft.com/office/powerpoint/2010/main" val="182110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5">
            <a:extLst>
              <a:ext uri="{FF2B5EF4-FFF2-40B4-BE49-F238E27FC236}">
                <a16:creationId xmlns:a16="http://schemas.microsoft.com/office/drawing/2014/main" id="{8EEBCE60-2DD7-4DBA-9F91-B3C0A3CA58D1}"/>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0AF8C66D-0192-439B-9991-A7E16E074AB8}"/>
              </a:ext>
            </a:extLst>
          </p:cNvPr>
          <p:cNvSpPr>
            <a:spLocks noGrp="1" noChangeArrowheads="1"/>
          </p:cNvSpPr>
          <p:nvPr>
            <p:ph type="sldNum" sz="quarter" idx="11"/>
          </p:nvPr>
        </p:nvSpPr>
        <p:spPr/>
        <p:txBody>
          <a:bodyPr/>
          <a:lstStyle>
            <a:lvl1pPr>
              <a:defRPr/>
            </a:lvl1pPr>
          </a:lstStyle>
          <a:p>
            <a:pPr>
              <a:defRPr/>
            </a:pPr>
            <a:fld id="{812356B1-1C2A-488B-A11C-C7B9A32D3581}" type="slidenum">
              <a:rPr lang="en-US" altLang="en-US"/>
              <a:pPr>
                <a:defRPr/>
              </a:pPr>
              <a:t>‹#›</a:t>
            </a:fld>
            <a:endParaRPr lang="en-US" altLang="en-US"/>
          </a:p>
        </p:txBody>
      </p:sp>
    </p:spTree>
    <p:extLst>
      <p:ext uri="{BB962C8B-B14F-4D97-AF65-F5344CB8AC3E}">
        <p14:creationId xmlns:p14="http://schemas.microsoft.com/office/powerpoint/2010/main" val="1279619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a:extLst>
              <a:ext uri="{FF2B5EF4-FFF2-40B4-BE49-F238E27FC236}">
                <a16:creationId xmlns:a16="http://schemas.microsoft.com/office/drawing/2014/main" id="{E7FC398C-94E7-4DB1-BF41-1BFA3B74393F}"/>
              </a:ext>
            </a:extLst>
          </p:cNvPr>
          <p:cNvSpPr>
            <a:spLocks noGrp="1" noChangeArrowheads="1"/>
          </p:cNvSpPr>
          <p:nvPr>
            <p:ph type="ftr" sz="quarter" idx="10"/>
          </p:nvPr>
        </p:nvSpPr>
        <p:spPr>
          <a:ln/>
        </p:spPr>
        <p:txBody>
          <a:bodyPr/>
          <a:lstStyle>
            <a:lvl1pPr>
              <a:defRPr/>
            </a:lvl1pPr>
          </a:lstStyle>
          <a:p>
            <a:pPr>
              <a:defRPr/>
            </a:pPr>
            <a:r>
              <a:rPr lang="en-US"/>
              <a:t>Dr. Carlene Campbell</a:t>
            </a:r>
          </a:p>
          <a:p>
            <a:pPr>
              <a:defRPr/>
            </a:pPr>
            <a:r>
              <a:rPr lang="en-US"/>
              <a:t>Carlene.campbell@smu.ac.uk</a:t>
            </a:r>
          </a:p>
        </p:txBody>
      </p:sp>
      <p:sp>
        <p:nvSpPr>
          <p:cNvPr id="6" name="Rectangle 6">
            <a:extLst>
              <a:ext uri="{FF2B5EF4-FFF2-40B4-BE49-F238E27FC236}">
                <a16:creationId xmlns:a16="http://schemas.microsoft.com/office/drawing/2014/main" id="{19608218-17C4-472B-BAD7-D8FB5B6830DF}"/>
              </a:ext>
            </a:extLst>
          </p:cNvPr>
          <p:cNvSpPr>
            <a:spLocks noGrp="1" noChangeArrowheads="1"/>
          </p:cNvSpPr>
          <p:nvPr>
            <p:ph type="sldNum" sz="quarter" idx="11"/>
          </p:nvPr>
        </p:nvSpPr>
        <p:spPr>
          <a:ln/>
        </p:spPr>
        <p:txBody>
          <a:bodyPr/>
          <a:lstStyle>
            <a:lvl1pPr>
              <a:defRPr/>
            </a:lvl1pPr>
          </a:lstStyle>
          <a:p>
            <a:pPr>
              <a:defRPr/>
            </a:pPr>
            <a:fld id="{04173722-BF07-40C1-A67A-72A843548945}" type="slidenum">
              <a:rPr lang="en-US" altLang="en-US"/>
              <a:pPr>
                <a:defRPr/>
              </a:pPr>
              <a:t>‹#›</a:t>
            </a:fld>
            <a:endParaRPr lang="en-US" altLang="en-US"/>
          </a:p>
        </p:txBody>
      </p:sp>
    </p:spTree>
    <p:extLst>
      <p:ext uri="{BB962C8B-B14F-4D97-AF65-F5344CB8AC3E}">
        <p14:creationId xmlns:p14="http://schemas.microsoft.com/office/powerpoint/2010/main" val="1104008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a:extLst>
              <a:ext uri="{FF2B5EF4-FFF2-40B4-BE49-F238E27FC236}">
                <a16:creationId xmlns:a16="http://schemas.microsoft.com/office/drawing/2014/main" id="{DC50D39A-A51B-4AD4-AC21-71A1C9A78F8A}"/>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8" name="Rectangle 6">
            <a:extLst>
              <a:ext uri="{FF2B5EF4-FFF2-40B4-BE49-F238E27FC236}">
                <a16:creationId xmlns:a16="http://schemas.microsoft.com/office/drawing/2014/main" id="{2A08A5C0-8C60-4E72-9C48-01C8734FBF92}"/>
              </a:ext>
            </a:extLst>
          </p:cNvPr>
          <p:cNvSpPr>
            <a:spLocks noGrp="1" noChangeArrowheads="1"/>
          </p:cNvSpPr>
          <p:nvPr>
            <p:ph type="sldNum" sz="quarter" idx="11"/>
          </p:nvPr>
        </p:nvSpPr>
        <p:spPr/>
        <p:txBody>
          <a:bodyPr/>
          <a:lstStyle>
            <a:lvl1pPr>
              <a:defRPr/>
            </a:lvl1pPr>
          </a:lstStyle>
          <a:p>
            <a:pPr>
              <a:defRPr/>
            </a:pPr>
            <a:fld id="{8BA00DFD-5BE6-47F1-BFB0-3F7F62409B23}" type="slidenum">
              <a:rPr lang="en-US" altLang="en-US"/>
              <a:pPr>
                <a:defRPr/>
              </a:pPr>
              <a:t>‹#›</a:t>
            </a:fld>
            <a:endParaRPr lang="en-US" altLang="en-US"/>
          </a:p>
        </p:txBody>
      </p:sp>
    </p:spTree>
    <p:extLst>
      <p:ext uri="{BB962C8B-B14F-4D97-AF65-F5344CB8AC3E}">
        <p14:creationId xmlns:p14="http://schemas.microsoft.com/office/powerpoint/2010/main" val="1448600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Rectangle 5">
            <a:extLst>
              <a:ext uri="{FF2B5EF4-FFF2-40B4-BE49-F238E27FC236}">
                <a16:creationId xmlns:a16="http://schemas.microsoft.com/office/drawing/2014/main" id="{117E0D1A-C67E-4594-BB31-04F09B0EB77C}"/>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4" name="Rectangle 6">
            <a:extLst>
              <a:ext uri="{FF2B5EF4-FFF2-40B4-BE49-F238E27FC236}">
                <a16:creationId xmlns:a16="http://schemas.microsoft.com/office/drawing/2014/main" id="{3DCDE505-B22A-44FA-9CA8-8D98C35170A8}"/>
              </a:ext>
            </a:extLst>
          </p:cNvPr>
          <p:cNvSpPr>
            <a:spLocks noGrp="1" noChangeArrowheads="1"/>
          </p:cNvSpPr>
          <p:nvPr>
            <p:ph type="sldNum" sz="quarter" idx="11"/>
          </p:nvPr>
        </p:nvSpPr>
        <p:spPr/>
        <p:txBody>
          <a:bodyPr/>
          <a:lstStyle>
            <a:lvl1pPr>
              <a:defRPr/>
            </a:lvl1pPr>
          </a:lstStyle>
          <a:p>
            <a:pPr>
              <a:defRPr/>
            </a:pPr>
            <a:fld id="{21612706-FF37-44FC-BEF5-58F0639985EB}" type="slidenum">
              <a:rPr lang="en-US" altLang="en-US"/>
              <a:pPr>
                <a:defRPr/>
              </a:pPr>
              <a:t>‹#›</a:t>
            </a:fld>
            <a:endParaRPr lang="en-US" altLang="en-US"/>
          </a:p>
        </p:txBody>
      </p:sp>
    </p:spTree>
    <p:extLst>
      <p:ext uri="{BB962C8B-B14F-4D97-AF65-F5344CB8AC3E}">
        <p14:creationId xmlns:p14="http://schemas.microsoft.com/office/powerpoint/2010/main" val="3493361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27398C-0892-4330-93B3-ABDBC0F9B3C1}"/>
              </a:ext>
            </a:extLst>
          </p:cNvPr>
          <p:cNvSpPr>
            <a:spLocks noGrp="1" noChangeArrowheads="1"/>
          </p:cNvSpPr>
          <p:nvPr>
            <p:ph type="dt" sz="half" idx="10"/>
          </p:nvPr>
        </p:nvSpPr>
        <p:spPr>
          <a:xfrm>
            <a:off x="457200" y="6245225"/>
            <a:ext cx="2133600" cy="476250"/>
          </a:xfrm>
          <a:prstGeom prst="rect">
            <a:avLst/>
          </a:prstGeom>
        </p:spPr>
        <p:txBody>
          <a:bodyPr/>
          <a:lstStyle>
            <a:lvl1pPr eaLnBrk="1" hangingPunct="1">
              <a:defRPr>
                <a:latin typeface="Arial" charset="0"/>
                <a:cs typeface="Arial" charset="0"/>
              </a:defRPr>
            </a:lvl1pPr>
          </a:lstStyle>
          <a:p>
            <a:pPr>
              <a:defRPr/>
            </a:pPr>
            <a:fld id="{88B8E4A0-F2DB-4CCD-B7FB-5A53CFFEEFD6}" type="datetime3">
              <a:rPr lang="en-GB"/>
              <a:pPr>
                <a:defRPr/>
              </a:pPr>
              <a:t>27 January, 2025</a:t>
            </a:fld>
            <a:endParaRPr lang="en-US"/>
          </a:p>
        </p:txBody>
      </p:sp>
      <p:sp>
        <p:nvSpPr>
          <p:cNvPr id="3" name="Footer Placeholder 2">
            <a:extLst>
              <a:ext uri="{FF2B5EF4-FFF2-40B4-BE49-F238E27FC236}">
                <a16:creationId xmlns:a16="http://schemas.microsoft.com/office/drawing/2014/main" id="{21DB037D-8E8A-4758-B86C-7ECC2343214B}"/>
              </a:ext>
            </a:extLst>
          </p:cNvPr>
          <p:cNvSpPr>
            <a:spLocks noGrp="1" noChangeArrowheads="1"/>
          </p:cNvSpPr>
          <p:nvPr>
            <p:ph type="ftr" sz="quarter" idx="11"/>
          </p:nvPr>
        </p:nvSpPr>
        <p:spPr/>
        <p:txBody>
          <a:bodyPr/>
          <a:lstStyle>
            <a:lvl1pPr>
              <a:defRPr/>
            </a:lvl1pPr>
          </a:lstStyle>
          <a:p>
            <a:pPr>
              <a:defRPr/>
            </a:pPr>
            <a:r>
              <a:rPr lang="en-US"/>
              <a:t>Dr. Carlene Campbell Carlene.campbell@smu.ac.uk</a:t>
            </a:r>
          </a:p>
        </p:txBody>
      </p:sp>
      <p:sp>
        <p:nvSpPr>
          <p:cNvPr id="4" name="Slide Number Placeholder 3">
            <a:extLst>
              <a:ext uri="{FF2B5EF4-FFF2-40B4-BE49-F238E27FC236}">
                <a16:creationId xmlns:a16="http://schemas.microsoft.com/office/drawing/2014/main" id="{2E96B395-6651-4843-AC5C-9920AC3B6C64}"/>
              </a:ext>
            </a:extLst>
          </p:cNvPr>
          <p:cNvSpPr>
            <a:spLocks noGrp="1" noChangeArrowheads="1"/>
          </p:cNvSpPr>
          <p:nvPr>
            <p:ph type="sldNum" sz="quarter" idx="12"/>
          </p:nvPr>
        </p:nvSpPr>
        <p:spPr/>
        <p:txBody>
          <a:bodyPr/>
          <a:lstStyle>
            <a:lvl1pPr>
              <a:defRPr/>
            </a:lvl1pPr>
          </a:lstStyle>
          <a:p>
            <a:pPr>
              <a:defRPr/>
            </a:pPr>
            <a:fld id="{AF558ABD-4A33-4EB9-A087-62D484CE02A1}" type="slidenum">
              <a:rPr lang="en-US" altLang="en-US"/>
              <a:pPr>
                <a:defRPr/>
              </a:pPr>
              <a:t>‹#›</a:t>
            </a:fld>
            <a:endParaRPr lang="en-US" altLang="en-US"/>
          </a:p>
        </p:txBody>
      </p:sp>
    </p:spTree>
    <p:extLst>
      <p:ext uri="{BB962C8B-B14F-4D97-AF65-F5344CB8AC3E}">
        <p14:creationId xmlns:p14="http://schemas.microsoft.com/office/powerpoint/2010/main" val="2253955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4">
            <a:extLst>
              <a:ext uri="{FF2B5EF4-FFF2-40B4-BE49-F238E27FC236}">
                <a16:creationId xmlns:a16="http://schemas.microsoft.com/office/drawing/2014/main" id="{D4CD45E6-009B-4E5D-8A47-7FE13291AB2E}"/>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6" name="Slide Number Placeholder 5">
            <a:extLst>
              <a:ext uri="{FF2B5EF4-FFF2-40B4-BE49-F238E27FC236}">
                <a16:creationId xmlns:a16="http://schemas.microsoft.com/office/drawing/2014/main" id="{03C79B7D-63DE-4160-B6A1-1B3F6E5C6EA0}"/>
              </a:ext>
            </a:extLst>
          </p:cNvPr>
          <p:cNvSpPr>
            <a:spLocks noGrp="1" noChangeArrowheads="1"/>
          </p:cNvSpPr>
          <p:nvPr>
            <p:ph type="sldNum" sz="quarter" idx="11"/>
          </p:nvPr>
        </p:nvSpPr>
        <p:spPr/>
        <p:txBody>
          <a:bodyPr/>
          <a:lstStyle>
            <a:lvl1pPr>
              <a:defRPr/>
            </a:lvl1pPr>
          </a:lstStyle>
          <a:p>
            <a:pPr>
              <a:defRPr/>
            </a:pPr>
            <a:fld id="{175EF413-0149-4645-AE40-F435C0B71B3D}" type="slidenum">
              <a:rPr lang="en-US" altLang="en-US"/>
              <a:pPr>
                <a:defRPr/>
              </a:pPr>
              <a:t>‹#›</a:t>
            </a:fld>
            <a:endParaRPr lang="en-US" altLang="en-US"/>
          </a:p>
        </p:txBody>
      </p:sp>
    </p:spTree>
    <p:extLst>
      <p:ext uri="{BB962C8B-B14F-4D97-AF65-F5344CB8AC3E}">
        <p14:creationId xmlns:p14="http://schemas.microsoft.com/office/powerpoint/2010/main" val="33007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4">
            <a:extLst>
              <a:ext uri="{FF2B5EF4-FFF2-40B4-BE49-F238E27FC236}">
                <a16:creationId xmlns:a16="http://schemas.microsoft.com/office/drawing/2014/main" id="{12B0939F-5030-4500-95DF-023A02D39373}"/>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6" name="Slide Number Placeholder 5">
            <a:extLst>
              <a:ext uri="{FF2B5EF4-FFF2-40B4-BE49-F238E27FC236}">
                <a16:creationId xmlns:a16="http://schemas.microsoft.com/office/drawing/2014/main" id="{D14C2B49-68CB-45D8-A5AC-084515D211C6}"/>
              </a:ext>
            </a:extLst>
          </p:cNvPr>
          <p:cNvSpPr>
            <a:spLocks noGrp="1" noChangeArrowheads="1"/>
          </p:cNvSpPr>
          <p:nvPr>
            <p:ph type="sldNum" sz="quarter" idx="11"/>
          </p:nvPr>
        </p:nvSpPr>
        <p:spPr/>
        <p:txBody>
          <a:bodyPr/>
          <a:lstStyle>
            <a:lvl1pPr>
              <a:defRPr/>
            </a:lvl1pPr>
          </a:lstStyle>
          <a:p>
            <a:pPr>
              <a:defRPr/>
            </a:pPr>
            <a:fld id="{575F320D-C04C-4B3A-8A4D-55D1A98F4C7F}" type="slidenum">
              <a:rPr lang="en-US" altLang="en-US"/>
              <a:pPr>
                <a:defRPr/>
              </a:pPr>
              <a:t>‹#›</a:t>
            </a:fld>
            <a:endParaRPr lang="en-US" altLang="en-US"/>
          </a:p>
        </p:txBody>
      </p:sp>
    </p:spTree>
    <p:extLst>
      <p:ext uri="{BB962C8B-B14F-4D97-AF65-F5344CB8AC3E}">
        <p14:creationId xmlns:p14="http://schemas.microsoft.com/office/powerpoint/2010/main" val="462164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5">
            <a:extLst>
              <a:ext uri="{FF2B5EF4-FFF2-40B4-BE49-F238E27FC236}">
                <a16:creationId xmlns:a16="http://schemas.microsoft.com/office/drawing/2014/main" id="{F4B40DE4-C06A-4321-A83F-2F2B6469D1FA}"/>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EDD93B17-0CA5-44F8-8B26-9729EFF6D015}"/>
              </a:ext>
            </a:extLst>
          </p:cNvPr>
          <p:cNvSpPr>
            <a:spLocks noGrp="1" noChangeArrowheads="1"/>
          </p:cNvSpPr>
          <p:nvPr>
            <p:ph type="sldNum" sz="quarter" idx="11"/>
          </p:nvPr>
        </p:nvSpPr>
        <p:spPr/>
        <p:txBody>
          <a:bodyPr/>
          <a:lstStyle>
            <a:lvl1pPr>
              <a:defRPr/>
            </a:lvl1pPr>
          </a:lstStyle>
          <a:p>
            <a:pPr>
              <a:defRPr/>
            </a:pPr>
            <a:fld id="{DCDFBCA6-209E-4BF9-871C-C14BFE57D70B}" type="slidenum">
              <a:rPr lang="en-US" altLang="en-US"/>
              <a:pPr>
                <a:defRPr/>
              </a:pPr>
              <a:t>‹#›</a:t>
            </a:fld>
            <a:endParaRPr lang="en-US" altLang="en-US"/>
          </a:p>
        </p:txBody>
      </p:sp>
    </p:spTree>
    <p:extLst>
      <p:ext uri="{BB962C8B-B14F-4D97-AF65-F5344CB8AC3E}">
        <p14:creationId xmlns:p14="http://schemas.microsoft.com/office/powerpoint/2010/main" val="120671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a:extLst>
              <a:ext uri="{FF2B5EF4-FFF2-40B4-BE49-F238E27FC236}">
                <a16:creationId xmlns:a16="http://schemas.microsoft.com/office/drawing/2014/main" id="{11B2405B-0FCE-4E05-BE37-42D125A8EC71}"/>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55C291C3-D6F3-412A-A58E-AC5A3DEB2CA7}"/>
              </a:ext>
            </a:extLst>
          </p:cNvPr>
          <p:cNvSpPr>
            <a:spLocks noGrp="1" noChangeArrowheads="1"/>
          </p:cNvSpPr>
          <p:nvPr>
            <p:ph type="sldNum" sz="quarter" idx="11"/>
          </p:nvPr>
        </p:nvSpPr>
        <p:spPr/>
        <p:txBody>
          <a:bodyPr/>
          <a:lstStyle>
            <a:lvl1pPr>
              <a:defRPr/>
            </a:lvl1pPr>
          </a:lstStyle>
          <a:p>
            <a:pPr>
              <a:defRPr/>
            </a:pPr>
            <a:fld id="{CEE4B9D2-1B6A-4B19-BDAC-52B9A597845F}" type="slidenum">
              <a:rPr lang="en-US" altLang="en-US"/>
              <a:pPr>
                <a:defRPr/>
              </a:pPr>
              <a:t>‹#›</a:t>
            </a:fld>
            <a:endParaRPr lang="en-US" altLang="en-US"/>
          </a:p>
        </p:txBody>
      </p:sp>
    </p:spTree>
    <p:extLst>
      <p:ext uri="{BB962C8B-B14F-4D97-AF65-F5344CB8AC3E}">
        <p14:creationId xmlns:p14="http://schemas.microsoft.com/office/powerpoint/2010/main" val="3649149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B782FEB3-D55A-4C0B-897B-8FC5957D8700}"/>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930821" name="Rectangle 5">
            <a:extLst>
              <a:ext uri="{FF2B5EF4-FFF2-40B4-BE49-F238E27FC236}">
                <a16:creationId xmlns:a16="http://schemas.microsoft.com/office/drawing/2014/main" id="{322DB92A-D8F5-4939-B3D2-566EC9985F73}"/>
              </a:ext>
            </a:extLst>
          </p:cNvPr>
          <p:cNvSpPr>
            <a:spLocks noGrp="1" noChangeArrowheads="1"/>
          </p:cNvSpPr>
          <p:nvPr>
            <p:ph type="ftr" sz="quarter" idx="3"/>
          </p:nvPr>
        </p:nvSpPr>
        <p:spPr bwMode="auto">
          <a:xfrm>
            <a:off x="2819400" y="6305550"/>
            <a:ext cx="2971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mn-lt"/>
                <a:cs typeface="+mn-cs"/>
              </a:defRPr>
            </a:lvl1pPr>
          </a:lstStyle>
          <a:p>
            <a:pPr>
              <a:defRPr/>
            </a:pPr>
            <a:r>
              <a:rPr lang="en-US"/>
              <a:t>Dr. Carlene Campbell</a:t>
            </a:r>
          </a:p>
          <a:p>
            <a:pPr>
              <a:defRPr/>
            </a:pPr>
            <a:r>
              <a:rPr lang="en-US"/>
              <a:t>Carlene.campbell@smu.ac.uk</a:t>
            </a:r>
          </a:p>
        </p:txBody>
      </p:sp>
      <p:sp>
        <p:nvSpPr>
          <p:cNvPr id="930822" name="Rectangle 6">
            <a:extLst>
              <a:ext uri="{FF2B5EF4-FFF2-40B4-BE49-F238E27FC236}">
                <a16:creationId xmlns:a16="http://schemas.microsoft.com/office/drawing/2014/main" id="{78406CE7-E39F-4B9C-91A5-CB962C23E20F}"/>
              </a:ext>
            </a:extLst>
          </p:cNvPr>
          <p:cNvSpPr>
            <a:spLocks noGrp="1" noChangeArrowheads="1"/>
          </p:cNvSpPr>
          <p:nvPr>
            <p:ph type="sldNum" sz="quarter" idx="4"/>
          </p:nvPr>
        </p:nvSpPr>
        <p:spPr bwMode="auto">
          <a:xfrm>
            <a:off x="6553200" y="6534150"/>
            <a:ext cx="2133600" cy="323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atin typeface="Comic Sans MS" panose="030F0702030302020204" pitchFamily="66" charset="0"/>
              </a:defRPr>
            </a:lvl1pPr>
          </a:lstStyle>
          <a:p>
            <a:pPr>
              <a:defRPr/>
            </a:pPr>
            <a:fld id="{DBA10B25-DDFC-4FDF-B810-D2D726CB22D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4382" r:id="rId1"/>
    <p:sldLayoutId id="2147484380" r:id="rId2"/>
    <p:sldLayoutId id="2147484383" r:id="rId3"/>
    <p:sldLayoutId id="2147484381" r:id="rId4"/>
    <p:sldLayoutId id="2147484384" r:id="rId5"/>
    <p:sldLayoutId id="2147484385" r:id="rId6"/>
    <p:sldLayoutId id="2147484386" r:id="rId7"/>
    <p:sldLayoutId id="2147484387" r:id="rId8"/>
    <p:sldLayoutId id="2147484388" r:id="rId9"/>
    <p:sldLayoutId id="2147484389" r:id="rId10"/>
    <p:sldLayoutId id="2147484390" r:id="rId11"/>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193A20DD-EE00-4C79-BDB6-9971EEDC9073}"/>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13315" name="TextBox 6">
            <a:extLst>
              <a:ext uri="{FF2B5EF4-FFF2-40B4-BE49-F238E27FC236}">
                <a16:creationId xmlns:a16="http://schemas.microsoft.com/office/drawing/2014/main" id="{1E5EF86B-00CE-44CD-B04F-3728A379A794}"/>
              </a:ext>
            </a:extLst>
          </p:cNvPr>
          <p:cNvSpPr txBox="1">
            <a:spLocks noChangeArrowheads="1"/>
          </p:cNvSpPr>
          <p:nvPr/>
        </p:nvSpPr>
        <p:spPr bwMode="auto">
          <a:xfrm>
            <a:off x="963336" y="3733800"/>
            <a:ext cx="7696200"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https://www.knowledgewithprofit.com</a:t>
            </a:r>
            <a:r>
              <a:rPr lang="en-US" sz="2000" dirty="0"/>
              <a:t> </a:t>
            </a:r>
          </a:p>
        </p:txBody>
      </p:sp>
      <p:sp>
        <p:nvSpPr>
          <p:cNvPr id="7" name="Title 1">
            <a:extLst>
              <a:ext uri="{FF2B5EF4-FFF2-40B4-BE49-F238E27FC236}">
                <a16:creationId xmlns:a16="http://schemas.microsoft.com/office/drawing/2014/main" id="{07633018-A715-4DB9-9A62-0CEABCC54873}"/>
              </a:ext>
            </a:extLst>
          </p:cNvPr>
          <p:cNvSpPr txBox="1">
            <a:spLocks/>
          </p:cNvSpPr>
          <p:nvPr/>
        </p:nvSpPr>
        <p:spPr>
          <a:xfrm>
            <a:off x="1568450" y="571500"/>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Computer Forensics</a:t>
            </a:r>
          </a:p>
        </p:txBody>
      </p:sp>
      <p:sp>
        <p:nvSpPr>
          <p:cNvPr id="8" name="Rectangle 2">
            <a:extLst>
              <a:ext uri="{FF2B5EF4-FFF2-40B4-BE49-F238E27FC236}">
                <a16:creationId xmlns:a16="http://schemas.microsoft.com/office/drawing/2014/main" id="{2ADB2990-02FC-4C59-BF2C-4E8A3356ED68}"/>
              </a:ext>
            </a:extLst>
          </p:cNvPr>
          <p:cNvSpPr txBox="1">
            <a:spLocks noChangeArrowheads="1"/>
          </p:cNvSpPr>
          <p:nvPr/>
        </p:nvSpPr>
        <p:spPr bwMode="white">
          <a:xfrm>
            <a:off x="842169" y="1917306"/>
            <a:ext cx="7459662"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800" b="1" dirty="0">
                <a:solidFill>
                  <a:schemeClr val="tx1"/>
                </a:solidFill>
                <a:latin typeface="Arial" charset="0"/>
              </a:rPr>
              <a:t>Lecture 2</a:t>
            </a:r>
            <a:endParaRPr lang="en-US" sz="2800" kern="0" dirty="0">
              <a:solidFill>
                <a:schemeClr val="tx1"/>
              </a:solidFill>
              <a:latin typeface="Arial"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76200"/>
            <a:ext cx="7886700" cy="994172"/>
          </a:xfrm>
        </p:spPr>
        <p:txBody>
          <a:bodyPr/>
          <a:lstStyle/>
          <a:p>
            <a:r>
              <a:rPr lang="en-US" dirty="0"/>
              <a:t>THE GROWING PROBLEM OF CYBERCRIME</a:t>
            </a:r>
          </a:p>
        </p:txBody>
      </p:sp>
      <p:sp>
        <p:nvSpPr>
          <p:cNvPr id="4" name="TextBox 3"/>
          <p:cNvSpPr txBox="1"/>
          <p:nvPr/>
        </p:nvSpPr>
        <p:spPr>
          <a:xfrm>
            <a:off x="2971800" y="5371147"/>
            <a:ext cx="3272050" cy="219291"/>
          </a:xfrm>
          <a:prstGeom prst="rect">
            <a:avLst/>
          </a:prstGeom>
          <a:noFill/>
        </p:spPr>
        <p:txBody>
          <a:bodyPr wrap="none" rtlCol="0">
            <a:spAutoFit/>
          </a:bodyPr>
          <a:lstStyle/>
          <a:p>
            <a:r>
              <a:rPr lang="en-US" sz="825" dirty="0"/>
              <a:t>Image Source: [10/10/2018] http://itlaw.wikia.com/wiki/Cybercrime</a:t>
            </a:r>
          </a:p>
        </p:txBody>
      </p:sp>
      <p:pic>
        <p:nvPicPr>
          <p:cNvPr id="1028" name="Picture 4" descr="Figure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20531" y="1219200"/>
            <a:ext cx="4512438" cy="41127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8660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
            <a:ext cx="7886700" cy="609600"/>
          </a:xfrm>
        </p:spPr>
        <p:txBody>
          <a:bodyPr/>
          <a:lstStyle/>
          <a:p>
            <a:r>
              <a:rPr lang="en-US" sz="2800" dirty="0"/>
              <a:t>THE GROWING PROBLEM OF CYBERCRIME</a:t>
            </a:r>
          </a:p>
        </p:txBody>
      </p:sp>
      <p:pic>
        <p:nvPicPr>
          <p:cNvPr id="1026" name="Picture 2" descr="Study: Global cybercrime costs $600B annuall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99" y="1380732"/>
            <a:ext cx="4267200" cy="336643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0" y="4766221"/>
            <a:ext cx="4173849" cy="473206"/>
          </a:xfrm>
          <a:prstGeom prst="rect">
            <a:avLst/>
          </a:prstGeom>
          <a:noFill/>
        </p:spPr>
        <p:txBody>
          <a:bodyPr wrap="square" rtlCol="0">
            <a:spAutoFit/>
          </a:bodyPr>
          <a:lstStyle/>
          <a:p>
            <a:r>
              <a:rPr lang="en-US" sz="825" dirty="0"/>
              <a:t>Image Source: [10/10/2018] https://www.dailysabah.com/technology/2018/02/23/study-global-cybercrime-costs-600b-annually</a:t>
            </a:r>
          </a:p>
        </p:txBody>
      </p:sp>
      <p:pic>
        <p:nvPicPr>
          <p:cNvPr id="3" name="Picture 2">
            <a:extLst>
              <a:ext uri="{FF2B5EF4-FFF2-40B4-BE49-F238E27FC236}">
                <a16:creationId xmlns:a16="http://schemas.microsoft.com/office/drawing/2014/main" id="{C55F05E0-0CFB-C058-4905-533F777E190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43400" y="1905000"/>
            <a:ext cx="4800600" cy="346219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E780093-17D8-7D21-4076-4608A51DD72C}"/>
              </a:ext>
            </a:extLst>
          </p:cNvPr>
          <p:cNvSpPr txBox="1"/>
          <p:nvPr/>
        </p:nvSpPr>
        <p:spPr>
          <a:xfrm>
            <a:off x="4476750" y="723810"/>
            <a:ext cx="4572000" cy="1200329"/>
          </a:xfrm>
          <a:prstGeom prst="rect">
            <a:avLst/>
          </a:prstGeom>
          <a:noFill/>
        </p:spPr>
        <p:txBody>
          <a:bodyPr wrap="square">
            <a:spAutoFit/>
          </a:bodyPr>
          <a:lstStyle/>
          <a:p>
            <a:pPr algn="ctr"/>
            <a:r>
              <a:rPr lang="en-US" b="0" i="0" dirty="0">
                <a:effectLst/>
                <a:latin typeface="-apple-system"/>
              </a:rPr>
              <a:t>$3 trillion in 2015.</a:t>
            </a:r>
            <a:br>
              <a:rPr lang="en-US" b="0" i="0" dirty="0">
                <a:effectLst/>
                <a:latin typeface="-apple-system"/>
              </a:rPr>
            </a:br>
            <a:r>
              <a:rPr lang="en-US" b="0" i="0" dirty="0">
                <a:effectLst/>
                <a:latin typeface="-apple-system"/>
              </a:rPr>
              <a:t>At a growth rate of 15 percent year over year — cybercrime represents the greatest transfer of economic wealth in history.</a:t>
            </a:r>
            <a:endParaRPr lang="en-GB" dirty="0"/>
          </a:p>
        </p:txBody>
      </p:sp>
      <p:sp>
        <p:nvSpPr>
          <p:cNvPr id="8" name="TextBox 7">
            <a:extLst>
              <a:ext uri="{FF2B5EF4-FFF2-40B4-BE49-F238E27FC236}">
                <a16:creationId xmlns:a16="http://schemas.microsoft.com/office/drawing/2014/main" id="{23AF6C81-0E7D-7F45-38D3-BDE2A878D1C4}"/>
              </a:ext>
            </a:extLst>
          </p:cNvPr>
          <p:cNvSpPr txBox="1"/>
          <p:nvPr/>
        </p:nvSpPr>
        <p:spPr>
          <a:xfrm>
            <a:off x="4352925" y="5367197"/>
            <a:ext cx="4572000" cy="276999"/>
          </a:xfrm>
          <a:prstGeom prst="rect">
            <a:avLst/>
          </a:prstGeom>
          <a:noFill/>
        </p:spPr>
        <p:txBody>
          <a:bodyPr wrap="square">
            <a:spAutoFit/>
          </a:bodyPr>
          <a:lstStyle/>
          <a:p>
            <a:r>
              <a:rPr lang="en-GB" sz="1200" dirty="0"/>
              <a:t>https://blackcell.io/growth-of-cybercrime-costs-infographic/</a:t>
            </a:r>
          </a:p>
        </p:txBody>
      </p:sp>
    </p:spTree>
    <p:extLst>
      <p:ext uri="{BB962C8B-B14F-4D97-AF65-F5344CB8AC3E}">
        <p14:creationId xmlns:p14="http://schemas.microsoft.com/office/powerpoint/2010/main" val="1401312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7206" y="28128"/>
            <a:ext cx="7886700" cy="994172"/>
          </a:xfrm>
        </p:spPr>
        <p:txBody>
          <a:bodyPr/>
          <a:lstStyle/>
          <a:p>
            <a:r>
              <a:rPr lang="en-US" dirty="0"/>
              <a:t>CYBERCRIME &amp; DIGITAL FORENSICS</a:t>
            </a:r>
          </a:p>
        </p:txBody>
      </p:sp>
      <p:sp>
        <p:nvSpPr>
          <p:cNvPr id="4" name="TextBox 3"/>
          <p:cNvSpPr txBox="1"/>
          <p:nvPr/>
        </p:nvSpPr>
        <p:spPr>
          <a:xfrm>
            <a:off x="2133600" y="5198947"/>
            <a:ext cx="5344733" cy="219291"/>
          </a:xfrm>
          <a:prstGeom prst="rect">
            <a:avLst/>
          </a:prstGeom>
          <a:noFill/>
        </p:spPr>
        <p:txBody>
          <a:bodyPr wrap="none" rtlCol="0">
            <a:spAutoFit/>
          </a:bodyPr>
          <a:lstStyle/>
          <a:p>
            <a:r>
              <a:rPr lang="en-US" sz="825" dirty="0"/>
              <a:t>Image Source: [10/10/2018] https://pecb.com/en/education-and-certification-for-individuals/computer-forensics</a:t>
            </a:r>
          </a:p>
        </p:txBody>
      </p:sp>
      <p:pic>
        <p:nvPicPr>
          <p:cNvPr id="24578" name="Picture 2" descr="Computer Forensics Examiner Infographic"/>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1200" y="1143000"/>
            <a:ext cx="5363207" cy="40825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3783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57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1" y="130222"/>
            <a:ext cx="7886700" cy="994172"/>
          </a:xfrm>
        </p:spPr>
        <p:txBody>
          <a:bodyPr/>
          <a:lstStyle/>
          <a:p>
            <a:r>
              <a:rPr lang="en-US" dirty="0"/>
              <a:t>UNDERSTANDING FORENSICS</a:t>
            </a:r>
          </a:p>
        </p:txBody>
      </p:sp>
      <p:sp>
        <p:nvSpPr>
          <p:cNvPr id="3" name="Content Placeholder 2"/>
          <p:cNvSpPr>
            <a:spLocks noGrp="1"/>
          </p:cNvSpPr>
          <p:nvPr>
            <p:ph idx="1"/>
          </p:nvPr>
        </p:nvSpPr>
        <p:spPr>
          <a:xfrm>
            <a:off x="304800" y="838200"/>
            <a:ext cx="8462493" cy="4724400"/>
          </a:xfrm>
        </p:spPr>
        <p:txBody>
          <a:bodyPr>
            <a:noAutofit/>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Forensics is the process of using scientific knowledge for collecting, analyzing, and presenting evidence to the courts.</a:t>
            </a:r>
          </a:p>
          <a:p>
            <a:pPr algn="just"/>
            <a:r>
              <a:rPr lang="en-US" dirty="0">
                <a:latin typeface="Calibri" panose="020F0502020204030204" pitchFamily="34" charset="0"/>
                <a:ea typeface="Calibri" panose="020F0502020204030204" pitchFamily="34" charset="0"/>
                <a:cs typeface="Calibri" panose="020F0502020204030204" pitchFamily="34" charset="0"/>
              </a:rPr>
              <a:t>Forensics deals primarily with the recovery and analysis of latent evidence.</a:t>
            </a:r>
          </a:p>
          <a:p>
            <a:pPr algn="just"/>
            <a:r>
              <a:rPr lang="en-US" dirty="0">
                <a:latin typeface="Calibri" panose="020F0502020204030204" pitchFamily="34" charset="0"/>
                <a:ea typeface="Calibri" panose="020F0502020204030204" pitchFamily="34" charset="0"/>
                <a:cs typeface="Calibri" panose="020F0502020204030204" pitchFamily="34" charset="0"/>
              </a:rPr>
              <a:t>The evidence has to be examined and processed in a consistent scientific manner to ensure that the evidence is not accidently altered and that appropriate conclusions are derived from that evidence.</a:t>
            </a:r>
          </a:p>
          <a:p>
            <a:pPr algn="just"/>
            <a:r>
              <a:rPr lang="en-US" dirty="0">
                <a:latin typeface="Calibri" panose="020F0502020204030204" pitchFamily="34" charset="0"/>
                <a:ea typeface="Calibri" panose="020F0502020204030204" pitchFamily="34" charset="0"/>
                <a:cs typeface="Calibri" panose="020F0502020204030204" pitchFamily="34" charset="0"/>
              </a:rPr>
              <a:t>Computer (Digital) forensics is considered to be the use of analytical  and investigative techniques to identify, collect, examine, and preserve evidence/information which is magnetically stored or encoded in computing systems. </a:t>
            </a:r>
          </a:p>
        </p:txBody>
      </p:sp>
    </p:spTree>
    <p:extLst>
      <p:ext uri="{BB962C8B-B14F-4D97-AF65-F5344CB8AC3E}">
        <p14:creationId xmlns:p14="http://schemas.microsoft.com/office/powerpoint/2010/main" val="246966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592" y="152400"/>
            <a:ext cx="7886700" cy="994172"/>
          </a:xfrm>
        </p:spPr>
        <p:txBody>
          <a:bodyPr/>
          <a:lstStyle/>
          <a:p>
            <a:r>
              <a:rPr lang="en-US" dirty="0"/>
              <a:t>OBJECTIVES OF DIGITAL FORENSICS</a:t>
            </a:r>
          </a:p>
        </p:txBody>
      </p:sp>
      <p:sp>
        <p:nvSpPr>
          <p:cNvPr id="3" name="Content Placeholder 2"/>
          <p:cNvSpPr>
            <a:spLocks noGrp="1"/>
          </p:cNvSpPr>
          <p:nvPr>
            <p:ph idx="1"/>
          </p:nvPr>
        </p:nvSpPr>
        <p:spPr>
          <a:xfrm>
            <a:off x="228600" y="1295400"/>
            <a:ext cx="8343899" cy="3263504"/>
          </a:xfrm>
        </p:spPr>
        <p:txBody>
          <a:bodyPr>
            <a:noAutofit/>
          </a:bodyPr>
          <a:lstStyle/>
          <a:p>
            <a:pPr algn="just"/>
            <a:r>
              <a:rPr lang="en-US" sz="1800" dirty="0">
                <a:latin typeface="Calibri" panose="020F0502020204030204" pitchFamily="34" charset="0"/>
                <a:ea typeface="Calibri" panose="020F0502020204030204" pitchFamily="34" charset="0"/>
                <a:cs typeface="Calibri" panose="020F0502020204030204" pitchFamily="34" charset="0"/>
              </a:rPr>
              <a:t>The ultimate goal of any forensic investigation is to determine the nature and events concerning a crime and to locate the perpetrator by following a structured investigation procedure.</a:t>
            </a:r>
          </a:p>
          <a:p>
            <a:pPr algn="just"/>
            <a:r>
              <a:rPr lang="en-US" sz="1800" dirty="0">
                <a:latin typeface="Calibri" panose="020F0502020204030204" pitchFamily="34" charset="0"/>
                <a:ea typeface="Calibri" panose="020F0502020204030204" pitchFamily="34" charset="0"/>
                <a:cs typeface="Calibri" panose="020F0502020204030204" pitchFamily="34" charset="0"/>
              </a:rPr>
              <a:t>Examination of digital evidence provides a medium for investigators to determine the source, cause and extent of damage due to the occurrence of the crime.</a:t>
            </a:r>
          </a:p>
          <a:p>
            <a:pPr algn="just"/>
            <a:r>
              <a:rPr lang="en-US" sz="1800" dirty="0">
                <a:latin typeface="Calibri" panose="020F0502020204030204" pitchFamily="34" charset="0"/>
                <a:ea typeface="Calibri" panose="020F0502020204030204" pitchFamily="34" charset="0"/>
                <a:cs typeface="Calibri" panose="020F0502020204030204" pitchFamily="34" charset="0"/>
              </a:rPr>
              <a:t>The evidence must satisfy the following two checks so that it survives in the court of law:</a:t>
            </a:r>
          </a:p>
        </p:txBody>
      </p:sp>
      <p:graphicFrame>
        <p:nvGraphicFramePr>
          <p:cNvPr id="6" name="Diagram 5"/>
          <p:cNvGraphicFramePr/>
          <p:nvPr>
            <p:extLst>
              <p:ext uri="{D42A27DB-BD31-4B8C-83A1-F6EECF244321}">
                <p14:modId xmlns:p14="http://schemas.microsoft.com/office/powerpoint/2010/main" val="2430414304"/>
              </p:ext>
            </p:extLst>
          </p:nvPr>
        </p:nvGraphicFramePr>
        <p:xfrm>
          <a:off x="838200" y="3509547"/>
          <a:ext cx="7886699" cy="20987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4437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6"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6200"/>
            <a:ext cx="7886700" cy="994172"/>
          </a:xfrm>
        </p:spPr>
        <p:txBody>
          <a:bodyPr/>
          <a:lstStyle/>
          <a:p>
            <a:r>
              <a:rPr lang="en-US" dirty="0"/>
              <a:t>UNDERSTANDING CYBERCRIMES</a:t>
            </a:r>
          </a:p>
        </p:txBody>
      </p:sp>
      <p:sp>
        <p:nvSpPr>
          <p:cNvPr id="3" name="Content Placeholder 2"/>
          <p:cNvSpPr>
            <a:spLocks noGrp="1"/>
          </p:cNvSpPr>
          <p:nvPr>
            <p:ph idx="1"/>
          </p:nvPr>
        </p:nvSpPr>
        <p:spPr>
          <a:xfrm>
            <a:off x="228600" y="838200"/>
            <a:ext cx="8509597" cy="3263504"/>
          </a:xfrm>
        </p:spPr>
        <p:txBody>
          <a:bodyPr>
            <a:noAutofit/>
          </a:bodyPr>
          <a:lstStyle/>
          <a:p>
            <a:pPr algn="just"/>
            <a:r>
              <a:rPr lang="en-US" sz="1800" dirty="0">
                <a:latin typeface="Calibri" panose="020F0502020204030204" pitchFamily="34" charset="0"/>
                <a:ea typeface="Calibri" panose="020F0502020204030204" pitchFamily="34" charset="0"/>
                <a:cs typeface="Calibri" panose="020F0502020204030204" pitchFamily="34" charset="0"/>
              </a:rPr>
              <a:t>Digital forensic investigations are usually conducted when a person uses computing systems to carry out illegal actions.</a:t>
            </a:r>
          </a:p>
          <a:p>
            <a:pPr algn="just"/>
            <a:r>
              <a:rPr lang="en-US" sz="1800" dirty="0">
                <a:latin typeface="Calibri" panose="020F0502020204030204" pitchFamily="34" charset="0"/>
                <a:ea typeface="Calibri" panose="020F0502020204030204" pitchFamily="34" charset="0"/>
                <a:cs typeface="Calibri" panose="020F0502020204030204" pitchFamily="34" charset="0"/>
              </a:rPr>
              <a:t>Cybercrime is most often intentional and driven by a very strong motivation, which is making modern day cyber criminals more technically advanced.</a:t>
            </a:r>
          </a:p>
          <a:p>
            <a:pPr algn="just"/>
            <a:r>
              <a:rPr lang="en-US" sz="1800" dirty="0">
                <a:latin typeface="Calibri" panose="020F0502020204030204" pitchFamily="34" charset="0"/>
                <a:ea typeface="Calibri" panose="020F0502020204030204" pitchFamily="34" charset="0"/>
                <a:cs typeface="Calibri" panose="020F0502020204030204" pitchFamily="34" charset="0"/>
              </a:rPr>
              <a:t>Cybercrime could be categorized broadly into the following two classes based on how the attacks takes place:</a:t>
            </a:r>
          </a:p>
        </p:txBody>
      </p:sp>
      <p:graphicFrame>
        <p:nvGraphicFramePr>
          <p:cNvPr id="5" name="Diagram 4"/>
          <p:cNvGraphicFramePr/>
          <p:nvPr>
            <p:extLst>
              <p:ext uri="{D42A27DB-BD31-4B8C-83A1-F6EECF244321}">
                <p14:modId xmlns:p14="http://schemas.microsoft.com/office/powerpoint/2010/main" val="4029121258"/>
              </p:ext>
            </p:extLst>
          </p:nvPr>
        </p:nvGraphicFramePr>
        <p:xfrm>
          <a:off x="405804" y="2819400"/>
          <a:ext cx="8242896" cy="2409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7379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228600"/>
            <a:ext cx="7886700" cy="994172"/>
          </a:xfrm>
        </p:spPr>
        <p:txBody>
          <a:bodyPr/>
          <a:lstStyle/>
          <a:p>
            <a:r>
              <a:rPr lang="en-US" dirty="0"/>
              <a:t>TYPES OF CYBERCRIMES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31725607"/>
              </p:ext>
            </p:extLst>
          </p:nvPr>
        </p:nvGraphicFramePr>
        <p:xfrm>
          <a:off x="381000" y="1066800"/>
          <a:ext cx="8382000" cy="3886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3037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152400"/>
            <a:ext cx="7886700" cy="994172"/>
          </a:xfrm>
        </p:spPr>
        <p:txBody>
          <a:bodyPr/>
          <a:lstStyle/>
          <a:p>
            <a:r>
              <a:rPr lang="en-US" dirty="0"/>
              <a:t>CASE STUDY 1: INSIDER ATTACK</a:t>
            </a:r>
          </a:p>
        </p:txBody>
      </p:sp>
      <p:graphicFrame>
        <p:nvGraphicFramePr>
          <p:cNvPr id="5" name="Content Placeholder 3"/>
          <p:cNvGraphicFramePr>
            <a:graphicFrameLocks/>
          </p:cNvGraphicFramePr>
          <p:nvPr>
            <p:extLst>
              <p:ext uri="{D42A27DB-BD31-4B8C-83A1-F6EECF244321}">
                <p14:modId xmlns:p14="http://schemas.microsoft.com/office/powerpoint/2010/main" val="1039684603"/>
              </p:ext>
            </p:extLst>
          </p:nvPr>
        </p:nvGraphicFramePr>
        <p:xfrm>
          <a:off x="762000" y="1371600"/>
          <a:ext cx="7886700" cy="37403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6902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304800"/>
            <a:ext cx="8496300" cy="994172"/>
          </a:xfrm>
        </p:spPr>
        <p:txBody>
          <a:bodyPr/>
          <a:lstStyle/>
          <a:p>
            <a:r>
              <a:rPr lang="en-US" dirty="0"/>
              <a:t>CASE STUDY 2: EXTERNAL ATTACK</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61106689"/>
              </p:ext>
            </p:extLst>
          </p:nvPr>
        </p:nvGraphicFramePr>
        <p:xfrm>
          <a:off x="628650" y="1851422"/>
          <a:ext cx="7886700" cy="3263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0620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 y="152400"/>
            <a:ext cx="8915400" cy="994172"/>
          </a:xfrm>
        </p:spPr>
        <p:txBody>
          <a:bodyPr/>
          <a:lstStyle/>
          <a:p>
            <a:r>
              <a:rPr lang="en-US" dirty="0"/>
              <a:t>CHALLENGES PRESENTED BY CYBERCRIMES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765349073"/>
              </p:ext>
            </p:extLst>
          </p:nvPr>
        </p:nvGraphicFramePr>
        <p:xfrm>
          <a:off x="685800" y="1447800"/>
          <a:ext cx="7886700" cy="38229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9168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04800"/>
            <a:ext cx="7886700" cy="994172"/>
          </a:xfrm>
        </p:spPr>
        <p:txBody>
          <a:bodyPr/>
          <a:lstStyle/>
          <a:p>
            <a:r>
              <a:rPr lang="en-US" dirty="0"/>
              <a:t>STAGES OF FORENSIC INVESTIGATIONS</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449060321"/>
              </p:ext>
            </p:extLst>
          </p:nvPr>
        </p:nvGraphicFramePr>
        <p:xfrm>
          <a:off x="628650" y="1851422"/>
          <a:ext cx="7886700" cy="38146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8294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228600"/>
            <a:ext cx="7886700" cy="609600"/>
          </a:xfrm>
        </p:spPr>
        <p:txBody>
          <a:bodyPr/>
          <a:lstStyle/>
          <a:p>
            <a:r>
              <a:rPr lang="en-US" dirty="0"/>
              <a:t>DATA SEIZURE</a:t>
            </a:r>
          </a:p>
        </p:txBody>
      </p:sp>
      <p:sp>
        <p:nvSpPr>
          <p:cNvPr id="3" name="Content Placeholder 2"/>
          <p:cNvSpPr>
            <a:spLocks noGrp="1"/>
          </p:cNvSpPr>
          <p:nvPr>
            <p:ph idx="1"/>
          </p:nvPr>
        </p:nvSpPr>
        <p:spPr>
          <a:xfrm>
            <a:off x="152400" y="1066800"/>
            <a:ext cx="8531587" cy="4267200"/>
          </a:xfrm>
        </p:spPr>
        <p:txBody>
          <a:bodyPr>
            <a:noAutofit/>
          </a:bodyPr>
          <a:lstStyle/>
          <a:p>
            <a:pPr algn="just"/>
            <a:r>
              <a:rPr lang="en-US" sz="2200" dirty="0">
                <a:latin typeface="Calibri" panose="020F0502020204030204" pitchFamily="34" charset="0"/>
                <a:ea typeface="Calibri" panose="020F0502020204030204" pitchFamily="34" charset="0"/>
                <a:cs typeface="Calibri" panose="020F0502020204030204" pitchFamily="34" charset="0"/>
              </a:rPr>
              <a:t>This phase involves collection, inspection and copying information from various sources that may contain evidence. </a:t>
            </a:r>
          </a:p>
          <a:p>
            <a:pPr algn="just"/>
            <a:r>
              <a:rPr lang="en-US" sz="2200" dirty="0">
                <a:latin typeface="Calibri" panose="020F0502020204030204" pitchFamily="34" charset="0"/>
                <a:ea typeface="Calibri" panose="020F0502020204030204" pitchFamily="34" charset="0"/>
                <a:cs typeface="Calibri" panose="020F0502020204030204" pitchFamily="34" charset="0"/>
              </a:rPr>
              <a:t>It also involves applying knowledge of data storage technologies to track down evidence by following appropriate guidelines as per the existing cyber laws.</a:t>
            </a:r>
          </a:p>
          <a:p>
            <a:pPr algn="just"/>
            <a:r>
              <a:rPr lang="en-US" sz="2200" dirty="0">
                <a:latin typeface="Calibri" panose="020F0502020204030204" pitchFamily="34" charset="0"/>
                <a:ea typeface="Calibri" panose="020F0502020204030204" pitchFamily="34" charset="0"/>
                <a:cs typeface="Calibri" panose="020F0502020204030204" pitchFamily="34" charset="0"/>
              </a:rPr>
              <a:t>Seizure of evidence sources is usually done by law enforcement agencies or police departments that are in charge of the case.</a:t>
            </a:r>
          </a:p>
          <a:p>
            <a:pPr algn="just"/>
            <a:r>
              <a:rPr lang="en-US" sz="2200" dirty="0">
                <a:latin typeface="Calibri" panose="020F0502020204030204" pitchFamily="34" charset="0"/>
                <a:ea typeface="Calibri" panose="020F0502020204030204" pitchFamily="34" charset="0"/>
                <a:cs typeface="Calibri" panose="020F0502020204030204" pitchFamily="34" charset="0"/>
              </a:rPr>
              <a:t>This is done in order to ensure that the source of evidence is not misused/destroyed/tampered in order to avoid successful judgement by the Court of Law.</a:t>
            </a:r>
          </a:p>
        </p:txBody>
      </p:sp>
    </p:spTree>
    <p:extLst>
      <p:ext uri="{BB962C8B-B14F-4D97-AF65-F5344CB8AC3E}">
        <p14:creationId xmlns:p14="http://schemas.microsoft.com/office/powerpoint/2010/main" val="526448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550" y="76200"/>
            <a:ext cx="7886700" cy="685800"/>
          </a:xfrm>
        </p:spPr>
        <p:txBody>
          <a:bodyPr/>
          <a:lstStyle/>
          <a:p>
            <a:r>
              <a:rPr lang="en-US" dirty="0"/>
              <a:t>DATA ACQUISITION</a:t>
            </a:r>
          </a:p>
        </p:txBody>
      </p:sp>
      <p:sp>
        <p:nvSpPr>
          <p:cNvPr id="3" name="Content Placeholder 2"/>
          <p:cNvSpPr>
            <a:spLocks noGrp="1"/>
          </p:cNvSpPr>
          <p:nvPr>
            <p:ph idx="1"/>
          </p:nvPr>
        </p:nvSpPr>
        <p:spPr>
          <a:xfrm>
            <a:off x="76200" y="685800"/>
            <a:ext cx="8915400" cy="4419600"/>
          </a:xfrm>
        </p:spPr>
        <p:txBody>
          <a:bodyPr>
            <a:noAutofit/>
          </a:bodyPr>
          <a:lstStyle/>
          <a:p>
            <a:pPr algn="just"/>
            <a:r>
              <a:rPr lang="en-US" sz="2200" dirty="0">
                <a:latin typeface="Calibri" panose="020F0502020204030204" pitchFamily="34" charset="0"/>
                <a:ea typeface="Calibri" panose="020F0502020204030204" pitchFamily="34" charset="0"/>
                <a:cs typeface="Calibri" panose="020F0502020204030204" pitchFamily="34" charset="0"/>
              </a:rPr>
              <a:t>The acquisition phase involves obtaining access to source of evidence through Chain of Custody, followed by a bit-by-bit copy process in order to acquire a forensic image of the source of evidence.</a:t>
            </a:r>
          </a:p>
          <a:p>
            <a:pPr algn="just"/>
            <a:r>
              <a:rPr lang="en-US" sz="2200" dirty="0">
                <a:latin typeface="Calibri" panose="020F0502020204030204" pitchFamily="34" charset="0"/>
                <a:ea typeface="Calibri" panose="020F0502020204030204" pitchFamily="34" charset="0"/>
                <a:cs typeface="Calibri" panose="020F0502020204030204" pitchFamily="34" charset="0"/>
              </a:rPr>
              <a:t>Forensic image acquisition can be performed in two ways:-</a:t>
            </a:r>
          </a:p>
          <a:p>
            <a:pPr lvl="1" algn="just">
              <a:buFont typeface="Calibri" panose="020F0502020204030204" pitchFamily="34" charset="0"/>
              <a:buChar char="−"/>
            </a:pPr>
            <a:r>
              <a:rPr lang="en-US" sz="2200" dirty="0">
                <a:latin typeface="Calibri" panose="020F0502020204030204" pitchFamily="34" charset="0"/>
                <a:ea typeface="Calibri" panose="020F0502020204030204" pitchFamily="34" charset="0"/>
                <a:cs typeface="Calibri" panose="020F0502020204030204" pitchFamily="34" charset="0"/>
              </a:rPr>
              <a:t>Manual </a:t>
            </a:r>
          </a:p>
          <a:p>
            <a:pPr lvl="1" algn="just">
              <a:buFont typeface="Calibri" panose="020F0502020204030204" pitchFamily="34" charset="0"/>
              <a:buChar char="−"/>
            </a:pPr>
            <a:r>
              <a:rPr lang="en-US" sz="2200" dirty="0">
                <a:latin typeface="Calibri" panose="020F0502020204030204" pitchFamily="34" charset="0"/>
                <a:ea typeface="Calibri" panose="020F0502020204030204" pitchFamily="34" charset="0"/>
                <a:cs typeface="Calibri" panose="020F0502020204030204" pitchFamily="34" charset="0"/>
              </a:rPr>
              <a:t>Use of automated tools that are approved under the Court of Law</a:t>
            </a:r>
          </a:p>
          <a:p>
            <a:pPr algn="just"/>
            <a:r>
              <a:rPr lang="en-US" sz="2200" dirty="0">
                <a:latin typeface="Calibri" panose="020F0502020204030204" pitchFamily="34" charset="0"/>
                <a:ea typeface="Calibri" panose="020F0502020204030204" pitchFamily="34" charset="0"/>
                <a:cs typeface="Calibri" panose="020F0502020204030204" pitchFamily="34" charset="0"/>
              </a:rPr>
              <a:t>Depending on the availability of the data source, acquisition can be performed in either of the following ways:-</a:t>
            </a:r>
          </a:p>
          <a:p>
            <a:pPr lvl="1" algn="just">
              <a:buFont typeface="Calibri" panose="020F0502020204030204" pitchFamily="34" charset="0"/>
              <a:buChar char="−"/>
            </a:pPr>
            <a:r>
              <a:rPr lang="en-US" sz="2200" dirty="0">
                <a:latin typeface="Calibri" panose="020F0502020204030204" pitchFamily="34" charset="0"/>
                <a:ea typeface="Calibri" panose="020F0502020204030204" pitchFamily="34" charset="0"/>
                <a:cs typeface="Calibri" panose="020F0502020204030204" pitchFamily="34" charset="0"/>
              </a:rPr>
              <a:t>Locally if it is physically available, or</a:t>
            </a:r>
          </a:p>
          <a:p>
            <a:pPr lvl="1" algn="just">
              <a:buFont typeface="Calibri" panose="020F0502020204030204" pitchFamily="34" charset="0"/>
              <a:buChar char="−"/>
            </a:pPr>
            <a:r>
              <a:rPr lang="en-US" sz="2200" dirty="0">
                <a:latin typeface="Calibri" panose="020F0502020204030204" pitchFamily="34" charset="0"/>
                <a:ea typeface="Calibri" panose="020F0502020204030204" pitchFamily="34" charset="0"/>
                <a:cs typeface="Calibri" panose="020F0502020204030204" pitchFamily="34" charset="0"/>
              </a:rPr>
              <a:t>Remotely through networking</a:t>
            </a:r>
          </a:p>
        </p:txBody>
      </p:sp>
    </p:spTree>
    <p:extLst>
      <p:ext uri="{BB962C8B-B14F-4D97-AF65-F5344CB8AC3E}">
        <p14:creationId xmlns:p14="http://schemas.microsoft.com/office/powerpoint/2010/main" val="184498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228600"/>
            <a:ext cx="7886700" cy="994172"/>
          </a:xfrm>
        </p:spPr>
        <p:txBody>
          <a:bodyPr/>
          <a:lstStyle/>
          <a:p>
            <a:r>
              <a:rPr lang="en-US" dirty="0"/>
              <a:t>DATA RECOVERY</a:t>
            </a:r>
          </a:p>
        </p:txBody>
      </p:sp>
      <p:sp>
        <p:nvSpPr>
          <p:cNvPr id="3" name="Content Placeholder 2"/>
          <p:cNvSpPr>
            <a:spLocks noGrp="1"/>
          </p:cNvSpPr>
          <p:nvPr>
            <p:ph idx="1"/>
          </p:nvPr>
        </p:nvSpPr>
        <p:spPr>
          <a:xfrm>
            <a:off x="152400" y="1222772"/>
            <a:ext cx="8496299" cy="4187428"/>
          </a:xfrm>
        </p:spPr>
        <p:txBody>
          <a:bodyPr>
            <a:noAutofit/>
          </a:bodyPr>
          <a:lstStyle/>
          <a:p>
            <a:pPr algn="just"/>
            <a:r>
              <a:rPr lang="en-US" sz="2200" dirty="0">
                <a:latin typeface="Calibri" panose="020F0502020204030204" pitchFamily="34" charset="0"/>
                <a:ea typeface="Calibri" panose="020F0502020204030204" pitchFamily="34" charset="0"/>
                <a:cs typeface="Calibri" panose="020F0502020204030204" pitchFamily="34" charset="0"/>
              </a:rPr>
              <a:t>In cases where the source of evidence may have corrupted/damaged data segments, recovery of lost data becomes essential for proper investigation.</a:t>
            </a:r>
          </a:p>
          <a:p>
            <a:pPr algn="just"/>
            <a:r>
              <a:rPr lang="en-US" sz="2200" dirty="0">
                <a:latin typeface="Calibri" panose="020F0502020204030204" pitchFamily="34" charset="0"/>
                <a:ea typeface="Calibri" panose="020F0502020204030204" pitchFamily="34" charset="0"/>
                <a:cs typeface="Calibri" panose="020F0502020204030204" pitchFamily="34" charset="0"/>
              </a:rPr>
              <a:t>This process deals with the recovering of the lost/damaged/corrupted data from the acquired forensic image using automated tools and other techniques such as file carving, which involve performing statistical analysis of the data segments.</a:t>
            </a:r>
          </a:p>
          <a:p>
            <a:pPr algn="just"/>
            <a:r>
              <a:rPr lang="en-US" sz="2200" dirty="0">
                <a:latin typeface="Calibri" panose="020F0502020204030204" pitchFamily="34" charset="0"/>
                <a:ea typeface="Calibri" panose="020F0502020204030204" pitchFamily="34" charset="0"/>
                <a:cs typeface="Calibri" panose="020F0502020204030204" pitchFamily="34" charset="0"/>
              </a:rPr>
              <a:t>A good understanding of data storage techniques and algorithms proves to be very fruitful for successful data recovery.</a:t>
            </a:r>
          </a:p>
        </p:txBody>
      </p:sp>
    </p:spTree>
    <p:extLst>
      <p:ext uri="{BB962C8B-B14F-4D97-AF65-F5344CB8AC3E}">
        <p14:creationId xmlns:p14="http://schemas.microsoft.com/office/powerpoint/2010/main" val="1868801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2628"/>
            <a:ext cx="7886700" cy="994172"/>
          </a:xfrm>
        </p:spPr>
        <p:txBody>
          <a:bodyPr/>
          <a:lstStyle/>
          <a:p>
            <a:r>
              <a:rPr lang="en-US" dirty="0"/>
              <a:t>TYPES OF DIGITAL EVIDENCE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63289349"/>
              </p:ext>
            </p:extLst>
          </p:nvPr>
        </p:nvGraphicFramePr>
        <p:xfrm>
          <a:off x="838200" y="1066800"/>
          <a:ext cx="7886700" cy="32635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2670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21991"/>
            <a:ext cx="8915400" cy="994172"/>
          </a:xfrm>
        </p:spPr>
        <p:txBody>
          <a:bodyPr/>
          <a:lstStyle/>
          <a:p>
            <a:r>
              <a:rPr lang="en-US" dirty="0"/>
              <a:t>CATEGORIES OF DIGITAL EVIDENCE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95065402"/>
              </p:ext>
            </p:extLst>
          </p:nvPr>
        </p:nvGraphicFramePr>
        <p:xfrm>
          <a:off x="762000" y="1371600"/>
          <a:ext cx="7886700" cy="39221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6232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9067800" cy="1219200"/>
          </a:xfrm>
        </p:spPr>
        <p:txBody>
          <a:bodyPr/>
          <a:lstStyle/>
          <a:p>
            <a:r>
              <a:rPr lang="en-US" dirty="0"/>
              <a:t>CHARACTERISTICS OF DIGITAL EVIDENCE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28947729"/>
              </p:ext>
            </p:extLst>
          </p:nvPr>
        </p:nvGraphicFramePr>
        <p:xfrm>
          <a:off x="762000" y="1447800"/>
          <a:ext cx="7886700" cy="37072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7323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52400"/>
            <a:ext cx="7886700" cy="994172"/>
          </a:xfrm>
        </p:spPr>
        <p:txBody>
          <a:bodyPr/>
          <a:lstStyle/>
          <a:p>
            <a:r>
              <a:rPr lang="en-US" dirty="0"/>
              <a:t>SOURCES OF DIGITAL EVIDENCE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068874869"/>
              </p:ext>
            </p:extLst>
          </p:nvPr>
        </p:nvGraphicFramePr>
        <p:xfrm>
          <a:off x="685800" y="1146572"/>
          <a:ext cx="7886700" cy="378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5904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0642" y="228600"/>
            <a:ext cx="7886700" cy="994172"/>
          </a:xfrm>
        </p:spPr>
        <p:txBody>
          <a:bodyPr/>
          <a:lstStyle/>
          <a:p>
            <a:r>
              <a:rPr lang="en-US" dirty="0"/>
              <a:t>DATA ANALYSIS</a:t>
            </a:r>
          </a:p>
        </p:txBody>
      </p:sp>
      <p:sp>
        <p:nvSpPr>
          <p:cNvPr id="3" name="Content Placeholder 2"/>
          <p:cNvSpPr>
            <a:spLocks noGrp="1"/>
          </p:cNvSpPr>
          <p:nvPr>
            <p:ph idx="1"/>
          </p:nvPr>
        </p:nvSpPr>
        <p:spPr>
          <a:xfrm>
            <a:off x="76200" y="1066800"/>
            <a:ext cx="8991600" cy="4648200"/>
          </a:xfrm>
        </p:spPr>
        <p:txBody>
          <a:bodyPr>
            <a:noAutofit/>
          </a:bodyPr>
          <a:lstStyle/>
          <a:p>
            <a:pPr algn="just"/>
            <a:r>
              <a:rPr lang="en-US" sz="2300" dirty="0">
                <a:latin typeface="Calibri" panose="020F0502020204030204" pitchFamily="34" charset="0"/>
                <a:ea typeface="Calibri" panose="020F0502020204030204" pitchFamily="34" charset="0"/>
                <a:cs typeface="Calibri" panose="020F0502020204030204" pitchFamily="34" charset="0"/>
              </a:rPr>
              <a:t>Analysis is performed on the acquired forensic image of the data source in order to identify pieces of information present across the image that could be classified as adequate evidence as acceptable by the Court of Law.</a:t>
            </a:r>
          </a:p>
          <a:p>
            <a:pPr algn="just"/>
            <a:r>
              <a:rPr lang="en-US" sz="2300" dirty="0">
                <a:latin typeface="Calibri" panose="020F0502020204030204" pitchFamily="34" charset="0"/>
                <a:ea typeface="Calibri" panose="020F0502020204030204" pitchFamily="34" charset="0"/>
                <a:cs typeface="Calibri" panose="020F0502020204030204" pitchFamily="34" charset="0"/>
              </a:rPr>
              <a:t>The methods/techniques of forensic analysis may vary depending on the nature of incident/crime and type of evidence source.</a:t>
            </a:r>
          </a:p>
          <a:p>
            <a:pPr algn="just"/>
            <a:r>
              <a:rPr lang="en-US" sz="2300" dirty="0">
                <a:latin typeface="Calibri" panose="020F0502020204030204" pitchFamily="34" charset="0"/>
                <a:ea typeface="Calibri" panose="020F0502020204030204" pitchFamily="34" charset="0"/>
                <a:cs typeface="Calibri" panose="020F0502020204030204" pitchFamily="34" charset="0"/>
              </a:rPr>
              <a:t>Analysis is typically done with the help of software tools such as </a:t>
            </a:r>
            <a:r>
              <a:rPr lang="en-US" sz="2300" b="1" dirty="0">
                <a:latin typeface="Calibri" panose="020F0502020204030204" pitchFamily="34" charset="0"/>
                <a:ea typeface="Calibri" panose="020F0502020204030204" pitchFamily="34" charset="0"/>
                <a:cs typeface="Calibri" panose="020F0502020204030204" pitchFamily="34" charset="0"/>
              </a:rPr>
              <a:t>EnCase, FTK, X-Ways, Autopsy</a:t>
            </a:r>
            <a:r>
              <a:rPr lang="en-US" sz="2300" dirty="0">
                <a:latin typeface="Calibri" panose="020F0502020204030204" pitchFamily="34" charset="0"/>
                <a:ea typeface="Calibri" panose="020F0502020204030204" pitchFamily="34" charset="0"/>
                <a:cs typeface="Calibri" panose="020F0502020204030204" pitchFamily="34" charset="0"/>
              </a:rPr>
              <a:t>, etc. which are complete forensic frameworks that provide extensive analysis capabilities on all kinds of digital evidence.</a:t>
            </a:r>
          </a:p>
        </p:txBody>
      </p:sp>
    </p:spTree>
    <p:extLst>
      <p:ext uri="{BB962C8B-B14F-4D97-AF65-F5344CB8AC3E}">
        <p14:creationId xmlns:p14="http://schemas.microsoft.com/office/powerpoint/2010/main" val="4168624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76200"/>
            <a:ext cx="7886700" cy="994172"/>
          </a:xfrm>
        </p:spPr>
        <p:txBody>
          <a:bodyPr/>
          <a:lstStyle/>
          <a:p>
            <a:r>
              <a:rPr lang="en-US" dirty="0"/>
              <a:t>DATA ANALYSIS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40065990"/>
              </p:ext>
            </p:extLst>
          </p:nvPr>
        </p:nvGraphicFramePr>
        <p:xfrm>
          <a:off x="685800" y="1070372"/>
          <a:ext cx="7886700" cy="38973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5795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1" y="228600"/>
            <a:ext cx="7886700" cy="994172"/>
          </a:xfrm>
        </p:spPr>
        <p:txBody>
          <a:bodyPr/>
          <a:lstStyle/>
          <a:p>
            <a:r>
              <a:rPr lang="en-US" dirty="0"/>
              <a:t>DOCUMENTATION &amp; REPORTING</a:t>
            </a:r>
          </a:p>
        </p:txBody>
      </p:sp>
      <p:sp>
        <p:nvSpPr>
          <p:cNvPr id="3" name="Content Placeholder 2"/>
          <p:cNvSpPr>
            <a:spLocks noGrp="1"/>
          </p:cNvSpPr>
          <p:nvPr>
            <p:ph idx="1"/>
          </p:nvPr>
        </p:nvSpPr>
        <p:spPr>
          <a:xfrm>
            <a:off x="152401" y="1066800"/>
            <a:ext cx="8839200" cy="4495800"/>
          </a:xfrm>
        </p:spPr>
        <p:txBody>
          <a:bodyPr>
            <a:noAutofit/>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A forensic expert is required to maintain adequate documentation of all the activities that were performed by him/her throughout the investigation process.</a:t>
            </a:r>
          </a:p>
          <a:p>
            <a:pPr algn="just"/>
            <a:r>
              <a:rPr lang="en-US" dirty="0">
                <a:latin typeface="Calibri" panose="020F0502020204030204" pitchFamily="34" charset="0"/>
                <a:ea typeface="Calibri" panose="020F0502020204030204" pitchFamily="34" charset="0"/>
                <a:cs typeface="Calibri" panose="020F0502020204030204" pitchFamily="34" charset="0"/>
              </a:rPr>
              <a:t>A formal  forensic report is then required to be created which includes references from the technical documentation along with substantial evidence identified during the process of investigation. </a:t>
            </a:r>
          </a:p>
          <a:p>
            <a:pPr algn="just"/>
            <a:r>
              <a:rPr lang="en-US" dirty="0">
                <a:latin typeface="Calibri" panose="020F0502020204030204" pitchFamily="34" charset="0"/>
                <a:ea typeface="Calibri" panose="020F0502020204030204" pitchFamily="34" charset="0"/>
                <a:cs typeface="Calibri" panose="020F0502020204030204" pitchFamily="34" charset="0"/>
              </a:rPr>
              <a:t>This report should be written in such a way that the concerned authorities understand the results of the investigation and an accurate judgement can be made by the Court of Law with the discovered evidence.</a:t>
            </a:r>
          </a:p>
        </p:txBody>
      </p:sp>
    </p:spTree>
    <p:extLst>
      <p:ext uri="{BB962C8B-B14F-4D97-AF65-F5344CB8AC3E}">
        <p14:creationId xmlns:p14="http://schemas.microsoft.com/office/powerpoint/2010/main" val="3679871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1" y="228600"/>
            <a:ext cx="7886700" cy="994172"/>
          </a:xfrm>
        </p:spPr>
        <p:txBody>
          <a:bodyPr/>
          <a:lstStyle/>
          <a:p>
            <a:r>
              <a:rPr lang="en-US" dirty="0"/>
              <a:t>EXPERT WITNESS</a:t>
            </a:r>
          </a:p>
        </p:txBody>
      </p:sp>
      <p:sp>
        <p:nvSpPr>
          <p:cNvPr id="3" name="Content Placeholder 2"/>
          <p:cNvSpPr>
            <a:spLocks noGrp="1"/>
          </p:cNvSpPr>
          <p:nvPr>
            <p:ph idx="1"/>
          </p:nvPr>
        </p:nvSpPr>
        <p:spPr>
          <a:xfrm>
            <a:off x="76200" y="914400"/>
            <a:ext cx="8572499" cy="4572000"/>
          </a:xfrm>
        </p:spPr>
        <p:txBody>
          <a:bodyPr>
            <a:noAutofit/>
          </a:bodyPr>
          <a:lstStyle/>
          <a:p>
            <a:pPr algn="just"/>
            <a:r>
              <a:rPr lang="en-US" sz="2800" dirty="0">
                <a:latin typeface="Calibri" panose="020F0502020204030204" pitchFamily="34" charset="0"/>
                <a:ea typeface="Calibri" panose="020F0502020204030204" pitchFamily="34" charset="0"/>
                <a:cs typeface="Calibri" panose="020F0502020204030204" pitchFamily="34" charset="0"/>
              </a:rPr>
              <a:t>A forensic expert should be able to explain complex technical processes/findings in a manner which is easily understandable by all concerned authorities. </a:t>
            </a:r>
          </a:p>
          <a:p>
            <a:pPr algn="just"/>
            <a:r>
              <a:rPr lang="en-US" sz="2800" dirty="0">
                <a:latin typeface="Calibri" panose="020F0502020204030204" pitchFamily="34" charset="0"/>
                <a:ea typeface="Calibri" panose="020F0502020204030204" pitchFamily="34" charset="0"/>
                <a:cs typeface="Calibri" panose="020F0502020204030204" pitchFamily="34" charset="0"/>
              </a:rPr>
              <a:t>This is essential in situations where judges of the Court of Law require additional explanations regarding the identification, composition, relevance of the discovered evidence pertaining to a specific situation in order to pass a fair judgement.</a:t>
            </a:r>
          </a:p>
        </p:txBody>
      </p:sp>
    </p:spTree>
    <p:extLst>
      <p:ext uri="{BB962C8B-B14F-4D97-AF65-F5344CB8AC3E}">
        <p14:creationId xmlns:p14="http://schemas.microsoft.com/office/powerpoint/2010/main" val="619673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2400"/>
            <a:ext cx="7886700" cy="994172"/>
          </a:xfrm>
        </p:spPr>
        <p:txBody>
          <a:bodyPr/>
          <a:lstStyle/>
          <a:p>
            <a:r>
              <a:rPr lang="en-US" dirty="0"/>
              <a:t>RULES OF DIGITAL FORENSICS</a:t>
            </a:r>
          </a:p>
        </p:txBody>
      </p:sp>
      <p:sp>
        <p:nvSpPr>
          <p:cNvPr id="3" name="Content Placeholder 2"/>
          <p:cNvSpPr>
            <a:spLocks noGrp="1"/>
          </p:cNvSpPr>
          <p:nvPr>
            <p:ph idx="1"/>
          </p:nvPr>
        </p:nvSpPr>
        <p:spPr>
          <a:xfrm>
            <a:off x="228601" y="1146572"/>
            <a:ext cx="8839200" cy="3968354"/>
          </a:xfrm>
        </p:spPr>
        <p:txBody>
          <a:bodyPr>
            <a:noAutofit/>
          </a:bodyPr>
          <a:lstStyle/>
          <a:p>
            <a:pPr algn="just">
              <a:buFont typeface="+mj-lt"/>
              <a:buAutoNum type="arabicPeriod"/>
            </a:pPr>
            <a:r>
              <a:rPr lang="en-US" sz="2300" dirty="0">
                <a:latin typeface="Calibri" panose="020F0502020204030204" pitchFamily="34" charset="0"/>
                <a:ea typeface="Calibri" panose="020F0502020204030204" pitchFamily="34" charset="0"/>
                <a:cs typeface="Calibri" panose="020F0502020204030204" pitchFamily="34" charset="0"/>
              </a:rPr>
              <a:t>Examine original evidence as little as possible (preferably not at all!). Instead, examine the duplicate evidence.</a:t>
            </a:r>
          </a:p>
          <a:p>
            <a:pPr algn="just">
              <a:buFont typeface="+mj-lt"/>
              <a:buAutoNum type="arabicPeriod"/>
            </a:pPr>
            <a:r>
              <a:rPr lang="en-US" sz="2300" dirty="0">
                <a:latin typeface="Calibri" panose="020F0502020204030204" pitchFamily="34" charset="0"/>
                <a:ea typeface="Calibri" panose="020F0502020204030204" pitchFamily="34" charset="0"/>
                <a:cs typeface="Calibri" panose="020F0502020204030204" pitchFamily="34" charset="0"/>
              </a:rPr>
              <a:t>Follow the rules of evidence and do not tamper with the evidence.</a:t>
            </a:r>
          </a:p>
          <a:p>
            <a:pPr algn="just">
              <a:buFont typeface="+mj-lt"/>
              <a:buAutoNum type="arabicPeriod"/>
            </a:pPr>
            <a:r>
              <a:rPr lang="en-US" sz="2300" dirty="0">
                <a:latin typeface="Calibri" panose="020F0502020204030204" pitchFamily="34" charset="0"/>
                <a:ea typeface="Calibri" panose="020F0502020204030204" pitchFamily="34" charset="0"/>
                <a:cs typeface="Calibri" panose="020F0502020204030204" pitchFamily="34" charset="0"/>
              </a:rPr>
              <a:t>Always prepare a chain of custody, and handle evidence with care.</a:t>
            </a:r>
          </a:p>
          <a:p>
            <a:pPr algn="just">
              <a:buFont typeface="+mj-lt"/>
              <a:buAutoNum type="arabicPeriod"/>
            </a:pPr>
            <a:r>
              <a:rPr lang="en-US" sz="2300" dirty="0">
                <a:latin typeface="Calibri" panose="020F0502020204030204" pitchFamily="34" charset="0"/>
                <a:ea typeface="Calibri" panose="020F0502020204030204" pitchFamily="34" charset="0"/>
                <a:cs typeface="Calibri" panose="020F0502020204030204" pitchFamily="34" charset="0"/>
              </a:rPr>
              <a:t>Never exceed the knowledge base of the Forensic Investigation.</a:t>
            </a:r>
          </a:p>
          <a:p>
            <a:pPr algn="just">
              <a:buFont typeface="+mj-lt"/>
              <a:buAutoNum type="arabicPeriod"/>
            </a:pPr>
            <a:r>
              <a:rPr lang="en-US" sz="2300" dirty="0">
                <a:latin typeface="Calibri" panose="020F0502020204030204" pitchFamily="34" charset="0"/>
                <a:ea typeface="Calibri" panose="020F0502020204030204" pitchFamily="34" charset="0"/>
                <a:cs typeface="Calibri" panose="020F0502020204030204" pitchFamily="34" charset="0"/>
              </a:rPr>
              <a:t>Make sure to document any changes in evidence.</a:t>
            </a:r>
          </a:p>
          <a:p>
            <a:pPr algn="just">
              <a:buFont typeface="+mj-lt"/>
              <a:buAutoNum type="arabicPeriod"/>
            </a:pPr>
            <a:r>
              <a:rPr lang="en-US" sz="2300" dirty="0">
                <a:latin typeface="Calibri" panose="020F0502020204030204" pitchFamily="34" charset="0"/>
                <a:ea typeface="Calibri" panose="020F0502020204030204" pitchFamily="34" charset="0"/>
                <a:cs typeface="Calibri" panose="020F0502020204030204" pitchFamily="34" charset="0"/>
              </a:rPr>
              <a:t>Make sure all activities are compliant with the cyber law of the jurisdiction.</a:t>
            </a:r>
          </a:p>
        </p:txBody>
      </p:sp>
    </p:spTree>
    <p:extLst>
      <p:ext uri="{BB962C8B-B14F-4D97-AF65-F5344CB8AC3E}">
        <p14:creationId xmlns:p14="http://schemas.microsoft.com/office/powerpoint/2010/main" val="2696545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CC6C9-C6A9-4D55-A2D0-1C3E984C57A4}"/>
              </a:ext>
            </a:extLst>
          </p:cNvPr>
          <p:cNvSpPr>
            <a:spLocks noGrp="1"/>
          </p:cNvSpPr>
          <p:nvPr>
            <p:ph type="title"/>
          </p:nvPr>
        </p:nvSpPr>
        <p:spPr>
          <a:xfrm>
            <a:off x="609600" y="76200"/>
            <a:ext cx="8229600" cy="1143000"/>
          </a:xfrm>
        </p:spPr>
        <p:txBody>
          <a:bodyPr/>
          <a:lstStyle/>
          <a:p>
            <a:r>
              <a:rPr lang="en-GB" dirty="0"/>
              <a:t>Rules of Computer Forensics</a:t>
            </a:r>
          </a:p>
        </p:txBody>
      </p:sp>
      <p:sp>
        <p:nvSpPr>
          <p:cNvPr id="3" name="Content Placeholder 2">
            <a:extLst>
              <a:ext uri="{FF2B5EF4-FFF2-40B4-BE49-F238E27FC236}">
                <a16:creationId xmlns:a16="http://schemas.microsoft.com/office/drawing/2014/main" id="{340E4721-F464-4168-B3B0-0705A263488C}"/>
              </a:ext>
            </a:extLst>
          </p:cNvPr>
          <p:cNvSpPr>
            <a:spLocks noGrp="1"/>
          </p:cNvSpPr>
          <p:nvPr>
            <p:ph idx="1"/>
          </p:nvPr>
        </p:nvSpPr>
        <p:spPr>
          <a:xfrm>
            <a:off x="304800" y="1447800"/>
            <a:ext cx="8686800" cy="3886200"/>
          </a:xfrm>
        </p:spPr>
        <p:txBody>
          <a:bodyPr/>
          <a:lstStyle/>
          <a:p>
            <a:r>
              <a:rPr lang="en-US" sz="2800" dirty="0">
                <a:latin typeface="Calibri" panose="020F0502020204030204" pitchFamily="34" charset="0"/>
                <a:ea typeface="Calibri" panose="020F0502020204030204" pitchFamily="34" charset="0"/>
                <a:cs typeface="Calibri" panose="020F0502020204030204" pitchFamily="34" charset="0"/>
              </a:rPr>
              <a:t>Minimize the option of examining the original evidence</a:t>
            </a:r>
          </a:p>
          <a:p>
            <a:r>
              <a:rPr lang="en-US" sz="2800" dirty="0">
                <a:latin typeface="Calibri" panose="020F0502020204030204" pitchFamily="34" charset="0"/>
                <a:ea typeface="Calibri" panose="020F0502020204030204" pitchFamily="34" charset="0"/>
                <a:cs typeface="Calibri" panose="020F0502020204030204" pitchFamily="34" charset="0"/>
              </a:rPr>
              <a:t>Obey rules of evidence</a:t>
            </a:r>
          </a:p>
          <a:p>
            <a:r>
              <a:rPr lang="en-US" sz="2800" dirty="0">
                <a:latin typeface="Calibri" panose="020F0502020204030204" pitchFamily="34" charset="0"/>
                <a:ea typeface="Calibri" panose="020F0502020204030204" pitchFamily="34" charset="0"/>
                <a:cs typeface="Calibri" panose="020F0502020204030204" pitchFamily="34" charset="0"/>
              </a:rPr>
              <a:t>Never exceed the knowledge base</a:t>
            </a:r>
          </a:p>
          <a:p>
            <a:r>
              <a:rPr lang="en-US" sz="2800" dirty="0">
                <a:latin typeface="Calibri" panose="020F0502020204030204" pitchFamily="34" charset="0"/>
                <a:ea typeface="Calibri" panose="020F0502020204030204" pitchFamily="34" charset="0"/>
                <a:cs typeface="Calibri" panose="020F0502020204030204" pitchFamily="34" charset="0"/>
              </a:rPr>
              <a:t>Document any changes in evidence</a:t>
            </a:r>
            <a:endParaRPr lang="en-GB" sz="2800" dirty="0">
              <a:latin typeface="Calibri" panose="020F0502020204030204" pitchFamily="34" charset="0"/>
              <a:ea typeface="Calibri" panose="020F0502020204030204" pitchFamily="34" charset="0"/>
              <a:cs typeface="Calibri" panose="020F0502020204030204" pitchFamily="34" charset="0"/>
            </a:endParaRPr>
          </a:p>
        </p:txBody>
      </p:sp>
      <p:sp>
        <p:nvSpPr>
          <p:cNvPr id="4" name="Footer Placeholder 3">
            <a:extLst>
              <a:ext uri="{FF2B5EF4-FFF2-40B4-BE49-F238E27FC236}">
                <a16:creationId xmlns:a16="http://schemas.microsoft.com/office/drawing/2014/main" id="{A6491FF5-2D1D-404E-8026-C15C1E818DA2}"/>
              </a:ext>
            </a:extLst>
          </p:cNvPr>
          <p:cNvSpPr>
            <a:spLocks noGrp="1"/>
          </p:cNvSpPr>
          <p:nvPr>
            <p:ph type="ftr" sz="quarter" idx="10"/>
          </p:nvPr>
        </p:nvSpPr>
        <p:spPr/>
        <p:txBody>
          <a:bodyPr/>
          <a:lstStyle/>
          <a:p>
            <a:pPr>
              <a:defRPr/>
            </a:pPr>
            <a:r>
              <a:rPr lang="en-US"/>
              <a:t>Dr. Carlene Campbell</a:t>
            </a:r>
          </a:p>
          <a:p>
            <a:pPr>
              <a:defRPr/>
            </a:pPr>
            <a:r>
              <a:rPr lang="en-US"/>
              <a:t>Carlene.campbell@smu.ac.uk</a:t>
            </a:r>
          </a:p>
        </p:txBody>
      </p:sp>
      <p:sp>
        <p:nvSpPr>
          <p:cNvPr id="5" name="Slide Number Placeholder 4">
            <a:extLst>
              <a:ext uri="{FF2B5EF4-FFF2-40B4-BE49-F238E27FC236}">
                <a16:creationId xmlns:a16="http://schemas.microsoft.com/office/drawing/2014/main" id="{32D1F8CB-99EE-45B7-89B5-FC98B435D69C}"/>
              </a:ext>
            </a:extLst>
          </p:cNvPr>
          <p:cNvSpPr>
            <a:spLocks noGrp="1"/>
          </p:cNvSpPr>
          <p:nvPr>
            <p:ph type="sldNum" sz="quarter" idx="11"/>
          </p:nvPr>
        </p:nvSpPr>
        <p:spPr/>
        <p:txBody>
          <a:bodyPr/>
          <a:lstStyle/>
          <a:p>
            <a:pPr>
              <a:defRPr/>
            </a:pPr>
            <a:fld id="{D59D80DC-CCE6-46FA-83FF-07FBF6FF2C7D}" type="slidenum">
              <a:rPr lang="en-US" altLang="en-US" smtClean="0"/>
              <a:pPr>
                <a:defRPr/>
              </a:pPr>
              <a:t>25</a:t>
            </a:fld>
            <a:endParaRPr lang="en-US" altLang="en-US"/>
          </a:p>
        </p:txBody>
      </p:sp>
    </p:spTree>
    <p:extLst>
      <p:ext uri="{BB962C8B-B14F-4D97-AF65-F5344CB8AC3E}">
        <p14:creationId xmlns:p14="http://schemas.microsoft.com/office/powerpoint/2010/main" val="3775768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F5200-AA5C-4EC9-B663-55BEC7ECAD78}"/>
              </a:ext>
            </a:extLst>
          </p:cNvPr>
          <p:cNvSpPr>
            <a:spLocks noGrp="1"/>
          </p:cNvSpPr>
          <p:nvPr>
            <p:ph type="title"/>
          </p:nvPr>
        </p:nvSpPr>
        <p:spPr>
          <a:xfrm>
            <a:off x="457200" y="274638"/>
            <a:ext cx="8229600" cy="792162"/>
          </a:xfrm>
        </p:spPr>
        <p:txBody>
          <a:bodyPr/>
          <a:lstStyle/>
          <a:p>
            <a:r>
              <a:rPr lang="en-GB" dirty="0"/>
              <a:t>Computer Forensics Methodologies</a:t>
            </a:r>
          </a:p>
        </p:txBody>
      </p:sp>
      <p:sp>
        <p:nvSpPr>
          <p:cNvPr id="3" name="Content Placeholder 2">
            <a:extLst>
              <a:ext uri="{FF2B5EF4-FFF2-40B4-BE49-F238E27FC236}">
                <a16:creationId xmlns:a16="http://schemas.microsoft.com/office/drawing/2014/main" id="{28E40F3A-0D13-4CE8-9402-707A7E20779F}"/>
              </a:ext>
            </a:extLst>
          </p:cNvPr>
          <p:cNvSpPr>
            <a:spLocks noGrp="1"/>
          </p:cNvSpPr>
          <p:nvPr>
            <p:ph idx="1"/>
          </p:nvPr>
        </p:nvSpPr>
        <p:spPr>
          <a:xfrm>
            <a:off x="381000" y="1295400"/>
            <a:ext cx="8534400" cy="4068763"/>
          </a:xfrm>
        </p:spPr>
        <p:txBody>
          <a:bodyPr/>
          <a:lstStyle/>
          <a:p>
            <a:pPr marL="0" indent="0">
              <a:buNone/>
            </a:pPr>
            <a:r>
              <a:rPr lang="en-US" sz="2800" dirty="0">
                <a:latin typeface="Calibri" panose="020F0502020204030204" pitchFamily="34" charset="0"/>
                <a:ea typeface="Calibri" panose="020F0502020204030204" pitchFamily="34" charset="0"/>
                <a:cs typeface="Calibri" panose="020F0502020204030204" pitchFamily="34" charset="0"/>
              </a:rPr>
              <a:t>The 3 A’s</a:t>
            </a:r>
            <a:endParaRPr lang="en-GB" sz="2800" dirty="0">
              <a:latin typeface="Calibri" panose="020F0502020204030204" pitchFamily="34" charset="0"/>
              <a:ea typeface="Calibri" panose="020F0502020204030204" pitchFamily="34" charset="0"/>
              <a:cs typeface="Calibri" panose="020F0502020204030204" pitchFamily="34" charset="0"/>
            </a:endParaRPr>
          </a:p>
          <a:p>
            <a:r>
              <a:rPr lang="en-US" sz="2800" dirty="0">
                <a:latin typeface="Calibri" panose="020F0502020204030204" pitchFamily="34" charset="0"/>
                <a:ea typeface="Calibri" panose="020F0502020204030204" pitchFamily="34" charset="0"/>
                <a:cs typeface="Calibri" panose="020F0502020204030204" pitchFamily="34" charset="0"/>
              </a:rPr>
              <a:t>Acquire </a:t>
            </a:r>
            <a:r>
              <a:rPr lang="en-US" sz="2800" i="1" dirty="0">
                <a:latin typeface="Calibri" panose="020F0502020204030204" pitchFamily="34" charset="0"/>
                <a:ea typeface="Calibri" panose="020F0502020204030204" pitchFamily="34" charset="0"/>
                <a:cs typeface="Calibri" panose="020F0502020204030204" pitchFamily="34" charset="0"/>
              </a:rPr>
              <a:t>evidence without modification or corruption</a:t>
            </a:r>
          </a:p>
          <a:p>
            <a:r>
              <a:rPr lang="en-US" sz="2800" dirty="0">
                <a:latin typeface="Calibri" panose="020F0502020204030204" pitchFamily="34" charset="0"/>
                <a:ea typeface="Calibri" panose="020F0502020204030204" pitchFamily="34" charset="0"/>
                <a:cs typeface="Calibri" panose="020F0502020204030204" pitchFamily="34" charset="0"/>
              </a:rPr>
              <a:t>Authenticate </a:t>
            </a:r>
            <a:r>
              <a:rPr lang="en-US" sz="2800" i="1" dirty="0">
                <a:latin typeface="Calibri" panose="020F0502020204030204" pitchFamily="34" charset="0"/>
                <a:ea typeface="Calibri" panose="020F0502020204030204" pitchFamily="34" charset="0"/>
                <a:cs typeface="Calibri" panose="020F0502020204030204" pitchFamily="34" charset="0"/>
              </a:rPr>
              <a:t>that the recovered evidence is same as the originally seized data</a:t>
            </a:r>
          </a:p>
          <a:p>
            <a:r>
              <a:rPr lang="en-US" sz="2800" dirty="0">
                <a:latin typeface="Calibri" panose="020F0502020204030204" pitchFamily="34" charset="0"/>
                <a:ea typeface="Calibri" panose="020F0502020204030204" pitchFamily="34" charset="0"/>
                <a:cs typeface="Calibri" panose="020F0502020204030204" pitchFamily="34" charset="0"/>
              </a:rPr>
              <a:t>Analyze </a:t>
            </a:r>
            <a:r>
              <a:rPr lang="en-US" sz="2800" i="1" dirty="0">
                <a:latin typeface="Calibri" panose="020F0502020204030204" pitchFamily="34" charset="0"/>
                <a:ea typeface="Calibri" panose="020F0502020204030204" pitchFamily="34" charset="0"/>
                <a:cs typeface="Calibri" panose="020F0502020204030204" pitchFamily="34" charset="0"/>
              </a:rPr>
              <a:t>data without any alterations</a:t>
            </a:r>
            <a:endParaRPr lang="en-GB" sz="2800"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4" name="Footer Placeholder 3">
            <a:extLst>
              <a:ext uri="{FF2B5EF4-FFF2-40B4-BE49-F238E27FC236}">
                <a16:creationId xmlns:a16="http://schemas.microsoft.com/office/drawing/2014/main" id="{6BCF0E11-B31F-4DE3-8B24-F7EDC801E3CE}"/>
              </a:ext>
            </a:extLst>
          </p:cNvPr>
          <p:cNvSpPr>
            <a:spLocks noGrp="1"/>
          </p:cNvSpPr>
          <p:nvPr>
            <p:ph type="ftr" sz="quarter" idx="10"/>
          </p:nvPr>
        </p:nvSpPr>
        <p:spPr/>
        <p:txBody>
          <a:bodyPr/>
          <a:lstStyle/>
          <a:p>
            <a:pPr>
              <a:defRPr/>
            </a:pPr>
            <a:r>
              <a:rPr lang="en-US"/>
              <a:t>Dr. Carlene Campbell</a:t>
            </a:r>
          </a:p>
          <a:p>
            <a:pPr>
              <a:defRPr/>
            </a:pPr>
            <a:r>
              <a:rPr lang="en-US"/>
              <a:t>Carlene.campbell@smu.ac.uk</a:t>
            </a:r>
          </a:p>
        </p:txBody>
      </p:sp>
      <p:sp>
        <p:nvSpPr>
          <p:cNvPr id="5" name="Slide Number Placeholder 4">
            <a:extLst>
              <a:ext uri="{FF2B5EF4-FFF2-40B4-BE49-F238E27FC236}">
                <a16:creationId xmlns:a16="http://schemas.microsoft.com/office/drawing/2014/main" id="{2A2C7B2E-C6A4-4A94-9D8D-497930D4E480}"/>
              </a:ext>
            </a:extLst>
          </p:cNvPr>
          <p:cNvSpPr>
            <a:spLocks noGrp="1"/>
          </p:cNvSpPr>
          <p:nvPr>
            <p:ph type="sldNum" sz="quarter" idx="11"/>
          </p:nvPr>
        </p:nvSpPr>
        <p:spPr/>
        <p:txBody>
          <a:bodyPr/>
          <a:lstStyle/>
          <a:p>
            <a:pPr>
              <a:defRPr/>
            </a:pPr>
            <a:fld id="{D59D80DC-CCE6-46FA-83FF-07FBF6FF2C7D}" type="slidenum">
              <a:rPr lang="en-US" altLang="en-US" smtClean="0"/>
              <a:pPr>
                <a:defRPr/>
              </a:pPr>
              <a:t>26</a:t>
            </a:fld>
            <a:endParaRPr lang="en-US" altLang="en-US"/>
          </a:p>
        </p:txBody>
      </p:sp>
    </p:spTree>
    <p:extLst>
      <p:ext uri="{BB962C8B-B14F-4D97-AF65-F5344CB8AC3E}">
        <p14:creationId xmlns:p14="http://schemas.microsoft.com/office/powerpoint/2010/main" val="258260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152400" y="381000"/>
            <a:ext cx="8991600" cy="1143000"/>
          </a:xfrm>
        </p:spPr>
        <p:txBody>
          <a:bodyPr/>
          <a:lstStyle/>
          <a:p>
            <a:r>
              <a:rPr lang="en-US" dirty="0">
                <a:solidFill>
                  <a:schemeClr val="tx2"/>
                </a:solidFill>
              </a:rPr>
              <a:t>Forensic Investigation Methodologies</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440801733"/>
              </p:ext>
            </p:extLst>
          </p:nvPr>
        </p:nvGraphicFramePr>
        <p:xfrm>
          <a:off x="1211513" y="1524000"/>
          <a:ext cx="6955924" cy="40666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0275910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539750" y="152400"/>
            <a:ext cx="8299450" cy="425450"/>
          </a:xfrm>
        </p:spPr>
        <p:txBody>
          <a:bodyPr/>
          <a:lstStyle/>
          <a:p>
            <a:r>
              <a:rPr lang="en-US" sz="4000" dirty="0">
                <a:solidFill>
                  <a:schemeClr val="tx2"/>
                </a:solidFill>
              </a:rPr>
              <a:t>Evidence-Handling Tasks</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2109060735"/>
              </p:ext>
            </p:extLst>
          </p:nvPr>
        </p:nvGraphicFramePr>
        <p:xfrm>
          <a:off x="539750" y="1143000"/>
          <a:ext cx="7798134" cy="39343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23299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457200" y="124691"/>
            <a:ext cx="8299450" cy="685800"/>
          </a:xfrm>
        </p:spPr>
        <p:txBody>
          <a:bodyPr/>
          <a:lstStyle/>
          <a:p>
            <a:r>
              <a:rPr lang="en-US" sz="4000" dirty="0">
                <a:solidFill>
                  <a:schemeClr val="tx2"/>
                </a:solidFill>
              </a:rPr>
              <a:t>Evidence-Gathering Measures</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2071682251"/>
              </p:ext>
            </p:extLst>
          </p:nvPr>
        </p:nvGraphicFramePr>
        <p:xfrm>
          <a:off x="576761" y="914400"/>
          <a:ext cx="8299450" cy="4648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4555122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C0455151-00E7-4AFD-8CDB-8BC8B39893D6}"/>
              </a:ext>
            </a:extLst>
          </p:cNvPr>
          <p:cNvSpPr>
            <a:spLocks noGrp="1"/>
          </p:cNvSpPr>
          <p:nvPr>
            <p:ph type="ftr" sz="quarter" idx="10"/>
          </p:nvPr>
        </p:nvSpPr>
        <p:spPr/>
        <p:txBody>
          <a:bodyPr/>
          <a:lstStyle/>
          <a:p>
            <a:pPr>
              <a:defRPr/>
            </a:pPr>
            <a:r>
              <a:rPr lang="en-US" dirty="0"/>
              <a:t>Dr. Carlene Campbell</a:t>
            </a:r>
          </a:p>
          <a:p>
            <a:pPr>
              <a:defRPr/>
            </a:pPr>
            <a:r>
              <a:rPr lang="en-US" dirty="0"/>
              <a:t>Carlene.campbell@uwtsd.ac.uk</a:t>
            </a:r>
          </a:p>
        </p:txBody>
      </p:sp>
      <p:sp>
        <p:nvSpPr>
          <p:cNvPr id="47107" name="Slide Number Placeholder 4">
            <a:extLst>
              <a:ext uri="{FF2B5EF4-FFF2-40B4-BE49-F238E27FC236}">
                <a16:creationId xmlns:a16="http://schemas.microsoft.com/office/drawing/2014/main" id="{DB1E873D-5669-4947-892A-D0F25B2444E7}"/>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spcBef>
                <a:spcPct val="0"/>
              </a:spcBef>
              <a:buFontTx/>
              <a:buNone/>
            </a:pPr>
            <a:fld id="{DE000A5A-4FFB-4E01-B4BF-3AF2E7528746}" type="slidenum">
              <a:rPr lang="en-US" altLang="en-US" sz="1400" smtClean="0"/>
              <a:pPr>
                <a:spcBef>
                  <a:spcPct val="0"/>
                </a:spcBef>
                <a:buFontTx/>
                <a:buNone/>
              </a:pPr>
              <a:t>30</a:t>
            </a:fld>
            <a:endParaRPr lang="en-US" altLang="en-US" sz="1400"/>
          </a:p>
        </p:txBody>
      </p:sp>
      <p:sp>
        <p:nvSpPr>
          <p:cNvPr id="47108" name="Title 1">
            <a:extLst>
              <a:ext uri="{FF2B5EF4-FFF2-40B4-BE49-F238E27FC236}">
                <a16:creationId xmlns:a16="http://schemas.microsoft.com/office/drawing/2014/main" id="{46594632-1DFE-455B-8F70-96726AE1F71F}"/>
              </a:ext>
            </a:extLst>
          </p:cNvPr>
          <p:cNvSpPr>
            <a:spLocks noGrp="1"/>
          </p:cNvSpPr>
          <p:nvPr>
            <p:ph type="title"/>
          </p:nvPr>
        </p:nvSpPr>
        <p:spPr bwMode="auto">
          <a:xfrm>
            <a:off x="742950" y="2217738"/>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Questions?</a:t>
            </a:r>
            <a:endParaRPr lang="en-US"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7C71D-F721-4AB4-8BAE-64F1FF0E9BA6}"/>
              </a:ext>
            </a:extLst>
          </p:cNvPr>
          <p:cNvSpPr>
            <a:spLocks noGrp="1"/>
          </p:cNvSpPr>
          <p:nvPr>
            <p:ph type="title"/>
          </p:nvPr>
        </p:nvSpPr>
        <p:spPr>
          <a:xfrm>
            <a:off x="437606" y="168275"/>
            <a:ext cx="8229600" cy="563562"/>
          </a:xfrm>
        </p:spPr>
        <p:txBody>
          <a:bodyPr/>
          <a:lstStyle/>
          <a:p>
            <a:r>
              <a:rPr lang="en-GB" dirty="0"/>
              <a:t>References</a:t>
            </a:r>
          </a:p>
        </p:txBody>
      </p:sp>
      <p:sp>
        <p:nvSpPr>
          <p:cNvPr id="3" name="Content Placeholder 2">
            <a:extLst>
              <a:ext uri="{FF2B5EF4-FFF2-40B4-BE49-F238E27FC236}">
                <a16:creationId xmlns:a16="http://schemas.microsoft.com/office/drawing/2014/main" id="{4A7D3B60-BFD1-4898-BE8D-E444DA89F47F}"/>
              </a:ext>
            </a:extLst>
          </p:cNvPr>
          <p:cNvSpPr>
            <a:spLocks noGrp="1"/>
          </p:cNvSpPr>
          <p:nvPr>
            <p:ph idx="1"/>
          </p:nvPr>
        </p:nvSpPr>
        <p:spPr>
          <a:xfrm>
            <a:off x="435429" y="838200"/>
            <a:ext cx="8534400" cy="4297363"/>
          </a:xfrm>
        </p:spPr>
        <p:txBody>
          <a:bodyPr/>
          <a:lstStyle/>
          <a:p>
            <a:endParaRPr lang="en-GB" dirty="0"/>
          </a:p>
          <a:p>
            <a:r>
              <a:rPr lang="en-GB" dirty="0"/>
              <a:t>Computer Hacking Forensic Investigator (CHFI) – EC Council certified</a:t>
            </a:r>
          </a:p>
          <a:p>
            <a:r>
              <a:rPr lang="en-GB" i="1" dirty="0"/>
              <a:t>System Forensics, Investigation and Response, Third Edition </a:t>
            </a:r>
            <a:r>
              <a:rPr lang="en-GB" dirty="0"/>
              <a:t>by Chuck </a:t>
            </a:r>
            <a:r>
              <a:rPr lang="en-GB" dirty="0" err="1"/>
              <a:t>Easttom</a:t>
            </a:r>
            <a:r>
              <a:rPr lang="en-GB" dirty="0"/>
              <a:t>. ISBN: 978-1-284-12184-1 Paperback 400 pages ● © 2019</a:t>
            </a:r>
          </a:p>
          <a:p>
            <a:r>
              <a:rPr lang="en-GB" dirty="0"/>
              <a:t>Computer Forensics,  Cybercriminals, Laws, and Evidence, Second edition by Marie-Helen Maras. ISBN: 978-1-4496-9222-3 © 2015.</a:t>
            </a:r>
          </a:p>
        </p:txBody>
      </p:sp>
      <p:sp>
        <p:nvSpPr>
          <p:cNvPr id="4" name="Footer Placeholder 3">
            <a:extLst>
              <a:ext uri="{FF2B5EF4-FFF2-40B4-BE49-F238E27FC236}">
                <a16:creationId xmlns:a16="http://schemas.microsoft.com/office/drawing/2014/main" id="{7EAD8AAF-2E07-42DA-B21C-E6E3C578B8D7}"/>
              </a:ext>
            </a:extLst>
          </p:cNvPr>
          <p:cNvSpPr>
            <a:spLocks noGrp="1"/>
          </p:cNvSpPr>
          <p:nvPr>
            <p:ph type="ftr" sz="quarter" idx="10"/>
          </p:nvPr>
        </p:nvSpPr>
        <p:spPr/>
        <p:txBody>
          <a:bodyPr/>
          <a:lstStyle/>
          <a:p>
            <a:pPr>
              <a:defRPr/>
            </a:pPr>
            <a:r>
              <a:rPr lang="en-US" dirty="0"/>
              <a:t>Dr. Carlene Campbell</a:t>
            </a:r>
          </a:p>
          <a:p>
            <a:pPr>
              <a:defRPr/>
            </a:pPr>
            <a:r>
              <a:rPr lang="en-US" dirty="0"/>
              <a:t>Carlene.campbell@uwtsd.ac.uk</a:t>
            </a:r>
          </a:p>
        </p:txBody>
      </p:sp>
      <p:sp>
        <p:nvSpPr>
          <p:cNvPr id="5" name="Slide Number Placeholder 4">
            <a:extLst>
              <a:ext uri="{FF2B5EF4-FFF2-40B4-BE49-F238E27FC236}">
                <a16:creationId xmlns:a16="http://schemas.microsoft.com/office/drawing/2014/main" id="{7CD6DD6C-FEA0-4E2D-A709-1801C99F86C6}"/>
              </a:ext>
            </a:extLst>
          </p:cNvPr>
          <p:cNvSpPr>
            <a:spLocks noGrp="1"/>
          </p:cNvSpPr>
          <p:nvPr>
            <p:ph type="sldNum" sz="quarter" idx="11"/>
          </p:nvPr>
        </p:nvSpPr>
        <p:spPr/>
        <p:txBody>
          <a:bodyPr/>
          <a:lstStyle/>
          <a:p>
            <a:pPr>
              <a:defRPr/>
            </a:pPr>
            <a:fld id="{D59D80DC-CCE6-46FA-83FF-07FBF6FF2C7D}" type="slidenum">
              <a:rPr lang="en-US" altLang="en-US" smtClean="0"/>
              <a:pPr>
                <a:defRPr/>
              </a:pPr>
              <a:t>31</a:t>
            </a:fld>
            <a:endParaRPr lang="en-US" altLang="en-US"/>
          </a:p>
        </p:txBody>
      </p:sp>
    </p:spTree>
    <p:extLst>
      <p:ext uri="{BB962C8B-B14F-4D97-AF65-F5344CB8AC3E}">
        <p14:creationId xmlns:p14="http://schemas.microsoft.com/office/powerpoint/2010/main" val="55585799"/>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2592</Words>
  <Application>Microsoft Office PowerPoint</Application>
  <PresentationFormat>On-screen Show (4:3)</PresentationFormat>
  <Paragraphs>261</Paragraphs>
  <Slides>31</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-apple-system</vt:lpstr>
      <vt:lpstr>Arial</vt:lpstr>
      <vt:lpstr>Calibri</vt:lpstr>
      <vt:lpstr>Comic Sans MS</vt:lpstr>
      <vt:lpstr>Courier New</vt:lpstr>
      <vt:lpstr>Times New Roman</vt:lpstr>
      <vt:lpstr>Wingdings</vt:lpstr>
      <vt:lpstr>Default Design</vt:lpstr>
      <vt:lpstr>PowerPoint Presentation</vt:lpstr>
      <vt:lpstr>THE GROWING PROBLEM OF CYBERCRIME</vt:lpstr>
      <vt:lpstr>THE GROWING PROBLEM OF CYBERCRIME</vt:lpstr>
      <vt:lpstr>CYBERCRIME &amp; DIGITAL FORENSICS</vt:lpstr>
      <vt:lpstr>UNDERSTANDING FORENSICS</vt:lpstr>
      <vt:lpstr>OBJECTIVES OF DIGITAL FORENSICS</vt:lpstr>
      <vt:lpstr>UNDERSTANDING CYBERCRIMES</vt:lpstr>
      <vt:lpstr>TYPES OF CYBERCRIMES</vt:lpstr>
      <vt:lpstr>CASE STUDY 1: INSIDER ATTACK</vt:lpstr>
      <vt:lpstr>CASE STUDY 2: EXTERNAL ATTACK</vt:lpstr>
      <vt:lpstr>CHALLENGES PRESENTED BY CYBERCRIMES</vt:lpstr>
      <vt:lpstr>STAGES OF FORENSIC INVESTIGATIONS</vt:lpstr>
      <vt:lpstr>DATA SEIZURE</vt:lpstr>
      <vt:lpstr>DATA ACQUISITION</vt:lpstr>
      <vt:lpstr>DATA RECOVERY</vt:lpstr>
      <vt:lpstr>TYPES OF DIGITAL EVIDENCE</vt:lpstr>
      <vt:lpstr>CATEGORIES OF DIGITAL EVIDENCE</vt:lpstr>
      <vt:lpstr>CHARACTERISTICS OF DIGITAL EVIDENCE</vt:lpstr>
      <vt:lpstr>SOURCES OF DIGITAL EVIDENCE</vt:lpstr>
      <vt:lpstr>DATA ANALYSIS</vt:lpstr>
      <vt:lpstr>DATA ANALYSIS</vt:lpstr>
      <vt:lpstr>DOCUMENTATION &amp; REPORTING</vt:lpstr>
      <vt:lpstr>EXPERT WITNESS</vt:lpstr>
      <vt:lpstr>RULES OF DIGITAL FORENSICS</vt:lpstr>
      <vt:lpstr>Rules of Computer Forensics</vt:lpstr>
      <vt:lpstr>Computer Forensics Methodologies</vt:lpstr>
      <vt:lpstr>Forensic Investigation Methodologies</vt:lpstr>
      <vt:lpstr>Evidence-Handling Tasks</vt:lpstr>
      <vt:lpstr>Evidence-Gathering Measures</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2025-01-27T18:07:24Z</dcterms:modified>
</cp:coreProperties>
</file>