
<file path=[Content_Types].xml><?xml version="1.0" encoding="utf-8"?>
<Types xmlns="http://schemas.openxmlformats.org/package/2006/content-types">
  <Default Extension="gif" ContentType="image/gif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70" r:id="rId9"/>
    <p:sldId id="272" r:id="rId10"/>
    <p:sldId id="274" r:id="rId11"/>
    <p:sldId id="273" r:id="rId12"/>
    <p:sldId id="266" r:id="rId13"/>
    <p:sldId id="267" r:id="rId14"/>
    <p:sldId id="268" r:id="rId15"/>
    <p:sldId id="269" r:id="rId16"/>
    <p:sldId id="271" r:id="rId17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09" d="100"/>
          <a:sy n="109" d="100"/>
        </p:scale>
        <p:origin x="706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 Ismail" userId="2361626eb4b9a40a" providerId="LiveId" clId="{BD4E00FB-EB44-4C53-A3C1-24E18B662C46}"/>
    <pc:docChg chg="undo custSel addSld delSld modSld">
      <pc:chgData name="Alex Ismail" userId="2361626eb4b9a40a" providerId="LiveId" clId="{BD4E00FB-EB44-4C53-A3C1-24E18B662C46}" dt="2026-06-15T03:02:48.781" v="2207" actId="20577"/>
      <pc:docMkLst>
        <pc:docMk/>
      </pc:docMkLst>
      <pc:sldChg chg="modSp mod modTransition">
        <pc:chgData name="Alex Ismail" userId="2361626eb4b9a40a" providerId="LiveId" clId="{BD4E00FB-EB44-4C53-A3C1-24E18B662C46}" dt="2026-06-15T03:00:00.514" v="2169" actId="20577"/>
        <pc:sldMkLst>
          <pc:docMk/>
          <pc:sldMk cId="0" sldId="256"/>
        </pc:sldMkLst>
        <pc:spChg chg="mod">
          <ac:chgData name="Alex Ismail" userId="2361626eb4b9a40a" providerId="LiveId" clId="{BD4E00FB-EB44-4C53-A3C1-24E18B662C46}" dt="2026-06-15T03:00:00.514" v="2169" actId="20577"/>
          <ac:spMkLst>
            <pc:docMk/>
            <pc:sldMk cId="0" sldId="256"/>
            <ac:spMk id="8" creationId="{00000000-0000-0000-0000-000000000000}"/>
          </ac:spMkLst>
        </pc:spChg>
      </pc:sldChg>
      <pc:sldChg chg="addSp modSp mod modTransition">
        <pc:chgData name="Alex Ismail" userId="2361626eb4b9a40a" providerId="LiveId" clId="{BD4E00FB-EB44-4C53-A3C1-24E18B662C46}" dt="2026-06-15T03:02:48.781" v="2207" actId="20577"/>
        <pc:sldMkLst>
          <pc:docMk/>
          <pc:sldMk cId="0" sldId="257"/>
        </pc:sldMkLst>
        <pc:spChg chg="mod">
          <ac:chgData name="Alex Ismail" userId="2361626eb4b9a40a" providerId="LiveId" clId="{BD4E00FB-EB44-4C53-A3C1-24E18B662C46}" dt="2026-06-13T18:32:03.283" v="781" actId="20577"/>
          <ac:spMkLst>
            <pc:docMk/>
            <pc:sldMk cId="0" sldId="257"/>
            <ac:spMk id="4" creationId="{00000000-0000-0000-0000-000000000000}"/>
          </ac:spMkLst>
        </pc:spChg>
        <pc:spChg chg="add mod">
          <ac:chgData name="Alex Ismail" userId="2361626eb4b9a40a" providerId="LiveId" clId="{BD4E00FB-EB44-4C53-A3C1-24E18B662C46}" dt="2026-06-13T18:36:32.193" v="2006" actId="14100"/>
          <ac:spMkLst>
            <pc:docMk/>
            <pc:sldMk cId="0" sldId="257"/>
            <ac:spMk id="5" creationId="{E63976A1-B557-4626-6B22-C991921E4724}"/>
          </ac:spMkLst>
        </pc:spChg>
        <pc:spChg chg="mod">
          <ac:chgData name="Alex Ismail" userId="2361626eb4b9a40a" providerId="LiveId" clId="{BD4E00FB-EB44-4C53-A3C1-24E18B662C46}" dt="2026-06-13T18:32:12.913" v="844" actId="20577"/>
          <ac:spMkLst>
            <pc:docMk/>
            <pc:sldMk cId="0" sldId="257"/>
            <ac:spMk id="6" creationId="{00000000-0000-0000-0000-000000000000}"/>
          </ac:spMkLst>
        </pc:spChg>
        <pc:spChg chg="mod">
          <ac:chgData name="Alex Ismail" userId="2361626eb4b9a40a" providerId="LiveId" clId="{BD4E00FB-EB44-4C53-A3C1-24E18B662C46}" dt="2026-06-15T03:02:07.531" v="2190" actId="20577"/>
          <ac:spMkLst>
            <pc:docMk/>
            <pc:sldMk cId="0" sldId="257"/>
            <ac:spMk id="8" creationId="{00000000-0000-0000-0000-000000000000}"/>
          </ac:spMkLst>
        </pc:spChg>
        <pc:spChg chg="mod">
          <ac:chgData name="Alex Ismail" userId="2361626eb4b9a40a" providerId="LiveId" clId="{BD4E00FB-EB44-4C53-A3C1-24E18B662C46}" dt="2026-06-15T03:02:10.996" v="2191" actId="20577"/>
          <ac:spMkLst>
            <pc:docMk/>
            <pc:sldMk cId="0" sldId="257"/>
            <ac:spMk id="10" creationId="{00000000-0000-0000-0000-000000000000}"/>
          </ac:spMkLst>
        </pc:spChg>
        <pc:spChg chg="mod">
          <ac:chgData name="Alex Ismail" userId="2361626eb4b9a40a" providerId="LiveId" clId="{BD4E00FB-EB44-4C53-A3C1-24E18B662C46}" dt="2026-06-15T03:02:14.069" v="2192" actId="20577"/>
          <ac:spMkLst>
            <pc:docMk/>
            <pc:sldMk cId="0" sldId="257"/>
            <ac:spMk id="12" creationId="{00000000-0000-0000-0000-000000000000}"/>
          </ac:spMkLst>
        </pc:spChg>
        <pc:spChg chg="mod">
          <ac:chgData name="Alex Ismail" userId="2361626eb4b9a40a" providerId="LiveId" clId="{BD4E00FB-EB44-4C53-A3C1-24E18B662C46}" dt="2026-06-15T03:02:48.781" v="2207" actId="20577"/>
          <ac:spMkLst>
            <pc:docMk/>
            <pc:sldMk cId="0" sldId="257"/>
            <ac:spMk id="14" creationId="{00000000-0000-0000-0000-000000000000}"/>
          </ac:spMkLst>
        </pc:spChg>
        <pc:spChg chg="mod">
          <ac:chgData name="Alex Ismail" userId="2361626eb4b9a40a" providerId="LiveId" clId="{BD4E00FB-EB44-4C53-A3C1-24E18B662C46}" dt="2026-06-13T18:33:18.268" v="1388" actId="20577"/>
          <ac:spMkLst>
            <pc:docMk/>
            <pc:sldMk cId="0" sldId="257"/>
            <ac:spMk id="16" creationId="{00000000-0000-0000-0000-000000000000}"/>
          </ac:spMkLst>
        </pc:spChg>
        <pc:spChg chg="mod">
          <ac:chgData name="Alex Ismail" userId="2361626eb4b9a40a" providerId="LiveId" clId="{BD4E00FB-EB44-4C53-A3C1-24E18B662C46}" dt="2026-06-15T03:02:42.003" v="2206" actId="20577"/>
          <ac:spMkLst>
            <pc:docMk/>
            <pc:sldMk cId="0" sldId="257"/>
            <ac:spMk id="18" creationId="{00000000-0000-0000-0000-000000000000}"/>
          </ac:spMkLst>
        </pc:spChg>
        <pc:spChg chg="mod">
          <ac:chgData name="Alex Ismail" userId="2361626eb4b9a40a" providerId="LiveId" clId="{BD4E00FB-EB44-4C53-A3C1-24E18B662C46}" dt="2026-06-15T03:02:29.852" v="2199" actId="20577"/>
          <ac:spMkLst>
            <pc:docMk/>
            <pc:sldMk cId="0" sldId="257"/>
            <ac:spMk id="20" creationId="{00000000-0000-0000-0000-000000000000}"/>
          </ac:spMkLst>
        </pc:spChg>
        <pc:spChg chg="mod">
          <ac:chgData name="Alex Ismail" userId="2361626eb4b9a40a" providerId="LiveId" clId="{BD4E00FB-EB44-4C53-A3C1-24E18B662C46}" dt="2026-06-13T18:35:01.919" v="1721" actId="20577"/>
          <ac:spMkLst>
            <pc:docMk/>
            <pc:sldMk cId="0" sldId="257"/>
            <ac:spMk id="22" creationId="{00000000-0000-0000-0000-000000000000}"/>
          </ac:spMkLst>
        </pc:spChg>
        <pc:spChg chg="mod">
          <ac:chgData name="Alex Ismail" userId="2361626eb4b9a40a" providerId="LiveId" clId="{BD4E00FB-EB44-4C53-A3C1-24E18B662C46}" dt="2026-06-15T03:02:36.795" v="2205" actId="5793"/>
          <ac:spMkLst>
            <pc:docMk/>
            <pc:sldMk cId="0" sldId="257"/>
            <ac:spMk id="24" creationId="{00000000-0000-0000-0000-000000000000}"/>
          </ac:spMkLst>
        </pc:spChg>
        <pc:spChg chg="mod">
          <ac:chgData name="Alex Ismail" userId="2361626eb4b9a40a" providerId="LiveId" clId="{BD4E00FB-EB44-4C53-A3C1-24E18B662C46}" dt="2026-06-13T18:35:22.105" v="1860" actId="20577"/>
          <ac:spMkLst>
            <pc:docMk/>
            <pc:sldMk cId="0" sldId="257"/>
            <ac:spMk id="26" creationId="{00000000-0000-0000-0000-000000000000}"/>
          </ac:spMkLst>
        </pc:spChg>
        <pc:spChg chg="mod">
          <ac:chgData name="Alex Ismail" userId="2361626eb4b9a40a" providerId="LiveId" clId="{BD4E00FB-EB44-4C53-A3C1-24E18B662C46}" dt="2026-06-13T18:36:49.822" v="2041" actId="20577"/>
          <ac:spMkLst>
            <pc:docMk/>
            <pc:sldMk cId="0" sldId="257"/>
            <ac:spMk id="27" creationId="{291222E6-3184-EAC2-E6E4-2CCFBD4A0B5A}"/>
          </ac:spMkLst>
        </pc:spChg>
        <pc:spChg chg="mod">
          <ac:chgData name="Alex Ismail" userId="2361626eb4b9a40a" providerId="LiveId" clId="{BD4E00FB-EB44-4C53-A3C1-24E18B662C46}" dt="2026-06-15T03:02:01.024" v="2189" actId="20577"/>
          <ac:spMkLst>
            <pc:docMk/>
            <pc:sldMk cId="0" sldId="257"/>
            <ac:spMk id="28" creationId="{FABF988B-B44E-E0A4-6C97-6CA644C59337}"/>
          </ac:spMkLst>
        </pc:spChg>
        <pc:spChg chg="mod">
          <ac:chgData name="Alex Ismail" userId="2361626eb4b9a40a" providerId="LiveId" clId="{BD4E00FB-EB44-4C53-A3C1-24E18B662C46}" dt="2026-06-15T03:02:16.356" v="2193" actId="20577"/>
          <ac:spMkLst>
            <pc:docMk/>
            <pc:sldMk cId="0" sldId="257"/>
            <ac:spMk id="30" creationId="{72707139-A536-C72B-8E06-D123C23A93C5}"/>
          </ac:spMkLst>
        </pc:spChg>
      </pc:sldChg>
      <pc:sldChg chg="modSp mod modTransition">
        <pc:chgData name="Alex Ismail" userId="2361626eb4b9a40a" providerId="LiveId" clId="{BD4E00FB-EB44-4C53-A3C1-24E18B662C46}" dt="2026-06-13T19:16:59.800" v="2098" actId="207"/>
        <pc:sldMkLst>
          <pc:docMk/>
          <pc:sldMk cId="0" sldId="258"/>
        </pc:sldMkLst>
        <pc:spChg chg="mod">
          <ac:chgData name="Alex Ismail" userId="2361626eb4b9a40a" providerId="LiveId" clId="{BD4E00FB-EB44-4C53-A3C1-24E18B662C46}" dt="2026-06-13T17:56:14.461" v="411" actId="207"/>
          <ac:spMkLst>
            <pc:docMk/>
            <pc:sldMk cId="0" sldId="258"/>
            <ac:spMk id="3" creationId="{00000000-0000-0000-0000-000000000000}"/>
          </ac:spMkLst>
        </pc:spChg>
        <pc:spChg chg="mod">
          <ac:chgData name="Alex Ismail" userId="2361626eb4b9a40a" providerId="LiveId" clId="{BD4E00FB-EB44-4C53-A3C1-24E18B662C46}" dt="2026-06-13T18:29:20.465" v="483" actId="1076"/>
          <ac:spMkLst>
            <pc:docMk/>
            <pc:sldMk cId="0" sldId="258"/>
            <ac:spMk id="18" creationId="{00000000-0000-0000-0000-000000000000}"/>
          </ac:spMkLst>
        </pc:spChg>
        <pc:spChg chg="mod">
          <ac:chgData name="Alex Ismail" userId="2361626eb4b9a40a" providerId="LiveId" clId="{BD4E00FB-EB44-4C53-A3C1-24E18B662C46}" dt="2026-06-13T18:29:23.260" v="484" actId="1076"/>
          <ac:spMkLst>
            <pc:docMk/>
            <pc:sldMk cId="0" sldId="258"/>
            <ac:spMk id="19" creationId="{00000000-0000-0000-0000-000000000000}"/>
          </ac:spMkLst>
        </pc:spChg>
        <pc:spChg chg="mod">
          <ac:chgData name="Alex Ismail" userId="2361626eb4b9a40a" providerId="LiveId" clId="{BD4E00FB-EB44-4C53-A3C1-24E18B662C46}" dt="2026-06-13T19:16:59.800" v="2098" actId="207"/>
          <ac:spMkLst>
            <pc:docMk/>
            <pc:sldMk cId="0" sldId="258"/>
            <ac:spMk id="20" creationId="{00000000-0000-0000-0000-000000000000}"/>
          </ac:spMkLst>
        </pc:spChg>
      </pc:sldChg>
      <pc:sldChg chg="modSp mod modTransition">
        <pc:chgData name="Alex Ismail" userId="2361626eb4b9a40a" providerId="LiveId" clId="{BD4E00FB-EB44-4C53-A3C1-24E18B662C46}" dt="2026-06-13T19:17:15.629" v="2100" actId="207"/>
        <pc:sldMkLst>
          <pc:docMk/>
          <pc:sldMk cId="0" sldId="259"/>
        </pc:sldMkLst>
        <pc:spChg chg="mod">
          <ac:chgData name="Alex Ismail" userId="2361626eb4b9a40a" providerId="LiveId" clId="{BD4E00FB-EB44-4C53-A3C1-24E18B662C46}" dt="2026-06-13T17:30:39.565" v="292" actId="255"/>
          <ac:spMkLst>
            <pc:docMk/>
            <pc:sldMk cId="0" sldId="259"/>
            <ac:spMk id="3" creationId="{00000000-0000-0000-0000-000000000000}"/>
          </ac:spMkLst>
        </pc:spChg>
        <pc:spChg chg="mod">
          <ac:chgData name="Alex Ismail" userId="2361626eb4b9a40a" providerId="LiveId" clId="{BD4E00FB-EB44-4C53-A3C1-24E18B662C46}" dt="2026-06-13T17:37:16.373" v="357" actId="1076"/>
          <ac:spMkLst>
            <pc:docMk/>
            <pc:sldMk cId="0" sldId="259"/>
            <ac:spMk id="5" creationId="{00000000-0000-0000-0000-000000000000}"/>
          </ac:spMkLst>
        </pc:spChg>
        <pc:spChg chg="mod">
          <ac:chgData name="Alex Ismail" userId="2361626eb4b9a40a" providerId="LiveId" clId="{BD4E00FB-EB44-4C53-A3C1-24E18B662C46}" dt="2026-06-13T17:36:47.554" v="352" actId="1076"/>
          <ac:spMkLst>
            <pc:docMk/>
            <pc:sldMk cId="0" sldId="259"/>
            <ac:spMk id="7" creationId="{00000000-0000-0000-0000-000000000000}"/>
          </ac:spMkLst>
        </pc:spChg>
        <pc:spChg chg="mod">
          <ac:chgData name="Alex Ismail" userId="2361626eb4b9a40a" providerId="LiveId" clId="{BD4E00FB-EB44-4C53-A3C1-24E18B662C46}" dt="2026-06-13T17:36:43.168" v="351" actId="1076"/>
          <ac:spMkLst>
            <pc:docMk/>
            <pc:sldMk cId="0" sldId="259"/>
            <ac:spMk id="9" creationId="{00000000-0000-0000-0000-000000000000}"/>
          </ac:spMkLst>
        </pc:spChg>
        <pc:spChg chg="mod">
          <ac:chgData name="Alex Ismail" userId="2361626eb4b9a40a" providerId="LiveId" clId="{BD4E00FB-EB44-4C53-A3C1-24E18B662C46}" dt="2026-06-13T17:36:37.441" v="350" actId="1076"/>
          <ac:spMkLst>
            <pc:docMk/>
            <pc:sldMk cId="0" sldId="259"/>
            <ac:spMk id="11" creationId="{00000000-0000-0000-0000-000000000000}"/>
          </ac:spMkLst>
        </pc:spChg>
        <pc:spChg chg="mod">
          <ac:chgData name="Alex Ismail" userId="2361626eb4b9a40a" providerId="LiveId" clId="{BD4E00FB-EB44-4C53-A3C1-24E18B662C46}" dt="2026-06-13T17:36:24.240" v="349" actId="1076"/>
          <ac:spMkLst>
            <pc:docMk/>
            <pc:sldMk cId="0" sldId="259"/>
            <ac:spMk id="13" creationId="{00000000-0000-0000-0000-000000000000}"/>
          </ac:spMkLst>
        </pc:spChg>
        <pc:spChg chg="mod">
          <ac:chgData name="Alex Ismail" userId="2361626eb4b9a40a" providerId="LiveId" clId="{BD4E00FB-EB44-4C53-A3C1-24E18B662C46}" dt="2026-06-13T18:20:20.930" v="469" actId="255"/>
          <ac:spMkLst>
            <pc:docMk/>
            <pc:sldMk cId="0" sldId="259"/>
            <ac:spMk id="15" creationId="{00000000-0000-0000-0000-000000000000}"/>
          </ac:spMkLst>
        </pc:spChg>
        <pc:spChg chg="mod">
          <ac:chgData name="Alex Ismail" userId="2361626eb4b9a40a" providerId="LiveId" clId="{BD4E00FB-EB44-4C53-A3C1-24E18B662C46}" dt="2026-06-13T19:17:15.629" v="2100" actId="207"/>
          <ac:spMkLst>
            <pc:docMk/>
            <pc:sldMk cId="0" sldId="259"/>
            <ac:spMk id="16" creationId="{00000000-0000-0000-0000-000000000000}"/>
          </ac:spMkLst>
        </pc:spChg>
      </pc:sldChg>
      <pc:sldChg chg="modSp mod modTransition">
        <pc:chgData name="Alex Ismail" userId="2361626eb4b9a40a" providerId="LiveId" clId="{BD4E00FB-EB44-4C53-A3C1-24E18B662C46}" dt="2026-06-13T19:56:49.868" v="2152" actId="1076"/>
        <pc:sldMkLst>
          <pc:docMk/>
          <pc:sldMk cId="0" sldId="260"/>
        </pc:sldMkLst>
        <pc:spChg chg="mod">
          <ac:chgData name="Alex Ismail" userId="2361626eb4b9a40a" providerId="LiveId" clId="{BD4E00FB-EB44-4C53-A3C1-24E18B662C46}" dt="2026-06-13T17:30:48.674" v="293" actId="255"/>
          <ac:spMkLst>
            <pc:docMk/>
            <pc:sldMk cId="0" sldId="260"/>
            <ac:spMk id="3" creationId="{00000000-0000-0000-0000-000000000000}"/>
          </ac:spMkLst>
        </pc:spChg>
        <pc:spChg chg="mod">
          <ac:chgData name="Alex Ismail" userId="2361626eb4b9a40a" providerId="LiveId" clId="{BD4E00FB-EB44-4C53-A3C1-24E18B662C46}" dt="2026-06-13T17:37:45.205" v="358" actId="255"/>
          <ac:spMkLst>
            <pc:docMk/>
            <pc:sldMk cId="0" sldId="260"/>
            <ac:spMk id="4" creationId="{00000000-0000-0000-0000-000000000000}"/>
          </ac:spMkLst>
        </pc:spChg>
        <pc:spChg chg="mod">
          <ac:chgData name="Alex Ismail" userId="2361626eb4b9a40a" providerId="LiveId" clId="{BD4E00FB-EB44-4C53-A3C1-24E18B662C46}" dt="2026-06-13T17:38:27.927" v="366" actId="255"/>
          <ac:spMkLst>
            <pc:docMk/>
            <pc:sldMk cId="0" sldId="260"/>
            <ac:spMk id="7" creationId="{00000000-0000-0000-0000-000000000000}"/>
          </ac:spMkLst>
        </pc:spChg>
        <pc:spChg chg="mod">
          <ac:chgData name="Alex Ismail" userId="2361626eb4b9a40a" providerId="LiveId" clId="{BD4E00FB-EB44-4C53-A3C1-24E18B662C46}" dt="2026-06-13T19:56:36.739" v="2150" actId="255"/>
          <ac:spMkLst>
            <pc:docMk/>
            <pc:sldMk cId="0" sldId="260"/>
            <ac:spMk id="8" creationId="{00000000-0000-0000-0000-000000000000}"/>
          </ac:spMkLst>
        </pc:spChg>
        <pc:spChg chg="mod">
          <ac:chgData name="Alex Ismail" userId="2361626eb4b9a40a" providerId="LiveId" clId="{BD4E00FB-EB44-4C53-A3C1-24E18B662C46}" dt="2026-06-13T17:38:22.692" v="365" actId="255"/>
          <ac:spMkLst>
            <pc:docMk/>
            <pc:sldMk cId="0" sldId="260"/>
            <ac:spMk id="11" creationId="{00000000-0000-0000-0000-000000000000}"/>
          </ac:spMkLst>
        </pc:spChg>
        <pc:spChg chg="mod">
          <ac:chgData name="Alex Ismail" userId="2361626eb4b9a40a" providerId="LiveId" clId="{BD4E00FB-EB44-4C53-A3C1-24E18B662C46}" dt="2026-06-13T17:37:56.439" v="360" actId="255"/>
          <ac:spMkLst>
            <pc:docMk/>
            <pc:sldMk cId="0" sldId="260"/>
            <ac:spMk id="12" creationId="{00000000-0000-0000-0000-000000000000}"/>
          </ac:spMkLst>
        </pc:spChg>
        <pc:spChg chg="mod">
          <ac:chgData name="Alex Ismail" userId="2361626eb4b9a40a" providerId="LiveId" clId="{BD4E00FB-EB44-4C53-A3C1-24E18B662C46}" dt="2026-06-13T17:38:18.085" v="364" actId="255"/>
          <ac:spMkLst>
            <pc:docMk/>
            <pc:sldMk cId="0" sldId="260"/>
            <ac:spMk id="15" creationId="{00000000-0000-0000-0000-000000000000}"/>
          </ac:spMkLst>
        </pc:spChg>
        <pc:spChg chg="mod">
          <ac:chgData name="Alex Ismail" userId="2361626eb4b9a40a" providerId="LiveId" clId="{BD4E00FB-EB44-4C53-A3C1-24E18B662C46}" dt="2026-06-13T17:38:00.674" v="361" actId="255"/>
          <ac:spMkLst>
            <pc:docMk/>
            <pc:sldMk cId="0" sldId="260"/>
            <ac:spMk id="16" creationId="{00000000-0000-0000-0000-000000000000}"/>
          </ac:spMkLst>
        </pc:spChg>
        <pc:spChg chg="mod">
          <ac:chgData name="Alex Ismail" userId="2361626eb4b9a40a" providerId="LiveId" clId="{BD4E00FB-EB44-4C53-A3C1-24E18B662C46}" dt="2026-06-13T17:38:13.455" v="363" actId="255"/>
          <ac:spMkLst>
            <pc:docMk/>
            <pc:sldMk cId="0" sldId="260"/>
            <ac:spMk id="19" creationId="{00000000-0000-0000-0000-000000000000}"/>
          </ac:spMkLst>
        </pc:spChg>
        <pc:spChg chg="mod">
          <ac:chgData name="Alex Ismail" userId="2361626eb4b9a40a" providerId="LiveId" clId="{BD4E00FB-EB44-4C53-A3C1-24E18B662C46}" dt="2026-06-13T19:56:49.868" v="2152" actId="1076"/>
          <ac:spMkLst>
            <pc:docMk/>
            <pc:sldMk cId="0" sldId="260"/>
            <ac:spMk id="20" creationId="{00000000-0000-0000-0000-000000000000}"/>
          </ac:spMkLst>
        </pc:spChg>
      </pc:sldChg>
      <pc:sldChg chg="modSp mod modTransition">
        <pc:chgData name="Alex Ismail" userId="2361626eb4b9a40a" providerId="LiveId" clId="{BD4E00FB-EB44-4C53-A3C1-24E18B662C46}" dt="2026-06-13T18:01:49.152" v="431"/>
        <pc:sldMkLst>
          <pc:docMk/>
          <pc:sldMk cId="0" sldId="261"/>
        </pc:sldMkLst>
        <pc:spChg chg="mod">
          <ac:chgData name="Alex Ismail" userId="2361626eb4b9a40a" providerId="LiveId" clId="{BD4E00FB-EB44-4C53-A3C1-24E18B662C46}" dt="2026-06-13T17:31:30.315" v="299" actId="1076"/>
          <ac:spMkLst>
            <pc:docMk/>
            <pc:sldMk cId="0" sldId="261"/>
            <ac:spMk id="3" creationId="{00000000-0000-0000-0000-000000000000}"/>
          </ac:spMkLst>
        </pc:spChg>
        <pc:spChg chg="mod">
          <ac:chgData name="Alex Ismail" userId="2361626eb4b9a40a" providerId="LiveId" clId="{BD4E00FB-EB44-4C53-A3C1-24E18B662C46}" dt="2026-06-13T17:38:46.315" v="369" actId="14100"/>
          <ac:spMkLst>
            <pc:docMk/>
            <pc:sldMk cId="0" sldId="261"/>
            <ac:spMk id="5" creationId="{00000000-0000-0000-0000-000000000000}"/>
          </ac:spMkLst>
        </pc:spChg>
        <pc:spChg chg="mod">
          <ac:chgData name="Alex Ismail" userId="2361626eb4b9a40a" providerId="LiveId" clId="{BD4E00FB-EB44-4C53-A3C1-24E18B662C46}" dt="2026-06-13T17:34:57.376" v="336" actId="1076"/>
          <ac:spMkLst>
            <pc:docMk/>
            <pc:sldMk cId="0" sldId="261"/>
            <ac:spMk id="7" creationId="{00000000-0000-0000-0000-000000000000}"/>
          </ac:spMkLst>
        </pc:spChg>
        <pc:spChg chg="mod">
          <ac:chgData name="Alex Ismail" userId="2361626eb4b9a40a" providerId="LiveId" clId="{BD4E00FB-EB44-4C53-A3C1-24E18B662C46}" dt="2026-06-13T17:34:52.547" v="335" actId="1076"/>
          <ac:spMkLst>
            <pc:docMk/>
            <pc:sldMk cId="0" sldId="261"/>
            <ac:spMk id="9" creationId="{00000000-0000-0000-0000-000000000000}"/>
          </ac:spMkLst>
        </pc:spChg>
        <pc:spChg chg="mod">
          <ac:chgData name="Alex Ismail" userId="2361626eb4b9a40a" providerId="LiveId" clId="{BD4E00FB-EB44-4C53-A3C1-24E18B662C46}" dt="2026-06-13T17:34:44.050" v="334" actId="1076"/>
          <ac:spMkLst>
            <pc:docMk/>
            <pc:sldMk cId="0" sldId="261"/>
            <ac:spMk id="11" creationId="{00000000-0000-0000-0000-000000000000}"/>
          </ac:spMkLst>
        </pc:spChg>
        <pc:spChg chg="mod">
          <ac:chgData name="Alex Ismail" userId="2361626eb4b9a40a" providerId="LiveId" clId="{BD4E00FB-EB44-4C53-A3C1-24E18B662C46}" dt="2026-06-13T17:34:35.189" v="333" actId="1076"/>
          <ac:spMkLst>
            <pc:docMk/>
            <pc:sldMk cId="0" sldId="261"/>
            <ac:spMk id="13" creationId="{00000000-0000-0000-0000-000000000000}"/>
          </ac:spMkLst>
        </pc:spChg>
        <pc:spChg chg="mod">
          <ac:chgData name="Alex Ismail" userId="2361626eb4b9a40a" providerId="LiveId" clId="{BD4E00FB-EB44-4C53-A3C1-24E18B662C46}" dt="2026-06-13T17:34:29.493" v="332" actId="1076"/>
          <ac:spMkLst>
            <pc:docMk/>
            <pc:sldMk cId="0" sldId="261"/>
            <ac:spMk id="15" creationId="{00000000-0000-0000-0000-000000000000}"/>
          </ac:spMkLst>
        </pc:spChg>
        <pc:spChg chg="mod">
          <ac:chgData name="Alex Ismail" userId="2361626eb4b9a40a" providerId="LiveId" clId="{BD4E00FB-EB44-4C53-A3C1-24E18B662C46}" dt="2026-06-13T17:39:01.503" v="374" actId="1076"/>
          <ac:spMkLst>
            <pc:docMk/>
            <pc:sldMk cId="0" sldId="261"/>
            <ac:spMk id="16" creationId="{00000000-0000-0000-0000-000000000000}"/>
          </ac:spMkLst>
        </pc:spChg>
        <pc:spChg chg="mod">
          <ac:chgData name="Alex Ismail" userId="2361626eb4b9a40a" providerId="LiveId" clId="{BD4E00FB-EB44-4C53-A3C1-24E18B662C46}" dt="2026-06-13T17:32:24.406" v="304" actId="1076"/>
          <ac:spMkLst>
            <pc:docMk/>
            <pc:sldMk cId="0" sldId="261"/>
            <ac:spMk id="17" creationId="{00000000-0000-0000-0000-000000000000}"/>
          </ac:spMkLst>
        </pc:spChg>
        <pc:spChg chg="mod">
          <ac:chgData name="Alex Ismail" userId="2361626eb4b9a40a" providerId="LiveId" clId="{BD4E00FB-EB44-4C53-A3C1-24E18B662C46}" dt="2026-06-13T17:32:42.195" v="307" actId="1076"/>
          <ac:spMkLst>
            <pc:docMk/>
            <pc:sldMk cId="0" sldId="261"/>
            <ac:spMk id="18" creationId="{00000000-0000-0000-0000-000000000000}"/>
          </ac:spMkLst>
        </pc:spChg>
        <pc:picChg chg="mod">
          <ac:chgData name="Alex Ismail" userId="2361626eb4b9a40a" providerId="LiveId" clId="{BD4E00FB-EB44-4C53-A3C1-24E18B662C46}" dt="2026-06-13T17:34:12.520" v="327" actId="1076"/>
          <ac:picMkLst>
            <pc:docMk/>
            <pc:sldMk cId="0" sldId="261"/>
            <ac:picMk id="6" creationId="{00000000-0000-0000-0000-000000000000}"/>
          </ac:picMkLst>
        </pc:picChg>
        <pc:picChg chg="mod">
          <ac:chgData name="Alex Ismail" userId="2361626eb4b9a40a" providerId="LiveId" clId="{BD4E00FB-EB44-4C53-A3C1-24E18B662C46}" dt="2026-06-13T17:34:14.817" v="328" actId="1076"/>
          <ac:picMkLst>
            <pc:docMk/>
            <pc:sldMk cId="0" sldId="261"/>
            <ac:picMk id="8" creationId="{00000000-0000-0000-0000-000000000000}"/>
          </ac:picMkLst>
        </pc:picChg>
        <pc:picChg chg="mod">
          <ac:chgData name="Alex Ismail" userId="2361626eb4b9a40a" providerId="LiveId" clId="{BD4E00FB-EB44-4C53-A3C1-24E18B662C46}" dt="2026-06-13T17:34:17.376" v="329" actId="1076"/>
          <ac:picMkLst>
            <pc:docMk/>
            <pc:sldMk cId="0" sldId="261"/>
            <ac:picMk id="10" creationId="{00000000-0000-0000-0000-000000000000}"/>
          </ac:picMkLst>
        </pc:picChg>
        <pc:picChg chg="mod">
          <ac:chgData name="Alex Ismail" userId="2361626eb4b9a40a" providerId="LiveId" clId="{BD4E00FB-EB44-4C53-A3C1-24E18B662C46}" dt="2026-06-13T17:34:19.600" v="330" actId="1076"/>
          <ac:picMkLst>
            <pc:docMk/>
            <pc:sldMk cId="0" sldId="261"/>
            <ac:picMk id="12" creationId="{00000000-0000-0000-0000-000000000000}"/>
          </ac:picMkLst>
        </pc:picChg>
        <pc:picChg chg="mod">
          <ac:chgData name="Alex Ismail" userId="2361626eb4b9a40a" providerId="LiveId" clId="{BD4E00FB-EB44-4C53-A3C1-24E18B662C46}" dt="2026-06-13T17:34:21.816" v="331" actId="1076"/>
          <ac:picMkLst>
            <pc:docMk/>
            <pc:sldMk cId="0" sldId="261"/>
            <ac:picMk id="14" creationId="{00000000-0000-0000-0000-000000000000}"/>
          </ac:picMkLst>
        </pc:picChg>
        <pc:picChg chg="mod">
          <ac:chgData name="Alex Ismail" userId="2361626eb4b9a40a" providerId="LiveId" clId="{BD4E00FB-EB44-4C53-A3C1-24E18B662C46}" dt="2026-06-13T17:39:15.480" v="376" actId="14100"/>
          <ac:picMkLst>
            <pc:docMk/>
            <pc:sldMk cId="0" sldId="261"/>
            <ac:picMk id="20" creationId="{8B709230-23FB-E48C-CDE0-9D34599F6FCA}"/>
          </ac:picMkLst>
        </pc:picChg>
      </pc:sldChg>
      <pc:sldChg chg="addSp delSp modSp mod modTransition">
        <pc:chgData name="Alex Ismail" userId="2361626eb4b9a40a" providerId="LiveId" clId="{BD4E00FB-EB44-4C53-A3C1-24E18B662C46}" dt="2026-06-13T18:00:01.154" v="423"/>
        <pc:sldMkLst>
          <pc:docMk/>
          <pc:sldMk cId="0" sldId="262"/>
        </pc:sldMkLst>
        <pc:spChg chg="mod">
          <ac:chgData name="Alex Ismail" userId="2361626eb4b9a40a" providerId="LiveId" clId="{BD4E00FB-EB44-4C53-A3C1-24E18B662C46}" dt="2026-06-13T17:29:48.864" v="285" actId="1076"/>
          <ac:spMkLst>
            <pc:docMk/>
            <pc:sldMk cId="0" sldId="262"/>
            <ac:spMk id="3" creationId="{00000000-0000-0000-0000-000000000000}"/>
          </ac:spMkLst>
        </pc:spChg>
        <pc:spChg chg="mod">
          <ac:chgData name="Alex Ismail" userId="2361626eb4b9a40a" providerId="LiveId" clId="{BD4E00FB-EB44-4C53-A3C1-24E18B662C46}" dt="2026-06-13T17:25:59.101" v="252" actId="1076"/>
          <ac:spMkLst>
            <pc:docMk/>
            <pc:sldMk cId="0" sldId="262"/>
            <ac:spMk id="4" creationId="{00000000-0000-0000-0000-000000000000}"/>
          </ac:spMkLst>
        </pc:spChg>
        <pc:spChg chg="add mod">
          <ac:chgData name="Alex Ismail" userId="2361626eb4b9a40a" providerId="LiveId" clId="{BD4E00FB-EB44-4C53-A3C1-24E18B662C46}" dt="2026-06-13T17:51:06.276" v="407" actId="1076"/>
          <ac:spMkLst>
            <pc:docMk/>
            <pc:sldMk cId="0" sldId="262"/>
            <ac:spMk id="17" creationId="{E6E3E60D-6C94-1D9E-183D-082306DDE882}"/>
          </ac:spMkLst>
        </pc:spChg>
        <pc:graphicFrameChg chg="mod modGraphic">
          <ac:chgData name="Alex Ismail" userId="2361626eb4b9a40a" providerId="LiveId" clId="{BD4E00FB-EB44-4C53-A3C1-24E18B662C46}" dt="2026-06-13T17:51:01.018" v="406" actId="1076"/>
          <ac:graphicFrameMkLst>
            <pc:docMk/>
            <pc:sldMk cId="0" sldId="262"/>
            <ac:graphicFrameMk id="8" creationId="{00000000-0000-0000-0000-000000000000}"/>
          </ac:graphicFrameMkLst>
        </pc:graphicFrameChg>
      </pc:sldChg>
      <pc:sldChg chg="modSp mod modTransition">
        <pc:chgData name="Alex Ismail" userId="2361626eb4b9a40a" providerId="LiveId" clId="{BD4E00FB-EB44-4C53-A3C1-24E18B662C46}" dt="2026-06-13T18:39:27.689" v="2086" actId="120"/>
        <pc:sldMkLst>
          <pc:docMk/>
          <pc:sldMk cId="0" sldId="266"/>
        </pc:sldMkLst>
        <pc:spChg chg="mod">
          <ac:chgData name="Alex Ismail" userId="2361626eb4b9a40a" providerId="LiveId" clId="{BD4E00FB-EB44-4C53-A3C1-24E18B662C46}" dt="2026-06-13T18:39:27.689" v="2086" actId="120"/>
          <ac:spMkLst>
            <pc:docMk/>
            <pc:sldMk cId="0" sldId="266"/>
            <ac:spMk id="4" creationId="{00000000-0000-0000-0000-000000000000}"/>
          </ac:spMkLst>
        </pc:spChg>
        <pc:spChg chg="mod">
          <ac:chgData name="Alex Ismail" userId="2361626eb4b9a40a" providerId="LiveId" clId="{BD4E00FB-EB44-4C53-A3C1-24E18B662C46}" dt="2026-06-13T17:40:38" v="386" actId="255"/>
          <ac:spMkLst>
            <pc:docMk/>
            <pc:sldMk cId="0" sldId="266"/>
            <ac:spMk id="6" creationId="{00000000-0000-0000-0000-000000000000}"/>
          </ac:spMkLst>
        </pc:spChg>
        <pc:spChg chg="mod">
          <ac:chgData name="Alex Ismail" userId="2361626eb4b9a40a" providerId="LiveId" clId="{BD4E00FB-EB44-4C53-A3C1-24E18B662C46}" dt="2026-06-13T17:40:17.661" v="381" actId="255"/>
          <ac:spMkLst>
            <pc:docMk/>
            <pc:sldMk cId="0" sldId="266"/>
            <ac:spMk id="7" creationId="{00000000-0000-0000-0000-000000000000}"/>
          </ac:spMkLst>
        </pc:spChg>
        <pc:spChg chg="mod">
          <ac:chgData name="Alex Ismail" userId="2361626eb4b9a40a" providerId="LiveId" clId="{BD4E00FB-EB44-4C53-A3C1-24E18B662C46}" dt="2026-06-13T17:40:48.986" v="387" actId="255"/>
          <ac:spMkLst>
            <pc:docMk/>
            <pc:sldMk cId="0" sldId="266"/>
            <ac:spMk id="9" creationId="{00000000-0000-0000-0000-000000000000}"/>
          </ac:spMkLst>
        </pc:spChg>
        <pc:spChg chg="mod">
          <ac:chgData name="Alex Ismail" userId="2361626eb4b9a40a" providerId="LiveId" clId="{BD4E00FB-EB44-4C53-A3C1-24E18B662C46}" dt="2026-06-13T17:40:21.081" v="382" actId="255"/>
          <ac:spMkLst>
            <pc:docMk/>
            <pc:sldMk cId="0" sldId="266"/>
            <ac:spMk id="10" creationId="{00000000-0000-0000-0000-000000000000}"/>
          </ac:spMkLst>
        </pc:spChg>
        <pc:spChg chg="mod">
          <ac:chgData name="Alex Ismail" userId="2361626eb4b9a40a" providerId="LiveId" clId="{BD4E00FB-EB44-4C53-A3C1-24E18B662C46}" dt="2026-06-13T17:40:53.124" v="388" actId="255"/>
          <ac:spMkLst>
            <pc:docMk/>
            <pc:sldMk cId="0" sldId="266"/>
            <ac:spMk id="12" creationId="{00000000-0000-0000-0000-000000000000}"/>
          </ac:spMkLst>
        </pc:spChg>
        <pc:spChg chg="mod">
          <ac:chgData name="Alex Ismail" userId="2361626eb4b9a40a" providerId="LiveId" clId="{BD4E00FB-EB44-4C53-A3C1-24E18B662C46}" dt="2026-06-13T17:40:25.631" v="383" actId="255"/>
          <ac:spMkLst>
            <pc:docMk/>
            <pc:sldMk cId="0" sldId="266"/>
            <ac:spMk id="13" creationId="{00000000-0000-0000-0000-000000000000}"/>
          </ac:spMkLst>
        </pc:spChg>
        <pc:spChg chg="mod">
          <ac:chgData name="Alex Ismail" userId="2361626eb4b9a40a" providerId="LiveId" clId="{BD4E00FB-EB44-4C53-A3C1-24E18B662C46}" dt="2026-06-13T17:40:57.356" v="389" actId="255"/>
          <ac:spMkLst>
            <pc:docMk/>
            <pc:sldMk cId="0" sldId="266"/>
            <ac:spMk id="15" creationId="{00000000-0000-0000-0000-000000000000}"/>
          </ac:spMkLst>
        </pc:spChg>
        <pc:spChg chg="mod">
          <ac:chgData name="Alex Ismail" userId="2361626eb4b9a40a" providerId="LiveId" clId="{BD4E00FB-EB44-4C53-A3C1-24E18B662C46}" dt="2026-06-13T17:40:29.278" v="384" actId="255"/>
          <ac:spMkLst>
            <pc:docMk/>
            <pc:sldMk cId="0" sldId="266"/>
            <ac:spMk id="16" creationId="{00000000-0000-0000-0000-000000000000}"/>
          </ac:spMkLst>
        </pc:spChg>
        <pc:spChg chg="mod">
          <ac:chgData name="Alex Ismail" userId="2361626eb4b9a40a" providerId="LiveId" clId="{BD4E00FB-EB44-4C53-A3C1-24E18B662C46}" dt="2026-06-13T17:41:01.451" v="390" actId="255"/>
          <ac:spMkLst>
            <pc:docMk/>
            <pc:sldMk cId="0" sldId="266"/>
            <ac:spMk id="18" creationId="{00000000-0000-0000-0000-000000000000}"/>
          </ac:spMkLst>
        </pc:spChg>
        <pc:spChg chg="mod">
          <ac:chgData name="Alex Ismail" userId="2361626eb4b9a40a" providerId="LiveId" clId="{BD4E00FB-EB44-4C53-A3C1-24E18B662C46}" dt="2026-06-13T17:40:32.883" v="385" actId="255"/>
          <ac:spMkLst>
            <pc:docMk/>
            <pc:sldMk cId="0" sldId="266"/>
            <ac:spMk id="19" creationId="{00000000-0000-0000-0000-000000000000}"/>
          </ac:spMkLst>
        </pc:spChg>
      </pc:sldChg>
      <pc:sldChg chg="modSp mod modTransition">
        <pc:chgData name="Alex Ismail" userId="2361626eb4b9a40a" providerId="LiveId" clId="{BD4E00FB-EB44-4C53-A3C1-24E18B662C46}" dt="2026-06-13T18:22:55.689" v="472" actId="113"/>
        <pc:sldMkLst>
          <pc:docMk/>
          <pc:sldMk cId="0" sldId="267"/>
        </pc:sldMkLst>
        <pc:spChg chg="mod">
          <ac:chgData name="Alex Ismail" userId="2361626eb4b9a40a" providerId="LiveId" clId="{BD4E00FB-EB44-4C53-A3C1-24E18B662C46}" dt="2026-06-13T18:18:06.995" v="459" actId="255"/>
          <ac:spMkLst>
            <pc:docMk/>
            <pc:sldMk cId="0" sldId="267"/>
            <ac:spMk id="4" creationId="{00000000-0000-0000-0000-000000000000}"/>
          </ac:spMkLst>
        </pc:spChg>
        <pc:spChg chg="mod">
          <ac:chgData name="Alex Ismail" userId="2361626eb4b9a40a" providerId="LiveId" clId="{BD4E00FB-EB44-4C53-A3C1-24E18B662C46}" dt="2026-06-13T18:17:52.499" v="458" actId="207"/>
          <ac:spMkLst>
            <pc:docMk/>
            <pc:sldMk cId="0" sldId="267"/>
            <ac:spMk id="6" creationId="{00000000-0000-0000-0000-000000000000}"/>
          </ac:spMkLst>
        </pc:spChg>
        <pc:spChg chg="mod">
          <ac:chgData name="Alex Ismail" userId="2361626eb4b9a40a" providerId="LiveId" clId="{BD4E00FB-EB44-4C53-A3C1-24E18B662C46}" dt="2026-06-13T18:22:55.689" v="472" actId="113"/>
          <ac:spMkLst>
            <pc:docMk/>
            <pc:sldMk cId="0" sldId="267"/>
            <ac:spMk id="7" creationId="{00000000-0000-0000-0000-000000000000}"/>
          </ac:spMkLst>
        </pc:spChg>
        <pc:graphicFrameChg chg="mod modGraphic">
          <ac:chgData name="Alex Ismail" userId="2361626eb4b9a40a" providerId="LiveId" clId="{BD4E00FB-EB44-4C53-A3C1-24E18B662C46}" dt="2026-06-13T18:18:28.861" v="463" actId="1076"/>
          <ac:graphicFrameMkLst>
            <pc:docMk/>
            <pc:sldMk cId="0" sldId="267"/>
            <ac:graphicFrameMk id="13" creationId="{00000000-0000-0000-0000-000000000000}"/>
          </ac:graphicFrameMkLst>
        </pc:graphicFrameChg>
      </pc:sldChg>
      <pc:sldChg chg="modSp mod modTransition">
        <pc:chgData name="Alex Ismail" userId="2361626eb4b9a40a" providerId="LiveId" clId="{BD4E00FB-EB44-4C53-A3C1-24E18B662C46}" dt="2026-06-13T18:19:31.134" v="466" actId="114"/>
        <pc:sldMkLst>
          <pc:docMk/>
          <pc:sldMk cId="0" sldId="268"/>
        </pc:sldMkLst>
        <pc:spChg chg="mod">
          <ac:chgData name="Alex Ismail" userId="2361626eb4b9a40a" providerId="LiveId" clId="{BD4E00FB-EB44-4C53-A3C1-24E18B662C46}" dt="2026-06-13T18:19:31.134" v="466" actId="114"/>
          <ac:spMkLst>
            <pc:docMk/>
            <pc:sldMk cId="0" sldId="268"/>
            <ac:spMk id="23" creationId="{00000000-0000-0000-0000-000000000000}"/>
          </ac:spMkLst>
        </pc:spChg>
      </pc:sldChg>
      <pc:sldChg chg="modSp mod modTransition">
        <pc:chgData name="Alex Ismail" userId="2361626eb4b9a40a" providerId="LiveId" clId="{BD4E00FB-EB44-4C53-A3C1-24E18B662C46}" dt="2026-06-13T19:22:20.105" v="2143" actId="1076"/>
        <pc:sldMkLst>
          <pc:docMk/>
          <pc:sldMk cId="0" sldId="269"/>
        </pc:sldMkLst>
        <pc:spChg chg="mod">
          <ac:chgData name="Alex Ismail" userId="2361626eb4b9a40a" providerId="LiveId" clId="{BD4E00FB-EB44-4C53-A3C1-24E18B662C46}" dt="2026-06-13T19:22:07.602" v="2141" actId="14100"/>
          <ac:spMkLst>
            <pc:docMk/>
            <pc:sldMk cId="0" sldId="269"/>
            <ac:spMk id="4" creationId="{00000000-0000-0000-0000-000000000000}"/>
          </ac:spMkLst>
        </pc:spChg>
        <pc:spChg chg="mod">
          <ac:chgData name="Alex Ismail" userId="2361626eb4b9a40a" providerId="LiveId" clId="{BD4E00FB-EB44-4C53-A3C1-24E18B662C46}" dt="2026-06-13T19:22:14.988" v="2142" actId="1076"/>
          <ac:spMkLst>
            <pc:docMk/>
            <pc:sldMk cId="0" sldId="269"/>
            <ac:spMk id="5" creationId="{00000000-0000-0000-0000-000000000000}"/>
          </ac:spMkLst>
        </pc:spChg>
        <pc:spChg chg="mod">
          <ac:chgData name="Alex Ismail" userId="2361626eb4b9a40a" providerId="LiveId" clId="{BD4E00FB-EB44-4C53-A3C1-24E18B662C46}" dt="2026-06-13T19:21:47.462" v="2135" actId="14100"/>
          <ac:spMkLst>
            <pc:docMk/>
            <pc:sldMk cId="0" sldId="269"/>
            <ac:spMk id="6" creationId="{00000000-0000-0000-0000-000000000000}"/>
          </ac:spMkLst>
        </pc:spChg>
        <pc:spChg chg="mod">
          <ac:chgData name="Alex Ismail" userId="2361626eb4b9a40a" providerId="LiveId" clId="{BD4E00FB-EB44-4C53-A3C1-24E18B662C46}" dt="2026-06-13T19:21:38.952" v="2133" actId="255"/>
          <ac:spMkLst>
            <pc:docMk/>
            <pc:sldMk cId="0" sldId="269"/>
            <ac:spMk id="7" creationId="{00000000-0000-0000-0000-000000000000}"/>
          </ac:spMkLst>
        </pc:spChg>
        <pc:spChg chg="mod">
          <ac:chgData name="Alex Ismail" userId="2361626eb4b9a40a" providerId="LiveId" clId="{BD4E00FB-EB44-4C53-A3C1-24E18B662C46}" dt="2026-06-13T19:21:35.124" v="2132" actId="255"/>
          <ac:spMkLst>
            <pc:docMk/>
            <pc:sldMk cId="0" sldId="269"/>
            <ac:spMk id="8" creationId="{00000000-0000-0000-0000-000000000000}"/>
          </ac:spMkLst>
        </pc:spChg>
        <pc:spChg chg="mod">
          <ac:chgData name="Alex Ismail" userId="2361626eb4b9a40a" providerId="LiveId" clId="{BD4E00FB-EB44-4C53-A3C1-24E18B662C46}" dt="2026-06-13T19:21:28.068" v="2131" actId="255"/>
          <ac:spMkLst>
            <pc:docMk/>
            <pc:sldMk cId="0" sldId="269"/>
            <ac:spMk id="9" creationId="{00000000-0000-0000-0000-000000000000}"/>
          </ac:spMkLst>
        </pc:spChg>
        <pc:spChg chg="mod">
          <ac:chgData name="Alex Ismail" userId="2361626eb4b9a40a" providerId="LiveId" clId="{BD4E00FB-EB44-4C53-A3C1-24E18B662C46}" dt="2026-06-13T19:21:16.211" v="2129" actId="255"/>
          <ac:spMkLst>
            <pc:docMk/>
            <pc:sldMk cId="0" sldId="269"/>
            <ac:spMk id="10" creationId="{00000000-0000-0000-0000-000000000000}"/>
          </ac:spMkLst>
        </pc:spChg>
        <pc:spChg chg="mod">
          <ac:chgData name="Alex Ismail" userId="2361626eb4b9a40a" providerId="LiveId" clId="{BD4E00FB-EB44-4C53-A3C1-24E18B662C46}" dt="2026-06-13T19:21:11.542" v="2128" actId="255"/>
          <ac:spMkLst>
            <pc:docMk/>
            <pc:sldMk cId="0" sldId="269"/>
            <ac:spMk id="11" creationId="{00000000-0000-0000-0000-000000000000}"/>
          </ac:spMkLst>
        </pc:spChg>
        <pc:spChg chg="mod">
          <ac:chgData name="Alex Ismail" userId="2361626eb4b9a40a" providerId="LiveId" clId="{BD4E00FB-EB44-4C53-A3C1-24E18B662C46}" dt="2026-06-13T19:21:08.287" v="2127" actId="1076"/>
          <ac:spMkLst>
            <pc:docMk/>
            <pc:sldMk cId="0" sldId="269"/>
            <ac:spMk id="12" creationId="{00000000-0000-0000-0000-000000000000}"/>
          </ac:spMkLst>
        </pc:spChg>
        <pc:spChg chg="mod">
          <ac:chgData name="Alex Ismail" userId="2361626eb4b9a40a" providerId="LiveId" clId="{BD4E00FB-EB44-4C53-A3C1-24E18B662C46}" dt="2026-06-13T19:21:01.218" v="2125" actId="1076"/>
          <ac:spMkLst>
            <pc:docMk/>
            <pc:sldMk cId="0" sldId="269"/>
            <ac:spMk id="13" creationId="{00000000-0000-0000-0000-000000000000}"/>
          </ac:spMkLst>
        </pc:spChg>
        <pc:spChg chg="mod">
          <ac:chgData name="Alex Ismail" userId="2361626eb4b9a40a" providerId="LiveId" clId="{BD4E00FB-EB44-4C53-A3C1-24E18B662C46}" dt="2026-06-13T19:20:55.702" v="2123" actId="1076"/>
          <ac:spMkLst>
            <pc:docMk/>
            <pc:sldMk cId="0" sldId="269"/>
            <ac:spMk id="14" creationId="{00000000-0000-0000-0000-000000000000}"/>
          </ac:spMkLst>
        </pc:spChg>
        <pc:spChg chg="mod">
          <ac:chgData name="Alex Ismail" userId="2361626eb4b9a40a" providerId="LiveId" clId="{BD4E00FB-EB44-4C53-A3C1-24E18B662C46}" dt="2026-06-13T19:20:43.606" v="2121" actId="1076"/>
          <ac:spMkLst>
            <pc:docMk/>
            <pc:sldMk cId="0" sldId="269"/>
            <ac:spMk id="15" creationId="{00000000-0000-0000-0000-000000000000}"/>
          </ac:spMkLst>
        </pc:spChg>
        <pc:spChg chg="mod">
          <ac:chgData name="Alex Ismail" userId="2361626eb4b9a40a" providerId="LiveId" clId="{BD4E00FB-EB44-4C53-A3C1-24E18B662C46}" dt="2026-06-13T19:19:46.553" v="2112" actId="1076"/>
          <ac:spMkLst>
            <pc:docMk/>
            <pc:sldMk cId="0" sldId="269"/>
            <ac:spMk id="18" creationId="{7D7242A0-2FE0-D848-C01C-1C85CF766C4F}"/>
          </ac:spMkLst>
        </pc:spChg>
        <pc:spChg chg="mod">
          <ac:chgData name="Alex Ismail" userId="2361626eb4b9a40a" providerId="LiveId" clId="{BD4E00FB-EB44-4C53-A3C1-24E18B662C46}" dt="2026-06-13T19:20:15.456" v="2117" actId="14100"/>
          <ac:spMkLst>
            <pc:docMk/>
            <pc:sldMk cId="0" sldId="269"/>
            <ac:spMk id="19" creationId="{44AA27D3-5BED-2FE2-6B8F-23C440C99C2F}"/>
          </ac:spMkLst>
        </pc:spChg>
        <pc:spChg chg="mod">
          <ac:chgData name="Alex Ismail" userId="2361626eb4b9a40a" providerId="LiveId" clId="{BD4E00FB-EB44-4C53-A3C1-24E18B662C46}" dt="2026-06-13T19:20:00.827" v="2114" actId="1076"/>
          <ac:spMkLst>
            <pc:docMk/>
            <pc:sldMk cId="0" sldId="269"/>
            <ac:spMk id="20" creationId="{278F8402-0D0E-AE51-86EE-79484FD8BE79}"/>
          </ac:spMkLst>
        </pc:spChg>
        <pc:spChg chg="mod">
          <ac:chgData name="Alex Ismail" userId="2361626eb4b9a40a" providerId="LiveId" clId="{BD4E00FB-EB44-4C53-A3C1-24E18B662C46}" dt="2026-06-13T19:19:54.686" v="2113" actId="1076"/>
          <ac:spMkLst>
            <pc:docMk/>
            <pc:sldMk cId="0" sldId="269"/>
            <ac:spMk id="21" creationId="{4B8AA5C6-02DA-913C-8A1F-5B1A50C63A61}"/>
          </ac:spMkLst>
        </pc:spChg>
        <pc:spChg chg="mod">
          <ac:chgData name="Alex Ismail" userId="2361626eb4b9a40a" providerId="LiveId" clId="{BD4E00FB-EB44-4C53-A3C1-24E18B662C46}" dt="2026-06-13T19:22:20.105" v="2143" actId="1076"/>
          <ac:spMkLst>
            <pc:docMk/>
            <pc:sldMk cId="0" sldId="269"/>
            <ac:spMk id="23" creationId="{DED93A3E-1E63-DBCB-4FE3-CE7653B1740E}"/>
          </ac:spMkLst>
        </pc:spChg>
      </pc:sldChg>
      <pc:sldChg chg="addSp modSp mod modTransition">
        <pc:chgData name="Alex Ismail" userId="2361626eb4b9a40a" providerId="LiveId" clId="{BD4E00FB-EB44-4C53-A3C1-24E18B662C46}" dt="2026-06-13T20:00:28.287" v="2159" actId="14100"/>
        <pc:sldMkLst>
          <pc:docMk/>
          <pc:sldMk cId="902331406" sldId="270"/>
        </pc:sldMkLst>
        <pc:spChg chg="mod">
          <ac:chgData name="Alex Ismail" userId="2361626eb4b9a40a" providerId="LiveId" clId="{BD4E00FB-EB44-4C53-A3C1-24E18B662C46}" dt="2026-06-13T17:39:44.743" v="380" actId="255"/>
          <ac:spMkLst>
            <pc:docMk/>
            <pc:sldMk cId="902331406" sldId="270"/>
            <ac:spMk id="5" creationId="{00C1BB0A-ED0B-917F-E9F9-77F38CC91CC4}"/>
          </ac:spMkLst>
        </pc:spChg>
        <pc:spChg chg="mod">
          <ac:chgData name="Alex Ismail" userId="2361626eb4b9a40a" providerId="LiveId" clId="{BD4E00FB-EB44-4C53-A3C1-24E18B662C46}" dt="2026-06-13T18:28:48.396" v="481" actId="207"/>
          <ac:spMkLst>
            <pc:docMk/>
            <pc:sldMk cId="902331406" sldId="270"/>
            <ac:spMk id="15" creationId="{968FBDEA-B09E-C157-27DD-3CB0E5CE6E2E}"/>
          </ac:spMkLst>
        </pc:spChg>
        <pc:picChg chg="add mod">
          <ac:chgData name="Alex Ismail" userId="2361626eb4b9a40a" providerId="LiveId" clId="{BD4E00FB-EB44-4C53-A3C1-24E18B662C46}" dt="2026-06-13T18:27:47.678" v="480" actId="1076"/>
          <ac:picMkLst>
            <pc:docMk/>
            <pc:sldMk cId="902331406" sldId="270"/>
            <ac:picMk id="8" creationId="{F31C5D75-38C6-56FB-6FA1-CD404625110E}"/>
          </ac:picMkLst>
        </pc:picChg>
        <pc:picChg chg="add mod">
          <ac:chgData name="Alex Ismail" userId="2361626eb4b9a40a" providerId="LiveId" clId="{BD4E00FB-EB44-4C53-A3C1-24E18B662C46}" dt="2026-06-13T20:00:28.287" v="2159" actId="14100"/>
          <ac:picMkLst>
            <pc:docMk/>
            <pc:sldMk cId="902331406" sldId="270"/>
            <ac:picMk id="12" creationId="{BFC0D2CE-C2F4-CD8F-1BA2-48C25F977812}"/>
          </ac:picMkLst>
        </pc:picChg>
        <pc:picChg chg="mod">
          <ac:chgData name="Alex Ismail" userId="2361626eb4b9a40a" providerId="LiveId" clId="{BD4E00FB-EB44-4C53-A3C1-24E18B662C46}" dt="2026-06-13T20:00:17.253" v="2156" actId="1076"/>
          <ac:picMkLst>
            <pc:docMk/>
            <pc:sldMk cId="902331406" sldId="270"/>
            <ac:picMk id="14" creationId="{928D0DF6-AF18-4847-913F-C16EC2322E63}"/>
          </ac:picMkLst>
        </pc:picChg>
      </pc:sldChg>
      <pc:sldChg chg="modTransition">
        <pc:chgData name="Alex Ismail" userId="2361626eb4b9a40a" providerId="LiveId" clId="{BD4E00FB-EB44-4C53-A3C1-24E18B662C46}" dt="2026-06-13T18:04:02.760" v="446"/>
        <pc:sldMkLst>
          <pc:docMk/>
          <pc:sldMk cId="1617032844" sldId="271"/>
        </pc:sldMkLst>
      </pc:sldChg>
      <pc:sldChg chg="addSp delSp modSp new mod modTransition">
        <pc:chgData name="Alex Ismail" userId="2361626eb4b9a40a" providerId="LiveId" clId="{BD4E00FB-EB44-4C53-A3C1-24E18B662C46}" dt="2026-06-13T18:38:24.745" v="2077" actId="1076"/>
        <pc:sldMkLst>
          <pc:docMk/>
          <pc:sldMk cId="4259876030" sldId="272"/>
        </pc:sldMkLst>
        <pc:spChg chg="add mod">
          <ac:chgData name="Alex Ismail" userId="2361626eb4b9a40a" providerId="LiveId" clId="{BD4E00FB-EB44-4C53-A3C1-24E18B662C46}" dt="2026-06-13T18:38:24.745" v="2077" actId="1076"/>
          <ac:spMkLst>
            <pc:docMk/>
            <pc:sldMk cId="4259876030" sldId="272"/>
            <ac:spMk id="5" creationId="{0182A8EF-1F7C-DBA0-779E-A8D5C82F3A08}"/>
          </ac:spMkLst>
        </pc:spChg>
        <pc:picChg chg="add mod">
          <ac:chgData name="Alex Ismail" userId="2361626eb4b9a40a" providerId="LiveId" clId="{BD4E00FB-EB44-4C53-A3C1-24E18B662C46}" dt="2026-06-13T16:00:34.571" v="37" actId="1076"/>
          <ac:picMkLst>
            <pc:docMk/>
            <pc:sldMk cId="4259876030" sldId="272"/>
            <ac:picMk id="7" creationId="{D8A08ECB-B398-5425-2B36-4C4D5129DEDF}"/>
          </ac:picMkLst>
        </pc:picChg>
        <pc:picChg chg="add mod">
          <ac:chgData name="Alex Ismail" userId="2361626eb4b9a40a" providerId="LiveId" clId="{BD4E00FB-EB44-4C53-A3C1-24E18B662C46}" dt="2026-06-13T16:01:06.969" v="40" actId="1076"/>
          <ac:picMkLst>
            <pc:docMk/>
            <pc:sldMk cId="4259876030" sldId="272"/>
            <ac:picMk id="9" creationId="{37C764DD-D591-27BF-B7C6-3054ABF86854}"/>
          </ac:picMkLst>
        </pc:picChg>
        <pc:picChg chg="add mod">
          <ac:chgData name="Alex Ismail" userId="2361626eb4b9a40a" providerId="LiveId" clId="{BD4E00FB-EB44-4C53-A3C1-24E18B662C46}" dt="2026-06-13T18:38:10.275" v="2075" actId="14100"/>
          <ac:picMkLst>
            <pc:docMk/>
            <pc:sldMk cId="4259876030" sldId="272"/>
            <ac:picMk id="13" creationId="{D85BA6A5-84C8-1D36-E14B-B18A7C99155D}"/>
          </ac:picMkLst>
        </pc:picChg>
      </pc:sldChg>
      <pc:sldChg chg="addSp delSp modSp new mod modTransition">
        <pc:chgData name="Alex Ismail" userId="2361626eb4b9a40a" providerId="LiveId" clId="{BD4E00FB-EB44-4C53-A3C1-24E18B662C46}" dt="2026-06-13T19:18:19.172" v="2102" actId="12"/>
        <pc:sldMkLst>
          <pc:docMk/>
          <pc:sldMk cId="3682772515" sldId="273"/>
        </pc:sldMkLst>
        <pc:spChg chg="add mod">
          <ac:chgData name="Alex Ismail" userId="2361626eb4b9a40a" providerId="LiveId" clId="{BD4E00FB-EB44-4C53-A3C1-24E18B662C46}" dt="2026-06-13T19:18:19.172" v="2102" actId="12"/>
          <ac:spMkLst>
            <pc:docMk/>
            <pc:sldMk cId="3682772515" sldId="273"/>
            <ac:spMk id="7" creationId="{3891D742-27FD-9131-87F9-39E50F3AC2A0}"/>
          </ac:spMkLst>
        </pc:spChg>
        <pc:picChg chg="add mod">
          <ac:chgData name="Alex Ismail" userId="2361626eb4b9a40a" providerId="LiveId" clId="{BD4E00FB-EB44-4C53-A3C1-24E18B662C46}" dt="2026-06-13T16:28:57.004" v="109" actId="1076"/>
          <ac:picMkLst>
            <pc:docMk/>
            <pc:sldMk cId="3682772515" sldId="273"/>
            <ac:picMk id="3" creationId="{D8263D52-CC0D-BACE-4CD2-56BFAA8BE8FC}"/>
          </ac:picMkLst>
        </pc:picChg>
        <pc:picChg chg="add mod">
          <ac:chgData name="Alex Ismail" userId="2361626eb4b9a40a" providerId="LiveId" clId="{BD4E00FB-EB44-4C53-A3C1-24E18B662C46}" dt="2026-06-13T16:29:13.029" v="111" actId="1076"/>
          <ac:picMkLst>
            <pc:docMk/>
            <pc:sldMk cId="3682772515" sldId="273"/>
            <ac:picMk id="5" creationId="{59647C90-666B-50FE-D62D-3D242F99A3DF}"/>
          </ac:picMkLst>
        </pc:picChg>
        <pc:picChg chg="add mod">
          <ac:chgData name="Alex Ismail" userId="2361626eb4b9a40a" providerId="LiveId" clId="{BD4E00FB-EB44-4C53-A3C1-24E18B662C46}" dt="2026-06-13T17:11:02.731" v="236" actId="14100"/>
          <ac:picMkLst>
            <pc:docMk/>
            <pc:sldMk cId="3682772515" sldId="273"/>
            <ac:picMk id="12" creationId="{E7F901D8-D6F8-CD55-6B61-56195B90ECF2}"/>
          </ac:picMkLst>
        </pc:picChg>
      </pc:sldChg>
      <pc:sldChg chg="addSp modSp new mod modTransition">
        <pc:chgData name="Alex Ismail" userId="2361626eb4b9a40a" providerId="LiveId" clId="{BD4E00FB-EB44-4C53-A3C1-24E18B662C46}" dt="2026-06-13T18:02:27.387" v="432"/>
        <pc:sldMkLst>
          <pc:docMk/>
          <pc:sldMk cId="1944755582" sldId="274"/>
        </pc:sldMkLst>
        <pc:spChg chg="add mod">
          <ac:chgData name="Alex Ismail" userId="2361626eb4b9a40a" providerId="LiveId" clId="{BD4E00FB-EB44-4C53-A3C1-24E18B662C46}" dt="2026-06-13T17:53:55.604" v="409" actId="20577"/>
          <ac:spMkLst>
            <pc:docMk/>
            <pc:sldMk cId="1944755582" sldId="274"/>
            <ac:spMk id="7" creationId="{C7748C43-63E6-F481-7F82-5B5144E9B070}"/>
          </ac:spMkLst>
        </pc:spChg>
        <pc:picChg chg="add mod">
          <ac:chgData name="Alex Ismail" userId="2361626eb4b9a40a" providerId="LiveId" clId="{BD4E00FB-EB44-4C53-A3C1-24E18B662C46}" dt="2026-06-13T16:55:01.853" v="172" actId="1076"/>
          <ac:picMkLst>
            <pc:docMk/>
            <pc:sldMk cId="1944755582" sldId="274"/>
            <ac:picMk id="3" creationId="{A8559075-15B1-949A-1583-DEE35488A1C9}"/>
          </ac:picMkLst>
        </pc:picChg>
        <pc:picChg chg="add mod">
          <ac:chgData name="Alex Ismail" userId="2361626eb4b9a40a" providerId="LiveId" clId="{BD4E00FB-EB44-4C53-A3C1-24E18B662C46}" dt="2026-06-13T16:55:15.563" v="174" actId="1076"/>
          <ac:picMkLst>
            <pc:docMk/>
            <pc:sldMk cId="1944755582" sldId="274"/>
            <ac:picMk id="5" creationId="{D6635A61-8D12-92FC-ABA5-22A667FF40D1}"/>
          </ac:picMkLst>
        </pc:picChg>
        <pc:picChg chg="add mod">
          <ac:chgData name="Alex Ismail" userId="2361626eb4b9a40a" providerId="LiveId" clId="{BD4E00FB-EB44-4C53-A3C1-24E18B662C46}" dt="2026-06-13T17:17:29.282" v="247" actId="14100"/>
          <ac:picMkLst>
            <pc:docMk/>
            <pc:sldMk cId="1944755582" sldId="274"/>
            <ac:picMk id="9" creationId="{773FA7D1-3D36-CB20-E4F8-E976C5AF83CF}"/>
          </ac:picMkLst>
        </pc:picChg>
        <pc:picChg chg="add mod">
          <ac:chgData name="Alex Ismail" userId="2361626eb4b9a40a" providerId="LiveId" clId="{BD4E00FB-EB44-4C53-A3C1-24E18B662C46}" dt="2026-06-13T17:17:17.226" v="242" actId="14100"/>
          <ac:picMkLst>
            <pc:docMk/>
            <pc:sldMk cId="1944755582" sldId="274"/>
            <ac:picMk id="11" creationId="{9685C6BA-9CEF-E401-D68D-ED8DAD44673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119569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gif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gif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gi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gif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0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3.jpg"/><Relationship Id="rId4" Type="http://schemas.openxmlformats.org/officeDocument/2006/relationships/image" Target="../media/image22.gi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5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37160"/>
          </a:xfrm>
          <a:prstGeom prst="rect">
            <a:avLst/>
          </a:prstGeom>
          <a:solidFill>
            <a:srgbClr val="7030A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>
            <a:off x="457200" y="1371600"/>
            <a:ext cx="822960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RECRUITMENT AND SELECTION</a:t>
            </a:r>
            <a:endParaRPr lang="en-US" sz="2800" dirty="0"/>
          </a:p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DURING ORGANISATIONAL TRANSFORMATION</a:t>
            </a:r>
            <a:endParaRPr lang="en-US" sz="2800" dirty="0"/>
          </a:p>
        </p:txBody>
      </p:sp>
      <p:sp>
        <p:nvSpPr>
          <p:cNvPr id="5" name="Text 2"/>
          <p:cNvSpPr/>
          <p:nvPr/>
        </p:nvSpPr>
        <p:spPr>
          <a:xfrm>
            <a:off x="457200" y="2468880"/>
            <a:ext cx="8229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i="1" dirty="0">
                <a:solidFill>
                  <a:srgbClr val="FF6B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Case Study of Sainsbury's Next Level Strategy</a:t>
            </a:r>
            <a:endParaRPr lang="en-US" sz="1800" dirty="0"/>
          </a:p>
        </p:txBody>
      </p:sp>
      <p:sp>
        <p:nvSpPr>
          <p:cNvPr id="6" name="Shape 3"/>
          <p:cNvSpPr/>
          <p:nvPr/>
        </p:nvSpPr>
        <p:spPr>
          <a:xfrm>
            <a:off x="2743200" y="3108960"/>
            <a:ext cx="3657600" cy="18288"/>
          </a:xfrm>
          <a:prstGeom prst="rect">
            <a:avLst/>
          </a:prstGeom>
          <a:solidFill>
            <a:srgbClr val="FF6B0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457200" y="329184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LCLM5002 | Developing and Managing Individuals and Teams</a:t>
            </a:r>
            <a:endParaRPr lang="en-US" sz="1400" dirty="0"/>
          </a:p>
          <a:p>
            <a:pPr marL="0" indent="0" algn="ctr"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Component 1 – Individual Presentation</a:t>
            </a:r>
            <a:endParaRPr lang="en-US" sz="1400" dirty="0"/>
          </a:p>
        </p:txBody>
      </p:sp>
      <p:sp>
        <p:nvSpPr>
          <p:cNvPr id="8" name="Text 5"/>
          <p:cNvSpPr/>
          <p:nvPr/>
        </p:nvSpPr>
        <p:spPr>
          <a:xfrm>
            <a:off x="457200" y="4114800"/>
            <a:ext cx="82296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Alex Valentin Ismail  |  Student ID: 2435353</a:t>
            </a:r>
            <a:endParaRPr lang="en-US" sz="1300" dirty="0"/>
          </a:p>
          <a:p>
            <a:pPr marL="0" indent="0" algn="ctr">
              <a:buNone/>
            </a:pPr>
            <a:r>
              <a:rPr lang="en-US" sz="130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 Leader: </a:t>
            </a: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Samson Oladejo</a:t>
            </a:r>
          </a:p>
          <a:p>
            <a:pPr marL="0" indent="0" algn="ctr">
              <a:buNone/>
            </a:pPr>
            <a:endParaRPr lang="en-US" sz="13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BC2CB43-484E-1D9E-CBCF-D18A311CA3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37" y="57150"/>
            <a:ext cx="9003324" cy="1028701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43245CB-024A-39D2-B31F-630F5D5CF346}"/>
              </a:ext>
            </a:extLst>
          </p:cNvPr>
          <p:cNvCxnSpPr>
            <a:cxnSpLocks/>
          </p:cNvCxnSpPr>
          <p:nvPr/>
        </p:nvCxnSpPr>
        <p:spPr>
          <a:xfrm flipV="1">
            <a:off x="17584" y="1115745"/>
            <a:ext cx="9108831" cy="61546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curtains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182880"/>
            <a:ext cx="8229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Table of Contents</a:t>
            </a:r>
            <a:endParaRPr lang="en-US" sz="2600" dirty="0"/>
          </a:p>
        </p:txBody>
      </p:sp>
      <p:sp>
        <p:nvSpPr>
          <p:cNvPr id="4" name="Text 2"/>
          <p:cNvSpPr/>
          <p:nvPr/>
        </p:nvSpPr>
        <p:spPr>
          <a:xfrm>
            <a:off x="0" y="1385751"/>
            <a:ext cx="78638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latin typeface="Arial" pitchFamily="34" charset="0"/>
                <a:ea typeface="Arial" pitchFamily="34" charset="-122"/>
                <a:cs typeface="Arial" pitchFamily="34" charset="-120"/>
              </a:rPr>
              <a:t>Introduction to Sainsbury's &amp; Transformation Context……………………………………..3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0" y="1656028"/>
            <a:ext cx="78638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latin typeface="Arial" pitchFamily="34" charset="0"/>
                <a:ea typeface="Arial" pitchFamily="34" charset="-122"/>
                <a:cs typeface="Arial" pitchFamily="34" charset="-120"/>
              </a:rPr>
              <a:t>Nectar: Powering Sainsbury's Data-Driven Transformation……………………………….4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0" y="1951186"/>
            <a:ext cx="78638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latin typeface="Arial" pitchFamily="34" charset="0"/>
                <a:ea typeface="Arial" pitchFamily="34" charset="-122"/>
                <a:cs typeface="Arial" pitchFamily="34" charset="-120"/>
              </a:rPr>
              <a:t>Recruitment Process Overview……………………………………………………………….5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0" y="2245022"/>
            <a:ext cx="78638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latin typeface="Arial" pitchFamily="34" charset="0"/>
                <a:ea typeface="Arial" pitchFamily="34" charset="-122"/>
                <a:cs typeface="Arial" pitchFamily="34" charset="-120"/>
              </a:rPr>
              <a:t>Job Analysis and Job Description…………………………………………………………….6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0" y="2512441"/>
            <a:ext cx="78638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latin typeface="Arial" pitchFamily="34" charset="0"/>
                <a:ea typeface="Arial" pitchFamily="34" charset="-122"/>
                <a:cs typeface="Arial" pitchFamily="34" charset="-120"/>
              </a:rPr>
              <a:t>Person Specification……………………………………………………………………….…..7</a:t>
            </a:r>
            <a:endParaRPr lang="en-US" sz="1200" dirty="0">
              <a:highlight>
                <a:srgbClr val="FF0000"/>
              </a:highlight>
            </a:endParaRPr>
          </a:p>
        </p:txBody>
      </p:sp>
      <p:sp>
        <p:nvSpPr>
          <p:cNvPr id="14" name="Text 12"/>
          <p:cNvSpPr/>
          <p:nvPr/>
        </p:nvSpPr>
        <p:spPr>
          <a:xfrm>
            <a:off x="0" y="3027584"/>
            <a:ext cx="78638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latin typeface="Arial" pitchFamily="34" charset="0"/>
                <a:ea typeface="Arial" pitchFamily="34" charset="-122"/>
                <a:cs typeface="Arial" pitchFamily="34" charset="-120"/>
              </a:rPr>
              <a:t>Structured Interviews for Transformation Roles…………………………………………..…9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0" y="3289752"/>
            <a:ext cx="78638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latin typeface="Arial" pitchFamily="34" charset="0"/>
                <a:ea typeface="Arial" pitchFamily="34" charset="-122"/>
                <a:cs typeface="Arial" pitchFamily="34" charset="-120"/>
              </a:rPr>
              <a:t>Behavioral Interviews: Assessing Change Readiness…………………………………….10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0" y="3580061"/>
            <a:ext cx="78638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latin typeface="Arial" pitchFamily="34" charset="0"/>
                <a:ea typeface="Arial" pitchFamily="34" charset="-122"/>
                <a:cs typeface="Arial" pitchFamily="34" charset="-120"/>
              </a:rPr>
              <a:t>Situational Interviews: Testing Adaptability…………………………………………………11</a:t>
            </a:r>
            <a:endParaRPr lang="en-US" sz="1200" dirty="0"/>
          </a:p>
        </p:txBody>
      </p:sp>
      <p:sp>
        <p:nvSpPr>
          <p:cNvPr id="20" name="Text 18"/>
          <p:cNvSpPr/>
          <p:nvPr/>
        </p:nvSpPr>
        <p:spPr>
          <a:xfrm>
            <a:off x="0" y="3842914"/>
            <a:ext cx="78638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latin typeface="Arial" pitchFamily="34" charset="0"/>
                <a:ea typeface="Arial" pitchFamily="34" charset="-122"/>
                <a:cs typeface="Arial" pitchFamily="34" charset="-120"/>
              </a:rPr>
              <a:t>Justification of Questioning Techniques…………………………………………………….12</a:t>
            </a:r>
            <a:endParaRPr lang="en-US" sz="1200" dirty="0"/>
          </a:p>
        </p:txBody>
      </p:sp>
      <p:sp>
        <p:nvSpPr>
          <p:cNvPr id="22" name="Text 20"/>
          <p:cNvSpPr/>
          <p:nvPr/>
        </p:nvSpPr>
        <p:spPr>
          <a:xfrm>
            <a:off x="0" y="4120778"/>
            <a:ext cx="78638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latin typeface="Arial" pitchFamily="34" charset="0"/>
                <a:ea typeface="Arial" pitchFamily="34" charset="-122"/>
                <a:cs typeface="Arial" pitchFamily="34" charset="-120"/>
              </a:rPr>
              <a:t>Face-to-Face versus Virtual Interviews……………………………………………………..13</a:t>
            </a:r>
            <a:endParaRPr lang="en-US" sz="1200" dirty="0"/>
          </a:p>
        </p:txBody>
      </p:sp>
      <p:sp>
        <p:nvSpPr>
          <p:cNvPr id="24" name="Text 22"/>
          <p:cNvSpPr/>
          <p:nvPr/>
        </p:nvSpPr>
        <p:spPr>
          <a:xfrm>
            <a:off x="0" y="4367250"/>
            <a:ext cx="78638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latin typeface="Arial" pitchFamily="34" charset="0"/>
                <a:ea typeface="Arial" pitchFamily="34" charset="-122"/>
                <a:cs typeface="Arial" pitchFamily="34" charset="-120"/>
              </a:rPr>
              <a:t>Conclusion and Key Recommendations…………………………………………………....14</a:t>
            </a:r>
            <a:endParaRPr lang="en-US" sz="1200" dirty="0"/>
          </a:p>
        </p:txBody>
      </p:sp>
      <p:sp>
        <p:nvSpPr>
          <p:cNvPr id="26" name="Text 24"/>
          <p:cNvSpPr/>
          <p:nvPr/>
        </p:nvSpPr>
        <p:spPr>
          <a:xfrm>
            <a:off x="0" y="4637689"/>
            <a:ext cx="78638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latin typeface="Arial" pitchFamily="34" charset="0"/>
                <a:ea typeface="Arial" pitchFamily="34" charset="-122"/>
                <a:cs typeface="Arial" pitchFamily="34" charset="-120"/>
              </a:rPr>
              <a:t>References……………………………………………………………………………………..15</a:t>
            </a:r>
            <a:endParaRPr lang="en-US" sz="1200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91222E6-3184-EAC2-E6E4-2CCFBD4A0B5A}"/>
              </a:ext>
            </a:extLst>
          </p:cNvPr>
          <p:cNvSpPr txBox="1"/>
          <p:nvPr/>
        </p:nvSpPr>
        <p:spPr>
          <a:xfrm>
            <a:off x="0" y="897317"/>
            <a:ext cx="69353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Title Page……………………………………………………………………………………….1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ABF988B-B44E-E0A4-6C97-6CA644C59337}"/>
              </a:ext>
            </a:extLst>
          </p:cNvPr>
          <p:cNvSpPr txBox="1"/>
          <p:nvPr/>
        </p:nvSpPr>
        <p:spPr>
          <a:xfrm>
            <a:off x="0" y="1140566"/>
            <a:ext cx="701274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Table Of Contents……………………………………………………………........................2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2707139-A536-C72B-8E06-D123C23A93C5}"/>
              </a:ext>
            </a:extLst>
          </p:cNvPr>
          <p:cNvSpPr txBox="1"/>
          <p:nvPr/>
        </p:nvSpPr>
        <p:spPr>
          <a:xfrm>
            <a:off x="0" y="2799710"/>
            <a:ext cx="62319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Advertisement Platforms……………………………………………………………………....8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63976A1-B557-4626-6B22-C991921E4724}"/>
              </a:ext>
            </a:extLst>
          </p:cNvPr>
          <p:cNvSpPr txBox="1"/>
          <p:nvPr/>
        </p:nvSpPr>
        <p:spPr>
          <a:xfrm>
            <a:off x="-1" y="4891586"/>
            <a:ext cx="687910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Q &amp; A……………………………………………………………………………………………16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886265" y="123796"/>
            <a:ext cx="6668086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chemeClr val="bg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Introduction to Sainsbury's &amp; Transformation Context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5" name="Text 2"/>
          <p:cNvSpPr/>
          <p:nvPr/>
        </p:nvSpPr>
        <p:spPr>
          <a:xfrm>
            <a:off x="457199" y="1005840"/>
            <a:ext cx="2053883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6B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About </a:t>
            </a:r>
            <a:r>
              <a:rPr lang="en-US" sz="1600" b="1" dirty="0">
                <a:solidFill>
                  <a:schemeClr val="accent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Sainsbury's</a:t>
            </a:r>
            <a:endParaRPr lang="en-US" sz="1600" dirty="0">
              <a:solidFill>
                <a:schemeClr val="accent2"/>
              </a:solidFill>
            </a:endParaRPr>
          </a:p>
        </p:txBody>
      </p:sp>
      <p:sp>
        <p:nvSpPr>
          <p:cNvPr id="6" name="Text 3"/>
          <p:cNvSpPr/>
          <p:nvPr/>
        </p:nvSpPr>
        <p:spPr>
          <a:xfrm>
            <a:off x="457200" y="1325880"/>
            <a:ext cx="82296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Founded in 1869 as a single dairy shop in Drury Lane, Sainsbury's has grown into one of the UK's largest supermarket chains and a FTSE 100 company. Today, it operates approximately 1,485 stores (over 600 supermarkets and 885 convenience stores) and employs around 140,000 colleagues (J Sainsbury plc, 2025).</a:t>
            </a:r>
            <a:endParaRPr lang="en-US" sz="1200" dirty="0"/>
          </a:p>
        </p:txBody>
      </p:sp>
      <p:sp>
        <p:nvSpPr>
          <p:cNvPr id="7" name="Text 4"/>
          <p:cNvSpPr/>
          <p:nvPr/>
        </p:nvSpPr>
        <p:spPr>
          <a:xfrm>
            <a:off x="457200" y="2148840"/>
            <a:ext cx="4572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6B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Next Level </a:t>
            </a:r>
            <a:r>
              <a:rPr lang="en-US" sz="1600" b="1" dirty="0">
                <a:solidFill>
                  <a:schemeClr val="accent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Sainsbury's</a:t>
            </a:r>
            <a:r>
              <a:rPr lang="en-US" sz="1600" b="1" dirty="0">
                <a:solidFill>
                  <a:srgbClr val="FF6B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Strategy (2024–2027)</a:t>
            </a:r>
            <a:endParaRPr lang="en-US" sz="1600" dirty="0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2514600"/>
            <a:ext cx="228600" cy="228600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777240" y="2514600"/>
            <a:ext cx="3534508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transformation and innovation acceleration</a:t>
            </a:r>
            <a:endParaRPr lang="en-US" sz="1200" dirty="0"/>
          </a:p>
        </p:txBody>
      </p:sp>
      <p:pic>
        <p:nvPicPr>
          <p:cNvPr id="10" name="Image 2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2807208"/>
            <a:ext cx="228600" cy="228600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777240" y="2807208"/>
            <a:ext cx="3443068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Sustainability leadership with net zero ambitions</a:t>
            </a:r>
            <a:endParaRPr lang="en-US" sz="1200" dirty="0"/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3099816"/>
            <a:ext cx="228600" cy="228600"/>
          </a:xfrm>
          <a:prstGeom prst="rect">
            <a:avLst/>
          </a:prstGeom>
        </p:spPr>
      </p:pic>
      <p:sp>
        <p:nvSpPr>
          <p:cNvPr id="13" name="Text 7"/>
          <p:cNvSpPr/>
          <p:nvPr/>
        </p:nvSpPr>
        <p:spPr>
          <a:xfrm>
            <a:off x="777240" y="3099816"/>
            <a:ext cx="3597812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Data-driven personalisation and Nectar expansion</a:t>
            </a:r>
            <a:endParaRPr lang="en-US" sz="1200" dirty="0"/>
          </a:p>
        </p:txBody>
      </p:sp>
      <p:pic>
        <p:nvPicPr>
          <p:cNvPr id="14" name="Image 4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3392424"/>
            <a:ext cx="228600" cy="228600"/>
          </a:xfrm>
          <a:prstGeom prst="rect">
            <a:avLst/>
          </a:prstGeom>
        </p:spPr>
      </p:pic>
      <p:sp>
        <p:nvSpPr>
          <p:cNvPr id="15" name="Text 8"/>
          <p:cNvSpPr/>
          <p:nvPr/>
        </p:nvSpPr>
        <p:spPr>
          <a:xfrm>
            <a:off x="777240" y="3392424"/>
            <a:ext cx="4331091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Cultural shift towards agility, customer-centricity and inclusion</a:t>
            </a:r>
            <a:endParaRPr lang="en-US" sz="1200" dirty="0"/>
          </a:p>
        </p:txBody>
      </p:sp>
      <p:pic>
        <p:nvPicPr>
          <p:cNvPr id="16" name="Image 5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3685032"/>
            <a:ext cx="228600" cy="228600"/>
          </a:xfrm>
          <a:prstGeom prst="rect">
            <a:avLst/>
          </a:prstGeom>
        </p:spPr>
      </p:pic>
      <p:sp>
        <p:nvSpPr>
          <p:cNvPr id="17" name="Text 9"/>
          <p:cNvSpPr/>
          <p:nvPr/>
        </p:nvSpPr>
        <p:spPr>
          <a:xfrm>
            <a:off x="777240" y="3685032"/>
            <a:ext cx="3717388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Operational excellence and efficiency improvements</a:t>
            </a:r>
            <a:endParaRPr lang="en-US" sz="1200" dirty="0"/>
          </a:p>
        </p:txBody>
      </p:sp>
      <p:sp>
        <p:nvSpPr>
          <p:cNvPr id="18" name="Text 10"/>
          <p:cNvSpPr/>
          <p:nvPr/>
        </p:nvSpPr>
        <p:spPr>
          <a:xfrm>
            <a:off x="457199" y="4019843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6B2D7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Roles Critical for Transformation Success</a:t>
            </a:r>
            <a:endParaRPr lang="en-US" sz="1400" dirty="0"/>
          </a:p>
        </p:txBody>
      </p:sp>
      <p:sp>
        <p:nvSpPr>
          <p:cNvPr id="19" name="Text 11"/>
          <p:cNvSpPr/>
          <p:nvPr/>
        </p:nvSpPr>
        <p:spPr>
          <a:xfrm>
            <a:off x="457200" y="4294163"/>
            <a:ext cx="8229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Change Manager  •  Digital Transformation Specialist  •  Project Manager (Tech Initiatives)  •  Sustainability Lead  •  HR Business Partner (Change &amp; Culture)  •  Data &amp; Insights Analyst</a:t>
            </a:r>
            <a:endParaRPr lang="en-US" sz="1200" dirty="0"/>
          </a:p>
        </p:txBody>
      </p:sp>
      <p:sp>
        <p:nvSpPr>
          <p:cNvPr id="20" name="Text 12"/>
          <p:cNvSpPr/>
          <p:nvPr/>
        </p:nvSpPr>
        <p:spPr>
          <a:xfrm>
            <a:off x="457200" y="4768596"/>
            <a:ext cx="8229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chemeClr val="accent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 the newly appointed HR Officer, this presentation outlines a robust, fair and strategically aligned recruitment and selection approach to attract the right talent at the right time (Armstrong and Taylor, 2020).</a:t>
            </a:r>
            <a:endParaRPr lang="en-US" sz="1200" dirty="0">
              <a:solidFill>
                <a:schemeClr val="accent2"/>
              </a:solidFill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0AA9AE67-9F7B-9FBD-1480-441BE6F8CF8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9200" y="2148840"/>
            <a:ext cx="1856055" cy="2061972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397C53EB-347C-D050-2B74-3B964349E9D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37974" y="2144268"/>
            <a:ext cx="2007552" cy="2061972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B0268982-DCE4-EE81-B3B9-5E2B4CEFCB4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75468" y="-8486"/>
            <a:ext cx="1068532" cy="83144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85C44FF2-E606-E276-7CFF-35BCF2B2EF87}"/>
              </a:ext>
            </a:extLst>
          </p:cNvPr>
          <p:cNvSpPr/>
          <p:nvPr/>
        </p:nvSpPr>
        <p:spPr>
          <a:xfrm>
            <a:off x="373849" y="3931920"/>
            <a:ext cx="8396302" cy="1158560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117764" y="176022"/>
            <a:ext cx="8229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Nectar: Powering Sainsbury's Data-Driven Transformation</a:t>
            </a:r>
            <a:endParaRPr lang="en-US" sz="2000" dirty="0"/>
          </a:p>
        </p:txBody>
      </p:sp>
      <p:sp>
        <p:nvSpPr>
          <p:cNvPr id="5" name="Text 2"/>
          <p:cNvSpPr/>
          <p:nvPr/>
        </p:nvSpPr>
        <p:spPr>
          <a:xfrm>
            <a:off x="274319" y="901718"/>
            <a:ext cx="5620043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chemeClr val="accent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of the UK's Largest &amp; Most Valuable Loyalty Schemes</a:t>
            </a:r>
            <a:endParaRPr lang="en-US" sz="1400" dirty="0">
              <a:solidFill>
                <a:schemeClr val="accent2"/>
              </a:solidFill>
            </a:endParaRPr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548722"/>
            <a:ext cx="201168" cy="201168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731520" y="1431344"/>
            <a:ext cx="43891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Millions of active members collecting and redeeming points across Sainsbury's, Argos and partner brands</a:t>
            </a:r>
            <a:endParaRPr lang="en-US" sz="1200" dirty="0"/>
          </a:p>
        </p:txBody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2071116"/>
            <a:ext cx="201168" cy="201168"/>
          </a:xfrm>
          <a:prstGeom prst="rect">
            <a:avLst/>
          </a:prstGeom>
        </p:spPr>
      </p:pic>
      <p:sp>
        <p:nvSpPr>
          <p:cNvPr id="9" name="Text 4"/>
          <p:cNvSpPr/>
          <p:nvPr/>
        </p:nvSpPr>
        <p:spPr>
          <a:xfrm>
            <a:off x="731520" y="1906085"/>
            <a:ext cx="43891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Highly personalised 'Your Nectar Prices' and targeted offers driving customer engagement</a:t>
            </a:r>
            <a:endParaRPr lang="en-US" sz="1200" dirty="0"/>
          </a:p>
        </p:txBody>
      </p:sp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2581157"/>
            <a:ext cx="201168" cy="201168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731520" y="2430281"/>
            <a:ext cx="43891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Generates massive valuable customer behaviour data enabling better ranging, promotions and Nectar360 retail media growth</a:t>
            </a:r>
            <a:endParaRPr lang="en-US" sz="1200" dirty="0"/>
          </a:p>
        </p:txBody>
      </p:sp>
      <p:pic>
        <p:nvPicPr>
          <p:cNvPr id="12" name="Image 4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3111202"/>
            <a:ext cx="201168" cy="201168"/>
          </a:xfrm>
          <a:prstGeom prst="rect">
            <a:avLst/>
          </a:prstGeom>
        </p:spPr>
      </p:pic>
      <p:sp>
        <p:nvSpPr>
          <p:cNvPr id="13" name="Text 6"/>
          <p:cNvSpPr/>
          <p:nvPr/>
        </p:nvSpPr>
        <p:spPr>
          <a:xfrm>
            <a:off x="731520" y="2960326"/>
            <a:ext cx="43891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Delivered £2+ billion in customer savings (2024/25) and central to data-driven personalisation strategy</a:t>
            </a:r>
            <a:endParaRPr lang="en-US" sz="1200" dirty="0"/>
          </a:p>
        </p:txBody>
      </p:sp>
      <p:sp>
        <p:nvSpPr>
          <p:cNvPr id="15" name="Text 8"/>
          <p:cNvSpPr/>
          <p:nvPr/>
        </p:nvSpPr>
        <p:spPr>
          <a:xfrm>
            <a:off x="557784" y="3947219"/>
            <a:ext cx="78638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chemeClr val="accent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Recruitment Link for Transformation</a:t>
            </a:r>
            <a:endParaRPr lang="en-US" sz="2000" dirty="0">
              <a:solidFill>
                <a:schemeClr val="accent2"/>
              </a:solidFill>
            </a:endParaRPr>
          </a:p>
        </p:txBody>
      </p:sp>
      <p:sp>
        <p:nvSpPr>
          <p:cNvPr id="16" name="Text 9"/>
          <p:cNvSpPr/>
          <p:nvPr/>
        </p:nvSpPr>
        <p:spPr>
          <a:xfrm>
            <a:off x="557784" y="4299263"/>
            <a:ext cx="7863840" cy="661445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latin typeface="Arial" pitchFamily="34" charset="0"/>
                <a:ea typeface="Arial" pitchFamily="34" charset="-122"/>
                <a:cs typeface="Arial" pitchFamily="34" charset="-120"/>
              </a:rPr>
              <a:t>As Sainsbury's expands Nectar and personalisation capabilities, talented Data &amp; Insights Analysts, Digital Transformation Specialists and insight-driven professionals are critical. </a:t>
            </a:r>
            <a:r>
              <a:rPr lang="en-US" sz="1100" dirty="0">
                <a:solidFill>
                  <a:schemeClr val="accent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programme supports the cultural and digital shift, requiring individuals who can turn customer data into business value and drive change (J Sainsbury plc, 2025).</a:t>
            </a:r>
            <a:endParaRPr lang="en-US" sz="1100" dirty="0">
              <a:solidFill>
                <a:schemeClr val="accent2"/>
              </a:solidFill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A8D44430-2984-59B4-A4B0-A53E27FB2B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0383" y="892418"/>
            <a:ext cx="3316986" cy="136931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3DD1957C-E90D-823A-471C-93EEDA722DA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0383" y="2331190"/>
            <a:ext cx="3316986" cy="148440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93677AAF-DEF9-D954-17E6-F5EADD8D42D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2631" y="1"/>
            <a:ext cx="1101369" cy="82296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182880"/>
            <a:ext cx="8229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Recruitment Process Overview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457200" y="960120"/>
            <a:ext cx="8229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systematic, evidence-based approach is essential during organisational transformation to ensure the right people are in the right roles at the right time (Armstrong and Taylor, 2020; CIPD, 2024).</a:t>
            </a:r>
            <a:endParaRPr lang="en-US" sz="1400" dirty="0"/>
          </a:p>
        </p:txBody>
      </p:sp>
      <p:sp>
        <p:nvSpPr>
          <p:cNvPr id="5" name="Shape 3"/>
          <p:cNvSpPr/>
          <p:nvPr/>
        </p:nvSpPr>
        <p:spPr>
          <a:xfrm>
            <a:off x="457200" y="1508760"/>
            <a:ext cx="411480" cy="411480"/>
          </a:xfrm>
          <a:prstGeom prst="ellipse">
            <a:avLst/>
          </a:prstGeom>
          <a:solidFill>
            <a:srgbClr val="FF6B0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457200" y="1508760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1005840" y="1463040"/>
            <a:ext cx="76809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6B2D7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Job Analysis</a:t>
            </a: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1005840" y="1783080"/>
            <a:ext cx="76809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Identify tasks, duties, responsibilities and required competencies for transformation roles through interviews, observation, questionnaires and competency mapping against strategic needs.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457200" y="2377440"/>
            <a:ext cx="411480" cy="411480"/>
          </a:xfrm>
          <a:prstGeom prst="ellipse">
            <a:avLst/>
          </a:prstGeom>
          <a:solidFill>
            <a:srgbClr val="FF6B0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57200" y="2377440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1005840" y="2331720"/>
            <a:ext cx="76809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6B2D7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Job Description</a:t>
            </a: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1005840" y="2651760"/>
            <a:ext cx="76809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Clear outline of role purpose, key responsibilities, reporting lines and how the role contributes directly to Sainsbury's Next Level transformation goals and workforce planning.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457200" y="3246120"/>
            <a:ext cx="411480" cy="411480"/>
          </a:xfrm>
          <a:prstGeom prst="ellipse">
            <a:avLst/>
          </a:prstGeom>
          <a:solidFill>
            <a:srgbClr val="FF6B0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457200" y="3246120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1005840" y="3200400"/>
            <a:ext cx="76809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6B2D7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Person Specification</a:t>
            </a:r>
            <a:endParaRPr lang="en-US" dirty="0"/>
          </a:p>
        </p:txBody>
      </p:sp>
      <p:sp>
        <p:nvSpPr>
          <p:cNvPr id="16" name="Text 14"/>
          <p:cNvSpPr/>
          <p:nvPr/>
        </p:nvSpPr>
        <p:spPr>
          <a:xfrm>
            <a:off x="1005840" y="3520440"/>
            <a:ext cx="76809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Essential and desirable criteria focusing on knowledge, skills, experience and behaviours (e.g. change leadership, digital literacy, resilience) needed for successful transformation delivery.</a:t>
            </a:r>
            <a:endParaRPr lang="en-US" sz="1200" dirty="0"/>
          </a:p>
        </p:txBody>
      </p:sp>
      <p:sp>
        <p:nvSpPr>
          <p:cNvPr id="17" name="Shape 15"/>
          <p:cNvSpPr/>
          <p:nvPr/>
        </p:nvSpPr>
        <p:spPr>
          <a:xfrm>
            <a:off x="457200" y="4114800"/>
            <a:ext cx="411480" cy="411480"/>
          </a:xfrm>
          <a:prstGeom prst="ellipse">
            <a:avLst/>
          </a:prstGeom>
          <a:solidFill>
            <a:srgbClr val="FF6B0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457200" y="4114800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1005840" y="4069080"/>
            <a:ext cx="76809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6B2D7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Advertisement</a:t>
            </a:r>
            <a:endParaRPr lang="en-US" dirty="0"/>
          </a:p>
        </p:txBody>
      </p:sp>
      <p:sp>
        <p:nvSpPr>
          <p:cNvPr id="20" name="Text 18"/>
          <p:cNvSpPr/>
          <p:nvPr/>
        </p:nvSpPr>
        <p:spPr>
          <a:xfrm>
            <a:off x="1005840" y="4396154"/>
            <a:ext cx="8090682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latin typeface="Arial" pitchFamily="34" charset="0"/>
                <a:ea typeface="Arial" pitchFamily="34" charset="-122"/>
                <a:cs typeface="Arial" pitchFamily="34" charset="-120"/>
              </a:rPr>
              <a:t>Strategic use of platforms (internal first for retention, then LinkedIn, careers site, CIPD jobs, Change Management Institute) with inclusive language reflecting Sainsbury's employer brand and values.</a:t>
            </a:r>
            <a:endParaRPr lang="en-US" sz="1200" dirty="0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C64741CB-E46E-3C12-9AE5-9E2BBF3BC3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17191" y="-22860"/>
            <a:ext cx="1726809" cy="845820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B079C967-D9DD-F9E6-5C0A-E3CD59C48C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"/>
            <a:ext cx="1726809" cy="82296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1645920" y="109728"/>
            <a:ext cx="65836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Job Analysis &amp; Job Description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457200" y="960120"/>
            <a:ext cx="8229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6B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Example: Change Manager – Digital &amp; Cultural Transformation (Critical Role)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246183" y="1319022"/>
            <a:ext cx="3678704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6B2D7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Job Analysis Methods Used</a:t>
            </a:r>
            <a:endParaRPr lang="en-US" dirty="0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922" y="1682496"/>
            <a:ext cx="182880" cy="18288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246183" y="1621829"/>
            <a:ext cx="4807633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Interviews with senior leaders and current change agents</a:t>
            </a:r>
            <a:endParaRPr lang="en-US" sz="1400" dirty="0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407" y="2001833"/>
            <a:ext cx="182880" cy="182880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246183" y="1946969"/>
            <a:ext cx="39319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Observation of existing transformation projects</a:t>
            </a:r>
            <a:endParaRPr lang="en-US" sz="1400" dirty="0"/>
          </a:p>
        </p:txBody>
      </p:sp>
      <p:pic>
        <p:nvPicPr>
          <p:cNvPr id="10" name="Image 2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407" y="2321170"/>
            <a:ext cx="182880" cy="182880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246183" y="2261206"/>
            <a:ext cx="4023362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Review of strategic documents (Next Level plan)</a:t>
            </a:r>
            <a:endParaRPr lang="en-US" sz="1400" dirty="0"/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407" y="2633472"/>
            <a:ext cx="182880" cy="182880"/>
          </a:xfrm>
          <a:prstGeom prst="rect">
            <a:avLst/>
          </a:prstGeom>
        </p:spPr>
      </p:pic>
      <p:sp>
        <p:nvSpPr>
          <p:cNvPr id="13" name="Text 7"/>
          <p:cNvSpPr/>
          <p:nvPr/>
        </p:nvSpPr>
        <p:spPr>
          <a:xfrm>
            <a:off x="246183" y="2578608"/>
            <a:ext cx="4353951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Competency mapping against transformation needs</a:t>
            </a:r>
            <a:endParaRPr lang="en-US" sz="1400" dirty="0"/>
          </a:p>
        </p:txBody>
      </p:sp>
      <p:pic>
        <p:nvPicPr>
          <p:cNvPr id="14" name="Image 4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407" y="2962656"/>
            <a:ext cx="182880" cy="182880"/>
          </a:xfrm>
          <a:prstGeom prst="rect">
            <a:avLst/>
          </a:prstGeom>
        </p:spPr>
      </p:pic>
      <p:sp>
        <p:nvSpPr>
          <p:cNvPr id="15" name="Text 8"/>
          <p:cNvSpPr/>
          <p:nvPr/>
        </p:nvSpPr>
        <p:spPr>
          <a:xfrm>
            <a:off x="267287" y="2910078"/>
            <a:ext cx="36576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Analysis of skills gaps in digital &amp; change capability (Muller-Camen et al., 2008)</a:t>
            </a:r>
            <a:endParaRPr lang="en-US" sz="1400" dirty="0"/>
          </a:p>
        </p:txBody>
      </p:sp>
      <p:sp>
        <p:nvSpPr>
          <p:cNvPr id="16" name="Text 9"/>
          <p:cNvSpPr/>
          <p:nvPr/>
        </p:nvSpPr>
        <p:spPr>
          <a:xfrm>
            <a:off x="5127673" y="1252728"/>
            <a:ext cx="4315265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7030A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Elements of Job Description</a:t>
            </a:r>
            <a:endParaRPr lang="en-US" dirty="0">
              <a:solidFill>
                <a:srgbClr val="7030A0"/>
              </a:solidFill>
            </a:endParaRPr>
          </a:p>
        </p:txBody>
      </p:sp>
      <p:sp>
        <p:nvSpPr>
          <p:cNvPr id="17" name="Shape 10"/>
          <p:cNvSpPr/>
          <p:nvPr/>
        </p:nvSpPr>
        <p:spPr>
          <a:xfrm>
            <a:off x="5127673" y="1645920"/>
            <a:ext cx="3931920" cy="3200400"/>
          </a:xfrm>
          <a:prstGeom prst="roundRect">
            <a:avLst>
              <a:gd name="adj" fmla="val 2286"/>
            </a:avLst>
          </a:prstGeom>
          <a:solidFill>
            <a:srgbClr val="7030A0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18" name="Text 11"/>
          <p:cNvSpPr/>
          <p:nvPr/>
        </p:nvSpPr>
        <p:spPr>
          <a:xfrm>
            <a:off x="5134706" y="1737360"/>
            <a:ext cx="3657600" cy="3017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chemeClr val="accent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Job Title: Change Manager – Digital &amp; Cultural Transformation</a:t>
            </a:r>
            <a:endParaRPr lang="en-US" sz="1200" dirty="0">
              <a:solidFill>
                <a:schemeClr val="accent2"/>
              </a:solidFill>
            </a:endParaRPr>
          </a:p>
          <a:p>
            <a:pPr marL="0" indent="0">
              <a:buNone/>
            </a:pPr>
            <a:endParaRPr lang="en-US" sz="1200" dirty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en-US" sz="1200" dirty="0">
                <a:solidFill>
                  <a:schemeClr val="accent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Purpose: Lead and embed change initiatives to deliver Sainsbury's Next Level strategy, minimising disruption and maximising colleague engagement.</a:t>
            </a:r>
            <a:endParaRPr lang="en-US" sz="1200" dirty="0">
              <a:solidFill>
                <a:schemeClr val="accent2"/>
              </a:solidFill>
            </a:endParaRPr>
          </a:p>
          <a:p>
            <a:pPr marL="0" indent="0">
              <a:buNone/>
            </a:pPr>
            <a:endParaRPr lang="en-US" sz="1200" dirty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en-US" sz="1200" dirty="0">
                <a:solidFill>
                  <a:schemeClr val="accent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Responsibilities:</a:t>
            </a:r>
            <a:endParaRPr lang="en-US" sz="1200" dirty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en-US" sz="1200" dirty="0">
                <a:solidFill>
                  <a:schemeClr val="accent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Develop and implement change management plans</a:t>
            </a:r>
            <a:endParaRPr lang="en-US" sz="1200" dirty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en-US" sz="1200" dirty="0">
                <a:solidFill>
                  <a:schemeClr val="accent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Stakeholder engagement &amp; communication</a:t>
            </a:r>
            <a:endParaRPr lang="en-US" sz="1200" dirty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en-US" sz="1200" dirty="0">
                <a:solidFill>
                  <a:schemeClr val="accent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Training needs analysis &amp; capability building</a:t>
            </a:r>
            <a:endParaRPr lang="en-US" sz="1200" dirty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en-US" sz="1200" dirty="0">
                <a:solidFill>
                  <a:schemeClr val="accent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Risk identification &amp; mitigation</a:t>
            </a:r>
            <a:endParaRPr lang="en-US" sz="1200" dirty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en-US" sz="1200" dirty="0">
                <a:solidFill>
                  <a:schemeClr val="accent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Measure adoption and benefits realisation</a:t>
            </a:r>
            <a:endParaRPr lang="en-US" sz="1200" dirty="0">
              <a:solidFill>
                <a:schemeClr val="accent2"/>
              </a:solidFill>
            </a:endParaRPr>
          </a:p>
          <a:p>
            <a:pPr marL="0" indent="0">
              <a:buNone/>
            </a:pPr>
            <a:endParaRPr lang="en-US" sz="1200" dirty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en-US" sz="1200" dirty="0">
                <a:solidFill>
                  <a:schemeClr val="accent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Reports to: Head of Transformation | Location: Hybrid (London Hub)</a:t>
            </a:r>
            <a:endParaRPr lang="en-US" sz="1200" dirty="0">
              <a:solidFill>
                <a:schemeClr val="accent2"/>
              </a:solidFill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8B709230-23FB-E48C-CDE0-9D34599F6F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314701"/>
            <a:ext cx="5053816" cy="179935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2416126" y="143315"/>
            <a:ext cx="4199207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Person Specification 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7372" y="860767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6B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Person Specification – Change Manager Example</a:t>
            </a:r>
            <a:endParaRPr lang="en-US" sz="1400" dirty="0"/>
          </a:p>
        </p:txBody>
      </p:sp>
      <p:graphicFrame>
        <p:nvGraphicFramePr>
          <p:cNvPr id="8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2601934"/>
              </p:ext>
            </p:extLst>
          </p:nvPr>
        </p:nvGraphicFramePr>
        <p:xfrm>
          <a:off x="211016" y="1105943"/>
          <a:ext cx="8609428" cy="2315015"/>
        </p:xfrm>
        <a:graphic>
          <a:graphicData uri="http://schemas.openxmlformats.org/drawingml/2006/table">
            <a:tbl>
              <a:tblPr/>
              <a:tblGrid>
                <a:gridCol w="172188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4377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4377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63003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400" b="1" dirty="0">
                          <a:solidFill>
                            <a:srgbClr val="FFFFFF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Criteria</a:t>
                      </a:r>
                      <a:endParaRPr lang="en-US" sz="14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400" b="1" dirty="0">
                          <a:solidFill>
                            <a:srgbClr val="FFFFFF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Essential</a:t>
                      </a:r>
                      <a:endParaRPr lang="en-US" sz="14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400" b="1" dirty="0">
                          <a:solidFill>
                            <a:srgbClr val="FFFFFF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Desirable</a:t>
                      </a:r>
                      <a:endParaRPr lang="en-US" sz="14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6300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D2D2D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Qualifications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D2D2D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Degree in Business, HR or related; Change Management certification (e.g., Prosci)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D2D2D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Master's degree; PRINCE2 / Agile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6300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D2D2D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Experience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D2D2D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3+ years leading complex change programmes in retail or large organisations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D2D2D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Experience in digital transformation or grocery retail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6300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D2D2D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Knowledge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D2D2D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Strong understanding of change models (Kotter, ADKAR); HR planning processes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D2D2D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Sustainability or data-driven change initiatives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6300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D2D2D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Skills &amp; Behaviours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D2D2D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Excellent stakeholder management; resilience; influencing skills; digital literacy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2D2D2D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Coaching; advanced data analytics</a:t>
                      </a:r>
                      <a:endParaRPr lang="en-US" sz="12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7" name="TextBox 16">
            <a:extLst>
              <a:ext uri="{FF2B5EF4-FFF2-40B4-BE49-F238E27FC236}">
                <a16:creationId xmlns:a16="http://schemas.microsoft.com/office/drawing/2014/main" id="{E6E3E60D-6C94-1D9E-183D-082306DDE882}"/>
              </a:ext>
            </a:extLst>
          </p:cNvPr>
          <p:cNvSpPr txBox="1"/>
          <p:nvPr/>
        </p:nvSpPr>
        <p:spPr>
          <a:xfrm>
            <a:off x="144193" y="3408392"/>
            <a:ext cx="8743071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1400" b="1" dirty="0">
                <a:solidFill>
                  <a:schemeClr val="accent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Prosci</a:t>
            </a:r>
            <a:endParaRPr lang="en-GB" sz="1400" dirty="0">
              <a:solidFill>
                <a:schemeClr val="accent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 leading change management certification focused on helping people successfully adopt change.</a:t>
            </a:r>
          </a:p>
          <a:p>
            <a:pPr>
              <a:buNone/>
            </a:pPr>
            <a:r>
              <a:rPr lang="en-GB" sz="1600" b="1" dirty="0">
                <a:solidFill>
                  <a:schemeClr val="accent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PRINCE2</a:t>
            </a:r>
            <a:endParaRPr lang="en-GB" sz="1600" dirty="0">
              <a:solidFill>
                <a:schemeClr val="accent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 structured project management methodology with clear stages, roles and processes.</a:t>
            </a:r>
          </a:p>
          <a:p>
            <a:pPr>
              <a:buNone/>
            </a:pPr>
            <a:r>
              <a:rPr lang="en-GB" sz="1400" b="1" dirty="0">
                <a:solidFill>
                  <a:schemeClr val="accent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Kotter</a:t>
            </a:r>
            <a:endParaRPr lang="en-GB" sz="1400" dirty="0">
              <a:solidFill>
                <a:schemeClr val="accent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An 8-step model for leading organisational change by creating urgency and building momentum.</a:t>
            </a:r>
          </a:p>
          <a:p>
            <a:pPr>
              <a:buNone/>
            </a:pPr>
            <a:r>
              <a:rPr lang="en-GB" sz="1400" b="1" dirty="0">
                <a:solidFill>
                  <a:schemeClr val="accent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ADKAR</a:t>
            </a:r>
            <a:endParaRPr lang="en-GB" sz="1400" dirty="0">
              <a:solidFill>
                <a:schemeClr val="accent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 simple individual change model: Awareness, Desire, Knowledge, Ability, and Reinforcement.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7CA9835-EF58-4B9F-C749-81ADA14FA4F3}"/>
              </a:ext>
            </a:extLst>
          </p:cNvPr>
          <p:cNvSpPr/>
          <p:nvPr/>
        </p:nvSpPr>
        <p:spPr>
          <a:xfrm>
            <a:off x="0" y="0"/>
            <a:ext cx="9144000" cy="692727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68FBDEA-B09E-C157-27DD-3CB0E5CE6E2E}"/>
              </a:ext>
            </a:extLst>
          </p:cNvPr>
          <p:cNvSpPr txBox="1"/>
          <p:nvPr/>
        </p:nvSpPr>
        <p:spPr>
          <a:xfrm>
            <a:off x="2138289" y="43084"/>
            <a:ext cx="422734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</a:rPr>
              <a:t>Advertisement Platforms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085E741-42FF-394D-00CF-EE63EE486F88}"/>
              </a:ext>
            </a:extLst>
          </p:cNvPr>
          <p:cNvSpPr txBox="1"/>
          <p:nvPr/>
        </p:nvSpPr>
        <p:spPr>
          <a:xfrm>
            <a:off x="0" y="766221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accent2"/>
                </a:solidFill>
              </a:rPr>
              <a:t>Advertisement Strategy (CIPD, 2024)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0C1BB0A-ED0B-917F-E9F9-77F38CC91CC4}"/>
              </a:ext>
            </a:extLst>
          </p:cNvPr>
          <p:cNvSpPr txBox="1"/>
          <p:nvPr/>
        </p:nvSpPr>
        <p:spPr>
          <a:xfrm>
            <a:off x="0" y="1229261"/>
            <a:ext cx="4572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Internal first (talent pools &amp; succession) to support retention and engagement during change</a:t>
            </a:r>
            <a:endParaRPr lang="en-US" sz="1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CFBA174-9626-8278-0E6B-A01C096E3331}"/>
              </a:ext>
            </a:extLst>
          </p:cNvPr>
          <p:cNvSpPr txBox="1"/>
          <p:nvPr/>
        </p:nvSpPr>
        <p:spPr>
          <a:xfrm>
            <a:off x="0" y="1730922"/>
            <a:ext cx="4572000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External: LinkedIn (targeted ads to change professionals), Sainsbury's careers site, Indeed, Reed</a:t>
            </a:r>
            <a:endParaRPr lang="en-US" sz="1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14AF531-3B4F-A171-86BD-F51B5F5DEBFA}"/>
              </a:ext>
            </a:extLst>
          </p:cNvPr>
          <p:cNvSpPr txBox="1"/>
          <p:nvPr/>
        </p:nvSpPr>
        <p:spPr>
          <a:xfrm>
            <a:off x="0" y="2423432"/>
            <a:ext cx="4572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Professional networks: CIPD jobs, Change Management Institute</a:t>
            </a:r>
            <a:endParaRPr lang="en-US" sz="14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C258D63-5BC8-A3BE-5C73-147BB9E7190D}"/>
              </a:ext>
            </a:extLst>
          </p:cNvPr>
          <p:cNvSpPr txBox="1"/>
          <p:nvPr/>
        </p:nvSpPr>
        <p:spPr>
          <a:xfrm>
            <a:off x="-1" y="2946652"/>
            <a:ext cx="4572001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Emphasis on Sainsbury's Employer Value Proposition: purpose-driven work, sustainability impact, career growth in transformation</a:t>
            </a:r>
            <a:endParaRPr lang="en-US" sz="14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75E54B1-FFDA-A596-2323-95605E0E64D7}"/>
              </a:ext>
            </a:extLst>
          </p:cNvPr>
          <p:cNvSpPr txBox="1"/>
          <p:nvPr/>
        </p:nvSpPr>
        <p:spPr>
          <a:xfrm>
            <a:off x="0" y="3703778"/>
            <a:ext cx="4572000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Inclusive language to attract diverse candidates and reflect Sainsbury's values of fairness and opportunity</a:t>
            </a:r>
            <a:endParaRPr lang="en-US" sz="1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2A9BBD7-33F2-3B2F-3DEB-C10662CA17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38198" y="712719"/>
            <a:ext cx="1788951" cy="178895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E45D715-9CAD-BDCD-C3BF-6521B2F961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2328" y="3266458"/>
            <a:ext cx="3659615" cy="173149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928D0DF6-AF18-4847-913F-C16EC2322E6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6216" y="838569"/>
            <a:ext cx="1892681" cy="182782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73AFB0B-28E7-5F30-006B-FDF0E98C020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/>
        </p:blipFill>
        <p:spPr>
          <a:xfrm>
            <a:off x="5112328" y="1807362"/>
            <a:ext cx="2809180" cy="152355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31C5D75-38C6-56FB-6FA1-CD404625110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99099" y="4208536"/>
            <a:ext cx="1373800" cy="91879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FC0D2CE-C2F4-CD8F-1BA2-48C25F97781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48691" y="712719"/>
            <a:ext cx="2151512" cy="422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2331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182A8EF-1F7C-DBA0-779E-A8D5C82F3A08}"/>
              </a:ext>
            </a:extLst>
          </p:cNvPr>
          <p:cNvSpPr txBox="1"/>
          <p:nvPr/>
        </p:nvSpPr>
        <p:spPr>
          <a:xfrm>
            <a:off x="1" y="955378"/>
            <a:ext cx="6203852" cy="4031873"/>
          </a:xfrm>
          <a:prstGeom prst="rect">
            <a:avLst/>
          </a:prstGeom>
          <a:solidFill>
            <a:srgbClr val="7030A0"/>
          </a:solidFill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600" b="1" dirty="0">
                <a:solidFill>
                  <a:schemeClr val="accent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Definition</a:t>
            </a:r>
            <a:r>
              <a:rPr lang="en-GB" sz="16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sz="1600" dirty="0">
              <a:solidFill>
                <a:schemeClr val="accent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structured interview uses the same questions in the same order for every candidate. This ensures fairness and consistency.</a:t>
            </a:r>
          </a:p>
          <a:p>
            <a:pPr>
              <a:buNone/>
            </a:pPr>
            <a:endParaRPr lang="en-GB" sz="1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600" b="1" dirty="0">
                <a:solidFill>
                  <a:schemeClr val="accent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Why Suitable for Sainsbury’s?</a:t>
            </a:r>
            <a:endParaRPr lang="en-GB" sz="1600" dirty="0">
              <a:solidFill>
                <a:schemeClr val="accent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Reduces unconscious bias when recruiting change agents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Enables objective scoring against transformation competencies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Supports diversity, inclusion and legal defensibility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Higher predictive validity for job performance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600" b="1" dirty="0">
                <a:solidFill>
                  <a:schemeClr val="accent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Limitation &amp; Best Practice:</a:t>
            </a:r>
            <a:endParaRPr lang="en-GB" sz="1600" dirty="0">
              <a:solidFill>
                <a:schemeClr val="accent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Limitation: Can feel rigid – mitigate with probing while keeping core questions consistent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Best Practice: Use a scoring rubric linked to transformation competencies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8A08ECB-B398-5425-2B36-4C4D5129DE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83404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7C764DD-D591-27BF-B7C6-3054ABF868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7681" y="121338"/>
            <a:ext cx="6608637" cy="59136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85BA6A5-84C8-1D36-E14B-B18A7C9915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6395" y="845726"/>
            <a:ext cx="2859257" cy="4257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9876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8559075-15B1-949A-1583-DEE35488A1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83404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6635A61-8D12-92FC-ABA5-22A667FF40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4896" y="148773"/>
            <a:ext cx="6834208" cy="53649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748C43-63E6-F481-7F82-5B5144E9B070}"/>
              </a:ext>
            </a:extLst>
          </p:cNvPr>
          <p:cNvSpPr txBox="1"/>
          <p:nvPr/>
        </p:nvSpPr>
        <p:spPr>
          <a:xfrm>
            <a:off x="-1" y="834040"/>
            <a:ext cx="5324623" cy="4278094"/>
          </a:xfrm>
          <a:prstGeom prst="rect">
            <a:avLst/>
          </a:prstGeom>
          <a:solidFill>
            <a:srgbClr val="7030A0"/>
          </a:solidFill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600" b="1" dirty="0">
                <a:solidFill>
                  <a:schemeClr val="accent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Definition</a:t>
            </a:r>
            <a:r>
              <a:rPr lang="en-GB" sz="16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sz="1600" b="1" dirty="0">
              <a:solidFill>
                <a:schemeClr val="accent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600" b="1" dirty="0">
              <a:solidFill>
                <a:schemeClr val="accent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Candidates describe past experiences using the STAR technique. Past behaviour predicts future performance.</a:t>
            </a:r>
          </a:p>
          <a:p>
            <a:pPr>
              <a:buNone/>
            </a:pPr>
            <a:endParaRPr lang="en-GB" sz="1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600" b="1" dirty="0">
                <a:solidFill>
                  <a:schemeClr val="accent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Why Suitable for Transformation Roles?</a:t>
            </a:r>
            <a:endParaRPr lang="en-GB" sz="1600" dirty="0">
              <a:solidFill>
                <a:schemeClr val="accent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Directly assesses real experience of leading change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Shows how candidates handled resistance and stakeholder conflict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Evaluates key soft skills (resilience, emotional intelligence, influencing)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Identifies candidates who can contribute quickly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600" b="1" dirty="0">
                <a:solidFill>
                  <a:schemeClr val="accent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Best Practice:</a:t>
            </a:r>
          </a:p>
          <a:p>
            <a:pPr>
              <a:buNone/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Use a scoring rubric mapped to Sainsbury’s competencies. Combine with situational questions for balanced assessment.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73FA7D1-3D36-CB20-E4F8-E976C5AF83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4622" y="876417"/>
            <a:ext cx="3819378" cy="165295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685C6BA-9CEF-E401-D68D-ED8DAD44673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24622" y="2571749"/>
            <a:ext cx="3819378" cy="2540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7555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8263D52-CC0D-BACE-4CD2-56BFAA8BE8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83404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9647C90-666B-50FE-D62D-3D242F99A3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4218" y="121338"/>
            <a:ext cx="6035563" cy="59136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891D742-27FD-9131-87F9-39E50F3AC2A0}"/>
              </a:ext>
            </a:extLst>
          </p:cNvPr>
          <p:cNvSpPr txBox="1"/>
          <p:nvPr/>
        </p:nvSpPr>
        <p:spPr>
          <a:xfrm>
            <a:off x="0" y="955378"/>
            <a:ext cx="5064370" cy="4031873"/>
          </a:xfrm>
          <a:prstGeom prst="rect">
            <a:avLst/>
          </a:prstGeom>
          <a:solidFill>
            <a:srgbClr val="7030A0"/>
          </a:solidFill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600" b="1" dirty="0">
                <a:solidFill>
                  <a:schemeClr val="accent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Definition</a:t>
            </a:r>
            <a:r>
              <a:rPr lang="en-GB" sz="16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None/>
            </a:pPr>
            <a:endParaRPr lang="en-GB" sz="1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Candidates respond to hypothetical scenarios. This assesses problem-solving and judgement in real transformation situations.</a:t>
            </a:r>
          </a:p>
          <a:p>
            <a:pPr>
              <a:buNone/>
            </a:pPr>
            <a:endParaRPr lang="en-GB" sz="1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600" b="1" dirty="0">
                <a:solidFill>
                  <a:schemeClr val="accent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Why Valuable for Sainsbury’s?</a:t>
            </a:r>
            <a:endParaRPr lang="en-GB" sz="1600" dirty="0">
              <a:solidFill>
                <a:schemeClr val="accent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Test's ability to handle new situations (e.g. AI, regulations)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Reveals strategic thinking and adaptability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Shows future-oriented thinking and innovation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Especially useful for Digital and Sustainability roles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600" b="1" dirty="0">
                <a:solidFill>
                  <a:schemeClr val="accent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Recommendation: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Combine with behavioural questions for balanced assessment of past performance and future potential.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7F901D8-D6F8-CD55-6B61-56195B90EC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9299" y="955378"/>
            <a:ext cx="4184701" cy="4047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27725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182880"/>
            <a:ext cx="8229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Justification of Questioning Techniques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594360" y="896464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blended approach is recommended to thoroughly assess candidates for transformation roles (Armstrong and Taylor, 2020; CIPD, 2024).</a:t>
            </a:r>
            <a:endParaRPr lang="en-US" sz="1400" dirty="0"/>
          </a:p>
        </p:txBody>
      </p:sp>
      <p:sp>
        <p:nvSpPr>
          <p:cNvPr id="5" name="Shape 3"/>
          <p:cNvSpPr/>
          <p:nvPr/>
        </p:nvSpPr>
        <p:spPr>
          <a:xfrm>
            <a:off x="457200" y="1325880"/>
            <a:ext cx="8229600" cy="658368"/>
          </a:xfrm>
          <a:prstGeom prst="roundRect">
            <a:avLst>
              <a:gd name="adj" fmla="val 8333"/>
            </a:avLst>
          </a:prstGeom>
          <a:solidFill>
            <a:srgbClr val="F8F9F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94360" y="1371600"/>
            <a:ext cx="795528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6B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Behavioural Questions (STAR)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594360" y="1600200"/>
            <a:ext cx="79552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Ask for specific past examples. Justified because past behaviour predicts future performance in change situations. Reveals proven competencies in leading transformation and handling resistance.</a:t>
            </a:r>
            <a:endParaRPr lang="en-US" sz="1200" dirty="0"/>
          </a:p>
        </p:txBody>
      </p:sp>
      <p:sp>
        <p:nvSpPr>
          <p:cNvPr id="8" name="Shape 6"/>
          <p:cNvSpPr/>
          <p:nvPr/>
        </p:nvSpPr>
        <p:spPr>
          <a:xfrm>
            <a:off x="457200" y="2039112"/>
            <a:ext cx="8229600" cy="658368"/>
          </a:xfrm>
          <a:prstGeom prst="roundRect">
            <a:avLst>
              <a:gd name="adj" fmla="val 8333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594360" y="2084832"/>
            <a:ext cx="795528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6B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Situational / Hypothetical Questions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594360" y="2313432"/>
            <a:ext cx="79552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realistic transformation scenarios. Assesses judgement, problem-solving and cultural fit for Sainsbury's agile, customer-focused environment. Test's ability to apply knowledge to novel challenges.</a:t>
            </a:r>
            <a:endParaRPr lang="en-US" sz="1200" dirty="0"/>
          </a:p>
        </p:txBody>
      </p:sp>
      <p:sp>
        <p:nvSpPr>
          <p:cNvPr id="11" name="Shape 9"/>
          <p:cNvSpPr/>
          <p:nvPr/>
        </p:nvSpPr>
        <p:spPr>
          <a:xfrm>
            <a:off x="457200" y="2752344"/>
            <a:ext cx="8229600" cy="658368"/>
          </a:xfrm>
          <a:prstGeom prst="roundRect">
            <a:avLst>
              <a:gd name="adj" fmla="val 8333"/>
            </a:avLst>
          </a:prstGeom>
          <a:solidFill>
            <a:srgbClr val="F8F9F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594360" y="2798064"/>
            <a:ext cx="795528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6B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Competency-Based Questions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594360" y="3026664"/>
            <a:ext cx="79552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Linked directly to person specification criteria (e.g., ‘Give an example of when you influenced stakeholders to adopt new technology’). Ensures alignment with role requirements and transformation objectives.</a:t>
            </a:r>
            <a:endParaRPr lang="en-US" sz="1200" dirty="0"/>
          </a:p>
        </p:txBody>
      </p:sp>
      <p:sp>
        <p:nvSpPr>
          <p:cNvPr id="14" name="Shape 12"/>
          <p:cNvSpPr/>
          <p:nvPr/>
        </p:nvSpPr>
        <p:spPr>
          <a:xfrm>
            <a:off x="457200" y="3465576"/>
            <a:ext cx="8229600" cy="658368"/>
          </a:xfrm>
          <a:prstGeom prst="roundRect">
            <a:avLst>
              <a:gd name="adj" fmla="val 8333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594360" y="3511296"/>
            <a:ext cx="795528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6B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Probing / Follow-up Questions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594360" y="3739896"/>
            <a:ext cx="79552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‘Can you tell me more about the challenges you faced?’ Deepens understanding, clarifies vague answers and uncovers genuine experience versus rehearsed responses. Essential for senior transformation roles.</a:t>
            </a:r>
            <a:endParaRPr lang="en-US" sz="1200" dirty="0"/>
          </a:p>
        </p:txBody>
      </p:sp>
      <p:sp>
        <p:nvSpPr>
          <p:cNvPr id="17" name="Shape 15"/>
          <p:cNvSpPr/>
          <p:nvPr/>
        </p:nvSpPr>
        <p:spPr>
          <a:xfrm>
            <a:off x="457200" y="4178808"/>
            <a:ext cx="8229600" cy="658368"/>
          </a:xfrm>
          <a:prstGeom prst="roundRect">
            <a:avLst>
              <a:gd name="adj" fmla="val 8333"/>
            </a:avLst>
          </a:prstGeom>
          <a:solidFill>
            <a:srgbClr val="F8F9F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594360" y="4224528"/>
            <a:ext cx="795528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6B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Socratic / Open Questions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594360" y="4453128"/>
            <a:ext cx="79552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Encourage reflection and deeper thinking. Useful for senior roles to assess strategic mindset, self-awareness and ability to lead cultural change during organisational transformation.</a:t>
            </a:r>
            <a:endParaRPr lang="en-US" sz="1200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182880"/>
            <a:ext cx="8229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Face-to-Face versus Virtual Interviews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457200" y="91440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6B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Comparison for Transformation-Related Roles at Sainsbury's</a:t>
            </a:r>
            <a:endParaRPr lang="en-US" sz="2000" dirty="0"/>
          </a:p>
        </p:txBody>
      </p:sp>
      <p:graphicFrame>
        <p:nvGraphicFramePr>
          <p:cNvPr id="13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6587826"/>
              </p:ext>
            </p:extLst>
          </p:nvPr>
        </p:nvGraphicFramePr>
        <p:xfrm>
          <a:off x="457200" y="1208314"/>
          <a:ext cx="8204200" cy="3020786"/>
        </p:xfrm>
        <a:graphic>
          <a:graphicData uri="http://schemas.openxmlformats.org/drawingml/2006/table">
            <a:tbl>
              <a:tblPr/>
              <a:tblGrid>
                <a:gridCol w="19862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089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1089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91886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600" b="1" dirty="0">
                          <a:solidFill>
                            <a:srgbClr val="FFFFFF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Aspect</a:t>
                      </a:r>
                      <a:endParaRPr lang="en-US" sz="16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600" b="1" dirty="0">
                          <a:solidFill>
                            <a:srgbClr val="FFFFFF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Face-to-Face</a:t>
                      </a:r>
                      <a:endParaRPr lang="en-US" sz="16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600" b="1" dirty="0">
                          <a:solidFill>
                            <a:srgbClr val="FFFFFF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Virtual (Video)</a:t>
                      </a:r>
                      <a:endParaRPr lang="en-US" sz="16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188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2D2D2D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Cost &amp; Time Efficiency</a:t>
                      </a:r>
                      <a:endParaRPr lang="en-US" sz="105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2D2D2D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Higher (travel, venue, scheduling)</a:t>
                      </a:r>
                      <a:endParaRPr lang="en-US" sz="105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2D2D2D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Lower – ideal for high-volume or geographically dispersed candidates</a:t>
                      </a:r>
                      <a:endParaRPr lang="en-US" sz="105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188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2D2D2D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Assessment of Non-Verbal Cues</a:t>
                      </a:r>
                      <a:endParaRPr lang="en-US" sz="105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2D2D2D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Excellent – body language, rapport, cultural fit easier to gauge</a:t>
                      </a:r>
                      <a:endParaRPr lang="en-US" sz="105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2D2D2D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Limited – technical issues or camera angle can mask important signals</a:t>
                      </a:r>
                      <a:endParaRPr lang="en-US" sz="105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9188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2D2D2D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Candidate Experience</a:t>
                      </a:r>
                      <a:endParaRPr lang="en-US" sz="105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2D2D2D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More personal; demonstrates investment in the candidate</a:t>
                      </a:r>
                      <a:endParaRPr lang="en-US" sz="105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2D2D2D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Convenient but can feel impersonal; technical problems frustrate candidates</a:t>
                      </a:r>
                      <a:endParaRPr lang="en-US" sz="105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9188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2D2D2D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Suitability for Senior/Change Roles</a:t>
                      </a:r>
                      <a:endParaRPr lang="en-US" sz="105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2D2D2D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Preferred for final stages – builds trust and allows deeper discussion of transformation vision</a:t>
                      </a:r>
                      <a:endParaRPr lang="en-US" sz="105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2D2D2D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Good for initial screening; less ideal for assessing leadership presence in cultural change</a:t>
                      </a:r>
                      <a:endParaRPr lang="en-US" sz="105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9188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2D2D2D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Diversity &amp; Inclusion</a:t>
                      </a:r>
                      <a:endParaRPr lang="en-US" sz="105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2D2D2D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May disadvantage candidates with caring responsibilities or disabilities</a:t>
                      </a:r>
                      <a:endParaRPr lang="en-US" sz="105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2D2D2D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Increases accessibility and widens talent pool – aligns with Sainsbury's inclusion goals</a:t>
                      </a:r>
                      <a:endParaRPr lang="en-US" sz="105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9188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2D2D2D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Risks</a:t>
                      </a:r>
                      <a:endParaRPr lang="en-US" sz="105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2D2D2D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Scheduling delays; higher cost during fast-paced transformation</a:t>
                      </a:r>
                      <a:endParaRPr lang="en-US" sz="105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dirty="0">
                          <a:solidFill>
                            <a:srgbClr val="2D2D2D"/>
                          </a:solidFill>
                          <a:latin typeface="Arial" pitchFamily="34" charset="0"/>
                          <a:ea typeface="Arial" pitchFamily="34" charset="-122"/>
                          <a:cs typeface="Arial" pitchFamily="34" charset="-120"/>
                        </a:rPr>
                        <a:t>Technical failures; harder to build genuine connection; potential bias from home environment</a:t>
                      </a:r>
                      <a:endParaRPr lang="en-US" sz="105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6" name="Shape 3"/>
          <p:cNvSpPr/>
          <p:nvPr/>
        </p:nvSpPr>
        <p:spPr>
          <a:xfrm>
            <a:off x="431800" y="4281854"/>
            <a:ext cx="8229600" cy="822960"/>
          </a:xfrm>
          <a:prstGeom prst="roundRect">
            <a:avLst>
              <a:gd name="adj" fmla="val 8889"/>
            </a:avLst>
          </a:prstGeom>
          <a:solidFill>
            <a:srgbClr val="7030A0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7" name="Text 4"/>
          <p:cNvSpPr/>
          <p:nvPr/>
        </p:nvSpPr>
        <p:spPr>
          <a:xfrm>
            <a:off x="627380" y="4300946"/>
            <a:ext cx="78638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buNone/>
            </a:pPr>
            <a:r>
              <a:rPr lang="en-GB" sz="12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dirty="0">
                <a:solidFill>
                  <a:schemeClr val="accent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Recommendation</a:t>
            </a:r>
            <a:endParaRPr lang="en-GB" sz="1200" dirty="0">
              <a:solidFill>
                <a:schemeClr val="accent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a </a:t>
            </a:r>
            <a:r>
              <a:rPr lang="en-GB" sz="12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hybrid model</a:t>
            </a:r>
            <a:r>
              <a:rPr lang="en-GB" sz="120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virtual for initial screening and first interviews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Face-to-face for final selection of key change roles (better for assessing cultural fit and building rapport)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Balances cost</a:t>
            </a:r>
            <a:r>
              <a:rPr lang="en-GB" sz="12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quality, and Sainsbury’s commitment to inclusive recruitment (CIPD, 2024)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182880"/>
            <a:ext cx="8229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Conclusion and Key Recommendations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457200" y="914400"/>
            <a:ext cx="82296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Recruiting the right talent is fundamental to the success of Sainsbury's Next Level transformation. A robust, fair and strategically aligned process will attract individuals who can drive change, embed new ways of working and sustain performance.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457200" y="1508760"/>
            <a:ext cx="320040" cy="320040"/>
          </a:xfrm>
          <a:prstGeom prst="ellipse">
            <a:avLst/>
          </a:prstGeom>
          <a:solidFill>
            <a:srgbClr val="FF6B0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457200" y="1508760"/>
            <a:ext cx="320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914400" y="1508760"/>
            <a:ext cx="7772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Adopt a structured, competency-based recruitment process linked directly to transformation objectives and workforce planning.</a:t>
            </a:r>
            <a:endParaRPr lang="en-US" sz="1100" dirty="0"/>
          </a:p>
        </p:txBody>
      </p:sp>
      <p:sp>
        <p:nvSpPr>
          <p:cNvPr id="8" name="Shape 6"/>
          <p:cNvSpPr/>
          <p:nvPr/>
        </p:nvSpPr>
        <p:spPr>
          <a:xfrm>
            <a:off x="457200" y="2011680"/>
            <a:ext cx="320040" cy="320040"/>
          </a:xfrm>
          <a:prstGeom prst="ellipse">
            <a:avLst/>
          </a:prstGeom>
          <a:solidFill>
            <a:srgbClr val="FF6B0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457200" y="2011680"/>
            <a:ext cx="320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914400" y="2011680"/>
            <a:ext cx="7772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a blend of structured, behavioural and situational interviews to comprehensively assess both past performance and future potential.</a:t>
            </a:r>
            <a:endParaRPr lang="en-US" sz="1100" dirty="0"/>
          </a:p>
        </p:txBody>
      </p:sp>
      <p:sp>
        <p:nvSpPr>
          <p:cNvPr id="11" name="Shape 9"/>
          <p:cNvSpPr/>
          <p:nvPr/>
        </p:nvSpPr>
        <p:spPr>
          <a:xfrm>
            <a:off x="457200" y="2514600"/>
            <a:ext cx="320040" cy="320040"/>
          </a:xfrm>
          <a:prstGeom prst="ellipse">
            <a:avLst/>
          </a:prstGeom>
          <a:solidFill>
            <a:srgbClr val="FF6B0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457200" y="2514600"/>
            <a:ext cx="320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914400" y="2514600"/>
            <a:ext cx="7772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Apply evidence-based questioning techniques (behavioural, probing, competency-focused) to gather reliable data on change leadership capabilities.</a:t>
            </a:r>
            <a:endParaRPr lang="en-US" sz="1100" dirty="0"/>
          </a:p>
        </p:txBody>
      </p:sp>
      <p:sp>
        <p:nvSpPr>
          <p:cNvPr id="14" name="Shape 12"/>
          <p:cNvSpPr/>
          <p:nvPr/>
        </p:nvSpPr>
        <p:spPr>
          <a:xfrm>
            <a:off x="457200" y="3017520"/>
            <a:ext cx="320040" cy="320040"/>
          </a:xfrm>
          <a:prstGeom prst="ellipse">
            <a:avLst/>
          </a:prstGeom>
          <a:solidFill>
            <a:srgbClr val="FF6B0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457200" y="3017520"/>
            <a:ext cx="320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914400" y="3017520"/>
            <a:ext cx="7772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Implement a hybrid interview model (virtual screening + face-to-face final stages) to balance efficiency, cost and quality of assessment.</a:t>
            </a:r>
            <a:endParaRPr lang="en-US" sz="1100" dirty="0"/>
          </a:p>
        </p:txBody>
      </p:sp>
      <p:sp>
        <p:nvSpPr>
          <p:cNvPr id="17" name="Shape 15"/>
          <p:cNvSpPr/>
          <p:nvPr/>
        </p:nvSpPr>
        <p:spPr>
          <a:xfrm>
            <a:off x="457200" y="3520440"/>
            <a:ext cx="320040" cy="320040"/>
          </a:xfrm>
          <a:prstGeom prst="ellipse">
            <a:avLst/>
          </a:prstGeom>
          <a:solidFill>
            <a:srgbClr val="FF6B0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457200" y="3520440"/>
            <a:ext cx="320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914400" y="3520440"/>
            <a:ext cx="7772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Ensure all processes promote equality, diversity and inclusion to strengthen Sainsbury's employer brand and reflect its values.</a:t>
            </a:r>
            <a:endParaRPr lang="en-US" sz="1100" dirty="0"/>
          </a:p>
        </p:txBody>
      </p:sp>
      <p:sp>
        <p:nvSpPr>
          <p:cNvPr id="20" name="Shape 18"/>
          <p:cNvSpPr/>
          <p:nvPr/>
        </p:nvSpPr>
        <p:spPr>
          <a:xfrm>
            <a:off x="457200" y="4023360"/>
            <a:ext cx="320040" cy="320040"/>
          </a:xfrm>
          <a:prstGeom prst="ellipse">
            <a:avLst/>
          </a:prstGeom>
          <a:solidFill>
            <a:srgbClr val="FF6B0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457200" y="4023360"/>
            <a:ext cx="320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22" name="Text 20"/>
          <p:cNvSpPr/>
          <p:nvPr/>
        </p:nvSpPr>
        <p:spPr>
          <a:xfrm>
            <a:off x="914400" y="4023360"/>
            <a:ext cx="7772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Continuously evaluate recruitment effectiveness through metrics (time-to-hire, quality of hire, diversity data) and adjust as the transformation evolves.</a:t>
            </a:r>
            <a:endParaRPr lang="en-US" sz="1100" dirty="0"/>
          </a:p>
        </p:txBody>
      </p:sp>
      <p:sp>
        <p:nvSpPr>
          <p:cNvPr id="23" name="Text 21"/>
          <p:cNvSpPr/>
          <p:nvPr/>
        </p:nvSpPr>
        <p:spPr>
          <a:xfrm>
            <a:off x="457200" y="4572000"/>
            <a:ext cx="82296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chemeClr val="accent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By implementing these recommendations, Sainsbury's can build a workforce capable of delivering its ambitious Next Level strategy while upholding its values of fairness, inclusion and excellence.</a:t>
            </a:r>
            <a:endParaRPr lang="en-US" sz="1100" b="1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  <p:transition spd="slow">
    <p:wheel spokes="1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822960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182880"/>
            <a:ext cx="8229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References</a:t>
            </a:r>
            <a:endParaRPr lang="en-US" sz="2400" dirty="0"/>
          </a:p>
        </p:txBody>
      </p:sp>
      <p:sp>
        <p:nvSpPr>
          <p:cNvPr id="4" name="Text 2"/>
          <p:cNvSpPr/>
          <p:nvPr/>
        </p:nvSpPr>
        <p:spPr>
          <a:xfrm>
            <a:off x="-1" y="844101"/>
            <a:ext cx="8988481" cy="1836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Armstrong, M. and Taylor, S. (2020) Armstrong's Handbook of Human Resource Management Practice. 15th edn. London: Kogan Page.</a:t>
            </a:r>
            <a:endParaRPr lang="en-US" sz="1100" dirty="0"/>
          </a:p>
        </p:txBody>
      </p:sp>
      <p:sp>
        <p:nvSpPr>
          <p:cNvPr id="5" name="Text 3"/>
          <p:cNvSpPr/>
          <p:nvPr/>
        </p:nvSpPr>
        <p:spPr>
          <a:xfrm>
            <a:off x="-28135" y="1050212"/>
            <a:ext cx="9066628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CIPD (2024) Recruitment and selection: an introduction. Factsheet. London: Chartered Institute of Personnel and Development. Available at: https://www.cipd.org (Accessed: 8 June 2026).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0" y="1370193"/>
            <a:ext cx="9066628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 Sainsbury plc (2025) Annual Report and Financial Statements 2025. London: J Sainsbury plc. Available at: https://corporate.sainsburys.co.uk (Accessed: 8 June 2026).</a:t>
            </a: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0" y="1640997"/>
            <a:ext cx="8229600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Kotter, J.P. (1996) Leading Change. Boston, MA: Harvard Business School Press.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0" y="1908986"/>
            <a:ext cx="8229600" cy="23915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Muller-Camen, M., Croucher, R. and Leigh, S. (2008) Human Resource Management: A Case Study Approach. London: CIPD.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0" y="2117187"/>
            <a:ext cx="9066628" cy="3291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Schmidt, F.L. and Hunter, J.E. (1998) ‘The validity and utility of selection methods in personnel psychology: Practical and theoretical implications of 85 years of research findings’, Psychological Bulletin, 124(2), pp. 262–274.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-56271" y="2412609"/>
            <a:ext cx="8229600" cy="220863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</a:t>
            </a:r>
            <a:r>
              <a:rPr lang="en-US" sz="1100" dirty="0" err="1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Storey</a:t>
            </a:r>
            <a:r>
              <a:rPr lang="en-US" sz="11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 J. (1995) Human Resource Management: A Critical Text. London: Routledge.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-28135" y="2608151"/>
            <a:ext cx="8229600" cy="220863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Taylor, S. (2014) Resourcing and Talent Management. 6th edn. London: CIPD.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-56271" y="2843789"/>
            <a:ext cx="8229600" cy="187453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Torrington, D., Hall, L., Taylor, S. and Atkinson, C. (2017) Human Resource Management. 10th edn. Harlow: Pearson.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0" y="3016057"/>
            <a:ext cx="8229600" cy="23915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Boxall, P. and Purcell, J. (2016) Strategy and Human Resource Management. 4th edn. London: Palgrave Macmillan.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-56271" y="3221292"/>
            <a:ext cx="8229600" cy="23915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https://thewhitehawk.foodbank.org.uk/wp-content/uploads/sites/51/2015/06/Sainsburys_Logo.svg_.png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-28135" y="3470505"/>
            <a:ext cx="8961120" cy="173355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2D2D2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https://imgs.heart.co.uk/images/571402?crop=16_9&amp;width=660&amp;relax=1&amp;format=webp&amp;signature=wetj-Yzj85rb1Dd1mTJerLG1sJQ=</a:t>
            </a:r>
            <a:endParaRPr lang="en-US" sz="11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4AA27D3-5BED-2FE2-6B8F-23C440C99C2F}"/>
              </a:ext>
            </a:extLst>
          </p:cNvPr>
          <p:cNvSpPr txBox="1"/>
          <p:nvPr/>
        </p:nvSpPr>
        <p:spPr>
          <a:xfrm>
            <a:off x="-56271" y="3603816"/>
            <a:ext cx="90447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DDDhttps://moneysavingcentral.co.uk/wp-content/uploads/my-nectar-prices.pngD</a:t>
            </a: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78F8402-0D0E-AE51-86EE-79484FD8BE79}"/>
              </a:ext>
            </a:extLst>
          </p:cNvPr>
          <p:cNvSpPr txBox="1"/>
          <p:nvPr/>
        </p:nvSpPr>
        <p:spPr>
          <a:xfrm>
            <a:off x="-28135" y="3822571"/>
            <a:ext cx="782163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https://sainsburys.lgfl.org.uk/location.htm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B8AA5C6-02DA-913C-8A1F-5B1A50C63A61}"/>
              </a:ext>
            </a:extLst>
          </p:cNvPr>
          <p:cNvSpPr txBox="1"/>
          <p:nvPr/>
        </p:nvSpPr>
        <p:spPr>
          <a:xfrm>
            <a:off x="-28135" y="4007044"/>
            <a:ext cx="896112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https://cdn.images.express.co.uk/img/dynamic/1/590x/secondary/sainsbury-store-5259889.jpg?r=1710173126659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D7242A0-2FE0-D848-C01C-1C85CF766C4F}"/>
              </a:ext>
            </a:extLst>
          </p:cNvPr>
          <p:cNvSpPr txBox="1"/>
          <p:nvPr/>
        </p:nvSpPr>
        <p:spPr>
          <a:xfrm>
            <a:off x="-28135" y="4183197"/>
            <a:ext cx="9016616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ttps://www.sainsburys.co.uk/gol-ui/groceries?&amp;cmpid=cpc&amp;utm_source=bing&amp;utm_medium=cpc&amp;utm_campaign=391174711&amp;utm_content=text&amp;utm_term=sainsburys%20groceries%20online%20website&amp;utm_custom1=1191871249564722&amp;utm_custom2=F112F8QA&amp;msclkid=8d5e4f43b806110308b1256f212b1c2f&amp;gclid=8d5e4f43b806110308b1256f212b1c2f&amp;gclsrc=3p.ds&amp;gad_source=7&amp;gad_campaignid=12719197638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ED93A3E-1E63-DBCB-4FE3-CE7653B1740E}"/>
              </a:ext>
            </a:extLst>
          </p:cNvPr>
          <p:cNvSpPr txBox="1"/>
          <p:nvPr/>
        </p:nvSpPr>
        <p:spPr>
          <a:xfrm>
            <a:off x="-28135" y="4881890"/>
            <a:ext cx="82296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https://static.vecteezy.com/system/resources/previews/018/930/480/large_2x/linkedin-logo-linkedin-icon-transparent-free-png.png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51435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9E185A2-27BF-6041-CF86-F82D94294BF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442" r="4432" b="2"/>
          <a:stretch>
            <a:fillRect/>
          </a:stretch>
        </p:blipFill>
        <p:spPr>
          <a:xfrm>
            <a:off x="646995" y="645238"/>
            <a:ext cx="7849891" cy="3853023"/>
          </a:xfrm>
          <a:prstGeom prst="rect">
            <a:avLst/>
          </a:prstGeom>
        </p:spPr>
      </p:pic>
      <p:sp>
        <p:nvSpPr>
          <p:cNvPr id="6" name="Frame 5">
            <a:extLst>
              <a:ext uri="{FF2B5EF4-FFF2-40B4-BE49-F238E27FC236}">
                <a16:creationId xmlns:a16="http://schemas.microsoft.com/office/drawing/2014/main" id="{04551202-CCA9-63D5-7CA6-AB3E55C6F064}"/>
              </a:ext>
            </a:extLst>
          </p:cNvPr>
          <p:cNvSpPr/>
          <p:nvPr/>
        </p:nvSpPr>
        <p:spPr>
          <a:xfrm>
            <a:off x="1" y="0"/>
            <a:ext cx="9144000" cy="5143500"/>
          </a:xfrm>
          <a:prstGeom prst="frame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70328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1423</TotalTime>
  <Words>2370</Words>
  <Application>Microsoft Office PowerPoint</Application>
  <PresentationFormat>On-screen Show (16:9)</PresentationFormat>
  <Paragraphs>231</Paragraphs>
  <Slides>16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8" baseType="lpstr"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Recruitment and Selection during Organisational Transformation - Sainsbury's Case Study</dc:title>
  <dc:subject>LCLM5002 Component 1 Individual Presentation</dc:subject>
  <dc:creator>Alex Valentin Ismail</dc:creator>
  <cp:lastModifiedBy>Alex Ismail</cp:lastModifiedBy>
  <cp:revision>5</cp:revision>
  <dcterms:created xsi:type="dcterms:W3CDTF">2026-06-08T22:47:52Z</dcterms:created>
  <dcterms:modified xsi:type="dcterms:W3CDTF">2026-06-15T03:02:54Z</dcterms:modified>
</cp:coreProperties>
</file>