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0"/>
  </p:notesMasterIdLst>
  <p:sldIdLst>
    <p:sldId id="256" r:id="rId2"/>
    <p:sldId id="264" r:id="rId3"/>
    <p:sldId id="257" r:id="rId4"/>
    <p:sldId id="259" r:id="rId5"/>
    <p:sldId id="260" r:id="rId6"/>
    <p:sldId id="263" r:id="rId7"/>
    <p:sldId id="262"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AF4E05-6592-8443-A6EE-9DA467BAC0C3}" v="144" dt="2024-03-13T14:50:47.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73"/>
    <p:restoredTop sz="86351"/>
  </p:normalViewPr>
  <p:slideViewPr>
    <p:cSldViewPr snapToGrid="0">
      <p:cViewPr varScale="1">
        <p:scale>
          <a:sx n="109" d="100"/>
          <a:sy n="109" d="100"/>
        </p:scale>
        <p:origin x="464" y="17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3" d="100"/>
          <a:sy n="83" d="100"/>
        </p:scale>
        <p:origin x="3992"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sey Nakazibwe (2315008)" userId="1e63b31e-3270-4027-a06b-bf934bde0969" providerId="ADAL" clId="{EEAF4E05-6592-8443-A6EE-9DA467BAC0C3}"/>
    <pc:docChg chg="undo redo custSel addSld delSld modSld sldOrd">
      <pc:chgData name="Ramsey Nakazibwe (2315008)" userId="1e63b31e-3270-4027-a06b-bf934bde0969" providerId="ADAL" clId="{EEAF4E05-6592-8443-A6EE-9DA467BAC0C3}" dt="2024-03-13T14:54:31.170" v="5424" actId="255"/>
      <pc:docMkLst>
        <pc:docMk/>
      </pc:docMkLst>
      <pc:sldChg chg="addSp modSp mod">
        <pc:chgData name="Ramsey Nakazibwe (2315008)" userId="1e63b31e-3270-4027-a06b-bf934bde0969" providerId="ADAL" clId="{EEAF4E05-6592-8443-A6EE-9DA467BAC0C3}" dt="2024-03-13T14:42:40.859" v="4903" actId="20577"/>
        <pc:sldMkLst>
          <pc:docMk/>
          <pc:sldMk cId="1605317637" sldId="256"/>
        </pc:sldMkLst>
        <pc:spChg chg="mod">
          <ac:chgData name="Ramsey Nakazibwe (2315008)" userId="1e63b31e-3270-4027-a06b-bf934bde0969" providerId="ADAL" clId="{EEAF4E05-6592-8443-A6EE-9DA467BAC0C3}" dt="2024-02-21T14:39:08.806" v="42" actId="14100"/>
          <ac:spMkLst>
            <pc:docMk/>
            <pc:sldMk cId="1605317637" sldId="256"/>
            <ac:spMk id="2" creationId="{520CF779-85FF-79DB-B6BD-011CCC931CB3}"/>
          </ac:spMkLst>
        </pc:spChg>
        <pc:spChg chg="mod">
          <ac:chgData name="Ramsey Nakazibwe (2315008)" userId="1e63b31e-3270-4027-a06b-bf934bde0969" providerId="ADAL" clId="{EEAF4E05-6592-8443-A6EE-9DA467BAC0C3}" dt="2024-03-13T14:42:40.859" v="4903" actId="20577"/>
          <ac:spMkLst>
            <pc:docMk/>
            <pc:sldMk cId="1605317637" sldId="256"/>
            <ac:spMk id="3" creationId="{7BA88A8A-3055-C9EB-6DCB-DBE551808E57}"/>
          </ac:spMkLst>
        </pc:spChg>
        <pc:picChg chg="add mod">
          <ac:chgData name="Ramsey Nakazibwe (2315008)" userId="1e63b31e-3270-4027-a06b-bf934bde0969" providerId="ADAL" clId="{EEAF4E05-6592-8443-A6EE-9DA467BAC0C3}" dt="2024-03-05T18:38:15.713" v="2308" actId="571"/>
          <ac:picMkLst>
            <pc:docMk/>
            <pc:sldMk cId="1605317637" sldId="256"/>
            <ac:picMk id="5" creationId="{149D52B4-71C9-23BC-20D6-A76B6F7A160E}"/>
          </ac:picMkLst>
        </pc:picChg>
        <pc:picChg chg="add mod">
          <ac:chgData name="Ramsey Nakazibwe (2315008)" userId="1e63b31e-3270-4027-a06b-bf934bde0969" providerId="ADAL" clId="{EEAF4E05-6592-8443-A6EE-9DA467BAC0C3}" dt="2024-02-21T14:39:30.058" v="48" actId="14100"/>
          <ac:picMkLst>
            <pc:docMk/>
            <pc:sldMk cId="1605317637" sldId="256"/>
            <ac:picMk id="1026" creationId="{ADF36E0C-C1D5-1F5C-F9A2-2953FFB1247D}"/>
          </ac:picMkLst>
        </pc:picChg>
      </pc:sldChg>
      <pc:sldChg chg="addSp delSp modSp new mod">
        <pc:chgData name="Ramsey Nakazibwe (2315008)" userId="1e63b31e-3270-4027-a06b-bf934bde0969" providerId="ADAL" clId="{EEAF4E05-6592-8443-A6EE-9DA467BAC0C3}" dt="2024-03-10T14:43:27.767" v="4787" actId="255"/>
        <pc:sldMkLst>
          <pc:docMk/>
          <pc:sldMk cId="3326335983" sldId="257"/>
        </pc:sldMkLst>
        <pc:spChg chg="mod">
          <ac:chgData name="Ramsey Nakazibwe (2315008)" userId="1e63b31e-3270-4027-a06b-bf934bde0969" providerId="ADAL" clId="{EEAF4E05-6592-8443-A6EE-9DA467BAC0C3}" dt="2024-03-08T18:47:19.946" v="3986" actId="20577"/>
          <ac:spMkLst>
            <pc:docMk/>
            <pc:sldMk cId="3326335983" sldId="257"/>
            <ac:spMk id="2" creationId="{E216E1E5-D0D3-90A1-4199-A1D3BD345DA5}"/>
          </ac:spMkLst>
        </pc:spChg>
        <pc:spChg chg="del mod">
          <ac:chgData name="Ramsey Nakazibwe (2315008)" userId="1e63b31e-3270-4027-a06b-bf934bde0969" providerId="ADAL" clId="{EEAF4E05-6592-8443-A6EE-9DA467BAC0C3}" dt="2024-02-21T17:40:55.629" v="473"/>
          <ac:spMkLst>
            <pc:docMk/>
            <pc:sldMk cId="3326335983" sldId="257"/>
            <ac:spMk id="3" creationId="{223A59E7-72EE-497D-6E3F-77FDD3265D27}"/>
          </ac:spMkLst>
        </pc:spChg>
        <pc:spChg chg="add del mod">
          <ac:chgData name="Ramsey Nakazibwe (2315008)" userId="1e63b31e-3270-4027-a06b-bf934bde0969" providerId="ADAL" clId="{EEAF4E05-6592-8443-A6EE-9DA467BAC0C3}" dt="2024-02-21T22:37:50.529" v="1215" actId="478"/>
          <ac:spMkLst>
            <pc:docMk/>
            <pc:sldMk cId="3326335983" sldId="257"/>
            <ac:spMk id="3" creationId="{D6F6AB24-9945-06F7-2DAB-A0D8BED5E18B}"/>
          </ac:spMkLst>
        </pc:spChg>
        <pc:spChg chg="add mod">
          <ac:chgData name="Ramsey Nakazibwe (2315008)" userId="1e63b31e-3270-4027-a06b-bf934bde0969" providerId="ADAL" clId="{EEAF4E05-6592-8443-A6EE-9DA467BAC0C3}" dt="2024-03-10T14:43:27.767" v="4787" actId="255"/>
          <ac:spMkLst>
            <pc:docMk/>
            <pc:sldMk cId="3326335983" sldId="257"/>
            <ac:spMk id="4" creationId="{FFAFFDE3-A07B-F185-21A0-D6D6F6A1339C}"/>
          </ac:spMkLst>
        </pc:spChg>
        <pc:spChg chg="add del mod">
          <ac:chgData name="Ramsey Nakazibwe (2315008)" userId="1e63b31e-3270-4027-a06b-bf934bde0969" providerId="ADAL" clId="{EEAF4E05-6592-8443-A6EE-9DA467BAC0C3}" dt="2024-02-21T22:37:28.005" v="1211"/>
          <ac:spMkLst>
            <pc:docMk/>
            <pc:sldMk cId="3326335983" sldId="257"/>
            <ac:spMk id="5" creationId="{7799DF25-E2DC-54EA-20E4-91843C56D098}"/>
          </ac:spMkLst>
        </pc:spChg>
        <pc:spChg chg="add mod">
          <ac:chgData name="Ramsey Nakazibwe (2315008)" userId="1e63b31e-3270-4027-a06b-bf934bde0969" providerId="ADAL" clId="{EEAF4E05-6592-8443-A6EE-9DA467BAC0C3}" dt="2024-02-21T23:22:32.700" v="1420"/>
          <ac:spMkLst>
            <pc:docMk/>
            <pc:sldMk cId="3326335983" sldId="257"/>
            <ac:spMk id="6" creationId="{487E050B-D0CC-7FC1-523A-ACE17119327C}"/>
          </ac:spMkLst>
        </pc:spChg>
        <pc:picChg chg="add mod">
          <ac:chgData name="Ramsey Nakazibwe (2315008)" userId="1e63b31e-3270-4027-a06b-bf934bde0969" providerId="ADAL" clId="{EEAF4E05-6592-8443-A6EE-9DA467BAC0C3}" dt="2024-03-08T18:47:05.673" v="3984" actId="14100"/>
          <ac:picMkLst>
            <pc:docMk/>
            <pc:sldMk cId="3326335983" sldId="257"/>
            <ac:picMk id="1026" creationId="{A664F93E-23EF-FC91-7BD0-A1275E46E50E}"/>
          </ac:picMkLst>
        </pc:picChg>
        <pc:picChg chg="add del mod">
          <ac:chgData name="Ramsey Nakazibwe (2315008)" userId="1e63b31e-3270-4027-a06b-bf934bde0969" providerId="ADAL" clId="{EEAF4E05-6592-8443-A6EE-9DA467BAC0C3}" dt="2024-02-21T22:31:31.157" v="1210" actId="21"/>
          <ac:picMkLst>
            <pc:docMk/>
            <pc:sldMk cId="3326335983" sldId="257"/>
            <ac:picMk id="2050" creationId="{A2FAAF23-26A5-FB20-63A9-BD2D4866B757}"/>
          </ac:picMkLst>
        </pc:picChg>
      </pc:sldChg>
      <pc:sldChg chg="modSp new mod">
        <pc:chgData name="Ramsey Nakazibwe (2315008)" userId="1e63b31e-3270-4027-a06b-bf934bde0969" providerId="ADAL" clId="{EEAF4E05-6592-8443-A6EE-9DA467BAC0C3}" dt="2024-03-13T14:50:52.326" v="5278"/>
        <pc:sldMkLst>
          <pc:docMk/>
          <pc:sldMk cId="2508456660" sldId="258"/>
        </pc:sldMkLst>
        <pc:spChg chg="mod">
          <ac:chgData name="Ramsey Nakazibwe (2315008)" userId="1e63b31e-3270-4027-a06b-bf934bde0969" providerId="ADAL" clId="{EEAF4E05-6592-8443-A6EE-9DA467BAC0C3}" dt="2024-03-06T15:20:35.334" v="3159" actId="27636"/>
          <ac:spMkLst>
            <pc:docMk/>
            <pc:sldMk cId="2508456660" sldId="258"/>
            <ac:spMk id="2" creationId="{7D16C240-D154-5060-22D3-43DE744F61D4}"/>
          </ac:spMkLst>
        </pc:spChg>
        <pc:spChg chg="mod">
          <ac:chgData name="Ramsey Nakazibwe (2315008)" userId="1e63b31e-3270-4027-a06b-bf934bde0969" providerId="ADAL" clId="{EEAF4E05-6592-8443-A6EE-9DA467BAC0C3}" dt="2024-03-13T14:50:52.326" v="5278"/>
          <ac:spMkLst>
            <pc:docMk/>
            <pc:sldMk cId="2508456660" sldId="258"/>
            <ac:spMk id="3" creationId="{AABC919A-7BA2-1AEE-3F47-9FC63720D13F}"/>
          </ac:spMkLst>
        </pc:spChg>
      </pc:sldChg>
      <pc:sldChg chg="addSp delSp modSp new mod">
        <pc:chgData name="Ramsey Nakazibwe (2315008)" userId="1e63b31e-3270-4027-a06b-bf934bde0969" providerId="ADAL" clId="{EEAF4E05-6592-8443-A6EE-9DA467BAC0C3}" dt="2024-03-08T19:18:53.033" v="4119" actId="255"/>
        <pc:sldMkLst>
          <pc:docMk/>
          <pc:sldMk cId="2168285950" sldId="259"/>
        </pc:sldMkLst>
        <pc:spChg chg="mod">
          <ac:chgData name="Ramsey Nakazibwe (2315008)" userId="1e63b31e-3270-4027-a06b-bf934bde0969" providerId="ADAL" clId="{EEAF4E05-6592-8443-A6EE-9DA467BAC0C3}" dt="2024-02-22T00:03:17.571" v="1543" actId="20577"/>
          <ac:spMkLst>
            <pc:docMk/>
            <pc:sldMk cId="2168285950" sldId="259"/>
            <ac:spMk id="2" creationId="{46CC154E-C3DC-2D2F-A12E-6B91C4EAB578}"/>
          </ac:spMkLst>
        </pc:spChg>
        <pc:spChg chg="del">
          <ac:chgData name="Ramsey Nakazibwe (2315008)" userId="1e63b31e-3270-4027-a06b-bf934bde0969" providerId="ADAL" clId="{EEAF4E05-6592-8443-A6EE-9DA467BAC0C3}" dt="2024-02-22T13:31:18.663" v="1544"/>
          <ac:spMkLst>
            <pc:docMk/>
            <pc:sldMk cId="2168285950" sldId="259"/>
            <ac:spMk id="3" creationId="{6F64DB8A-15C1-0ABB-71C7-0AEEA090A3C7}"/>
          </ac:spMkLst>
        </pc:spChg>
        <pc:spChg chg="add del mod">
          <ac:chgData name="Ramsey Nakazibwe (2315008)" userId="1e63b31e-3270-4027-a06b-bf934bde0969" providerId="ADAL" clId="{EEAF4E05-6592-8443-A6EE-9DA467BAC0C3}" dt="2024-03-08T19:10:58.536" v="4060"/>
          <ac:spMkLst>
            <pc:docMk/>
            <pc:sldMk cId="2168285950" sldId="259"/>
            <ac:spMk id="3" creationId="{AE417AE5-6EA6-0D15-6801-F5DF5FF1F71C}"/>
          </ac:spMkLst>
        </pc:spChg>
        <pc:spChg chg="add del mod">
          <ac:chgData name="Ramsey Nakazibwe (2315008)" userId="1e63b31e-3270-4027-a06b-bf934bde0969" providerId="ADAL" clId="{EEAF4E05-6592-8443-A6EE-9DA467BAC0C3}" dt="2024-02-22T13:32:20.828" v="1553"/>
          <ac:spMkLst>
            <pc:docMk/>
            <pc:sldMk cId="2168285950" sldId="259"/>
            <ac:spMk id="4" creationId="{A6AA0081-13C4-A1EB-190E-AA145D6ADDCE}"/>
          </ac:spMkLst>
        </pc:spChg>
        <pc:spChg chg="add mod">
          <ac:chgData name="Ramsey Nakazibwe (2315008)" userId="1e63b31e-3270-4027-a06b-bf934bde0969" providerId="ADAL" clId="{EEAF4E05-6592-8443-A6EE-9DA467BAC0C3}" dt="2024-03-08T19:18:53.033" v="4119" actId="255"/>
          <ac:spMkLst>
            <pc:docMk/>
            <pc:sldMk cId="2168285950" sldId="259"/>
            <ac:spMk id="5" creationId="{6A0BF1E1-AD64-ED26-63C0-63C2A2078C27}"/>
          </ac:spMkLst>
        </pc:spChg>
        <pc:spChg chg="add del mod">
          <ac:chgData name="Ramsey Nakazibwe (2315008)" userId="1e63b31e-3270-4027-a06b-bf934bde0969" providerId="ADAL" clId="{EEAF4E05-6592-8443-A6EE-9DA467BAC0C3}" dt="2024-03-08T19:11:47.974" v="4062"/>
          <ac:spMkLst>
            <pc:docMk/>
            <pc:sldMk cId="2168285950" sldId="259"/>
            <ac:spMk id="7" creationId="{011B73A8-CF76-48B4-5B8B-51CDF8F08746}"/>
          </ac:spMkLst>
        </pc:spChg>
        <pc:spChg chg="add del mod">
          <ac:chgData name="Ramsey Nakazibwe (2315008)" userId="1e63b31e-3270-4027-a06b-bf934bde0969" providerId="ADAL" clId="{EEAF4E05-6592-8443-A6EE-9DA467BAC0C3}" dt="2024-02-22T13:58:14.416" v="1979"/>
          <ac:spMkLst>
            <pc:docMk/>
            <pc:sldMk cId="2168285950" sldId="259"/>
            <ac:spMk id="7" creationId="{5986AA88-B3EB-FD57-FB92-C34031CB3029}"/>
          </ac:spMkLst>
        </pc:spChg>
        <pc:spChg chg="add mod">
          <ac:chgData name="Ramsey Nakazibwe (2315008)" userId="1e63b31e-3270-4027-a06b-bf934bde0969" providerId="ADAL" clId="{EEAF4E05-6592-8443-A6EE-9DA467BAC0C3}" dt="2024-03-08T19:15:16.505" v="4117" actId="20577"/>
          <ac:spMkLst>
            <pc:docMk/>
            <pc:sldMk cId="2168285950" sldId="259"/>
            <ac:spMk id="8" creationId="{463C8E4C-780C-BDE5-DB4E-C9ACE921A11C}"/>
          </ac:spMkLst>
        </pc:spChg>
        <pc:spChg chg="add del mod">
          <ac:chgData name="Ramsey Nakazibwe (2315008)" userId="1e63b31e-3270-4027-a06b-bf934bde0969" providerId="ADAL" clId="{EEAF4E05-6592-8443-A6EE-9DA467BAC0C3}" dt="2024-02-22T13:57:10.330" v="1969"/>
          <ac:spMkLst>
            <pc:docMk/>
            <pc:sldMk cId="2168285950" sldId="259"/>
            <ac:spMk id="8" creationId="{CD0FF270-738F-91FB-3316-546FFA6B364C}"/>
          </ac:spMkLst>
        </pc:spChg>
        <pc:spChg chg="add mod">
          <ac:chgData name="Ramsey Nakazibwe (2315008)" userId="1e63b31e-3270-4027-a06b-bf934bde0969" providerId="ADAL" clId="{EEAF4E05-6592-8443-A6EE-9DA467BAC0C3}" dt="2024-03-08T19:12:37.905" v="4102" actId="20577"/>
          <ac:spMkLst>
            <pc:docMk/>
            <pc:sldMk cId="2168285950" sldId="259"/>
            <ac:spMk id="9" creationId="{E4AF532F-C54C-DC07-0A9E-B205E6516675}"/>
          </ac:spMkLst>
        </pc:spChg>
        <pc:picChg chg="add del mod">
          <ac:chgData name="Ramsey Nakazibwe (2315008)" userId="1e63b31e-3270-4027-a06b-bf934bde0969" providerId="ADAL" clId="{EEAF4E05-6592-8443-A6EE-9DA467BAC0C3}" dt="2024-03-08T19:11:01.603" v="4061" actId="478"/>
          <ac:picMkLst>
            <pc:docMk/>
            <pc:sldMk cId="2168285950" sldId="259"/>
            <ac:picMk id="4" creationId="{7614F2E0-FBA9-CA00-0A2F-F5DA9D5432D4}"/>
          </ac:picMkLst>
        </pc:picChg>
        <pc:picChg chg="add del mod">
          <ac:chgData name="Ramsey Nakazibwe (2315008)" userId="1e63b31e-3270-4027-a06b-bf934bde0969" providerId="ADAL" clId="{EEAF4E05-6592-8443-A6EE-9DA467BAC0C3}" dt="2024-03-08T19:10:45.142" v="4058" actId="21"/>
          <ac:picMkLst>
            <pc:docMk/>
            <pc:sldMk cId="2168285950" sldId="259"/>
            <ac:picMk id="6" creationId="{CCEEB6D9-2018-89C0-2933-46454086BBDB}"/>
          </ac:picMkLst>
        </pc:picChg>
        <pc:picChg chg="add del mod">
          <ac:chgData name="Ramsey Nakazibwe (2315008)" userId="1e63b31e-3270-4027-a06b-bf934bde0969" providerId="ADAL" clId="{EEAF4E05-6592-8443-A6EE-9DA467BAC0C3}" dt="2024-03-08T19:10:53.452" v="4059" actId="21"/>
          <ac:picMkLst>
            <pc:docMk/>
            <pc:sldMk cId="2168285950" sldId="259"/>
            <ac:picMk id="1026" creationId="{FC46F503-D03E-7B0A-11A8-FCD8162E4745}"/>
          </ac:picMkLst>
        </pc:picChg>
        <pc:picChg chg="add mod">
          <ac:chgData name="Ramsey Nakazibwe (2315008)" userId="1e63b31e-3270-4027-a06b-bf934bde0969" providerId="ADAL" clId="{EEAF4E05-6592-8443-A6EE-9DA467BAC0C3}" dt="2024-03-08T19:12:20.920" v="4068" actId="14100"/>
          <ac:picMkLst>
            <pc:docMk/>
            <pc:sldMk cId="2168285950" sldId="259"/>
            <ac:picMk id="2050" creationId="{19211A89-885E-A260-0564-39C894EF7A8A}"/>
          </ac:picMkLst>
        </pc:picChg>
      </pc:sldChg>
      <pc:sldChg chg="addSp delSp modSp new mod">
        <pc:chgData name="Ramsey Nakazibwe (2315008)" userId="1e63b31e-3270-4027-a06b-bf934bde0969" providerId="ADAL" clId="{EEAF4E05-6592-8443-A6EE-9DA467BAC0C3}" dt="2024-03-08T20:27:16.525" v="4591" actId="20577"/>
        <pc:sldMkLst>
          <pc:docMk/>
          <pc:sldMk cId="2184578154" sldId="260"/>
        </pc:sldMkLst>
        <pc:spChg chg="mod">
          <ac:chgData name="Ramsey Nakazibwe (2315008)" userId="1e63b31e-3270-4027-a06b-bf934bde0969" providerId="ADAL" clId="{EEAF4E05-6592-8443-A6EE-9DA467BAC0C3}" dt="2024-03-08T18:59:44.040" v="4051" actId="1076"/>
          <ac:spMkLst>
            <pc:docMk/>
            <pc:sldMk cId="2184578154" sldId="260"/>
            <ac:spMk id="2" creationId="{3A18FE30-70C4-94E7-02ED-B1135598DB83}"/>
          </ac:spMkLst>
        </pc:spChg>
        <pc:spChg chg="del">
          <ac:chgData name="Ramsey Nakazibwe (2315008)" userId="1e63b31e-3270-4027-a06b-bf934bde0969" providerId="ADAL" clId="{EEAF4E05-6592-8443-A6EE-9DA467BAC0C3}" dt="2024-02-26T19:28:56.569" v="2062"/>
          <ac:spMkLst>
            <pc:docMk/>
            <pc:sldMk cId="2184578154" sldId="260"/>
            <ac:spMk id="3" creationId="{48C6835B-0B28-FB54-D2F1-8428C81064E2}"/>
          </ac:spMkLst>
        </pc:spChg>
        <pc:spChg chg="add del mod">
          <ac:chgData name="Ramsey Nakazibwe (2315008)" userId="1e63b31e-3270-4027-a06b-bf934bde0969" providerId="ADAL" clId="{EEAF4E05-6592-8443-A6EE-9DA467BAC0C3}" dt="2024-03-08T18:21:10.226" v="3571"/>
          <ac:spMkLst>
            <pc:docMk/>
            <pc:sldMk cId="2184578154" sldId="260"/>
            <ac:spMk id="3" creationId="{5C75943D-02F9-6AE0-DEC8-D32767151EBC}"/>
          </ac:spMkLst>
        </pc:spChg>
        <pc:spChg chg="add del mod">
          <ac:chgData name="Ramsey Nakazibwe (2315008)" userId="1e63b31e-3270-4027-a06b-bf934bde0969" providerId="ADAL" clId="{EEAF4E05-6592-8443-A6EE-9DA467BAC0C3}" dt="2024-02-26T19:30:53.048" v="2070"/>
          <ac:spMkLst>
            <pc:docMk/>
            <pc:sldMk cId="2184578154" sldId="260"/>
            <ac:spMk id="4" creationId="{109E872A-4B65-0A50-F6B9-EC481D4BAEA6}"/>
          </ac:spMkLst>
        </pc:spChg>
        <pc:spChg chg="add mod">
          <ac:chgData name="Ramsey Nakazibwe (2315008)" userId="1e63b31e-3270-4027-a06b-bf934bde0969" providerId="ADAL" clId="{EEAF4E05-6592-8443-A6EE-9DA467BAC0C3}" dt="2024-03-08T19:19:19.243" v="4121" actId="2711"/>
          <ac:spMkLst>
            <pc:docMk/>
            <pc:sldMk cId="2184578154" sldId="260"/>
            <ac:spMk id="5" creationId="{42BC6A48-DFEE-3C85-BC24-11344C1D64C3}"/>
          </ac:spMkLst>
        </pc:spChg>
        <pc:spChg chg="add mod">
          <ac:chgData name="Ramsey Nakazibwe (2315008)" userId="1e63b31e-3270-4027-a06b-bf934bde0969" providerId="ADAL" clId="{EEAF4E05-6592-8443-A6EE-9DA467BAC0C3}" dt="2024-03-08T20:27:16.525" v="4591" actId="20577"/>
          <ac:spMkLst>
            <pc:docMk/>
            <pc:sldMk cId="2184578154" sldId="260"/>
            <ac:spMk id="6" creationId="{68078DD8-C1F9-1429-E1B8-F74604ED1A54}"/>
          </ac:spMkLst>
        </pc:spChg>
        <pc:picChg chg="add mod">
          <ac:chgData name="Ramsey Nakazibwe (2315008)" userId="1e63b31e-3270-4027-a06b-bf934bde0969" providerId="ADAL" clId="{EEAF4E05-6592-8443-A6EE-9DA467BAC0C3}" dt="2024-03-08T18:21:34.360" v="3578" actId="14100"/>
          <ac:picMkLst>
            <pc:docMk/>
            <pc:sldMk cId="2184578154" sldId="260"/>
            <ac:picMk id="4" creationId="{220ADBF0-3D15-E27F-42D4-4AC7D772332A}"/>
          </ac:picMkLst>
        </pc:picChg>
        <pc:picChg chg="add del mod">
          <ac:chgData name="Ramsey Nakazibwe (2315008)" userId="1e63b31e-3270-4027-a06b-bf934bde0969" providerId="ADAL" clId="{EEAF4E05-6592-8443-A6EE-9DA467BAC0C3}" dt="2024-03-08T18:20:52.442" v="3569" actId="478"/>
          <ac:picMkLst>
            <pc:docMk/>
            <pc:sldMk cId="2184578154" sldId="260"/>
            <ac:picMk id="1026" creationId="{F9978061-EC2B-B083-E6E6-4BEB016547A1}"/>
          </ac:picMkLst>
        </pc:picChg>
      </pc:sldChg>
      <pc:sldChg chg="addSp delSp modSp new del mod setBg">
        <pc:chgData name="Ramsey Nakazibwe (2315008)" userId="1e63b31e-3270-4027-a06b-bf934bde0969" providerId="ADAL" clId="{EEAF4E05-6592-8443-A6EE-9DA467BAC0C3}" dt="2024-02-26T19:56:19.280" v="2291" actId="680"/>
        <pc:sldMkLst>
          <pc:docMk/>
          <pc:sldMk cId="2139153444" sldId="261"/>
        </pc:sldMkLst>
        <pc:spChg chg="add del">
          <ac:chgData name="Ramsey Nakazibwe (2315008)" userId="1e63b31e-3270-4027-a06b-bf934bde0969" providerId="ADAL" clId="{EEAF4E05-6592-8443-A6EE-9DA467BAC0C3}" dt="2024-02-26T19:54:26.986" v="2283" actId="26606"/>
          <ac:spMkLst>
            <pc:docMk/>
            <pc:sldMk cId="2139153444" sldId="261"/>
            <ac:spMk id="2" creationId="{223C6F0C-052E-4F6C-6775-2D4ACF948527}"/>
          </ac:spMkLst>
        </pc:spChg>
        <pc:spChg chg="add del">
          <ac:chgData name="Ramsey Nakazibwe (2315008)" userId="1e63b31e-3270-4027-a06b-bf934bde0969" providerId="ADAL" clId="{EEAF4E05-6592-8443-A6EE-9DA467BAC0C3}" dt="2024-02-26T19:55:48.740" v="2290"/>
          <ac:spMkLst>
            <pc:docMk/>
            <pc:sldMk cId="2139153444" sldId="261"/>
            <ac:spMk id="3" creationId="{1097EC7E-1C32-59F9-31E6-C1E0860A5C66}"/>
          </ac:spMkLst>
        </pc:spChg>
        <pc:spChg chg="add del">
          <ac:chgData name="Ramsey Nakazibwe (2315008)" userId="1e63b31e-3270-4027-a06b-bf934bde0969" providerId="ADAL" clId="{EEAF4E05-6592-8443-A6EE-9DA467BAC0C3}" dt="2024-02-26T19:54:26.986" v="2283" actId="26606"/>
          <ac:spMkLst>
            <pc:docMk/>
            <pc:sldMk cId="2139153444" sldId="261"/>
            <ac:spMk id="2055" creationId="{DD7EAFE6-2BB9-41FB-9CF4-588CFC708774}"/>
          </ac:spMkLst>
        </pc:spChg>
        <pc:spChg chg="add del">
          <ac:chgData name="Ramsey Nakazibwe (2315008)" userId="1e63b31e-3270-4027-a06b-bf934bde0969" providerId="ADAL" clId="{EEAF4E05-6592-8443-A6EE-9DA467BAC0C3}" dt="2024-02-26T19:54:26.986" v="2283" actId="26606"/>
          <ac:spMkLst>
            <pc:docMk/>
            <pc:sldMk cId="2139153444" sldId="261"/>
            <ac:spMk id="2057" creationId="{8A2477EE-FBE5-4DB7-8438-DE1CAC61A2EA}"/>
          </ac:spMkLst>
        </pc:spChg>
        <pc:spChg chg="add del">
          <ac:chgData name="Ramsey Nakazibwe (2315008)" userId="1e63b31e-3270-4027-a06b-bf934bde0969" providerId="ADAL" clId="{EEAF4E05-6592-8443-A6EE-9DA467BAC0C3}" dt="2024-02-26T19:54:26.986" v="2283" actId="26606"/>
          <ac:spMkLst>
            <pc:docMk/>
            <pc:sldMk cId="2139153444" sldId="261"/>
            <ac:spMk id="2059" creationId="{5B0E521E-8528-4E92-8B8C-67ED5C5BD0EB}"/>
          </ac:spMkLst>
        </pc:spChg>
        <pc:picChg chg="add mod">
          <ac:chgData name="Ramsey Nakazibwe (2315008)" userId="1e63b31e-3270-4027-a06b-bf934bde0969" providerId="ADAL" clId="{EEAF4E05-6592-8443-A6EE-9DA467BAC0C3}" dt="2024-02-26T19:54:40.308" v="2286"/>
          <ac:picMkLst>
            <pc:docMk/>
            <pc:sldMk cId="2139153444" sldId="261"/>
            <ac:picMk id="2050" creationId="{C77E5034-64C5-7082-FA3A-5C59A1F32628}"/>
          </ac:picMkLst>
        </pc:picChg>
        <pc:picChg chg="add mod">
          <ac:chgData name="Ramsey Nakazibwe (2315008)" userId="1e63b31e-3270-4027-a06b-bf934bde0969" providerId="ADAL" clId="{EEAF4E05-6592-8443-A6EE-9DA467BAC0C3}" dt="2024-02-26T19:55:48.740" v="2290"/>
          <ac:picMkLst>
            <pc:docMk/>
            <pc:sldMk cId="2139153444" sldId="261"/>
            <ac:picMk id="2052" creationId="{21B2651A-E460-C7C2-98AE-BBB6E05F3D5D}"/>
          </ac:picMkLst>
        </pc:picChg>
      </pc:sldChg>
      <pc:sldChg chg="addSp delSp modSp new del mod setBg">
        <pc:chgData name="Ramsey Nakazibwe (2315008)" userId="1e63b31e-3270-4027-a06b-bf934bde0969" providerId="ADAL" clId="{EEAF4E05-6592-8443-A6EE-9DA467BAC0C3}" dt="2024-03-06T17:20:19.529" v="3240" actId="2696"/>
        <pc:sldMkLst>
          <pc:docMk/>
          <pc:sldMk cId="2913757739" sldId="261"/>
        </pc:sldMkLst>
        <pc:spChg chg="del mod ord">
          <ac:chgData name="Ramsey Nakazibwe (2315008)" userId="1e63b31e-3270-4027-a06b-bf934bde0969" providerId="ADAL" clId="{EEAF4E05-6592-8443-A6EE-9DA467BAC0C3}" dt="2024-03-06T14:07:25.207" v="2327" actId="26606"/>
          <ac:spMkLst>
            <pc:docMk/>
            <pc:sldMk cId="2913757739" sldId="261"/>
            <ac:spMk id="2" creationId="{053D0779-0964-E64B-12DC-D6D3D1B987C1}"/>
          </ac:spMkLst>
        </pc:spChg>
        <pc:spChg chg="del">
          <ac:chgData name="Ramsey Nakazibwe (2315008)" userId="1e63b31e-3270-4027-a06b-bf934bde0969" providerId="ADAL" clId="{EEAF4E05-6592-8443-A6EE-9DA467BAC0C3}" dt="2024-02-26T19:57:06.630" v="2295"/>
          <ac:spMkLst>
            <pc:docMk/>
            <pc:sldMk cId="2913757739" sldId="261"/>
            <ac:spMk id="3" creationId="{68DC8C2C-CC84-07B6-9525-EE8B3A959191}"/>
          </ac:spMkLst>
        </pc:spChg>
        <pc:spChg chg="add del">
          <ac:chgData name="Ramsey Nakazibwe (2315008)" userId="1e63b31e-3270-4027-a06b-bf934bde0969" providerId="ADAL" clId="{EEAF4E05-6592-8443-A6EE-9DA467BAC0C3}" dt="2024-03-06T14:06:59.461" v="2324"/>
          <ac:spMkLst>
            <pc:docMk/>
            <pc:sldMk cId="2913757739" sldId="261"/>
            <ac:spMk id="1030" creationId="{3A802B29-EDEF-FEE7-7C3C-29DD298F4722}"/>
          </ac:spMkLst>
        </pc:spChg>
        <pc:spChg chg="add del">
          <ac:chgData name="Ramsey Nakazibwe (2315008)" userId="1e63b31e-3270-4027-a06b-bf934bde0969" providerId="ADAL" clId="{EEAF4E05-6592-8443-A6EE-9DA467BAC0C3}" dt="2024-03-06T14:07:25.207" v="2327" actId="26606"/>
          <ac:spMkLst>
            <pc:docMk/>
            <pc:sldMk cId="2913757739" sldId="261"/>
            <ac:spMk id="1033" creationId="{32768DCD-B824-413A-B330-8D57ADB3724C}"/>
          </ac:spMkLst>
        </pc:spChg>
        <pc:spChg chg="add del">
          <ac:chgData name="Ramsey Nakazibwe (2315008)" userId="1e63b31e-3270-4027-a06b-bf934bde0969" providerId="ADAL" clId="{EEAF4E05-6592-8443-A6EE-9DA467BAC0C3}" dt="2024-03-06T14:07:25.207" v="2327" actId="26606"/>
          <ac:spMkLst>
            <pc:docMk/>
            <pc:sldMk cId="2913757739" sldId="261"/>
            <ac:spMk id="1035" creationId="{19F9CD66-32FC-448F-B4C5-67D17508A226}"/>
          </ac:spMkLst>
        </pc:spChg>
        <pc:spChg chg="add del">
          <ac:chgData name="Ramsey Nakazibwe (2315008)" userId="1e63b31e-3270-4027-a06b-bf934bde0969" providerId="ADAL" clId="{EEAF4E05-6592-8443-A6EE-9DA467BAC0C3}" dt="2024-03-06T14:07:25.160" v="2326" actId="26606"/>
          <ac:spMkLst>
            <pc:docMk/>
            <pc:sldMk cId="2913757739" sldId="261"/>
            <ac:spMk id="1040" creationId="{DD7EAFE6-2BB9-41FB-9CF4-588CFC708774}"/>
          </ac:spMkLst>
        </pc:spChg>
        <pc:spChg chg="add del">
          <ac:chgData name="Ramsey Nakazibwe (2315008)" userId="1e63b31e-3270-4027-a06b-bf934bde0969" providerId="ADAL" clId="{EEAF4E05-6592-8443-A6EE-9DA467BAC0C3}" dt="2024-03-06T14:07:25.160" v="2326" actId="26606"/>
          <ac:spMkLst>
            <pc:docMk/>
            <pc:sldMk cId="2913757739" sldId="261"/>
            <ac:spMk id="1042" creationId="{4E1EF4E8-5513-4BF5-BC41-04645281C672}"/>
          </ac:spMkLst>
        </pc:spChg>
        <pc:spChg chg="add del">
          <ac:chgData name="Ramsey Nakazibwe (2315008)" userId="1e63b31e-3270-4027-a06b-bf934bde0969" providerId="ADAL" clId="{EEAF4E05-6592-8443-A6EE-9DA467BAC0C3}" dt="2024-03-06T14:07:25.160" v="2326" actId="26606"/>
          <ac:spMkLst>
            <pc:docMk/>
            <pc:sldMk cId="2913757739" sldId="261"/>
            <ac:spMk id="1044" creationId="{406D8C29-9DDA-48D0-AF70-905FDB2CE393}"/>
          </ac:spMkLst>
        </pc:spChg>
        <pc:spChg chg="add">
          <ac:chgData name="Ramsey Nakazibwe (2315008)" userId="1e63b31e-3270-4027-a06b-bf934bde0969" providerId="ADAL" clId="{EEAF4E05-6592-8443-A6EE-9DA467BAC0C3}" dt="2024-03-06T14:07:25.207" v="2327" actId="26606"/>
          <ac:spMkLst>
            <pc:docMk/>
            <pc:sldMk cId="2913757739" sldId="261"/>
            <ac:spMk id="1046" creationId="{8211C5AC-A2EB-47D2-B916-B62F1804D099}"/>
          </ac:spMkLst>
        </pc:spChg>
        <pc:spChg chg="add">
          <ac:chgData name="Ramsey Nakazibwe (2315008)" userId="1e63b31e-3270-4027-a06b-bf934bde0969" providerId="ADAL" clId="{EEAF4E05-6592-8443-A6EE-9DA467BAC0C3}" dt="2024-03-06T14:07:25.207" v="2327" actId="26606"/>
          <ac:spMkLst>
            <pc:docMk/>
            <pc:sldMk cId="2913757739" sldId="261"/>
            <ac:spMk id="1047" creationId="{DD7EAFE6-2BB9-41FB-9CF4-588CFC708774}"/>
          </ac:spMkLst>
        </pc:spChg>
        <pc:spChg chg="add">
          <ac:chgData name="Ramsey Nakazibwe (2315008)" userId="1e63b31e-3270-4027-a06b-bf934bde0969" providerId="ADAL" clId="{EEAF4E05-6592-8443-A6EE-9DA467BAC0C3}" dt="2024-03-06T14:07:25.207" v="2327" actId="26606"/>
          <ac:spMkLst>
            <pc:docMk/>
            <pc:sldMk cId="2913757739" sldId="261"/>
            <ac:spMk id="1048" creationId="{60903C48-F3CB-46DC-868F-22C26E74BE16}"/>
          </ac:spMkLst>
        </pc:spChg>
        <pc:spChg chg="add">
          <ac:chgData name="Ramsey Nakazibwe (2315008)" userId="1e63b31e-3270-4027-a06b-bf934bde0969" providerId="ADAL" clId="{EEAF4E05-6592-8443-A6EE-9DA467BAC0C3}" dt="2024-03-06T14:07:25.207" v="2327" actId="26606"/>
          <ac:spMkLst>
            <pc:docMk/>
            <pc:sldMk cId="2913757739" sldId="261"/>
            <ac:spMk id="1049" creationId="{8A2477EE-FBE5-4DB7-8438-DE1CAC61A2EA}"/>
          </ac:spMkLst>
        </pc:spChg>
        <pc:spChg chg="add">
          <ac:chgData name="Ramsey Nakazibwe (2315008)" userId="1e63b31e-3270-4027-a06b-bf934bde0969" providerId="ADAL" clId="{EEAF4E05-6592-8443-A6EE-9DA467BAC0C3}" dt="2024-03-06T14:07:25.207" v="2327" actId="26606"/>
          <ac:spMkLst>
            <pc:docMk/>
            <pc:sldMk cId="2913757739" sldId="261"/>
            <ac:spMk id="1050" creationId="{3832E2B8-96F8-4CE7-A822-3B81F593F484}"/>
          </ac:spMkLst>
        </pc:spChg>
        <pc:spChg chg="add">
          <ac:chgData name="Ramsey Nakazibwe (2315008)" userId="1e63b31e-3270-4027-a06b-bf934bde0969" providerId="ADAL" clId="{EEAF4E05-6592-8443-A6EE-9DA467BAC0C3}" dt="2024-03-06T14:07:25.207" v="2327" actId="26606"/>
          <ac:spMkLst>
            <pc:docMk/>
            <pc:sldMk cId="2913757739" sldId="261"/>
            <ac:spMk id="1051" creationId="{C04ACB3C-F542-4070-9FD4-F93546E85BBA}"/>
          </ac:spMkLst>
        </pc:spChg>
        <pc:spChg chg="add">
          <ac:chgData name="Ramsey Nakazibwe (2315008)" userId="1e63b31e-3270-4027-a06b-bf934bde0969" providerId="ADAL" clId="{EEAF4E05-6592-8443-A6EE-9DA467BAC0C3}" dt="2024-03-06T14:07:25.207" v="2327" actId="26606"/>
          <ac:spMkLst>
            <pc:docMk/>
            <pc:sldMk cId="2913757739" sldId="261"/>
            <ac:spMk id="1052" creationId="{6C27BF1D-32EC-4EC1-9CBE-168F4E63EE65}"/>
          </ac:spMkLst>
        </pc:spChg>
        <pc:spChg chg="add">
          <ac:chgData name="Ramsey Nakazibwe (2315008)" userId="1e63b31e-3270-4027-a06b-bf934bde0969" providerId="ADAL" clId="{EEAF4E05-6592-8443-A6EE-9DA467BAC0C3}" dt="2024-03-06T14:07:25.207" v="2327" actId="26606"/>
          <ac:spMkLst>
            <pc:docMk/>
            <pc:sldMk cId="2913757739" sldId="261"/>
            <ac:spMk id="1054" creationId="{39965751-DC22-488D-94B6-350461BCC43A}"/>
          </ac:spMkLst>
        </pc:spChg>
        <pc:picChg chg="add mod">
          <ac:chgData name="Ramsey Nakazibwe (2315008)" userId="1e63b31e-3270-4027-a06b-bf934bde0969" providerId="ADAL" clId="{EEAF4E05-6592-8443-A6EE-9DA467BAC0C3}" dt="2024-03-06T14:07:50.521" v="2330" actId="14100"/>
          <ac:picMkLst>
            <pc:docMk/>
            <pc:sldMk cId="2913757739" sldId="261"/>
            <ac:picMk id="3" creationId="{861BA5B0-3367-5B43-E273-B2E770D42D23}"/>
          </ac:picMkLst>
        </pc:picChg>
        <pc:picChg chg="add mod">
          <ac:chgData name="Ramsey Nakazibwe (2315008)" userId="1e63b31e-3270-4027-a06b-bf934bde0969" providerId="ADAL" clId="{EEAF4E05-6592-8443-A6EE-9DA467BAC0C3}" dt="2024-02-26T19:58:59.851" v="2304" actId="571"/>
          <ac:picMkLst>
            <pc:docMk/>
            <pc:sldMk cId="2913757739" sldId="261"/>
            <ac:picMk id="4" creationId="{98E18AB7-5AC9-321A-9B36-CE7F048271AA}"/>
          </ac:picMkLst>
        </pc:picChg>
        <pc:picChg chg="add mod">
          <ac:chgData name="Ramsey Nakazibwe (2315008)" userId="1e63b31e-3270-4027-a06b-bf934bde0969" providerId="ADAL" clId="{EEAF4E05-6592-8443-A6EE-9DA467BAC0C3}" dt="2024-02-26T19:58:57.468" v="2303" actId="571"/>
          <ac:picMkLst>
            <pc:docMk/>
            <pc:sldMk cId="2913757739" sldId="261"/>
            <ac:picMk id="5" creationId="{E69F7974-B390-8051-6FD3-D92A7E81CD32}"/>
          </ac:picMkLst>
        </pc:picChg>
        <pc:picChg chg="add mod">
          <ac:chgData name="Ramsey Nakazibwe (2315008)" userId="1e63b31e-3270-4027-a06b-bf934bde0969" providerId="ADAL" clId="{EEAF4E05-6592-8443-A6EE-9DA467BAC0C3}" dt="2024-02-26T19:58:51.117" v="2302" actId="571"/>
          <ac:picMkLst>
            <pc:docMk/>
            <pc:sldMk cId="2913757739" sldId="261"/>
            <ac:picMk id="6" creationId="{9AC55926-B41D-C723-D432-DFA475D9DEE0}"/>
          </ac:picMkLst>
        </pc:picChg>
        <pc:picChg chg="add del mod">
          <ac:chgData name="Ramsey Nakazibwe (2315008)" userId="1e63b31e-3270-4027-a06b-bf934bde0969" providerId="ADAL" clId="{EEAF4E05-6592-8443-A6EE-9DA467BAC0C3}" dt="2024-03-06T14:01:47.767" v="2323" actId="21"/>
          <ac:picMkLst>
            <pc:docMk/>
            <pc:sldMk cId="2913757739" sldId="261"/>
            <ac:picMk id="1026" creationId="{4D122A63-1895-8486-6EBF-FD7AD89E7B9F}"/>
          </ac:picMkLst>
        </pc:picChg>
      </pc:sldChg>
      <pc:sldChg chg="modSp new mod">
        <pc:chgData name="Ramsey Nakazibwe (2315008)" userId="1e63b31e-3270-4027-a06b-bf934bde0969" providerId="ADAL" clId="{EEAF4E05-6592-8443-A6EE-9DA467BAC0C3}" dt="2024-03-13T14:54:31.170" v="5424" actId="255"/>
        <pc:sldMkLst>
          <pc:docMk/>
          <pc:sldMk cId="2659317436" sldId="262"/>
        </pc:sldMkLst>
        <pc:spChg chg="mod">
          <ac:chgData name="Ramsey Nakazibwe (2315008)" userId="1e63b31e-3270-4027-a06b-bf934bde0969" providerId="ADAL" clId="{EEAF4E05-6592-8443-A6EE-9DA467BAC0C3}" dt="2024-03-10T14:46:02.653" v="4800" actId="20577"/>
          <ac:spMkLst>
            <pc:docMk/>
            <pc:sldMk cId="2659317436" sldId="262"/>
            <ac:spMk id="2" creationId="{D9C6CB9F-C8E2-DD1C-DE89-2869A07FE07A}"/>
          </ac:spMkLst>
        </pc:spChg>
        <pc:spChg chg="mod">
          <ac:chgData name="Ramsey Nakazibwe (2315008)" userId="1e63b31e-3270-4027-a06b-bf934bde0969" providerId="ADAL" clId="{EEAF4E05-6592-8443-A6EE-9DA467BAC0C3}" dt="2024-03-13T14:54:31.170" v="5424" actId="255"/>
          <ac:spMkLst>
            <pc:docMk/>
            <pc:sldMk cId="2659317436" sldId="262"/>
            <ac:spMk id="3" creationId="{EF8DEF4C-D8D1-2A05-8F58-69DD156E4099}"/>
          </ac:spMkLst>
        </pc:spChg>
      </pc:sldChg>
      <pc:sldChg chg="addSp delSp modSp new mod ord setBg">
        <pc:chgData name="Ramsey Nakazibwe (2315008)" userId="1e63b31e-3270-4027-a06b-bf934bde0969" providerId="ADAL" clId="{EEAF4E05-6592-8443-A6EE-9DA467BAC0C3}" dt="2024-03-13T14:48:47.560" v="5241" actId="313"/>
        <pc:sldMkLst>
          <pc:docMk/>
          <pc:sldMk cId="2624874059" sldId="263"/>
        </pc:sldMkLst>
        <pc:spChg chg="add del mod">
          <ac:chgData name="Ramsey Nakazibwe (2315008)" userId="1e63b31e-3270-4027-a06b-bf934bde0969" providerId="ADAL" clId="{EEAF4E05-6592-8443-A6EE-9DA467BAC0C3}" dt="2024-03-13T14:48:47.560" v="5241" actId="313"/>
          <ac:spMkLst>
            <pc:docMk/>
            <pc:sldMk cId="2624874059" sldId="263"/>
            <ac:spMk id="2" creationId="{A12E7D85-040B-5C21-D684-2DEAAB11FD9E}"/>
          </ac:spMkLst>
        </pc:spChg>
        <pc:spChg chg="del mod">
          <ac:chgData name="Ramsey Nakazibwe (2315008)" userId="1e63b31e-3270-4027-a06b-bf934bde0969" providerId="ADAL" clId="{EEAF4E05-6592-8443-A6EE-9DA467BAC0C3}" dt="2024-03-06T15:08:40.758" v="3024"/>
          <ac:spMkLst>
            <pc:docMk/>
            <pc:sldMk cId="2624874059" sldId="263"/>
            <ac:spMk id="3" creationId="{6AF6C563-72FE-3621-BC2A-14C0E645A49C}"/>
          </ac:spMkLst>
        </pc:spChg>
        <pc:spChg chg="add del mod">
          <ac:chgData name="Ramsey Nakazibwe (2315008)" userId="1e63b31e-3270-4027-a06b-bf934bde0969" providerId="ADAL" clId="{EEAF4E05-6592-8443-A6EE-9DA467BAC0C3}" dt="2024-03-06T15:19:42.271" v="3152"/>
          <ac:spMkLst>
            <pc:docMk/>
            <pc:sldMk cId="2624874059" sldId="263"/>
            <ac:spMk id="4" creationId="{E61841C3-DF1C-716F-21AF-82FE7EE4F061}"/>
          </ac:spMkLst>
        </pc:spChg>
        <pc:spChg chg="add del mod">
          <ac:chgData name="Ramsey Nakazibwe (2315008)" userId="1e63b31e-3270-4027-a06b-bf934bde0969" providerId="ADAL" clId="{EEAF4E05-6592-8443-A6EE-9DA467BAC0C3}" dt="2024-03-06T15:19:42.274" v="3154"/>
          <ac:spMkLst>
            <pc:docMk/>
            <pc:sldMk cId="2624874059" sldId="263"/>
            <ac:spMk id="5" creationId="{84928494-43C6-4683-361B-6C3F760F6F7B}"/>
          </ac:spMkLst>
        </pc:spChg>
        <pc:spChg chg="add mod">
          <ac:chgData name="Ramsey Nakazibwe (2315008)" userId="1e63b31e-3270-4027-a06b-bf934bde0969" providerId="ADAL" clId="{EEAF4E05-6592-8443-A6EE-9DA467BAC0C3}" dt="2024-03-06T15:23:12.694" v="3182" actId="767"/>
          <ac:spMkLst>
            <pc:docMk/>
            <pc:sldMk cId="2624874059" sldId="263"/>
            <ac:spMk id="6" creationId="{5D5FB9C8-5D33-AC04-7422-9D666D7F65B0}"/>
          </ac:spMkLst>
        </pc:spChg>
        <pc:spChg chg="add del mod">
          <ac:chgData name="Ramsey Nakazibwe (2315008)" userId="1e63b31e-3270-4027-a06b-bf934bde0969" providerId="ADAL" clId="{EEAF4E05-6592-8443-A6EE-9DA467BAC0C3}" dt="2024-03-06T15:24:41.126" v="3200"/>
          <ac:spMkLst>
            <pc:docMk/>
            <pc:sldMk cId="2624874059" sldId="263"/>
            <ac:spMk id="7" creationId="{EAADD3B3-B1AD-54F4-312C-26FE371FEDCA}"/>
          </ac:spMkLst>
        </pc:spChg>
        <pc:spChg chg="add mod">
          <ac:chgData name="Ramsey Nakazibwe (2315008)" userId="1e63b31e-3270-4027-a06b-bf934bde0969" providerId="ADAL" clId="{EEAF4E05-6592-8443-A6EE-9DA467BAC0C3}" dt="2024-03-08T19:43:21.662" v="4589" actId="20577"/>
          <ac:spMkLst>
            <pc:docMk/>
            <pc:sldMk cId="2624874059" sldId="263"/>
            <ac:spMk id="8" creationId="{E837027E-9554-4E67-18C8-6B228539BBF1}"/>
          </ac:spMkLst>
        </pc:spChg>
        <pc:spChg chg="add del">
          <ac:chgData name="Ramsey Nakazibwe (2315008)" userId="1e63b31e-3270-4027-a06b-bf934bde0969" providerId="ADAL" clId="{EEAF4E05-6592-8443-A6EE-9DA467BAC0C3}" dt="2024-03-06T15:09:25.021" v="3033" actId="26606"/>
          <ac:spMkLst>
            <pc:docMk/>
            <pc:sldMk cId="2624874059" sldId="263"/>
            <ac:spMk id="2055" creationId="{DD7EAFE6-2BB9-41FB-9CF4-588CFC708774}"/>
          </ac:spMkLst>
        </pc:spChg>
        <pc:spChg chg="add del">
          <ac:chgData name="Ramsey Nakazibwe (2315008)" userId="1e63b31e-3270-4027-a06b-bf934bde0969" providerId="ADAL" clId="{EEAF4E05-6592-8443-A6EE-9DA467BAC0C3}" dt="2024-03-06T15:09:25.021" v="3033" actId="26606"/>
          <ac:spMkLst>
            <pc:docMk/>
            <pc:sldMk cId="2624874059" sldId="263"/>
            <ac:spMk id="2057" creationId="{8A2477EE-FBE5-4DB7-8438-DE1CAC61A2EA}"/>
          </ac:spMkLst>
        </pc:spChg>
        <pc:spChg chg="add del">
          <ac:chgData name="Ramsey Nakazibwe (2315008)" userId="1e63b31e-3270-4027-a06b-bf934bde0969" providerId="ADAL" clId="{EEAF4E05-6592-8443-A6EE-9DA467BAC0C3}" dt="2024-03-06T15:09:25.021" v="3033" actId="26606"/>
          <ac:spMkLst>
            <pc:docMk/>
            <pc:sldMk cId="2624874059" sldId="263"/>
            <ac:spMk id="2059" creationId="{C04ACB3C-F542-4070-9FD4-F93546E85BBA}"/>
          </ac:spMkLst>
        </pc:spChg>
        <pc:spChg chg="add del">
          <ac:chgData name="Ramsey Nakazibwe (2315008)" userId="1e63b31e-3270-4027-a06b-bf934bde0969" providerId="ADAL" clId="{EEAF4E05-6592-8443-A6EE-9DA467BAC0C3}" dt="2024-03-06T15:09:25.021" v="3033" actId="26606"/>
          <ac:spMkLst>
            <pc:docMk/>
            <pc:sldMk cId="2624874059" sldId="263"/>
            <ac:spMk id="2061" creationId="{8211C5AC-A2EB-47D2-B916-B62F1804D099}"/>
          </ac:spMkLst>
        </pc:spChg>
        <pc:spChg chg="add del">
          <ac:chgData name="Ramsey Nakazibwe (2315008)" userId="1e63b31e-3270-4027-a06b-bf934bde0969" providerId="ADAL" clId="{EEAF4E05-6592-8443-A6EE-9DA467BAC0C3}" dt="2024-03-06T15:09:25.021" v="3033" actId="26606"/>
          <ac:spMkLst>
            <pc:docMk/>
            <pc:sldMk cId="2624874059" sldId="263"/>
            <ac:spMk id="2063" creationId="{60903C48-F3CB-46DC-868F-22C26E74BE16}"/>
          </ac:spMkLst>
        </pc:spChg>
        <pc:spChg chg="add del">
          <ac:chgData name="Ramsey Nakazibwe (2315008)" userId="1e63b31e-3270-4027-a06b-bf934bde0969" providerId="ADAL" clId="{EEAF4E05-6592-8443-A6EE-9DA467BAC0C3}" dt="2024-03-06T15:09:25.021" v="3033" actId="26606"/>
          <ac:spMkLst>
            <pc:docMk/>
            <pc:sldMk cId="2624874059" sldId="263"/>
            <ac:spMk id="2065" creationId="{3832E2B8-96F8-4CE7-A822-3B81F593F484}"/>
          </ac:spMkLst>
        </pc:spChg>
        <pc:spChg chg="add del">
          <ac:chgData name="Ramsey Nakazibwe (2315008)" userId="1e63b31e-3270-4027-a06b-bf934bde0969" providerId="ADAL" clId="{EEAF4E05-6592-8443-A6EE-9DA467BAC0C3}" dt="2024-03-06T15:09:25.021" v="3033" actId="26606"/>
          <ac:spMkLst>
            <pc:docMk/>
            <pc:sldMk cId="2624874059" sldId="263"/>
            <ac:spMk id="2067" creationId="{6C27BF1D-32EC-4EC1-9CBE-168F4E63EE65}"/>
          </ac:spMkLst>
        </pc:spChg>
        <pc:spChg chg="add del">
          <ac:chgData name="Ramsey Nakazibwe (2315008)" userId="1e63b31e-3270-4027-a06b-bf934bde0969" providerId="ADAL" clId="{EEAF4E05-6592-8443-A6EE-9DA467BAC0C3}" dt="2024-03-06T15:09:25.021" v="3033" actId="26606"/>
          <ac:spMkLst>
            <pc:docMk/>
            <pc:sldMk cId="2624874059" sldId="263"/>
            <ac:spMk id="2069" creationId="{39965751-DC22-488D-94B6-350461BCC43A}"/>
          </ac:spMkLst>
        </pc:spChg>
        <pc:picChg chg="add mod">
          <ac:chgData name="Ramsey Nakazibwe (2315008)" userId="1e63b31e-3270-4027-a06b-bf934bde0969" providerId="ADAL" clId="{EEAF4E05-6592-8443-A6EE-9DA467BAC0C3}" dt="2024-03-06T15:23:37.709" v="3187" actId="14100"/>
          <ac:picMkLst>
            <pc:docMk/>
            <pc:sldMk cId="2624874059" sldId="263"/>
            <ac:picMk id="2050" creationId="{878AA0BF-9569-0DD4-50D4-E605D8C1C2DC}"/>
          </ac:picMkLst>
        </pc:picChg>
      </pc:sldChg>
      <pc:sldChg chg="add del">
        <pc:chgData name="Ramsey Nakazibwe (2315008)" userId="1e63b31e-3270-4027-a06b-bf934bde0969" providerId="ADAL" clId="{EEAF4E05-6592-8443-A6EE-9DA467BAC0C3}" dt="2024-03-06T16:04:28.469" v="3218" actId="2890"/>
        <pc:sldMkLst>
          <pc:docMk/>
          <pc:sldMk cId="481367203" sldId="264"/>
        </pc:sldMkLst>
      </pc:sldChg>
      <pc:sldChg chg="modSp new mod">
        <pc:chgData name="Ramsey Nakazibwe (2315008)" userId="1e63b31e-3270-4027-a06b-bf934bde0969" providerId="ADAL" clId="{EEAF4E05-6592-8443-A6EE-9DA467BAC0C3}" dt="2024-03-13T14:53:22.473" v="5420" actId="27636"/>
        <pc:sldMkLst>
          <pc:docMk/>
          <pc:sldMk cId="1594629398" sldId="264"/>
        </pc:sldMkLst>
        <pc:spChg chg="mod">
          <ac:chgData name="Ramsey Nakazibwe (2315008)" userId="1e63b31e-3270-4027-a06b-bf934bde0969" providerId="ADAL" clId="{EEAF4E05-6592-8443-A6EE-9DA467BAC0C3}" dt="2024-03-13T14:38:56.890" v="4848" actId="207"/>
          <ac:spMkLst>
            <pc:docMk/>
            <pc:sldMk cId="1594629398" sldId="264"/>
            <ac:spMk id="2" creationId="{1E1A430A-3698-AAD3-C9C9-E9CDE2497C68}"/>
          </ac:spMkLst>
        </pc:spChg>
        <pc:spChg chg="mod">
          <ac:chgData name="Ramsey Nakazibwe (2315008)" userId="1e63b31e-3270-4027-a06b-bf934bde0969" providerId="ADAL" clId="{EEAF4E05-6592-8443-A6EE-9DA467BAC0C3}" dt="2024-03-13T14:53:22.473" v="5420" actId="27636"/>
          <ac:spMkLst>
            <pc:docMk/>
            <pc:sldMk cId="1594629398" sldId="264"/>
            <ac:spMk id="3" creationId="{8AFBD95B-1980-FFC9-3FAB-995955A3C0C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0EDD69-A854-9940-AE89-02A8C1D42925}"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50977-9E69-E24D-B256-BC6679287968}" type="slidenum">
              <a:rPr lang="en-US" smtClean="0"/>
              <a:t>‹#›</a:t>
            </a:fld>
            <a:endParaRPr lang="en-US"/>
          </a:p>
        </p:txBody>
      </p:sp>
    </p:spTree>
    <p:extLst>
      <p:ext uri="{BB962C8B-B14F-4D97-AF65-F5344CB8AC3E}">
        <p14:creationId xmlns:p14="http://schemas.microsoft.com/office/powerpoint/2010/main" val="3690852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650977-9E69-E24D-B256-BC6679287968}" type="slidenum">
              <a:rPr lang="en-US" smtClean="0"/>
              <a:t>1</a:t>
            </a:fld>
            <a:endParaRPr lang="en-US"/>
          </a:p>
        </p:txBody>
      </p:sp>
    </p:spTree>
    <p:extLst>
      <p:ext uri="{BB962C8B-B14F-4D97-AF65-F5344CB8AC3E}">
        <p14:creationId xmlns:p14="http://schemas.microsoft.com/office/powerpoint/2010/main" val="4124578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650977-9E69-E24D-B256-BC6679287968}" type="slidenum">
              <a:rPr lang="en-US" smtClean="0"/>
              <a:t>3</a:t>
            </a:fld>
            <a:endParaRPr lang="en-US"/>
          </a:p>
        </p:txBody>
      </p:sp>
    </p:spTree>
    <p:extLst>
      <p:ext uri="{BB962C8B-B14F-4D97-AF65-F5344CB8AC3E}">
        <p14:creationId xmlns:p14="http://schemas.microsoft.com/office/powerpoint/2010/main" val="3784474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650977-9E69-E24D-B256-BC6679287968}" type="slidenum">
              <a:rPr lang="en-US" smtClean="0"/>
              <a:t>5</a:t>
            </a:fld>
            <a:endParaRPr lang="en-US"/>
          </a:p>
        </p:txBody>
      </p:sp>
    </p:spTree>
    <p:extLst>
      <p:ext uri="{BB962C8B-B14F-4D97-AF65-F5344CB8AC3E}">
        <p14:creationId xmlns:p14="http://schemas.microsoft.com/office/powerpoint/2010/main" val="3363176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650977-9E69-E24D-B256-BC6679287968}" type="slidenum">
              <a:rPr lang="en-US" smtClean="0"/>
              <a:t>6</a:t>
            </a:fld>
            <a:endParaRPr lang="en-US"/>
          </a:p>
        </p:txBody>
      </p:sp>
    </p:spTree>
    <p:extLst>
      <p:ext uri="{BB962C8B-B14F-4D97-AF65-F5344CB8AC3E}">
        <p14:creationId xmlns:p14="http://schemas.microsoft.com/office/powerpoint/2010/main" val="684070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650977-9E69-E24D-B256-BC6679287968}" type="slidenum">
              <a:rPr lang="en-US" smtClean="0"/>
              <a:t>7</a:t>
            </a:fld>
            <a:endParaRPr lang="en-US"/>
          </a:p>
        </p:txBody>
      </p:sp>
    </p:spTree>
    <p:extLst>
      <p:ext uri="{BB962C8B-B14F-4D97-AF65-F5344CB8AC3E}">
        <p14:creationId xmlns:p14="http://schemas.microsoft.com/office/powerpoint/2010/main" val="3123615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27692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9113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05502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55242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40460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87340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12503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71075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78126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53782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3/13/24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88143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3/13/24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96770075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indepth.nice.org.uk/mental-health-and-the-nhs/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CF779-85FF-79DB-B6BD-011CCC931CB3}"/>
              </a:ext>
            </a:extLst>
          </p:cNvPr>
          <p:cNvSpPr>
            <a:spLocks noGrp="1"/>
          </p:cNvSpPr>
          <p:nvPr>
            <p:ph type="ctrTitle"/>
          </p:nvPr>
        </p:nvSpPr>
        <p:spPr>
          <a:xfrm>
            <a:off x="838200" y="1790631"/>
            <a:ext cx="6858000" cy="1719331"/>
          </a:xfrm>
        </p:spPr>
        <p:txBody>
          <a:bodyPr>
            <a:normAutofit/>
          </a:bodyPr>
          <a:lstStyle/>
          <a:p>
            <a:pPr algn="l"/>
            <a:br>
              <a:rPr lang="en-US" dirty="0">
                <a:gradFill flip="none" rotWithShape="1">
                  <a:gsLst>
                    <a:gs pos="0">
                      <a:schemeClr val="accent5">
                        <a:alpha val="70000"/>
                      </a:schemeClr>
                    </a:gs>
                    <a:gs pos="100000">
                      <a:schemeClr val="accent1">
                        <a:alpha val="70000"/>
                      </a:schemeClr>
                    </a:gs>
                  </a:gsLst>
                  <a:lin ang="0" scaled="1"/>
                  <a:tileRect/>
                </a:gradFill>
              </a:rPr>
            </a:br>
            <a:endParaRPr lang="en-US" dirty="0">
              <a:gradFill flip="none" rotWithShape="1">
                <a:gsLst>
                  <a:gs pos="0">
                    <a:schemeClr val="accent5">
                      <a:alpha val="70000"/>
                    </a:schemeClr>
                  </a:gs>
                  <a:gs pos="100000">
                    <a:schemeClr val="accent1">
                      <a:alpha val="70000"/>
                    </a:schemeClr>
                  </a:gs>
                </a:gsLst>
                <a:lin ang="0" scaled="1"/>
                <a:tileRect/>
              </a:gradFill>
            </a:endParaRPr>
          </a:p>
        </p:txBody>
      </p:sp>
      <p:sp>
        <p:nvSpPr>
          <p:cNvPr id="3" name="Subtitle 2">
            <a:extLst>
              <a:ext uri="{FF2B5EF4-FFF2-40B4-BE49-F238E27FC236}">
                <a16:creationId xmlns:a16="http://schemas.microsoft.com/office/drawing/2014/main" id="{7BA88A8A-3055-C9EB-6DCB-DBE551808E57}"/>
              </a:ext>
            </a:extLst>
          </p:cNvPr>
          <p:cNvSpPr>
            <a:spLocks noGrp="1"/>
          </p:cNvSpPr>
          <p:nvPr>
            <p:ph type="subTitle" idx="1"/>
          </p:nvPr>
        </p:nvSpPr>
        <p:spPr>
          <a:xfrm>
            <a:off x="838200" y="3602037"/>
            <a:ext cx="6858000" cy="2529132"/>
          </a:xfrm>
        </p:spPr>
        <p:txBody>
          <a:bodyPr>
            <a:normAutofit/>
          </a:bodyPr>
          <a:lstStyle/>
          <a:p>
            <a:pPr algn="l"/>
            <a:r>
              <a:rPr lang="en-US" sz="2200" dirty="0">
                <a:solidFill>
                  <a:schemeClr val="tx1">
                    <a:alpha val="60000"/>
                  </a:schemeClr>
                </a:solidFill>
                <a:latin typeface="Calibri" panose="020F0502020204030204" pitchFamily="34" charset="0"/>
                <a:cs typeface="Calibri" panose="020F0502020204030204" pitchFamily="34" charset="0"/>
              </a:rPr>
              <a:t>Introduction to Health and Social Care</a:t>
            </a:r>
          </a:p>
          <a:p>
            <a:pPr algn="l"/>
            <a:r>
              <a:rPr lang="en-US" sz="2200" dirty="0">
                <a:solidFill>
                  <a:schemeClr val="tx1">
                    <a:alpha val="60000"/>
                  </a:schemeClr>
                </a:solidFill>
                <a:latin typeface="Calibri" panose="020F0502020204030204" pitchFamily="34" charset="0"/>
                <a:cs typeface="Calibri" panose="020F0502020204030204" pitchFamily="34" charset="0"/>
              </a:rPr>
              <a:t>Module Code: LCHS4003</a:t>
            </a:r>
          </a:p>
          <a:p>
            <a:pPr algn="l"/>
            <a:r>
              <a:rPr lang="en-US" sz="2200" dirty="0">
                <a:solidFill>
                  <a:schemeClr val="tx1">
                    <a:alpha val="60000"/>
                  </a:schemeClr>
                </a:solidFill>
                <a:latin typeface="Calibri" panose="020F0502020204030204" pitchFamily="34" charset="0"/>
                <a:cs typeface="Calibri" panose="020F0502020204030204" pitchFamily="34" charset="0"/>
              </a:rPr>
              <a:t>Presented: Ramsey </a:t>
            </a:r>
            <a:r>
              <a:rPr lang="en-US" sz="2200" dirty="0" err="1">
                <a:solidFill>
                  <a:schemeClr val="tx1">
                    <a:alpha val="60000"/>
                  </a:schemeClr>
                </a:solidFill>
                <a:latin typeface="Calibri" panose="020F0502020204030204" pitchFamily="34" charset="0"/>
                <a:cs typeface="Calibri" panose="020F0502020204030204" pitchFamily="34" charset="0"/>
              </a:rPr>
              <a:t>Nakazibwe</a:t>
            </a:r>
            <a:r>
              <a:rPr lang="en-US" sz="2200" dirty="0">
                <a:solidFill>
                  <a:schemeClr val="tx1">
                    <a:alpha val="60000"/>
                  </a:schemeClr>
                </a:solidFill>
                <a:latin typeface="Calibri" panose="020F0502020204030204" pitchFamily="34" charset="0"/>
                <a:cs typeface="Calibri" panose="020F0502020204030204" pitchFamily="34" charset="0"/>
              </a:rPr>
              <a:t> </a:t>
            </a:r>
          </a:p>
          <a:p>
            <a:pPr algn="l"/>
            <a:r>
              <a:rPr lang="en-US" sz="2200" dirty="0">
                <a:solidFill>
                  <a:schemeClr val="tx1">
                    <a:alpha val="60000"/>
                  </a:schemeClr>
                </a:solidFill>
                <a:latin typeface="Calibri" panose="020F0502020204030204" pitchFamily="34" charset="0"/>
                <a:cs typeface="Calibri" panose="020F0502020204030204" pitchFamily="34" charset="0"/>
              </a:rPr>
              <a:t>Student ID: 2315008</a:t>
            </a:r>
          </a:p>
          <a:p>
            <a:pPr algn="l"/>
            <a:r>
              <a:rPr lang="en-US" sz="2200" dirty="0">
                <a:solidFill>
                  <a:schemeClr val="tx1">
                    <a:alpha val="60000"/>
                  </a:schemeClr>
                </a:solidFill>
                <a:latin typeface="Calibri" panose="020F0502020204030204" pitchFamily="34" charset="0"/>
                <a:cs typeface="Calibri" panose="020F0502020204030204" pitchFamily="34" charset="0"/>
              </a:rPr>
              <a:t>Lecturer: Dr Eleni </a:t>
            </a:r>
            <a:r>
              <a:rPr lang="en-US" sz="2200" dirty="0" err="1">
                <a:solidFill>
                  <a:schemeClr val="tx1">
                    <a:alpha val="60000"/>
                  </a:schemeClr>
                </a:solidFill>
                <a:latin typeface="Calibri" panose="020F0502020204030204" pitchFamily="34" charset="0"/>
                <a:cs typeface="Calibri" panose="020F0502020204030204" pitchFamily="34" charset="0"/>
              </a:rPr>
              <a:t>Koutsogeorgou-Andreou</a:t>
            </a:r>
            <a:endParaRPr lang="en-US" sz="2200" dirty="0">
              <a:solidFill>
                <a:schemeClr val="tx1">
                  <a:alpha val="60000"/>
                </a:schemeClr>
              </a:solidFill>
              <a:latin typeface="Calibri" panose="020F0502020204030204" pitchFamily="34" charset="0"/>
              <a:cs typeface="Calibri" panose="020F0502020204030204" pitchFamily="34" charset="0"/>
            </a:endParaRPr>
          </a:p>
          <a:p>
            <a:pPr algn="l"/>
            <a:endParaRPr lang="en-US" sz="2200" dirty="0">
              <a:solidFill>
                <a:schemeClr val="tx1">
                  <a:alpha val="60000"/>
                </a:schemeClr>
              </a:solidFill>
              <a:latin typeface="Calibri" panose="020F0502020204030204" pitchFamily="34" charset="0"/>
              <a:cs typeface="Calibri" panose="020F0502020204030204" pitchFamily="34" charset="0"/>
            </a:endParaRPr>
          </a:p>
          <a:p>
            <a:pPr algn="l"/>
            <a:endParaRPr lang="en-US" sz="2200" dirty="0">
              <a:solidFill>
                <a:schemeClr val="tx2">
                  <a:alpha val="60000"/>
                </a:schemeClr>
              </a:solidFill>
            </a:endParaRPr>
          </a:p>
          <a:p>
            <a:pPr algn="l"/>
            <a:endParaRPr lang="en-US" sz="2200" dirty="0">
              <a:solidFill>
                <a:schemeClr val="tx2">
                  <a:alpha val="60000"/>
                </a:schemeClr>
              </a:solidFill>
            </a:endParaRPr>
          </a:p>
          <a:p>
            <a:pPr algn="l"/>
            <a:endParaRPr lang="en-US" sz="2200" dirty="0">
              <a:solidFill>
                <a:schemeClr val="tx2">
                  <a:alpha val="60000"/>
                </a:schemeClr>
              </a:solidFill>
            </a:endParaRPr>
          </a:p>
        </p:txBody>
      </p:sp>
      <p:pic>
        <p:nvPicPr>
          <p:cNvPr id="4" name="Picture 3" descr="Abstract design of flower petals in pastel">
            <a:extLst>
              <a:ext uri="{FF2B5EF4-FFF2-40B4-BE49-F238E27FC236}">
                <a16:creationId xmlns:a16="http://schemas.microsoft.com/office/drawing/2014/main" id="{4AC66731-44FF-EC1C-80F2-98ED2CBDE56C}"/>
              </a:ext>
            </a:extLst>
          </p:cNvPr>
          <p:cNvPicPr>
            <a:picLocks noChangeAspect="1"/>
          </p:cNvPicPr>
          <p:nvPr/>
        </p:nvPicPr>
        <p:blipFill rotWithShape="1">
          <a:blip r:embed="rId3">
            <a:alphaModFix/>
          </a:blip>
          <a:srcRect l="40697" r="20047" b="2"/>
          <a:stretch/>
        </p:blipFill>
        <p:spPr>
          <a:xfrm>
            <a:off x="8069579" y="10"/>
            <a:ext cx="4110228" cy="6857989"/>
          </a:xfrm>
          <a:prstGeom prst="rect">
            <a:avLst/>
          </a:prstGeom>
        </p:spPr>
      </p:pic>
      <p:pic>
        <p:nvPicPr>
          <p:cNvPr id="1026" name="Picture 2" descr="praxisauril.org.uk">
            <a:extLst>
              <a:ext uri="{FF2B5EF4-FFF2-40B4-BE49-F238E27FC236}">
                <a16:creationId xmlns:a16="http://schemas.microsoft.com/office/drawing/2014/main" id="{ADF36E0C-C1D5-1F5C-F9A2-2953FFB124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263" y="1042988"/>
            <a:ext cx="6386512" cy="222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531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A430A-3698-AAD3-C9C9-E9CDE2497C68}"/>
              </a:ext>
            </a:extLst>
          </p:cNvPr>
          <p:cNvSpPr>
            <a:spLocks noGrp="1"/>
          </p:cNvSpPr>
          <p:nvPr>
            <p:ph type="title"/>
          </p:nvPr>
        </p:nvSpPr>
        <p:spPr/>
        <p:txBody>
          <a:bodyPr>
            <a:normAutofit/>
          </a:bodyPr>
          <a:lstStyle/>
          <a:p>
            <a:r>
              <a:rPr lang="en-US" dirty="0"/>
              <a:t>                  </a:t>
            </a:r>
            <a:r>
              <a:rPr lang="en-US" b="1" dirty="0">
                <a:solidFill>
                  <a:schemeClr val="tx1"/>
                </a:solidFill>
              </a:rPr>
              <a:t>Overview </a:t>
            </a:r>
          </a:p>
        </p:txBody>
      </p:sp>
      <p:sp>
        <p:nvSpPr>
          <p:cNvPr id="3" name="Content Placeholder 2">
            <a:extLst>
              <a:ext uri="{FF2B5EF4-FFF2-40B4-BE49-F238E27FC236}">
                <a16:creationId xmlns:a16="http://schemas.microsoft.com/office/drawing/2014/main" id="{8AFBD95B-1980-FFC9-3FAB-995955A3C0CE}"/>
              </a:ext>
            </a:extLst>
          </p:cNvPr>
          <p:cNvSpPr>
            <a:spLocks noGrp="1"/>
          </p:cNvSpPr>
          <p:nvPr>
            <p:ph idx="1"/>
          </p:nvPr>
        </p:nvSpPr>
        <p:spPr>
          <a:xfrm>
            <a:off x="838200" y="2473569"/>
            <a:ext cx="10515600" cy="3703393"/>
          </a:xfrm>
        </p:spPr>
        <p:txBody>
          <a:bodyPr>
            <a:normAutofit fontScale="92500" lnSpcReduction="10000"/>
          </a:bodyPr>
          <a:lstStyle/>
          <a:p>
            <a:pPr marL="228600" indent="0">
              <a:buNone/>
            </a:pPr>
            <a:endParaRPr lang="en-US" sz="2800" dirty="0">
              <a:solidFill>
                <a:schemeClr val="tx1"/>
              </a:solidFill>
              <a:latin typeface="Calibri" panose="020F0502020204030204" pitchFamily="34" charset="0"/>
              <a:cs typeface="Calibri" panose="020F0502020204030204" pitchFamily="34" charset="0"/>
            </a:endParaRPr>
          </a:p>
          <a:p>
            <a:r>
              <a:rPr lang="en-US" dirty="0">
                <a:solidFill>
                  <a:schemeClr val="tx1"/>
                </a:solidFill>
                <a:latin typeface="Calibri" panose="020F0502020204030204" pitchFamily="34" charset="0"/>
                <a:cs typeface="Calibri" panose="020F0502020204030204" pitchFamily="34" charset="0"/>
              </a:rPr>
              <a:t>Introduction to Mental Health in NHS 1948</a:t>
            </a:r>
            <a:endParaRPr lang="en-US" sz="2800" dirty="0">
              <a:solidFill>
                <a:schemeClr val="tx1"/>
              </a:solidFill>
              <a:latin typeface="Calibri" panose="020F0502020204030204" pitchFamily="34" charset="0"/>
              <a:cs typeface="Calibri" panose="020F0502020204030204" pitchFamily="34" charset="0"/>
            </a:endParaRPr>
          </a:p>
          <a:p>
            <a:r>
              <a:rPr lang="en-US" sz="2800" dirty="0">
                <a:solidFill>
                  <a:schemeClr val="tx1"/>
                </a:solidFill>
                <a:latin typeface="Calibri" panose="020F0502020204030204" pitchFamily="34" charset="0"/>
                <a:cs typeface="Calibri" panose="020F0502020204030204" pitchFamily="34" charset="0"/>
              </a:rPr>
              <a:t>Implementation of Mental Health NHS in 1948</a:t>
            </a:r>
          </a:p>
          <a:p>
            <a:r>
              <a:rPr lang="en-US" dirty="0">
                <a:solidFill>
                  <a:schemeClr val="tx1"/>
                </a:solidFill>
                <a:latin typeface="Calibri" panose="020F0502020204030204" pitchFamily="34" charset="0"/>
                <a:cs typeface="Calibri" panose="020F0502020204030204" pitchFamily="34" charset="0"/>
              </a:rPr>
              <a:t>Difference between Mental Health in 1948 to Now</a:t>
            </a:r>
          </a:p>
          <a:p>
            <a:r>
              <a:rPr lang="en-US" dirty="0">
                <a:solidFill>
                  <a:schemeClr val="tx1"/>
                </a:solidFill>
                <a:latin typeface="Calibri" panose="020F0502020204030204" pitchFamily="34" charset="0"/>
                <a:cs typeface="Calibri" panose="020F0502020204030204" pitchFamily="34" charset="0"/>
              </a:rPr>
              <a:t>Mental Health programs</a:t>
            </a:r>
          </a:p>
          <a:p>
            <a:r>
              <a:rPr lang="en-US" dirty="0">
                <a:solidFill>
                  <a:schemeClr val="tx1"/>
                </a:solidFill>
                <a:latin typeface="Calibri" panose="020F0502020204030204" pitchFamily="34" charset="0"/>
                <a:cs typeface="Calibri" panose="020F0502020204030204" pitchFamily="34" charset="0"/>
              </a:rPr>
              <a:t>Conclusion</a:t>
            </a:r>
          </a:p>
          <a:p>
            <a:r>
              <a:rPr lang="en-US" dirty="0">
                <a:solidFill>
                  <a:schemeClr val="tx1"/>
                </a:solidFill>
                <a:latin typeface="Calibri" panose="020F0502020204030204" pitchFamily="34" charset="0"/>
                <a:cs typeface="Calibri" panose="020F0502020204030204" pitchFamily="34" charset="0"/>
              </a:rPr>
              <a:t>Reference</a:t>
            </a:r>
          </a:p>
          <a:p>
            <a:pPr marL="228600" indent="0">
              <a:buNone/>
            </a:pPr>
            <a:endParaRPr lang="en-US" dirty="0">
              <a:solidFill>
                <a:schemeClr val="tx1"/>
              </a:solidFill>
              <a:latin typeface="Calibri" panose="020F0502020204030204" pitchFamily="34" charset="0"/>
              <a:cs typeface="Calibri" panose="020F0502020204030204" pitchFamily="34" charset="0"/>
            </a:endParaRPr>
          </a:p>
          <a:p>
            <a:endParaRPr lang="en-US" dirty="0">
              <a:solidFill>
                <a:schemeClr val="tx1"/>
              </a:solidFill>
              <a:latin typeface="Calibri" panose="020F0502020204030204" pitchFamily="34" charset="0"/>
              <a:cs typeface="Calibri" panose="020F0502020204030204" pitchFamily="34" charset="0"/>
            </a:endParaRPr>
          </a:p>
          <a:p>
            <a:endParaRPr lang="en-US" dirty="0">
              <a:solidFill>
                <a:schemeClr val="tx1"/>
              </a:solidFill>
              <a:latin typeface="Calibri" panose="020F0502020204030204" pitchFamily="34" charset="0"/>
              <a:cs typeface="Calibri" panose="020F0502020204030204" pitchFamily="34" charset="0"/>
            </a:endParaRPr>
          </a:p>
          <a:p>
            <a:endParaRPr lang="en-US" dirty="0"/>
          </a:p>
          <a:p>
            <a:pPr marL="228600" indent="0">
              <a:buNone/>
            </a:pPr>
            <a:endParaRPr lang="en-US" dirty="0"/>
          </a:p>
        </p:txBody>
      </p:sp>
    </p:spTree>
    <p:extLst>
      <p:ext uri="{BB962C8B-B14F-4D97-AF65-F5344CB8AC3E}">
        <p14:creationId xmlns:p14="http://schemas.microsoft.com/office/powerpoint/2010/main" val="1594629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6E1E5-D0D3-90A1-4199-A1D3BD345DA5}"/>
              </a:ext>
            </a:extLst>
          </p:cNvPr>
          <p:cNvSpPr>
            <a:spLocks noGrp="1"/>
          </p:cNvSpPr>
          <p:nvPr>
            <p:ph type="title"/>
          </p:nvPr>
        </p:nvSpPr>
        <p:spPr>
          <a:xfrm>
            <a:off x="838200" y="681037"/>
            <a:ext cx="9900424" cy="1325563"/>
          </a:xfrm>
        </p:spPr>
        <p:txBody>
          <a:bodyPr>
            <a:normAutofit/>
          </a:bodyPr>
          <a:lstStyle/>
          <a:p>
            <a:pPr algn="ctr"/>
            <a:r>
              <a:rPr lang="en-US" sz="3600" dirty="0">
                <a:solidFill>
                  <a:schemeClr val="tx1"/>
                </a:solidFill>
                <a:latin typeface="Calibri" panose="020F0502020204030204" pitchFamily="34" charset="0"/>
                <a:cs typeface="Calibri" panose="020F0502020204030204" pitchFamily="34" charset="0"/>
              </a:rPr>
              <a:t>Health and Social care, In Mental Health.</a:t>
            </a:r>
          </a:p>
        </p:txBody>
      </p:sp>
      <p:sp>
        <p:nvSpPr>
          <p:cNvPr id="4" name="TextBox 3">
            <a:extLst>
              <a:ext uri="{FF2B5EF4-FFF2-40B4-BE49-F238E27FC236}">
                <a16:creationId xmlns:a16="http://schemas.microsoft.com/office/drawing/2014/main" id="{FFAFFDE3-A07B-F185-21A0-D6D6F6A1339C}"/>
              </a:ext>
            </a:extLst>
          </p:cNvPr>
          <p:cNvSpPr txBox="1"/>
          <p:nvPr/>
        </p:nvSpPr>
        <p:spPr>
          <a:xfrm>
            <a:off x="672665" y="1742164"/>
            <a:ext cx="5538439" cy="5386090"/>
          </a:xfrm>
          <a:prstGeom prst="rect">
            <a:avLst/>
          </a:prstGeom>
          <a:noFill/>
        </p:spPr>
        <p:txBody>
          <a:bodyPr wrap="square" rtlCol="0">
            <a:spAutoFit/>
          </a:bodyPr>
          <a:lstStyle/>
          <a:p>
            <a:r>
              <a:rPr lang="en-GB" sz="1600" b="0" i="0" u="none" strike="noStrike" dirty="0">
                <a:effectLst/>
                <a:latin typeface="Calibri" panose="020F0502020204030204" pitchFamily="34" charset="0"/>
                <a:cs typeface="Calibri" panose="020F0502020204030204" pitchFamily="34" charset="0"/>
              </a:rPr>
              <a:t>The NHS had a significant impact on the improvement of mental healthcare in the UK when it was established in 1948. The establishment of the NHS marked a significant step towards providing accessible and affordable healthcare to all citizens, including mental health services. However, mental health treatment and public perceptions in 1948 were vastly different from the current scenario. Over the years, there have been remarkable changes in the understanding, treatment, and social attitudes surrounding mental health, resulting in an improved mental healthcare system</a:t>
            </a:r>
            <a:r>
              <a:rPr lang="en-GB" sz="1600" dirty="0">
                <a:latin typeface="Calibri" panose="020F0502020204030204" pitchFamily="34" charset="0"/>
                <a:cs typeface="Calibri" panose="020F0502020204030204" pitchFamily="34" charset="0"/>
              </a:rPr>
              <a:t> (</a:t>
            </a:r>
            <a:r>
              <a:rPr lang="en-GB" sz="1600" b="0" i="0" u="none" strike="noStrike" dirty="0">
                <a:solidFill>
                  <a:srgbClr val="000000"/>
                </a:solidFill>
                <a:effectLst/>
                <a:latin typeface="Calibri" panose="020F0502020204030204" pitchFamily="34" charset="0"/>
                <a:cs typeface="Calibri" panose="020F0502020204030204" pitchFamily="34" charset="0"/>
              </a:rPr>
              <a:t>NHS,2021). </a:t>
            </a:r>
            <a:endParaRPr lang="en-US" sz="1600" dirty="0">
              <a:latin typeface="Calibri" panose="020F0502020204030204" pitchFamily="34" charset="0"/>
              <a:cs typeface="Calibri" panose="020F0502020204030204" pitchFamily="34" charset="0"/>
            </a:endParaRP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Many people believed that individuals with mental health issues should be isolated or confined to institutions to protect society.</a:t>
            </a:r>
          </a:p>
          <a:p>
            <a:pPr marL="285750" indent="-285750">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 Mental health was associated with a sense of shame and embarrassment.</a:t>
            </a:r>
          </a:p>
          <a:p>
            <a:pPr algn="ctr"/>
            <a:endParaRPr lang="en-US" dirty="0"/>
          </a:p>
          <a:p>
            <a:pPr algn="ctr"/>
            <a:endParaRPr lang="en-US" dirty="0"/>
          </a:p>
          <a:p>
            <a:pPr algn="ctr"/>
            <a:endParaRPr lang="en-US" dirty="0"/>
          </a:p>
          <a:p>
            <a:pPr algn="ctr"/>
            <a:endParaRPr lang="en-US" dirty="0"/>
          </a:p>
        </p:txBody>
      </p:sp>
      <p:pic>
        <p:nvPicPr>
          <p:cNvPr id="1026" name="Picture 2" descr="Mental health Ten Years ago vs Now [ Comic / Cartoon ] : Hannah Hillam :  Free Download, Borrow, and Streaming : Internet Archive">
            <a:extLst>
              <a:ext uri="{FF2B5EF4-FFF2-40B4-BE49-F238E27FC236}">
                <a16:creationId xmlns:a16="http://schemas.microsoft.com/office/drawing/2014/main" id="{A664F93E-23EF-FC91-7BD0-A1275E46E5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00799" y="1837861"/>
            <a:ext cx="4559643" cy="37844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7E050B-D0CC-7FC1-523A-ACE17119327C}"/>
              </a:ext>
            </a:extLst>
          </p:cNvPr>
          <p:cNvSpPr txBox="1"/>
          <p:nvPr/>
        </p:nvSpPr>
        <p:spPr>
          <a:xfrm>
            <a:off x="6536724" y="5622324"/>
            <a:ext cx="2332690"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(Hannah </a:t>
            </a:r>
            <a:r>
              <a:rPr lang="en-GB" sz="1800" b="0" i="0" u="none" strike="noStrike" dirty="0" err="1">
                <a:solidFill>
                  <a:srgbClr val="000000"/>
                </a:solidFill>
                <a:effectLst/>
                <a:latin typeface="Times New Roman" panose="02020603050405020304" pitchFamily="18" charset="0"/>
              </a:rPr>
              <a:t>Hillam</a:t>
            </a:r>
            <a:r>
              <a:rPr lang="en-GB" sz="1800" b="0" i="0" u="none" strike="noStrike" dirty="0">
                <a:solidFill>
                  <a:srgbClr val="000000"/>
                </a:solidFill>
                <a:effectLst/>
                <a:latin typeface="Times New Roman" panose="02020603050405020304" pitchFamily="18" charset="0"/>
              </a:rPr>
              <a:t>, 2017)</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26335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C154E-C3DC-2D2F-A12E-6B91C4EAB578}"/>
              </a:ext>
            </a:extLst>
          </p:cNvPr>
          <p:cNvSpPr>
            <a:spLocks noGrp="1"/>
          </p:cNvSpPr>
          <p:nvPr>
            <p:ph type="title"/>
          </p:nvPr>
        </p:nvSpPr>
        <p:spPr/>
        <p:txBody>
          <a:bodyPr>
            <a:normAutofit/>
          </a:bodyPr>
          <a:lstStyle/>
          <a:p>
            <a:r>
              <a:rPr lang="en-US" sz="3200" dirty="0">
                <a:solidFill>
                  <a:schemeClr val="tx1"/>
                </a:solidFill>
                <a:latin typeface="Calibri" panose="020F0502020204030204" pitchFamily="34" charset="0"/>
                <a:cs typeface="Calibri" panose="020F0502020204030204" pitchFamily="34" charset="0"/>
              </a:rPr>
              <a:t>      Implementation of Mental Health NHS in 1948</a:t>
            </a:r>
          </a:p>
        </p:txBody>
      </p:sp>
      <p:sp>
        <p:nvSpPr>
          <p:cNvPr id="5" name="TextBox 4">
            <a:extLst>
              <a:ext uri="{FF2B5EF4-FFF2-40B4-BE49-F238E27FC236}">
                <a16:creationId xmlns:a16="http://schemas.microsoft.com/office/drawing/2014/main" id="{6A0BF1E1-AD64-ED26-63C0-63C2A2078C27}"/>
              </a:ext>
            </a:extLst>
          </p:cNvPr>
          <p:cNvSpPr txBox="1"/>
          <p:nvPr/>
        </p:nvSpPr>
        <p:spPr>
          <a:xfrm>
            <a:off x="642551" y="2298357"/>
            <a:ext cx="4735876" cy="3600986"/>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Since the establishment of the NHS in 1948, mental health services have evolved significantly.</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In the early years, mental health was often stigmatized , and treatment options were limited with a heavy reliance on institutionalization and medication.</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The Mental Health Act was passed by Parliament in 1959, more than a decade after the establishment of the NHS </a:t>
            </a:r>
            <a:r>
              <a:rPr lang="en-GB" sz="1600" dirty="0">
                <a:solidFill>
                  <a:srgbClr val="000000"/>
                </a:solidFill>
                <a:latin typeface="Calibri" panose="020F0502020204030204" pitchFamily="34" charset="0"/>
                <a:cs typeface="Calibri" panose="020F0502020204030204" pitchFamily="34" charset="0"/>
              </a:rPr>
              <a:t>(</a:t>
            </a:r>
            <a:r>
              <a:rPr lang="en-GB" sz="1600" b="0" i="0" u="none" strike="noStrike" dirty="0">
                <a:solidFill>
                  <a:srgbClr val="000000"/>
                </a:solidFill>
                <a:effectLst/>
                <a:latin typeface="Calibri" panose="020F0502020204030204" pitchFamily="34" charset="0"/>
                <a:cs typeface="Calibri" panose="020F0502020204030204" pitchFamily="34" charset="0"/>
              </a:rPr>
              <a:t>National Institute for Health and Care Excellence (2018). </a:t>
            </a:r>
            <a:r>
              <a:rPr lang="en-GB" sz="1600" b="0" i="0" u="none" strike="noStrike" dirty="0">
                <a:solidFill>
                  <a:schemeClr val="tx1"/>
                </a:solidFill>
                <a:effectLst/>
                <a:latin typeface="Calibri" panose="020F0502020204030204" pitchFamily="34" charset="0"/>
                <a:cs typeface="Calibri" panose="020F0502020204030204" pitchFamily="34" charset="0"/>
              </a:rPr>
              <a:t> </a:t>
            </a:r>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AF532F-C54C-DC07-0A9E-B205E6516675}"/>
              </a:ext>
            </a:extLst>
          </p:cNvPr>
          <p:cNvSpPr txBox="1"/>
          <p:nvPr/>
        </p:nvSpPr>
        <p:spPr>
          <a:xfrm>
            <a:off x="5686425" y="5829300"/>
            <a:ext cx="237566" cy="369332"/>
          </a:xfrm>
          <a:prstGeom prst="rect">
            <a:avLst/>
          </a:prstGeom>
          <a:noFill/>
        </p:spPr>
        <p:txBody>
          <a:bodyPr wrap="none" rtlCol="0">
            <a:spAutoFit/>
          </a:bodyPr>
          <a:lstStyle/>
          <a:p>
            <a:r>
              <a:rPr lang="en-GB" sz="1800" b="0" i="0" u="none" strike="noStrike" dirty="0">
                <a:solidFill>
                  <a:schemeClr val="tx1"/>
                </a:solidFill>
                <a:effectLst/>
                <a:latin typeface="Calibri" panose="020F0502020204030204" pitchFamily="34" charset="0"/>
                <a:cs typeface="Calibri" panose="020F0502020204030204" pitchFamily="34" charset="0"/>
              </a:rPr>
              <a:t> </a:t>
            </a:r>
            <a:endParaRPr lang="en-US" dirty="0"/>
          </a:p>
        </p:txBody>
      </p:sp>
      <p:pic>
        <p:nvPicPr>
          <p:cNvPr id="2050" name="Picture 2" descr="Inside History's Worst Mental Asylums In 44 Disturbing Images">
            <a:extLst>
              <a:ext uri="{FF2B5EF4-FFF2-40B4-BE49-F238E27FC236}">
                <a16:creationId xmlns:a16="http://schemas.microsoft.com/office/drawing/2014/main" id="{19211A89-885E-A260-0564-39C894EF7A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86425" y="2006599"/>
            <a:ext cx="4735875" cy="353841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63C8E4C-780C-BDE5-DB4E-C9ACE921A11C}"/>
              </a:ext>
            </a:extLst>
          </p:cNvPr>
          <p:cNvSpPr txBox="1"/>
          <p:nvPr/>
        </p:nvSpPr>
        <p:spPr>
          <a:xfrm>
            <a:off x="5873262" y="5650523"/>
            <a:ext cx="1774845" cy="369332"/>
          </a:xfrm>
          <a:prstGeom prst="rect">
            <a:avLst/>
          </a:prstGeom>
          <a:noFill/>
        </p:spPr>
        <p:txBody>
          <a:bodyPr wrap="none" rtlCol="0">
            <a:spAutoFit/>
          </a:bodyPr>
          <a:lstStyle/>
          <a:p>
            <a:r>
              <a:rPr lang="en-GB" sz="1800" b="0" i="0" u="none" strike="noStrike" dirty="0">
                <a:solidFill>
                  <a:srgbClr val="000000"/>
                </a:solidFill>
                <a:effectLst/>
                <a:latin typeface="Times New Roman" panose="02020603050405020304" pitchFamily="18" charset="0"/>
              </a:rPr>
              <a:t>(Kuroski, 2017) </a:t>
            </a:r>
            <a:endParaRPr lang="en-US" dirty="0"/>
          </a:p>
        </p:txBody>
      </p:sp>
    </p:spTree>
    <p:extLst>
      <p:ext uri="{BB962C8B-B14F-4D97-AF65-F5344CB8AC3E}">
        <p14:creationId xmlns:p14="http://schemas.microsoft.com/office/powerpoint/2010/main" val="216828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FE30-70C4-94E7-02ED-B1135598DB83}"/>
              </a:ext>
            </a:extLst>
          </p:cNvPr>
          <p:cNvSpPr>
            <a:spLocks noGrp="1"/>
          </p:cNvSpPr>
          <p:nvPr>
            <p:ph type="title"/>
          </p:nvPr>
        </p:nvSpPr>
        <p:spPr>
          <a:xfrm>
            <a:off x="838200" y="493468"/>
            <a:ext cx="10515600" cy="1325563"/>
          </a:xfrm>
        </p:spPr>
        <p:txBody>
          <a:bodyPr>
            <a:normAutofit/>
          </a:bodyPr>
          <a:lstStyle/>
          <a:p>
            <a:r>
              <a:rPr lang="en-US" sz="2800" dirty="0">
                <a:solidFill>
                  <a:schemeClr val="tx1"/>
                </a:solidFill>
                <a:latin typeface="Calibri" panose="020F0502020204030204" pitchFamily="34" charset="0"/>
                <a:cs typeface="Calibri" panose="020F0502020204030204" pitchFamily="34" charset="0"/>
              </a:rPr>
              <a:t>Difference between mental health in 1948 and currently now </a:t>
            </a:r>
          </a:p>
        </p:txBody>
      </p:sp>
      <p:sp>
        <p:nvSpPr>
          <p:cNvPr id="5" name="TextBox 4">
            <a:extLst>
              <a:ext uri="{FF2B5EF4-FFF2-40B4-BE49-F238E27FC236}">
                <a16:creationId xmlns:a16="http://schemas.microsoft.com/office/drawing/2014/main" id="{42BC6A48-DFEE-3C85-BC24-11344C1D64C3}"/>
              </a:ext>
            </a:extLst>
          </p:cNvPr>
          <p:cNvSpPr txBox="1"/>
          <p:nvPr/>
        </p:nvSpPr>
        <p:spPr>
          <a:xfrm>
            <a:off x="950838" y="1589677"/>
            <a:ext cx="4003588" cy="4339650"/>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The 1959 Mental Health Act encouraged community care, but its implementation was slow. </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Young people are increasingly discussing mental health in a more open and positive manner, making them potential catalysts for positive changes in this area.</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Treatment options have expanded, and people now have improved access to these treatments.</a:t>
            </a:r>
          </a:p>
          <a:p>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Social barriers, particularly those related to public attitudes, have been dismantled.</a:t>
            </a: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68078DD8-C1F9-1429-E1B8-F74604ED1A54}"/>
              </a:ext>
            </a:extLst>
          </p:cNvPr>
          <p:cNvSpPr txBox="1"/>
          <p:nvPr/>
        </p:nvSpPr>
        <p:spPr>
          <a:xfrm>
            <a:off x="5708822" y="5486400"/>
            <a:ext cx="5553123" cy="369332"/>
          </a:xfrm>
          <a:prstGeom prst="rect">
            <a:avLst/>
          </a:prstGeom>
          <a:noFill/>
        </p:spPr>
        <p:txBody>
          <a:bodyPr wrap="none" rtlCol="0">
            <a:spAutoFit/>
          </a:bodyPr>
          <a:lstStyle/>
          <a:p>
            <a:r>
              <a:rPr lang="en-GB" dirty="0">
                <a:solidFill>
                  <a:srgbClr val="000000"/>
                </a:solidFill>
                <a:latin typeface="Times New Roman" panose="02020603050405020304" pitchFamily="18" charset="0"/>
              </a:rPr>
              <a:t>(</a:t>
            </a:r>
            <a:r>
              <a:rPr lang="en-GB" sz="1800" b="0" i="0" u="none" strike="noStrike" dirty="0">
                <a:solidFill>
                  <a:srgbClr val="000000"/>
                </a:solidFill>
                <a:effectLst/>
                <a:latin typeface="Times New Roman" panose="02020603050405020304" pitchFamily="18" charset="0"/>
              </a:rPr>
              <a:t>National Institute for Health and Care Excellence (2018)</a:t>
            </a:r>
            <a:r>
              <a:rPr lang="en-GB" sz="1800" b="0" i="0" u="none" strike="noStrike" dirty="0">
                <a:solidFill>
                  <a:schemeClr val="tx1"/>
                </a:solidFill>
                <a:effectLst/>
                <a:latin typeface="Calibri" panose="020F0502020204030204" pitchFamily="34" charset="0"/>
                <a:cs typeface="Calibri" panose="020F0502020204030204" pitchFamily="34" charset="0"/>
              </a:rPr>
              <a:t> </a:t>
            </a:r>
            <a:endParaRPr lang="en-US" dirty="0"/>
          </a:p>
        </p:txBody>
      </p:sp>
      <p:pic>
        <p:nvPicPr>
          <p:cNvPr id="4" name="Picture 2" descr="Mental health and the NHS">
            <a:extLst>
              <a:ext uri="{FF2B5EF4-FFF2-40B4-BE49-F238E27FC236}">
                <a16:creationId xmlns:a16="http://schemas.microsoft.com/office/drawing/2014/main" id="{220ADBF0-3D15-E27F-42D4-4AC7D77233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81600" y="2168769"/>
            <a:ext cx="5638800" cy="3165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57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E7D85-040B-5C21-D684-2DEAAB11FD9E}"/>
              </a:ext>
            </a:extLst>
          </p:cNvPr>
          <p:cNvSpPr>
            <a:spLocks noGrp="1"/>
          </p:cNvSpPr>
          <p:nvPr>
            <p:ph type="title"/>
          </p:nvPr>
        </p:nvSpPr>
        <p:spPr/>
        <p:txBody>
          <a:bodyPr>
            <a:normAutofit/>
          </a:bodyPr>
          <a:lstStyle/>
          <a:p>
            <a:pPr algn="ctr"/>
            <a:r>
              <a:rPr lang="en-US" sz="2000" dirty="0">
                <a:solidFill>
                  <a:schemeClr val="tx1"/>
                </a:solidFill>
                <a:latin typeface="Calibri" panose="020F0502020204030204" pitchFamily="34" charset="0"/>
                <a:cs typeface="Calibri" panose="020F0502020204030204" pitchFamily="34" charset="0"/>
              </a:rPr>
              <a:t>Associations of Mental Health, Third sector strategic partnership programs.</a:t>
            </a:r>
          </a:p>
        </p:txBody>
      </p:sp>
      <p:pic>
        <p:nvPicPr>
          <p:cNvPr id="2050" name="Picture 2" descr="Health and Wellbeing Alliance - Association of Mental Health Providers">
            <a:extLst>
              <a:ext uri="{FF2B5EF4-FFF2-40B4-BE49-F238E27FC236}">
                <a16:creationId xmlns:a16="http://schemas.microsoft.com/office/drawing/2014/main" id="{878AA0BF-9569-0DD4-50D4-E605D8C1C2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34672" y="1479175"/>
            <a:ext cx="8511988" cy="383241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837027E-9554-4E67-18C8-6B228539BBF1}"/>
              </a:ext>
            </a:extLst>
          </p:cNvPr>
          <p:cNvSpPr txBox="1"/>
          <p:nvPr/>
        </p:nvSpPr>
        <p:spPr>
          <a:xfrm>
            <a:off x="1734672" y="5378825"/>
            <a:ext cx="3715633" cy="369332"/>
          </a:xfrm>
          <a:prstGeom prst="rect">
            <a:avLst/>
          </a:prstGeom>
          <a:noFill/>
        </p:spPr>
        <p:txBody>
          <a:bodyPr wrap="none" rtlCol="0">
            <a:spAutoFit/>
          </a:bodyPr>
          <a:lstStyle/>
          <a:p>
            <a:r>
              <a:rPr lang="en-GB" sz="1800" b="0" u="none" strike="noStrike" dirty="0">
                <a:solidFill>
                  <a:srgbClr val="000000"/>
                </a:solidFill>
                <a:effectLst/>
                <a:latin typeface="Calibri" panose="020F0502020204030204" pitchFamily="34" charset="0"/>
                <a:cs typeface="Calibri" panose="020F0502020204030204" pitchFamily="34" charset="0"/>
              </a:rPr>
              <a:t>(Health and Wellbeing Alliance, 2010)</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24874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6CB9F-C8E2-DD1C-DE89-2869A07FE07A}"/>
              </a:ext>
            </a:extLst>
          </p:cNvPr>
          <p:cNvSpPr>
            <a:spLocks noGrp="1"/>
          </p:cNvSpPr>
          <p:nvPr>
            <p:ph type="title"/>
          </p:nvPr>
        </p:nvSpPr>
        <p:spPr/>
        <p:txBody>
          <a:bodyPr>
            <a:normAutofit/>
          </a:bodyPr>
          <a:lstStyle/>
          <a:p>
            <a:pPr algn="ctr"/>
            <a:r>
              <a:rPr lang="en-US" sz="4000" dirty="0">
                <a:solidFill>
                  <a:schemeClr val="tx1"/>
                </a:solidFill>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EF8DEF4C-D8D1-2A05-8F58-69DD156E4099}"/>
              </a:ext>
            </a:extLst>
          </p:cNvPr>
          <p:cNvSpPr>
            <a:spLocks noGrp="1"/>
          </p:cNvSpPr>
          <p:nvPr>
            <p:ph idx="1"/>
          </p:nvPr>
        </p:nvSpPr>
        <p:spPr>
          <a:xfrm>
            <a:off x="838200" y="2285999"/>
            <a:ext cx="10515600" cy="3890963"/>
          </a:xfrm>
        </p:spPr>
        <p:txBody>
          <a:bodyPr>
            <a:normAutofit/>
          </a:bodyPr>
          <a:lstStyle/>
          <a:p>
            <a:pPr marL="228600" indent="0">
              <a:buNone/>
            </a:pPr>
            <a:r>
              <a:rPr lang="en-US" sz="1800" dirty="0">
                <a:solidFill>
                  <a:schemeClr val="tx1">
                    <a:alpha val="70000"/>
                  </a:schemeClr>
                </a:solidFill>
                <a:latin typeface="Calibri" panose="020F0502020204030204" pitchFamily="34" charset="0"/>
                <a:cs typeface="Calibri" panose="020F0502020204030204" pitchFamily="34" charset="0"/>
              </a:rPr>
              <a:t>In conclusion, the change of Mental Health has been propelled by media awareness campaigns, the work of mental health charities, and individual stories shared by the brave individuals who have challenged the stereotypes associated with mental health. Such initiatives have challenged societal stigmas and achieved remarkable progress in promoting empathy and acceptance.</a:t>
            </a:r>
          </a:p>
          <a:p>
            <a:pPr marL="228600" indent="0">
              <a:buNone/>
            </a:pPr>
            <a:endParaRPr lang="en-US" sz="2000" dirty="0">
              <a:solidFill>
                <a:schemeClr val="tx1">
                  <a:alpha val="7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59317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6C240-D154-5060-22D3-43DE744F61D4}"/>
              </a:ext>
            </a:extLst>
          </p:cNvPr>
          <p:cNvSpPr>
            <a:spLocks noGrp="1"/>
          </p:cNvSpPr>
          <p:nvPr>
            <p:ph type="title"/>
          </p:nvPr>
        </p:nvSpPr>
        <p:spPr>
          <a:xfrm>
            <a:off x="838200" y="681037"/>
            <a:ext cx="10515600" cy="636775"/>
          </a:xfrm>
        </p:spPr>
        <p:txBody>
          <a:bodyPr>
            <a:normAutofit fontScale="90000"/>
          </a:bodyPr>
          <a:lstStyle/>
          <a:p>
            <a:r>
              <a:rPr lang="en-US" dirty="0"/>
              <a:t> </a:t>
            </a:r>
            <a:r>
              <a:rPr lang="en-US" sz="2000" dirty="0">
                <a:solidFill>
                  <a:schemeClr val="tx1"/>
                </a:solidFill>
                <a:latin typeface="Calibri" panose="020F0502020204030204" pitchFamily="34" charset="0"/>
                <a:cs typeface="Calibri" panose="020F0502020204030204" pitchFamily="34" charset="0"/>
              </a:rPr>
              <a:t>Reference </a:t>
            </a:r>
          </a:p>
        </p:txBody>
      </p:sp>
      <p:sp>
        <p:nvSpPr>
          <p:cNvPr id="3" name="Content Placeholder 2">
            <a:extLst>
              <a:ext uri="{FF2B5EF4-FFF2-40B4-BE49-F238E27FC236}">
                <a16:creationId xmlns:a16="http://schemas.microsoft.com/office/drawing/2014/main" id="{AABC919A-7BA2-1AEE-3F47-9FC63720D13F}"/>
              </a:ext>
            </a:extLst>
          </p:cNvPr>
          <p:cNvSpPr>
            <a:spLocks noGrp="1"/>
          </p:cNvSpPr>
          <p:nvPr>
            <p:ph idx="1"/>
          </p:nvPr>
        </p:nvSpPr>
        <p:spPr>
          <a:xfrm>
            <a:off x="838200" y="1317812"/>
            <a:ext cx="10515600" cy="5002305"/>
          </a:xfrm>
        </p:spPr>
        <p:txBody>
          <a:bodyPr>
            <a:noAutofit/>
          </a:bodyPr>
          <a:lstStyle/>
          <a:p>
            <a:r>
              <a:rPr lang="en-GB" sz="1800" b="0" i="0" u="none" strike="noStrike" dirty="0">
                <a:solidFill>
                  <a:srgbClr val="000000"/>
                </a:solidFill>
                <a:effectLst/>
                <a:latin typeface="Calibri" panose="020F0502020204030204" pitchFamily="34" charset="0"/>
                <a:cs typeface="Calibri" panose="020F0502020204030204" pitchFamily="34" charset="0"/>
              </a:rPr>
              <a:t>Association of Mental Health Providers. (n.d.). </a:t>
            </a:r>
            <a:r>
              <a:rPr lang="en-GB" sz="1800" b="0" i="1" u="none" strike="noStrike" dirty="0">
                <a:solidFill>
                  <a:srgbClr val="000000"/>
                </a:solidFill>
                <a:effectLst/>
                <a:latin typeface="Calibri" panose="020F0502020204030204" pitchFamily="34" charset="0"/>
                <a:cs typeface="Calibri" panose="020F0502020204030204" pitchFamily="34" charset="0"/>
              </a:rPr>
              <a:t>Health and Wellbeing Alliance</a:t>
            </a:r>
            <a:r>
              <a:rPr lang="en-GB" sz="1800" b="0" i="0" u="none" strike="noStrike" dirty="0">
                <a:solidFill>
                  <a:srgbClr val="000000"/>
                </a:solidFill>
                <a:effectLst/>
                <a:latin typeface="Calibri" panose="020F0502020204030204" pitchFamily="34" charset="0"/>
                <a:cs typeface="Calibri" panose="020F0502020204030204" pitchFamily="34" charset="0"/>
              </a:rPr>
              <a:t>. [online] Available at: https://</a:t>
            </a:r>
            <a:r>
              <a:rPr lang="en-GB" sz="1800" b="0" i="0" u="none" strike="noStrike" dirty="0" err="1">
                <a:solidFill>
                  <a:srgbClr val="000000"/>
                </a:solidFill>
                <a:effectLst/>
                <a:latin typeface="Calibri" panose="020F0502020204030204" pitchFamily="34" charset="0"/>
                <a:cs typeface="Calibri" panose="020F0502020204030204" pitchFamily="34" charset="0"/>
              </a:rPr>
              <a:t>amhp.org.uk</a:t>
            </a:r>
            <a:r>
              <a:rPr lang="en-GB" sz="1800" b="0" i="0" u="none" strike="noStrike" dirty="0">
                <a:solidFill>
                  <a:srgbClr val="000000"/>
                </a:solidFill>
                <a:effectLst/>
                <a:latin typeface="Calibri" panose="020F0502020204030204" pitchFamily="34" charset="0"/>
                <a:cs typeface="Calibri" panose="020F0502020204030204" pitchFamily="34" charset="0"/>
              </a:rPr>
              <a:t>/our-work/health-wellbeing-alliance/ [Accessed 6 Mar. 2024].</a:t>
            </a:r>
            <a:endParaRPr lang="en-GB" sz="1800" dirty="0">
              <a:solidFill>
                <a:schemeClr val="tx1"/>
              </a:solidFill>
              <a:latin typeface="Calibri" panose="020F0502020204030204" pitchFamily="34" charset="0"/>
              <a:cs typeface="Calibri" panose="020F0502020204030204" pitchFamily="34" charset="0"/>
            </a:endParaRPr>
          </a:p>
          <a:p>
            <a:r>
              <a:rPr lang="en-GB" sz="1800" b="0" i="0" u="none" strike="noStrike" dirty="0">
                <a:solidFill>
                  <a:schemeClr val="tx1"/>
                </a:solidFill>
                <a:effectLst/>
                <a:latin typeface="Calibri" panose="020F0502020204030204" pitchFamily="34" charset="0"/>
                <a:cs typeface="Calibri" panose="020F0502020204030204" pitchFamily="34" charset="0"/>
              </a:rPr>
              <a:t>Hannah </a:t>
            </a:r>
            <a:r>
              <a:rPr lang="en-GB" sz="1800" b="0" i="0" u="none" strike="noStrike" dirty="0" err="1">
                <a:solidFill>
                  <a:schemeClr val="tx1"/>
                </a:solidFill>
                <a:effectLst/>
                <a:latin typeface="Calibri" panose="020F0502020204030204" pitchFamily="34" charset="0"/>
                <a:cs typeface="Calibri" panose="020F0502020204030204" pitchFamily="34" charset="0"/>
              </a:rPr>
              <a:t>Hillam</a:t>
            </a:r>
            <a:r>
              <a:rPr lang="en-GB" sz="1800" b="0" i="0" u="none" strike="noStrike" dirty="0">
                <a:solidFill>
                  <a:schemeClr val="tx1"/>
                </a:solidFill>
                <a:effectLst/>
                <a:latin typeface="Calibri" panose="020F0502020204030204" pitchFamily="34" charset="0"/>
                <a:cs typeface="Calibri" panose="020F0502020204030204" pitchFamily="34" charset="0"/>
              </a:rPr>
              <a:t> (2017). </a:t>
            </a:r>
            <a:r>
              <a:rPr lang="en-GB" sz="1800" b="0" i="1" u="none" strike="noStrike" dirty="0">
                <a:solidFill>
                  <a:schemeClr val="tx1"/>
                </a:solidFill>
                <a:effectLst/>
                <a:latin typeface="Calibri" panose="020F0502020204030204" pitchFamily="34" charset="0"/>
                <a:cs typeface="Calibri" panose="020F0502020204030204" pitchFamily="34" charset="0"/>
              </a:rPr>
              <a:t>Mental health Ten Years ago vs Now [ Comic / Cartoon ]</a:t>
            </a:r>
            <a:r>
              <a:rPr lang="en-GB" sz="1800" b="0" i="0" u="none" strike="noStrike" dirty="0">
                <a:solidFill>
                  <a:schemeClr val="tx1"/>
                </a:solidFill>
                <a:effectLst/>
                <a:latin typeface="Calibri" panose="020F0502020204030204" pitchFamily="34" charset="0"/>
                <a:cs typeface="Calibri" panose="020F0502020204030204" pitchFamily="34" charset="0"/>
              </a:rPr>
              <a:t>. [online] Internet Archive. Available at: https://</a:t>
            </a:r>
            <a:r>
              <a:rPr lang="en-GB" sz="1800" b="0" i="0" u="none" strike="noStrike" dirty="0" err="1">
                <a:solidFill>
                  <a:schemeClr val="tx1"/>
                </a:solidFill>
                <a:effectLst/>
                <a:latin typeface="Calibri" panose="020F0502020204030204" pitchFamily="34" charset="0"/>
                <a:cs typeface="Calibri" panose="020F0502020204030204" pitchFamily="34" charset="0"/>
              </a:rPr>
              <a:t>archive.org</a:t>
            </a:r>
            <a:r>
              <a:rPr lang="en-GB" sz="1800" b="0" i="0" u="none" strike="noStrike" dirty="0">
                <a:solidFill>
                  <a:schemeClr val="tx1"/>
                </a:solidFill>
                <a:effectLst/>
                <a:latin typeface="Calibri" panose="020F0502020204030204" pitchFamily="34" charset="0"/>
                <a:cs typeface="Calibri" panose="020F0502020204030204" pitchFamily="34" charset="0"/>
              </a:rPr>
              <a:t>/details/mental-health-ten-years-ago-vs-now-comic [Accessed 21 Feb. 2024].</a:t>
            </a:r>
          </a:p>
          <a:p>
            <a:r>
              <a:rPr lang="en-GB" sz="1800" b="0" i="0" u="none" strike="noStrike" dirty="0">
                <a:solidFill>
                  <a:srgbClr val="000000"/>
                </a:solidFill>
                <a:effectLst/>
                <a:latin typeface="Calibri" panose="020F0502020204030204" pitchFamily="34" charset="0"/>
                <a:cs typeface="Calibri" panose="020F0502020204030204" pitchFamily="34" charset="0"/>
              </a:rPr>
              <a:t>Kuroski, J. (2017). </a:t>
            </a:r>
            <a:r>
              <a:rPr lang="en-GB" sz="1800" b="0" i="1" u="none" strike="noStrike" dirty="0">
                <a:solidFill>
                  <a:srgbClr val="000000"/>
                </a:solidFill>
                <a:effectLst/>
                <a:latin typeface="Calibri" panose="020F0502020204030204" pitchFamily="34" charset="0"/>
                <a:cs typeface="Calibri" panose="020F0502020204030204" pitchFamily="34" charset="0"/>
              </a:rPr>
              <a:t>Haunting Photos Taken Inside Mental Asylums Of Decades Past</a:t>
            </a:r>
            <a:r>
              <a:rPr lang="en-GB" sz="1800" b="0" i="0" u="none" strike="noStrike" dirty="0">
                <a:solidFill>
                  <a:srgbClr val="000000"/>
                </a:solidFill>
                <a:effectLst/>
                <a:latin typeface="Calibri" panose="020F0502020204030204" pitchFamily="34" charset="0"/>
                <a:cs typeface="Calibri" panose="020F0502020204030204" pitchFamily="34" charset="0"/>
              </a:rPr>
              <a:t>. [online] All That’s Interesting. Available at: https://</a:t>
            </a:r>
            <a:r>
              <a:rPr lang="en-GB" sz="1800" b="0" i="0" u="none" strike="noStrike" dirty="0" err="1">
                <a:solidFill>
                  <a:srgbClr val="000000"/>
                </a:solidFill>
                <a:effectLst/>
                <a:latin typeface="Calibri" panose="020F0502020204030204" pitchFamily="34" charset="0"/>
                <a:cs typeface="Calibri" panose="020F0502020204030204" pitchFamily="34" charset="0"/>
              </a:rPr>
              <a:t>allthatsinteresting.com</a:t>
            </a:r>
            <a:r>
              <a:rPr lang="en-GB" sz="1800" b="0" i="0" u="none" strike="noStrike" dirty="0">
                <a:solidFill>
                  <a:srgbClr val="000000"/>
                </a:solidFill>
                <a:effectLst/>
                <a:latin typeface="Calibri" panose="020F0502020204030204" pitchFamily="34" charset="0"/>
                <a:cs typeface="Calibri" panose="020F0502020204030204" pitchFamily="34" charset="0"/>
              </a:rPr>
              <a:t>/mental-asylums [Accessed 6 Mar. 2024].</a:t>
            </a:r>
            <a:endParaRPr lang="en-GB" sz="1800" b="0" i="0" u="none" strike="noStrike" dirty="0">
              <a:solidFill>
                <a:schemeClr val="tx1"/>
              </a:solidFill>
              <a:effectLst/>
              <a:latin typeface="Calibri" panose="020F0502020204030204" pitchFamily="34" charset="0"/>
              <a:cs typeface="Calibri" panose="020F0502020204030204" pitchFamily="34" charset="0"/>
            </a:endParaRPr>
          </a:p>
          <a:p>
            <a:r>
              <a:rPr lang="en-GB" sz="1800" b="0" i="0" u="none" strike="noStrike" dirty="0">
                <a:solidFill>
                  <a:srgbClr val="000000"/>
                </a:solidFill>
                <a:effectLst/>
                <a:latin typeface="Calibri" panose="020F0502020204030204" pitchFamily="34" charset="0"/>
                <a:cs typeface="Calibri" panose="020F0502020204030204" pitchFamily="34" charset="0"/>
              </a:rPr>
              <a:t>National Institute for Health and Care Excellence (2018b). </a:t>
            </a:r>
            <a:r>
              <a:rPr lang="en-GB" sz="1800" b="0" i="1" u="none" strike="noStrike" dirty="0">
                <a:solidFill>
                  <a:srgbClr val="000000"/>
                </a:solidFill>
                <a:effectLst/>
                <a:latin typeface="Calibri" panose="020F0502020204030204" pitchFamily="34" charset="0"/>
                <a:cs typeface="Calibri" panose="020F0502020204030204" pitchFamily="34" charset="0"/>
              </a:rPr>
              <a:t>Mental health and the NHS</a:t>
            </a:r>
            <a:r>
              <a:rPr lang="en-GB" sz="1800" b="0" i="0" u="none" strike="noStrike" dirty="0">
                <a:solidFill>
                  <a:srgbClr val="000000"/>
                </a:solidFill>
                <a:effectLst/>
                <a:latin typeface="Calibri" panose="020F0502020204030204" pitchFamily="34" charset="0"/>
                <a:cs typeface="Calibri" panose="020F0502020204030204" pitchFamily="34" charset="0"/>
              </a:rPr>
              <a:t>. [online] </a:t>
            </a:r>
            <a:r>
              <a:rPr lang="en-GB" sz="1800" b="0" i="0" u="none" strike="noStrike" dirty="0" err="1">
                <a:solidFill>
                  <a:srgbClr val="000000"/>
                </a:solidFill>
                <a:effectLst/>
                <a:latin typeface="Calibri" panose="020F0502020204030204" pitchFamily="34" charset="0"/>
                <a:cs typeface="Calibri" panose="020F0502020204030204" pitchFamily="34" charset="0"/>
              </a:rPr>
              <a:t>indepth.nice.org.uk</a:t>
            </a:r>
            <a:r>
              <a:rPr lang="en-GB" sz="1800" b="0" i="0" u="none" strike="noStrike" dirty="0">
                <a:solidFill>
                  <a:srgbClr val="000000"/>
                </a:solidFill>
                <a:effectLst/>
                <a:latin typeface="Calibri" panose="020F0502020204030204" pitchFamily="34" charset="0"/>
                <a:cs typeface="Calibri" panose="020F0502020204030204" pitchFamily="34" charset="0"/>
              </a:rPr>
              <a:t>. Available at: </a:t>
            </a:r>
            <a:r>
              <a:rPr lang="en-GB" sz="1800" b="0" i="0" u="none" strike="noStrike" dirty="0">
                <a:solidFill>
                  <a:srgbClr val="000000"/>
                </a:solidFill>
                <a:effectLst/>
                <a:latin typeface="Calibri" panose="020F0502020204030204" pitchFamily="34" charset="0"/>
                <a:cs typeface="Calibri" panose="020F0502020204030204" pitchFamily="34" charset="0"/>
                <a:hlinkClick r:id="rId2"/>
              </a:rPr>
              <a:t>https://indepth.nice.org.uk/mental-health-and-the-nhs/index.html</a:t>
            </a:r>
            <a:r>
              <a:rPr lang="en-GB" sz="1800" dirty="0">
                <a:solidFill>
                  <a:srgbClr val="000000"/>
                </a:solidFill>
                <a:latin typeface="Calibri" panose="020F0502020204030204" pitchFamily="34" charset="0"/>
                <a:cs typeface="Calibri" panose="020F0502020204030204" pitchFamily="34" charset="0"/>
              </a:rPr>
              <a:t> </a:t>
            </a:r>
            <a:r>
              <a:rPr lang="en-GB" sz="1800" b="0" i="0" u="none" strike="noStrike" dirty="0">
                <a:solidFill>
                  <a:srgbClr val="000000"/>
                </a:solidFill>
                <a:effectLst/>
                <a:latin typeface="Calibri" panose="020F0502020204030204" pitchFamily="34" charset="0"/>
                <a:cs typeface="Calibri" panose="020F0502020204030204" pitchFamily="34" charset="0"/>
              </a:rPr>
              <a:t>[Accessed 6 Mar. 2024].</a:t>
            </a:r>
            <a:endParaRPr lang="en-GB" sz="1800" b="0" i="0" u="none" strike="noStrike" dirty="0">
              <a:solidFill>
                <a:schemeClr val="tx1"/>
              </a:solidFill>
              <a:effectLst/>
              <a:latin typeface="Calibri" panose="020F0502020204030204" pitchFamily="34" charset="0"/>
              <a:cs typeface="Calibri" panose="020F0502020204030204" pitchFamily="34" charset="0"/>
            </a:endParaRPr>
          </a:p>
          <a:p>
            <a:r>
              <a:rPr lang="en-GB" sz="1800" b="0" i="0" u="none" strike="noStrike" dirty="0">
                <a:solidFill>
                  <a:srgbClr val="000000"/>
                </a:solidFill>
                <a:effectLst/>
                <a:latin typeface="Calibri" panose="020F0502020204030204" pitchFamily="34" charset="0"/>
                <a:cs typeface="Calibri" panose="020F0502020204030204" pitchFamily="34" charset="0"/>
              </a:rPr>
              <a:t>NHS (2021). </a:t>
            </a:r>
            <a:r>
              <a:rPr lang="en-GB" sz="1800" b="0" i="1" u="none" strike="noStrike" dirty="0">
                <a:solidFill>
                  <a:srgbClr val="000000"/>
                </a:solidFill>
                <a:effectLst/>
                <a:latin typeface="Calibri" panose="020F0502020204030204" pitchFamily="34" charset="0"/>
                <a:cs typeface="Calibri" panose="020F0502020204030204" pitchFamily="34" charset="0"/>
              </a:rPr>
              <a:t>Mental health</a:t>
            </a:r>
            <a:r>
              <a:rPr lang="en-GB" sz="1800" b="0" i="0" u="none" strike="noStrike" dirty="0">
                <a:solidFill>
                  <a:srgbClr val="000000"/>
                </a:solidFill>
                <a:effectLst/>
                <a:latin typeface="Calibri" panose="020F0502020204030204" pitchFamily="34" charset="0"/>
                <a:cs typeface="Calibri" panose="020F0502020204030204" pitchFamily="34" charset="0"/>
              </a:rPr>
              <a:t>. [online] </a:t>
            </a:r>
            <a:r>
              <a:rPr lang="en-GB" sz="1800" b="0" i="0" u="none" strike="noStrike" dirty="0" err="1">
                <a:solidFill>
                  <a:srgbClr val="000000"/>
                </a:solidFill>
                <a:effectLst/>
                <a:latin typeface="Calibri" panose="020F0502020204030204" pitchFamily="34" charset="0"/>
                <a:cs typeface="Calibri" panose="020F0502020204030204" pitchFamily="34" charset="0"/>
              </a:rPr>
              <a:t>nhs.uk</a:t>
            </a:r>
            <a:r>
              <a:rPr lang="en-GB" sz="1800" b="0" i="0" u="none" strike="noStrike" dirty="0">
                <a:solidFill>
                  <a:srgbClr val="000000"/>
                </a:solidFill>
                <a:effectLst/>
                <a:latin typeface="Calibri" panose="020F0502020204030204" pitchFamily="34" charset="0"/>
                <a:cs typeface="Calibri" panose="020F0502020204030204" pitchFamily="34" charset="0"/>
              </a:rPr>
              <a:t>. Available at: https://</a:t>
            </a:r>
            <a:r>
              <a:rPr lang="en-GB" sz="1800" b="0" i="0" u="none" strike="noStrike" dirty="0" err="1">
                <a:solidFill>
                  <a:srgbClr val="000000"/>
                </a:solidFill>
                <a:effectLst/>
                <a:latin typeface="Calibri" panose="020F0502020204030204" pitchFamily="34" charset="0"/>
                <a:cs typeface="Calibri" panose="020F0502020204030204" pitchFamily="34" charset="0"/>
              </a:rPr>
              <a:t>www.nhs.uk</a:t>
            </a:r>
            <a:r>
              <a:rPr lang="en-GB" sz="1800" b="0" i="0" u="none" strike="noStrike" dirty="0">
                <a:solidFill>
                  <a:srgbClr val="000000"/>
                </a:solidFill>
                <a:effectLst/>
                <a:latin typeface="Calibri" panose="020F0502020204030204" pitchFamily="34" charset="0"/>
                <a:cs typeface="Calibri" panose="020F0502020204030204" pitchFamily="34" charset="0"/>
              </a:rPr>
              <a:t>/mental-health/ [Accessed 6 Mar. 2024].</a:t>
            </a:r>
          </a:p>
          <a:p>
            <a:endParaRPr lang="en-GB" sz="1600" b="0" i="0" u="none" strike="noStrike" dirty="0">
              <a:solidFill>
                <a:srgbClr val="000000"/>
              </a:solidFill>
              <a:effectLst/>
              <a:latin typeface="Calibri" panose="020F0502020204030204" pitchFamily="34" charset="0"/>
              <a:cs typeface="Calibri" panose="020F0502020204030204" pitchFamily="34" charset="0"/>
            </a:endParaRPr>
          </a:p>
          <a:p>
            <a:pPr marL="228600" indent="0">
              <a:buNone/>
            </a:pPr>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GB" sz="18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8456660"/>
      </p:ext>
    </p:extLst>
  </p:cSld>
  <p:clrMapOvr>
    <a:masterClrMapping/>
  </p:clrMapOvr>
</p:sld>
</file>

<file path=ppt/theme/theme1.xml><?xml version="1.0" encoding="utf-8"?>
<a:theme xmlns:a="http://schemas.openxmlformats.org/drawingml/2006/main" name="LuminousVTI">
  <a:themeElements>
    <a:clrScheme name="AnalogousFromRegularSeedLeftStep">
      <a:dk1>
        <a:srgbClr val="000000"/>
      </a:dk1>
      <a:lt1>
        <a:srgbClr val="FFFFFF"/>
      </a:lt1>
      <a:dk2>
        <a:srgbClr val="2E1B30"/>
      </a:dk2>
      <a:lt2>
        <a:srgbClr val="F0F3F2"/>
      </a:lt2>
      <a:accent1>
        <a:srgbClr val="E7295E"/>
      </a:accent1>
      <a:accent2>
        <a:srgbClr val="D5179B"/>
      </a:accent2>
      <a:accent3>
        <a:srgbClr val="D129E7"/>
      </a:accent3>
      <a:accent4>
        <a:srgbClr val="7117D5"/>
      </a:accent4>
      <a:accent5>
        <a:srgbClr val="372DE7"/>
      </a:accent5>
      <a:accent6>
        <a:srgbClr val="175CD5"/>
      </a:accent6>
      <a:hlink>
        <a:srgbClr val="349C7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780</TotalTime>
  <Words>670</Words>
  <Application>Microsoft Macintosh PowerPoint</Application>
  <PresentationFormat>Widescreen</PresentationFormat>
  <Paragraphs>62</Paragraphs>
  <Slides>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Aptos</vt:lpstr>
      <vt:lpstr>Arial</vt:lpstr>
      <vt:lpstr>Avenir Next LT Pro</vt:lpstr>
      <vt:lpstr>Calibri</vt:lpstr>
      <vt:lpstr>Sabon Next LT</vt:lpstr>
      <vt:lpstr>Times New Roman</vt:lpstr>
      <vt:lpstr>Wingdings</vt:lpstr>
      <vt:lpstr>LuminousVTI</vt:lpstr>
      <vt:lpstr> </vt:lpstr>
      <vt:lpstr>                  Overview </vt:lpstr>
      <vt:lpstr>Health and Social care, In Mental Health.</vt:lpstr>
      <vt:lpstr>      Implementation of Mental Health NHS in 1948</vt:lpstr>
      <vt:lpstr>Difference between mental health in 1948 and currently now </vt:lpstr>
      <vt:lpstr>Associations of Mental Health, Third sector strategic partnership programs.</vt:lpstr>
      <vt:lpstr>Conclusion</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Ramsey Nakazibwe (2315008)</dc:creator>
  <cp:lastModifiedBy>Ramsey Nakazibwe (2315008)</cp:lastModifiedBy>
  <cp:revision>1</cp:revision>
  <dcterms:created xsi:type="dcterms:W3CDTF">2024-02-21T14:34:33Z</dcterms:created>
  <dcterms:modified xsi:type="dcterms:W3CDTF">2024-03-13T14:54:34Z</dcterms:modified>
</cp:coreProperties>
</file>