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7" r:id="rId12"/>
    <p:sldId id="265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76AEEA-0203-4CD3-97AD-B468BCA74D8A}" v="15" dt="2023-09-10T12:29:29.9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Rees (Estates &amp; Facilities)" userId="0ef39e82-3faa-4736-ac4c-46dd45d1d6f5" providerId="ADAL" clId="{3A76AEEA-0203-4CD3-97AD-B468BCA74D8A}"/>
    <pc:docChg chg="undo custSel addSld delSld modSld addMainMaster delMainMaster">
      <pc:chgData name="Simon Rees (Estates &amp; Facilities)" userId="0ef39e82-3faa-4736-ac4c-46dd45d1d6f5" providerId="ADAL" clId="{3A76AEEA-0203-4CD3-97AD-B468BCA74D8A}" dt="2023-09-10T12:34:59.228" v="1525" actId="20577"/>
      <pc:docMkLst>
        <pc:docMk/>
      </pc:docMkLst>
      <pc:sldChg chg="addSp delSp modSp mod setBg modClrScheme chgLayout">
        <pc:chgData name="Simon Rees (Estates &amp; Facilities)" userId="0ef39e82-3faa-4736-ac4c-46dd45d1d6f5" providerId="ADAL" clId="{3A76AEEA-0203-4CD3-97AD-B468BCA74D8A}" dt="2023-09-10T11:39:29.515" v="78" actId="20577"/>
        <pc:sldMkLst>
          <pc:docMk/>
          <pc:sldMk cId="1621771125" sldId="256"/>
        </pc:sldMkLst>
        <pc:spChg chg="del">
          <ac:chgData name="Simon Rees (Estates &amp; Facilities)" userId="0ef39e82-3faa-4736-ac4c-46dd45d1d6f5" providerId="ADAL" clId="{3A76AEEA-0203-4CD3-97AD-B468BCA74D8A}" dt="2023-09-10T11:37:38.124" v="0"/>
          <ac:spMkLst>
            <pc:docMk/>
            <pc:sldMk cId="1621771125" sldId="256"/>
            <ac:spMk id="2" creationId="{3BD351B7-8E29-C577-D723-843C3B468C0F}"/>
          </ac:spMkLst>
        </pc:spChg>
        <pc:spChg chg="mod ord">
          <ac:chgData name="Simon Rees (Estates &amp; Facilities)" userId="0ef39e82-3faa-4736-ac4c-46dd45d1d6f5" providerId="ADAL" clId="{3A76AEEA-0203-4CD3-97AD-B468BCA74D8A}" dt="2023-09-10T11:39:29.515" v="78" actId="20577"/>
          <ac:spMkLst>
            <pc:docMk/>
            <pc:sldMk cId="1621771125" sldId="256"/>
            <ac:spMk id="3" creationId="{5D021BD0-5168-EA44-9489-CBF78A8F4BF3}"/>
          </ac:spMkLst>
        </pc:spChg>
        <pc:spChg chg="add mod">
          <ac:chgData name="Simon Rees (Estates &amp; Facilities)" userId="0ef39e82-3faa-4736-ac4c-46dd45d1d6f5" providerId="ADAL" clId="{3A76AEEA-0203-4CD3-97AD-B468BCA74D8A}" dt="2023-09-10T11:38:18.299" v="2" actId="26606"/>
          <ac:spMkLst>
            <pc:docMk/>
            <pc:sldMk cId="1621771125" sldId="256"/>
            <ac:spMk id="4" creationId="{73EADBE7-73C4-5D6C-52C3-6338374512C8}"/>
          </ac:spMkLst>
        </pc:spChg>
        <pc:spChg chg="add del mod">
          <ac:chgData name="Simon Rees (Estates &amp; Facilities)" userId="0ef39e82-3faa-4736-ac4c-46dd45d1d6f5" providerId="ADAL" clId="{3A76AEEA-0203-4CD3-97AD-B468BCA74D8A}" dt="2023-09-10T11:38:28.113" v="4" actId="478"/>
          <ac:spMkLst>
            <pc:docMk/>
            <pc:sldMk cId="1621771125" sldId="256"/>
            <ac:spMk id="5" creationId="{97FE56AC-1877-6B6D-982D-56337BFF62BF}"/>
          </ac:spMkLst>
        </pc:spChg>
        <pc:spChg chg="add">
          <ac:chgData name="Simon Rees (Estates &amp; Facilities)" userId="0ef39e82-3faa-4736-ac4c-46dd45d1d6f5" providerId="ADAL" clId="{3A76AEEA-0203-4CD3-97AD-B468BCA74D8A}" dt="2023-09-10T11:38:18.299" v="2" actId="26606"/>
          <ac:spMkLst>
            <pc:docMk/>
            <pc:sldMk cId="1621771125" sldId="256"/>
            <ac:spMk id="10" creationId="{220FBD20-EC25-4BEE-AD5F-E459FA1E6A47}"/>
          </ac:spMkLst>
        </pc:spChg>
        <pc:spChg chg="add">
          <ac:chgData name="Simon Rees (Estates &amp; Facilities)" userId="0ef39e82-3faa-4736-ac4c-46dd45d1d6f5" providerId="ADAL" clId="{3A76AEEA-0203-4CD3-97AD-B468BCA74D8A}" dt="2023-09-10T11:38:18.299" v="2" actId="26606"/>
          <ac:spMkLst>
            <pc:docMk/>
            <pc:sldMk cId="1621771125" sldId="256"/>
            <ac:spMk id="12" creationId="{67F1335F-97CE-4842-9A57-2B6A3F459D82}"/>
          </ac:spMkLst>
        </pc:spChg>
        <pc:picChg chg="add">
          <ac:chgData name="Simon Rees (Estates &amp; Facilities)" userId="0ef39e82-3faa-4736-ac4c-46dd45d1d6f5" providerId="ADAL" clId="{3A76AEEA-0203-4CD3-97AD-B468BCA74D8A}" dt="2023-09-10T11:38:18.299" v="2" actId="26606"/>
          <ac:picMkLst>
            <pc:docMk/>
            <pc:sldMk cId="1621771125" sldId="256"/>
            <ac:picMk id="7" creationId="{EDDB1B5F-D810-DA6C-A5B8-047605FCE202}"/>
          </ac:picMkLst>
        </pc:picChg>
      </pc:sldChg>
      <pc:sldChg chg="addSp modSp new mod modClrScheme chgLayout">
        <pc:chgData name="Simon Rees (Estates &amp; Facilities)" userId="0ef39e82-3faa-4736-ac4c-46dd45d1d6f5" providerId="ADAL" clId="{3A76AEEA-0203-4CD3-97AD-B468BCA74D8A}" dt="2023-09-10T11:41:56.747" v="95" actId="26606"/>
        <pc:sldMkLst>
          <pc:docMk/>
          <pc:sldMk cId="2311029574" sldId="257"/>
        </pc:sldMkLst>
        <pc:spChg chg="add mod ord">
          <ac:chgData name="Simon Rees (Estates &amp; Facilities)" userId="0ef39e82-3faa-4736-ac4c-46dd45d1d6f5" providerId="ADAL" clId="{3A76AEEA-0203-4CD3-97AD-B468BCA74D8A}" dt="2023-09-10T11:41:56.747" v="95" actId="26606"/>
          <ac:spMkLst>
            <pc:docMk/>
            <pc:sldMk cId="2311029574" sldId="257"/>
            <ac:spMk id="2" creationId="{40ED6119-DC3D-2F74-2A49-44D4B1E34C47}"/>
          </ac:spMkLst>
        </pc:spChg>
        <pc:spChg chg="add mod ord">
          <ac:chgData name="Simon Rees (Estates &amp; Facilities)" userId="0ef39e82-3faa-4736-ac4c-46dd45d1d6f5" providerId="ADAL" clId="{3A76AEEA-0203-4CD3-97AD-B468BCA74D8A}" dt="2023-09-10T11:41:56.747" v="95" actId="26606"/>
          <ac:spMkLst>
            <pc:docMk/>
            <pc:sldMk cId="2311029574" sldId="257"/>
            <ac:spMk id="3" creationId="{63FFC5CC-8643-E241-6221-7F819A47106B}"/>
          </ac:spMkLst>
        </pc:spChg>
        <pc:spChg chg="add mod">
          <ac:chgData name="Simon Rees (Estates &amp; Facilities)" userId="0ef39e82-3faa-4736-ac4c-46dd45d1d6f5" providerId="ADAL" clId="{3A76AEEA-0203-4CD3-97AD-B468BCA74D8A}" dt="2023-09-10T11:41:56.747" v="95" actId="26606"/>
          <ac:spMkLst>
            <pc:docMk/>
            <pc:sldMk cId="2311029574" sldId="257"/>
            <ac:spMk id="8" creationId="{14B3EDAC-C2D3-495A-9FC8-21EE73F1C4A9}"/>
          </ac:spMkLst>
        </pc:spChg>
        <pc:spChg chg="add mod">
          <ac:chgData name="Simon Rees (Estates &amp; Facilities)" userId="0ef39e82-3faa-4736-ac4c-46dd45d1d6f5" providerId="ADAL" clId="{3A76AEEA-0203-4CD3-97AD-B468BCA74D8A}" dt="2023-09-10T11:41:56.747" v="95" actId="26606"/>
          <ac:spMkLst>
            <pc:docMk/>
            <pc:sldMk cId="2311029574" sldId="257"/>
            <ac:spMk id="10" creationId="{F3140B11-86AA-4429-93F1-8F5BA11DF5DE}"/>
          </ac:spMkLst>
        </pc:spChg>
        <pc:spChg chg="add mod">
          <ac:chgData name="Simon Rees (Estates &amp; Facilities)" userId="0ef39e82-3faa-4736-ac4c-46dd45d1d6f5" providerId="ADAL" clId="{3A76AEEA-0203-4CD3-97AD-B468BCA74D8A}" dt="2023-09-10T11:41:56.747" v="95" actId="26606"/>
          <ac:spMkLst>
            <pc:docMk/>
            <pc:sldMk cId="2311029574" sldId="257"/>
            <ac:spMk id="12" creationId="{55C80F08-A8D5-418B-999E-B0112B346F0B}"/>
          </ac:spMkLst>
        </pc:spChg>
      </pc:sldChg>
      <pc:sldChg chg="addSp delSp modSp new mod modClrScheme chgLayout">
        <pc:chgData name="Simon Rees (Estates &amp; Facilities)" userId="0ef39e82-3faa-4736-ac4c-46dd45d1d6f5" providerId="ADAL" clId="{3A76AEEA-0203-4CD3-97AD-B468BCA74D8A}" dt="2023-09-10T11:43:07.390" v="119" actId="20577"/>
        <pc:sldMkLst>
          <pc:docMk/>
          <pc:sldMk cId="2220010232" sldId="258"/>
        </pc:sldMkLst>
        <pc:spChg chg="del">
          <ac:chgData name="Simon Rees (Estates &amp; Facilities)" userId="0ef39e82-3faa-4736-ac4c-46dd45d1d6f5" providerId="ADAL" clId="{3A76AEEA-0203-4CD3-97AD-B468BCA74D8A}" dt="2023-09-10T11:42:19.921" v="97" actId="26606"/>
          <ac:spMkLst>
            <pc:docMk/>
            <pc:sldMk cId="2220010232" sldId="258"/>
            <ac:spMk id="2" creationId="{5696D309-CC40-3F13-A11D-664DD4B8109A}"/>
          </ac:spMkLst>
        </pc:spChg>
        <pc:spChg chg="del">
          <ac:chgData name="Simon Rees (Estates &amp; Facilities)" userId="0ef39e82-3faa-4736-ac4c-46dd45d1d6f5" providerId="ADAL" clId="{3A76AEEA-0203-4CD3-97AD-B468BCA74D8A}" dt="2023-09-10T11:42:19.921" v="97" actId="26606"/>
          <ac:spMkLst>
            <pc:docMk/>
            <pc:sldMk cId="2220010232" sldId="258"/>
            <ac:spMk id="3" creationId="{05F33136-847F-1360-90AB-2891BDAE67BD}"/>
          </ac:spMkLst>
        </pc:spChg>
        <pc:spChg chg="add mod">
          <ac:chgData name="Simon Rees (Estates &amp; Facilities)" userId="0ef39e82-3faa-4736-ac4c-46dd45d1d6f5" providerId="ADAL" clId="{3A76AEEA-0203-4CD3-97AD-B468BCA74D8A}" dt="2023-09-10T11:42:37.828" v="116" actId="20577"/>
          <ac:spMkLst>
            <pc:docMk/>
            <pc:sldMk cId="2220010232" sldId="258"/>
            <ac:spMk id="8" creationId="{20FD2CF0-26F8-4AFC-AF86-A70CEE15E4F4}"/>
          </ac:spMkLst>
        </pc:spChg>
        <pc:spChg chg="add mod">
          <ac:chgData name="Simon Rees (Estates &amp; Facilities)" userId="0ef39e82-3faa-4736-ac4c-46dd45d1d6f5" providerId="ADAL" clId="{3A76AEEA-0203-4CD3-97AD-B468BCA74D8A}" dt="2023-09-10T11:43:07.390" v="119" actId="20577"/>
          <ac:spMkLst>
            <pc:docMk/>
            <pc:sldMk cId="2220010232" sldId="258"/>
            <ac:spMk id="10" creationId="{AB4C57A9-731E-47F5-8948-023B83570A9F}"/>
          </ac:spMkLst>
        </pc:spChg>
        <pc:spChg chg="add mod">
          <ac:chgData name="Simon Rees (Estates &amp; Facilities)" userId="0ef39e82-3faa-4736-ac4c-46dd45d1d6f5" providerId="ADAL" clId="{3A76AEEA-0203-4CD3-97AD-B468BCA74D8A}" dt="2023-09-10T11:42:19.921" v="97" actId="26606"/>
          <ac:spMkLst>
            <pc:docMk/>
            <pc:sldMk cId="2220010232" sldId="258"/>
            <ac:spMk id="12" creationId="{14B3EDAC-C2D3-495A-9FC8-21EE73F1C4A9}"/>
          </ac:spMkLst>
        </pc:spChg>
        <pc:spChg chg="add mod">
          <ac:chgData name="Simon Rees (Estates &amp; Facilities)" userId="0ef39e82-3faa-4736-ac4c-46dd45d1d6f5" providerId="ADAL" clId="{3A76AEEA-0203-4CD3-97AD-B468BCA74D8A}" dt="2023-09-10T11:42:19.921" v="97" actId="26606"/>
          <ac:spMkLst>
            <pc:docMk/>
            <pc:sldMk cId="2220010232" sldId="258"/>
            <ac:spMk id="14" creationId="{F3140B11-86AA-4429-93F1-8F5BA11DF5DE}"/>
          </ac:spMkLst>
        </pc:spChg>
        <pc:spChg chg="add mod">
          <ac:chgData name="Simon Rees (Estates &amp; Facilities)" userId="0ef39e82-3faa-4736-ac4c-46dd45d1d6f5" providerId="ADAL" clId="{3A76AEEA-0203-4CD3-97AD-B468BCA74D8A}" dt="2023-09-10T11:42:19.921" v="97" actId="26606"/>
          <ac:spMkLst>
            <pc:docMk/>
            <pc:sldMk cId="2220010232" sldId="258"/>
            <ac:spMk id="16" creationId="{55C80F08-A8D5-418B-999E-B0112B346F0B}"/>
          </ac:spMkLst>
        </pc:spChg>
      </pc:sldChg>
      <pc:sldChg chg="modSp new mod">
        <pc:chgData name="Simon Rees (Estates &amp; Facilities)" userId="0ef39e82-3faa-4736-ac4c-46dd45d1d6f5" providerId="ADAL" clId="{3A76AEEA-0203-4CD3-97AD-B468BCA74D8A}" dt="2023-09-10T11:43:49.063" v="155" actId="5793"/>
        <pc:sldMkLst>
          <pc:docMk/>
          <pc:sldMk cId="3139761721" sldId="259"/>
        </pc:sldMkLst>
        <pc:spChg chg="mod">
          <ac:chgData name="Simon Rees (Estates &amp; Facilities)" userId="0ef39e82-3faa-4736-ac4c-46dd45d1d6f5" providerId="ADAL" clId="{3A76AEEA-0203-4CD3-97AD-B468BCA74D8A}" dt="2023-09-10T11:43:33.307" v="153" actId="20577"/>
          <ac:spMkLst>
            <pc:docMk/>
            <pc:sldMk cId="3139761721" sldId="259"/>
            <ac:spMk id="2" creationId="{C9471B1A-DFB8-1020-C0A1-42AC498DE1BE}"/>
          </ac:spMkLst>
        </pc:spChg>
        <pc:spChg chg="mod">
          <ac:chgData name="Simon Rees (Estates &amp; Facilities)" userId="0ef39e82-3faa-4736-ac4c-46dd45d1d6f5" providerId="ADAL" clId="{3A76AEEA-0203-4CD3-97AD-B468BCA74D8A}" dt="2023-09-10T11:43:49.063" v="155" actId="5793"/>
          <ac:spMkLst>
            <pc:docMk/>
            <pc:sldMk cId="3139761721" sldId="259"/>
            <ac:spMk id="3" creationId="{565D5E23-E42A-1760-6EEB-25AC6514B7DA}"/>
          </ac:spMkLst>
        </pc:spChg>
      </pc:sldChg>
      <pc:sldChg chg="addSp delSp modSp new mod">
        <pc:chgData name="Simon Rees (Estates &amp; Facilities)" userId="0ef39e82-3faa-4736-ac4c-46dd45d1d6f5" providerId="ADAL" clId="{3A76AEEA-0203-4CD3-97AD-B468BCA74D8A}" dt="2023-09-10T11:45:07.184" v="194" actId="478"/>
        <pc:sldMkLst>
          <pc:docMk/>
          <pc:sldMk cId="3724971678" sldId="260"/>
        </pc:sldMkLst>
        <pc:spChg chg="mod">
          <ac:chgData name="Simon Rees (Estates &amp; Facilities)" userId="0ef39e82-3faa-4736-ac4c-46dd45d1d6f5" providerId="ADAL" clId="{3A76AEEA-0203-4CD3-97AD-B468BCA74D8A}" dt="2023-09-10T11:44:58.679" v="193" actId="26606"/>
          <ac:spMkLst>
            <pc:docMk/>
            <pc:sldMk cId="3724971678" sldId="260"/>
            <ac:spMk id="2" creationId="{2EAF29A0-8BFD-FED9-7A46-9EA675F48657}"/>
          </ac:spMkLst>
        </pc:spChg>
        <pc:spChg chg="del">
          <ac:chgData name="Simon Rees (Estates &amp; Facilities)" userId="0ef39e82-3faa-4736-ac4c-46dd45d1d6f5" providerId="ADAL" clId="{3A76AEEA-0203-4CD3-97AD-B468BCA74D8A}" dt="2023-09-10T11:44:46.695" v="192"/>
          <ac:spMkLst>
            <pc:docMk/>
            <pc:sldMk cId="3724971678" sldId="260"/>
            <ac:spMk id="3" creationId="{23D15187-ACA5-4E93-C4E6-388028AC1B81}"/>
          </ac:spMkLst>
        </pc:spChg>
        <pc:spChg chg="add del">
          <ac:chgData name="Simon Rees (Estates &amp; Facilities)" userId="0ef39e82-3faa-4736-ac4c-46dd45d1d6f5" providerId="ADAL" clId="{3A76AEEA-0203-4CD3-97AD-B468BCA74D8A}" dt="2023-09-10T11:45:07.184" v="194" actId="478"/>
          <ac:spMkLst>
            <pc:docMk/>
            <pc:sldMk cId="3724971678" sldId="260"/>
            <ac:spMk id="9" creationId="{AB4C57A9-731E-47F5-8948-023B83570A9F}"/>
          </ac:spMkLst>
        </pc:spChg>
        <pc:spChg chg="add">
          <ac:chgData name="Simon Rees (Estates &amp; Facilities)" userId="0ef39e82-3faa-4736-ac4c-46dd45d1d6f5" providerId="ADAL" clId="{3A76AEEA-0203-4CD3-97AD-B468BCA74D8A}" dt="2023-09-10T11:44:58.679" v="193" actId="26606"/>
          <ac:spMkLst>
            <pc:docMk/>
            <pc:sldMk cId="3724971678" sldId="260"/>
            <ac:spMk id="11" creationId="{275F7D11-D84E-4242-A8CC-4DC7D8B19537}"/>
          </ac:spMkLst>
        </pc:spChg>
        <pc:spChg chg="add">
          <ac:chgData name="Simon Rees (Estates &amp; Facilities)" userId="0ef39e82-3faa-4736-ac4c-46dd45d1d6f5" providerId="ADAL" clId="{3A76AEEA-0203-4CD3-97AD-B468BCA74D8A}" dt="2023-09-10T11:44:58.679" v="193" actId="26606"/>
          <ac:spMkLst>
            <pc:docMk/>
            <pc:sldMk cId="3724971678" sldId="260"/>
            <ac:spMk id="13" creationId="{7621BFC8-D5CA-438B-AED9-B002D9D61897}"/>
          </ac:spMkLst>
        </pc:spChg>
        <pc:spChg chg="add">
          <ac:chgData name="Simon Rees (Estates &amp; Facilities)" userId="0ef39e82-3faa-4736-ac4c-46dd45d1d6f5" providerId="ADAL" clId="{3A76AEEA-0203-4CD3-97AD-B468BCA74D8A}" dt="2023-09-10T11:44:58.679" v="193" actId="26606"/>
          <ac:spMkLst>
            <pc:docMk/>
            <pc:sldMk cId="3724971678" sldId="260"/>
            <ac:spMk id="15" creationId="{335AD9EB-1BBC-4CF8-8FAE-1E89D7A57B5F}"/>
          </ac:spMkLst>
        </pc:spChg>
        <pc:picChg chg="add mod">
          <ac:chgData name="Simon Rees (Estates &amp; Facilities)" userId="0ef39e82-3faa-4736-ac4c-46dd45d1d6f5" providerId="ADAL" clId="{3A76AEEA-0203-4CD3-97AD-B468BCA74D8A}" dt="2023-09-10T11:44:58.679" v="193" actId="26606"/>
          <ac:picMkLst>
            <pc:docMk/>
            <pc:sldMk cId="3724971678" sldId="260"/>
            <ac:picMk id="4" creationId="{6C901585-36E5-0945-8ED6-8900B050920A}"/>
          </ac:picMkLst>
        </pc:picChg>
      </pc:sldChg>
      <pc:sldChg chg="addSp modSp new mod">
        <pc:chgData name="Simon Rees (Estates &amp; Facilities)" userId="0ef39e82-3faa-4736-ac4c-46dd45d1d6f5" providerId="ADAL" clId="{3A76AEEA-0203-4CD3-97AD-B468BCA74D8A}" dt="2023-09-10T11:54:33.473" v="329" actId="2711"/>
        <pc:sldMkLst>
          <pc:docMk/>
          <pc:sldMk cId="2914916441" sldId="261"/>
        </pc:sldMkLst>
        <pc:spChg chg="mod">
          <ac:chgData name="Simon Rees (Estates &amp; Facilities)" userId="0ef39e82-3faa-4736-ac4c-46dd45d1d6f5" providerId="ADAL" clId="{3A76AEEA-0203-4CD3-97AD-B468BCA74D8A}" dt="2023-09-10T11:53:42.258" v="290" actId="26606"/>
          <ac:spMkLst>
            <pc:docMk/>
            <pc:sldMk cId="2914916441" sldId="261"/>
            <ac:spMk id="2" creationId="{273DB948-AB7C-4DAD-780B-852836304D10}"/>
          </ac:spMkLst>
        </pc:spChg>
        <pc:spChg chg="mod">
          <ac:chgData name="Simon Rees (Estates &amp; Facilities)" userId="0ef39e82-3faa-4736-ac4c-46dd45d1d6f5" providerId="ADAL" clId="{3A76AEEA-0203-4CD3-97AD-B468BCA74D8A}" dt="2023-09-10T11:54:33.473" v="329" actId="2711"/>
          <ac:spMkLst>
            <pc:docMk/>
            <pc:sldMk cId="2914916441" sldId="261"/>
            <ac:spMk id="3" creationId="{E76E2843-B46A-6D1B-BF05-C836BE52D35E}"/>
          </ac:spMkLst>
        </pc:spChg>
        <pc:spChg chg="add mod">
          <ac:chgData name="Simon Rees (Estates &amp; Facilities)" userId="0ef39e82-3faa-4736-ac4c-46dd45d1d6f5" providerId="ADAL" clId="{3A76AEEA-0203-4CD3-97AD-B468BCA74D8A}" dt="2023-09-10T11:53:42.258" v="290" actId="26606"/>
          <ac:spMkLst>
            <pc:docMk/>
            <pc:sldMk cId="2914916441" sldId="261"/>
            <ac:spMk id="9" creationId="{275F7D11-D84E-4242-A8CC-4DC7D8B19537}"/>
          </ac:spMkLst>
        </pc:spChg>
        <pc:spChg chg="add mod">
          <ac:chgData name="Simon Rees (Estates &amp; Facilities)" userId="0ef39e82-3faa-4736-ac4c-46dd45d1d6f5" providerId="ADAL" clId="{3A76AEEA-0203-4CD3-97AD-B468BCA74D8A}" dt="2023-09-10T11:53:42.258" v="290" actId="26606"/>
          <ac:spMkLst>
            <pc:docMk/>
            <pc:sldMk cId="2914916441" sldId="261"/>
            <ac:spMk id="11" creationId="{7621BFC8-D5CA-438B-AED9-B002D9D61897}"/>
          </ac:spMkLst>
        </pc:spChg>
        <pc:spChg chg="add mod">
          <ac:chgData name="Simon Rees (Estates &amp; Facilities)" userId="0ef39e82-3faa-4736-ac4c-46dd45d1d6f5" providerId="ADAL" clId="{3A76AEEA-0203-4CD3-97AD-B468BCA74D8A}" dt="2023-09-10T11:53:42.258" v="290" actId="26606"/>
          <ac:spMkLst>
            <pc:docMk/>
            <pc:sldMk cId="2914916441" sldId="261"/>
            <ac:spMk id="13" creationId="{335AD9EB-1BBC-4CF8-8FAE-1E89D7A57B5F}"/>
          </ac:spMkLst>
        </pc:spChg>
        <pc:graphicFrameChg chg="add mod modGraphic">
          <ac:chgData name="Simon Rees (Estates &amp; Facilities)" userId="0ef39e82-3faa-4736-ac4c-46dd45d1d6f5" providerId="ADAL" clId="{3A76AEEA-0203-4CD3-97AD-B468BCA74D8A}" dt="2023-09-10T11:53:42.258" v="290" actId="26606"/>
          <ac:graphicFrameMkLst>
            <pc:docMk/>
            <pc:sldMk cId="2914916441" sldId="261"/>
            <ac:graphicFrameMk id="4" creationId="{9196E988-0D55-D13C-C407-BCC571965F2C}"/>
          </ac:graphicFrameMkLst>
        </pc:graphicFrameChg>
      </pc:sldChg>
      <pc:sldChg chg="addSp delSp modSp new mod">
        <pc:chgData name="Simon Rees (Estates &amp; Facilities)" userId="0ef39e82-3faa-4736-ac4c-46dd45d1d6f5" providerId="ADAL" clId="{3A76AEEA-0203-4CD3-97AD-B468BCA74D8A}" dt="2023-09-10T11:55:20.479" v="366"/>
        <pc:sldMkLst>
          <pc:docMk/>
          <pc:sldMk cId="3173212353" sldId="262"/>
        </pc:sldMkLst>
        <pc:spChg chg="mod">
          <ac:chgData name="Simon Rees (Estates &amp; Facilities)" userId="0ef39e82-3faa-4736-ac4c-46dd45d1d6f5" providerId="ADAL" clId="{3A76AEEA-0203-4CD3-97AD-B468BCA74D8A}" dt="2023-09-10T11:55:05.155" v="365" actId="20577"/>
          <ac:spMkLst>
            <pc:docMk/>
            <pc:sldMk cId="3173212353" sldId="262"/>
            <ac:spMk id="2" creationId="{F01471C6-8E76-BCC2-8ADA-346B6C7781E8}"/>
          </ac:spMkLst>
        </pc:spChg>
        <pc:spChg chg="del">
          <ac:chgData name="Simon Rees (Estates &amp; Facilities)" userId="0ef39e82-3faa-4736-ac4c-46dd45d1d6f5" providerId="ADAL" clId="{3A76AEEA-0203-4CD3-97AD-B468BCA74D8A}" dt="2023-09-10T11:55:20.479" v="366"/>
          <ac:spMkLst>
            <pc:docMk/>
            <pc:sldMk cId="3173212353" sldId="262"/>
            <ac:spMk id="3" creationId="{A184EBC6-E541-427C-4239-CFD409752161}"/>
          </ac:spMkLst>
        </pc:spChg>
        <pc:picChg chg="add mod">
          <ac:chgData name="Simon Rees (Estates &amp; Facilities)" userId="0ef39e82-3faa-4736-ac4c-46dd45d1d6f5" providerId="ADAL" clId="{3A76AEEA-0203-4CD3-97AD-B468BCA74D8A}" dt="2023-09-10T11:55:20.479" v="366"/>
          <ac:picMkLst>
            <pc:docMk/>
            <pc:sldMk cId="3173212353" sldId="262"/>
            <ac:picMk id="4" creationId="{5BD280F4-7122-72E2-F6DB-E46D1C1BE55B}"/>
          </ac:picMkLst>
        </pc:picChg>
      </pc:sldChg>
      <pc:sldChg chg="modSp new mod">
        <pc:chgData name="Simon Rees (Estates &amp; Facilities)" userId="0ef39e82-3faa-4736-ac4c-46dd45d1d6f5" providerId="ADAL" clId="{3A76AEEA-0203-4CD3-97AD-B468BCA74D8A}" dt="2023-09-10T11:57:42.204" v="405" actId="20577"/>
        <pc:sldMkLst>
          <pc:docMk/>
          <pc:sldMk cId="1690211263" sldId="263"/>
        </pc:sldMkLst>
        <pc:spChg chg="mod">
          <ac:chgData name="Simon Rees (Estates &amp; Facilities)" userId="0ef39e82-3faa-4736-ac4c-46dd45d1d6f5" providerId="ADAL" clId="{3A76AEEA-0203-4CD3-97AD-B468BCA74D8A}" dt="2023-09-10T11:56:43.628" v="386" actId="20577"/>
          <ac:spMkLst>
            <pc:docMk/>
            <pc:sldMk cId="1690211263" sldId="263"/>
            <ac:spMk id="2" creationId="{DAD92666-CAB0-FC04-9733-75D06CB11BD6}"/>
          </ac:spMkLst>
        </pc:spChg>
        <pc:spChg chg="mod">
          <ac:chgData name="Simon Rees (Estates &amp; Facilities)" userId="0ef39e82-3faa-4736-ac4c-46dd45d1d6f5" providerId="ADAL" clId="{3A76AEEA-0203-4CD3-97AD-B468BCA74D8A}" dt="2023-09-10T11:57:42.204" v="405" actId="20577"/>
          <ac:spMkLst>
            <pc:docMk/>
            <pc:sldMk cId="1690211263" sldId="263"/>
            <ac:spMk id="3" creationId="{B85C11B6-1B7C-351E-2C0C-2E658EB81214}"/>
          </ac:spMkLst>
        </pc:spChg>
      </pc:sldChg>
      <pc:sldChg chg="addSp delSp modSp new mod modClrScheme chgLayout">
        <pc:chgData name="Simon Rees (Estates &amp; Facilities)" userId="0ef39e82-3faa-4736-ac4c-46dd45d1d6f5" providerId="ADAL" clId="{3A76AEEA-0203-4CD3-97AD-B468BCA74D8A}" dt="2023-09-10T11:59:09.902" v="441"/>
        <pc:sldMkLst>
          <pc:docMk/>
          <pc:sldMk cId="3692494015" sldId="264"/>
        </pc:sldMkLst>
        <pc:spChg chg="add mod">
          <ac:chgData name="Simon Rees (Estates &amp; Facilities)" userId="0ef39e82-3faa-4736-ac4c-46dd45d1d6f5" providerId="ADAL" clId="{3A76AEEA-0203-4CD3-97AD-B468BCA74D8A}" dt="2023-09-10T11:58:49.688" v="440" actId="20577"/>
          <ac:spMkLst>
            <pc:docMk/>
            <pc:sldMk cId="3692494015" sldId="264"/>
            <ac:spMk id="2" creationId="{05363691-F964-19DE-DAFE-9394F6F4081B}"/>
          </ac:spMkLst>
        </pc:spChg>
        <pc:spChg chg="add del mod">
          <ac:chgData name="Simon Rees (Estates &amp; Facilities)" userId="0ef39e82-3faa-4736-ac4c-46dd45d1d6f5" providerId="ADAL" clId="{3A76AEEA-0203-4CD3-97AD-B468BCA74D8A}" dt="2023-09-10T11:59:09.902" v="441"/>
          <ac:spMkLst>
            <pc:docMk/>
            <pc:sldMk cId="3692494015" sldId="264"/>
            <ac:spMk id="3" creationId="{C7EF9569-D54D-00DF-EBEF-E0366EE33804}"/>
          </ac:spMkLst>
        </pc:spChg>
        <pc:picChg chg="add mod">
          <ac:chgData name="Simon Rees (Estates &amp; Facilities)" userId="0ef39e82-3faa-4736-ac4c-46dd45d1d6f5" providerId="ADAL" clId="{3A76AEEA-0203-4CD3-97AD-B468BCA74D8A}" dt="2023-09-10T11:59:09.902" v="441"/>
          <ac:picMkLst>
            <pc:docMk/>
            <pc:sldMk cId="3692494015" sldId="264"/>
            <ac:picMk id="4" creationId="{2C70EC7F-4249-0448-395C-033BFD3EC109}"/>
          </ac:picMkLst>
        </pc:picChg>
      </pc:sldChg>
      <pc:sldChg chg="modSp new mod">
        <pc:chgData name="Simon Rees (Estates &amp; Facilities)" userId="0ef39e82-3faa-4736-ac4c-46dd45d1d6f5" providerId="ADAL" clId="{3A76AEEA-0203-4CD3-97AD-B468BCA74D8A}" dt="2023-09-10T12:00:58.242" v="524" actId="20577"/>
        <pc:sldMkLst>
          <pc:docMk/>
          <pc:sldMk cId="1371564289" sldId="265"/>
        </pc:sldMkLst>
        <pc:spChg chg="mod">
          <ac:chgData name="Simon Rees (Estates &amp; Facilities)" userId="0ef39e82-3faa-4736-ac4c-46dd45d1d6f5" providerId="ADAL" clId="{3A76AEEA-0203-4CD3-97AD-B468BCA74D8A}" dt="2023-09-10T12:00:28.782" v="461" actId="20577"/>
          <ac:spMkLst>
            <pc:docMk/>
            <pc:sldMk cId="1371564289" sldId="265"/>
            <ac:spMk id="2" creationId="{6676FBA2-62A7-A62B-CAA8-6AD13BB08120}"/>
          </ac:spMkLst>
        </pc:spChg>
        <pc:spChg chg="mod">
          <ac:chgData name="Simon Rees (Estates &amp; Facilities)" userId="0ef39e82-3faa-4736-ac4c-46dd45d1d6f5" providerId="ADAL" clId="{3A76AEEA-0203-4CD3-97AD-B468BCA74D8A}" dt="2023-09-10T12:00:58.242" v="524" actId="20577"/>
          <ac:spMkLst>
            <pc:docMk/>
            <pc:sldMk cId="1371564289" sldId="265"/>
            <ac:spMk id="3" creationId="{7877ACFB-C60D-FA74-EE51-74B5F28398D8}"/>
          </ac:spMkLst>
        </pc:spChg>
      </pc:sldChg>
      <pc:sldChg chg="new del">
        <pc:chgData name="Simon Rees (Estates &amp; Facilities)" userId="0ef39e82-3faa-4736-ac4c-46dd45d1d6f5" providerId="ADAL" clId="{3A76AEEA-0203-4CD3-97AD-B468BCA74D8A}" dt="2023-09-10T11:59:22.319" v="443" actId="680"/>
        <pc:sldMkLst>
          <pc:docMk/>
          <pc:sldMk cId="2101123920" sldId="265"/>
        </pc:sldMkLst>
      </pc:sldChg>
      <pc:sldChg chg="addSp delSp modSp new mod">
        <pc:chgData name="Simon Rees (Estates &amp; Facilities)" userId="0ef39e82-3faa-4736-ac4c-46dd45d1d6f5" providerId="ADAL" clId="{3A76AEEA-0203-4CD3-97AD-B468BCA74D8A}" dt="2023-09-10T12:02:03.073" v="558"/>
        <pc:sldMkLst>
          <pc:docMk/>
          <pc:sldMk cId="1634895229" sldId="266"/>
        </pc:sldMkLst>
        <pc:spChg chg="mod">
          <ac:chgData name="Simon Rees (Estates &amp; Facilities)" userId="0ef39e82-3faa-4736-ac4c-46dd45d1d6f5" providerId="ADAL" clId="{3A76AEEA-0203-4CD3-97AD-B468BCA74D8A}" dt="2023-09-10T12:01:42.571" v="557" actId="20577"/>
          <ac:spMkLst>
            <pc:docMk/>
            <pc:sldMk cId="1634895229" sldId="266"/>
            <ac:spMk id="2" creationId="{6C64EBCA-F73F-36A1-7FF2-BEB6863DA42A}"/>
          </ac:spMkLst>
        </pc:spChg>
        <pc:spChg chg="del">
          <ac:chgData name="Simon Rees (Estates &amp; Facilities)" userId="0ef39e82-3faa-4736-ac4c-46dd45d1d6f5" providerId="ADAL" clId="{3A76AEEA-0203-4CD3-97AD-B468BCA74D8A}" dt="2023-09-10T12:02:03.073" v="558"/>
          <ac:spMkLst>
            <pc:docMk/>
            <pc:sldMk cId="1634895229" sldId="266"/>
            <ac:spMk id="3" creationId="{D275D5A4-981A-3E7C-3E7A-8B2CFB09BCF1}"/>
          </ac:spMkLst>
        </pc:spChg>
        <pc:picChg chg="add mod">
          <ac:chgData name="Simon Rees (Estates &amp; Facilities)" userId="0ef39e82-3faa-4736-ac4c-46dd45d1d6f5" providerId="ADAL" clId="{3A76AEEA-0203-4CD3-97AD-B468BCA74D8A}" dt="2023-09-10T12:02:03.073" v="558"/>
          <ac:picMkLst>
            <pc:docMk/>
            <pc:sldMk cId="1634895229" sldId="266"/>
            <ac:picMk id="4" creationId="{7D6619F4-11D4-18C2-B5F2-9BA0513A46A6}"/>
          </ac:picMkLst>
        </pc:picChg>
      </pc:sldChg>
      <pc:sldChg chg="addSp delSp modSp new mod">
        <pc:chgData name="Simon Rees (Estates &amp; Facilities)" userId="0ef39e82-3faa-4736-ac4c-46dd45d1d6f5" providerId="ADAL" clId="{3A76AEEA-0203-4CD3-97AD-B468BCA74D8A}" dt="2023-09-10T12:02:50.656" v="590"/>
        <pc:sldMkLst>
          <pc:docMk/>
          <pc:sldMk cId="2774487938" sldId="267"/>
        </pc:sldMkLst>
        <pc:spChg chg="mod">
          <ac:chgData name="Simon Rees (Estates &amp; Facilities)" userId="0ef39e82-3faa-4736-ac4c-46dd45d1d6f5" providerId="ADAL" clId="{3A76AEEA-0203-4CD3-97AD-B468BCA74D8A}" dt="2023-09-10T12:02:30.330" v="589" actId="20577"/>
          <ac:spMkLst>
            <pc:docMk/>
            <pc:sldMk cId="2774487938" sldId="267"/>
            <ac:spMk id="2" creationId="{CC8FC492-89A9-93C4-687E-095E7C006EF4}"/>
          </ac:spMkLst>
        </pc:spChg>
        <pc:spChg chg="del">
          <ac:chgData name="Simon Rees (Estates &amp; Facilities)" userId="0ef39e82-3faa-4736-ac4c-46dd45d1d6f5" providerId="ADAL" clId="{3A76AEEA-0203-4CD3-97AD-B468BCA74D8A}" dt="2023-09-10T12:02:50.656" v="590"/>
          <ac:spMkLst>
            <pc:docMk/>
            <pc:sldMk cId="2774487938" sldId="267"/>
            <ac:spMk id="3" creationId="{0C214A43-2CBA-4200-F94E-B0CB8BE6CFE8}"/>
          </ac:spMkLst>
        </pc:spChg>
        <pc:picChg chg="add mod">
          <ac:chgData name="Simon Rees (Estates &amp; Facilities)" userId="0ef39e82-3faa-4736-ac4c-46dd45d1d6f5" providerId="ADAL" clId="{3A76AEEA-0203-4CD3-97AD-B468BCA74D8A}" dt="2023-09-10T12:02:50.656" v="590"/>
          <ac:picMkLst>
            <pc:docMk/>
            <pc:sldMk cId="2774487938" sldId="267"/>
            <ac:picMk id="4" creationId="{AF8E991C-D359-7C37-291D-A579A30888A7}"/>
          </ac:picMkLst>
        </pc:picChg>
      </pc:sldChg>
      <pc:sldChg chg="addSp delSp modSp new mod">
        <pc:chgData name="Simon Rees (Estates &amp; Facilities)" userId="0ef39e82-3faa-4736-ac4c-46dd45d1d6f5" providerId="ADAL" clId="{3A76AEEA-0203-4CD3-97AD-B468BCA74D8A}" dt="2023-09-10T12:05:35.206" v="708" actId="20577"/>
        <pc:sldMkLst>
          <pc:docMk/>
          <pc:sldMk cId="197488833" sldId="268"/>
        </pc:sldMkLst>
        <pc:spChg chg="mod">
          <ac:chgData name="Simon Rees (Estates &amp; Facilities)" userId="0ef39e82-3faa-4736-ac4c-46dd45d1d6f5" providerId="ADAL" clId="{3A76AEEA-0203-4CD3-97AD-B468BCA74D8A}" dt="2023-09-10T12:05:35.206" v="708" actId="20577"/>
          <ac:spMkLst>
            <pc:docMk/>
            <pc:sldMk cId="197488833" sldId="268"/>
            <ac:spMk id="2" creationId="{495A30E3-06C7-E1B0-0A5E-4E4090EC3543}"/>
          </ac:spMkLst>
        </pc:spChg>
        <pc:spChg chg="del">
          <ac:chgData name="Simon Rees (Estates &amp; Facilities)" userId="0ef39e82-3faa-4736-ac4c-46dd45d1d6f5" providerId="ADAL" clId="{3A76AEEA-0203-4CD3-97AD-B468BCA74D8A}" dt="2023-09-10T12:04:28.592" v="625"/>
          <ac:spMkLst>
            <pc:docMk/>
            <pc:sldMk cId="197488833" sldId="268"/>
            <ac:spMk id="3" creationId="{EE3CC1FB-34E2-9371-C500-B3C9BA2B837B}"/>
          </ac:spMkLst>
        </pc:spChg>
        <pc:picChg chg="add mod">
          <ac:chgData name="Simon Rees (Estates &amp; Facilities)" userId="0ef39e82-3faa-4736-ac4c-46dd45d1d6f5" providerId="ADAL" clId="{3A76AEEA-0203-4CD3-97AD-B468BCA74D8A}" dt="2023-09-10T12:04:28.592" v="625"/>
          <ac:picMkLst>
            <pc:docMk/>
            <pc:sldMk cId="197488833" sldId="268"/>
            <ac:picMk id="4" creationId="{1657FE33-41C1-DC41-4B9B-65C58CF0497C}"/>
          </ac:picMkLst>
        </pc:picChg>
      </pc:sldChg>
      <pc:sldChg chg="addSp delSp modSp new mod">
        <pc:chgData name="Simon Rees (Estates &amp; Facilities)" userId="0ef39e82-3faa-4736-ac4c-46dd45d1d6f5" providerId="ADAL" clId="{3A76AEEA-0203-4CD3-97AD-B468BCA74D8A}" dt="2023-09-10T12:05:46.888" v="709"/>
        <pc:sldMkLst>
          <pc:docMk/>
          <pc:sldMk cId="713925100" sldId="269"/>
        </pc:sldMkLst>
        <pc:spChg chg="mod">
          <ac:chgData name="Simon Rees (Estates &amp; Facilities)" userId="0ef39e82-3faa-4736-ac4c-46dd45d1d6f5" providerId="ADAL" clId="{3A76AEEA-0203-4CD3-97AD-B468BCA74D8A}" dt="2023-09-10T12:05:15.197" v="690" actId="20577"/>
          <ac:spMkLst>
            <pc:docMk/>
            <pc:sldMk cId="713925100" sldId="269"/>
            <ac:spMk id="2" creationId="{4CC93625-8507-BF9C-7C4F-72B503937B89}"/>
          </ac:spMkLst>
        </pc:spChg>
        <pc:spChg chg="del">
          <ac:chgData name="Simon Rees (Estates &amp; Facilities)" userId="0ef39e82-3faa-4736-ac4c-46dd45d1d6f5" providerId="ADAL" clId="{3A76AEEA-0203-4CD3-97AD-B468BCA74D8A}" dt="2023-09-10T12:05:46.888" v="709"/>
          <ac:spMkLst>
            <pc:docMk/>
            <pc:sldMk cId="713925100" sldId="269"/>
            <ac:spMk id="3" creationId="{AFB65C00-E113-C19B-CB16-C5B76452CDA0}"/>
          </ac:spMkLst>
        </pc:spChg>
        <pc:picChg chg="add mod">
          <ac:chgData name="Simon Rees (Estates &amp; Facilities)" userId="0ef39e82-3faa-4736-ac4c-46dd45d1d6f5" providerId="ADAL" clId="{3A76AEEA-0203-4CD3-97AD-B468BCA74D8A}" dt="2023-09-10T12:05:46.888" v="709"/>
          <ac:picMkLst>
            <pc:docMk/>
            <pc:sldMk cId="713925100" sldId="269"/>
            <ac:picMk id="4" creationId="{38555506-2074-D39F-5C84-BE5EEF384FDB}"/>
          </ac:picMkLst>
        </pc:picChg>
      </pc:sldChg>
      <pc:sldChg chg="addSp delSp modSp new mod modClrScheme chgLayout">
        <pc:chgData name="Simon Rees (Estates &amp; Facilities)" userId="0ef39e82-3faa-4736-ac4c-46dd45d1d6f5" providerId="ADAL" clId="{3A76AEEA-0203-4CD3-97AD-B468BCA74D8A}" dt="2023-09-10T12:07:49.712" v="742" actId="1076"/>
        <pc:sldMkLst>
          <pc:docMk/>
          <pc:sldMk cId="4051814605" sldId="270"/>
        </pc:sldMkLst>
        <pc:spChg chg="mod ord">
          <ac:chgData name="Simon Rees (Estates &amp; Facilities)" userId="0ef39e82-3faa-4736-ac4c-46dd45d1d6f5" providerId="ADAL" clId="{3A76AEEA-0203-4CD3-97AD-B468BCA74D8A}" dt="2023-09-10T12:07:49.712" v="742" actId="1076"/>
          <ac:spMkLst>
            <pc:docMk/>
            <pc:sldMk cId="4051814605" sldId="270"/>
            <ac:spMk id="2" creationId="{943CAA9A-BE07-B0C4-5DED-313B710AB8C3}"/>
          </ac:spMkLst>
        </pc:spChg>
        <pc:spChg chg="del">
          <ac:chgData name="Simon Rees (Estates &amp; Facilities)" userId="0ef39e82-3faa-4736-ac4c-46dd45d1d6f5" providerId="ADAL" clId="{3A76AEEA-0203-4CD3-97AD-B468BCA74D8A}" dt="2023-09-10T12:06:31.875" v="711"/>
          <ac:spMkLst>
            <pc:docMk/>
            <pc:sldMk cId="4051814605" sldId="270"/>
            <ac:spMk id="3" creationId="{025ACB92-DAAE-0093-DF75-74EDAECB63B3}"/>
          </ac:spMkLst>
        </pc:spChg>
        <pc:spChg chg="add del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5" creationId="{4AF2BAEB-1616-AD4A-37FE-138710190049}"/>
          </ac:spMkLst>
        </pc:spChg>
        <pc:spChg chg="add del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6" creationId="{791EFD93-30E7-181C-AD1B-46618DC60842}"/>
          </ac:spMkLst>
        </pc:spChg>
        <pc:spChg chg="add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9" creationId="{74721122-89F8-4D30-96AD-AD3C42036C47}"/>
          </ac:spMkLst>
        </pc:spChg>
        <pc:spChg chg="add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11" creationId="{86FBCF00-5BD9-4404-ADD1-79126E752DC6}"/>
          </ac:spMkLst>
        </pc:spChg>
        <pc:spChg chg="add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13" creationId="{97F641BA-3926-409B-86FB-4880BC454A47}"/>
          </ac:spMkLst>
        </pc:spChg>
        <pc:spChg chg="add mod ord">
          <ac:chgData name="Simon Rees (Estates &amp; Facilities)" userId="0ef39e82-3faa-4736-ac4c-46dd45d1d6f5" providerId="ADAL" clId="{3A76AEEA-0203-4CD3-97AD-B468BCA74D8A}" dt="2023-09-10T12:07:32.512" v="740" actId="700"/>
          <ac:spMkLst>
            <pc:docMk/>
            <pc:sldMk cId="4051814605" sldId="270"/>
            <ac:spMk id="15" creationId="{56521AEE-F472-4ED9-82B3-4E0791BB0CA3}"/>
          </ac:spMkLst>
        </pc:spChg>
        <pc:picChg chg="add mod ord">
          <ac:chgData name="Simon Rees (Estates &amp; Facilities)" userId="0ef39e82-3faa-4736-ac4c-46dd45d1d6f5" providerId="ADAL" clId="{3A76AEEA-0203-4CD3-97AD-B468BCA74D8A}" dt="2023-09-10T12:07:32.512" v="740" actId="700"/>
          <ac:picMkLst>
            <pc:docMk/>
            <pc:sldMk cId="4051814605" sldId="270"/>
            <ac:picMk id="4" creationId="{A0436895-9E17-9DA9-2319-DB39FA277AB5}"/>
          </ac:picMkLst>
        </pc:picChg>
      </pc:sldChg>
      <pc:sldChg chg="addSp delSp modSp new mod">
        <pc:chgData name="Simon Rees (Estates &amp; Facilities)" userId="0ef39e82-3faa-4736-ac4c-46dd45d1d6f5" providerId="ADAL" clId="{3A76AEEA-0203-4CD3-97AD-B468BCA74D8A}" dt="2023-09-10T12:24:51.583" v="800" actId="20577"/>
        <pc:sldMkLst>
          <pc:docMk/>
          <pc:sldMk cId="1014784671" sldId="271"/>
        </pc:sldMkLst>
        <pc:spChg chg="mod">
          <ac:chgData name="Simon Rees (Estates &amp; Facilities)" userId="0ef39e82-3faa-4736-ac4c-46dd45d1d6f5" providerId="ADAL" clId="{3A76AEEA-0203-4CD3-97AD-B468BCA74D8A}" dt="2023-09-10T12:24:51.583" v="800" actId="20577"/>
          <ac:spMkLst>
            <pc:docMk/>
            <pc:sldMk cId="1014784671" sldId="271"/>
            <ac:spMk id="2" creationId="{1B52B500-A9A6-118E-04E2-A4EBD17E8644}"/>
          </ac:spMkLst>
        </pc:spChg>
        <pc:spChg chg="del">
          <ac:chgData name="Simon Rees (Estates &amp; Facilities)" userId="0ef39e82-3faa-4736-ac4c-46dd45d1d6f5" providerId="ADAL" clId="{3A76AEEA-0203-4CD3-97AD-B468BCA74D8A}" dt="2023-09-10T12:08:57.822" v="744"/>
          <ac:spMkLst>
            <pc:docMk/>
            <pc:sldMk cId="1014784671" sldId="271"/>
            <ac:spMk id="3" creationId="{1EEA0915-8CC9-7E40-9B73-8CCA87233632}"/>
          </ac:spMkLst>
        </pc:spChg>
        <pc:picChg chg="add mod">
          <ac:chgData name="Simon Rees (Estates &amp; Facilities)" userId="0ef39e82-3faa-4736-ac4c-46dd45d1d6f5" providerId="ADAL" clId="{3A76AEEA-0203-4CD3-97AD-B468BCA74D8A}" dt="2023-09-10T12:08:57.822" v="744"/>
          <ac:picMkLst>
            <pc:docMk/>
            <pc:sldMk cId="1014784671" sldId="271"/>
            <ac:picMk id="4" creationId="{48E89E75-E782-7027-8451-4BBA3A998B76}"/>
          </ac:picMkLst>
        </pc:picChg>
      </pc:sldChg>
      <pc:sldChg chg="modSp new mod">
        <pc:chgData name="Simon Rees (Estates &amp; Facilities)" userId="0ef39e82-3faa-4736-ac4c-46dd45d1d6f5" providerId="ADAL" clId="{3A76AEEA-0203-4CD3-97AD-B468BCA74D8A}" dt="2023-09-10T12:28:27.310" v="991" actId="20577"/>
        <pc:sldMkLst>
          <pc:docMk/>
          <pc:sldMk cId="2521398688" sldId="272"/>
        </pc:sldMkLst>
        <pc:spChg chg="mod">
          <ac:chgData name="Simon Rees (Estates &amp; Facilities)" userId="0ef39e82-3faa-4736-ac4c-46dd45d1d6f5" providerId="ADAL" clId="{3A76AEEA-0203-4CD3-97AD-B468BCA74D8A}" dt="2023-09-10T12:26:17.715" v="816" actId="20577"/>
          <ac:spMkLst>
            <pc:docMk/>
            <pc:sldMk cId="2521398688" sldId="272"/>
            <ac:spMk id="2" creationId="{3B16D25F-2D00-2C18-B681-DAF18828EB95}"/>
          </ac:spMkLst>
        </pc:spChg>
        <pc:spChg chg="mod">
          <ac:chgData name="Simon Rees (Estates &amp; Facilities)" userId="0ef39e82-3faa-4736-ac4c-46dd45d1d6f5" providerId="ADAL" clId="{3A76AEEA-0203-4CD3-97AD-B468BCA74D8A}" dt="2023-09-10T12:28:27.310" v="991" actId="20577"/>
          <ac:spMkLst>
            <pc:docMk/>
            <pc:sldMk cId="2521398688" sldId="272"/>
            <ac:spMk id="3" creationId="{8666853A-48B4-1C91-5E62-F5667D7446E0}"/>
          </ac:spMkLst>
        </pc:spChg>
      </pc:sldChg>
      <pc:sldChg chg="addSp delSp modSp new mod">
        <pc:chgData name="Simon Rees (Estates &amp; Facilities)" userId="0ef39e82-3faa-4736-ac4c-46dd45d1d6f5" providerId="ADAL" clId="{3A76AEEA-0203-4CD3-97AD-B468BCA74D8A}" dt="2023-09-10T12:29:29.976" v="1023"/>
        <pc:sldMkLst>
          <pc:docMk/>
          <pc:sldMk cId="1257510527" sldId="273"/>
        </pc:sldMkLst>
        <pc:spChg chg="mod">
          <ac:chgData name="Simon Rees (Estates &amp; Facilities)" userId="0ef39e82-3faa-4736-ac4c-46dd45d1d6f5" providerId="ADAL" clId="{3A76AEEA-0203-4CD3-97AD-B468BCA74D8A}" dt="2023-09-10T12:28:56.028" v="1022" actId="20577"/>
          <ac:spMkLst>
            <pc:docMk/>
            <pc:sldMk cId="1257510527" sldId="273"/>
            <ac:spMk id="2" creationId="{8999383B-DE08-1A87-503A-0E746B6DEA63}"/>
          </ac:spMkLst>
        </pc:spChg>
        <pc:spChg chg="del">
          <ac:chgData name="Simon Rees (Estates &amp; Facilities)" userId="0ef39e82-3faa-4736-ac4c-46dd45d1d6f5" providerId="ADAL" clId="{3A76AEEA-0203-4CD3-97AD-B468BCA74D8A}" dt="2023-09-10T12:29:29.976" v="1023"/>
          <ac:spMkLst>
            <pc:docMk/>
            <pc:sldMk cId="1257510527" sldId="273"/>
            <ac:spMk id="3" creationId="{93C95B08-9B97-8F97-F4DD-BA5676A8BDCC}"/>
          </ac:spMkLst>
        </pc:spChg>
        <pc:picChg chg="add mod">
          <ac:chgData name="Simon Rees (Estates &amp; Facilities)" userId="0ef39e82-3faa-4736-ac4c-46dd45d1d6f5" providerId="ADAL" clId="{3A76AEEA-0203-4CD3-97AD-B468BCA74D8A}" dt="2023-09-10T12:29:29.976" v="1023"/>
          <ac:picMkLst>
            <pc:docMk/>
            <pc:sldMk cId="1257510527" sldId="273"/>
            <ac:picMk id="4" creationId="{5E7B796A-6FEF-91BB-A224-E69E5BEEE14D}"/>
          </ac:picMkLst>
        </pc:picChg>
      </pc:sldChg>
      <pc:sldChg chg="modSp new mod">
        <pc:chgData name="Simon Rees (Estates &amp; Facilities)" userId="0ef39e82-3faa-4736-ac4c-46dd45d1d6f5" providerId="ADAL" clId="{3A76AEEA-0203-4CD3-97AD-B468BCA74D8A}" dt="2023-09-10T12:34:59.228" v="1525" actId="20577"/>
        <pc:sldMkLst>
          <pc:docMk/>
          <pc:sldMk cId="1355374924" sldId="274"/>
        </pc:sldMkLst>
        <pc:spChg chg="mod">
          <ac:chgData name="Simon Rees (Estates &amp; Facilities)" userId="0ef39e82-3faa-4736-ac4c-46dd45d1d6f5" providerId="ADAL" clId="{3A76AEEA-0203-4CD3-97AD-B468BCA74D8A}" dt="2023-09-10T12:29:52.036" v="1034" actId="20577"/>
          <ac:spMkLst>
            <pc:docMk/>
            <pc:sldMk cId="1355374924" sldId="274"/>
            <ac:spMk id="2" creationId="{1851C720-8394-0581-6964-849AED5CE1C1}"/>
          </ac:spMkLst>
        </pc:spChg>
        <pc:spChg chg="mod">
          <ac:chgData name="Simon Rees (Estates &amp; Facilities)" userId="0ef39e82-3faa-4736-ac4c-46dd45d1d6f5" providerId="ADAL" clId="{3A76AEEA-0203-4CD3-97AD-B468BCA74D8A}" dt="2023-09-10T12:34:59.228" v="1525" actId="20577"/>
          <ac:spMkLst>
            <pc:docMk/>
            <pc:sldMk cId="1355374924" sldId="274"/>
            <ac:spMk id="3" creationId="{D431B74E-8383-A12A-594A-526C2D251FEC}"/>
          </ac:spMkLst>
        </pc:spChg>
      </pc:sldChg>
      <pc:sldMasterChg chg="del delSldLayout">
        <pc:chgData name="Simon Rees (Estates &amp; Facilities)" userId="0ef39e82-3faa-4736-ac4c-46dd45d1d6f5" providerId="ADAL" clId="{3A76AEEA-0203-4CD3-97AD-B468BCA74D8A}" dt="2023-09-10T11:38:18.299" v="2" actId="26606"/>
        <pc:sldMasterMkLst>
          <pc:docMk/>
          <pc:sldMasterMk cId="487062397" sldId="2147483648"/>
        </pc:sldMasterMkLst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1976402053" sldId="2147483649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2582226497" sldId="2147483650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699139255" sldId="2147483651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3008662628" sldId="2147483652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2476534990" sldId="2147483653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3375881889" sldId="2147483654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2406006961" sldId="2147483655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163253207" sldId="2147483656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3495417147" sldId="2147483657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1862704055" sldId="2147483658"/>
          </pc:sldLayoutMkLst>
        </pc:sldLayoutChg>
        <pc:sldLayoutChg chg="del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487062397" sldId="2147483648"/>
            <pc:sldLayoutMk cId="1122272524" sldId="2147483659"/>
          </pc:sldLayoutMkLst>
        </pc:sldLayoutChg>
      </pc:sldMasterChg>
      <pc:sldMasterChg chg="add addSldLayout">
        <pc:chgData name="Simon Rees (Estates &amp; Facilities)" userId="0ef39e82-3faa-4736-ac4c-46dd45d1d6f5" providerId="ADAL" clId="{3A76AEEA-0203-4CD3-97AD-B468BCA74D8A}" dt="2023-09-10T11:38:18.299" v="2" actId="26606"/>
        <pc:sldMasterMkLst>
          <pc:docMk/>
          <pc:sldMasterMk cId="3964551803" sldId="2147483738"/>
        </pc:sldMasterMkLst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05995606" sldId="2147483727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54478590" sldId="2147483728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4173386173" sldId="2147483729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1168676513" sldId="2147483730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1346707900" sldId="2147483731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1223696252" sldId="2147483732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687040202" sldId="2147483733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2177134037" sldId="2147483734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795998064" sldId="2147483735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631626856" sldId="2147483736"/>
          </pc:sldLayoutMkLst>
        </pc:sldLayoutChg>
        <pc:sldLayoutChg chg="add">
          <pc:chgData name="Simon Rees (Estates &amp; Facilities)" userId="0ef39e82-3faa-4736-ac4c-46dd45d1d6f5" providerId="ADAL" clId="{3A76AEEA-0203-4CD3-97AD-B468BCA74D8A}" dt="2023-09-10T11:38:18.299" v="2" actId="26606"/>
          <pc:sldLayoutMkLst>
            <pc:docMk/>
            <pc:sldMasterMk cId="3964551803" sldId="2147483738"/>
            <pc:sldLayoutMk cId="3269775498" sldId="21474837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040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134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998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626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775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70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95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78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386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676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96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9/10/2023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551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0FBD20-EC25-4BEE-AD5F-E459FA1E6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EDDB1B5F-D810-DA6C-A5B8-047605FCE2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15" b="12685"/>
          <a:stretch/>
        </p:blipFill>
        <p:spPr>
          <a:xfrm>
            <a:off x="20" y="-4"/>
            <a:ext cx="12191980" cy="685800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0880"/>
            <a:ext cx="12192000" cy="362712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3EADBE7-73C4-5D6C-52C3-6338374512C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981199" y="2362200"/>
            <a:ext cx="6438645" cy="2400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110000"/>
              </a:lnSpc>
              <a:spcAft>
                <a:spcPct val="0"/>
              </a:spcAft>
              <a:buClrTx/>
              <a:buSzTx/>
              <a:tabLst/>
            </a:pPr>
            <a:r>
              <a:rPr kumimoji="0" lang="en-US" altLang="en-US" sz="4400" b="0" i="0" u="none" strike="noStrike" normalizeH="0">
                <a:ln>
                  <a:noFill/>
                </a:ln>
                <a:effectLst/>
              </a:rPr>
              <a:t>MANAGING WORK BASED PROJECTS BMPF7018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021BD0-5168-EA44-9489-CBF78A8F4B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8489" y="5075226"/>
            <a:ext cx="6438645" cy="11350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Course Work No. 2 – Presentation</a:t>
            </a:r>
          </a:p>
          <a:p>
            <a:r>
              <a:rPr lang="en-US" dirty="0">
                <a:solidFill>
                  <a:srgbClr val="FFFFFF"/>
                </a:solidFill>
              </a:rPr>
              <a:t>Name: Simon Rees Student Number: 2247139</a:t>
            </a:r>
          </a:p>
        </p:txBody>
      </p:sp>
    </p:spTree>
    <p:extLst>
      <p:ext uri="{BB962C8B-B14F-4D97-AF65-F5344CB8AC3E}">
        <p14:creationId xmlns:p14="http://schemas.microsoft.com/office/powerpoint/2010/main" val="1621771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D6119-DC3D-2F74-2A49-44D4B1E34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914400"/>
            <a:ext cx="4529229" cy="4152900"/>
          </a:xfrm>
        </p:spPr>
        <p:txBody>
          <a:bodyPr anchor="t">
            <a:normAutofit/>
          </a:bodyPr>
          <a:lstStyle/>
          <a:p>
            <a:r>
              <a:rPr lang="en-GB" dirty="0"/>
              <a:t>The Project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FFC5CC-8643-E241-6221-7F819A471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14400"/>
            <a:ext cx="5181600" cy="5081695"/>
          </a:xfrm>
        </p:spPr>
        <p:txBody>
          <a:bodyPr>
            <a:normAutofit/>
          </a:bodyPr>
          <a:lstStyle/>
          <a:p>
            <a:r>
              <a:rPr lang="en-GB">
                <a:effectLst/>
              </a:rPr>
              <a:t>The project selected for this exercise involves replacing roof coverings to an existing library building. </a:t>
            </a:r>
            <a:endParaRPr lang="en-GB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 smtClean="0"/>
              <a:pPr>
                <a:spcAft>
                  <a:spcPts val="600"/>
                </a:spcAft>
              </a:pPr>
              <a:t>9/10/2023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029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0FD2CF0-26F8-4AFC-AF86-A70CEE15E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914400"/>
            <a:ext cx="4529229" cy="4152900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Project Methodology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B4C57A9-731E-47F5-8948-023B83570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14400"/>
            <a:ext cx="5181600" cy="5081695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 Waterfall methodology will be used, supplemented with Project Canvas and Microsoft Project to provide visual tools</a:t>
            </a:r>
            <a:endParaRPr lang="en-US" sz="2000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 smtClean="0"/>
              <a:pPr>
                <a:spcAft>
                  <a:spcPts val="600"/>
                </a:spcAft>
              </a:pPr>
              <a:t>9/10/2023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10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71B1A-DFB8-1020-C0A1-42AC498DE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selecting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D5E23-E42A-1760-6EEB-25AC6514B7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Relatively simple project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Small team involved with limited knowledge and experience of other project management methodologies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Waterfall methodology flow is well suited to construction projects</a:t>
            </a: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Project Canvas provides a simplified project overview that all team members can refer to.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Microsoft Project will provide an overview of the project time line and can be used throughout the project as a monitoring tool.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61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F29A0-8BFD-FED9-7A46-9EA675F4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92" y="914399"/>
            <a:ext cx="4787709" cy="1447801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500"/>
              <a:t>Structure of waterfall methodology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6C901585-36E5-0945-8ED6-8900B0509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576" t="13795" r="38843" b="16735"/>
          <a:stretch/>
        </p:blipFill>
        <p:spPr bwMode="auto">
          <a:xfrm>
            <a:off x="6321287" y="647700"/>
            <a:ext cx="3548478" cy="55626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Date Placeholder 5">
            <a:extLst>
              <a:ext uri="{FF2B5EF4-FFF2-40B4-BE49-F238E27FC236}">
                <a16:creationId xmlns:a16="http://schemas.microsoft.com/office/drawing/2014/main" id="{275F7D11-D84E-4242-A8CC-4DC7D8B195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0591" y="6332538"/>
            <a:ext cx="299827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2860750-E265-4D1E-A5BB-49DF775C696F}" type="datetime1">
              <a:rPr lang="en-US" smtClean="0"/>
              <a:pPr>
                <a:spcAft>
                  <a:spcPts val="600"/>
                </a:spcAft>
              </a:pPr>
              <a:t>9/10/2023</a:t>
            </a:fld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7621BFC8-D5CA-438B-AED9-B002D9D61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335AD9EB-1BBC-4CF8-8FAE-1E89D7A57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71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DB948-AB7C-4DAD-780B-852836304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914400"/>
            <a:ext cx="3424329" cy="2067859"/>
          </a:xfrm>
        </p:spPr>
        <p:txBody>
          <a:bodyPr anchor="t">
            <a:normAutofit/>
          </a:bodyPr>
          <a:lstStyle/>
          <a:p>
            <a:r>
              <a:rPr lang="en-GB" sz="3200"/>
              <a:t>Stage 1: 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E2843-B46A-6D1B-BF05-C836BE52D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244" y="914400"/>
            <a:ext cx="6361355" cy="5029200"/>
          </a:xfrm>
        </p:spPr>
        <p:txBody>
          <a:bodyPr>
            <a:normAutofit/>
          </a:bodyPr>
          <a:lstStyle/>
          <a:p>
            <a:r>
              <a:rPr lang="en-GB" dirty="0"/>
              <a:t>Project Purpose - </a:t>
            </a:r>
            <a:r>
              <a:rPr lang="en-US" dirty="0">
                <a:effectLst/>
              </a:rPr>
              <a:t>prevent the roof from leaking further and stopping any further inconvenience to the building users</a:t>
            </a:r>
          </a:p>
          <a:p>
            <a:r>
              <a:rPr lang="en-US" dirty="0"/>
              <a:t>Project Scope - </a:t>
            </a:r>
            <a:r>
              <a:rPr lang="en-US" dirty="0">
                <a:effectLst/>
              </a:rPr>
              <a:t>replace the flat roof and the roof lights within this area. It will not involve any work to the existing pitched slate roofs</a:t>
            </a:r>
          </a:p>
          <a:p>
            <a:r>
              <a:rPr lang="en-US" dirty="0"/>
              <a:t>Project Success Criteria – As table opposite</a:t>
            </a:r>
          </a:p>
          <a:p>
            <a:r>
              <a:rPr lang="en-US" dirty="0"/>
              <a:t>Project Outcome - </a:t>
            </a:r>
            <a:r>
              <a:rPr lang="en-US" sz="18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 watertight, secure and highly insulated roof with a life expectancy in excess of 30 years.</a:t>
            </a:r>
            <a:endParaRPr lang="en-GB" dirty="0"/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275F7D11-D84E-4242-A8CC-4DC7D8B195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2860750-E265-4D1E-A5BB-49DF775C696F}" type="datetime1">
              <a:rPr lang="en-US" smtClean="0"/>
              <a:pPr>
                <a:spcAft>
                  <a:spcPts val="600"/>
                </a:spcAft>
              </a:pPr>
              <a:t>9/10/2023</a:t>
            </a:fld>
            <a:endParaRPr lang="en-US" dirty="0"/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7621BFC8-D5CA-438B-AED9-B002D9D61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335AD9EB-1BBC-4CF8-8FAE-1E89D7A57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96E988-0D55-D13C-C407-BCC571965F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713394"/>
              </p:ext>
            </p:extLst>
          </p:nvPr>
        </p:nvGraphicFramePr>
        <p:xfrm>
          <a:off x="652371" y="3371531"/>
          <a:ext cx="3424329" cy="2488974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901671">
                  <a:extLst>
                    <a:ext uri="{9D8B030D-6E8A-4147-A177-3AD203B41FA5}">
                      <a16:colId xmlns:a16="http://schemas.microsoft.com/office/drawing/2014/main" val="1593017911"/>
                    </a:ext>
                  </a:extLst>
                </a:gridCol>
                <a:gridCol w="1522658">
                  <a:extLst>
                    <a:ext uri="{9D8B030D-6E8A-4147-A177-3AD203B41FA5}">
                      <a16:colId xmlns:a16="http://schemas.microsoft.com/office/drawing/2014/main" val="3448525425"/>
                    </a:ext>
                  </a:extLst>
                </a:gridCol>
              </a:tblGrid>
              <a:tr h="68175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300" b="0" kern="100" cap="all" spc="150">
                          <a:solidFill>
                            <a:schemeClr val="lt1"/>
                          </a:solidFill>
                          <a:effectLst/>
                        </a:rPr>
                        <a:t>Success Criteria</a:t>
                      </a:r>
                      <a:endParaRPr lang="en-GB" sz="1300" b="0" kern="100" cap="all" spc="15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300" b="0" kern="100" cap="all" spc="150">
                          <a:solidFill>
                            <a:schemeClr val="lt1"/>
                          </a:solidFill>
                          <a:effectLst/>
                        </a:rPr>
                        <a:t>Measure</a:t>
                      </a:r>
                      <a:endParaRPr lang="en-GB" sz="1300" b="0" kern="100" cap="all" spc="150">
                        <a:solidFill>
                          <a:schemeClr val="lt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1403660"/>
                  </a:ext>
                </a:extLst>
              </a:tr>
              <a:tr h="60240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Deliver within budget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 cap="none" spc="0">
                          <a:solidFill>
                            <a:schemeClr val="tx1"/>
                          </a:solidFill>
                          <a:effectLst/>
                        </a:rPr>
                        <a:t>Budget cost v. Actual cost</a:t>
                      </a:r>
                      <a:endParaRPr lang="en-GB" sz="11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4053582"/>
                  </a:ext>
                </a:extLst>
              </a:tr>
              <a:tr h="60240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Deliver within agreed timescales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 cap="none" spc="0">
                          <a:solidFill>
                            <a:schemeClr val="tx1"/>
                          </a:solidFill>
                          <a:effectLst/>
                        </a:rPr>
                        <a:t>Gantt chart programme</a:t>
                      </a:r>
                      <a:endParaRPr lang="en-GB" sz="11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4483952"/>
                  </a:ext>
                </a:extLst>
              </a:tr>
              <a:tr h="60240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b="1" kern="100" cap="none" spc="0">
                          <a:solidFill>
                            <a:schemeClr val="tx1"/>
                          </a:solidFill>
                          <a:effectLst/>
                        </a:rPr>
                        <a:t>Minimum disruption to building users</a:t>
                      </a:r>
                      <a:endParaRPr lang="en-GB" sz="11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 cap="none" spc="0">
                          <a:solidFill>
                            <a:schemeClr val="tx1"/>
                          </a:solidFill>
                          <a:effectLst/>
                        </a:rPr>
                        <a:t>Staff and user survey</a:t>
                      </a:r>
                      <a:endParaRPr lang="en-GB" sz="11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4100" marR="114100" marT="114100" marB="11410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2319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4916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471C6-8E76-BCC2-8ADA-346B6C778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canvas for initiation stage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5BD280F4-7122-72E2-F6DB-E46D1C1BE5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11" t="8642" r="9373" b="5163"/>
          <a:stretch/>
        </p:blipFill>
        <p:spPr bwMode="auto">
          <a:xfrm>
            <a:off x="3229895" y="2095500"/>
            <a:ext cx="5465511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73212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4EBCA-F73F-36A1-7FF2-BEB6863DA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for initiation stage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7D6619F4-11D4-18C2-B5F2-9BA0513A4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" t="10304" r="11921" b="24381"/>
          <a:stretch/>
        </p:blipFill>
        <p:spPr bwMode="auto">
          <a:xfrm>
            <a:off x="2080468" y="2095500"/>
            <a:ext cx="7764365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34895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92666-CAB0-FC04-9733-75D06CB11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2: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C11B6-1B7C-351E-2C0C-2E658EB81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ix Project elements that will initially be completed at this stage:–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Team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Stakeholders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Users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Resources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Constraints </a:t>
            </a:r>
          </a:p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Risks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211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63691-F964-19DE-DAFE-9394F6F40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canvas for planning stage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2C70EC7F-4249-0448-395C-033BFD3EC1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85" t="8642" r="9003" b="5384"/>
          <a:stretch/>
        </p:blipFill>
        <p:spPr bwMode="auto">
          <a:xfrm>
            <a:off x="3212933" y="2095500"/>
            <a:ext cx="5499434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9249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FC492-89A9-93C4-687E-095E7C006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for planning stage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AF8E991C-D359-7C37-291D-A579A30888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" t="10304" r="11921" b="24381"/>
          <a:stretch/>
        </p:blipFill>
        <p:spPr bwMode="auto">
          <a:xfrm>
            <a:off x="2080468" y="2095500"/>
            <a:ext cx="7764365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74487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FBA2-62A7-A62B-CAA8-6AD13BB08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3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7ACFB-C60D-FA74-EE51-74B5F28398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Split into two phases</a:t>
            </a:r>
          </a:p>
          <a:p>
            <a:r>
              <a:rPr lang="en-GB" dirty="0"/>
              <a:t>1.) Tender phase</a:t>
            </a:r>
          </a:p>
          <a:p>
            <a:r>
              <a:rPr lang="en-GB" dirty="0"/>
              <a:t>2.) Construction phase</a:t>
            </a:r>
          </a:p>
        </p:txBody>
      </p:sp>
    </p:spTree>
    <p:extLst>
      <p:ext uri="{BB962C8B-B14F-4D97-AF65-F5344CB8AC3E}">
        <p14:creationId xmlns:p14="http://schemas.microsoft.com/office/powerpoint/2010/main" val="1371564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A30E3-06C7-E1B0-0A5E-4E4090EC3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Gantt chart for execution Stage - Tender Phase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1657FE33-41C1-DC41-4B9B-65C58CF049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304" r="4720" b="30530"/>
          <a:stretch/>
        </p:blipFill>
        <p:spPr bwMode="auto">
          <a:xfrm>
            <a:off x="1314960" y="2095500"/>
            <a:ext cx="9295380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74888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93625-8507-BF9C-7C4F-72B503937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Gantt chart for execution stage – Construction phase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38555506-2074-D39F-5C84-BE5EEF384F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636" r="4941" b="35516"/>
          <a:stretch/>
        </p:blipFill>
        <p:spPr bwMode="auto">
          <a:xfrm>
            <a:off x="867802" y="2095500"/>
            <a:ext cx="10189697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13925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AA9A-BE07-B0C4-5DED-313B710AB8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3297" y="1017528"/>
            <a:ext cx="3981450" cy="1498491"/>
          </a:xfrm>
        </p:spPr>
        <p:txBody>
          <a:bodyPr>
            <a:normAutofit/>
          </a:bodyPr>
          <a:lstStyle/>
          <a:p>
            <a:r>
              <a:rPr lang="en-GB" dirty="0"/>
              <a:t>Monitoring and control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4721122-89F8-4D30-96AD-AD3C42036C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6150" y="4423790"/>
            <a:ext cx="3981449" cy="996119"/>
          </a:xfrm>
        </p:spPr>
        <p:txBody>
          <a:bodyPr>
            <a:normAutofit fontScale="85000" lnSpcReduction="20000"/>
          </a:bodyPr>
          <a:lstStyle/>
          <a:p>
            <a:pPr algn="r">
              <a:tabLst>
                <a:tab pos="2865755" algn="ctr"/>
                <a:tab pos="5731510" algn="r"/>
              </a:tabLst>
            </a:pP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Monitor and Control Project Work (PMBOK Guide 2017)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A0436895-9E17-9DA9-2319-DB39FA277AB5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l="40993" t="44375" r="14470" b="18730"/>
          <a:stretch/>
        </p:blipFill>
        <p:spPr bwMode="auto">
          <a:xfrm>
            <a:off x="0" y="1889013"/>
            <a:ext cx="5576888" cy="30799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7F641BA-3926-409B-86FB-4880BC454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56521AEE-F472-4ED9-82B3-4E0791BB0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86FBCF00-5BD9-4404-ADD1-79126E752D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7CCFFEB-476C-4C7B-A18E-7186B0DB1D22}" type="datetime1">
              <a:rPr lang="en-US" smtClean="0"/>
              <a:pPr>
                <a:spcAft>
                  <a:spcPts val="600"/>
                </a:spcAft>
              </a:pPr>
              <a:t>9/10/2023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814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2B500-A9A6-118E-04E2-A4EBD17E8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Gantt chart for monitoring and control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8E89E75-E782-7027-8451-4BBA3A998B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470" r="4720" b="14742"/>
          <a:stretch/>
        </p:blipFill>
        <p:spPr bwMode="auto">
          <a:xfrm>
            <a:off x="2285788" y="2095500"/>
            <a:ext cx="7353725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14784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D25F-2D00-2C18-B681-DAF18828E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4 closing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853A-48B4-1C91-5E62-F5667D744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Final completion of all actions and milestones</a:t>
            </a:r>
          </a:p>
          <a:p>
            <a:r>
              <a:rPr lang="en-GB" dirty="0"/>
              <a:t>Handover of completed product and relevant documentation</a:t>
            </a:r>
          </a:p>
          <a:p>
            <a:r>
              <a:rPr lang="en-GB" dirty="0"/>
              <a:t>Client acceptance</a:t>
            </a:r>
          </a:p>
          <a:p>
            <a:r>
              <a:rPr lang="en-GB" dirty="0"/>
              <a:t>Client survey/ feedback</a:t>
            </a:r>
          </a:p>
          <a:p>
            <a:r>
              <a:rPr lang="en-GB" dirty="0"/>
              <a:t>Lessons learned</a:t>
            </a:r>
          </a:p>
        </p:txBody>
      </p:sp>
    </p:spTree>
    <p:extLst>
      <p:ext uri="{BB962C8B-B14F-4D97-AF65-F5344CB8AC3E}">
        <p14:creationId xmlns:p14="http://schemas.microsoft.com/office/powerpoint/2010/main" val="25213986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9383B-DE08-1A87-503A-0E746B6DE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 for closing stage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5E7B796A-6FEF-91BB-A224-E69E5BEEE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803" r="4831" b="9257"/>
          <a:stretch/>
        </p:blipFill>
        <p:spPr bwMode="auto">
          <a:xfrm>
            <a:off x="2526763" y="2095500"/>
            <a:ext cx="6871775" cy="38481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2575105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C720-8394-0581-6964-849AED5CE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1B74E-8383-A12A-594A-526C2D251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managed using Waterfall with Project Canvas</a:t>
            </a:r>
          </a:p>
          <a:p>
            <a:r>
              <a:rPr lang="en-GB" dirty="0"/>
              <a:t>Project is currently “live”</a:t>
            </a:r>
          </a:p>
          <a:p>
            <a:r>
              <a:rPr lang="en-GB" dirty="0"/>
              <a:t>Initiation, planning and tender stages completed successfully</a:t>
            </a:r>
          </a:p>
          <a:p>
            <a:r>
              <a:rPr lang="en-GB" dirty="0"/>
              <a:t>Construction phase – delays experienced due over run on preceding project and inclement weather. Weather was identified as a risk and allowances were made within programme</a:t>
            </a:r>
          </a:p>
          <a:p>
            <a:r>
              <a:rPr lang="en-GB" dirty="0"/>
              <a:t>Project team and stakeholders have been happy with Project Canvas as a tool</a:t>
            </a:r>
          </a:p>
          <a:p>
            <a:r>
              <a:rPr lang="en-GB" dirty="0"/>
              <a:t>Project team considering use of Project Canvas for future projects</a:t>
            </a:r>
          </a:p>
        </p:txBody>
      </p:sp>
    </p:spTree>
    <p:extLst>
      <p:ext uri="{BB962C8B-B14F-4D97-AF65-F5344CB8AC3E}">
        <p14:creationId xmlns:p14="http://schemas.microsoft.com/office/powerpoint/2010/main" val="1355374924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AnalogousFromRegularSeedRightStep">
      <a:dk1>
        <a:srgbClr val="000000"/>
      </a:dk1>
      <a:lt1>
        <a:srgbClr val="FFFFFF"/>
      </a:lt1>
      <a:dk2>
        <a:srgbClr val="413424"/>
      </a:dk2>
      <a:lt2>
        <a:srgbClr val="E3E8E2"/>
      </a:lt2>
      <a:accent1>
        <a:srgbClr val="D429E7"/>
      </a:accent1>
      <a:accent2>
        <a:srgbClr val="D51799"/>
      </a:accent2>
      <a:accent3>
        <a:srgbClr val="E7295C"/>
      </a:accent3>
      <a:accent4>
        <a:srgbClr val="D53417"/>
      </a:accent4>
      <a:accent5>
        <a:srgbClr val="E49126"/>
      </a:accent5>
      <a:accent6>
        <a:srgbClr val="AAA812"/>
      </a:accent6>
      <a:hlink>
        <a:srgbClr val="3B9431"/>
      </a:hlink>
      <a:folHlink>
        <a:srgbClr val="7F7F7F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Widescreen</PresentationFormat>
  <Paragraphs>78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Grandview</vt:lpstr>
      <vt:lpstr>Grandview Display</vt:lpstr>
      <vt:lpstr>Symbol</vt:lpstr>
      <vt:lpstr>CitationVTI</vt:lpstr>
      <vt:lpstr>MANAGING WORK BASED PROJECTS BMPF7018</vt:lpstr>
      <vt:lpstr>The Project</vt:lpstr>
      <vt:lpstr>Project Methodology</vt:lpstr>
      <vt:lpstr>Reasons for selecting methodology</vt:lpstr>
      <vt:lpstr>Structure of waterfall methodology</vt:lpstr>
      <vt:lpstr>Stage 1: initiation</vt:lpstr>
      <vt:lpstr>Project canvas for initiation stage</vt:lpstr>
      <vt:lpstr>Gantt chart for initiation stage</vt:lpstr>
      <vt:lpstr>Stage 2: Planning</vt:lpstr>
      <vt:lpstr>Project canvas for planning stage</vt:lpstr>
      <vt:lpstr>Gantt chart for planning stage</vt:lpstr>
      <vt:lpstr>Stage 3 Execution</vt:lpstr>
      <vt:lpstr>Gantt chart for execution Stage - Tender Phase</vt:lpstr>
      <vt:lpstr>Gantt chart for execution stage – Construction phase</vt:lpstr>
      <vt:lpstr>Monitoring and control</vt:lpstr>
      <vt:lpstr>Gantt chart for monitoring and control</vt:lpstr>
      <vt:lpstr>Stage 4 closing</vt:lpstr>
      <vt:lpstr>Gantt chart for closing stage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Rees (Estates &amp; Facilities)</dc:creator>
  <cp:lastModifiedBy>Simon Rees (Estates &amp; Facilities)</cp:lastModifiedBy>
  <cp:revision>1</cp:revision>
  <dcterms:created xsi:type="dcterms:W3CDTF">2023-09-10T11:36:36Z</dcterms:created>
  <dcterms:modified xsi:type="dcterms:W3CDTF">2023-09-10T12:35:13Z</dcterms:modified>
</cp:coreProperties>
</file>