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p:sldMasterIdLst>
    <p:sldMasterId id="2147483651" r:id="rId1"/>
    <p:sldMasterId id="2147483714" r:id="rId2"/>
  </p:sldMasterIdLst>
  <p:notesMasterIdLst>
    <p:notesMasterId r:id="rId34"/>
  </p:notesMasterIdLst>
  <p:handoutMasterIdLst>
    <p:handoutMasterId r:id="rId35"/>
  </p:handoutMasterIdLst>
  <p:sldIdLst>
    <p:sldId id="256" r:id="rId3"/>
    <p:sldId id="326" r:id="rId4"/>
    <p:sldId id="330" r:id="rId5"/>
    <p:sldId id="331" r:id="rId6"/>
    <p:sldId id="322" r:id="rId7"/>
    <p:sldId id="324" r:id="rId8"/>
    <p:sldId id="323" r:id="rId9"/>
    <p:sldId id="313" r:id="rId10"/>
    <p:sldId id="327" r:id="rId11"/>
    <p:sldId id="321" r:id="rId12"/>
    <p:sldId id="301" r:id="rId13"/>
    <p:sldId id="308" r:id="rId14"/>
    <p:sldId id="302" r:id="rId15"/>
    <p:sldId id="294" r:id="rId16"/>
    <p:sldId id="317" r:id="rId17"/>
    <p:sldId id="297" r:id="rId18"/>
    <p:sldId id="307" r:id="rId19"/>
    <p:sldId id="296" r:id="rId20"/>
    <p:sldId id="283" r:id="rId21"/>
    <p:sldId id="319" r:id="rId22"/>
    <p:sldId id="333" r:id="rId23"/>
    <p:sldId id="318" r:id="rId24"/>
    <p:sldId id="328" r:id="rId25"/>
    <p:sldId id="329" r:id="rId26"/>
    <p:sldId id="334" r:id="rId27"/>
    <p:sldId id="335" r:id="rId28"/>
    <p:sldId id="336" r:id="rId29"/>
    <p:sldId id="337" r:id="rId30"/>
    <p:sldId id="339" r:id="rId31"/>
    <p:sldId id="338" r:id="rId32"/>
    <p:sldId id="325" r:id="rId33"/>
  </p:sldIdLst>
  <p:sldSz cx="9144000" cy="6858000" type="screen4x3"/>
  <p:notesSz cx="6797675" cy="9926638"/>
  <p:defaultTextStyle>
    <a:defPPr>
      <a:defRPr lang="en-US"/>
    </a:defPPr>
    <a:lvl1pPr algn="ctr" rtl="0" fontAlgn="base">
      <a:spcBef>
        <a:spcPct val="0"/>
      </a:spcBef>
      <a:spcAft>
        <a:spcPct val="0"/>
      </a:spcAft>
      <a:defRPr sz="2400" kern="1200">
        <a:solidFill>
          <a:schemeClr val="tx1"/>
        </a:solidFill>
        <a:latin typeface="Times New Roman" charset="0"/>
        <a:ea typeface="+mn-ea"/>
        <a:cs typeface="+mn-cs"/>
      </a:defRPr>
    </a:lvl1pPr>
    <a:lvl2pPr marL="457200" algn="ctr" rtl="0" fontAlgn="base">
      <a:spcBef>
        <a:spcPct val="0"/>
      </a:spcBef>
      <a:spcAft>
        <a:spcPct val="0"/>
      </a:spcAft>
      <a:defRPr sz="2400" kern="1200">
        <a:solidFill>
          <a:schemeClr val="tx1"/>
        </a:solidFill>
        <a:latin typeface="Times New Roman" charset="0"/>
        <a:ea typeface="+mn-ea"/>
        <a:cs typeface="+mn-cs"/>
      </a:defRPr>
    </a:lvl2pPr>
    <a:lvl3pPr marL="914400" algn="ctr" rtl="0" fontAlgn="base">
      <a:spcBef>
        <a:spcPct val="0"/>
      </a:spcBef>
      <a:spcAft>
        <a:spcPct val="0"/>
      </a:spcAft>
      <a:defRPr sz="2400" kern="1200">
        <a:solidFill>
          <a:schemeClr val="tx1"/>
        </a:solidFill>
        <a:latin typeface="Times New Roman" charset="0"/>
        <a:ea typeface="+mn-ea"/>
        <a:cs typeface="+mn-cs"/>
      </a:defRPr>
    </a:lvl3pPr>
    <a:lvl4pPr marL="1371600" algn="ctr" rtl="0" fontAlgn="base">
      <a:spcBef>
        <a:spcPct val="0"/>
      </a:spcBef>
      <a:spcAft>
        <a:spcPct val="0"/>
      </a:spcAft>
      <a:defRPr sz="2400" kern="1200">
        <a:solidFill>
          <a:schemeClr val="tx1"/>
        </a:solidFill>
        <a:latin typeface="Times New Roman" charset="0"/>
        <a:ea typeface="+mn-ea"/>
        <a:cs typeface="+mn-cs"/>
      </a:defRPr>
    </a:lvl4pPr>
    <a:lvl5pPr marL="1828800" algn="ctr"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B2B2B2"/>
    <a:srgbClr val="FFFF66"/>
    <a:srgbClr val="FF3300"/>
    <a:srgbClr val="000000"/>
    <a:srgbClr val="0000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9" autoAdjust="0"/>
    <p:restoredTop sz="77458" autoAdjust="0"/>
  </p:normalViewPr>
  <p:slideViewPr>
    <p:cSldViewPr>
      <p:cViewPr varScale="1">
        <p:scale>
          <a:sx n="54" d="100"/>
          <a:sy n="54" d="100"/>
        </p:scale>
        <p:origin x="1636"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8" d="100"/>
          <a:sy n="58" d="100"/>
        </p:scale>
        <p:origin x="-1764" y="-7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906B78-C808-4C38-B77C-CC8836168136}" type="doc">
      <dgm:prSet loTypeId="urn:microsoft.com/office/officeart/2005/8/layout/orgChart1" loCatId="hierarchy" qsTypeId="urn:microsoft.com/office/officeart/2005/8/quickstyle/simple1" qsCatId="simple" csTypeId="urn:microsoft.com/office/officeart/2005/8/colors/accent1_2" csCatId="accent1"/>
      <dgm:spPr/>
    </dgm:pt>
    <dgm:pt modelId="{53CBD0A8-1D1E-43D6-A49C-3317EA164A0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Outcomes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For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Children</a:t>
          </a:r>
        </a:p>
      </dgm:t>
    </dgm:pt>
    <dgm:pt modelId="{6FEAAA06-D000-404A-AC1E-1C91F40EA129}" type="parTrans" cxnId="{171E9B15-BE32-4FEB-8CAF-1FA661D1E6F1}">
      <dgm:prSet/>
      <dgm:spPr/>
    </dgm:pt>
    <dgm:pt modelId="{C6A14F38-1F3E-4875-A08E-B68A2EA7E2A8}" type="sibTrans" cxnId="{171E9B15-BE32-4FEB-8CAF-1FA661D1E6F1}">
      <dgm:prSet/>
      <dgm:spPr/>
    </dgm:pt>
    <dgm:pt modelId="{0EF76E41-81FB-43D5-BDA2-C5C286049121}" type="asst">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1. Be Healthy</a:t>
          </a:r>
        </a:p>
      </dgm:t>
    </dgm:pt>
    <dgm:pt modelId="{65CA5DE4-B72A-47D6-A550-2C04961895DE}" type="parTrans" cxnId="{5EFB314E-FA04-4964-9A6F-9D49F0F80ADA}">
      <dgm:prSet/>
      <dgm:spPr/>
    </dgm:pt>
    <dgm:pt modelId="{DF667C70-8C49-4269-B99E-AB8B0851122A}" type="sibTrans" cxnId="{5EFB314E-FA04-4964-9A6F-9D49F0F80ADA}">
      <dgm:prSet/>
      <dgm:spPr/>
    </dgm:pt>
    <dgm:pt modelId="{362F2D46-38FF-4B4E-8BD7-87F235B91848}" type="asst">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2. Stay Safe</a:t>
          </a:r>
        </a:p>
      </dgm:t>
    </dgm:pt>
    <dgm:pt modelId="{8AC7192C-58BA-4499-B57C-154509FA733E}" type="parTrans" cxnId="{D5580455-63A9-486A-9C98-FC02871A2FFE}">
      <dgm:prSet/>
      <dgm:spPr/>
    </dgm:pt>
    <dgm:pt modelId="{8DE8E45E-7678-4E32-8B0F-09108CA68151}" type="sibTrans" cxnId="{D5580455-63A9-486A-9C98-FC02871A2FFE}">
      <dgm:prSet/>
      <dgm:spPr/>
    </dgm:pt>
    <dgm:pt modelId="{57C900CD-6D71-439A-9019-82D598FE7F2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3. Enjoy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and Achieve</a:t>
          </a:r>
        </a:p>
      </dgm:t>
    </dgm:pt>
    <dgm:pt modelId="{2EDC11A9-74D9-438B-85E4-238A95162D4D}" type="parTrans" cxnId="{CB7E5B1E-C840-4BE8-9F7C-630E4C909744}">
      <dgm:prSet/>
      <dgm:spPr/>
    </dgm:pt>
    <dgm:pt modelId="{EA132149-C32B-4D41-AE63-477758489DD4}" type="sibTrans" cxnId="{CB7E5B1E-C840-4BE8-9F7C-630E4C909744}">
      <dgm:prSet/>
      <dgm:spPr/>
    </dgm:pt>
    <dgm:pt modelId="{10B519A3-2F18-4AD4-99F9-8CAC4ECE8A6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4.Make a Positive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Contribution</a:t>
          </a:r>
        </a:p>
      </dgm:t>
    </dgm:pt>
    <dgm:pt modelId="{50E51B80-0D73-4486-913E-72BB5558B60A}" type="parTrans" cxnId="{562E845E-27C8-44F0-AAA9-0A5110957994}">
      <dgm:prSet/>
      <dgm:spPr/>
    </dgm:pt>
    <dgm:pt modelId="{5B39436B-022A-4AE4-B3FD-014E77BA73F7}" type="sibTrans" cxnId="{562E845E-27C8-44F0-AAA9-0A5110957994}">
      <dgm:prSet/>
      <dgm:spPr/>
    </dgm:pt>
    <dgm:pt modelId="{530D7D1B-6064-4902-9690-7ECCEF03B47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5. Achieve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Economic</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Well-Being</a:t>
          </a:r>
        </a:p>
      </dgm:t>
    </dgm:pt>
    <dgm:pt modelId="{8A788BAA-9CB1-4BB7-9B8C-08398F0DA222}" type="parTrans" cxnId="{4BE332B0-18C5-41F8-88D2-CE40A793E0A0}">
      <dgm:prSet/>
      <dgm:spPr/>
    </dgm:pt>
    <dgm:pt modelId="{2665CDAC-7BA7-4AB1-855F-FCED3EB51B91}" type="sibTrans" cxnId="{4BE332B0-18C5-41F8-88D2-CE40A793E0A0}">
      <dgm:prSet/>
      <dgm:spPr/>
    </dgm:pt>
    <dgm:pt modelId="{C1F5EC91-3EF6-4320-900C-A3FD3FCD35A1}" type="pres">
      <dgm:prSet presAssocID="{32906B78-C808-4C38-B77C-CC8836168136}" presName="hierChild1" presStyleCnt="0">
        <dgm:presLayoutVars>
          <dgm:orgChart val="1"/>
          <dgm:chPref val="1"/>
          <dgm:dir/>
          <dgm:animOne val="branch"/>
          <dgm:animLvl val="lvl"/>
          <dgm:resizeHandles/>
        </dgm:presLayoutVars>
      </dgm:prSet>
      <dgm:spPr/>
    </dgm:pt>
    <dgm:pt modelId="{9F0064DF-4D5F-4B36-9DD7-CBE75C91D67F}" type="pres">
      <dgm:prSet presAssocID="{53CBD0A8-1D1E-43D6-A49C-3317EA164A0B}" presName="hierRoot1" presStyleCnt="0">
        <dgm:presLayoutVars>
          <dgm:hierBranch/>
        </dgm:presLayoutVars>
      </dgm:prSet>
      <dgm:spPr/>
    </dgm:pt>
    <dgm:pt modelId="{F4614D6F-32EB-4CC6-B67B-92E19842BE8A}" type="pres">
      <dgm:prSet presAssocID="{53CBD0A8-1D1E-43D6-A49C-3317EA164A0B}" presName="rootComposite1" presStyleCnt="0"/>
      <dgm:spPr/>
    </dgm:pt>
    <dgm:pt modelId="{6A506053-FBE2-47C2-B2A7-32BDC70C6184}" type="pres">
      <dgm:prSet presAssocID="{53CBD0A8-1D1E-43D6-A49C-3317EA164A0B}" presName="rootText1" presStyleLbl="node0" presStyleIdx="0" presStyleCnt="1">
        <dgm:presLayoutVars>
          <dgm:chPref val="3"/>
        </dgm:presLayoutVars>
      </dgm:prSet>
      <dgm:spPr/>
      <dgm:t>
        <a:bodyPr/>
        <a:lstStyle/>
        <a:p>
          <a:endParaRPr lang="en-GB"/>
        </a:p>
      </dgm:t>
    </dgm:pt>
    <dgm:pt modelId="{DF2EA7F2-1A75-4781-BA11-1176626674D7}" type="pres">
      <dgm:prSet presAssocID="{53CBD0A8-1D1E-43D6-A49C-3317EA164A0B}" presName="rootConnector1" presStyleLbl="node1" presStyleIdx="0" presStyleCnt="0"/>
      <dgm:spPr/>
      <dgm:t>
        <a:bodyPr/>
        <a:lstStyle/>
        <a:p>
          <a:endParaRPr lang="en-GB"/>
        </a:p>
      </dgm:t>
    </dgm:pt>
    <dgm:pt modelId="{B3FB608D-419B-4293-93F8-FEDF6594C686}" type="pres">
      <dgm:prSet presAssocID="{53CBD0A8-1D1E-43D6-A49C-3317EA164A0B}" presName="hierChild2" presStyleCnt="0"/>
      <dgm:spPr/>
    </dgm:pt>
    <dgm:pt modelId="{FC8A9EE7-4C3A-49F6-BDE1-60F49C5ABD1E}" type="pres">
      <dgm:prSet presAssocID="{2EDC11A9-74D9-438B-85E4-238A95162D4D}" presName="Name35" presStyleLbl="parChTrans1D2" presStyleIdx="0" presStyleCnt="5"/>
      <dgm:spPr/>
    </dgm:pt>
    <dgm:pt modelId="{58CAAB78-95DD-43A1-B62E-B8D26C3B6028}" type="pres">
      <dgm:prSet presAssocID="{57C900CD-6D71-439A-9019-82D598FE7F29}" presName="hierRoot2" presStyleCnt="0">
        <dgm:presLayoutVars>
          <dgm:hierBranch/>
        </dgm:presLayoutVars>
      </dgm:prSet>
      <dgm:spPr/>
    </dgm:pt>
    <dgm:pt modelId="{1A6A806E-E1B6-42A2-82C8-95C2DB25E2D5}" type="pres">
      <dgm:prSet presAssocID="{57C900CD-6D71-439A-9019-82D598FE7F29}" presName="rootComposite" presStyleCnt="0"/>
      <dgm:spPr/>
    </dgm:pt>
    <dgm:pt modelId="{B8B39B47-70EE-4643-BBC5-AB12FBB9E547}" type="pres">
      <dgm:prSet presAssocID="{57C900CD-6D71-439A-9019-82D598FE7F29}" presName="rootText" presStyleLbl="node2" presStyleIdx="0" presStyleCnt="3">
        <dgm:presLayoutVars>
          <dgm:chPref val="3"/>
        </dgm:presLayoutVars>
      </dgm:prSet>
      <dgm:spPr/>
      <dgm:t>
        <a:bodyPr/>
        <a:lstStyle/>
        <a:p>
          <a:endParaRPr lang="en-GB"/>
        </a:p>
      </dgm:t>
    </dgm:pt>
    <dgm:pt modelId="{23C48DA0-ECB4-4489-84A0-6221EA7B0729}" type="pres">
      <dgm:prSet presAssocID="{57C900CD-6D71-439A-9019-82D598FE7F29}" presName="rootConnector" presStyleLbl="node2" presStyleIdx="0" presStyleCnt="3"/>
      <dgm:spPr/>
      <dgm:t>
        <a:bodyPr/>
        <a:lstStyle/>
        <a:p>
          <a:endParaRPr lang="en-GB"/>
        </a:p>
      </dgm:t>
    </dgm:pt>
    <dgm:pt modelId="{01434842-F6FF-4E7B-A2B0-660E3775F81E}" type="pres">
      <dgm:prSet presAssocID="{57C900CD-6D71-439A-9019-82D598FE7F29}" presName="hierChild4" presStyleCnt="0"/>
      <dgm:spPr/>
    </dgm:pt>
    <dgm:pt modelId="{053804D7-9C01-408C-A619-7D87E6468CC6}" type="pres">
      <dgm:prSet presAssocID="{57C900CD-6D71-439A-9019-82D598FE7F29}" presName="hierChild5" presStyleCnt="0"/>
      <dgm:spPr/>
    </dgm:pt>
    <dgm:pt modelId="{A3E37900-33BB-42DD-8BBC-1D9D23C1DEFF}" type="pres">
      <dgm:prSet presAssocID="{50E51B80-0D73-4486-913E-72BB5558B60A}" presName="Name35" presStyleLbl="parChTrans1D2" presStyleIdx="1" presStyleCnt="5"/>
      <dgm:spPr/>
    </dgm:pt>
    <dgm:pt modelId="{0FC054D5-4CA4-48FF-9BE7-5D7E2BCAEF5B}" type="pres">
      <dgm:prSet presAssocID="{10B519A3-2F18-4AD4-99F9-8CAC4ECE8A6D}" presName="hierRoot2" presStyleCnt="0">
        <dgm:presLayoutVars>
          <dgm:hierBranch/>
        </dgm:presLayoutVars>
      </dgm:prSet>
      <dgm:spPr/>
    </dgm:pt>
    <dgm:pt modelId="{7F5AACE3-FAA2-41FF-AAFF-A8BC8A1BD93B}" type="pres">
      <dgm:prSet presAssocID="{10B519A3-2F18-4AD4-99F9-8CAC4ECE8A6D}" presName="rootComposite" presStyleCnt="0"/>
      <dgm:spPr/>
    </dgm:pt>
    <dgm:pt modelId="{CC36F038-B287-4F80-BF27-03F64E4E1A9D}" type="pres">
      <dgm:prSet presAssocID="{10B519A3-2F18-4AD4-99F9-8CAC4ECE8A6D}" presName="rootText" presStyleLbl="node2" presStyleIdx="1" presStyleCnt="3">
        <dgm:presLayoutVars>
          <dgm:chPref val="3"/>
        </dgm:presLayoutVars>
      </dgm:prSet>
      <dgm:spPr/>
      <dgm:t>
        <a:bodyPr/>
        <a:lstStyle/>
        <a:p>
          <a:endParaRPr lang="en-GB"/>
        </a:p>
      </dgm:t>
    </dgm:pt>
    <dgm:pt modelId="{263629B8-8B0D-4408-8B6C-ED580473143F}" type="pres">
      <dgm:prSet presAssocID="{10B519A3-2F18-4AD4-99F9-8CAC4ECE8A6D}" presName="rootConnector" presStyleLbl="node2" presStyleIdx="1" presStyleCnt="3"/>
      <dgm:spPr/>
      <dgm:t>
        <a:bodyPr/>
        <a:lstStyle/>
        <a:p>
          <a:endParaRPr lang="en-GB"/>
        </a:p>
      </dgm:t>
    </dgm:pt>
    <dgm:pt modelId="{5D1CCA84-8E31-4644-80D2-6C705DA5797F}" type="pres">
      <dgm:prSet presAssocID="{10B519A3-2F18-4AD4-99F9-8CAC4ECE8A6D}" presName="hierChild4" presStyleCnt="0"/>
      <dgm:spPr/>
    </dgm:pt>
    <dgm:pt modelId="{2144954E-0C24-4352-B6BD-F0B852A73326}" type="pres">
      <dgm:prSet presAssocID="{10B519A3-2F18-4AD4-99F9-8CAC4ECE8A6D}" presName="hierChild5" presStyleCnt="0"/>
      <dgm:spPr/>
    </dgm:pt>
    <dgm:pt modelId="{34ECEEDD-387B-450F-B7BC-81F9226B6F33}" type="pres">
      <dgm:prSet presAssocID="{8A788BAA-9CB1-4BB7-9B8C-08398F0DA222}" presName="Name35" presStyleLbl="parChTrans1D2" presStyleIdx="2" presStyleCnt="5"/>
      <dgm:spPr/>
    </dgm:pt>
    <dgm:pt modelId="{52EA6EBE-5FBF-4E60-A47C-4BFEC1241462}" type="pres">
      <dgm:prSet presAssocID="{530D7D1B-6064-4902-9690-7ECCEF03B47F}" presName="hierRoot2" presStyleCnt="0">
        <dgm:presLayoutVars>
          <dgm:hierBranch/>
        </dgm:presLayoutVars>
      </dgm:prSet>
      <dgm:spPr/>
    </dgm:pt>
    <dgm:pt modelId="{50401D3C-18D8-47D4-B067-17C92D3ADC3B}" type="pres">
      <dgm:prSet presAssocID="{530D7D1B-6064-4902-9690-7ECCEF03B47F}" presName="rootComposite" presStyleCnt="0"/>
      <dgm:spPr/>
    </dgm:pt>
    <dgm:pt modelId="{55D0EE99-375D-4798-937C-FEB8CAA46E35}" type="pres">
      <dgm:prSet presAssocID="{530D7D1B-6064-4902-9690-7ECCEF03B47F}" presName="rootText" presStyleLbl="node2" presStyleIdx="2" presStyleCnt="3">
        <dgm:presLayoutVars>
          <dgm:chPref val="3"/>
        </dgm:presLayoutVars>
      </dgm:prSet>
      <dgm:spPr/>
      <dgm:t>
        <a:bodyPr/>
        <a:lstStyle/>
        <a:p>
          <a:endParaRPr lang="en-GB"/>
        </a:p>
      </dgm:t>
    </dgm:pt>
    <dgm:pt modelId="{3692ADC6-2FD1-4972-BBBF-48F2E19B4FCF}" type="pres">
      <dgm:prSet presAssocID="{530D7D1B-6064-4902-9690-7ECCEF03B47F}" presName="rootConnector" presStyleLbl="node2" presStyleIdx="2" presStyleCnt="3"/>
      <dgm:spPr/>
      <dgm:t>
        <a:bodyPr/>
        <a:lstStyle/>
        <a:p>
          <a:endParaRPr lang="en-GB"/>
        </a:p>
      </dgm:t>
    </dgm:pt>
    <dgm:pt modelId="{6588BDA1-9278-43E8-AC15-92527F7036C9}" type="pres">
      <dgm:prSet presAssocID="{530D7D1B-6064-4902-9690-7ECCEF03B47F}" presName="hierChild4" presStyleCnt="0"/>
      <dgm:spPr/>
    </dgm:pt>
    <dgm:pt modelId="{126BCA25-9778-4EB2-93A1-9AEF473B6FFD}" type="pres">
      <dgm:prSet presAssocID="{530D7D1B-6064-4902-9690-7ECCEF03B47F}" presName="hierChild5" presStyleCnt="0"/>
      <dgm:spPr/>
    </dgm:pt>
    <dgm:pt modelId="{606EF70E-6DF4-49E7-83D3-A62E27113403}" type="pres">
      <dgm:prSet presAssocID="{53CBD0A8-1D1E-43D6-A49C-3317EA164A0B}" presName="hierChild3" presStyleCnt="0"/>
      <dgm:spPr/>
    </dgm:pt>
    <dgm:pt modelId="{466C994E-ADAA-4528-9B19-BE20C790D2AE}" type="pres">
      <dgm:prSet presAssocID="{65CA5DE4-B72A-47D6-A550-2C04961895DE}" presName="Name111" presStyleLbl="parChTrans1D2" presStyleIdx="3" presStyleCnt="5"/>
      <dgm:spPr/>
    </dgm:pt>
    <dgm:pt modelId="{5E7A1734-0F88-454D-A196-0EF8D5F72DA6}" type="pres">
      <dgm:prSet presAssocID="{0EF76E41-81FB-43D5-BDA2-C5C286049121}" presName="hierRoot3" presStyleCnt="0">
        <dgm:presLayoutVars>
          <dgm:hierBranch/>
        </dgm:presLayoutVars>
      </dgm:prSet>
      <dgm:spPr/>
    </dgm:pt>
    <dgm:pt modelId="{85AC5ACB-7DC0-41CA-8A8D-DEA4FF57F084}" type="pres">
      <dgm:prSet presAssocID="{0EF76E41-81FB-43D5-BDA2-C5C286049121}" presName="rootComposite3" presStyleCnt="0"/>
      <dgm:spPr/>
    </dgm:pt>
    <dgm:pt modelId="{80172A09-4BF2-454D-9D08-9400A3C402EF}" type="pres">
      <dgm:prSet presAssocID="{0EF76E41-81FB-43D5-BDA2-C5C286049121}" presName="rootText3" presStyleLbl="asst1" presStyleIdx="0" presStyleCnt="2">
        <dgm:presLayoutVars>
          <dgm:chPref val="3"/>
        </dgm:presLayoutVars>
      </dgm:prSet>
      <dgm:spPr/>
      <dgm:t>
        <a:bodyPr/>
        <a:lstStyle/>
        <a:p>
          <a:endParaRPr lang="en-GB"/>
        </a:p>
      </dgm:t>
    </dgm:pt>
    <dgm:pt modelId="{DFFFA591-0145-4949-B8EA-03758EEC972B}" type="pres">
      <dgm:prSet presAssocID="{0EF76E41-81FB-43D5-BDA2-C5C286049121}" presName="rootConnector3" presStyleLbl="asst1" presStyleIdx="0" presStyleCnt="2"/>
      <dgm:spPr/>
      <dgm:t>
        <a:bodyPr/>
        <a:lstStyle/>
        <a:p>
          <a:endParaRPr lang="en-GB"/>
        </a:p>
      </dgm:t>
    </dgm:pt>
    <dgm:pt modelId="{73C5C873-B1EF-4DBD-836E-DB41AF5A3A6F}" type="pres">
      <dgm:prSet presAssocID="{0EF76E41-81FB-43D5-BDA2-C5C286049121}" presName="hierChild6" presStyleCnt="0"/>
      <dgm:spPr/>
    </dgm:pt>
    <dgm:pt modelId="{F188BE9B-A5F2-4406-919A-0A065FBEE9B4}" type="pres">
      <dgm:prSet presAssocID="{0EF76E41-81FB-43D5-BDA2-C5C286049121}" presName="hierChild7" presStyleCnt="0"/>
      <dgm:spPr/>
    </dgm:pt>
    <dgm:pt modelId="{17B6746A-1BFF-4FA4-A53E-6E015FD9377F}" type="pres">
      <dgm:prSet presAssocID="{8AC7192C-58BA-4499-B57C-154509FA733E}" presName="Name111" presStyleLbl="parChTrans1D2" presStyleIdx="4" presStyleCnt="5"/>
      <dgm:spPr/>
    </dgm:pt>
    <dgm:pt modelId="{E4CEB7A0-84FD-4D67-9DA0-72539FF12EF1}" type="pres">
      <dgm:prSet presAssocID="{362F2D46-38FF-4B4E-8BD7-87F235B91848}" presName="hierRoot3" presStyleCnt="0">
        <dgm:presLayoutVars>
          <dgm:hierBranch/>
        </dgm:presLayoutVars>
      </dgm:prSet>
      <dgm:spPr/>
    </dgm:pt>
    <dgm:pt modelId="{D5886CDC-6909-4716-BDEC-575F8B9AAEAE}" type="pres">
      <dgm:prSet presAssocID="{362F2D46-38FF-4B4E-8BD7-87F235B91848}" presName="rootComposite3" presStyleCnt="0"/>
      <dgm:spPr/>
    </dgm:pt>
    <dgm:pt modelId="{D178265A-0929-4DDA-82A3-9AEA33C0170C}" type="pres">
      <dgm:prSet presAssocID="{362F2D46-38FF-4B4E-8BD7-87F235B91848}" presName="rootText3" presStyleLbl="asst1" presStyleIdx="1" presStyleCnt="2">
        <dgm:presLayoutVars>
          <dgm:chPref val="3"/>
        </dgm:presLayoutVars>
      </dgm:prSet>
      <dgm:spPr/>
      <dgm:t>
        <a:bodyPr/>
        <a:lstStyle/>
        <a:p>
          <a:endParaRPr lang="en-GB"/>
        </a:p>
      </dgm:t>
    </dgm:pt>
    <dgm:pt modelId="{D3AA4FD5-9E89-4B26-8960-4FADC7A4A71C}" type="pres">
      <dgm:prSet presAssocID="{362F2D46-38FF-4B4E-8BD7-87F235B91848}" presName="rootConnector3" presStyleLbl="asst1" presStyleIdx="1" presStyleCnt="2"/>
      <dgm:spPr/>
      <dgm:t>
        <a:bodyPr/>
        <a:lstStyle/>
        <a:p>
          <a:endParaRPr lang="en-GB"/>
        </a:p>
      </dgm:t>
    </dgm:pt>
    <dgm:pt modelId="{C951B4FC-7F6D-4172-A179-F90E8586567F}" type="pres">
      <dgm:prSet presAssocID="{362F2D46-38FF-4B4E-8BD7-87F235B91848}" presName="hierChild6" presStyleCnt="0"/>
      <dgm:spPr/>
    </dgm:pt>
    <dgm:pt modelId="{2311E2DB-7CCC-446E-A713-73E174332ED7}" type="pres">
      <dgm:prSet presAssocID="{362F2D46-38FF-4B4E-8BD7-87F235B91848}" presName="hierChild7" presStyleCnt="0"/>
      <dgm:spPr/>
    </dgm:pt>
  </dgm:ptLst>
  <dgm:cxnLst>
    <dgm:cxn modelId="{4C0A9748-118F-403E-A2E4-88D0F93B8113}" type="presOf" srcId="{2EDC11A9-74D9-438B-85E4-238A95162D4D}" destId="{FC8A9EE7-4C3A-49F6-BDE1-60F49C5ABD1E}" srcOrd="0" destOrd="0" presId="urn:microsoft.com/office/officeart/2005/8/layout/orgChart1"/>
    <dgm:cxn modelId="{171E9B15-BE32-4FEB-8CAF-1FA661D1E6F1}" srcId="{32906B78-C808-4C38-B77C-CC8836168136}" destId="{53CBD0A8-1D1E-43D6-A49C-3317EA164A0B}" srcOrd="0" destOrd="0" parTransId="{6FEAAA06-D000-404A-AC1E-1C91F40EA129}" sibTransId="{C6A14F38-1F3E-4875-A08E-B68A2EA7E2A8}"/>
    <dgm:cxn modelId="{1ECDEA8E-3E9B-4B4A-96B9-E3C0C6FDBEAA}" type="presOf" srcId="{0EF76E41-81FB-43D5-BDA2-C5C286049121}" destId="{80172A09-4BF2-454D-9D08-9400A3C402EF}" srcOrd="0" destOrd="0" presId="urn:microsoft.com/office/officeart/2005/8/layout/orgChart1"/>
    <dgm:cxn modelId="{8E0BD2D4-2A16-4057-9698-6BCD6C51CA70}" type="presOf" srcId="{53CBD0A8-1D1E-43D6-A49C-3317EA164A0B}" destId="{6A506053-FBE2-47C2-B2A7-32BDC70C6184}" srcOrd="0" destOrd="0" presId="urn:microsoft.com/office/officeart/2005/8/layout/orgChart1"/>
    <dgm:cxn modelId="{620A8F62-8D59-4D11-88B6-2F4BF3B59E42}" type="presOf" srcId="{530D7D1B-6064-4902-9690-7ECCEF03B47F}" destId="{55D0EE99-375D-4798-937C-FEB8CAA46E35}" srcOrd="0" destOrd="0" presId="urn:microsoft.com/office/officeart/2005/8/layout/orgChart1"/>
    <dgm:cxn modelId="{77197AF3-FAA5-49DC-AFE8-1653532D8478}" type="presOf" srcId="{10B519A3-2F18-4AD4-99F9-8CAC4ECE8A6D}" destId="{263629B8-8B0D-4408-8B6C-ED580473143F}" srcOrd="1" destOrd="0" presId="urn:microsoft.com/office/officeart/2005/8/layout/orgChart1"/>
    <dgm:cxn modelId="{D46A1C3D-37F4-4EF9-9CF7-8E7E9698250E}" type="presOf" srcId="{57C900CD-6D71-439A-9019-82D598FE7F29}" destId="{B8B39B47-70EE-4643-BBC5-AB12FBB9E547}" srcOrd="0" destOrd="0" presId="urn:microsoft.com/office/officeart/2005/8/layout/orgChart1"/>
    <dgm:cxn modelId="{F5CEA7CD-4054-4EF3-BD61-4F7FE8BD90BC}" type="presOf" srcId="{8AC7192C-58BA-4499-B57C-154509FA733E}" destId="{17B6746A-1BFF-4FA4-A53E-6E015FD9377F}" srcOrd="0" destOrd="0" presId="urn:microsoft.com/office/officeart/2005/8/layout/orgChart1"/>
    <dgm:cxn modelId="{1EF1335D-AF9E-492D-A2F5-EC560AB780E3}" type="presOf" srcId="{65CA5DE4-B72A-47D6-A550-2C04961895DE}" destId="{466C994E-ADAA-4528-9B19-BE20C790D2AE}" srcOrd="0" destOrd="0" presId="urn:microsoft.com/office/officeart/2005/8/layout/orgChart1"/>
    <dgm:cxn modelId="{39A123D1-6A3E-4390-BAFD-FDD04627E462}" type="presOf" srcId="{0EF76E41-81FB-43D5-BDA2-C5C286049121}" destId="{DFFFA591-0145-4949-B8EA-03758EEC972B}" srcOrd="1" destOrd="0" presId="urn:microsoft.com/office/officeart/2005/8/layout/orgChart1"/>
    <dgm:cxn modelId="{562E845E-27C8-44F0-AAA9-0A5110957994}" srcId="{53CBD0A8-1D1E-43D6-A49C-3317EA164A0B}" destId="{10B519A3-2F18-4AD4-99F9-8CAC4ECE8A6D}" srcOrd="3" destOrd="0" parTransId="{50E51B80-0D73-4486-913E-72BB5558B60A}" sibTransId="{5B39436B-022A-4AE4-B3FD-014E77BA73F7}"/>
    <dgm:cxn modelId="{4BE332B0-18C5-41F8-88D2-CE40A793E0A0}" srcId="{53CBD0A8-1D1E-43D6-A49C-3317EA164A0B}" destId="{530D7D1B-6064-4902-9690-7ECCEF03B47F}" srcOrd="4" destOrd="0" parTransId="{8A788BAA-9CB1-4BB7-9B8C-08398F0DA222}" sibTransId="{2665CDAC-7BA7-4AB1-855F-FCED3EB51B91}"/>
    <dgm:cxn modelId="{36710452-B500-401B-B3E9-3D98208A4F55}" type="presOf" srcId="{530D7D1B-6064-4902-9690-7ECCEF03B47F}" destId="{3692ADC6-2FD1-4972-BBBF-48F2E19B4FCF}" srcOrd="1" destOrd="0" presId="urn:microsoft.com/office/officeart/2005/8/layout/orgChart1"/>
    <dgm:cxn modelId="{BDA050B0-CA27-4D73-87DA-97CA5C5296F0}" type="presOf" srcId="{53CBD0A8-1D1E-43D6-A49C-3317EA164A0B}" destId="{DF2EA7F2-1A75-4781-BA11-1176626674D7}" srcOrd="1" destOrd="0" presId="urn:microsoft.com/office/officeart/2005/8/layout/orgChart1"/>
    <dgm:cxn modelId="{C2B6F43D-B96E-4308-9931-FBD2499E7FD8}" type="presOf" srcId="{8A788BAA-9CB1-4BB7-9B8C-08398F0DA222}" destId="{34ECEEDD-387B-450F-B7BC-81F9226B6F33}" srcOrd="0" destOrd="0" presId="urn:microsoft.com/office/officeart/2005/8/layout/orgChart1"/>
    <dgm:cxn modelId="{AC998FFE-AF69-45A3-8500-1BA20B9F6615}" type="presOf" srcId="{362F2D46-38FF-4B4E-8BD7-87F235B91848}" destId="{D178265A-0929-4DDA-82A3-9AEA33C0170C}" srcOrd="0" destOrd="0" presId="urn:microsoft.com/office/officeart/2005/8/layout/orgChart1"/>
    <dgm:cxn modelId="{5EFB314E-FA04-4964-9A6F-9D49F0F80ADA}" srcId="{53CBD0A8-1D1E-43D6-A49C-3317EA164A0B}" destId="{0EF76E41-81FB-43D5-BDA2-C5C286049121}" srcOrd="0" destOrd="0" parTransId="{65CA5DE4-B72A-47D6-A550-2C04961895DE}" sibTransId="{DF667C70-8C49-4269-B99E-AB8B0851122A}"/>
    <dgm:cxn modelId="{0E84DA0D-0CD2-4624-ABE4-88D4AA2C3D15}" type="presOf" srcId="{50E51B80-0D73-4486-913E-72BB5558B60A}" destId="{A3E37900-33BB-42DD-8BBC-1D9D23C1DEFF}" srcOrd="0" destOrd="0" presId="urn:microsoft.com/office/officeart/2005/8/layout/orgChart1"/>
    <dgm:cxn modelId="{57384D98-E711-4598-BC1D-E685A440D00B}" type="presOf" srcId="{57C900CD-6D71-439A-9019-82D598FE7F29}" destId="{23C48DA0-ECB4-4489-84A0-6221EA7B0729}" srcOrd="1" destOrd="0" presId="urn:microsoft.com/office/officeart/2005/8/layout/orgChart1"/>
    <dgm:cxn modelId="{9B5812E4-570A-4126-A0A7-EEB7CC547B40}" type="presOf" srcId="{32906B78-C808-4C38-B77C-CC8836168136}" destId="{C1F5EC91-3EF6-4320-900C-A3FD3FCD35A1}" srcOrd="0" destOrd="0" presId="urn:microsoft.com/office/officeart/2005/8/layout/orgChart1"/>
    <dgm:cxn modelId="{CB7E5B1E-C840-4BE8-9F7C-630E4C909744}" srcId="{53CBD0A8-1D1E-43D6-A49C-3317EA164A0B}" destId="{57C900CD-6D71-439A-9019-82D598FE7F29}" srcOrd="2" destOrd="0" parTransId="{2EDC11A9-74D9-438B-85E4-238A95162D4D}" sibTransId="{EA132149-C32B-4D41-AE63-477758489DD4}"/>
    <dgm:cxn modelId="{D5580455-63A9-486A-9C98-FC02871A2FFE}" srcId="{53CBD0A8-1D1E-43D6-A49C-3317EA164A0B}" destId="{362F2D46-38FF-4B4E-8BD7-87F235B91848}" srcOrd="1" destOrd="0" parTransId="{8AC7192C-58BA-4499-B57C-154509FA733E}" sibTransId="{8DE8E45E-7678-4E32-8B0F-09108CA68151}"/>
    <dgm:cxn modelId="{9544B38A-0178-4EC1-8F18-09EE6CA9EEFF}" type="presOf" srcId="{362F2D46-38FF-4B4E-8BD7-87F235B91848}" destId="{D3AA4FD5-9E89-4B26-8960-4FADC7A4A71C}" srcOrd="1" destOrd="0" presId="urn:microsoft.com/office/officeart/2005/8/layout/orgChart1"/>
    <dgm:cxn modelId="{7D9B5771-7E19-4E09-AF75-4C46FA0D53A3}" type="presOf" srcId="{10B519A3-2F18-4AD4-99F9-8CAC4ECE8A6D}" destId="{CC36F038-B287-4F80-BF27-03F64E4E1A9D}" srcOrd="0" destOrd="0" presId="urn:microsoft.com/office/officeart/2005/8/layout/orgChart1"/>
    <dgm:cxn modelId="{28F00AC1-F19A-4E38-8502-889D9D52D09C}" type="presParOf" srcId="{C1F5EC91-3EF6-4320-900C-A3FD3FCD35A1}" destId="{9F0064DF-4D5F-4B36-9DD7-CBE75C91D67F}" srcOrd="0" destOrd="0" presId="urn:microsoft.com/office/officeart/2005/8/layout/orgChart1"/>
    <dgm:cxn modelId="{B6C39E38-2AB5-454D-857D-E96912C57316}" type="presParOf" srcId="{9F0064DF-4D5F-4B36-9DD7-CBE75C91D67F}" destId="{F4614D6F-32EB-4CC6-B67B-92E19842BE8A}" srcOrd="0" destOrd="0" presId="urn:microsoft.com/office/officeart/2005/8/layout/orgChart1"/>
    <dgm:cxn modelId="{A4D82FCE-C6FB-4FD8-95AC-64DD1DA9824C}" type="presParOf" srcId="{F4614D6F-32EB-4CC6-B67B-92E19842BE8A}" destId="{6A506053-FBE2-47C2-B2A7-32BDC70C6184}" srcOrd="0" destOrd="0" presId="urn:microsoft.com/office/officeart/2005/8/layout/orgChart1"/>
    <dgm:cxn modelId="{8C34B694-425A-4345-AF68-843C326C24CB}" type="presParOf" srcId="{F4614D6F-32EB-4CC6-B67B-92E19842BE8A}" destId="{DF2EA7F2-1A75-4781-BA11-1176626674D7}" srcOrd="1" destOrd="0" presId="urn:microsoft.com/office/officeart/2005/8/layout/orgChart1"/>
    <dgm:cxn modelId="{5ACA9A7E-8BCC-4A7F-A8C5-1D2218521608}" type="presParOf" srcId="{9F0064DF-4D5F-4B36-9DD7-CBE75C91D67F}" destId="{B3FB608D-419B-4293-93F8-FEDF6594C686}" srcOrd="1" destOrd="0" presId="urn:microsoft.com/office/officeart/2005/8/layout/orgChart1"/>
    <dgm:cxn modelId="{9C468C93-F026-428D-91E3-C00F120049EB}" type="presParOf" srcId="{B3FB608D-419B-4293-93F8-FEDF6594C686}" destId="{FC8A9EE7-4C3A-49F6-BDE1-60F49C5ABD1E}" srcOrd="0" destOrd="0" presId="urn:microsoft.com/office/officeart/2005/8/layout/orgChart1"/>
    <dgm:cxn modelId="{A52F45C5-FCE2-4F20-87EF-980F5676BF01}" type="presParOf" srcId="{B3FB608D-419B-4293-93F8-FEDF6594C686}" destId="{58CAAB78-95DD-43A1-B62E-B8D26C3B6028}" srcOrd="1" destOrd="0" presId="urn:microsoft.com/office/officeart/2005/8/layout/orgChart1"/>
    <dgm:cxn modelId="{54C7D4CC-B6E0-460E-84C1-FB208B8EF697}" type="presParOf" srcId="{58CAAB78-95DD-43A1-B62E-B8D26C3B6028}" destId="{1A6A806E-E1B6-42A2-82C8-95C2DB25E2D5}" srcOrd="0" destOrd="0" presId="urn:microsoft.com/office/officeart/2005/8/layout/orgChart1"/>
    <dgm:cxn modelId="{8E3BB3C1-6A28-424A-82C6-095B4284067E}" type="presParOf" srcId="{1A6A806E-E1B6-42A2-82C8-95C2DB25E2D5}" destId="{B8B39B47-70EE-4643-BBC5-AB12FBB9E547}" srcOrd="0" destOrd="0" presId="urn:microsoft.com/office/officeart/2005/8/layout/orgChart1"/>
    <dgm:cxn modelId="{0E2C88D2-E781-4614-AAAB-3C43E04F50C1}" type="presParOf" srcId="{1A6A806E-E1B6-42A2-82C8-95C2DB25E2D5}" destId="{23C48DA0-ECB4-4489-84A0-6221EA7B0729}" srcOrd="1" destOrd="0" presId="urn:microsoft.com/office/officeart/2005/8/layout/orgChart1"/>
    <dgm:cxn modelId="{96B4B492-BA62-41D0-9D0D-E3D56D1633BC}" type="presParOf" srcId="{58CAAB78-95DD-43A1-B62E-B8D26C3B6028}" destId="{01434842-F6FF-4E7B-A2B0-660E3775F81E}" srcOrd="1" destOrd="0" presId="urn:microsoft.com/office/officeart/2005/8/layout/orgChart1"/>
    <dgm:cxn modelId="{58CA2248-6E79-4357-B9F5-F9CB5A7F9F13}" type="presParOf" srcId="{58CAAB78-95DD-43A1-B62E-B8D26C3B6028}" destId="{053804D7-9C01-408C-A619-7D87E6468CC6}" srcOrd="2" destOrd="0" presId="urn:microsoft.com/office/officeart/2005/8/layout/orgChart1"/>
    <dgm:cxn modelId="{54ADEFB4-1D6F-452D-B79C-B80144B7EA08}" type="presParOf" srcId="{B3FB608D-419B-4293-93F8-FEDF6594C686}" destId="{A3E37900-33BB-42DD-8BBC-1D9D23C1DEFF}" srcOrd="2" destOrd="0" presId="urn:microsoft.com/office/officeart/2005/8/layout/orgChart1"/>
    <dgm:cxn modelId="{7610D8C0-7065-4F92-9A53-E744ECDD2ECB}" type="presParOf" srcId="{B3FB608D-419B-4293-93F8-FEDF6594C686}" destId="{0FC054D5-4CA4-48FF-9BE7-5D7E2BCAEF5B}" srcOrd="3" destOrd="0" presId="urn:microsoft.com/office/officeart/2005/8/layout/orgChart1"/>
    <dgm:cxn modelId="{B03C0D63-1EB7-42D4-A923-44F5B29677E1}" type="presParOf" srcId="{0FC054D5-4CA4-48FF-9BE7-5D7E2BCAEF5B}" destId="{7F5AACE3-FAA2-41FF-AAFF-A8BC8A1BD93B}" srcOrd="0" destOrd="0" presId="urn:microsoft.com/office/officeart/2005/8/layout/orgChart1"/>
    <dgm:cxn modelId="{F69906AF-B158-420C-9A05-055DD910CDE3}" type="presParOf" srcId="{7F5AACE3-FAA2-41FF-AAFF-A8BC8A1BD93B}" destId="{CC36F038-B287-4F80-BF27-03F64E4E1A9D}" srcOrd="0" destOrd="0" presId="urn:microsoft.com/office/officeart/2005/8/layout/orgChart1"/>
    <dgm:cxn modelId="{DF67A529-D5FD-48C1-85C4-31BA89EC3211}" type="presParOf" srcId="{7F5AACE3-FAA2-41FF-AAFF-A8BC8A1BD93B}" destId="{263629B8-8B0D-4408-8B6C-ED580473143F}" srcOrd="1" destOrd="0" presId="urn:microsoft.com/office/officeart/2005/8/layout/orgChart1"/>
    <dgm:cxn modelId="{25B28C7D-5C17-44AD-BC0C-E9A378640742}" type="presParOf" srcId="{0FC054D5-4CA4-48FF-9BE7-5D7E2BCAEF5B}" destId="{5D1CCA84-8E31-4644-80D2-6C705DA5797F}" srcOrd="1" destOrd="0" presId="urn:microsoft.com/office/officeart/2005/8/layout/orgChart1"/>
    <dgm:cxn modelId="{E076D938-8664-4E0B-91F5-D13332FCC0FF}" type="presParOf" srcId="{0FC054D5-4CA4-48FF-9BE7-5D7E2BCAEF5B}" destId="{2144954E-0C24-4352-B6BD-F0B852A73326}" srcOrd="2" destOrd="0" presId="urn:microsoft.com/office/officeart/2005/8/layout/orgChart1"/>
    <dgm:cxn modelId="{673F8E7C-D3BF-49E4-94C1-06A4595BAE9F}" type="presParOf" srcId="{B3FB608D-419B-4293-93F8-FEDF6594C686}" destId="{34ECEEDD-387B-450F-B7BC-81F9226B6F33}" srcOrd="4" destOrd="0" presId="urn:microsoft.com/office/officeart/2005/8/layout/orgChart1"/>
    <dgm:cxn modelId="{A9D577E9-0766-4159-B9E1-C160682997B8}" type="presParOf" srcId="{B3FB608D-419B-4293-93F8-FEDF6594C686}" destId="{52EA6EBE-5FBF-4E60-A47C-4BFEC1241462}" srcOrd="5" destOrd="0" presId="urn:microsoft.com/office/officeart/2005/8/layout/orgChart1"/>
    <dgm:cxn modelId="{165560B2-7734-4CB2-9EB5-D3730CE88951}" type="presParOf" srcId="{52EA6EBE-5FBF-4E60-A47C-4BFEC1241462}" destId="{50401D3C-18D8-47D4-B067-17C92D3ADC3B}" srcOrd="0" destOrd="0" presId="urn:microsoft.com/office/officeart/2005/8/layout/orgChart1"/>
    <dgm:cxn modelId="{5C6E2241-85AB-4F76-859C-B4EC82B70AE2}" type="presParOf" srcId="{50401D3C-18D8-47D4-B067-17C92D3ADC3B}" destId="{55D0EE99-375D-4798-937C-FEB8CAA46E35}" srcOrd="0" destOrd="0" presId="urn:microsoft.com/office/officeart/2005/8/layout/orgChart1"/>
    <dgm:cxn modelId="{13E58477-9BA8-40E1-B4A8-1292808DD32E}" type="presParOf" srcId="{50401D3C-18D8-47D4-B067-17C92D3ADC3B}" destId="{3692ADC6-2FD1-4972-BBBF-48F2E19B4FCF}" srcOrd="1" destOrd="0" presId="urn:microsoft.com/office/officeart/2005/8/layout/orgChart1"/>
    <dgm:cxn modelId="{6B64AA3A-E39A-40CF-9209-43524107E0A3}" type="presParOf" srcId="{52EA6EBE-5FBF-4E60-A47C-4BFEC1241462}" destId="{6588BDA1-9278-43E8-AC15-92527F7036C9}" srcOrd="1" destOrd="0" presId="urn:microsoft.com/office/officeart/2005/8/layout/orgChart1"/>
    <dgm:cxn modelId="{E9A774D5-11BA-4F08-BA72-913DE608F1A6}" type="presParOf" srcId="{52EA6EBE-5FBF-4E60-A47C-4BFEC1241462}" destId="{126BCA25-9778-4EB2-93A1-9AEF473B6FFD}" srcOrd="2" destOrd="0" presId="urn:microsoft.com/office/officeart/2005/8/layout/orgChart1"/>
    <dgm:cxn modelId="{9ABCFC8D-B4A0-44AF-8D3B-EA4142CF7905}" type="presParOf" srcId="{9F0064DF-4D5F-4B36-9DD7-CBE75C91D67F}" destId="{606EF70E-6DF4-49E7-83D3-A62E27113403}" srcOrd="2" destOrd="0" presId="urn:microsoft.com/office/officeart/2005/8/layout/orgChart1"/>
    <dgm:cxn modelId="{E301B0C4-5671-48F4-B810-2C4497A43EFC}" type="presParOf" srcId="{606EF70E-6DF4-49E7-83D3-A62E27113403}" destId="{466C994E-ADAA-4528-9B19-BE20C790D2AE}" srcOrd="0" destOrd="0" presId="urn:microsoft.com/office/officeart/2005/8/layout/orgChart1"/>
    <dgm:cxn modelId="{322E922B-D1D2-4F32-B56E-870C7F15BAB4}" type="presParOf" srcId="{606EF70E-6DF4-49E7-83D3-A62E27113403}" destId="{5E7A1734-0F88-454D-A196-0EF8D5F72DA6}" srcOrd="1" destOrd="0" presId="urn:microsoft.com/office/officeart/2005/8/layout/orgChart1"/>
    <dgm:cxn modelId="{5774942A-F75A-4E86-9F75-C602D9393C16}" type="presParOf" srcId="{5E7A1734-0F88-454D-A196-0EF8D5F72DA6}" destId="{85AC5ACB-7DC0-41CA-8A8D-DEA4FF57F084}" srcOrd="0" destOrd="0" presId="urn:microsoft.com/office/officeart/2005/8/layout/orgChart1"/>
    <dgm:cxn modelId="{6A5F5075-1E05-4970-A00E-9E91575197AB}" type="presParOf" srcId="{85AC5ACB-7DC0-41CA-8A8D-DEA4FF57F084}" destId="{80172A09-4BF2-454D-9D08-9400A3C402EF}" srcOrd="0" destOrd="0" presId="urn:microsoft.com/office/officeart/2005/8/layout/orgChart1"/>
    <dgm:cxn modelId="{8217DD74-0B0A-4EEC-8713-37361BC41448}" type="presParOf" srcId="{85AC5ACB-7DC0-41CA-8A8D-DEA4FF57F084}" destId="{DFFFA591-0145-4949-B8EA-03758EEC972B}" srcOrd="1" destOrd="0" presId="urn:microsoft.com/office/officeart/2005/8/layout/orgChart1"/>
    <dgm:cxn modelId="{20C4C082-ABD9-4046-9952-41A3A7A90FFF}" type="presParOf" srcId="{5E7A1734-0F88-454D-A196-0EF8D5F72DA6}" destId="{73C5C873-B1EF-4DBD-836E-DB41AF5A3A6F}" srcOrd="1" destOrd="0" presId="urn:microsoft.com/office/officeart/2005/8/layout/orgChart1"/>
    <dgm:cxn modelId="{460517F8-1D99-48B5-AD60-74051D9F6821}" type="presParOf" srcId="{5E7A1734-0F88-454D-A196-0EF8D5F72DA6}" destId="{F188BE9B-A5F2-4406-919A-0A065FBEE9B4}" srcOrd="2" destOrd="0" presId="urn:microsoft.com/office/officeart/2005/8/layout/orgChart1"/>
    <dgm:cxn modelId="{9B4F0098-6730-43A4-A914-1748663ADB43}" type="presParOf" srcId="{606EF70E-6DF4-49E7-83D3-A62E27113403}" destId="{17B6746A-1BFF-4FA4-A53E-6E015FD9377F}" srcOrd="2" destOrd="0" presId="urn:microsoft.com/office/officeart/2005/8/layout/orgChart1"/>
    <dgm:cxn modelId="{BA5C3BA4-57B5-4E29-90F2-0C0369BD6308}" type="presParOf" srcId="{606EF70E-6DF4-49E7-83D3-A62E27113403}" destId="{E4CEB7A0-84FD-4D67-9DA0-72539FF12EF1}" srcOrd="3" destOrd="0" presId="urn:microsoft.com/office/officeart/2005/8/layout/orgChart1"/>
    <dgm:cxn modelId="{66E6800F-08B6-4AE9-AB6A-3FFCF40E005F}" type="presParOf" srcId="{E4CEB7A0-84FD-4D67-9DA0-72539FF12EF1}" destId="{D5886CDC-6909-4716-BDEC-575F8B9AAEAE}" srcOrd="0" destOrd="0" presId="urn:microsoft.com/office/officeart/2005/8/layout/orgChart1"/>
    <dgm:cxn modelId="{C1C1059F-0C69-4E64-BF7D-4621D883A585}" type="presParOf" srcId="{D5886CDC-6909-4716-BDEC-575F8B9AAEAE}" destId="{D178265A-0929-4DDA-82A3-9AEA33C0170C}" srcOrd="0" destOrd="0" presId="urn:microsoft.com/office/officeart/2005/8/layout/orgChart1"/>
    <dgm:cxn modelId="{4D9EC2AC-B8D6-44E8-A0B0-DD524247DABB}" type="presParOf" srcId="{D5886CDC-6909-4716-BDEC-575F8B9AAEAE}" destId="{D3AA4FD5-9E89-4B26-8960-4FADC7A4A71C}" srcOrd="1" destOrd="0" presId="urn:microsoft.com/office/officeart/2005/8/layout/orgChart1"/>
    <dgm:cxn modelId="{E1173C8C-6FC5-4992-899D-46016FBCE177}" type="presParOf" srcId="{E4CEB7A0-84FD-4D67-9DA0-72539FF12EF1}" destId="{C951B4FC-7F6D-4172-A179-F90E8586567F}" srcOrd="1" destOrd="0" presId="urn:microsoft.com/office/officeart/2005/8/layout/orgChart1"/>
    <dgm:cxn modelId="{E8F77C80-F942-48C1-B9F4-7F61512B8B41}" type="presParOf" srcId="{E4CEB7A0-84FD-4D67-9DA0-72539FF12EF1}" destId="{2311E2DB-7CCC-446E-A713-73E174332ED7}"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94DC33-189F-47E8-8665-66A0E1D9269F}" type="doc">
      <dgm:prSet loTypeId="urn:microsoft.com/office/officeart/2005/8/layout/radial1" loCatId="relationship" qsTypeId="urn:microsoft.com/office/officeart/2005/8/quickstyle/simple1" qsCatId="simple" csTypeId="urn:microsoft.com/office/officeart/2005/8/colors/accent1_2" csCatId="accent1"/>
      <dgm:spPr/>
    </dgm:pt>
    <dgm:pt modelId="{0405433C-8E0E-4F4E-90EA-7F90DF1B340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panose="020B0604020202020204" pitchFamily="34" charset="0"/>
            </a:rPr>
            <a:t>Every Child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panose="020B0604020202020204" pitchFamily="34" charset="0"/>
            </a:rPr>
            <a:t> Matters</a:t>
          </a:r>
        </a:p>
      </dgm:t>
    </dgm:pt>
    <dgm:pt modelId="{48C53760-AC00-4242-A419-1BD36E14CC6B}" type="parTrans" cxnId="{C901568E-4670-4F67-8F87-4DE3204F371E}">
      <dgm:prSet/>
      <dgm:spPr/>
    </dgm:pt>
    <dgm:pt modelId="{27778D18-7706-4735-8771-EB765F88DBE3}" type="sibTrans" cxnId="{C901568E-4670-4F67-8F87-4DE3204F371E}">
      <dgm:prSet/>
      <dgm:spPr/>
    </dgm:pt>
    <dgm:pt modelId="{30FC8725-8158-4EF4-8CAA-DA6876F55E1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Support Services</a:t>
          </a:r>
        </a:p>
      </dgm:t>
    </dgm:pt>
    <dgm:pt modelId="{F3C82237-9B8E-473F-8E29-9BBA3DE04928}" type="parTrans" cxnId="{84E77A63-DD36-4591-B02D-20BC4DC9812E}">
      <dgm:prSet/>
      <dgm:spPr/>
      <dgm:t>
        <a:bodyPr/>
        <a:lstStyle/>
        <a:p>
          <a:endParaRPr lang="en-GB"/>
        </a:p>
      </dgm:t>
    </dgm:pt>
    <dgm:pt modelId="{15BE4FF9-4E8F-41F5-8AC9-4B97D96F858C}" type="sibTrans" cxnId="{84E77A63-DD36-4591-B02D-20BC4DC9812E}">
      <dgm:prSet/>
      <dgm:spPr/>
    </dgm:pt>
    <dgm:pt modelId="{009F5A13-4AB4-4DB4-A923-06D44D90ACD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Parents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Carers</a:t>
          </a:r>
        </a:p>
      </dgm:t>
    </dgm:pt>
    <dgm:pt modelId="{DEC4668D-6E81-4336-A3EE-4E0303944EAB}" type="parTrans" cxnId="{813D0C80-B9B0-4767-92B2-DCD5E324B747}">
      <dgm:prSet/>
      <dgm:spPr/>
      <dgm:t>
        <a:bodyPr/>
        <a:lstStyle/>
        <a:p>
          <a:endParaRPr lang="en-GB"/>
        </a:p>
      </dgm:t>
    </dgm:pt>
    <dgm:pt modelId="{40AF5E88-853C-4B6E-8A25-48AB6FB56F02}" type="sibTrans" cxnId="{813D0C80-B9B0-4767-92B2-DCD5E324B747}">
      <dgm:prSet/>
      <dgm:spPr/>
    </dgm:pt>
    <dgm:pt modelId="{3491FFBB-F2AF-4D31-9A0A-FC3CE8790B7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The Church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Community</a:t>
          </a:r>
        </a:p>
      </dgm:t>
    </dgm:pt>
    <dgm:pt modelId="{AF8FBCC0-5363-4AE3-B8E7-810EC717A5FA}" type="parTrans" cxnId="{CD9CA738-896A-4598-91B1-B9D84D64D188}">
      <dgm:prSet/>
      <dgm:spPr/>
      <dgm:t>
        <a:bodyPr/>
        <a:lstStyle/>
        <a:p>
          <a:endParaRPr lang="en-GB"/>
        </a:p>
      </dgm:t>
    </dgm:pt>
    <dgm:pt modelId="{E1372829-46E4-4299-A6BD-2B8C7577DEE7}" type="sibTrans" cxnId="{CD9CA738-896A-4598-91B1-B9D84D64D188}">
      <dgm:prSet/>
      <dgm:spPr/>
    </dgm:pt>
    <dgm:pt modelId="{2F863381-DD06-4975-B6A4-F2C81A24918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Teachers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and Educators</a:t>
          </a:r>
        </a:p>
      </dgm:t>
    </dgm:pt>
    <dgm:pt modelId="{3148C5A4-A55C-4D53-B641-3D77158428EF}" type="parTrans" cxnId="{59004DCA-956A-466D-B708-9F37155BE3F9}">
      <dgm:prSet/>
      <dgm:spPr/>
      <dgm:t>
        <a:bodyPr/>
        <a:lstStyle/>
        <a:p>
          <a:endParaRPr lang="en-GB"/>
        </a:p>
      </dgm:t>
    </dgm:pt>
    <dgm:pt modelId="{DD798C90-C46C-49E2-BC80-37348F5F9EAA}" type="sibTrans" cxnId="{59004DCA-956A-466D-B708-9F37155BE3F9}">
      <dgm:prSet/>
      <dgm:spPr/>
    </dgm:pt>
    <dgm:pt modelId="{00DB4B21-CB39-4BD7-9C42-0A039E9F57E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Families</a:t>
          </a:r>
        </a:p>
      </dgm:t>
    </dgm:pt>
    <dgm:pt modelId="{E738E822-027E-4869-BF8A-04C24D6303D4}" type="parTrans" cxnId="{D5F67B18-6AC0-41B6-89E4-9256E2E17216}">
      <dgm:prSet/>
      <dgm:spPr/>
      <dgm:t>
        <a:bodyPr/>
        <a:lstStyle/>
        <a:p>
          <a:endParaRPr lang="en-GB"/>
        </a:p>
      </dgm:t>
    </dgm:pt>
    <dgm:pt modelId="{C44B1600-41FE-42C1-B3A0-4D9C29037670}" type="sibTrans" cxnId="{D5F67B18-6AC0-41B6-89E4-9256E2E17216}">
      <dgm:prSet/>
      <dgm:spPr/>
    </dgm:pt>
    <dgm:pt modelId="{DCF2C223-CCA3-4C83-8EE3-4569C81A53D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Health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Professionals</a:t>
          </a:r>
        </a:p>
      </dgm:t>
    </dgm:pt>
    <dgm:pt modelId="{7A45D6C8-7F7F-45D4-B063-0CA53D135EE7}" type="parTrans" cxnId="{CBC05BF9-9F85-4C9A-9A6F-83973F52A73E}">
      <dgm:prSet/>
      <dgm:spPr/>
      <dgm:t>
        <a:bodyPr/>
        <a:lstStyle/>
        <a:p>
          <a:endParaRPr lang="en-GB"/>
        </a:p>
      </dgm:t>
    </dgm:pt>
    <dgm:pt modelId="{BE40305F-6E98-464A-8C4C-F90FC8A8AA1B}" type="sibTrans" cxnId="{CBC05BF9-9F85-4C9A-9A6F-83973F52A73E}">
      <dgm:prSet/>
      <dgm:spPr/>
    </dgm:pt>
    <dgm:pt modelId="{B9D5499D-75BD-4753-88C5-4D9C7DFA917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Governors</a:t>
          </a:r>
        </a:p>
      </dgm:t>
    </dgm:pt>
    <dgm:pt modelId="{A27C9D56-0B7A-4DA5-8E6E-FD6EA0679EA8}" type="parTrans" cxnId="{E246ED9E-305D-40B0-8952-1FC7233EE387}">
      <dgm:prSet/>
      <dgm:spPr/>
      <dgm:t>
        <a:bodyPr/>
        <a:lstStyle/>
        <a:p>
          <a:endParaRPr lang="en-GB"/>
        </a:p>
      </dgm:t>
    </dgm:pt>
    <dgm:pt modelId="{8B283B4C-59C8-447E-8242-89279F119E4A}" type="sibTrans" cxnId="{E246ED9E-305D-40B0-8952-1FC7233EE387}">
      <dgm:prSet/>
      <dgm:spPr/>
    </dgm:pt>
    <dgm:pt modelId="{F0120F26-377F-45A1-99A8-CBD2503B95D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Outside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Agencies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SEN and Social</a:t>
          </a:r>
        </a:p>
      </dgm:t>
    </dgm:pt>
    <dgm:pt modelId="{6F834773-CC50-41E1-AD76-D27A739773BA}" type="parTrans" cxnId="{B9733FA3-FD12-432F-9DE9-E1D81D0270B7}">
      <dgm:prSet/>
      <dgm:spPr/>
      <dgm:t>
        <a:bodyPr/>
        <a:lstStyle/>
        <a:p>
          <a:endParaRPr lang="en-GB"/>
        </a:p>
      </dgm:t>
    </dgm:pt>
    <dgm:pt modelId="{AC9A69B1-DE6D-4B3C-A83B-16FEA772E0B4}" type="sibTrans" cxnId="{B9733FA3-FD12-432F-9DE9-E1D81D0270B7}">
      <dgm:prSet/>
      <dgm:spPr/>
    </dgm:pt>
    <dgm:pt modelId="{90A02615-A2D1-4DF3-AD22-7AC9CADA746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Police 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 Justice Systems</a:t>
          </a:r>
        </a:p>
      </dgm:t>
    </dgm:pt>
    <dgm:pt modelId="{A55DEB71-F46C-451D-B7E8-731F7D957704}" type="parTrans" cxnId="{6E9D0A8E-31B7-4386-970E-DB039D245DEE}">
      <dgm:prSet/>
      <dgm:spPr/>
      <dgm:t>
        <a:bodyPr/>
        <a:lstStyle/>
        <a:p>
          <a:endParaRPr lang="en-GB"/>
        </a:p>
      </dgm:t>
    </dgm:pt>
    <dgm:pt modelId="{882A429B-BA52-42E3-9331-529A2D3F5FBD}" type="sibTrans" cxnId="{6E9D0A8E-31B7-4386-970E-DB039D245DEE}">
      <dgm:prSet/>
      <dgm:spPr/>
    </dgm:pt>
    <dgm:pt modelId="{95639D2B-6E1A-4DA8-94FE-42C94852A2E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Government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Councils</a:t>
          </a:r>
        </a:p>
      </dgm:t>
    </dgm:pt>
    <dgm:pt modelId="{5C5E9D72-134F-4143-AB76-EFD0E5E597B8}" type="parTrans" cxnId="{3B135C17-C21F-4A65-BCF5-23FD841E0EF4}">
      <dgm:prSet/>
      <dgm:spPr/>
      <dgm:t>
        <a:bodyPr/>
        <a:lstStyle/>
        <a:p>
          <a:endParaRPr lang="en-GB"/>
        </a:p>
      </dgm:t>
    </dgm:pt>
    <dgm:pt modelId="{FDD1FD9F-1944-4B25-A161-F3829EBD09D9}" type="sibTrans" cxnId="{3B135C17-C21F-4A65-BCF5-23FD841E0EF4}">
      <dgm:prSet/>
      <dgm:spPr/>
    </dgm:pt>
    <dgm:pt modelId="{12B7E040-9C78-4972-8FEA-40E8958739DD}" type="pres">
      <dgm:prSet presAssocID="{C894DC33-189F-47E8-8665-66A0E1D9269F}" presName="cycle" presStyleCnt="0">
        <dgm:presLayoutVars>
          <dgm:chMax val="1"/>
          <dgm:dir/>
          <dgm:animLvl val="ctr"/>
          <dgm:resizeHandles val="exact"/>
        </dgm:presLayoutVars>
      </dgm:prSet>
      <dgm:spPr/>
    </dgm:pt>
    <dgm:pt modelId="{3A0EBEEE-B15B-442C-9856-A4E16365F454}" type="pres">
      <dgm:prSet presAssocID="{0405433C-8E0E-4F4E-90EA-7F90DF1B3404}" presName="centerShape" presStyleLbl="node0" presStyleIdx="0" presStyleCnt="1"/>
      <dgm:spPr/>
      <dgm:t>
        <a:bodyPr/>
        <a:lstStyle/>
        <a:p>
          <a:endParaRPr lang="en-GB"/>
        </a:p>
      </dgm:t>
    </dgm:pt>
    <dgm:pt modelId="{218E71A3-3461-4D62-8764-4A34A29E5EC3}" type="pres">
      <dgm:prSet presAssocID="{F3C82237-9B8E-473F-8E29-9BBA3DE04928}" presName="Name9" presStyleLbl="parChTrans1D2" presStyleIdx="0" presStyleCnt="10"/>
      <dgm:spPr/>
      <dgm:t>
        <a:bodyPr/>
        <a:lstStyle/>
        <a:p>
          <a:endParaRPr lang="en-GB"/>
        </a:p>
      </dgm:t>
    </dgm:pt>
    <dgm:pt modelId="{0EA31E57-F1DE-4DAC-A1FA-FF199F3E02F2}" type="pres">
      <dgm:prSet presAssocID="{F3C82237-9B8E-473F-8E29-9BBA3DE04928}" presName="connTx" presStyleLbl="parChTrans1D2" presStyleIdx="0" presStyleCnt="10"/>
      <dgm:spPr/>
      <dgm:t>
        <a:bodyPr/>
        <a:lstStyle/>
        <a:p>
          <a:endParaRPr lang="en-GB"/>
        </a:p>
      </dgm:t>
    </dgm:pt>
    <dgm:pt modelId="{C95AC40C-4FE6-478F-9D0C-17DED8176FE7}" type="pres">
      <dgm:prSet presAssocID="{30FC8725-8158-4EF4-8CAA-DA6876F55E19}" presName="node" presStyleLbl="node1" presStyleIdx="0" presStyleCnt="10">
        <dgm:presLayoutVars>
          <dgm:bulletEnabled val="1"/>
        </dgm:presLayoutVars>
      </dgm:prSet>
      <dgm:spPr/>
      <dgm:t>
        <a:bodyPr/>
        <a:lstStyle/>
        <a:p>
          <a:endParaRPr lang="en-GB"/>
        </a:p>
      </dgm:t>
    </dgm:pt>
    <dgm:pt modelId="{1659BEA4-FB97-4505-B63A-853AE82D7F50}" type="pres">
      <dgm:prSet presAssocID="{DEC4668D-6E81-4336-A3EE-4E0303944EAB}" presName="Name9" presStyleLbl="parChTrans1D2" presStyleIdx="1" presStyleCnt="10"/>
      <dgm:spPr/>
      <dgm:t>
        <a:bodyPr/>
        <a:lstStyle/>
        <a:p>
          <a:endParaRPr lang="en-GB"/>
        </a:p>
      </dgm:t>
    </dgm:pt>
    <dgm:pt modelId="{24867AB2-6DC5-4B9A-AE20-DD2AC5B0D6E6}" type="pres">
      <dgm:prSet presAssocID="{DEC4668D-6E81-4336-A3EE-4E0303944EAB}" presName="connTx" presStyleLbl="parChTrans1D2" presStyleIdx="1" presStyleCnt="10"/>
      <dgm:spPr/>
      <dgm:t>
        <a:bodyPr/>
        <a:lstStyle/>
        <a:p>
          <a:endParaRPr lang="en-GB"/>
        </a:p>
      </dgm:t>
    </dgm:pt>
    <dgm:pt modelId="{5CF15B8F-FDC0-4A9D-9AE0-367237C9266E}" type="pres">
      <dgm:prSet presAssocID="{009F5A13-4AB4-4DB4-A923-06D44D90ACD2}" presName="node" presStyleLbl="node1" presStyleIdx="1" presStyleCnt="10">
        <dgm:presLayoutVars>
          <dgm:bulletEnabled val="1"/>
        </dgm:presLayoutVars>
      </dgm:prSet>
      <dgm:spPr/>
      <dgm:t>
        <a:bodyPr/>
        <a:lstStyle/>
        <a:p>
          <a:endParaRPr lang="en-GB"/>
        </a:p>
      </dgm:t>
    </dgm:pt>
    <dgm:pt modelId="{A5C47F3A-CCA3-40D6-9455-3DFC0C6A8A53}" type="pres">
      <dgm:prSet presAssocID="{AF8FBCC0-5363-4AE3-B8E7-810EC717A5FA}" presName="Name9" presStyleLbl="parChTrans1D2" presStyleIdx="2" presStyleCnt="10"/>
      <dgm:spPr/>
      <dgm:t>
        <a:bodyPr/>
        <a:lstStyle/>
        <a:p>
          <a:endParaRPr lang="en-GB"/>
        </a:p>
      </dgm:t>
    </dgm:pt>
    <dgm:pt modelId="{74A56769-113D-46A1-B460-434AFA123E78}" type="pres">
      <dgm:prSet presAssocID="{AF8FBCC0-5363-4AE3-B8E7-810EC717A5FA}" presName="connTx" presStyleLbl="parChTrans1D2" presStyleIdx="2" presStyleCnt="10"/>
      <dgm:spPr/>
      <dgm:t>
        <a:bodyPr/>
        <a:lstStyle/>
        <a:p>
          <a:endParaRPr lang="en-GB"/>
        </a:p>
      </dgm:t>
    </dgm:pt>
    <dgm:pt modelId="{DB2EEF32-76DF-4E8C-99F8-5828D543A282}" type="pres">
      <dgm:prSet presAssocID="{3491FFBB-F2AF-4D31-9A0A-FC3CE8790B7B}" presName="node" presStyleLbl="node1" presStyleIdx="2" presStyleCnt="10">
        <dgm:presLayoutVars>
          <dgm:bulletEnabled val="1"/>
        </dgm:presLayoutVars>
      </dgm:prSet>
      <dgm:spPr/>
      <dgm:t>
        <a:bodyPr/>
        <a:lstStyle/>
        <a:p>
          <a:endParaRPr lang="en-GB"/>
        </a:p>
      </dgm:t>
    </dgm:pt>
    <dgm:pt modelId="{89C8C3A2-7342-4A02-B888-EC006BF40420}" type="pres">
      <dgm:prSet presAssocID="{3148C5A4-A55C-4D53-B641-3D77158428EF}" presName="Name9" presStyleLbl="parChTrans1D2" presStyleIdx="3" presStyleCnt="10"/>
      <dgm:spPr/>
      <dgm:t>
        <a:bodyPr/>
        <a:lstStyle/>
        <a:p>
          <a:endParaRPr lang="en-GB"/>
        </a:p>
      </dgm:t>
    </dgm:pt>
    <dgm:pt modelId="{E840B4CE-E081-46FF-BD2A-122C819C454B}" type="pres">
      <dgm:prSet presAssocID="{3148C5A4-A55C-4D53-B641-3D77158428EF}" presName="connTx" presStyleLbl="parChTrans1D2" presStyleIdx="3" presStyleCnt="10"/>
      <dgm:spPr/>
      <dgm:t>
        <a:bodyPr/>
        <a:lstStyle/>
        <a:p>
          <a:endParaRPr lang="en-GB"/>
        </a:p>
      </dgm:t>
    </dgm:pt>
    <dgm:pt modelId="{D13D28CF-A0EA-4C84-B555-F8DEEEFE7663}" type="pres">
      <dgm:prSet presAssocID="{2F863381-DD06-4975-B6A4-F2C81A249188}" presName="node" presStyleLbl="node1" presStyleIdx="3" presStyleCnt="10">
        <dgm:presLayoutVars>
          <dgm:bulletEnabled val="1"/>
        </dgm:presLayoutVars>
      </dgm:prSet>
      <dgm:spPr/>
      <dgm:t>
        <a:bodyPr/>
        <a:lstStyle/>
        <a:p>
          <a:endParaRPr lang="en-GB"/>
        </a:p>
      </dgm:t>
    </dgm:pt>
    <dgm:pt modelId="{08059CDC-F0B2-4972-9435-1C9B5AF61C17}" type="pres">
      <dgm:prSet presAssocID="{E738E822-027E-4869-BF8A-04C24D6303D4}" presName="Name9" presStyleLbl="parChTrans1D2" presStyleIdx="4" presStyleCnt="10"/>
      <dgm:spPr/>
      <dgm:t>
        <a:bodyPr/>
        <a:lstStyle/>
        <a:p>
          <a:endParaRPr lang="en-GB"/>
        </a:p>
      </dgm:t>
    </dgm:pt>
    <dgm:pt modelId="{42F42D71-ACFF-46C3-A6FC-F7056C4F2685}" type="pres">
      <dgm:prSet presAssocID="{E738E822-027E-4869-BF8A-04C24D6303D4}" presName="connTx" presStyleLbl="parChTrans1D2" presStyleIdx="4" presStyleCnt="10"/>
      <dgm:spPr/>
      <dgm:t>
        <a:bodyPr/>
        <a:lstStyle/>
        <a:p>
          <a:endParaRPr lang="en-GB"/>
        </a:p>
      </dgm:t>
    </dgm:pt>
    <dgm:pt modelId="{CE560F7A-84DA-4374-8315-10C10D51732E}" type="pres">
      <dgm:prSet presAssocID="{00DB4B21-CB39-4BD7-9C42-0A039E9F57E7}" presName="node" presStyleLbl="node1" presStyleIdx="4" presStyleCnt="10">
        <dgm:presLayoutVars>
          <dgm:bulletEnabled val="1"/>
        </dgm:presLayoutVars>
      </dgm:prSet>
      <dgm:spPr/>
      <dgm:t>
        <a:bodyPr/>
        <a:lstStyle/>
        <a:p>
          <a:endParaRPr lang="en-GB"/>
        </a:p>
      </dgm:t>
    </dgm:pt>
    <dgm:pt modelId="{AA5EB083-9A1F-435F-82E9-116AF2EA12D1}" type="pres">
      <dgm:prSet presAssocID="{7A45D6C8-7F7F-45D4-B063-0CA53D135EE7}" presName="Name9" presStyleLbl="parChTrans1D2" presStyleIdx="5" presStyleCnt="10"/>
      <dgm:spPr/>
      <dgm:t>
        <a:bodyPr/>
        <a:lstStyle/>
        <a:p>
          <a:endParaRPr lang="en-GB"/>
        </a:p>
      </dgm:t>
    </dgm:pt>
    <dgm:pt modelId="{65F5C3BC-0821-4220-8289-C8200DE6CFF8}" type="pres">
      <dgm:prSet presAssocID="{7A45D6C8-7F7F-45D4-B063-0CA53D135EE7}" presName="connTx" presStyleLbl="parChTrans1D2" presStyleIdx="5" presStyleCnt="10"/>
      <dgm:spPr/>
      <dgm:t>
        <a:bodyPr/>
        <a:lstStyle/>
        <a:p>
          <a:endParaRPr lang="en-GB"/>
        </a:p>
      </dgm:t>
    </dgm:pt>
    <dgm:pt modelId="{48509899-8075-4D12-813E-141689ED22C3}" type="pres">
      <dgm:prSet presAssocID="{DCF2C223-CCA3-4C83-8EE3-4569C81A53D5}" presName="node" presStyleLbl="node1" presStyleIdx="5" presStyleCnt="10">
        <dgm:presLayoutVars>
          <dgm:bulletEnabled val="1"/>
        </dgm:presLayoutVars>
      </dgm:prSet>
      <dgm:spPr/>
      <dgm:t>
        <a:bodyPr/>
        <a:lstStyle/>
        <a:p>
          <a:endParaRPr lang="en-GB"/>
        </a:p>
      </dgm:t>
    </dgm:pt>
    <dgm:pt modelId="{C2B0A4A4-0C23-4A0D-BA57-EEE371F22464}" type="pres">
      <dgm:prSet presAssocID="{A27C9D56-0B7A-4DA5-8E6E-FD6EA0679EA8}" presName="Name9" presStyleLbl="parChTrans1D2" presStyleIdx="6" presStyleCnt="10"/>
      <dgm:spPr/>
      <dgm:t>
        <a:bodyPr/>
        <a:lstStyle/>
        <a:p>
          <a:endParaRPr lang="en-GB"/>
        </a:p>
      </dgm:t>
    </dgm:pt>
    <dgm:pt modelId="{3B0FC449-24C5-450D-AD06-974BF32D5EBB}" type="pres">
      <dgm:prSet presAssocID="{A27C9D56-0B7A-4DA5-8E6E-FD6EA0679EA8}" presName="connTx" presStyleLbl="parChTrans1D2" presStyleIdx="6" presStyleCnt="10"/>
      <dgm:spPr/>
      <dgm:t>
        <a:bodyPr/>
        <a:lstStyle/>
        <a:p>
          <a:endParaRPr lang="en-GB"/>
        </a:p>
      </dgm:t>
    </dgm:pt>
    <dgm:pt modelId="{C36FD7FB-602F-4A63-A518-2391A499EFD3}" type="pres">
      <dgm:prSet presAssocID="{B9D5499D-75BD-4753-88C5-4D9C7DFA917D}" presName="node" presStyleLbl="node1" presStyleIdx="6" presStyleCnt="10">
        <dgm:presLayoutVars>
          <dgm:bulletEnabled val="1"/>
        </dgm:presLayoutVars>
      </dgm:prSet>
      <dgm:spPr/>
      <dgm:t>
        <a:bodyPr/>
        <a:lstStyle/>
        <a:p>
          <a:endParaRPr lang="en-GB"/>
        </a:p>
      </dgm:t>
    </dgm:pt>
    <dgm:pt modelId="{D97BF834-EAE3-4572-A5A1-8B3B021BDE6B}" type="pres">
      <dgm:prSet presAssocID="{6F834773-CC50-41E1-AD76-D27A739773BA}" presName="Name9" presStyleLbl="parChTrans1D2" presStyleIdx="7" presStyleCnt="10"/>
      <dgm:spPr/>
      <dgm:t>
        <a:bodyPr/>
        <a:lstStyle/>
        <a:p>
          <a:endParaRPr lang="en-GB"/>
        </a:p>
      </dgm:t>
    </dgm:pt>
    <dgm:pt modelId="{BE4E61FB-F1B7-4430-A703-6D26CE9A8821}" type="pres">
      <dgm:prSet presAssocID="{6F834773-CC50-41E1-AD76-D27A739773BA}" presName="connTx" presStyleLbl="parChTrans1D2" presStyleIdx="7" presStyleCnt="10"/>
      <dgm:spPr/>
      <dgm:t>
        <a:bodyPr/>
        <a:lstStyle/>
        <a:p>
          <a:endParaRPr lang="en-GB"/>
        </a:p>
      </dgm:t>
    </dgm:pt>
    <dgm:pt modelId="{51BBD29D-6601-4528-8B0D-D15026362673}" type="pres">
      <dgm:prSet presAssocID="{F0120F26-377F-45A1-99A8-CBD2503B95DC}" presName="node" presStyleLbl="node1" presStyleIdx="7" presStyleCnt="10">
        <dgm:presLayoutVars>
          <dgm:bulletEnabled val="1"/>
        </dgm:presLayoutVars>
      </dgm:prSet>
      <dgm:spPr/>
      <dgm:t>
        <a:bodyPr/>
        <a:lstStyle/>
        <a:p>
          <a:endParaRPr lang="en-GB"/>
        </a:p>
      </dgm:t>
    </dgm:pt>
    <dgm:pt modelId="{7C02B82E-D961-43EB-BDAE-F9775D97CAE8}" type="pres">
      <dgm:prSet presAssocID="{A55DEB71-F46C-451D-B7E8-731F7D957704}" presName="Name9" presStyleLbl="parChTrans1D2" presStyleIdx="8" presStyleCnt="10"/>
      <dgm:spPr/>
      <dgm:t>
        <a:bodyPr/>
        <a:lstStyle/>
        <a:p>
          <a:endParaRPr lang="en-GB"/>
        </a:p>
      </dgm:t>
    </dgm:pt>
    <dgm:pt modelId="{226533F4-B510-49A9-B29B-B8CA53DC428B}" type="pres">
      <dgm:prSet presAssocID="{A55DEB71-F46C-451D-B7E8-731F7D957704}" presName="connTx" presStyleLbl="parChTrans1D2" presStyleIdx="8" presStyleCnt="10"/>
      <dgm:spPr/>
      <dgm:t>
        <a:bodyPr/>
        <a:lstStyle/>
        <a:p>
          <a:endParaRPr lang="en-GB"/>
        </a:p>
      </dgm:t>
    </dgm:pt>
    <dgm:pt modelId="{237D3ADA-80B5-4EAE-BD8C-A8E92B519EE8}" type="pres">
      <dgm:prSet presAssocID="{90A02615-A2D1-4DF3-AD22-7AC9CADA7469}" presName="node" presStyleLbl="node1" presStyleIdx="8" presStyleCnt="10">
        <dgm:presLayoutVars>
          <dgm:bulletEnabled val="1"/>
        </dgm:presLayoutVars>
      </dgm:prSet>
      <dgm:spPr/>
      <dgm:t>
        <a:bodyPr/>
        <a:lstStyle/>
        <a:p>
          <a:endParaRPr lang="en-GB"/>
        </a:p>
      </dgm:t>
    </dgm:pt>
    <dgm:pt modelId="{48000249-48A1-4F4A-BEF3-350D97737259}" type="pres">
      <dgm:prSet presAssocID="{5C5E9D72-134F-4143-AB76-EFD0E5E597B8}" presName="Name9" presStyleLbl="parChTrans1D2" presStyleIdx="9" presStyleCnt="10"/>
      <dgm:spPr/>
      <dgm:t>
        <a:bodyPr/>
        <a:lstStyle/>
        <a:p>
          <a:endParaRPr lang="en-GB"/>
        </a:p>
      </dgm:t>
    </dgm:pt>
    <dgm:pt modelId="{C84E209E-786E-4283-84C9-2C65DA26A53F}" type="pres">
      <dgm:prSet presAssocID="{5C5E9D72-134F-4143-AB76-EFD0E5E597B8}" presName="connTx" presStyleLbl="parChTrans1D2" presStyleIdx="9" presStyleCnt="10"/>
      <dgm:spPr/>
      <dgm:t>
        <a:bodyPr/>
        <a:lstStyle/>
        <a:p>
          <a:endParaRPr lang="en-GB"/>
        </a:p>
      </dgm:t>
    </dgm:pt>
    <dgm:pt modelId="{630F70DE-5A4D-4D15-9D96-B7D562B5EB91}" type="pres">
      <dgm:prSet presAssocID="{95639D2B-6E1A-4DA8-94FE-42C94852A2E3}" presName="node" presStyleLbl="node1" presStyleIdx="9" presStyleCnt="10">
        <dgm:presLayoutVars>
          <dgm:bulletEnabled val="1"/>
        </dgm:presLayoutVars>
      </dgm:prSet>
      <dgm:spPr/>
      <dgm:t>
        <a:bodyPr/>
        <a:lstStyle/>
        <a:p>
          <a:endParaRPr lang="en-GB"/>
        </a:p>
      </dgm:t>
    </dgm:pt>
  </dgm:ptLst>
  <dgm:cxnLst>
    <dgm:cxn modelId="{5BF67B51-B346-4764-8745-77D5B78D925F}" type="presOf" srcId="{DCF2C223-CCA3-4C83-8EE3-4569C81A53D5}" destId="{48509899-8075-4D12-813E-141689ED22C3}" srcOrd="0" destOrd="0" presId="urn:microsoft.com/office/officeart/2005/8/layout/radial1"/>
    <dgm:cxn modelId="{E05E1856-E2BF-40BC-860D-F76331AA2BCE}" type="presOf" srcId="{2F863381-DD06-4975-B6A4-F2C81A249188}" destId="{D13D28CF-A0EA-4C84-B555-F8DEEEFE7663}" srcOrd="0" destOrd="0" presId="urn:microsoft.com/office/officeart/2005/8/layout/radial1"/>
    <dgm:cxn modelId="{5A0DAE2E-1531-4E6A-8884-3B1CEBD3AD5F}" type="presOf" srcId="{A27C9D56-0B7A-4DA5-8E6E-FD6EA0679EA8}" destId="{C2B0A4A4-0C23-4A0D-BA57-EEE371F22464}" srcOrd="0" destOrd="0" presId="urn:microsoft.com/office/officeart/2005/8/layout/radial1"/>
    <dgm:cxn modelId="{D59591E7-994C-445B-91FC-B145C62A63B2}" type="presOf" srcId="{F3C82237-9B8E-473F-8E29-9BBA3DE04928}" destId="{218E71A3-3461-4D62-8764-4A34A29E5EC3}" srcOrd="0" destOrd="0" presId="urn:microsoft.com/office/officeart/2005/8/layout/radial1"/>
    <dgm:cxn modelId="{FA9D974C-00E5-4DF9-9272-1EE36B5F5E73}" type="presOf" srcId="{A27C9D56-0B7A-4DA5-8E6E-FD6EA0679EA8}" destId="{3B0FC449-24C5-450D-AD06-974BF32D5EBB}" srcOrd="1" destOrd="0" presId="urn:microsoft.com/office/officeart/2005/8/layout/radial1"/>
    <dgm:cxn modelId="{CD9CA738-896A-4598-91B1-B9D84D64D188}" srcId="{0405433C-8E0E-4F4E-90EA-7F90DF1B3404}" destId="{3491FFBB-F2AF-4D31-9A0A-FC3CE8790B7B}" srcOrd="2" destOrd="0" parTransId="{AF8FBCC0-5363-4AE3-B8E7-810EC717A5FA}" sibTransId="{E1372829-46E4-4299-A6BD-2B8C7577DEE7}"/>
    <dgm:cxn modelId="{80392B69-1AB6-4AC3-AC1D-73872320B37A}" type="presOf" srcId="{7A45D6C8-7F7F-45D4-B063-0CA53D135EE7}" destId="{65F5C3BC-0821-4220-8289-C8200DE6CFF8}" srcOrd="1" destOrd="0" presId="urn:microsoft.com/office/officeart/2005/8/layout/radial1"/>
    <dgm:cxn modelId="{B9733FA3-FD12-432F-9DE9-E1D81D0270B7}" srcId="{0405433C-8E0E-4F4E-90EA-7F90DF1B3404}" destId="{F0120F26-377F-45A1-99A8-CBD2503B95DC}" srcOrd="7" destOrd="0" parTransId="{6F834773-CC50-41E1-AD76-D27A739773BA}" sibTransId="{AC9A69B1-DE6D-4B3C-A83B-16FEA772E0B4}"/>
    <dgm:cxn modelId="{B74FD6A8-54FB-4011-A646-ACA6F1260DA6}" type="presOf" srcId="{A55DEB71-F46C-451D-B7E8-731F7D957704}" destId="{226533F4-B510-49A9-B29B-B8CA53DC428B}" srcOrd="1" destOrd="0" presId="urn:microsoft.com/office/officeart/2005/8/layout/radial1"/>
    <dgm:cxn modelId="{C901568E-4670-4F67-8F87-4DE3204F371E}" srcId="{C894DC33-189F-47E8-8665-66A0E1D9269F}" destId="{0405433C-8E0E-4F4E-90EA-7F90DF1B3404}" srcOrd="0" destOrd="0" parTransId="{48C53760-AC00-4242-A419-1BD36E14CC6B}" sibTransId="{27778D18-7706-4735-8771-EB765F88DBE3}"/>
    <dgm:cxn modelId="{E8ED2B54-D2B7-4B5A-B1C4-A471D6C87024}" type="presOf" srcId="{F0120F26-377F-45A1-99A8-CBD2503B95DC}" destId="{51BBD29D-6601-4528-8B0D-D15026362673}" srcOrd="0" destOrd="0" presId="urn:microsoft.com/office/officeart/2005/8/layout/radial1"/>
    <dgm:cxn modelId="{56ADECF0-D3D7-4BBB-A298-AF2D95F0D6F1}" type="presOf" srcId="{5C5E9D72-134F-4143-AB76-EFD0E5E597B8}" destId="{48000249-48A1-4F4A-BEF3-350D97737259}" srcOrd="0" destOrd="0" presId="urn:microsoft.com/office/officeart/2005/8/layout/radial1"/>
    <dgm:cxn modelId="{84E77A63-DD36-4591-B02D-20BC4DC9812E}" srcId="{0405433C-8E0E-4F4E-90EA-7F90DF1B3404}" destId="{30FC8725-8158-4EF4-8CAA-DA6876F55E19}" srcOrd="0" destOrd="0" parTransId="{F3C82237-9B8E-473F-8E29-9BBA3DE04928}" sibTransId="{15BE4FF9-4E8F-41F5-8AC9-4B97D96F858C}"/>
    <dgm:cxn modelId="{05874E09-DB70-4DAE-B800-F9D85EB012E5}" type="presOf" srcId="{F3C82237-9B8E-473F-8E29-9BBA3DE04928}" destId="{0EA31E57-F1DE-4DAC-A1FA-FF199F3E02F2}" srcOrd="1" destOrd="0" presId="urn:microsoft.com/office/officeart/2005/8/layout/radial1"/>
    <dgm:cxn modelId="{E975AAD8-79A4-4A6B-89E5-3733C459CAED}" type="presOf" srcId="{AF8FBCC0-5363-4AE3-B8E7-810EC717A5FA}" destId="{74A56769-113D-46A1-B460-434AFA123E78}" srcOrd="1" destOrd="0" presId="urn:microsoft.com/office/officeart/2005/8/layout/radial1"/>
    <dgm:cxn modelId="{596785A7-437E-4585-8488-1A83A111941B}" type="presOf" srcId="{3491FFBB-F2AF-4D31-9A0A-FC3CE8790B7B}" destId="{DB2EEF32-76DF-4E8C-99F8-5828D543A282}" srcOrd="0" destOrd="0" presId="urn:microsoft.com/office/officeart/2005/8/layout/radial1"/>
    <dgm:cxn modelId="{F404B6B8-4766-464A-91D3-067C70C39476}" type="presOf" srcId="{B9D5499D-75BD-4753-88C5-4D9C7DFA917D}" destId="{C36FD7FB-602F-4A63-A518-2391A499EFD3}" srcOrd="0" destOrd="0" presId="urn:microsoft.com/office/officeart/2005/8/layout/radial1"/>
    <dgm:cxn modelId="{A897D815-893F-4847-B90D-7BFD0024B191}" type="presOf" srcId="{A55DEB71-F46C-451D-B7E8-731F7D957704}" destId="{7C02B82E-D961-43EB-BDAE-F9775D97CAE8}" srcOrd="0" destOrd="0" presId="urn:microsoft.com/office/officeart/2005/8/layout/radial1"/>
    <dgm:cxn modelId="{E246ED9E-305D-40B0-8952-1FC7233EE387}" srcId="{0405433C-8E0E-4F4E-90EA-7F90DF1B3404}" destId="{B9D5499D-75BD-4753-88C5-4D9C7DFA917D}" srcOrd="6" destOrd="0" parTransId="{A27C9D56-0B7A-4DA5-8E6E-FD6EA0679EA8}" sibTransId="{8B283B4C-59C8-447E-8242-89279F119E4A}"/>
    <dgm:cxn modelId="{E5C0C39A-579F-4BB4-B6A3-510E12029D2C}" type="presOf" srcId="{009F5A13-4AB4-4DB4-A923-06D44D90ACD2}" destId="{5CF15B8F-FDC0-4A9D-9AE0-367237C9266E}" srcOrd="0" destOrd="0" presId="urn:microsoft.com/office/officeart/2005/8/layout/radial1"/>
    <dgm:cxn modelId="{E3EB56F3-E4CE-41F6-A492-4032606668EA}" type="presOf" srcId="{AF8FBCC0-5363-4AE3-B8E7-810EC717A5FA}" destId="{A5C47F3A-CCA3-40D6-9455-3DFC0C6A8A53}" srcOrd="0" destOrd="0" presId="urn:microsoft.com/office/officeart/2005/8/layout/radial1"/>
    <dgm:cxn modelId="{969E6105-CB6F-4611-AF82-E36751F05ABE}" type="presOf" srcId="{DEC4668D-6E81-4336-A3EE-4E0303944EAB}" destId="{24867AB2-6DC5-4B9A-AE20-DD2AC5B0D6E6}" srcOrd="1" destOrd="0" presId="urn:microsoft.com/office/officeart/2005/8/layout/radial1"/>
    <dgm:cxn modelId="{813D0C80-B9B0-4767-92B2-DCD5E324B747}" srcId="{0405433C-8E0E-4F4E-90EA-7F90DF1B3404}" destId="{009F5A13-4AB4-4DB4-A923-06D44D90ACD2}" srcOrd="1" destOrd="0" parTransId="{DEC4668D-6E81-4336-A3EE-4E0303944EAB}" sibTransId="{40AF5E88-853C-4B6E-8A25-48AB6FB56F02}"/>
    <dgm:cxn modelId="{502AFAEB-7D1C-4419-9674-5DD897DD0A95}" type="presOf" srcId="{7A45D6C8-7F7F-45D4-B063-0CA53D135EE7}" destId="{AA5EB083-9A1F-435F-82E9-116AF2EA12D1}" srcOrd="0" destOrd="0" presId="urn:microsoft.com/office/officeart/2005/8/layout/radial1"/>
    <dgm:cxn modelId="{D5F67B18-6AC0-41B6-89E4-9256E2E17216}" srcId="{0405433C-8E0E-4F4E-90EA-7F90DF1B3404}" destId="{00DB4B21-CB39-4BD7-9C42-0A039E9F57E7}" srcOrd="4" destOrd="0" parTransId="{E738E822-027E-4869-BF8A-04C24D6303D4}" sibTransId="{C44B1600-41FE-42C1-B3A0-4D9C29037670}"/>
    <dgm:cxn modelId="{313E3FB0-7D13-4520-8886-6D00234D53D8}" type="presOf" srcId="{00DB4B21-CB39-4BD7-9C42-0A039E9F57E7}" destId="{CE560F7A-84DA-4374-8315-10C10D51732E}" srcOrd="0" destOrd="0" presId="urn:microsoft.com/office/officeart/2005/8/layout/radial1"/>
    <dgm:cxn modelId="{5DA5DB1C-796D-4478-9003-83F056D9D0EB}" type="presOf" srcId="{3148C5A4-A55C-4D53-B641-3D77158428EF}" destId="{E840B4CE-E081-46FF-BD2A-122C819C454B}" srcOrd="1" destOrd="0" presId="urn:microsoft.com/office/officeart/2005/8/layout/radial1"/>
    <dgm:cxn modelId="{BD4985F4-39A5-4BBE-82A8-82A62FE19A8C}" type="presOf" srcId="{DEC4668D-6E81-4336-A3EE-4E0303944EAB}" destId="{1659BEA4-FB97-4505-B63A-853AE82D7F50}" srcOrd="0" destOrd="0" presId="urn:microsoft.com/office/officeart/2005/8/layout/radial1"/>
    <dgm:cxn modelId="{59004DCA-956A-466D-B708-9F37155BE3F9}" srcId="{0405433C-8E0E-4F4E-90EA-7F90DF1B3404}" destId="{2F863381-DD06-4975-B6A4-F2C81A249188}" srcOrd="3" destOrd="0" parTransId="{3148C5A4-A55C-4D53-B641-3D77158428EF}" sibTransId="{DD798C90-C46C-49E2-BC80-37348F5F9EAA}"/>
    <dgm:cxn modelId="{73B52E2E-D9BF-4298-9C8E-6A9EBE7CC0E6}" type="presOf" srcId="{90A02615-A2D1-4DF3-AD22-7AC9CADA7469}" destId="{237D3ADA-80B5-4EAE-BD8C-A8E92B519EE8}" srcOrd="0" destOrd="0" presId="urn:microsoft.com/office/officeart/2005/8/layout/radial1"/>
    <dgm:cxn modelId="{6E9D0A8E-31B7-4386-970E-DB039D245DEE}" srcId="{0405433C-8E0E-4F4E-90EA-7F90DF1B3404}" destId="{90A02615-A2D1-4DF3-AD22-7AC9CADA7469}" srcOrd="8" destOrd="0" parTransId="{A55DEB71-F46C-451D-B7E8-731F7D957704}" sibTransId="{882A429B-BA52-42E3-9331-529A2D3F5FBD}"/>
    <dgm:cxn modelId="{B0432C40-833E-4563-9BA5-E347C6C90711}" type="presOf" srcId="{E738E822-027E-4869-BF8A-04C24D6303D4}" destId="{42F42D71-ACFF-46C3-A6FC-F7056C4F2685}" srcOrd="1" destOrd="0" presId="urn:microsoft.com/office/officeart/2005/8/layout/radial1"/>
    <dgm:cxn modelId="{3B135C17-C21F-4A65-BCF5-23FD841E0EF4}" srcId="{0405433C-8E0E-4F4E-90EA-7F90DF1B3404}" destId="{95639D2B-6E1A-4DA8-94FE-42C94852A2E3}" srcOrd="9" destOrd="0" parTransId="{5C5E9D72-134F-4143-AB76-EFD0E5E597B8}" sibTransId="{FDD1FD9F-1944-4B25-A161-F3829EBD09D9}"/>
    <dgm:cxn modelId="{26531AB1-0568-4F49-B1F4-F3FEE935E4D3}" type="presOf" srcId="{5C5E9D72-134F-4143-AB76-EFD0E5E597B8}" destId="{C84E209E-786E-4283-84C9-2C65DA26A53F}" srcOrd="1" destOrd="0" presId="urn:microsoft.com/office/officeart/2005/8/layout/radial1"/>
    <dgm:cxn modelId="{5CCB5714-79A5-4251-A9E6-2F06274C4C0F}" type="presOf" srcId="{6F834773-CC50-41E1-AD76-D27A739773BA}" destId="{D97BF834-EAE3-4572-A5A1-8B3B021BDE6B}" srcOrd="0" destOrd="0" presId="urn:microsoft.com/office/officeart/2005/8/layout/radial1"/>
    <dgm:cxn modelId="{327209F9-7D10-41FB-9FA7-FABA1D7548D9}" type="presOf" srcId="{E738E822-027E-4869-BF8A-04C24D6303D4}" destId="{08059CDC-F0B2-4972-9435-1C9B5AF61C17}" srcOrd="0" destOrd="0" presId="urn:microsoft.com/office/officeart/2005/8/layout/radial1"/>
    <dgm:cxn modelId="{EA6DCC3C-58F4-4E8C-8731-5380502E3105}" type="presOf" srcId="{6F834773-CC50-41E1-AD76-D27A739773BA}" destId="{BE4E61FB-F1B7-4430-A703-6D26CE9A8821}" srcOrd="1" destOrd="0" presId="urn:microsoft.com/office/officeart/2005/8/layout/radial1"/>
    <dgm:cxn modelId="{CBC05BF9-9F85-4C9A-9A6F-83973F52A73E}" srcId="{0405433C-8E0E-4F4E-90EA-7F90DF1B3404}" destId="{DCF2C223-CCA3-4C83-8EE3-4569C81A53D5}" srcOrd="5" destOrd="0" parTransId="{7A45D6C8-7F7F-45D4-B063-0CA53D135EE7}" sibTransId="{BE40305F-6E98-464A-8C4C-F90FC8A8AA1B}"/>
    <dgm:cxn modelId="{C93397E5-0BF3-4564-9BA3-62BA357815E7}" type="presOf" srcId="{30FC8725-8158-4EF4-8CAA-DA6876F55E19}" destId="{C95AC40C-4FE6-478F-9D0C-17DED8176FE7}" srcOrd="0" destOrd="0" presId="urn:microsoft.com/office/officeart/2005/8/layout/radial1"/>
    <dgm:cxn modelId="{3DBDD8E4-CF1B-47D7-8505-42D61F25A243}" type="presOf" srcId="{3148C5A4-A55C-4D53-B641-3D77158428EF}" destId="{89C8C3A2-7342-4A02-B888-EC006BF40420}" srcOrd="0" destOrd="0" presId="urn:microsoft.com/office/officeart/2005/8/layout/radial1"/>
    <dgm:cxn modelId="{49CB939E-E2F5-40F6-A97C-3C2195D78A62}" type="presOf" srcId="{95639D2B-6E1A-4DA8-94FE-42C94852A2E3}" destId="{630F70DE-5A4D-4D15-9D96-B7D562B5EB91}" srcOrd="0" destOrd="0" presId="urn:microsoft.com/office/officeart/2005/8/layout/radial1"/>
    <dgm:cxn modelId="{0F29377F-871E-4296-ABCA-BD5FAE8C0641}" type="presOf" srcId="{0405433C-8E0E-4F4E-90EA-7F90DF1B3404}" destId="{3A0EBEEE-B15B-442C-9856-A4E16365F454}" srcOrd="0" destOrd="0" presId="urn:microsoft.com/office/officeart/2005/8/layout/radial1"/>
    <dgm:cxn modelId="{0CF002AD-A593-4D1B-8F2A-E3B162632320}" type="presOf" srcId="{C894DC33-189F-47E8-8665-66A0E1D9269F}" destId="{12B7E040-9C78-4972-8FEA-40E8958739DD}" srcOrd="0" destOrd="0" presId="urn:microsoft.com/office/officeart/2005/8/layout/radial1"/>
    <dgm:cxn modelId="{D7E68AD8-737A-42A6-BAAE-651095CF240B}" type="presParOf" srcId="{12B7E040-9C78-4972-8FEA-40E8958739DD}" destId="{3A0EBEEE-B15B-442C-9856-A4E16365F454}" srcOrd="0" destOrd="0" presId="urn:microsoft.com/office/officeart/2005/8/layout/radial1"/>
    <dgm:cxn modelId="{409A9C1A-3BAA-4934-93A4-1EBF6554D545}" type="presParOf" srcId="{12B7E040-9C78-4972-8FEA-40E8958739DD}" destId="{218E71A3-3461-4D62-8764-4A34A29E5EC3}" srcOrd="1" destOrd="0" presId="urn:microsoft.com/office/officeart/2005/8/layout/radial1"/>
    <dgm:cxn modelId="{B292262E-41AE-454D-9B3E-76BD9E838A57}" type="presParOf" srcId="{218E71A3-3461-4D62-8764-4A34A29E5EC3}" destId="{0EA31E57-F1DE-4DAC-A1FA-FF199F3E02F2}" srcOrd="0" destOrd="0" presId="urn:microsoft.com/office/officeart/2005/8/layout/radial1"/>
    <dgm:cxn modelId="{88407BA4-06DC-4321-A20C-077BB2334350}" type="presParOf" srcId="{12B7E040-9C78-4972-8FEA-40E8958739DD}" destId="{C95AC40C-4FE6-478F-9D0C-17DED8176FE7}" srcOrd="2" destOrd="0" presId="urn:microsoft.com/office/officeart/2005/8/layout/radial1"/>
    <dgm:cxn modelId="{38DD46BF-ABA3-49B4-B2DD-3A49D9B74C6E}" type="presParOf" srcId="{12B7E040-9C78-4972-8FEA-40E8958739DD}" destId="{1659BEA4-FB97-4505-B63A-853AE82D7F50}" srcOrd="3" destOrd="0" presId="urn:microsoft.com/office/officeart/2005/8/layout/radial1"/>
    <dgm:cxn modelId="{3B70B46A-74C1-487D-8326-34F596993D6C}" type="presParOf" srcId="{1659BEA4-FB97-4505-B63A-853AE82D7F50}" destId="{24867AB2-6DC5-4B9A-AE20-DD2AC5B0D6E6}" srcOrd="0" destOrd="0" presId="urn:microsoft.com/office/officeart/2005/8/layout/radial1"/>
    <dgm:cxn modelId="{8FBD4BD7-C530-4297-AED0-202ADDD62DFD}" type="presParOf" srcId="{12B7E040-9C78-4972-8FEA-40E8958739DD}" destId="{5CF15B8F-FDC0-4A9D-9AE0-367237C9266E}" srcOrd="4" destOrd="0" presId="urn:microsoft.com/office/officeart/2005/8/layout/radial1"/>
    <dgm:cxn modelId="{C7F372E5-F0BE-4963-BA4A-549502DC4701}" type="presParOf" srcId="{12B7E040-9C78-4972-8FEA-40E8958739DD}" destId="{A5C47F3A-CCA3-40D6-9455-3DFC0C6A8A53}" srcOrd="5" destOrd="0" presId="urn:microsoft.com/office/officeart/2005/8/layout/radial1"/>
    <dgm:cxn modelId="{59C2246E-C7A3-4C0D-BDB4-83BA8C211F99}" type="presParOf" srcId="{A5C47F3A-CCA3-40D6-9455-3DFC0C6A8A53}" destId="{74A56769-113D-46A1-B460-434AFA123E78}" srcOrd="0" destOrd="0" presId="urn:microsoft.com/office/officeart/2005/8/layout/radial1"/>
    <dgm:cxn modelId="{5C83FD08-CCEF-4F84-B487-DE7271939407}" type="presParOf" srcId="{12B7E040-9C78-4972-8FEA-40E8958739DD}" destId="{DB2EEF32-76DF-4E8C-99F8-5828D543A282}" srcOrd="6" destOrd="0" presId="urn:microsoft.com/office/officeart/2005/8/layout/radial1"/>
    <dgm:cxn modelId="{8B5FBC1D-61C2-4FC7-89CC-8D1739543796}" type="presParOf" srcId="{12B7E040-9C78-4972-8FEA-40E8958739DD}" destId="{89C8C3A2-7342-4A02-B888-EC006BF40420}" srcOrd="7" destOrd="0" presId="urn:microsoft.com/office/officeart/2005/8/layout/radial1"/>
    <dgm:cxn modelId="{CDE71371-AB4F-4E2B-8484-2EAAF052C9B2}" type="presParOf" srcId="{89C8C3A2-7342-4A02-B888-EC006BF40420}" destId="{E840B4CE-E081-46FF-BD2A-122C819C454B}" srcOrd="0" destOrd="0" presId="urn:microsoft.com/office/officeart/2005/8/layout/radial1"/>
    <dgm:cxn modelId="{41728920-BC40-48F4-988B-6194D995DECE}" type="presParOf" srcId="{12B7E040-9C78-4972-8FEA-40E8958739DD}" destId="{D13D28CF-A0EA-4C84-B555-F8DEEEFE7663}" srcOrd="8" destOrd="0" presId="urn:microsoft.com/office/officeart/2005/8/layout/radial1"/>
    <dgm:cxn modelId="{DA391EB8-5CDA-478F-9A80-D3B6EB21E5AE}" type="presParOf" srcId="{12B7E040-9C78-4972-8FEA-40E8958739DD}" destId="{08059CDC-F0B2-4972-9435-1C9B5AF61C17}" srcOrd="9" destOrd="0" presId="urn:microsoft.com/office/officeart/2005/8/layout/radial1"/>
    <dgm:cxn modelId="{BBAC32DD-A079-4651-B50C-08E7FE7E89AD}" type="presParOf" srcId="{08059CDC-F0B2-4972-9435-1C9B5AF61C17}" destId="{42F42D71-ACFF-46C3-A6FC-F7056C4F2685}" srcOrd="0" destOrd="0" presId="urn:microsoft.com/office/officeart/2005/8/layout/radial1"/>
    <dgm:cxn modelId="{03F903A9-6FF8-4DF0-A6FD-DA14AA433567}" type="presParOf" srcId="{12B7E040-9C78-4972-8FEA-40E8958739DD}" destId="{CE560F7A-84DA-4374-8315-10C10D51732E}" srcOrd="10" destOrd="0" presId="urn:microsoft.com/office/officeart/2005/8/layout/radial1"/>
    <dgm:cxn modelId="{38926555-94E3-4638-A56C-9F1415D348FA}" type="presParOf" srcId="{12B7E040-9C78-4972-8FEA-40E8958739DD}" destId="{AA5EB083-9A1F-435F-82E9-116AF2EA12D1}" srcOrd="11" destOrd="0" presId="urn:microsoft.com/office/officeart/2005/8/layout/radial1"/>
    <dgm:cxn modelId="{94F8F27E-CE83-47F6-8A27-C29C68761FC9}" type="presParOf" srcId="{AA5EB083-9A1F-435F-82E9-116AF2EA12D1}" destId="{65F5C3BC-0821-4220-8289-C8200DE6CFF8}" srcOrd="0" destOrd="0" presId="urn:microsoft.com/office/officeart/2005/8/layout/radial1"/>
    <dgm:cxn modelId="{3374937A-24E3-422F-BA11-1C44B51ED37C}" type="presParOf" srcId="{12B7E040-9C78-4972-8FEA-40E8958739DD}" destId="{48509899-8075-4D12-813E-141689ED22C3}" srcOrd="12" destOrd="0" presId="urn:microsoft.com/office/officeart/2005/8/layout/radial1"/>
    <dgm:cxn modelId="{0303CC56-1B05-402F-92CE-47D9FC25C3D1}" type="presParOf" srcId="{12B7E040-9C78-4972-8FEA-40E8958739DD}" destId="{C2B0A4A4-0C23-4A0D-BA57-EEE371F22464}" srcOrd="13" destOrd="0" presId="urn:microsoft.com/office/officeart/2005/8/layout/radial1"/>
    <dgm:cxn modelId="{C9907977-CCD8-4EA4-A749-2D53CA0822FD}" type="presParOf" srcId="{C2B0A4A4-0C23-4A0D-BA57-EEE371F22464}" destId="{3B0FC449-24C5-450D-AD06-974BF32D5EBB}" srcOrd="0" destOrd="0" presId="urn:microsoft.com/office/officeart/2005/8/layout/radial1"/>
    <dgm:cxn modelId="{E905312E-728F-4B7B-91BB-A8E6F874361A}" type="presParOf" srcId="{12B7E040-9C78-4972-8FEA-40E8958739DD}" destId="{C36FD7FB-602F-4A63-A518-2391A499EFD3}" srcOrd="14" destOrd="0" presId="urn:microsoft.com/office/officeart/2005/8/layout/radial1"/>
    <dgm:cxn modelId="{5A1E5008-FE44-4C05-9A2B-1E8F4B03CCE3}" type="presParOf" srcId="{12B7E040-9C78-4972-8FEA-40E8958739DD}" destId="{D97BF834-EAE3-4572-A5A1-8B3B021BDE6B}" srcOrd="15" destOrd="0" presId="urn:microsoft.com/office/officeart/2005/8/layout/radial1"/>
    <dgm:cxn modelId="{B15AD586-FC2C-43BC-8A68-D11151FAFDC6}" type="presParOf" srcId="{D97BF834-EAE3-4572-A5A1-8B3B021BDE6B}" destId="{BE4E61FB-F1B7-4430-A703-6D26CE9A8821}" srcOrd="0" destOrd="0" presId="urn:microsoft.com/office/officeart/2005/8/layout/radial1"/>
    <dgm:cxn modelId="{5582E7E9-9434-4E3F-BAA3-81F7C79BCB74}" type="presParOf" srcId="{12B7E040-9C78-4972-8FEA-40E8958739DD}" destId="{51BBD29D-6601-4528-8B0D-D15026362673}" srcOrd="16" destOrd="0" presId="urn:microsoft.com/office/officeart/2005/8/layout/radial1"/>
    <dgm:cxn modelId="{7CAF8A58-CE82-4FD3-86F1-2FF98895BF94}" type="presParOf" srcId="{12B7E040-9C78-4972-8FEA-40E8958739DD}" destId="{7C02B82E-D961-43EB-BDAE-F9775D97CAE8}" srcOrd="17" destOrd="0" presId="urn:microsoft.com/office/officeart/2005/8/layout/radial1"/>
    <dgm:cxn modelId="{8CBC5A26-58C7-4803-BE63-8621F3DFFA04}" type="presParOf" srcId="{7C02B82E-D961-43EB-BDAE-F9775D97CAE8}" destId="{226533F4-B510-49A9-B29B-B8CA53DC428B}" srcOrd="0" destOrd="0" presId="urn:microsoft.com/office/officeart/2005/8/layout/radial1"/>
    <dgm:cxn modelId="{29504361-C679-4BC5-8153-C63300381C1A}" type="presParOf" srcId="{12B7E040-9C78-4972-8FEA-40E8958739DD}" destId="{237D3ADA-80B5-4EAE-BD8C-A8E92B519EE8}" srcOrd="18" destOrd="0" presId="urn:microsoft.com/office/officeart/2005/8/layout/radial1"/>
    <dgm:cxn modelId="{7B0D4349-17EE-4B57-A9EC-CEE365ACA00F}" type="presParOf" srcId="{12B7E040-9C78-4972-8FEA-40E8958739DD}" destId="{48000249-48A1-4F4A-BEF3-350D97737259}" srcOrd="19" destOrd="0" presId="urn:microsoft.com/office/officeart/2005/8/layout/radial1"/>
    <dgm:cxn modelId="{4F7A571E-2820-441D-83FF-680B906E2475}" type="presParOf" srcId="{48000249-48A1-4F4A-BEF3-350D97737259}" destId="{C84E209E-786E-4283-84C9-2C65DA26A53F}" srcOrd="0" destOrd="0" presId="urn:microsoft.com/office/officeart/2005/8/layout/radial1"/>
    <dgm:cxn modelId="{6B474C97-10BA-41A9-83B2-D0A1CC5C84F2}" type="presParOf" srcId="{12B7E040-9C78-4972-8FEA-40E8958739DD}" destId="{630F70DE-5A4D-4D15-9D96-B7D562B5EB91}" srcOrd="2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6746A-1BFF-4FA4-A53E-6E015FD9377F}">
      <dsp:nvSpPr>
        <dsp:cNvPr id="0" name=""/>
        <dsp:cNvSpPr/>
      </dsp:nvSpPr>
      <dsp:spPr>
        <a:xfrm>
          <a:off x="4114799" y="1331643"/>
          <a:ext cx="252629" cy="1106756"/>
        </a:xfrm>
        <a:custGeom>
          <a:avLst/>
          <a:gdLst/>
          <a:ahLst/>
          <a:cxnLst/>
          <a:rect l="0" t="0" r="0" b="0"/>
          <a:pathLst>
            <a:path>
              <a:moveTo>
                <a:pt x="0" y="0"/>
              </a:moveTo>
              <a:lnTo>
                <a:pt x="0" y="1106756"/>
              </a:lnTo>
              <a:lnTo>
                <a:pt x="252629" y="1106756"/>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6C994E-ADAA-4528-9B19-BE20C790D2AE}">
      <dsp:nvSpPr>
        <dsp:cNvPr id="0" name=""/>
        <dsp:cNvSpPr/>
      </dsp:nvSpPr>
      <dsp:spPr>
        <a:xfrm>
          <a:off x="3862170" y="1331643"/>
          <a:ext cx="252629" cy="1106756"/>
        </a:xfrm>
        <a:custGeom>
          <a:avLst/>
          <a:gdLst/>
          <a:ahLst/>
          <a:cxnLst/>
          <a:rect l="0" t="0" r="0" b="0"/>
          <a:pathLst>
            <a:path>
              <a:moveTo>
                <a:pt x="252629" y="0"/>
              </a:moveTo>
              <a:lnTo>
                <a:pt x="252629" y="1106756"/>
              </a:lnTo>
              <a:lnTo>
                <a:pt x="0" y="1106756"/>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ECEEDD-387B-450F-B7BC-81F9226B6F33}">
      <dsp:nvSpPr>
        <dsp:cNvPr id="0" name=""/>
        <dsp:cNvSpPr/>
      </dsp:nvSpPr>
      <dsp:spPr>
        <a:xfrm>
          <a:off x="4114799" y="1331643"/>
          <a:ext cx="2911251" cy="2213513"/>
        </a:xfrm>
        <a:custGeom>
          <a:avLst/>
          <a:gdLst/>
          <a:ahLst/>
          <a:cxnLst/>
          <a:rect l="0" t="0" r="0" b="0"/>
          <a:pathLst>
            <a:path>
              <a:moveTo>
                <a:pt x="0" y="0"/>
              </a:moveTo>
              <a:lnTo>
                <a:pt x="0" y="1960884"/>
              </a:lnTo>
              <a:lnTo>
                <a:pt x="2911251" y="1960884"/>
              </a:lnTo>
              <a:lnTo>
                <a:pt x="2911251" y="2213513"/>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E37900-33BB-42DD-8BBC-1D9D23C1DEFF}">
      <dsp:nvSpPr>
        <dsp:cNvPr id="0" name=""/>
        <dsp:cNvSpPr/>
      </dsp:nvSpPr>
      <dsp:spPr>
        <a:xfrm>
          <a:off x="4069079" y="1331643"/>
          <a:ext cx="91440" cy="2213513"/>
        </a:xfrm>
        <a:custGeom>
          <a:avLst/>
          <a:gdLst/>
          <a:ahLst/>
          <a:cxnLst/>
          <a:rect l="0" t="0" r="0" b="0"/>
          <a:pathLst>
            <a:path>
              <a:moveTo>
                <a:pt x="45720" y="0"/>
              </a:moveTo>
              <a:lnTo>
                <a:pt x="45720" y="2213513"/>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8A9EE7-4C3A-49F6-BDE1-60F49C5ABD1E}">
      <dsp:nvSpPr>
        <dsp:cNvPr id="0" name=""/>
        <dsp:cNvSpPr/>
      </dsp:nvSpPr>
      <dsp:spPr>
        <a:xfrm>
          <a:off x="1203548" y="1331643"/>
          <a:ext cx="2911251" cy="2213513"/>
        </a:xfrm>
        <a:custGeom>
          <a:avLst/>
          <a:gdLst/>
          <a:ahLst/>
          <a:cxnLst/>
          <a:rect l="0" t="0" r="0" b="0"/>
          <a:pathLst>
            <a:path>
              <a:moveTo>
                <a:pt x="2911251" y="0"/>
              </a:moveTo>
              <a:lnTo>
                <a:pt x="2911251" y="1960884"/>
              </a:lnTo>
              <a:lnTo>
                <a:pt x="0" y="1960884"/>
              </a:lnTo>
              <a:lnTo>
                <a:pt x="0" y="2213513"/>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A506053-FBE2-47C2-B2A7-32BDC70C6184}">
      <dsp:nvSpPr>
        <dsp:cNvPr id="0" name=""/>
        <dsp:cNvSpPr/>
      </dsp:nvSpPr>
      <dsp:spPr>
        <a:xfrm>
          <a:off x="2911803" y="128647"/>
          <a:ext cx="2405992" cy="1202996"/>
        </a:xfrm>
        <a:prstGeom prst="rect">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Outcomes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For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Children</a:t>
          </a:r>
        </a:p>
      </dsp:txBody>
      <dsp:txXfrm>
        <a:off x="2911803" y="128647"/>
        <a:ext cx="2405992" cy="1202996"/>
      </dsp:txXfrm>
    </dsp:sp>
    <dsp:sp modelId="{B8B39B47-70EE-4643-BBC5-AB12FBB9E547}">
      <dsp:nvSpPr>
        <dsp:cNvPr id="0" name=""/>
        <dsp:cNvSpPr/>
      </dsp:nvSpPr>
      <dsp:spPr>
        <a:xfrm>
          <a:off x="552" y="3545156"/>
          <a:ext cx="2405992" cy="1202996"/>
        </a:xfrm>
        <a:prstGeom prst="rect">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3. Enjoy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 and Achieve</a:t>
          </a:r>
        </a:p>
      </dsp:txBody>
      <dsp:txXfrm>
        <a:off x="552" y="3545156"/>
        <a:ext cx="2405992" cy="1202996"/>
      </dsp:txXfrm>
    </dsp:sp>
    <dsp:sp modelId="{CC36F038-B287-4F80-BF27-03F64E4E1A9D}">
      <dsp:nvSpPr>
        <dsp:cNvPr id="0" name=""/>
        <dsp:cNvSpPr/>
      </dsp:nvSpPr>
      <dsp:spPr>
        <a:xfrm>
          <a:off x="2911803" y="3545156"/>
          <a:ext cx="2405992" cy="1202996"/>
        </a:xfrm>
        <a:prstGeom prst="rect">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4.Make a Positive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 Contribution</a:t>
          </a:r>
        </a:p>
      </dsp:txBody>
      <dsp:txXfrm>
        <a:off x="2911803" y="3545156"/>
        <a:ext cx="2405992" cy="1202996"/>
      </dsp:txXfrm>
    </dsp:sp>
    <dsp:sp modelId="{55D0EE99-375D-4798-937C-FEB8CAA46E35}">
      <dsp:nvSpPr>
        <dsp:cNvPr id="0" name=""/>
        <dsp:cNvSpPr/>
      </dsp:nvSpPr>
      <dsp:spPr>
        <a:xfrm>
          <a:off x="5823054" y="3545156"/>
          <a:ext cx="2405992" cy="1202996"/>
        </a:xfrm>
        <a:prstGeom prst="rect">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5. Achieve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 Economic</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 Well-Being</a:t>
          </a:r>
        </a:p>
      </dsp:txBody>
      <dsp:txXfrm>
        <a:off x="5823054" y="3545156"/>
        <a:ext cx="2405992" cy="1202996"/>
      </dsp:txXfrm>
    </dsp:sp>
    <dsp:sp modelId="{80172A09-4BF2-454D-9D08-9400A3C402EF}">
      <dsp:nvSpPr>
        <dsp:cNvPr id="0" name=""/>
        <dsp:cNvSpPr/>
      </dsp:nvSpPr>
      <dsp:spPr>
        <a:xfrm>
          <a:off x="1456178" y="1836901"/>
          <a:ext cx="2405992" cy="1202996"/>
        </a:xfrm>
        <a:prstGeom prst="rect">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1. Be Healthy</a:t>
          </a:r>
        </a:p>
      </dsp:txBody>
      <dsp:txXfrm>
        <a:off x="1456178" y="1836901"/>
        <a:ext cx="2405992" cy="1202996"/>
      </dsp:txXfrm>
    </dsp:sp>
    <dsp:sp modelId="{D178265A-0929-4DDA-82A3-9AEA33C0170C}">
      <dsp:nvSpPr>
        <dsp:cNvPr id="0" name=""/>
        <dsp:cNvSpPr/>
      </dsp:nvSpPr>
      <dsp:spPr>
        <a:xfrm>
          <a:off x="4367429" y="1836901"/>
          <a:ext cx="2405992" cy="1202996"/>
        </a:xfrm>
        <a:prstGeom prst="rect">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600" b="0" i="0" u="none" strike="noStrike" kern="1200" cap="none" normalizeH="0" baseline="0" smtClean="0">
              <a:ln>
                <a:noFill/>
              </a:ln>
              <a:solidFill>
                <a:schemeClr val="tx1"/>
              </a:solidFill>
              <a:effectLst/>
              <a:latin typeface="Arial" panose="020B0604020202020204" pitchFamily="34" charset="0"/>
            </a:rPr>
            <a:t>2. Stay Safe</a:t>
          </a:r>
        </a:p>
      </dsp:txBody>
      <dsp:txXfrm>
        <a:off x="4367429" y="1836901"/>
        <a:ext cx="2405992" cy="12029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EBEEE-B15B-442C-9856-A4E16365F454}">
      <dsp:nvSpPr>
        <dsp:cNvPr id="0" name=""/>
        <dsp:cNvSpPr/>
      </dsp:nvSpPr>
      <dsp:spPr>
        <a:xfrm>
          <a:off x="3784626" y="2415407"/>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panose="020B0604020202020204" pitchFamily="34" charset="0"/>
            </a:rPr>
            <a:t>Every Child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panose="020B0604020202020204" pitchFamily="34" charset="0"/>
            </a:rPr>
            <a:t> Matters</a:t>
          </a:r>
        </a:p>
      </dsp:txBody>
      <dsp:txXfrm>
        <a:off x="3952239" y="2583020"/>
        <a:ext cx="809309" cy="809309"/>
      </dsp:txXfrm>
    </dsp:sp>
    <dsp:sp modelId="{218E71A3-3461-4D62-8764-4A34A29E5EC3}">
      <dsp:nvSpPr>
        <dsp:cNvPr id="0" name=""/>
        <dsp:cNvSpPr/>
      </dsp:nvSpPr>
      <dsp:spPr>
        <a:xfrm rot="16200000">
          <a:off x="3723566" y="1770258"/>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325227" y="1750413"/>
        <a:ext cx="63332" cy="63332"/>
      </dsp:txXfrm>
    </dsp:sp>
    <dsp:sp modelId="{C95AC40C-4FE6-478F-9D0C-17DED8176FE7}">
      <dsp:nvSpPr>
        <dsp:cNvPr id="0" name=""/>
        <dsp:cNvSpPr/>
      </dsp:nvSpPr>
      <dsp:spPr>
        <a:xfrm>
          <a:off x="3784626" y="4217"/>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Support Services</a:t>
          </a:r>
        </a:p>
      </dsp:txBody>
      <dsp:txXfrm>
        <a:off x="3952239" y="171830"/>
        <a:ext cx="809309" cy="809309"/>
      </dsp:txXfrm>
    </dsp:sp>
    <dsp:sp modelId="{1659BEA4-FB97-4505-B63A-853AE82D7F50}">
      <dsp:nvSpPr>
        <dsp:cNvPr id="0" name=""/>
        <dsp:cNvSpPr/>
      </dsp:nvSpPr>
      <dsp:spPr>
        <a:xfrm rot="18360000">
          <a:off x="4432197" y="2000506"/>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033858" y="1980661"/>
        <a:ext cx="63332" cy="63332"/>
      </dsp:txXfrm>
    </dsp:sp>
    <dsp:sp modelId="{5CF15B8F-FDC0-4A9D-9AE0-367237C9266E}">
      <dsp:nvSpPr>
        <dsp:cNvPr id="0" name=""/>
        <dsp:cNvSpPr/>
      </dsp:nvSpPr>
      <dsp:spPr>
        <a:xfrm>
          <a:off x="5201888" y="464713"/>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Parents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Carers</a:t>
          </a:r>
        </a:p>
      </dsp:txBody>
      <dsp:txXfrm>
        <a:off x="5369501" y="632326"/>
        <a:ext cx="809309" cy="809309"/>
      </dsp:txXfrm>
    </dsp:sp>
    <dsp:sp modelId="{A5C47F3A-CCA3-40D6-9455-3DFC0C6A8A53}">
      <dsp:nvSpPr>
        <dsp:cNvPr id="0" name=""/>
        <dsp:cNvSpPr/>
      </dsp:nvSpPr>
      <dsp:spPr>
        <a:xfrm rot="20520000">
          <a:off x="4870155" y="2603304"/>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471816" y="2583459"/>
        <a:ext cx="63332" cy="63332"/>
      </dsp:txXfrm>
    </dsp:sp>
    <dsp:sp modelId="{DB2EEF32-76DF-4E8C-99F8-5828D543A282}">
      <dsp:nvSpPr>
        <dsp:cNvPr id="0" name=""/>
        <dsp:cNvSpPr/>
      </dsp:nvSpPr>
      <dsp:spPr>
        <a:xfrm>
          <a:off x="6077804" y="1670308"/>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The Church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Community</a:t>
          </a:r>
        </a:p>
      </dsp:txBody>
      <dsp:txXfrm>
        <a:off x="6245417" y="1837921"/>
        <a:ext cx="809309" cy="809309"/>
      </dsp:txXfrm>
    </dsp:sp>
    <dsp:sp modelId="{89C8C3A2-7342-4A02-B888-EC006BF40420}">
      <dsp:nvSpPr>
        <dsp:cNvPr id="0" name=""/>
        <dsp:cNvSpPr/>
      </dsp:nvSpPr>
      <dsp:spPr>
        <a:xfrm rot="1080000">
          <a:off x="4870155" y="3348403"/>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471816" y="3328557"/>
        <a:ext cx="63332" cy="63332"/>
      </dsp:txXfrm>
    </dsp:sp>
    <dsp:sp modelId="{D13D28CF-A0EA-4C84-B555-F8DEEEFE7663}">
      <dsp:nvSpPr>
        <dsp:cNvPr id="0" name=""/>
        <dsp:cNvSpPr/>
      </dsp:nvSpPr>
      <dsp:spPr>
        <a:xfrm>
          <a:off x="6077804" y="3160505"/>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Teachers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 and Educators</a:t>
          </a:r>
        </a:p>
      </dsp:txBody>
      <dsp:txXfrm>
        <a:off x="6245417" y="3328118"/>
        <a:ext cx="809309" cy="809309"/>
      </dsp:txXfrm>
    </dsp:sp>
    <dsp:sp modelId="{08059CDC-F0B2-4972-9435-1C9B5AF61C17}">
      <dsp:nvSpPr>
        <dsp:cNvPr id="0" name=""/>
        <dsp:cNvSpPr/>
      </dsp:nvSpPr>
      <dsp:spPr>
        <a:xfrm rot="3240000">
          <a:off x="4432197" y="3951200"/>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033858" y="3931355"/>
        <a:ext cx="63332" cy="63332"/>
      </dsp:txXfrm>
    </dsp:sp>
    <dsp:sp modelId="{CE560F7A-84DA-4374-8315-10C10D51732E}">
      <dsp:nvSpPr>
        <dsp:cNvPr id="0" name=""/>
        <dsp:cNvSpPr/>
      </dsp:nvSpPr>
      <dsp:spPr>
        <a:xfrm>
          <a:off x="5201888" y="4366100"/>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Families</a:t>
          </a:r>
        </a:p>
      </dsp:txBody>
      <dsp:txXfrm>
        <a:off x="5369501" y="4533713"/>
        <a:ext cx="809309" cy="809309"/>
      </dsp:txXfrm>
    </dsp:sp>
    <dsp:sp modelId="{AA5EB083-9A1F-435F-82E9-116AF2EA12D1}">
      <dsp:nvSpPr>
        <dsp:cNvPr id="0" name=""/>
        <dsp:cNvSpPr/>
      </dsp:nvSpPr>
      <dsp:spPr>
        <a:xfrm rot="5400000">
          <a:off x="3723566" y="4181448"/>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325227" y="4161603"/>
        <a:ext cx="63332" cy="63332"/>
      </dsp:txXfrm>
    </dsp:sp>
    <dsp:sp modelId="{48509899-8075-4D12-813E-141689ED22C3}">
      <dsp:nvSpPr>
        <dsp:cNvPr id="0" name=""/>
        <dsp:cNvSpPr/>
      </dsp:nvSpPr>
      <dsp:spPr>
        <a:xfrm>
          <a:off x="3784626" y="4826597"/>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Health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 Professionals</a:t>
          </a:r>
        </a:p>
      </dsp:txBody>
      <dsp:txXfrm>
        <a:off x="3952239" y="4994210"/>
        <a:ext cx="809309" cy="809309"/>
      </dsp:txXfrm>
    </dsp:sp>
    <dsp:sp modelId="{C2B0A4A4-0C23-4A0D-BA57-EEE371F22464}">
      <dsp:nvSpPr>
        <dsp:cNvPr id="0" name=""/>
        <dsp:cNvSpPr/>
      </dsp:nvSpPr>
      <dsp:spPr>
        <a:xfrm rot="7560000">
          <a:off x="3014935" y="3951200"/>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16596" y="3931355"/>
        <a:ext cx="63332" cy="63332"/>
      </dsp:txXfrm>
    </dsp:sp>
    <dsp:sp modelId="{C36FD7FB-602F-4A63-A518-2391A499EFD3}">
      <dsp:nvSpPr>
        <dsp:cNvPr id="0" name=""/>
        <dsp:cNvSpPr/>
      </dsp:nvSpPr>
      <dsp:spPr>
        <a:xfrm>
          <a:off x="2367364" y="4366100"/>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Governors</a:t>
          </a:r>
        </a:p>
      </dsp:txBody>
      <dsp:txXfrm>
        <a:off x="2534977" y="4533713"/>
        <a:ext cx="809309" cy="809309"/>
      </dsp:txXfrm>
    </dsp:sp>
    <dsp:sp modelId="{D97BF834-EAE3-4572-A5A1-8B3B021BDE6B}">
      <dsp:nvSpPr>
        <dsp:cNvPr id="0" name=""/>
        <dsp:cNvSpPr/>
      </dsp:nvSpPr>
      <dsp:spPr>
        <a:xfrm rot="9720000">
          <a:off x="2576977" y="3348403"/>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78638" y="3328557"/>
        <a:ext cx="63332" cy="63332"/>
      </dsp:txXfrm>
    </dsp:sp>
    <dsp:sp modelId="{51BBD29D-6601-4528-8B0D-D15026362673}">
      <dsp:nvSpPr>
        <dsp:cNvPr id="0" name=""/>
        <dsp:cNvSpPr/>
      </dsp:nvSpPr>
      <dsp:spPr>
        <a:xfrm>
          <a:off x="1491448" y="3160505"/>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Outside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 Agencies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SEN and Social</a:t>
          </a:r>
        </a:p>
      </dsp:txBody>
      <dsp:txXfrm>
        <a:off x="1659061" y="3328118"/>
        <a:ext cx="809309" cy="809309"/>
      </dsp:txXfrm>
    </dsp:sp>
    <dsp:sp modelId="{7C02B82E-D961-43EB-BDAE-F9775D97CAE8}">
      <dsp:nvSpPr>
        <dsp:cNvPr id="0" name=""/>
        <dsp:cNvSpPr/>
      </dsp:nvSpPr>
      <dsp:spPr>
        <a:xfrm rot="11880000">
          <a:off x="2576977" y="2603304"/>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78638" y="2583459"/>
        <a:ext cx="63332" cy="63332"/>
      </dsp:txXfrm>
    </dsp:sp>
    <dsp:sp modelId="{237D3ADA-80B5-4EAE-BD8C-A8E92B519EE8}">
      <dsp:nvSpPr>
        <dsp:cNvPr id="0" name=""/>
        <dsp:cNvSpPr/>
      </dsp:nvSpPr>
      <dsp:spPr>
        <a:xfrm>
          <a:off x="1491448" y="1670308"/>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Police 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 Justice Systems</a:t>
          </a:r>
        </a:p>
      </dsp:txBody>
      <dsp:txXfrm>
        <a:off x="1659061" y="1837921"/>
        <a:ext cx="809309" cy="809309"/>
      </dsp:txXfrm>
    </dsp:sp>
    <dsp:sp modelId="{48000249-48A1-4F4A-BEF3-350D97737259}">
      <dsp:nvSpPr>
        <dsp:cNvPr id="0" name=""/>
        <dsp:cNvSpPr/>
      </dsp:nvSpPr>
      <dsp:spPr>
        <a:xfrm rot="14040000">
          <a:off x="3014935" y="2000506"/>
          <a:ext cx="1266654" cy="23642"/>
        </a:xfrm>
        <a:custGeom>
          <a:avLst/>
          <a:gdLst/>
          <a:ahLst/>
          <a:cxnLst/>
          <a:rect l="0" t="0" r="0" b="0"/>
          <a:pathLst>
            <a:path>
              <a:moveTo>
                <a:pt x="0" y="11821"/>
              </a:moveTo>
              <a:lnTo>
                <a:pt x="1266654" y="11821"/>
              </a:lnTo>
            </a:path>
          </a:pathLst>
        </a:custGeom>
        <a:noFill/>
        <a:ln w="2642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16596" y="1980661"/>
        <a:ext cx="63332" cy="63332"/>
      </dsp:txXfrm>
    </dsp:sp>
    <dsp:sp modelId="{630F70DE-5A4D-4D15-9D96-B7D562B5EB91}">
      <dsp:nvSpPr>
        <dsp:cNvPr id="0" name=""/>
        <dsp:cNvSpPr/>
      </dsp:nvSpPr>
      <dsp:spPr>
        <a:xfrm>
          <a:off x="2367364" y="464713"/>
          <a:ext cx="1144535" cy="1144535"/>
        </a:xfrm>
        <a:prstGeom prst="ellipse">
          <a:avLst/>
        </a:prstGeom>
        <a:solidFill>
          <a:schemeClr val="accent1">
            <a:hueOff val="0"/>
            <a:satOff val="0"/>
            <a:lumOff val="0"/>
            <a:alphaOff val="0"/>
          </a:schemeClr>
        </a:solidFill>
        <a:ln w="2642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Government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0" i="0" u="none" strike="noStrike" kern="1200" cap="none" normalizeH="0" baseline="0" smtClean="0">
              <a:ln>
                <a:noFill/>
              </a:ln>
              <a:solidFill>
                <a:schemeClr val="tx1"/>
              </a:solidFill>
              <a:effectLst/>
              <a:latin typeface="Arial" panose="020B0604020202020204" pitchFamily="34" charset="0"/>
            </a:rPr>
            <a:t>Councils</a:t>
          </a:r>
        </a:p>
      </dsp:txBody>
      <dsp:txXfrm>
        <a:off x="2534977" y="632326"/>
        <a:ext cx="809309" cy="80930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258" name="Rectangle 2"/>
          <p:cNvSpPr>
            <a:spLocks noGrp="1" noChangeArrowheads="1"/>
          </p:cNvSpPr>
          <p:nvPr>
            <p:ph type="hdr" sz="quarter"/>
          </p:nvPr>
        </p:nvSpPr>
        <p:spPr bwMode="auto">
          <a:xfrm>
            <a:off x="0" y="0"/>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0" hangingPunct="0">
              <a:defRPr sz="1200"/>
            </a:lvl1pPr>
          </a:lstStyle>
          <a:p>
            <a:pPr>
              <a:defRPr/>
            </a:pPr>
            <a:endParaRPr lang="en-GB"/>
          </a:p>
        </p:txBody>
      </p:sp>
      <p:sp>
        <p:nvSpPr>
          <p:cNvPr id="96259" name="Rectangle 3"/>
          <p:cNvSpPr>
            <a:spLocks noGrp="1" noChangeArrowheads="1"/>
          </p:cNvSpPr>
          <p:nvPr>
            <p:ph type="dt" sz="quarter" idx="1"/>
          </p:nvPr>
        </p:nvSpPr>
        <p:spPr bwMode="auto">
          <a:xfrm>
            <a:off x="3850443" y="0"/>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endParaRPr lang="en-GB"/>
          </a:p>
        </p:txBody>
      </p:sp>
      <p:sp>
        <p:nvSpPr>
          <p:cNvPr id="96260" name="Rectangle 4"/>
          <p:cNvSpPr>
            <a:spLocks noGrp="1" noChangeArrowheads="1"/>
          </p:cNvSpPr>
          <p:nvPr>
            <p:ph type="ftr" sz="quarter" idx="2"/>
          </p:nvPr>
        </p:nvSpPr>
        <p:spPr bwMode="auto">
          <a:xfrm>
            <a:off x="0" y="9428583"/>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eaLnBrk="0" hangingPunct="0">
              <a:defRPr sz="1200"/>
            </a:lvl1pPr>
          </a:lstStyle>
          <a:p>
            <a:pPr>
              <a:defRPr/>
            </a:pPr>
            <a:endParaRPr lang="en-GB"/>
          </a:p>
        </p:txBody>
      </p:sp>
      <p:sp>
        <p:nvSpPr>
          <p:cNvPr id="96261" name="Rectangle 5"/>
          <p:cNvSpPr>
            <a:spLocks noGrp="1" noChangeArrowheads="1"/>
          </p:cNvSpPr>
          <p:nvPr>
            <p:ph type="sldNum" sz="quarter" idx="3"/>
          </p:nvPr>
        </p:nvSpPr>
        <p:spPr bwMode="auto">
          <a:xfrm>
            <a:off x="3850443" y="9428583"/>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B32134D2-F2A9-4EE7-947D-3E58307D10AC}" type="slidenum">
              <a:rPr lang="en-GB"/>
              <a:pPr>
                <a:defRPr/>
              </a:pPr>
              <a:t>‹#›</a:t>
            </a:fld>
            <a:endParaRPr lang="en-GB"/>
          </a:p>
        </p:txBody>
      </p:sp>
    </p:spTree>
    <p:extLst>
      <p:ext uri="{BB962C8B-B14F-4D97-AF65-F5344CB8AC3E}">
        <p14:creationId xmlns:p14="http://schemas.microsoft.com/office/powerpoint/2010/main" val="3810051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050"/>
          <p:cNvSpPr>
            <a:spLocks noGrp="1" noChangeArrowheads="1"/>
          </p:cNvSpPr>
          <p:nvPr>
            <p:ph type="hdr" sz="quarter"/>
          </p:nvPr>
        </p:nvSpPr>
        <p:spPr bwMode="auto">
          <a:xfrm>
            <a:off x="0" y="0"/>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p>
        </p:txBody>
      </p:sp>
      <p:sp>
        <p:nvSpPr>
          <p:cNvPr id="27651" name="Rectangle 2051"/>
          <p:cNvSpPr>
            <a:spLocks noGrp="1" noChangeArrowheads="1"/>
          </p:cNvSpPr>
          <p:nvPr>
            <p:ph type="dt" idx="1"/>
          </p:nvPr>
        </p:nvSpPr>
        <p:spPr bwMode="auto">
          <a:xfrm>
            <a:off x="3852016" y="0"/>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35844" name="Rectangle 2052"/>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27653" name="Rectangle 2053"/>
          <p:cNvSpPr>
            <a:spLocks noGrp="1" noChangeArrowheads="1"/>
          </p:cNvSpPr>
          <p:nvPr>
            <p:ph type="body" sz="quarter" idx="3"/>
          </p:nvPr>
        </p:nvSpPr>
        <p:spPr bwMode="auto">
          <a:xfrm>
            <a:off x="906357" y="4715153"/>
            <a:ext cx="4984962" cy="4466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7654" name="Rectangle 2054"/>
          <p:cNvSpPr>
            <a:spLocks noGrp="1" noChangeArrowheads="1"/>
          </p:cNvSpPr>
          <p:nvPr>
            <p:ph type="ftr" sz="quarter" idx="4"/>
          </p:nvPr>
        </p:nvSpPr>
        <p:spPr bwMode="auto">
          <a:xfrm>
            <a:off x="0" y="9430306"/>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1200"/>
            </a:lvl1pPr>
          </a:lstStyle>
          <a:p>
            <a:pPr>
              <a:defRPr/>
            </a:pPr>
            <a:endParaRPr lang="en-GB"/>
          </a:p>
        </p:txBody>
      </p:sp>
      <p:sp>
        <p:nvSpPr>
          <p:cNvPr id="27655" name="Rectangle 2055"/>
          <p:cNvSpPr>
            <a:spLocks noGrp="1" noChangeArrowheads="1"/>
          </p:cNvSpPr>
          <p:nvPr>
            <p:ph type="sldNum" sz="quarter" idx="5"/>
          </p:nvPr>
        </p:nvSpPr>
        <p:spPr bwMode="auto">
          <a:xfrm>
            <a:off x="3852016" y="9430306"/>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pPr>
              <a:defRPr/>
            </a:pPr>
            <a:fld id="{B056B9EF-CE05-47C8-B77A-E6B996E974CB}" type="slidenum">
              <a:rPr lang="en-GB"/>
              <a:pPr>
                <a:defRPr/>
              </a:pPr>
              <a:t>‹#›</a:t>
            </a:fld>
            <a:endParaRPr lang="en-GB"/>
          </a:p>
        </p:txBody>
      </p:sp>
    </p:spTree>
    <p:extLst>
      <p:ext uri="{BB962C8B-B14F-4D97-AF65-F5344CB8AC3E}">
        <p14:creationId xmlns:p14="http://schemas.microsoft.com/office/powerpoint/2010/main" val="20979287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055"/>
          <p:cNvSpPr>
            <a:spLocks noGrp="1" noChangeArrowheads="1"/>
          </p:cNvSpPr>
          <p:nvPr>
            <p:ph type="sldNum" sz="quarter" idx="5"/>
          </p:nvPr>
        </p:nvSpPr>
        <p:spPr>
          <a:noFill/>
          <a:ln>
            <a:miter lim="800000"/>
            <a:headEnd/>
            <a:tailEnd/>
          </a:ln>
        </p:spPr>
        <p:txBody>
          <a:bodyPr/>
          <a:lstStyle/>
          <a:p>
            <a:fld id="{74AC775D-6689-4468-9D28-E37EAA836F9C}" type="slidenum">
              <a:rPr lang="en-GB" smtClean="0"/>
              <a:pPr/>
              <a:t>0</a:t>
            </a:fld>
            <a:endParaRPr lang="en-GB"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GB" smtClean="0"/>
          </a:p>
        </p:txBody>
      </p:sp>
    </p:spTree>
    <p:extLst>
      <p:ext uri="{BB962C8B-B14F-4D97-AF65-F5344CB8AC3E}">
        <p14:creationId xmlns:p14="http://schemas.microsoft.com/office/powerpoint/2010/main" val="4161798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055"/>
          <p:cNvSpPr>
            <a:spLocks noGrp="1" noChangeArrowheads="1"/>
          </p:cNvSpPr>
          <p:nvPr>
            <p:ph type="sldNum" sz="quarter" idx="5"/>
          </p:nvPr>
        </p:nvSpPr>
        <p:spPr>
          <a:noFill/>
          <a:ln>
            <a:miter lim="800000"/>
            <a:headEnd/>
            <a:tailEnd/>
          </a:ln>
        </p:spPr>
        <p:txBody>
          <a:bodyPr/>
          <a:lstStyle/>
          <a:p>
            <a:fld id="{5368EBFF-CAFF-4749-9BF5-D103BF88FD74}" type="slidenum">
              <a:rPr lang="en-GB" smtClean="0"/>
              <a:pPr/>
              <a:t>13</a:t>
            </a:fld>
            <a:endParaRPr lang="en-GB"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a:lnSpc>
                <a:spcPct val="90000"/>
              </a:lnSpc>
            </a:pPr>
            <a:endParaRPr lang="en-GB" sz="1000" smtClean="0"/>
          </a:p>
        </p:txBody>
      </p:sp>
    </p:spTree>
    <p:extLst>
      <p:ext uri="{BB962C8B-B14F-4D97-AF65-F5344CB8AC3E}">
        <p14:creationId xmlns:p14="http://schemas.microsoft.com/office/powerpoint/2010/main" val="1321241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055"/>
          <p:cNvSpPr>
            <a:spLocks noGrp="1" noChangeArrowheads="1"/>
          </p:cNvSpPr>
          <p:nvPr>
            <p:ph type="sldNum" sz="quarter" idx="5"/>
          </p:nvPr>
        </p:nvSpPr>
        <p:spPr>
          <a:noFill/>
          <a:ln>
            <a:miter lim="800000"/>
            <a:headEnd/>
            <a:tailEnd/>
          </a:ln>
        </p:spPr>
        <p:txBody>
          <a:bodyPr/>
          <a:lstStyle/>
          <a:p>
            <a:fld id="{50636BD4-53E1-4F5F-B81D-50F9520D32CA}" type="slidenum">
              <a:rPr lang="en-GB" smtClean="0"/>
              <a:pPr/>
              <a:t>15</a:t>
            </a:fld>
            <a:endParaRPr lang="en-GB"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a:lnSpc>
                <a:spcPct val="80000"/>
              </a:lnSpc>
            </a:pPr>
            <a:endParaRPr lang="en-GB" sz="900" smtClean="0">
              <a:latin typeface="Arial" charset="0"/>
            </a:endParaRPr>
          </a:p>
        </p:txBody>
      </p:sp>
    </p:spTree>
    <p:extLst>
      <p:ext uri="{BB962C8B-B14F-4D97-AF65-F5344CB8AC3E}">
        <p14:creationId xmlns:p14="http://schemas.microsoft.com/office/powerpoint/2010/main" val="2974186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055"/>
          <p:cNvSpPr>
            <a:spLocks noGrp="1" noChangeArrowheads="1"/>
          </p:cNvSpPr>
          <p:nvPr>
            <p:ph type="sldNum" sz="quarter" idx="5"/>
          </p:nvPr>
        </p:nvSpPr>
        <p:spPr>
          <a:noFill/>
          <a:ln>
            <a:miter lim="800000"/>
            <a:headEnd/>
            <a:tailEnd/>
          </a:ln>
        </p:spPr>
        <p:txBody>
          <a:bodyPr/>
          <a:lstStyle/>
          <a:p>
            <a:fld id="{406F03CE-650B-4778-8C52-02DBE89F84A9}" type="slidenum">
              <a:rPr lang="en-GB" smtClean="0"/>
              <a:pPr/>
              <a:t>16</a:t>
            </a:fld>
            <a:endParaRPr lang="en-GB"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xfrm>
            <a:off x="906357" y="4716877"/>
            <a:ext cx="4984962" cy="4466987"/>
          </a:xfrm>
          <a:noFill/>
        </p:spPr>
        <p:txBody>
          <a:bodyPr/>
          <a:lstStyle/>
          <a:p>
            <a:r>
              <a:rPr lang="en-GB" smtClean="0">
                <a:latin typeface="Arial" charset="0"/>
              </a:rPr>
              <a:t>Integrated working: practitioners enabled and encouraged to working together in more integrated front-line services, built around the needs of children and young people, using common processes which are designed to create and underpin joint working.</a:t>
            </a:r>
          </a:p>
        </p:txBody>
      </p:sp>
    </p:spTree>
    <p:extLst>
      <p:ext uri="{BB962C8B-B14F-4D97-AF65-F5344CB8AC3E}">
        <p14:creationId xmlns:p14="http://schemas.microsoft.com/office/powerpoint/2010/main" val="1065819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055"/>
          <p:cNvSpPr>
            <a:spLocks noGrp="1" noChangeArrowheads="1"/>
          </p:cNvSpPr>
          <p:nvPr>
            <p:ph type="sldNum" sz="quarter" idx="5"/>
          </p:nvPr>
        </p:nvSpPr>
        <p:spPr>
          <a:noFill/>
          <a:ln>
            <a:miter lim="800000"/>
            <a:headEnd/>
            <a:tailEnd/>
          </a:ln>
        </p:spPr>
        <p:txBody>
          <a:bodyPr/>
          <a:lstStyle/>
          <a:p>
            <a:fld id="{0CA7205F-43A3-404D-917A-5D494D5BF41E}" type="slidenum">
              <a:rPr lang="en-GB" smtClean="0"/>
              <a:pPr/>
              <a:t>17</a:t>
            </a:fld>
            <a:endParaRPr lang="en-GB"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GB" sz="1000" smtClean="0">
              <a:latin typeface="Arial" charset="0"/>
            </a:endParaRPr>
          </a:p>
        </p:txBody>
      </p:sp>
    </p:spTree>
    <p:extLst>
      <p:ext uri="{BB962C8B-B14F-4D97-AF65-F5344CB8AC3E}">
        <p14:creationId xmlns:p14="http://schemas.microsoft.com/office/powerpoint/2010/main" val="382025339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hemeOverride" Target="../theme/themeOverride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t="-8694" b="11302"/>
          <a:stretch>
            <a:fillRect/>
          </a:stretch>
        </p:blipFill>
        <p:spPr bwMode="auto">
          <a:xfrm>
            <a:off x="714375" y="6019800"/>
            <a:ext cx="6157913" cy="533400"/>
          </a:xfrm>
          <a:prstGeom prst="rect">
            <a:avLst/>
          </a:prstGeom>
          <a:noFill/>
          <a:ln w="9525">
            <a:noFill/>
            <a:miter lim="800000"/>
            <a:headEnd/>
            <a:tailEnd/>
          </a:ln>
        </p:spPr>
      </p:pic>
      <p:pic>
        <p:nvPicPr>
          <p:cNvPr id="5" name="Picture 3"/>
          <p:cNvPicPr>
            <a:picLocks noChangeAspect="1" noChangeArrowheads="1"/>
          </p:cNvPicPr>
          <p:nvPr/>
        </p:nvPicPr>
        <p:blipFill>
          <a:blip r:embed="rId3" cstate="print"/>
          <a:srcRect/>
          <a:stretch>
            <a:fillRect/>
          </a:stretch>
        </p:blipFill>
        <p:spPr bwMode="auto">
          <a:xfrm>
            <a:off x="685800" y="1812925"/>
            <a:ext cx="4238625" cy="3152775"/>
          </a:xfrm>
          <a:prstGeom prst="rect">
            <a:avLst/>
          </a:prstGeom>
          <a:noFill/>
          <a:ln w="9525">
            <a:noFill/>
            <a:miter lim="800000"/>
            <a:headEnd/>
            <a:tailEnd/>
          </a:ln>
        </p:spPr>
      </p:pic>
      <p:pic>
        <p:nvPicPr>
          <p:cNvPr id="6" name="Picture 8"/>
          <p:cNvPicPr>
            <a:picLocks noChangeAspect="1" noChangeArrowheads="1"/>
          </p:cNvPicPr>
          <p:nvPr/>
        </p:nvPicPr>
        <p:blipFill>
          <a:blip r:embed="rId4" cstate="print"/>
          <a:srcRect/>
          <a:stretch>
            <a:fillRect/>
          </a:stretch>
        </p:blipFill>
        <p:spPr bwMode="auto">
          <a:xfrm>
            <a:off x="6623050" y="6061075"/>
            <a:ext cx="1820863" cy="452438"/>
          </a:xfrm>
          <a:prstGeom prst="rect">
            <a:avLst/>
          </a:prstGeom>
          <a:noFill/>
          <a:ln w="9525">
            <a:noFill/>
            <a:miter lim="800000"/>
            <a:headEnd/>
            <a:tailEnd/>
          </a:ln>
        </p:spPr>
      </p:pic>
      <p:sp>
        <p:nvSpPr>
          <p:cNvPr id="68612" name="Rectangle 4"/>
          <p:cNvSpPr>
            <a:spLocks noGrp="1" noChangeArrowheads="1"/>
          </p:cNvSpPr>
          <p:nvPr>
            <p:ph type="ctrTitle"/>
          </p:nvPr>
        </p:nvSpPr>
        <p:spPr>
          <a:xfrm>
            <a:off x="709613" y="261938"/>
            <a:ext cx="7772400" cy="628650"/>
          </a:xfrm>
        </p:spPr>
        <p:txBody>
          <a:bodyPr tIns="0" bIns="0"/>
          <a:lstStyle>
            <a:lvl1pPr>
              <a:defRPr>
                <a:solidFill>
                  <a:srgbClr val="336699"/>
                </a:solidFill>
              </a:defRPr>
            </a:lvl1pPr>
          </a:lstStyle>
          <a:p>
            <a:pPr lvl="0"/>
            <a:r>
              <a:rPr lang="en-GB" noProof="0" smtClean="0"/>
              <a:t>Click to edit Master title style</a:t>
            </a:r>
          </a:p>
        </p:txBody>
      </p:sp>
      <p:sp>
        <p:nvSpPr>
          <p:cNvPr id="68613" name="Rectangle 5"/>
          <p:cNvSpPr>
            <a:spLocks noGrp="1" noChangeArrowheads="1"/>
          </p:cNvSpPr>
          <p:nvPr>
            <p:ph type="subTitle" idx="1"/>
          </p:nvPr>
        </p:nvSpPr>
        <p:spPr>
          <a:xfrm>
            <a:off x="5614988" y="1428750"/>
            <a:ext cx="2879725" cy="3048000"/>
          </a:xfrm>
          <a:noFill/>
          <a:extLst>
            <a:ext uri="{909E8E84-426E-40DD-AFC4-6F175D3DCCD1}">
              <a14:hiddenFill xmlns:a14="http://schemas.microsoft.com/office/drawing/2010/main">
                <a:solidFill>
                  <a:schemeClr val="accent1"/>
                </a:solidFill>
              </a14:hiddenFill>
            </a:ext>
          </a:extLst>
        </p:spPr>
        <p:txBody>
          <a:bodyPr/>
          <a:lstStyle>
            <a:lvl1pPr marL="0" indent="0">
              <a:lnSpc>
                <a:spcPts val="3000"/>
              </a:lnSpc>
              <a:spcAft>
                <a:spcPct val="100000"/>
              </a:spcAft>
              <a:buFont typeface="Wingdings" pitchFamily="2" charset="2"/>
              <a:buNone/>
              <a:defRPr>
                <a:solidFill>
                  <a:srgbClr val="7194B8"/>
                </a:solidFill>
              </a:defRPr>
            </a:lvl1pPr>
          </a:lstStyle>
          <a:p>
            <a:pPr lvl="0"/>
            <a:r>
              <a:rPr lang="en-GB" noProof="0" smtClean="0"/>
              <a:t>Click to edit Master subtitle style</a:t>
            </a:r>
          </a:p>
        </p:txBody>
      </p:sp>
      <p:sp>
        <p:nvSpPr>
          <p:cNvPr id="7" name="Rectangle 6"/>
          <p:cNvSpPr>
            <a:spLocks noGrp="1" noChangeArrowheads="1"/>
          </p:cNvSpPr>
          <p:nvPr>
            <p:ph type="ftr" sz="quarter" idx="10"/>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lvl1pPr>
          </a:lstStyle>
          <a:p>
            <a:pPr>
              <a:defRPr/>
            </a:pPr>
            <a:endParaRPr lang="en-GB"/>
          </a:p>
        </p:txBody>
      </p:sp>
      <p:sp>
        <p:nvSpPr>
          <p:cNvPr id="8" name="Rectangle 7"/>
          <p:cNvSpPr>
            <a:spLocks noGrp="1" noChangeArrowheads="1"/>
          </p:cNvSpPr>
          <p:nvPr>
            <p:ph type="sldNum" sz="quarter" idx="11"/>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lvl1pPr>
          </a:lstStyle>
          <a:p>
            <a:pPr>
              <a:defRPr/>
            </a:pPr>
            <a:fld id="{ECA382A6-A404-4D65-8A6A-34A06E1E716F}" type="slidenum">
              <a:rPr lang="en-GB"/>
              <a:pPr>
                <a:defRPr/>
              </a:pPr>
              <a:t>‹#›</a:t>
            </a:fld>
            <a:endParaRPr lang="en-GB"/>
          </a:p>
        </p:txBody>
      </p:sp>
      <p:sp>
        <p:nvSpPr>
          <p:cNvPr id="9" name="Rectangle 9"/>
          <p:cNvSpPr>
            <a:spLocks noGrp="1" noChangeArrowheads="1"/>
          </p:cNvSpPr>
          <p:nvPr>
            <p:ph type="dt" sz="half" idx="12"/>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lvl1p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1E80156-4B59-4840-8FD3-94C6EDBDA036}"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FC74A12-7168-4D9B-A9D4-2FD6CF2AD94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19100" y="1546225"/>
            <a:ext cx="4016375" cy="4016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87875" y="1546225"/>
            <a:ext cx="4016375" cy="4016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BC1ED74-C3AE-424C-B8E1-B7894FB12FF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7BC7304-0549-46EB-8B93-A052ACC68CDF}"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C9C33696-7D7F-4C53-9050-38036B4C0AD7}"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A10F43E-134A-4A29-BBF9-97F71C9833C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2BD6580-66BC-420F-A2E7-50BB73F074A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00FE6AE-149C-4942-90C3-DCC0C88E6831}"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BC10AA1-9913-4044-9B0A-EB235BFE023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261938"/>
            <a:ext cx="2046287" cy="530066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19100" y="261938"/>
            <a:ext cx="5986463" cy="53006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AD85A4F-6F68-47A4-A1A1-B1967DAEE2CC}"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600200"/>
            <a:ext cx="8229600" cy="4525963"/>
          </a:xfrm>
        </p:spPr>
        <p:txBody>
          <a:bodyPr/>
          <a:lstStyle/>
          <a:p>
            <a:pPr lvl="0"/>
            <a:endParaRPr lang="en-GB" noProof="0" smtClean="0"/>
          </a:p>
        </p:txBody>
      </p:sp>
      <p:sp>
        <p:nvSpPr>
          <p:cNvPr id="4" name="Date Placeholder 3"/>
          <p:cNvSpPr>
            <a:spLocks noGrp="1"/>
          </p:cNvSpPr>
          <p:nvPr>
            <p:ph type="dt" sz="half" idx="10"/>
          </p:nvPr>
        </p:nvSpPr>
        <p:spPr>
          <a:xfrm>
            <a:off x="457200" y="6245225"/>
            <a:ext cx="2133600" cy="4762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lvl1pPr>
          </a:lstStyle>
          <a:p>
            <a:pPr>
              <a:defRPr/>
            </a:pPr>
            <a:fld id="{5D4E0417-0EC6-4049-B4AD-C85C9331F7AF}" type="slidenum">
              <a:rPr lang="en-GB"/>
              <a:pPr>
                <a:defRPr/>
              </a:pPr>
              <a:t>‹#›</a:t>
            </a:fld>
            <a:endParaRPr lang="en-GB"/>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4" name="Straight Connector 3"/>
          <p:cNvCxnSpPr/>
          <p:nvPr/>
        </p:nvCxnSpPr>
        <p:spPr>
          <a:xfrm>
            <a:off x="685800" y="3398838"/>
            <a:ext cx="7848600" cy="158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0B58B97-8FCA-4F71-B7D6-A468240F1503}"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53C8A05-30EB-4B0E-8C1A-CEB51CA07E66}"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cxnSp>
        <p:nvCxnSpPr>
          <p:cNvPr id="4" name="Straight Connector 3"/>
          <p:cNvCxnSpPr/>
          <p:nvPr/>
        </p:nvCxnSpPr>
        <p:spPr>
          <a:xfrm>
            <a:off x="731838" y="4598988"/>
            <a:ext cx="7848600" cy="158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22313" y="2362200"/>
            <a:ext cx="7772400" cy="2200275"/>
          </a:xfrm>
        </p:spPr>
        <p:txBody>
          <a:bodyPr anchor="b"/>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039BC00-366A-4CB5-87FC-84CCA6258D02}"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FEA529D-3C95-45BB-ABD2-24C0E744F92C}"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rot="5400000">
            <a:off x="2218531" y="4045744"/>
            <a:ext cx="4708525"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6"/>
          <p:cNvSpPr>
            <a:spLocks noGrp="1"/>
          </p:cNvSpPr>
          <p:nvPr>
            <p:ph type="dt" sz="half" idx="10"/>
          </p:nvPr>
        </p:nvSpPr>
        <p:spPr/>
        <p:txBody>
          <a:bodyPr/>
          <a:lstStyle>
            <a:lvl1pPr>
              <a:defRPr/>
            </a:lvl1pPr>
          </a:lstStyle>
          <a:p>
            <a:pPr>
              <a:defRPr/>
            </a:pPr>
            <a:endParaRPr lang="en-GB"/>
          </a:p>
        </p:txBody>
      </p:sp>
      <p:sp>
        <p:nvSpPr>
          <p:cNvPr id="9" name="Footer Placeholder 7"/>
          <p:cNvSpPr>
            <a:spLocks noGrp="1"/>
          </p:cNvSpPr>
          <p:nvPr>
            <p:ph type="ftr" sz="quarter" idx="11"/>
          </p:nvPr>
        </p:nvSpPr>
        <p:spPr/>
        <p:txBody>
          <a:bodyPr/>
          <a:lstStyle>
            <a:lvl1pPr>
              <a:defRPr/>
            </a:lvl1pPr>
          </a:lstStyle>
          <a:p>
            <a:pPr>
              <a:defRPr/>
            </a:pPr>
            <a:endParaRPr lang="en-GB"/>
          </a:p>
        </p:txBody>
      </p:sp>
      <p:sp>
        <p:nvSpPr>
          <p:cNvPr id="10" name="Slide Number Placeholder 8"/>
          <p:cNvSpPr>
            <a:spLocks noGrp="1"/>
          </p:cNvSpPr>
          <p:nvPr>
            <p:ph type="sldNum" sz="quarter" idx="12"/>
          </p:nvPr>
        </p:nvSpPr>
        <p:spPr/>
        <p:txBody>
          <a:bodyPr/>
          <a:lstStyle>
            <a:lvl1pPr>
              <a:defRPr/>
            </a:lvl1pPr>
          </a:lstStyle>
          <a:p>
            <a:pPr>
              <a:defRPr/>
            </a:pPr>
            <a:fld id="{5938D73C-F8F4-4503-9A09-B492E34C5F84}"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FE0B024-B471-4115-B02C-3EA68D0E0F0B}" type="slidenum">
              <a:rPr lang="en-GB"/>
              <a:pPr>
                <a:defRPr/>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E7C7C8BB-DB2D-493F-9285-7906D60DDE89}" type="slidenum">
              <a:rPr lang="en-GB"/>
              <a:pPr>
                <a:defRPr/>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p:cNvCxnSpPr/>
          <p:nvPr/>
        </p:nvCxnSpPr>
        <p:spPr>
          <a:xfrm rot="5400000">
            <a:off x="-13494" y="3580607"/>
            <a:ext cx="5578475"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Date Placeholder 4"/>
          <p:cNvSpPr>
            <a:spLocks noGrp="1"/>
          </p:cNvSpPr>
          <p:nvPr>
            <p:ph type="dt" sz="half" idx="10"/>
          </p:nvPr>
        </p:nvSpPr>
        <p:spPr/>
        <p:txBody>
          <a:bodyPr/>
          <a:lstStyle>
            <a:lvl1pPr>
              <a:defRPr/>
            </a:lvl1pPr>
          </a:lstStyle>
          <a:p>
            <a:pPr>
              <a:defRPr/>
            </a:pPr>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p:txBody>
          <a:bodyPr/>
          <a:lstStyle>
            <a:lvl1pPr>
              <a:defRPr/>
            </a:lvl1pPr>
          </a:lstStyle>
          <a:p>
            <a:pPr>
              <a:defRPr/>
            </a:pPr>
            <a:fld id="{903EEDC1-0496-4F44-A32C-A707696B9921}" type="slidenum">
              <a:rPr lang="en-GB"/>
              <a:pPr>
                <a:defRPr/>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DF866E7D-A049-4347-A30E-F476A542EA3B}" type="slidenum">
              <a:rPr lang="en-GB"/>
              <a:pPr>
                <a:defRPr/>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3F2EEAA-5A99-486A-B53E-0806DE00467E}" type="slidenum">
              <a:rPr lang="en-GB"/>
              <a:pPr>
                <a:defRPr/>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B5B0720-4F16-4B0E-A040-FFF9F54EAE1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336699"/>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flipV="1">
            <a:off x="0" y="5721350"/>
            <a:ext cx="9144000" cy="1136650"/>
          </a:xfrm>
          <a:prstGeom prst="rect">
            <a:avLst/>
          </a:prstGeom>
          <a:solidFill>
            <a:schemeClr val="bg1"/>
          </a:solidFill>
          <a:ln w="3175">
            <a:noFill/>
            <a:miter lim="800000"/>
            <a:headEnd/>
            <a:tailEnd/>
          </a:ln>
          <a:effectLst/>
        </p:spPr>
        <p:txBody>
          <a:bodyPr wrap="none" anchor="ctr"/>
          <a:lstStyle/>
          <a:p>
            <a:endParaRPr lang="en-GB"/>
          </a:p>
        </p:txBody>
      </p:sp>
      <p:pic>
        <p:nvPicPr>
          <p:cNvPr id="3075" name="Picture 3"/>
          <p:cNvPicPr>
            <a:picLocks noChangeAspect="1" noChangeArrowheads="1"/>
          </p:cNvPicPr>
          <p:nvPr/>
        </p:nvPicPr>
        <p:blipFill>
          <a:blip r:embed="rId14" cstate="print"/>
          <a:srcRect t="-8694" b="11302"/>
          <a:stretch>
            <a:fillRect/>
          </a:stretch>
        </p:blipFill>
        <p:spPr bwMode="auto">
          <a:xfrm>
            <a:off x="714375" y="6019800"/>
            <a:ext cx="6157913" cy="533400"/>
          </a:xfrm>
          <a:prstGeom prst="rect">
            <a:avLst/>
          </a:prstGeom>
          <a:noFill/>
          <a:ln w="9525">
            <a:noFill/>
            <a:miter lim="800000"/>
            <a:headEnd/>
            <a:tailEnd/>
          </a:ln>
        </p:spPr>
      </p:pic>
      <p:sp>
        <p:nvSpPr>
          <p:cNvPr id="6758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0" hangingPunct="0">
              <a:defRPr sz="1400">
                <a:latin typeface="Times" charset="0"/>
              </a:defRPr>
            </a:lvl1pPr>
          </a:lstStyle>
          <a:p>
            <a:pPr>
              <a:defRPr/>
            </a:pPr>
            <a:endParaRPr lang="en-GB"/>
          </a:p>
        </p:txBody>
      </p:sp>
      <p:sp>
        <p:nvSpPr>
          <p:cNvPr id="6758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400">
                <a:latin typeface="Times" charset="0"/>
              </a:defRPr>
            </a:lvl1pPr>
          </a:lstStyle>
          <a:p>
            <a:pPr>
              <a:defRPr/>
            </a:pPr>
            <a:endParaRPr lang="en-GB"/>
          </a:p>
        </p:txBody>
      </p:sp>
      <p:sp>
        <p:nvSpPr>
          <p:cNvPr id="6759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400">
                <a:latin typeface="Times" charset="0"/>
              </a:defRPr>
            </a:lvl1pPr>
          </a:lstStyle>
          <a:p>
            <a:pPr>
              <a:defRPr/>
            </a:pPr>
            <a:fld id="{B8A7DCB3-AE0A-4DAC-A112-B166B5332E04}" type="slidenum">
              <a:rPr lang="en-GB"/>
              <a:pPr>
                <a:defRPr/>
              </a:pPr>
              <a:t>‹#›</a:t>
            </a:fld>
            <a:endParaRPr lang="en-GB"/>
          </a:p>
        </p:txBody>
      </p:sp>
      <p:sp>
        <p:nvSpPr>
          <p:cNvPr id="3079" name="Rectangle 7"/>
          <p:cNvSpPr>
            <a:spLocks noGrp="1" noChangeArrowheads="1"/>
          </p:cNvSpPr>
          <p:nvPr>
            <p:ph type="body" idx="1"/>
          </p:nvPr>
        </p:nvSpPr>
        <p:spPr bwMode="auto">
          <a:xfrm>
            <a:off x="419100" y="1546225"/>
            <a:ext cx="8185150" cy="4016375"/>
          </a:xfrm>
          <a:prstGeom prst="rect">
            <a:avLst/>
          </a:prstGeom>
          <a:solidFill>
            <a:srgbClr val="336699"/>
          </a:solidFill>
          <a:ln w="9525">
            <a:noFill/>
            <a:miter lim="800000"/>
            <a:headEnd/>
            <a:tailEnd/>
          </a:ln>
          <a:effectLst/>
        </p:spPr>
        <p:txBody>
          <a:bodyPr vert="horz" wrap="square" lIns="0" tIns="0" rIns="0" bIns="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pic>
        <p:nvPicPr>
          <p:cNvPr id="3080" name="Picture 8"/>
          <p:cNvPicPr>
            <a:picLocks noChangeAspect="1" noChangeArrowheads="1"/>
          </p:cNvPicPr>
          <p:nvPr/>
        </p:nvPicPr>
        <p:blipFill>
          <a:blip r:embed="rId15" cstate="print"/>
          <a:srcRect/>
          <a:stretch>
            <a:fillRect/>
          </a:stretch>
        </p:blipFill>
        <p:spPr bwMode="auto">
          <a:xfrm>
            <a:off x="6619875" y="6061075"/>
            <a:ext cx="1820863" cy="452438"/>
          </a:xfrm>
          <a:prstGeom prst="rect">
            <a:avLst/>
          </a:prstGeom>
          <a:noFill/>
          <a:ln w="9525">
            <a:noFill/>
            <a:miter lim="800000"/>
            <a:headEnd/>
            <a:tailEnd/>
          </a:ln>
        </p:spPr>
      </p:pic>
      <p:sp>
        <p:nvSpPr>
          <p:cNvPr id="3081" name="Rectangle 9"/>
          <p:cNvSpPr>
            <a:spLocks noGrp="1" noChangeArrowheads="1"/>
          </p:cNvSpPr>
          <p:nvPr>
            <p:ph type="title"/>
          </p:nvPr>
        </p:nvSpPr>
        <p:spPr bwMode="auto">
          <a:xfrm>
            <a:off x="719138" y="261938"/>
            <a:ext cx="7815262" cy="1143000"/>
          </a:xfrm>
          <a:prstGeom prst="rect">
            <a:avLst/>
          </a:prstGeom>
          <a:noFill/>
          <a:ln w="9525">
            <a:noFill/>
            <a:miter lim="800000"/>
            <a:headEnd/>
            <a:tailEnd/>
          </a:ln>
          <a:effectLst/>
        </p:spPr>
        <p:txBody>
          <a:bodyPr vert="horz" wrap="square" lIns="0" tIns="45720" rIns="0" bIns="45720" numCol="1" anchor="t" anchorCtr="0" compatLnSpc="1">
            <a:prstTxWarp prst="textNoShape">
              <a:avLst/>
            </a:prstTxWarp>
          </a:bodyPr>
          <a:lstStyle/>
          <a:p>
            <a:pPr lvl="0"/>
            <a:r>
              <a:rPr lang="en-GB" smtClean="0"/>
              <a:t>Click to edit Master title style</a:t>
            </a:r>
          </a:p>
        </p:txBody>
      </p:sp>
    </p:spTree>
  </p:cSld>
  <p:clrMap bg1="lt1" tx1="dk1" bg2="lt2" tx2="dk2" accent1="accent1" accent2="accent2" accent3="accent3" accent4="accent4" accent5="accent5" accent6="accent6" hlink="hlink" folHlink="folHlink"/>
  <p:sldLayoutIdLst>
    <p:sldLayoutId id="2147483807"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8" r:id="rId12"/>
  </p:sldLayoutIdLst>
  <p:txStyles>
    <p:titleStyle>
      <a:lvl1pPr algn="l" rtl="0" eaLnBrk="0" fontAlgn="base" hangingPunct="0">
        <a:lnSpc>
          <a:spcPts val="3600"/>
        </a:lnSpc>
        <a:spcBef>
          <a:spcPct val="0"/>
        </a:spcBef>
        <a:spcAft>
          <a:spcPct val="0"/>
        </a:spcAft>
        <a:defRPr sz="3400">
          <a:solidFill>
            <a:schemeClr val="bg1"/>
          </a:solidFill>
          <a:latin typeface="+mj-lt"/>
          <a:ea typeface="+mj-ea"/>
          <a:cs typeface="+mj-cs"/>
        </a:defRPr>
      </a:lvl1pPr>
      <a:lvl2pPr algn="l" rtl="0" eaLnBrk="0" fontAlgn="base" hangingPunct="0">
        <a:lnSpc>
          <a:spcPts val="3600"/>
        </a:lnSpc>
        <a:spcBef>
          <a:spcPct val="0"/>
        </a:spcBef>
        <a:spcAft>
          <a:spcPct val="0"/>
        </a:spcAft>
        <a:defRPr sz="3400">
          <a:solidFill>
            <a:schemeClr val="bg1"/>
          </a:solidFill>
          <a:latin typeface="Arial" charset="0"/>
        </a:defRPr>
      </a:lvl2pPr>
      <a:lvl3pPr algn="l" rtl="0" eaLnBrk="0" fontAlgn="base" hangingPunct="0">
        <a:lnSpc>
          <a:spcPts val="3600"/>
        </a:lnSpc>
        <a:spcBef>
          <a:spcPct val="0"/>
        </a:spcBef>
        <a:spcAft>
          <a:spcPct val="0"/>
        </a:spcAft>
        <a:defRPr sz="3400">
          <a:solidFill>
            <a:schemeClr val="bg1"/>
          </a:solidFill>
          <a:latin typeface="Arial" charset="0"/>
        </a:defRPr>
      </a:lvl3pPr>
      <a:lvl4pPr algn="l" rtl="0" eaLnBrk="0" fontAlgn="base" hangingPunct="0">
        <a:lnSpc>
          <a:spcPts val="3600"/>
        </a:lnSpc>
        <a:spcBef>
          <a:spcPct val="0"/>
        </a:spcBef>
        <a:spcAft>
          <a:spcPct val="0"/>
        </a:spcAft>
        <a:defRPr sz="3400">
          <a:solidFill>
            <a:schemeClr val="bg1"/>
          </a:solidFill>
          <a:latin typeface="Arial" charset="0"/>
        </a:defRPr>
      </a:lvl4pPr>
      <a:lvl5pPr algn="l" rtl="0" eaLnBrk="0" fontAlgn="base" hangingPunct="0">
        <a:lnSpc>
          <a:spcPts val="3600"/>
        </a:lnSpc>
        <a:spcBef>
          <a:spcPct val="0"/>
        </a:spcBef>
        <a:spcAft>
          <a:spcPct val="0"/>
        </a:spcAft>
        <a:defRPr sz="3400">
          <a:solidFill>
            <a:schemeClr val="bg1"/>
          </a:solidFill>
          <a:latin typeface="Arial" charset="0"/>
        </a:defRPr>
      </a:lvl5pPr>
      <a:lvl6pPr marL="457200" algn="l" rtl="0" fontAlgn="base">
        <a:lnSpc>
          <a:spcPts val="3600"/>
        </a:lnSpc>
        <a:spcBef>
          <a:spcPct val="0"/>
        </a:spcBef>
        <a:spcAft>
          <a:spcPct val="0"/>
        </a:spcAft>
        <a:defRPr sz="3400">
          <a:solidFill>
            <a:schemeClr val="bg1"/>
          </a:solidFill>
          <a:latin typeface="Arial" charset="0"/>
        </a:defRPr>
      </a:lvl6pPr>
      <a:lvl7pPr marL="914400" algn="l" rtl="0" fontAlgn="base">
        <a:lnSpc>
          <a:spcPts val="3600"/>
        </a:lnSpc>
        <a:spcBef>
          <a:spcPct val="0"/>
        </a:spcBef>
        <a:spcAft>
          <a:spcPct val="0"/>
        </a:spcAft>
        <a:defRPr sz="3400">
          <a:solidFill>
            <a:schemeClr val="bg1"/>
          </a:solidFill>
          <a:latin typeface="Arial" charset="0"/>
        </a:defRPr>
      </a:lvl7pPr>
      <a:lvl8pPr marL="1371600" algn="l" rtl="0" fontAlgn="base">
        <a:lnSpc>
          <a:spcPts val="3600"/>
        </a:lnSpc>
        <a:spcBef>
          <a:spcPct val="0"/>
        </a:spcBef>
        <a:spcAft>
          <a:spcPct val="0"/>
        </a:spcAft>
        <a:defRPr sz="3400">
          <a:solidFill>
            <a:schemeClr val="bg1"/>
          </a:solidFill>
          <a:latin typeface="Arial" charset="0"/>
        </a:defRPr>
      </a:lvl8pPr>
      <a:lvl9pPr marL="1828800" algn="l" rtl="0" fontAlgn="base">
        <a:lnSpc>
          <a:spcPts val="3600"/>
        </a:lnSpc>
        <a:spcBef>
          <a:spcPct val="0"/>
        </a:spcBef>
        <a:spcAft>
          <a:spcPct val="0"/>
        </a:spcAft>
        <a:defRPr sz="3400">
          <a:solidFill>
            <a:schemeClr val="bg1"/>
          </a:solidFill>
          <a:latin typeface="Arial" charset="0"/>
        </a:defRPr>
      </a:lvl9pPr>
    </p:titleStyle>
    <p:bodyStyle>
      <a:lvl1pPr marL="284163" indent="-284163" algn="l" rtl="0" eaLnBrk="0" fontAlgn="base" hangingPunct="0">
        <a:lnSpc>
          <a:spcPts val="2500"/>
        </a:lnSpc>
        <a:spcBef>
          <a:spcPct val="0"/>
        </a:spcBef>
        <a:spcAft>
          <a:spcPct val="50000"/>
        </a:spcAft>
        <a:buSzPct val="75000"/>
        <a:buFont typeface="Wingdings" pitchFamily="2" charset="2"/>
        <a:buChar char="n"/>
        <a:defRPr sz="2000">
          <a:solidFill>
            <a:schemeClr val="bg1"/>
          </a:solidFill>
          <a:latin typeface="+mn-lt"/>
          <a:ea typeface="+mn-ea"/>
          <a:cs typeface="+mn-cs"/>
        </a:defRPr>
      </a:lvl1pPr>
      <a:lvl2pPr marL="1143000" indent="-285750" algn="l" rtl="0" eaLnBrk="0" fontAlgn="base" hangingPunct="0">
        <a:lnSpc>
          <a:spcPts val="2500"/>
        </a:lnSpc>
        <a:spcBef>
          <a:spcPct val="0"/>
        </a:spcBef>
        <a:spcAft>
          <a:spcPct val="50000"/>
        </a:spcAft>
        <a:buSzPct val="70000"/>
        <a:buFont typeface="Wingdings" pitchFamily="2" charset="2"/>
        <a:buChar char="n"/>
        <a:defRPr>
          <a:solidFill>
            <a:schemeClr val="bg1"/>
          </a:solidFill>
          <a:latin typeface="+mn-lt"/>
        </a:defRPr>
      </a:lvl2pPr>
      <a:lvl3pPr marL="1428750" indent="-514350" algn="l" rtl="0" eaLnBrk="0" fontAlgn="base" hangingPunct="0">
        <a:lnSpc>
          <a:spcPts val="3000"/>
        </a:lnSpc>
        <a:spcBef>
          <a:spcPct val="0"/>
        </a:spcBef>
        <a:spcAft>
          <a:spcPct val="0"/>
        </a:spcAft>
        <a:buSzPct val="75000"/>
        <a:buFont typeface="Wingdings" pitchFamily="2" charset="2"/>
        <a:buChar char="n"/>
        <a:defRPr sz="2000">
          <a:solidFill>
            <a:schemeClr val="tx1"/>
          </a:solidFill>
          <a:latin typeface="+mn-lt"/>
        </a:defRPr>
      </a:lvl3pPr>
      <a:lvl4pPr marL="2424113" indent="-228600" algn="l" rtl="0" eaLnBrk="0" fontAlgn="base" hangingPunct="0">
        <a:lnSpc>
          <a:spcPts val="3000"/>
        </a:lnSpc>
        <a:spcBef>
          <a:spcPct val="0"/>
        </a:spcBef>
        <a:spcAft>
          <a:spcPct val="0"/>
        </a:spcAft>
        <a:buChar char="–"/>
        <a:defRPr sz="2000">
          <a:solidFill>
            <a:schemeClr val="tx1"/>
          </a:solidFill>
          <a:latin typeface="+mn-lt"/>
        </a:defRPr>
      </a:lvl4pPr>
      <a:lvl5pPr marL="2843213" indent="-228600" algn="l" rtl="0" eaLnBrk="0" fontAlgn="base" hangingPunct="0">
        <a:lnSpc>
          <a:spcPts val="3000"/>
        </a:lnSpc>
        <a:spcBef>
          <a:spcPct val="0"/>
        </a:spcBef>
        <a:spcAft>
          <a:spcPct val="0"/>
        </a:spcAft>
        <a:buChar char="»"/>
        <a:defRPr sz="2000">
          <a:solidFill>
            <a:schemeClr val="tx1"/>
          </a:solidFill>
          <a:latin typeface="+mn-lt"/>
        </a:defRPr>
      </a:lvl5pPr>
      <a:lvl6pPr marL="3300413" indent="-228600" algn="l" rtl="0" fontAlgn="base">
        <a:lnSpc>
          <a:spcPts val="3000"/>
        </a:lnSpc>
        <a:spcBef>
          <a:spcPct val="0"/>
        </a:spcBef>
        <a:spcAft>
          <a:spcPct val="0"/>
        </a:spcAft>
        <a:buChar char="»"/>
        <a:defRPr sz="2000">
          <a:solidFill>
            <a:schemeClr val="tx1"/>
          </a:solidFill>
          <a:latin typeface="+mn-lt"/>
        </a:defRPr>
      </a:lvl6pPr>
      <a:lvl7pPr marL="3757613" indent="-228600" algn="l" rtl="0" fontAlgn="base">
        <a:lnSpc>
          <a:spcPts val="3000"/>
        </a:lnSpc>
        <a:spcBef>
          <a:spcPct val="0"/>
        </a:spcBef>
        <a:spcAft>
          <a:spcPct val="0"/>
        </a:spcAft>
        <a:buChar char="»"/>
        <a:defRPr sz="2000">
          <a:solidFill>
            <a:schemeClr val="tx1"/>
          </a:solidFill>
          <a:latin typeface="+mn-lt"/>
        </a:defRPr>
      </a:lvl7pPr>
      <a:lvl8pPr marL="4214813" indent="-228600" algn="l" rtl="0" fontAlgn="base">
        <a:lnSpc>
          <a:spcPts val="3000"/>
        </a:lnSpc>
        <a:spcBef>
          <a:spcPct val="0"/>
        </a:spcBef>
        <a:spcAft>
          <a:spcPct val="0"/>
        </a:spcAft>
        <a:buChar char="»"/>
        <a:defRPr sz="2000">
          <a:solidFill>
            <a:schemeClr val="tx1"/>
          </a:solidFill>
          <a:latin typeface="+mn-lt"/>
        </a:defRPr>
      </a:lvl8pPr>
      <a:lvl9pPr marL="4672013" indent="-228600" algn="l" rtl="0" fontAlgn="base">
        <a:lnSpc>
          <a:spcPts val="3000"/>
        </a:lnSpc>
        <a:spcBef>
          <a:spcPct val="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663"/>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100" name="Text Placeholder 2"/>
          <p:cNvSpPr>
            <a:spLocks noGrp="1"/>
          </p:cNvSpPr>
          <p:nvPr>
            <p:ph type="body" idx="1"/>
          </p:nvPr>
        </p:nvSpPr>
        <p:spPr bwMode="auto">
          <a:xfrm>
            <a:off x="457200" y="1600200"/>
            <a:ext cx="8229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 name="Rectangle 6"/>
          <p:cNvSpPr/>
          <p:nvPr/>
        </p:nvSpPr>
        <p:spPr>
          <a:xfrm>
            <a:off x="0" y="0"/>
            <a:ext cx="9144000"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US"/>
          </a:p>
        </p:txBody>
      </p:sp>
      <p:sp>
        <p:nvSpPr>
          <p:cNvPr id="4" name="Date Placeholder 3"/>
          <p:cNvSpPr>
            <a:spLocks noGrp="1"/>
          </p:cNvSpPr>
          <p:nvPr>
            <p:ph type="dt" sz="half" idx="2"/>
          </p:nvPr>
        </p:nvSpPr>
        <p:spPr>
          <a:xfrm>
            <a:off x="457200" y="19050"/>
            <a:ext cx="2895600" cy="328613"/>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9050"/>
            <a:ext cx="4114800" cy="328613"/>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9050"/>
            <a:ext cx="1066800" cy="328613"/>
          </a:xfrm>
          <a:prstGeom prst="rect">
            <a:avLst/>
          </a:prstGeom>
        </p:spPr>
        <p:txBody>
          <a:bodyPr vert="horz" lIns="91440" tIns="45720" rIns="91440" bIns="45720" rtlCol="0" anchor="ctr"/>
          <a:lstStyle>
            <a:lvl1pPr algn="l">
              <a:defRPr sz="1400" b="1">
                <a:solidFill>
                  <a:srgbClr val="FFFFFF"/>
                </a:solidFill>
              </a:defRPr>
            </a:lvl1pPr>
          </a:lstStyle>
          <a:p>
            <a:pPr>
              <a:defRPr/>
            </a:pPr>
            <a:fld id="{904571D4-16C0-41A0-8F3A-9082DA21EA65}"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09" r:id="rId1"/>
    <p:sldLayoutId id="2147483800" r:id="rId2"/>
    <p:sldLayoutId id="2147483810" r:id="rId3"/>
    <p:sldLayoutId id="2147483801" r:id="rId4"/>
    <p:sldLayoutId id="2147483811" r:id="rId5"/>
    <p:sldLayoutId id="2147483802" r:id="rId6"/>
    <p:sldLayoutId id="2147483803" r:id="rId7"/>
    <p:sldLayoutId id="2147483812" r:id="rId8"/>
    <p:sldLayoutId id="2147483804" r:id="rId9"/>
    <p:sldLayoutId id="2147483805" r:id="rId10"/>
    <p:sldLayoutId id="2147483806" r:id="rId11"/>
  </p:sldLayoutIdLst>
  <p:txStyles>
    <p:titleStyle>
      <a:lvl1pPr algn="l" rtl="0" eaLnBrk="0" fontAlgn="base" hangingPunct="0">
        <a:spcBef>
          <a:spcPct val="0"/>
        </a:spcBef>
        <a:spcAft>
          <a:spcPct val="0"/>
        </a:spcAft>
        <a:defRPr sz="4000" kern="1200" spc="-1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Arial" charset="0"/>
        </a:defRPr>
      </a:lvl2pPr>
      <a:lvl3pPr algn="l" rtl="0" eaLnBrk="0" fontAlgn="base" hangingPunct="0">
        <a:spcBef>
          <a:spcPct val="0"/>
        </a:spcBef>
        <a:spcAft>
          <a:spcPct val="0"/>
        </a:spcAft>
        <a:defRPr sz="4000">
          <a:solidFill>
            <a:schemeClr val="tx2"/>
          </a:solidFill>
          <a:latin typeface="Arial" charset="0"/>
        </a:defRPr>
      </a:lvl3pPr>
      <a:lvl4pPr algn="l" rtl="0" eaLnBrk="0" fontAlgn="base" hangingPunct="0">
        <a:spcBef>
          <a:spcPct val="0"/>
        </a:spcBef>
        <a:spcAft>
          <a:spcPct val="0"/>
        </a:spcAft>
        <a:defRPr sz="4000">
          <a:solidFill>
            <a:schemeClr val="tx2"/>
          </a:solidFill>
          <a:latin typeface="Arial" charset="0"/>
        </a:defRPr>
      </a:lvl4pPr>
      <a:lvl5pPr algn="l" rtl="0" eaLnBrk="0" fontAlgn="base" hangingPunct="0">
        <a:spcBef>
          <a:spcPct val="0"/>
        </a:spcBef>
        <a:spcAft>
          <a:spcPct val="0"/>
        </a:spcAft>
        <a:defRPr sz="4000">
          <a:solidFill>
            <a:schemeClr val="tx2"/>
          </a:solidFill>
          <a:latin typeface="Arial" charset="0"/>
        </a:defRPr>
      </a:lvl5pPr>
      <a:lvl6pPr marL="457200" algn="l" rtl="0" fontAlgn="base">
        <a:spcBef>
          <a:spcPct val="0"/>
        </a:spcBef>
        <a:spcAft>
          <a:spcPct val="0"/>
        </a:spcAft>
        <a:defRPr sz="4000">
          <a:solidFill>
            <a:schemeClr val="tx2"/>
          </a:solidFill>
          <a:latin typeface="Arial" charset="0"/>
        </a:defRPr>
      </a:lvl6pPr>
      <a:lvl7pPr marL="914400" algn="l" rtl="0" fontAlgn="base">
        <a:spcBef>
          <a:spcPct val="0"/>
        </a:spcBef>
        <a:spcAft>
          <a:spcPct val="0"/>
        </a:spcAft>
        <a:defRPr sz="4000">
          <a:solidFill>
            <a:schemeClr val="tx2"/>
          </a:solidFill>
          <a:latin typeface="Arial" charset="0"/>
        </a:defRPr>
      </a:lvl7pPr>
      <a:lvl8pPr marL="1371600" algn="l" rtl="0" fontAlgn="base">
        <a:spcBef>
          <a:spcPct val="0"/>
        </a:spcBef>
        <a:spcAft>
          <a:spcPct val="0"/>
        </a:spcAft>
        <a:defRPr sz="4000">
          <a:solidFill>
            <a:schemeClr val="tx2"/>
          </a:solidFill>
          <a:latin typeface="Arial" charset="0"/>
        </a:defRPr>
      </a:lvl8pPr>
      <a:lvl9pPr marL="1828800" algn="l" rtl="0" fontAlgn="base">
        <a:spcBef>
          <a:spcPct val="0"/>
        </a:spcBef>
        <a:spcAft>
          <a:spcPct val="0"/>
        </a:spcAft>
        <a:defRPr sz="4000">
          <a:solidFill>
            <a:schemeClr val="tx2"/>
          </a:solidFill>
          <a:latin typeface="Arial" charset="0"/>
        </a:defRPr>
      </a:lvl9pPr>
    </p:titleStyle>
    <p:bodyStyle>
      <a:lvl1pPr marL="182563" indent="-182563" algn="l" rtl="0" eaLnBrk="0" fontAlgn="base" hangingPunct="0">
        <a:spcBef>
          <a:spcPct val="20000"/>
        </a:spcBef>
        <a:spcAft>
          <a:spcPct val="0"/>
        </a:spcAft>
        <a:buClr>
          <a:schemeClr val="accent1"/>
        </a:buClr>
        <a:buSzPct val="85000"/>
        <a:buFont typeface="Arial" charset="0"/>
        <a:buChar char="•"/>
        <a:defRPr sz="2400" kern="1200">
          <a:solidFill>
            <a:schemeClr val="tx1"/>
          </a:solidFill>
          <a:latin typeface="+mn-lt"/>
          <a:ea typeface="+mn-ea"/>
          <a:cs typeface="+mn-cs"/>
        </a:defRPr>
      </a:lvl1pPr>
      <a:lvl2pPr marL="457200" indent="-182563" algn="l" rtl="0" eaLnBrk="0" fontAlgn="base" hangingPunct="0">
        <a:spcBef>
          <a:spcPct val="20000"/>
        </a:spcBef>
        <a:spcAft>
          <a:spcPct val="0"/>
        </a:spcAft>
        <a:buClr>
          <a:schemeClr val="accent1"/>
        </a:buClr>
        <a:buSzPct val="85000"/>
        <a:buFont typeface="Arial" charset="0"/>
        <a:buChar char="•"/>
        <a:defRPr sz="2000" kern="1200">
          <a:solidFill>
            <a:schemeClr val="tx1"/>
          </a:solidFill>
          <a:latin typeface="+mn-lt"/>
          <a:ea typeface="+mn-ea"/>
          <a:cs typeface="+mn-cs"/>
        </a:defRPr>
      </a:lvl2pPr>
      <a:lvl3pPr marL="730250" indent="-182563" algn="l" rtl="0" eaLnBrk="0" fontAlgn="base" hangingPunct="0">
        <a:spcBef>
          <a:spcPct val="20000"/>
        </a:spcBef>
        <a:spcAft>
          <a:spcPct val="0"/>
        </a:spcAft>
        <a:buClr>
          <a:schemeClr val="accent1"/>
        </a:buClr>
        <a:buSzPct val="90000"/>
        <a:buFont typeface="Arial" charset="0"/>
        <a:buChar char="•"/>
        <a:defRPr kern="1200">
          <a:solidFill>
            <a:schemeClr val="tx1"/>
          </a:solidFill>
          <a:latin typeface="+mn-lt"/>
          <a:ea typeface="+mn-ea"/>
          <a:cs typeface="+mn-cs"/>
        </a:defRPr>
      </a:lvl3pPr>
      <a:lvl4pPr marL="1004888" indent="-182563" algn="l" rtl="0" eaLnBrk="0" fontAlgn="base" hangingPunct="0">
        <a:spcBef>
          <a:spcPct val="20000"/>
        </a:spcBef>
        <a:spcAft>
          <a:spcPct val="0"/>
        </a:spcAft>
        <a:buClr>
          <a:schemeClr val="accent1"/>
        </a:buClr>
        <a:buFont typeface="Arial" charset="0"/>
        <a:buChar char="•"/>
        <a:defRPr sz="1600" kern="1200">
          <a:solidFill>
            <a:schemeClr val="tx1"/>
          </a:solidFill>
          <a:latin typeface="+mn-lt"/>
          <a:ea typeface="+mn-ea"/>
          <a:cs typeface="+mn-cs"/>
        </a:defRPr>
      </a:lvl4pPr>
      <a:lvl5pPr marL="1187450" indent="-136525" algn="l" rtl="0" eaLnBrk="0" fontAlgn="base" hangingPunct="0">
        <a:spcBef>
          <a:spcPct val="20000"/>
        </a:spcBef>
        <a:spcAft>
          <a:spcPct val="0"/>
        </a:spcAft>
        <a:buClr>
          <a:schemeClr val="accent1"/>
        </a:buClr>
        <a:buSzPct val="100000"/>
        <a:buFont typeface="Arial" charset="0"/>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hyperlink" Target="http://gov.wales/topics/health/publications/socialcare/guidance1/safeguardingunder2004act/?lang=en" TargetMode="Externa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4800600" y="1600200"/>
            <a:ext cx="4114800" cy="3352800"/>
          </a:xfrm>
        </p:spPr>
        <p:txBody>
          <a:bodyPr tIns="190800"/>
          <a:lstStyle/>
          <a:p>
            <a:pPr eaLnBrk="1" hangingPunct="1">
              <a:buFontTx/>
              <a:buNone/>
            </a:pPr>
            <a:r>
              <a:rPr lang="en-GB" smtClean="0"/>
              <a:t>	</a:t>
            </a:r>
            <a:r>
              <a:rPr lang="en-GB" sz="6000" smtClean="0"/>
              <a:t>Every Child Matters</a:t>
            </a:r>
          </a:p>
          <a:p>
            <a:pPr eaLnBrk="1" hangingPunct="1">
              <a:buFontTx/>
              <a:buNone/>
            </a:pPr>
            <a:endParaRPr lang="en-GB" sz="2000" b="1" smtClean="0"/>
          </a:p>
        </p:txBody>
      </p:sp>
      <p:sp>
        <p:nvSpPr>
          <p:cNvPr id="11267" name="Footer Placeholder 3"/>
          <p:cNvSpPr>
            <a:spLocks noGrp="1"/>
          </p:cNvSpPr>
          <p:nvPr>
            <p:ph type="ftr" sz="quarter" idx="11"/>
          </p:nvPr>
        </p:nvSpPr>
        <p:spPr bwMode="auto">
          <a:noFill/>
          <a:ln>
            <a:miter lim="800000"/>
            <a:headEnd/>
            <a:tailEnd/>
          </a:ln>
        </p:spPr>
        <p:txBody>
          <a:bodyPr wrap="square" numCol="1" anchorCtr="0" compatLnSpc="1">
            <a:prstTxWarp prst="textNoShape">
              <a:avLst/>
            </a:prstTxWarp>
          </a:bodyPr>
          <a:lstStyle/>
          <a:p>
            <a:endParaRPr lang="en-GB" smtClean="0"/>
          </a:p>
        </p:txBody>
      </p:sp>
      <p:sp>
        <p:nvSpPr>
          <p:cNvPr id="11268" name="Rectangle 6"/>
          <p:cNvSpPr>
            <a:spLocks noChangeArrowheads="1"/>
          </p:cNvSpPr>
          <p:nvPr/>
        </p:nvSpPr>
        <p:spPr bwMode="auto">
          <a:xfrm>
            <a:off x="685800" y="6477000"/>
            <a:ext cx="1905000" cy="381000"/>
          </a:xfrm>
          <a:prstGeom prst="rect">
            <a:avLst/>
          </a:prstGeom>
          <a:noFill/>
          <a:ln w="9525">
            <a:noFill/>
            <a:miter lim="800000"/>
            <a:headEnd/>
            <a:tailEnd/>
          </a:ln>
          <a:effectLst/>
        </p:spPr>
        <p:txBody>
          <a:bodyPr wrap="none" anchor="ctr"/>
          <a:lstStyle/>
          <a:p>
            <a:endParaRPr lang="en-GB"/>
          </a:p>
        </p:txBody>
      </p:sp>
      <p:pic>
        <p:nvPicPr>
          <p:cNvPr id="11269" name="Picture 38"/>
          <p:cNvPicPr>
            <a:picLocks noChangeAspect="1" noChangeArrowheads="1"/>
          </p:cNvPicPr>
          <p:nvPr/>
        </p:nvPicPr>
        <p:blipFill>
          <a:blip r:embed="rId3" cstate="print"/>
          <a:srcRect/>
          <a:stretch>
            <a:fillRect/>
          </a:stretch>
        </p:blipFill>
        <p:spPr bwMode="auto">
          <a:xfrm>
            <a:off x="685800" y="1792288"/>
            <a:ext cx="4267200" cy="31734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260350"/>
            <a:ext cx="8229600" cy="990600"/>
          </a:xfrm>
        </p:spPr>
        <p:txBody>
          <a:bodyPr/>
          <a:lstStyle/>
          <a:p>
            <a:pPr eaLnBrk="1" hangingPunct="1">
              <a:defRPr/>
            </a:pPr>
            <a:r>
              <a:rPr lang="en-GB" dirty="0" smtClean="0"/>
              <a:t>Children in the UK: Facts </a:t>
            </a:r>
            <a:endParaRPr lang="en-GB" dirty="0"/>
          </a:p>
        </p:txBody>
      </p:sp>
      <p:sp>
        <p:nvSpPr>
          <p:cNvPr id="12291" name="Content Placeholder 2"/>
          <p:cNvSpPr>
            <a:spLocks noGrp="1"/>
          </p:cNvSpPr>
          <p:nvPr>
            <p:ph idx="1"/>
          </p:nvPr>
        </p:nvSpPr>
        <p:spPr>
          <a:xfrm>
            <a:off x="457200" y="1125538"/>
            <a:ext cx="8229600" cy="5351462"/>
          </a:xfrm>
        </p:spPr>
        <p:txBody>
          <a:bodyPr/>
          <a:lstStyle/>
          <a:p>
            <a:pPr eaLnBrk="1" hangingPunct="1"/>
            <a:r>
              <a:rPr lang="en-GB" sz="2800" dirty="0" smtClean="0"/>
              <a:t>In bottom third on five out of six measures of child well being (UNICEF, 2007)</a:t>
            </a:r>
          </a:p>
          <a:p>
            <a:pPr eaLnBrk="1" hangingPunct="1"/>
            <a:r>
              <a:rPr lang="en-GB" sz="2800" dirty="0" smtClean="0"/>
              <a:t>Boys from black and ethnic minority communities are three times more likely to be excluded from school than white boys (REACH, 2007)</a:t>
            </a:r>
          </a:p>
          <a:p>
            <a:pPr eaLnBrk="1" hangingPunct="1"/>
            <a:r>
              <a:rPr lang="en-GB" sz="2800" dirty="0" smtClean="0"/>
              <a:t>Significant, persistent and increasing health inequalities between rich and poor children (Reading, 1997;  Acheson, 1998)</a:t>
            </a:r>
          </a:p>
          <a:p>
            <a:pPr eaLnBrk="1" hangingPunct="1"/>
            <a:r>
              <a:rPr lang="en-GB" sz="2800" dirty="0" smtClean="0"/>
              <a:t>Suicide rates amongst teenagers and young adults have increased three-fold since 1980 (Samaritans/Oxford, 2002)</a:t>
            </a:r>
          </a:p>
          <a:p>
            <a:pPr eaLnBrk="1" hangingPunct="1"/>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More facts</a:t>
            </a:r>
            <a:endParaRPr lang="en-GB" dirty="0"/>
          </a:p>
        </p:txBody>
      </p:sp>
      <p:sp>
        <p:nvSpPr>
          <p:cNvPr id="13315" name="Content Placeholder 2"/>
          <p:cNvSpPr>
            <a:spLocks noGrp="1"/>
          </p:cNvSpPr>
          <p:nvPr>
            <p:ph idx="1"/>
          </p:nvPr>
        </p:nvSpPr>
        <p:spPr/>
        <p:txBody>
          <a:bodyPr/>
          <a:lstStyle/>
          <a:p>
            <a:pPr eaLnBrk="1" hangingPunct="1"/>
            <a:r>
              <a:rPr lang="en-GB" sz="2800" smtClean="0"/>
              <a:t>Childhood obesity rates in the UK are among the highest per capita in the world (Wilson and Reilly, 2006)</a:t>
            </a:r>
          </a:p>
          <a:p>
            <a:pPr eaLnBrk="1" hangingPunct="1"/>
            <a:r>
              <a:rPr lang="en-GB" sz="2800" smtClean="0"/>
              <a:t>The proportion of young people in England in custody is the third highest in Western Europe (behind Turkey and the Ukraine) (Janes, 2006).</a:t>
            </a:r>
          </a:p>
          <a:p>
            <a:pPr eaLnBrk="1" hangingPunct="1"/>
            <a:r>
              <a:rPr lang="en-GB" sz="2800" smtClean="0"/>
              <a:t>Conception rates among under 18s and the incidence of serious sexually transmitted infections among young people in England are the highest in Europe (Reiss, 2006)</a:t>
            </a:r>
          </a:p>
          <a:p>
            <a:endParaRPr lang="en-GB"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Question</a:t>
            </a:r>
            <a:endParaRPr lang="en-GB" dirty="0"/>
          </a:p>
        </p:txBody>
      </p:sp>
      <p:sp>
        <p:nvSpPr>
          <p:cNvPr id="14339" name="Content Placeholder 2"/>
          <p:cNvSpPr>
            <a:spLocks noGrp="1"/>
          </p:cNvSpPr>
          <p:nvPr>
            <p:ph idx="1"/>
          </p:nvPr>
        </p:nvSpPr>
        <p:spPr/>
        <p:txBody>
          <a:bodyPr/>
          <a:lstStyle/>
          <a:p>
            <a:endParaRPr lang="en-GB" smtClean="0"/>
          </a:p>
          <a:p>
            <a:endParaRPr lang="en-GB" smtClean="0"/>
          </a:p>
          <a:p>
            <a:r>
              <a:rPr lang="en-GB" sz="4000" smtClean="0"/>
              <a:t>What picture does this paint of UK?</a:t>
            </a:r>
          </a:p>
          <a:p>
            <a:endParaRPr lang="en-GB" sz="4000" smtClean="0"/>
          </a:p>
          <a:p>
            <a:r>
              <a:rPr lang="en-GB" sz="4000" smtClean="0"/>
              <a:t>Do any facts surprise you?</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Outline</a:t>
            </a:r>
            <a:endParaRPr lang="en-GB" dirty="0"/>
          </a:p>
        </p:txBody>
      </p:sp>
      <p:sp>
        <p:nvSpPr>
          <p:cNvPr id="3" name="Content Placeholder 2"/>
          <p:cNvSpPr>
            <a:spLocks noGrp="1"/>
          </p:cNvSpPr>
          <p:nvPr>
            <p:ph idx="1"/>
          </p:nvPr>
        </p:nvSpPr>
        <p:spPr/>
        <p:txBody>
          <a:bodyPr rtlCol="0">
            <a:normAutofit/>
          </a:bodyPr>
          <a:lstStyle/>
          <a:p>
            <a:pPr marL="182880" indent="-182880" eaLnBrk="1" fontAlgn="auto" hangingPunct="1">
              <a:spcAft>
                <a:spcPts val="0"/>
              </a:spcAft>
              <a:buFont typeface="Arial" pitchFamily="34" charset="0"/>
              <a:buChar char="•"/>
              <a:defRPr/>
            </a:pPr>
            <a:r>
              <a:rPr lang="en-GB" sz="2700" dirty="0"/>
              <a:t>February 2002 Victoria </a:t>
            </a:r>
            <a:r>
              <a:rPr lang="en-GB" sz="2700" dirty="0" err="1"/>
              <a:t>Climbi</a:t>
            </a:r>
            <a:r>
              <a:rPr lang="en-US" sz="2700" dirty="0">
                <a:cs typeface="Arial" charset="0"/>
              </a:rPr>
              <a:t>é</a:t>
            </a:r>
            <a:r>
              <a:rPr lang="en-GB" sz="2700" dirty="0"/>
              <a:t> was murdered</a:t>
            </a:r>
          </a:p>
          <a:p>
            <a:pPr marL="182880" indent="-182880" eaLnBrk="1" fontAlgn="auto" hangingPunct="1">
              <a:spcAft>
                <a:spcPts val="0"/>
              </a:spcAft>
              <a:buFont typeface="Arial" pitchFamily="34" charset="0"/>
              <a:buChar char="•"/>
              <a:defRPr/>
            </a:pPr>
            <a:r>
              <a:rPr lang="en-GB" sz="2700" dirty="0"/>
              <a:t>January 2003 Lord Laming produces inquiry </a:t>
            </a:r>
            <a:r>
              <a:rPr lang="en-GB" sz="2700" dirty="0" smtClean="0"/>
              <a:t>report</a:t>
            </a:r>
          </a:p>
          <a:p>
            <a:pPr eaLnBrk="1" hangingPunct="1">
              <a:lnSpc>
                <a:spcPct val="90000"/>
              </a:lnSpc>
              <a:defRPr/>
            </a:pPr>
            <a:r>
              <a:rPr lang="en-GB" sz="2700" dirty="0" smtClean="0"/>
              <a:t>Children and young people were questioned </a:t>
            </a:r>
          </a:p>
          <a:p>
            <a:pPr eaLnBrk="1" hangingPunct="1">
              <a:lnSpc>
                <a:spcPct val="90000"/>
              </a:lnSpc>
              <a:defRPr/>
            </a:pPr>
            <a:r>
              <a:rPr lang="en-GB" sz="2700" dirty="0" smtClean="0"/>
              <a:t>Five outcomes as key to well-being in childhood and later life were then determined</a:t>
            </a:r>
            <a:endParaRPr lang="en-GB" sz="2700" dirty="0"/>
          </a:p>
          <a:p>
            <a:pPr marL="182880" indent="-182880" eaLnBrk="1" fontAlgn="auto" hangingPunct="1">
              <a:spcAft>
                <a:spcPts val="0"/>
              </a:spcAft>
              <a:buFont typeface="Arial" pitchFamily="34" charset="0"/>
              <a:buChar char="•"/>
              <a:defRPr/>
            </a:pPr>
            <a:r>
              <a:rPr lang="en-GB" sz="2700" dirty="0"/>
              <a:t>The government respond with policy document called ‘Keeping Children Safe’</a:t>
            </a:r>
          </a:p>
          <a:p>
            <a:pPr marL="182880" indent="-182880" eaLnBrk="1" fontAlgn="auto" hangingPunct="1">
              <a:spcAft>
                <a:spcPts val="0"/>
              </a:spcAft>
              <a:buFont typeface="Arial" pitchFamily="34" charset="0"/>
              <a:buChar char="•"/>
              <a:defRPr/>
            </a:pPr>
            <a:r>
              <a:rPr lang="en-GB" sz="2700" dirty="0"/>
              <a:t>A green paper was produced called ‘Every Child Matters’ in 2003</a:t>
            </a:r>
          </a:p>
          <a:p>
            <a:pPr marL="182880" indent="-182880" eaLnBrk="1" fontAlgn="auto" hangingPunct="1">
              <a:spcAft>
                <a:spcPts val="0"/>
              </a:spcAft>
              <a:buFont typeface="Arial" pitchFamily="34" charset="0"/>
              <a:buChar char="•"/>
              <a:defRPr/>
            </a:pP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fontAlgn="auto" hangingPunct="1">
              <a:spcAft>
                <a:spcPts val="0"/>
              </a:spcAft>
              <a:defRPr/>
            </a:pPr>
            <a:r>
              <a:rPr lang="en-GB" dirty="0" smtClean="0"/>
              <a:t>Outcomes</a:t>
            </a:r>
            <a:endParaRPr lang="en-GB" dirty="0"/>
          </a:p>
        </p:txBody>
      </p:sp>
      <p:sp>
        <p:nvSpPr>
          <p:cNvPr id="14339" name="Rectangle 3"/>
          <p:cNvSpPr>
            <a:spLocks noGrp="1" noChangeArrowheads="1"/>
          </p:cNvSpPr>
          <p:nvPr>
            <p:ph idx="1"/>
          </p:nvPr>
        </p:nvSpPr>
        <p:spPr/>
        <p:txBody>
          <a:bodyPr/>
          <a:lstStyle/>
          <a:p>
            <a:pPr marL="182880" indent="-182880" eaLnBrk="1" fontAlgn="auto" hangingPunct="1">
              <a:spcAft>
                <a:spcPts val="0"/>
              </a:spcAft>
              <a:buFont typeface="Arial" pitchFamily="34" charset="0"/>
              <a:buChar char="•"/>
              <a:defRPr/>
            </a:pPr>
            <a:r>
              <a:rPr lang="en-GB" sz="2800" dirty="0"/>
              <a:t>After extensive consultation with the widest possible range of services and agencies, the Children’s Act of 2004 set out a national programme for change</a:t>
            </a:r>
          </a:p>
          <a:p>
            <a:pPr marL="182880" indent="-182880" eaLnBrk="1" fontAlgn="auto" hangingPunct="1">
              <a:spcAft>
                <a:spcPts val="0"/>
              </a:spcAft>
              <a:buFont typeface="Arial" pitchFamily="34" charset="0"/>
              <a:buChar char="•"/>
              <a:defRPr/>
            </a:pPr>
            <a:r>
              <a:rPr lang="en-GB" sz="2800" dirty="0"/>
              <a:t>The Act embodies the need for change in the way that all agencies and authorities that care for children in any respect will work together</a:t>
            </a:r>
          </a:p>
          <a:p>
            <a:pPr marL="182880" indent="-182880" eaLnBrk="1" fontAlgn="auto" hangingPunct="1">
              <a:spcAft>
                <a:spcPts val="0"/>
              </a:spcAft>
              <a:buFont typeface="Arial" pitchFamily="34" charset="0"/>
              <a:buChar char="•"/>
              <a:defRPr/>
            </a:pPr>
            <a:r>
              <a:rPr lang="en-GB" sz="2800" dirty="0"/>
              <a:t>This change puts the focus on local initiatives and a shared vision and programme for change</a:t>
            </a:r>
          </a:p>
          <a:p>
            <a:pPr eaLnBrk="1" hangingPunct="1">
              <a:lnSpc>
                <a:spcPct val="90000"/>
              </a:lnSpc>
              <a:defRPr/>
            </a:pPr>
            <a:endParaRPr lang="en-GB"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Main Points</a:t>
            </a:r>
            <a:endParaRPr lang="en-GB" dirty="0"/>
          </a:p>
        </p:txBody>
      </p:sp>
      <p:graphicFrame>
        <p:nvGraphicFramePr>
          <p:cNvPr id="3" name="Diagram 2"/>
          <p:cNvGraphicFramePr/>
          <p:nvPr/>
        </p:nvGraphicFramePr>
        <p:xfrm>
          <a:off x="457200" y="1600200"/>
          <a:ext cx="8229600" cy="487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5"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down)">
                                      <p:cBhvr>
                                        <p:cTn id="7"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Breakdown</a:t>
            </a:r>
            <a:endParaRPr lang="en-GB" dirty="0"/>
          </a:p>
        </p:txBody>
      </p:sp>
      <p:sp>
        <p:nvSpPr>
          <p:cNvPr id="17411" name="Content Placeholder 2"/>
          <p:cNvSpPr>
            <a:spLocks noGrp="1"/>
          </p:cNvSpPr>
          <p:nvPr>
            <p:ph idx="1"/>
          </p:nvPr>
        </p:nvSpPr>
        <p:spPr/>
        <p:txBody>
          <a:bodyPr/>
          <a:lstStyle/>
          <a:p>
            <a:pPr eaLnBrk="1" hangingPunct="1"/>
            <a:r>
              <a:rPr lang="en-GB" sz="2200" smtClean="0"/>
              <a:t>Each theme has detailed framework attached</a:t>
            </a:r>
          </a:p>
          <a:p>
            <a:pPr eaLnBrk="1" hangingPunct="1"/>
            <a:r>
              <a:rPr lang="en-GB" sz="2200" smtClean="0"/>
              <a:t>Outcomes require multi-agency partnerships working together to achieve</a:t>
            </a:r>
          </a:p>
          <a:p>
            <a:pPr eaLnBrk="1" hangingPunct="1"/>
            <a:r>
              <a:rPr lang="en-GB" sz="2200" smtClean="0"/>
              <a:t>The agencies in partnership may include children's centres, early years, schools, children's social work services, primary and secondary health services, playwork, and Child and Adolescent Mental Health services (CAMHS)</a:t>
            </a:r>
          </a:p>
          <a:p>
            <a:pPr eaLnBrk="1" hangingPunct="1"/>
            <a:r>
              <a:rPr lang="en-GB" sz="2200" smtClean="0"/>
              <a:t>Aims to eradicate arguments that children and families have received poorer services because of the failure of professionals to understand each other's roles or to work together effectively in a multi-disciplinary manner</a:t>
            </a:r>
          </a:p>
          <a:p>
            <a:pPr eaLnBrk="1" hangingPunct="1"/>
            <a:endParaRPr lang="en-GB"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Breakdown</a:t>
            </a:r>
            <a:endParaRPr lang="en-GB" dirty="0"/>
          </a:p>
        </p:txBody>
      </p:sp>
      <p:sp>
        <p:nvSpPr>
          <p:cNvPr id="3" name="Content Placeholder 2"/>
          <p:cNvSpPr>
            <a:spLocks noGrp="1"/>
          </p:cNvSpPr>
          <p:nvPr>
            <p:ph idx="1"/>
          </p:nvPr>
        </p:nvSpPr>
        <p:spPr/>
        <p:txBody>
          <a:bodyPr/>
          <a:lstStyle/>
          <a:p>
            <a:pPr marL="182880" indent="-182880" eaLnBrk="1" fontAlgn="auto" hangingPunct="1">
              <a:spcAft>
                <a:spcPts val="0"/>
              </a:spcAft>
              <a:buFont typeface="Arial" pitchFamily="34" charset="0"/>
              <a:buChar char="•"/>
              <a:defRPr/>
            </a:pPr>
            <a:r>
              <a:rPr lang="en-GB" dirty="0"/>
              <a:t>Stresses importance of all professionals working with children are aware of the contribution that could be made by their own and each other's service and to plan and deliver their work in tandem</a:t>
            </a:r>
          </a:p>
          <a:p>
            <a:pPr marL="182880" indent="-182880" eaLnBrk="1" fontAlgn="auto" hangingPunct="1">
              <a:spcAft>
                <a:spcPts val="0"/>
              </a:spcAft>
              <a:buFont typeface="Arial" pitchFamily="34" charset="0"/>
              <a:buChar char="•"/>
              <a:defRPr/>
            </a:pPr>
            <a:r>
              <a:rPr lang="en-GB" dirty="0"/>
              <a:t>Since the formation of the Coalition Government in 2010 there has been </a:t>
            </a:r>
            <a:r>
              <a:rPr lang="en-GB" dirty="0" smtClean="0"/>
              <a:t>a move away </a:t>
            </a:r>
            <a:r>
              <a:rPr lang="en-GB" dirty="0"/>
              <a:t>from </a:t>
            </a:r>
            <a:r>
              <a:rPr lang="en-GB" dirty="0" smtClean="0"/>
              <a:t>funding </a:t>
            </a:r>
            <a:r>
              <a:rPr lang="en-GB" dirty="0"/>
              <a:t>for Every Child Matters</a:t>
            </a:r>
          </a:p>
          <a:p>
            <a:pPr marL="182880" indent="-182880" eaLnBrk="1" fontAlgn="auto" hangingPunct="1">
              <a:spcAft>
                <a:spcPts val="0"/>
              </a:spcAft>
              <a:buFont typeface="Arial" pitchFamily="34" charset="0"/>
              <a:buChar char="•"/>
              <a:defRPr/>
            </a:pPr>
            <a:r>
              <a:rPr lang="en-GB" dirty="0"/>
              <a:t>Future of the principles and structures of ECM </a:t>
            </a:r>
            <a:r>
              <a:rPr lang="en-GB" dirty="0" smtClean="0"/>
              <a:t>continuing </a:t>
            </a:r>
            <a:r>
              <a:rPr lang="en-GB" dirty="0"/>
              <a:t>is as yet unclear</a:t>
            </a:r>
          </a:p>
          <a:p>
            <a:pPr>
              <a:defRPr/>
            </a:pP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Further Aims and Objectives</a:t>
            </a:r>
            <a:endParaRPr lang="en-GB" dirty="0"/>
          </a:p>
        </p:txBody>
      </p:sp>
      <p:sp>
        <p:nvSpPr>
          <p:cNvPr id="3" name="Content Placeholder 2"/>
          <p:cNvSpPr>
            <a:spLocks noGrp="1"/>
          </p:cNvSpPr>
          <p:nvPr>
            <p:ph idx="1"/>
          </p:nvPr>
        </p:nvSpPr>
        <p:spPr>
          <a:xfrm>
            <a:off x="457200" y="1268413"/>
            <a:ext cx="8229600" cy="5400675"/>
          </a:xfrm>
        </p:spPr>
        <p:txBody>
          <a:bodyPr rtlCol="0">
            <a:normAutofit lnSpcReduction="10000"/>
          </a:bodyPr>
          <a:lstStyle/>
          <a:p>
            <a:pPr marL="182880" indent="-182880" eaLnBrk="1" fontAlgn="auto" hangingPunct="1">
              <a:spcAft>
                <a:spcPts val="0"/>
              </a:spcAft>
              <a:buFont typeface="Arial" pitchFamily="34" charset="0"/>
              <a:buChar char="•"/>
              <a:defRPr/>
            </a:pPr>
            <a:endParaRPr lang="en-GB" sz="1000" dirty="0" smtClean="0"/>
          </a:p>
          <a:p>
            <a:pPr marL="182880" indent="-182880" eaLnBrk="1" fontAlgn="auto" hangingPunct="1">
              <a:spcAft>
                <a:spcPts val="0"/>
              </a:spcAft>
              <a:buFont typeface="Arial" pitchFamily="34" charset="0"/>
              <a:buChar char="•"/>
              <a:defRPr/>
            </a:pPr>
            <a:r>
              <a:rPr lang="en-GB" sz="2600" dirty="0" smtClean="0"/>
              <a:t>Build services around the child, young person and family</a:t>
            </a:r>
          </a:p>
          <a:p>
            <a:pPr marL="182880" indent="-182880" eaLnBrk="1" fontAlgn="auto" hangingPunct="1">
              <a:spcAft>
                <a:spcPts val="0"/>
              </a:spcAft>
              <a:buFont typeface="Arial" pitchFamily="34" charset="0"/>
              <a:buChar char="•"/>
              <a:defRPr/>
            </a:pPr>
            <a:r>
              <a:rPr lang="en-GB" sz="2600" dirty="0" smtClean="0"/>
              <a:t>Support parents and carers</a:t>
            </a:r>
          </a:p>
          <a:p>
            <a:pPr marL="182880" indent="-182880" eaLnBrk="1" fontAlgn="auto" hangingPunct="1">
              <a:spcAft>
                <a:spcPts val="0"/>
              </a:spcAft>
              <a:buFont typeface="Arial" pitchFamily="34" charset="0"/>
              <a:buChar char="•"/>
              <a:defRPr/>
            </a:pPr>
            <a:r>
              <a:rPr lang="en-GB" sz="2600" dirty="0" smtClean="0"/>
              <a:t>Develop the workforce, changing culture and practice to support integrated working</a:t>
            </a:r>
          </a:p>
          <a:p>
            <a:pPr marL="182880" indent="-182880" eaLnBrk="1" fontAlgn="auto" hangingPunct="1">
              <a:spcAft>
                <a:spcPts val="0"/>
              </a:spcAft>
              <a:buFont typeface="Arial" pitchFamily="34" charset="0"/>
              <a:buChar char="•"/>
              <a:defRPr/>
            </a:pPr>
            <a:r>
              <a:rPr lang="en-GB" sz="2600" dirty="0" smtClean="0"/>
              <a:t>Integrate universal and targeted services</a:t>
            </a:r>
          </a:p>
          <a:p>
            <a:pPr marL="182880" indent="-182880" eaLnBrk="1" fontAlgn="auto" hangingPunct="1">
              <a:spcAft>
                <a:spcPts val="0"/>
              </a:spcAft>
              <a:buFont typeface="Arial" pitchFamily="34" charset="0"/>
              <a:buChar char="•"/>
              <a:defRPr/>
            </a:pPr>
            <a:r>
              <a:rPr lang="en-GB" sz="2600" dirty="0" smtClean="0"/>
              <a:t>Integrate services across the 0-19 age range</a:t>
            </a:r>
          </a:p>
          <a:p>
            <a:pPr marL="182880" indent="-182880" eaLnBrk="1" fontAlgn="auto" hangingPunct="1">
              <a:spcAft>
                <a:spcPts val="0"/>
              </a:spcAft>
              <a:buFont typeface="Arial" pitchFamily="34" charset="0"/>
              <a:buChar char="•"/>
              <a:defRPr/>
            </a:pPr>
            <a:r>
              <a:rPr lang="en-GB" sz="2600" dirty="0" smtClean="0"/>
              <a:t>Agencies - public, private and voluntary/community – to provide coordinated support to ensure outcomes are met</a:t>
            </a:r>
          </a:p>
          <a:p>
            <a:pPr marL="182880" indent="-182880" eaLnBrk="1" fontAlgn="auto" hangingPunct="1">
              <a:spcAft>
                <a:spcPts val="0"/>
              </a:spcAft>
              <a:buFont typeface="Arial" pitchFamily="34" charset="0"/>
              <a:buChar char="•"/>
              <a:defRPr/>
            </a:pPr>
            <a:r>
              <a:rPr lang="en-GB" sz="2600" dirty="0" smtClean="0"/>
              <a:t>Children's Trusts have formed to bring together the organisations responsible for services</a:t>
            </a:r>
          </a:p>
          <a:p>
            <a:pPr marL="182880" indent="-182880" eaLnBrk="1" fontAlgn="auto" hangingPunct="1">
              <a:spcAft>
                <a:spcPts val="0"/>
              </a:spcAft>
              <a:buFont typeface="Arial" pitchFamily="34" charset="0"/>
              <a:buChar char="•"/>
              <a:defRPr/>
            </a:pP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050"/>
          <p:cNvSpPr>
            <a:spLocks noGrp="1" noChangeArrowheads="1"/>
          </p:cNvSpPr>
          <p:nvPr>
            <p:ph type="title"/>
          </p:nvPr>
        </p:nvSpPr>
        <p:spPr/>
        <p:txBody>
          <a:bodyPr/>
          <a:lstStyle/>
          <a:p>
            <a:pPr eaLnBrk="1" fontAlgn="auto" hangingPunct="1">
              <a:spcAft>
                <a:spcPts val="0"/>
              </a:spcAft>
              <a:defRPr/>
            </a:pPr>
            <a:r>
              <a:rPr lang="en-GB" dirty="0" smtClean="0"/>
              <a:t>Practitioners and Integrated </a:t>
            </a:r>
            <a:r>
              <a:rPr lang="en-GB" dirty="0"/>
              <a:t>Working</a:t>
            </a:r>
          </a:p>
        </p:txBody>
      </p:sp>
      <p:sp>
        <p:nvSpPr>
          <p:cNvPr id="20483" name="Rectangle 2051"/>
          <p:cNvSpPr>
            <a:spLocks noGrp="1" noChangeArrowheads="1"/>
          </p:cNvSpPr>
          <p:nvPr>
            <p:ph idx="1"/>
          </p:nvPr>
        </p:nvSpPr>
        <p:spPr/>
        <p:txBody>
          <a:bodyPr/>
          <a:lstStyle/>
          <a:p>
            <a:pPr eaLnBrk="1" hangingPunct="1"/>
            <a:r>
              <a:rPr lang="en-GB" sz="3000" smtClean="0"/>
              <a:t>Should understand the background and rationale of Every Child Matters (ECM) and how Integrated Working (IW) fits in</a:t>
            </a:r>
          </a:p>
          <a:p>
            <a:pPr eaLnBrk="1" hangingPunct="1"/>
            <a:r>
              <a:rPr lang="en-GB" sz="3000" smtClean="0"/>
              <a:t>Understand the key benefits, processes and tools of IW</a:t>
            </a:r>
          </a:p>
          <a:p>
            <a:pPr eaLnBrk="1" hangingPunct="1"/>
            <a:r>
              <a:rPr lang="en-GB" sz="3000" smtClean="0"/>
              <a:t>Understand the guiding principles for front-line staff that underpin ECM and IW</a:t>
            </a:r>
          </a:p>
          <a:p>
            <a:pPr eaLnBrk="1" hangingPunct="1"/>
            <a:r>
              <a:rPr lang="en-GB" sz="3000" smtClean="0"/>
              <a:t>Know where to find further information.</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250825" y="549275"/>
          <a:ext cx="8713788" cy="5975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fontAlgn="auto" hangingPunct="1">
              <a:spcAft>
                <a:spcPts val="0"/>
              </a:spcAft>
              <a:defRPr/>
            </a:pPr>
            <a:r>
              <a:rPr lang="en-GB"/>
              <a:t>Every Child Matters</a:t>
            </a:r>
          </a:p>
        </p:txBody>
      </p:sp>
      <p:sp>
        <p:nvSpPr>
          <p:cNvPr id="21507" name="Rectangle 3"/>
          <p:cNvSpPr>
            <a:spLocks noGrp="1" noChangeArrowheads="1"/>
          </p:cNvSpPr>
          <p:nvPr>
            <p:ph idx="1"/>
          </p:nvPr>
        </p:nvSpPr>
        <p:spPr>
          <a:xfrm>
            <a:off x="457200" y="1600200"/>
            <a:ext cx="8229600" cy="4997450"/>
          </a:xfrm>
        </p:spPr>
        <p:txBody>
          <a:bodyPr/>
          <a:lstStyle/>
          <a:p>
            <a:pPr eaLnBrk="1" hangingPunct="1"/>
            <a:r>
              <a:rPr lang="en-GB" i="1" smtClean="0"/>
              <a:t>Every child matters</a:t>
            </a:r>
            <a:r>
              <a:rPr lang="en-GB" smtClean="0"/>
              <a:t> (ECM) and </a:t>
            </a:r>
            <a:r>
              <a:rPr lang="en-GB" i="1" smtClean="0"/>
              <a:t>Every child matters: next steps</a:t>
            </a:r>
            <a:r>
              <a:rPr lang="en-GB" smtClean="0"/>
              <a:t> recognised that achieving improved outcomes required radical change in system of children’s services.</a:t>
            </a:r>
          </a:p>
          <a:p>
            <a:pPr eaLnBrk="1" hangingPunct="1"/>
            <a:r>
              <a:rPr lang="en-GB" i="1" smtClean="0"/>
              <a:t>Every child matters: Change for Children</a:t>
            </a:r>
            <a:r>
              <a:rPr lang="en-GB" smtClean="0"/>
              <a:t> (ECM:CfC) sets out the national framework for local change programmes</a:t>
            </a:r>
          </a:p>
          <a:p>
            <a:pPr eaLnBrk="1" hangingPunct="1"/>
            <a:r>
              <a:rPr lang="en-GB" smtClean="0"/>
              <a:t>The </a:t>
            </a:r>
            <a:r>
              <a:rPr lang="en-GB" i="1" smtClean="0"/>
              <a:t>Outcomes Framework</a:t>
            </a:r>
            <a:r>
              <a:rPr lang="en-GB" smtClean="0"/>
              <a:t> (issued with ECM:CfC) established priority national targets and other indicators for each of the five outcome categories</a:t>
            </a:r>
          </a:p>
          <a:p>
            <a:pPr eaLnBrk="1" hangingPunct="1"/>
            <a:r>
              <a:rPr lang="en-GB" smtClean="0"/>
              <a:t>Also mapped these to Public Service Agreements (PSA) targets and local inspection criteria</a:t>
            </a:r>
          </a:p>
          <a:p>
            <a:pPr eaLnBrk="1" hangingPunct="1"/>
            <a:r>
              <a:rPr lang="en-GB" smtClean="0"/>
              <a:t>The Children Act 2004 provides the legislative foundation for this whole-system reform</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4"/>
          <p:cNvSpPr>
            <a:spLocks noGrp="1" noChangeArrowheads="1"/>
          </p:cNvSpPr>
          <p:nvPr>
            <p:ph type="title"/>
          </p:nvPr>
        </p:nvSpPr>
        <p:spPr/>
        <p:txBody>
          <a:bodyPr/>
          <a:lstStyle/>
          <a:p>
            <a:pPr eaLnBrk="1" fontAlgn="auto" hangingPunct="1">
              <a:spcAft>
                <a:spcPts val="0"/>
              </a:spcAft>
              <a:defRPr/>
            </a:pPr>
            <a:r>
              <a:rPr lang="en-GB"/>
              <a:t>Duties placed by Children Act 2004</a:t>
            </a:r>
          </a:p>
        </p:txBody>
      </p:sp>
      <p:sp>
        <p:nvSpPr>
          <p:cNvPr id="76805" name="Rectangle 5"/>
          <p:cNvSpPr>
            <a:spLocks noGrp="1" noChangeArrowheads="1"/>
          </p:cNvSpPr>
          <p:nvPr>
            <p:ph idx="1"/>
          </p:nvPr>
        </p:nvSpPr>
        <p:spPr/>
        <p:txBody>
          <a:bodyPr/>
          <a:lstStyle/>
          <a:p>
            <a:pPr eaLnBrk="1" hangingPunct="1">
              <a:lnSpc>
                <a:spcPct val="80000"/>
              </a:lnSpc>
              <a:buFontTx/>
              <a:buNone/>
            </a:pPr>
            <a:r>
              <a:rPr lang="en-GB" smtClean="0"/>
              <a:t>In addition to existing legislative duties (e.g. CA 1989):</a:t>
            </a:r>
          </a:p>
          <a:p>
            <a:pPr eaLnBrk="1" hangingPunct="1">
              <a:lnSpc>
                <a:spcPct val="80000"/>
              </a:lnSpc>
            </a:pPr>
            <a:r>
              <a:rPr lang="en-GB" smtClean="0"/>
              <a:t>Establishment of a Children’s Commissioner</a:t>
            </a:r>
          </a:p>
          <a:p>
            <a:pPr eaLnBrk="1" hangingPunct="1">
              <a:lnSpc>
                <a:spcPct val="80000"/>
              </a:lnSpc>
            </a:pPr>
            <a:r>
              <a:rPr lang="en-GB" smtClean="0"/>
              <a:t>A Director of Children’s Services accountable for local authority education and children’s social services, and a lead council member for children</a:t>
            </a:r>
          </a:p>
          <a:p>
            <a:pPr eaLnBrk="1" hangingPunct="1">
              <a:lnSpc>
                <a:spcPct val="80000"/>
              </a:lnSpc>
            </a:pPr>
            <a:r>
              <a:rPr lang="en-GB" smtClean="0"/>
              <a:t>A duty to co-operate to improve the well-being of children, defined by reference to the five outcomes</a:t>
            </a:r>
          </a:p>
          <a:p>
            <a:pPr eaLnBrk="1" hangingPunct="1">
              <a:lnSpc>
                <a:spcPct val="80000"/>
              </a:lnSpc>
            </a:pPr>
            <a:r>
              <a:rPr lang="en-GB" smtClean="0"/>
              <a:t>A duty to put in place arrangements to safeguard and promote welfare of children</a:t>
            </a:r>
          </a:p>
          <a:p>
            <a:pPr eaLnBrk="1" hangingPunct="1">
              <a:lnSpc>
                <a:spcPct val="80000"/>
              </a:lnSpc>
            </a:pPr>
            <a:r>
              <a:rPr lang="en-GB" smtClean="0"/>
              <a:t>Set up of Local Safeguarding Children Boards and a duty for key partners to take part</a:t>
            </a:r>
          </a:p>
          <a:p>
            <a:pPr eaLnBrk="1" hangingPunct="1">
              <a:lnSpc>
                <a:spcPct val="80000"/>
              </a:lnSpc>
            </a:pPr>
            <a:r>
              <a:rPr lang="en-GB" smtClean="0"/>
              <a:t>An index containing basic details about children and young people to enable better sharing of information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768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680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6805">
                                            <p:txEl>
                                              <p:pRg st="1" end="1"/>
                                            </p:txEl>
                                          </p:spTgt>
                                        </p:tgtEl>
                                        <p:attrNameLst>
                                          <p:attrName>ppt_c</p:attrName>
                                        </p:attrNameLst>
                                      </p:cBhvr>
                                      <p:to>
                                        <a:srgbClr val="B2B2B2"/>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680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6805">
                                            <p:txEl>
                                              <p:pRg st="2" end="2"/>
                                            </p:txEl>
                                          </p:spTgt>
                                        </p:tgtEl>
                                        <p:attrNameLst>
                                          <p:attrName>ppt_c</p:attrName>
                                        </p:attrNameLst>
                                      </p:cBhvr>
                                      <p:to>
                                        <a:srgbClr val="B2B2B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680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6805">
                                            <p:txEl>
                                              <p:pRg st="3" end="3"/>
                                            </p:txEl>
                                          </p:spTgt>
                                        </p:tgtEl>
                                        <p:attrNameLst>
                                          <p:attrName>ppt_c</p:attrName>
                                        </p:attrNameLst>
                                      </p:cBhvr>
                                      <p:to>
                                        <a:srgbClr val="B2B2B2"/>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68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68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680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Children’s Act 2004</a:t>
            </a:r>
            <a:endParaRPr lang="en-GB" dirty="0"/>
          </a:p>
        </p:txBody>
      </p:sp>
      <p:sp>
        <p:nvSpPr>
          <p:cNvPr id="3" name="Content Placeholder 2"/>
          <p:cNvSpPr>
            <a:spLocks noGrp="1"/>
          </p:cNvSpPr>
          <p:nvPr>
            <p:ph sz="half" idx="2"/>
          </p:nvPr>
        </p:nvSpPr>
        <p:spPr>
          <a:xfrm>
            <a:off x="457200" y="1773238"/>
            <a:ext cx="3932238" cy="4968875"/>
          </a:xfrm>
        </p:spPr>
        <p:txBody>
          <a:bodyPr rtlCol="0">
            <a:normAutofit lnSpcReduction="10000"/>
          </a:bodyPr>
          <a:lstStyle/>
          <a:p>
            <a:pPr marL="0" indent="0" eaLnBrk="1" fontAlgn="auto" hangingPunct="1">
              <a:spcAft>
                <a:spcPts val="0"/>
              </a:spcAft>
              <a:buFont typeface="Arial" pitchFamily="34" charset="0"/>
              <a:buNone/>
              <a:defRPr/>
            </a:pPr>
            <a:r>
              <a:rPr lang="en-GB" sz="1700" dirty="0" smtClean="0"/>
              <a:t>This Act made repeals and amendments to numerous statutes:</a:t>
            </a:r>
          </a:p>
          <a:p>
            <a:pPr marL="182880" indent="-182880" eaLnBrk="1" fontAlgn="auto" hangingPunct="1">
              <a:spcAft>
                <a:spcPts val="0"/>
              </a:spcAft>
              <a:buFont typeface="Arial" pitchFamily="34" charset="0"/>
              <a:buChar char="•"/>
              <a:defRPr/>
            </a:pPr>
            <a:r>
              <a:rPr lang="en-GB" sz="1700" dirty="0" smtClean="0"/>
              <a:t>Children Act 1989</a:t>
            </a:r>
          </a:p>
          <a:p>
            <a:pPr marL="182880" indent="-182880" eaLnBrk="1" fontAlgn="auto" hangingPunct="1">
              <a:spcAft>
                <a:spcPts val="0"/>
              </a:spcAft>
              <a:buFont typeface="Arial" pitchFamily="34" charset="0"/>
              <a:buChar char="•"/>
              <a:defRPr/>
            </a:pPr>
            <a:r>
              <a:rPr lang="en-GB" sz="1700" dirty="0" smtClean="0"/>
              <a:t>Education Act 1996</a:t>
            </a:r>
          </a:p>
          <a:p>
            <a:pPr marL="182880" indent="-182880" eaLnBrk="1" fontAlgn="auto" hangingPunct="1">
              <a:spcAft>
                <a:spcPts val="0"/>
              </a:spcAft>
              <a:buFont typeface="Arial" pitchFamily="34" charset="0"/>
              <a:buChar char="•"/>
              <a:defRPr/>
            </a:pPr>
            <a:r>
              <a:rPr lang="en-GB" sz="1700" dirty="0" smtClean="0"/>
              <a:t>Education Act 1997</a:t>
            </a:r>
          </a:p>
          <a:p>
            <a:pPr marL="182880" indent="-182880" eaLnBrk="1" fontAlgn="auto" hangingPunct="1">
              <a:spcAft>
                <a:spcPts val="0"/>
              </a:spcAft>
              <a:buFont typeface="Arial" pitchFamily="34" charset="0"/>
              <a:buChar char="•"/>
              <a:defRPr/>
            </a:pPr>
            <a:r>
              <a:rPr lang="en-GB" sz="1700" dirty="0" smtClean="0"/>
              <a:t>School Standards and Framework Act 1998</a:t>
            </a:r>
          </a:p>
          <a:p>
            <a:pPr marL="182880" indent="-182880" eaLnBrk="1" fontAlgn="auto" hangingPunct="1">
              <a:spcAft>
                <a:spcPts val="0"/>
              </a:spcAft>
              <a:buFont typeface="Arial" pitchFamily="34" charset="0"/>
              <a:buChar char="•"/>
              <a:defRPr/>
            </a:pPr>
            <a:r>
              <a:rPr lang="en-GB" sz="1700" dirty="0" smtClean="0"/>
              <a:t>Learning and Skills Act 2000</a:t>
            </a:r>
          </a:p>
          <a:p>
            <a:pPr marL="182880" indent="-182880" eaLnBrk="1" fontAlgn="auto" hangingPunct="1">
              <a:spcAft>
                <a:spcPts val="0"/>
              </a:spcAft>
              <a:buFont typeface="Arial" pitchFamily="34" charset="0"/>
              <a:buChar char="•"/>
              <a:defRPr/>
            </a:pPr>
            <a:r>
              <a:rPr lang="en-GB" sz="1700" dirty="0" smtClean="0"/>
              <a:t>Adoption and Children Act 2002</a:t>
            </a:r>
          </a:p>
          <a:p>
            <a:pPr marL="182880" indent="-182880" eaLnBrk="1" fontAlgn="auto" hangingPunct="1">
              <a:spcAft>
                <a:spcPts val="0"/>
              </a:spcAft>
              <a:buFont typeface="Arial" pitchFamily="34" charset="0"/>
              <a:buChar char="•"/>
              <a:defRPr/>
            </a:pPr>
            <a:r>
              <a:rPr lang="en-GB" sz="1700" dirty="0" smtClean="0"/>
              <a:t>Education Act 2002</a:t>
            </a:r>
          </a:p>
          <a:p>
            <a:pPr marL="182880" indent="-182880" eaLnBrk="1" fontAlgn="auto" hangingPunct="1">
              <a:spcAft>
                <a:spcPts val="0"/>
              </a:spcAft>
              <a:buFont typeface="Arial" pitchFamily="34" charset="0"/>
              <a:buChar char="•"/>
              <a:defRPr/>
            </a:pPr>
            <a:r>
              <a:rPr lang="en-GB" sz="1700" dirty="0" smtClean="0"/>
              <a:t>Children and Young Persons Act 1933</a:t>
            </a:r>
          </a:p>
          <a:p>
            <a:pPr marL="182880" indent="-182880" eaLnBrk="1" fontAlgn="auto" hangingPunct="1">
              <a:spcAft>
                <a:spcPts val="0"/>
              </a:spcAft>
              <a:buFont typeface="Arial" pitchFamily="34" charset="0"/>
              <a:buChar char="•"/>
              <a:defRPr/>
            </a:pPr>
            <a:r>
              <a:rPr lang="en-GB" sz="1700" dirty="0" smtClean="0"/>
              <a:t>Children and Young Persons Act 1963</a:t>
            </a:r>
          </a:p>
          <a:p>
            <a:pPr marL="182880" indent="-182880" eaLnBrk="1" fontAlgn="auto" hangingPunct="1">
              <a:spcAft>
                <a:spcPts val="0"/>
              </a:spcAft>
              <a:buFont typeface="Arial" pitchFamily="34" charset="0"/>
              <a:buChar char="•"/>
              <a:defRPr/>
            </a:pPr>
            <a:r>
              <a:rPr lang="en-GB" sz="1700" dirty="0" smtClean="0"/>
              <a:t>Local Authority Social Services Act 1970</a:t>
            </a:r>
          </a:p>
          <a:p>
            <a:pPr marL="182880" indent="-182880" eaLnBrk="1" fontAlgn="auto" hangingPunct="1">
              <a:spcAft>
                <a:spcPts val="0"/>
              </a:spcAft>
              <a:buFont typeface="Arial" pitchFamily="34" charset="0"/>
              <a:buChar char="•"/>
              <a:defRPr/>
            </a:pPr>
            <a:r>
              <a:rPr lang="en-GB" sz="1700" dirty="0" smtClean="0"/>
              <a:t>Local Government Act 1972</a:t>
            </a:r>
          </a:p>
          <a:p>
            <a:pPr marL="182880" indent="-182880" eaLnBrk="1" fontAlgn="auto" hangingPunct="1">
              <a:spcAft>
                <a:spcPts val="0"/>
              </a:spcAft>
              <a:buFont typeface="Arial" pitchFamily="34" charset="0"/>
              <a:buChar char="•"/>
              <a:defRPr/>
            </a:pPr>
            <a:endParaRPr lang="en-GB" dirty="0"/>
          </a:p>
        </p:txBody>
      </p:sp>
      <p:sp>
        <p:nvSpPr>
          <p:cNvPr id="7" name="Content Placeholder 6"/>
          <p:cNvSpPr>
            <a:spLocks noGrp="1"/>
          </p:cNvSpPr>
          <p:nvPr>
            <p:ph sz="quarter" idx="4"/>
          </p:nvPr>
        </p:nvSpPr>
        <p:spPr>
          <a:xfrm>
            <a:off x="4754563" y="1700213"/>
            <a:ext cx="3932237" cy="4689475"/>
          </a:xfrm>
        </p:spPr>
        <p:txBody>
          <a:bodyPr rtlCol="0">
            <a:normAutofit fontScale="85000" lnSpcReduction="10000"/>
          </a:bodyPr>
          <a:lstStyle/>
          <a:p>
            <a:pPr marL="182880" indent="-182880" eaLnBrk="1" fontAlgn="auto" hangingPunct="1">
              <a:spcAft>
                <a:spcPts val="0"/>
              </a:spcAft>
              <a:buFont typeface="Arial" pitchFamily="34" charset="0"/>
              <a:buChar char="•"/>
              <a:defRPr/>
            </a:pPr>
            <a:r>
              <a:rPr lang="en-GB" dirty="0"/>
              <a:t>Mental Health Act 1983</a:t>
            </a:r>
          </a:p>
          <a:p>
            <a:pPr marL="182880" indent="-182880" eaLnBrk="1" fontAlgn="auto" hangingPunct="1">
              <a:spcAft>
                <a:spcPts val="0"/>
              </a:spcAft>
              <a:buFont typeface="Arial" pitchFamily="34" charset="0"/>
              <a:buChar char="•"/>
              <a:defRPr/>
            </a:pPr>
            <a:r>
              <a:rPr lang="en-GB" dirty="0"/>
              <a:t>Police and Criminal Evidence Act 1984</a:t>
            </a:r>
          </a:p>
          <a:p>
            <a:pPr marL="182880" indent="-182880" eaLnBrk="1" fontAlgn="auto" hangingPunct="1">
              <a:spcAft>
                <a:spcPts val="0"/>
              </a:spcAft>
              <a:buFont typeface="Arial" pitchFamily="34" charset="0"/>
              <a:buChar char="•"/>
              <a:defRPr/>
            </a:pPr>
            <a:r>
              <a:rPr lang="en-GB" dirty="0"/>
              <a:t>Local Government and Housing Act 1989</a:t>
            </a:r>
          </a:p>
          <a:p>
            <a:pPr marL="182880" indent="-182880" eaLnBrk="1" fontAlgn="auto" hangingPunct="1">
              <a:spcAft>
                <a:spcPts val="0"/>
              </a:spcAft>
              <a:buFont typeface="Arial" pitchFamily="34" charset="0"/>
              <a:buChar char="•"/>
              <a:defRPr/>
            </a:pPr>
            <a:r>
              <a:rPr lang="en-GB" dirty="0"/>
              <a:t>Criminal Justice Act 1991</a:t>
            </a:r>
          </a:p>
          <a:p>
            <a:pPr marL="182880" indent="-182880" eaLnBrk="1" fontAlgn="auto" hangingPunct="1">
              <a:spcAft>
                <a:spcPts val="0"/>
              </a:spcAft>
              <a:buFont typeface="Arial" pitchFamily="34" charset="0"/>
              <a:buChar char="•"/>
              <a:defRPr/>
            </a:pPr>
            <a:r>
              <a:rPr lang="en-GB" dirty="0"/>
              <a:t>Crime (Sentences) Act 1997</a:t>
            </a:r>
          </a:p>
          <a:p>
            <a:pPr marL="182880" indent="-182880" eaLnBrk="1" fontAlgn="auto" hangingPunct="1">
              <a:spcAft>
                <a:spcPts val="0"/>
              </a:spcAft>
              <a:buFont typeface="Arial" pitchFamily="34" charset="0"/>
              <a:buChar char="•"/>
              <a:defRPr/>
            </a:pPr>
            <a:r>
              <a:rPr lang="en-GB" dirty="0"/>
              <a:t>Crime and Disorder Act 1998</a:t>
            </a:r>
          </a:p>
          <a:p>
            <a:pPr marL="182880" indent="-182880" eaLnBrk="1" fontAlgn="auto" hangingPunct="1">
              <a:spcAft>
                <a:spcPts val="0"/>
              </a:spcAft>
              <a:buFont typeface="Arial" pitchFamily="34" charset="0"/>
              <a:buChar char="•"/>
              <a:defRPr/>
            </a:pPr>
            <a:r>
              <a:rPr lang="en-GB" dirty="0"/>
              <a:t>Powers of Criminal Courts (Sentencing) Act 2000</a:t>
            </a:r>
          </a:p>
          <a:p>
            <a:pPr marL="182880" indent="-182880" eaLnBrk="1" fontAlgn="auto" hangingPunct="1">
              <a:spcAft>
                <a:spcPts val="0"/>
              </a:spcAft>
              <a:buFont typeface="Arial" pitchFamily="34" charset="0"/>
              <a:buChar char="•"/>
              <a:defRPr/>
            </a:pPr>
            <a:r>
              <a:rPr lang="en-GB" dirty="0"/>
              <a:t>Local Government Act 2000</a:t>
            </a:r>
          </a:p>
          <a:p>
            <a:pPr marL="182880" indent="-182880" eaLnBrk="1" fontAlgn="auto" hangingPunct="1">
              <a:spcAft>
                <a:spcPts val="0"/>
              </a:spcAft>
              <a:buFont typeface="Arial" pitchFamily="34" charset="0"/>
              <a:buChar char="•"/>
              <a:defRPr/>
            </a:pPr>
            <a:r>
              <a:rPr lang="en-GB" dirty="0"/>
              <a:t>Criminal Justice and Court Services Act 2000</a:t>
            </a:r>
          </a:p>
          <a:p>
            <a:pPr marL="182880" indent="-182880" eaLnBrk="1" fontAlgn="auto" hangingPunct="1">
              <a:spcAft>
                <a:spcPts val="0"/>
              </a:spcAft>
              <a:buFont typeface="Arial" pitchFamily="34" charset="0"/>
              <a:buChar char="•"/>
              <a:defRPr/>
            </a:pPr>
            <a:r>
              <a:rPr lang="en-GB" dirty="0"/>
              <a:t>Criminal Justice Act 2003</a:t>
            </a:r>
          </a:p>
          <a:p>
            <a:pPr marL="182880" indent="-182880" eaLnBrk="1" fontAlgn="auto" hangingPunct="1">
              <a:spcAft>
                <a:spcPts val="0"/>
              </a:spcAft>
              <a:buFont typeface="Arial" pitchFamily="34" charset="0"/>
              <a:buChar char="•"/>
              <a:defRPr/>
            </a:pP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type="title"/>
          </p:nvPr>
        </p:nvSpPr>
        <p:spPr/>
        <p:txBody>
          <a:bodyPr/>
          <a:lstStyle/>
          <a:p>
            <a:pPr eaLnBrk="1" fontAlgn="auto" hangingPunct="1">
              <a:spcAft>
                <a:spcPts val="0"/>
              </a:spcAft>
              <a:defRPr/>
            </a:pPr>
            <a:r>
              <a:rPr lang="en-GB" dirty="0" smtClean="0"/>
              <a:t>ECM: Children’s </a:t>
            </a:r>
            <a:r>
              <a:rPr lang="en-GB" dirty="0"/>
              <a:t>Trust in Action</a:t>
            </a:r>
          </a:p>
        </p:txBody>
      </p:sp>
      <p:grpSp>
        <p:nvGrpSpPr>
          <p:cNvPr id="25603" name="Group 28"/>
          <p:cNvGrpSpPr>
            <a:grpSpLocks/>
          </p:cNvGrpSpPr>
          <p:nvPr/>
        </p:nvGrpSpPr>
        <p:grpSpPr bwMode="auto">
          <a:xfrm>
            <a:off x="1763713" y="1519238"/>
            <a:ext cx="5256212" cy="4608512"/>
            <a:chOff x="2200" y="845"/>
            <a:chExt cx="3124" cy="3290"/>
          </a:xfrm>
        </p:grpSpPr>
        <p:grpSp>
          <p:nvGrpSpPr>
            <p:cNvPr id="25604" name="Group 5"/>
            <p:cNvGrpSpPr>
              <a:grpSpLocks/>
            </p:cNvGrpSpPr>
            <p:nvPr/>
          </p:nvGrpSpPr>
          <p:grpSpPr bwMode="auto">
            <a:xfrm>
              <a:off x="2200" y="845"/>
              <a:ext cx="3124" cy="3290"/>
              <a:chOff x="1066" y="517"/>
              <a:chExt cx="3627" cy="3820"/>
            </a:xfrm>
          </p:grpSpPr>
          <p:sp>
            <p:nvSpPr>
              <p:cNvPr id="25618" name="Oval 6"/>
              <p:cNvSpPr>
                <a:spLocks noChangeArrowheads="1"/>
              </p:cNvSpPr>
              <p:nvPr/>
            </p:nvSpPr>
            <p:spPr bwMode="auto">
              <a:xfrm>
                <a:off x="1066" y="517"/>
                <a:ext cx="3627" cy="3627"/>
              </a:xfrm>
              <a:prstGeom prst="ellipse">
                <a:avLst/>
              </a:prstGeom>
              <a:solidFill>
                <a:srgbClr val="FFFFFF"/>
              </a:solidFill>
              <a:ln w="57150">
                <a:solidFill>
                  <a:srgbClr val="000000"/>
                </a:solidFill>
                <a:round/>
                <a:headEnd/>
                <a:tailEnd/>
              </a:ln>
            </p:spPr>
            <p:txBody>
              <a:bodyPr anchor="ctr"/>
              <a:lstStyle/>
              <a:p>
                <a:endParaRPr lang="en-GB"/>
              </a:p>
            </p:txBody>
          </p:sp>
          <p:sp>
            <p:nvSpPr>
              <p:cNvPr id="25619" name="WordArt 7"/>
              <p:cNvSpPr>
                <a:spLocks noChangeArrowheads="1" noChangeShapeType="1" noTextEdit="1"/>
              </p:cNvSpPr>
              <p:nvPr/>
            </p:nvSpPr>
            <p:spPr bwMode="auto">
              <a:xfrm>
                <a:off x="1210" y="681"/>
                <a:ext cx="3311" cy="3656"/>
              </a:xfrm>
              <a:prstGeom prst="rect">
                <a:avLst/>
              </a:prstGeom>
            </p:spPr>
            <p:txBody>
              <a:bodyPr spcFirstLastPara="1" wrap="none" fromWordArt="1">
                <a:prstTxWarp prst="textArchUp">
                  <a:avLst>
                    <a:gd name="adj" fmla="val 12841118"/>
                  </a:avLst>
                </a:prstTxWarp>
              </a:bodyPr>
              <a:lstStyle/>
              <a:p>
                <a:r>
                  <a:rPr lang="en-GB" sz="2000" kern="10">
                    <a:ln w="0">
                      <a:solidFill>
                        <a:srgbClr val="000000"/>
                      </a:solidFill>
                      <a:round/>
                      <a:headEnd/>
                      <a:tailEnd/>
                    </a:ln>
                    <a:solidFill>
                      <a:srgbClr val="000000"/>
                    </a:solidFill>
                    <a:latin typeface="Arial"/>
                    <a:cs typeface="Arial"/>
                  </a:rPr>
                  <a:t>Inter-Agency Governance</a:t>
                </a:r>
              </a:p>
            </p:txBody>
          </p:sp>
        </p:grpSp>
        <p:grpSp>
          <p:nvGrpSpPr>
            <p:cNvPr id="25605" name="Group 8"/>
            <p:cNvGrpSpPr>
              <a:grpSpLocks/>
            </p:cNvGrpSpPr>
            <p:nvPr/>
          </p:nvGrpSpPr>
          <p:grpSpPr bwMode="auto">
            <a:xfrm>
              <a:off x="2481" y="1143"/>
              <a:ext cx="2539" cy="2538"/>
              <a:chOff x="1393" y="863"/>
              <a:chExt cx="2947" cy="2947"/>
            </a:xfrm>
          </p:grpSpPr>
          <p:sp>
            <p:nvSpPr>
              <p:cNvPr id="25616" name="Oval 9"/>
              <p:cNvSpPr>
                <a:spLocks noChangeArrowheads="1"/>
              </p:cNvSpPr>
              <p:nvPr/>
            </p:nvSpPr>
            <p:spPr bwMode="auto">
              <a:xfrm>
                <a:off x="1393" y="863"/>
                <a:ext cx="2947" cy="2947"/>
              </a:xfrm>
              <a:prstGeom prst="ellipse">
                <a:avLst/>
              </a:prstGeom>
              <a:solidFill>
                <a:srgbClr val="000000"/>
              </a:solidFill>
              <a:ln w="57150">
                <a:solidFill>
                  <a:srgbClr val="FFFFFF"/>
                </a:solidFill>
                <a:round/>
                <a:headEnd/>
                <a:tailEnd/>
              </a:ln>
            </p:spPr>
            <p:txBody>
              <a:bodyPr anchor="ctr"/>
              <a:lstStyle/>
              <a:p>
                <a:endParaRPr lang="en-GB"/>
              </a:p>
            </p:txBody>
          </p:sp>
          <p:sp>
            <p:nvSpPr>
              <p:cNvPr id="25617" name="WordArt 10"/>
              <p:cNvSpPr>
                <a:spLocks noChangeArrowheads="1" noChangeShapeType="1" noTextEdit="1"/>
              </p:cNvSpPr>
              <p:nvPr/>
            </p:nvSpPr>
            <p:spPr bwMode="auto">
              <a:xfrm>
                <a:off x="1545" y="1034"/>
                <a:ext cx="2631" cy="2722"/>
              </a:xfrm>
              <a:prstGeom prst="rect">
                <a:avLst/>
              </a:prstGeom>
            </p:spPr>
            <p:txBody>
              <a:bodyPr spcFirstLastPara="1" wrap="none" fromWordArt="1">
                <a:prstTxWarp prst="textArchUp">
                  <a:avLst>
                    <a:gd name="adj" fmla="val 13001117"/>
                  </a:avLst>
                </a:prstTxWarp>
              </a:bodyPr>
              <a:lstStyle/>
              <a:p>
                <a:r>
                  <a:rPr lang="en-GB" sz="2000" kern="10">
                    <a:ln w="0">
                      <a:solidFill>
                        <a:srgbClr val="FFFFFF"/>
                      </a:solidFill>
                      <a:round/>
                      <a:headEnd/>
                      <a:tailEnd/>
                    </a:ln>
                    <a:solidFill>
                      <a:srgbClr val="FFFFFF"/>
                    </a:solidFill>
                    <a:latin typeface="Arial"/>
                    <a:cs typeface="Arial"/>
                  </a:rPr>
                  <a:t>Integrated Strategy</a:t>
                </a:r>
              </a:p>
            </p:txBody>
          </p:sp>
        </p:grpSp>
        <p:grpSp>
          <p:nvGrpSpPr>
            <p:cNvPr id="25606" name="Group 11"/>
            <p:cNvGrpSpPr>
              <a:grpSpLocks/>
            </p:cNvGrpSpPr>
            <p:nvPr/>
          </p:nvGrpSpPr>
          <p:grpSpPr bwMode="auto">
            <a:xfrm>
              <a:off x="2770" y="1432"/>
              <a:ext cx="1953" cy="1975"/>
              <a:chOff x="1728" y="1198"/>
              <a:chExt cx="2267" cy="2294"/>
            </a:xfrm>
          </p:grpSpPr>
          <p:sp>
            <p:nvSpPr>
              <p:cNvPr id="25614" name="Oval 12"/>
              <p:cNvSpPr>
                <a:spLocks noChangeArrowheads="1"/>
              </p:cNvSpPr>
              <p:nvPr/>
            </p:nvSpPr>
            <p:spPr bwMode="auto">
              <a:xfrm>
                <a:off x="1728" y="1198"/>
                <a:ext cx="2267" cy="2267"/>
              </a:xfrm>
              <a:prstGeom prst="ellipse">
                <a:avLst/>
              </a:prstGeom>
              <a:solidFill>
                <a:srgbClr val="0066FF"/>
              </a:solidFill>
              <a:ln w="57150">
                <a:solidFill>
                  <a:srgbClr val="FFFFFF"/>
                </a:solidFill>
                <a:round/>
                <a:headEnd/>
                <a:tailEnd/>
              </a:ln>
            </p:spPr>
            <p:txBody>
              <a:bodyPr anchor="ctr"/>
              <a:lstStyle/>
              <a:p>
                <a:endParaRPr lang="en-GB"/>
              </a:p>
            </p:txBody>
          </p:sp>
          <p:sp>
            <p:nvSpPr>
              <p:cNvPr id="25615" name="WordArt 13"/>
              <p:cNvSpPr>
                <a:spLocks noChangeArrowheads="1" noChangeShapeType="1" noTextEdit="1"/>
              </p:cNvSpPr>
              <p:nvPr/>
            </p:nvSpPr>
            <p:spPr bwMode="auto">
              <a:xfrm>
                <a:off x="1890" y="1361"/>
                <a:ext cx="1951" cy="2131"/>
              </a:xfrm>
              <a:prstGeom prst="rect">
                <a:avLst/>
              </a:prstGeom>
            </p:spPr>
            <p:txBody>
              <a:bodyPr spcFirstLastPara="1" wrap="none" fromWordArt="1">
                <a:prstTxWarp prst="textArchUp">
                  <a:avLst>
                    <a:gd name="adj" fmla="val 12248570"/>
                  </a:avLst>
                </a:prstTxWarp>
              </a:bodyPr>
              <a:lstStyle/>
              <a:p>
                <a:r>
                  <a:rPr lang="en-GB" sz="2000" kern="10" spc="-100">
                    <a:ln w="0">
                      <a:solidFill>
                        <a:srgbClr val="FFFFFF"/>
                      </a:solidFill>
                      <a:round/>
                      <a:headEnd/>
                      <a:tailEnd/>
                    </a:ln>
                    <a:solidFill>
                      <a:srgbClr val="FFFFFF"/>
                    </a:solidFill>
                    <a:latin typeface="Arial"/>
                    <a:cs typeface="Arial"/>
                  </a:rPr>
                  <a:t>Integrated Processes</a:t>
                </a:r>
              </a:p>
            </p:txBody>
          </p:sp>
        </p:grpSp>
        <p:grpSp>
          <p:nvGrpSpPr>
            <p:cNvPr id="25607" name="Group 14"/>
            <p:cNvGrpSpPr>
              <a:grpSpLocks/>
            </p:cNvGrpSpPr>
            <p:nvPr/>
          </p:nvGrpSpPr>
          <p:grpSpPr bwMode="auto">
            <a:xfrm>
              <a:off x="3067" y="1712"/>
              <a:ext cx="1367" cy="1367"/>
              <a:chOff x="2073" y="1524"/>
              <a:chExt cx="1587" cy="1587"/>
            </a:xfrm>
          </p:grpSpPr>
          <p:sp>
            <p:nvSpPr>
              <p:cNvPr id="25612" name="Oval 15"/>
              <p:cNvSpPr>
                <a:spLocks noChangeArrowheads="1"/>
              </p:cNvSpPr>
              <p:nvPr/>
            </p:nvSpPr>
            <p:spPr bwMode="auto">
              <a:xfrm>
                <a:off x="2073" y="1524"/>
                <a:ext cx="1587" cy="1587"/>
              </a:xfrm>
              <a:prstGeom prst="ellipse">
                <a:avLst/>
              </a:prstGeom>
              <a:solidFill>
                <a:srgbClr val="FF0000"/>
              </a:solidFill>
              <a:ln w="57150">
                <a:solidFill>
                  <a:srgbClr val="FFFFFF"/>
                </a:solidFill>
                <a:round/>
                <a:headEnd/>
                <a:tailEnd/>
              </a:ln>
            </p:spPr>
            <p:txBody>
              <a:bodyPr anchor="ctr"/>
              <a:lstStyle/>
              <a:p>
                <a:endParaRPr lang="en-GB"/>
              </a:p>
            </p:txBody>
          </p:sp>
          <p:sp>
            <p:nvSpPr>
              <p:cNvPr id="25613" name="WordArt 16"/>
              <p:cNvSpPr>
                <a:spLocks noChangeArrowheads="1" noChangeShapeType="1" noTextEdit="1"/>
              </p:cNvSpPr>
              <p:nvPr/>
            </p:nvSpPr>
            <p:spPr bwMode="auto">
              <a:xfrm rot="-1861476">
                <a:off x="2243" y="1705"/>
                <a:ext cx="1262" cy="1317"/>
              </a:xfrm>
              <a:prstGeom prst="rect">
                <a:avLst/>
              </a:prstGeom>
            </p:spPr>
            <p:txBody>
              <a:bodyPr spcFirstLastPara="1" wrap="none" fromWordArt="1">
                <a:prstTxWarp prst="textCircle">
                  <a:avLst>
                    <a:gd name="adj" fmla="val 11474907"/>
                  </a:avLst>
                </a:prstTxWarp>
              </a:bodyPr>
              <a:lstStyle/>
              <a:p>
                <a:r>
                  <a:rPr lang="en-GB" sz="2000" kern="10">
                    <a:ln w="0">
                      <a:solidFill>
                        <a:srgbClr val="FFFFFF"/>
                      </a:solidFill>
                      <a:round/>
                      <a:headEnd/>
                      <a:tailEnd/>
                    </a:ln>
                    <a:solidFill>
                      <a:srgbClr val="FFFFFF"/>
                    </a:solidFill>
                    <a:latin typeface="Arial"/>
                    <a:cs typeface="Arial"/>
                  </a:rPr>
                  <a:t>Integrated Front-Line Delivery                         </a:t>
                </a:r>
              </a:p>
            </p:txBody>
          </p:sp>
        </p:grpSp>
        <p:sp>
          <p:nvSpPr>
            <p:cNvPr id="25608" name="Oval 17"/>
            <p:cNvSpPr>
              <a:spLocks noChangeArrowheads="1"/>
            </p:cNvSpPr>
            <p:nvPr/>
          </p:nvSpPr>
          <p:spPr bwMode="auto">
            <a:xfrm>
              <a:off x="3363" y="2001"/>
              <a:ext cx="781" cy="781"/>
            </a:xfrm>
            <a:prstGeom prst="ellipse">
              <a:avLst/>
            </a:prstGeom>
            <a:gradFill rotWithShape="1">
              <a:gsLst>
                <a:gs pos="0">
                  <a:srgbClr val="FFFF00"/>
                </a:gs>
                <a:gs pos="100000">
                  <a:srgbClr val="99CCFF"/>
                </a:gs>
              </a:gsLst>
              <a:path path="shape">
                <a:fillToRect l="50000" t="50000" r="50000" b="50000"/>
              </a:path>
            </a:gradFill>
            <a:ln w="57150">
              <a:solidFill>
                <a:srgbClr val="FFFFFF"/>
              </a:solidFill>
              <a:round/>
              <a:headEnd/>
              <a:tailEnd/>
            </a:ln>
          </p:spPr>
          <p:txBody>
            <a:bodyPr lIns="60724" tIns="30361" rIns="60724" bIns="30361" anchor="ctr"/>
            <a:lstStyle/>
            <a:p>
              <a:pPr eaLnBrk="0" hangingPunct="0">
                <a:spcBef>
                  <a:spcPct val="50000"/>
                </a:spcBef>
              </a:pPr>
              <a:endParaRPr lang="en-GB" b="1">
                <a:solidFill>
                  <a:schemeClr val="bg2"/>
                </a:solidFill>
                <a:latin typeface="Trebuchet MS" pitchFamily="34" charset="0"/>
              </a:endParaRPr>
            </a:p>
          </p:txBody>
        </p:sp>
        <p:sp>
          <p:nvSpPr>
            <p:cNvPr id="25609" name="Text Box 18"/>
            <p:cNvSpPr txBox="1">
              <a:spLocks noChangeArrowheads="1"/>
            </p:cNvSpPr>
            <p:nvPr/>
          </p:nvSpPr>
          <p:spPr bwMode="auto">
            <a:xfrm>
              <a:off x="3339" y="2067"/>
              <a:ext cx="852" cy="389"/>
            </a:xfrm>
            <a:prstGeom prst="rect">
              <a:avLst/>
            </a:prstGeom>
            <a:noFill/>
            <a:ln w="9525">
              <a:noFill/>
              <a:miter lim="800000"/>
              <a:headEnd/>
              <a:tailEnd/>
            </a:ln>
          </p:spPr>
          <p:txBody>
            <a:bodyPr lIns="60724" tIns="30361" rIns="60724" bIns="30361"/>
            <a:lstStyle/>
            <a:p>
              <a:pPr eaLnBrk="0" hangingPunct="0">
                <a:spcBef>
                  <a:spcPct val="50000"/>
                </a:spcBef>
              </a:pPr>
              <a:r>
                <a:rPr lang="en-GB" sz="900" b="1">
                  <a:solidFill>
                    <a:srgbClr val="000000"/>
                  </a:solidFill>
                  <a:latin typeface="Trebuchet MS" pitchFamily="34" charset="0"/>
                </a:rPr>
                <a:t>Outcomes</a:t>
              </a:r>
              <a:br>
                <a:rPr lang="en-GB" sz="900" b="1">
                  <a:solidFill>
                    <a:srgbClr val="000000"/>
                  </a:solidFill>
                  <a:latin typeface="Trebuchet MS" pitchFamily="34" charset="0"/>
                </a:rPr>
              </a:br>
              <a:r>
                <a:rPr lang="en-GB" sz="900" b="1">
                  <a:solidFill>
                    <a:srgbClr val="000000"/>
                  </a:solidFill>
                  <a:latin typeface="Trebuchet MS" pitchFamily="34" charset="0"/>
                </a:rPr>
                <a:t>for children &amp; young people</a:t>
              </a:r>
              <a:endParaRPr lang="en-GB" b="1">
                <a:solidFill>
                  <a:schemeClr val="bg2"/>
                </a:solidFill>
                <a:latin typeface="Trebuchet MS" pitchFamily="34" charset="0"/>
              </a:endParaRPr>
            </a:p>
          </p:txBody>
        </p:sp>
        <p:sp>
          <p:nvSpPr>
            <p:cNvPr id="25610" name="WordArt 19"/>
            <p:cNvSpPr>
              <a:spLocks noChangeArrowheads="1" noChangeShapeType="1" noTextEdit="1"/>
            </p:cNvSpPr>
            <p:nvPr/>
          </p:nvSpPr>
          <p:spPr bwMode="auto">
            <a:xfrm>
              <a:off x="3408" y="2064"/>
              <a:ext cx="696" cy="665"/>
            </a:xfrm>
            <a:prstGeom prst="rect">
              <a:avLst/>
            </a:prstGeom>
          </p:spPr>
          <p:txBody>
            <a:bodyPr spcFirstLastPara="1" wrap="none" fromWordArt="1">
              <a:prstTxWarp prst="textArchDown">
                <a:avLst>
                  <a:gd name="adj" fmla="val 986486"/>
                </a:avLst>
              </a:prstTxWarp>
            </a:bodyPr>
            <a:lstStyle/>
            <a:p>
              <a:r>
                <a:rPr lang="en-GB" sz="1200" kern="10">
                  <a:ln w="9525">
                    <a:solidFill>
                      <a:srgbClr val="000000"/>
                    </a:solidFill>
                    <a:round/>
                    <a:headEnd/>
                    <a:tailEnd/>
                  </a:ln>
                  <a:solidFill>
                    <a:srgbClr val="000000"/>
                  </a:solidFill>
                  <a:latin typeface="Arial"/>
                  <a:cs typeface="Arial"/>
                </a:rPr>
                <a:t>Families  Community</a:t>
              </a:r>
            </a:p>
          </p:txBody>
        </p:sp>
        <p:sp>
          <p:nvSpPr>
            <p:cNvPr id="25611" name="WordArt 20"/>
            <p:cNvSpPr>
              <a:spLocks noChangeArrowheads="1" noChangeShapeType="1" noTextEdit="1"/>
            </p:cNvSpPr>
            <p:nvPr/>
          </p:nvSpPr>
          <p:spPr bwMode="auto">
            <a:xfrm>
              <a:off x="3590" y="2504"/>
              <a:ext cx="336" cy="81"/>
            </a:xfrm>
            <a:prstGeom prst="rect">
              <a:avLst/>
            </a:prstGeom>
          </p:spPr>
          <p:txBody>
            <a:bodyPr wrap="none" fromWordArt="1">
              <a:prstTxWarp prst="textPlain">
                <a:avLst>
                  <a:gd name="adj" fmla="val 50000"/>
                </a:avLst>
              </a:prstTxWarp>
            </a:bodyPr>
            <a:lstStyle/>
            <a:p>
              <a:r>
                <a:rPr lang="en-GB" sz="1200" kern="10">
                  <a:ln w="9525">
                    <a:solidFill>
                      <a:srgbClr val="000000"/>
                    </a:solidFill>
                    <a:round/>
                    <a:headEnd/>
                    <a:tailEnd/>
                  </a:ln>
                  <a:solidFill>
                    <a:srgbClr val="000000"/>
                  </a:solidFill>
                  <a:latin typeface="Arial"/>
                  <a:cs typeface="Arial"/>
                </a:rPr>
                <a:t>Parents</a:t>
              </a:r>
            </a:p>
          </p:txBody>
        </p:sp>
      </p:gr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1" name="Rectangle 3"/>
          <p:cNvSpPr>
            <a:spLocks noGrp="1" noChangeArrowheads="1"/>
          </p:cNvSpPr>
          <p:nvPr>
            <p:ph type="title"/>
          </p:nvPr>
        </p:nvSpPr>
        <p:spPr/>
        <p:txBody>
          <a:bodyPr/>
          <a:lstStyle/>
          <a:p>
            <a:pPr eaLnBrk="1" fontAlgn="auto" hangingPunct="1">
              <a:spcAft>
                <a:spcPts val="0"/>
              </a:spcAft>
              <a:defRPr/>
            </a:pPr>
            <a:r>
              <a:rPr lang="en-GB"/>
              <a:t>Integrated Working</a:t>
            </a:r>
          </a:p>
        </p:txBody>
      </p:sp>
      <p:sp>
        <p:nvSpPr>
          <p:cNvPr id="26627" name="Footer Placeholder 4"/>
          <p:cNvSpPr>
            <a:spLocks noGrp="1"/>
          </p:cNvSpPr>
          <p:nvPr>
            <p:ph type="ftr" sz="quarter" idx="11"/>
          </p:nvPr>
        </p:nvSpPr>
        <p:spPr bwMode="auto">
          <a:noFill/>
          <a:ln>
            <a:miter lim="800000"/>
            <a:headEnd/>
            <a:tailEnd/>
          </a:ln>
        </p:spPr>
        <p:txBody>
          <a:bodyPr wrap="square" numCol="1" anchorCtr="0" compatLnSpc="1">
            <a:prstTxWarp prst="textNoShape">
              <a:avLst/>
            </a:prstTxWarp>
          </a:bodyPr>
          <a:lstStyle/>
          <a:p>
            <a:endParaRPr lang="en-GB" smtClean="0"/>
          </a:p>
        </p:txBody>
      </p:sp>
      <p:sp>
        <p:nvSpPr>
          <p:cNvPr id="26628" name="Rectangle 2"/>
          <p:cNvSpPr>
            <a:spLocks noChangeArrowheads="1"/>
          </p:cNvSpPr>
          <p:nvPr/>
        </p:nvSpPr>
        <p:spPr bwMode="auto">
          <a:xfrm>
            <a:off x="306388" y="1520825"/>
            <a:ext cx="328612" cy="276225"/>
          </a:xfrm>
          <a:prstGeom prst="rect">
            <a:avLst/>
          </a:prstGeom>
          <a:noFill/>
          <a:ln w="9525" algn="ctr">
            <a:noFill/>
            <a:miter lim="800000"/>
            <a:headEnd/>
            <a:tailEnd/>
          </a:ln>
          <a:effectLst/>
        </p:spPr>
        <p:txBody>
          <a:bodyPr wrap="none" anchor="ctr"/>
          <a:lstStyle/>
          <a:p>
            <a:endParaRPr lang="en-GB"/>
          </a:p>
        </p:txBody>
      </p:sp>
      <p:grpSp>
        <p:nvGrpSpPr>
          <p:cNvPr id="26629" name="Group 4"/>
          <p:cNvGrpSpPr>
            <a:grpSpLocks/>
          </p:cNvGrpSpPr>
          <p:nvPr/>
        </p:nvGrpSpPr>
        <p:grpSpPr bwMode="auto">
          <a:xfrm>
            <a:off x="684213" y="1447800"/>
            <a:ext cx="8351837" cy="4648200"/>
            <a:chOff x="431" y="912"/>
            <a:chExt cx="5261" cy="2928"/>
          </a:xfrm>
        </p:grpSpPr>
        <p:sp>
          <p:nvSpPr>
            <p:cNvPr id="26632" name="Rectangle 5"/>
            <p:cNvSpPr>
              <a:spLocks noChangeArrowheads="1"/>
            </p:cNvSpPr>
            <p:nvPr/>
          </p:nvSpPr>
          <p:spPr bwMode="auto">
            <a:xfrm>
              <a:off x="2413" y="1060"/>
              <a:ext cx="207" cy="228"/>
            </a:xfrm>
            <a:prstGeom prst="rect">
              <a:avLst/>
            </a:prstGeom>
            <a:noFill/>
            <a:ln w="9525" algn="ctr">
              <a:noFill/>
              <a:miter lim="800000"/>
              <a:headEnd/>
              <a:tailEnd/>
            </a:ln>
            <a:effectLst/>
          </p:spPr>
          <p:txBody>
            <a:bodyPr wrap="none" anchor="ctr"/>
            <a:lstStyle/>
            <a:p>
              <a:endParaRPr lang="en-GB"/>
            </a:p>
          </p:txBody>
        </p:sp>
        <p:sp>
          <p:nvSpPr>
            <p:cNvPr id="26633" name="Rectangle 6"/>
            <p:cNvSpPr>
              <a:spLocks noChangeArrowheads="1"/>
            </p:cNvSpPr>
            <p:nvPr/>
          </p:nvSpPr>
          <p:spPr bwMode="auto">
            <a:xfrm>
              <a:off x="706" y="1060"/>
              <a:ext cx="207" cy="228"/>
            </a:xfrm>
            <a:prstGeom prst="rect">
              <a:avLst/>
            </a:prstGeom>
            <a:noFill/>
            <a:ln w="9525" algn="ctr">
              <a:noFill/>
              <a:miter lim="800000"/>
              <a:headEnd/>
              <a:tailEnd/>
            </a:ln>
            <a:effectLst/>
          </p:spPr>
          <p:txBody>
            <a:bodyPr wrap="none" anchor="ctr"/>
            <a:lstStyle/>
            <a:p>
              <a:endParaRPr lang="en-GB"/>
            </a:p>
          </p:txBody>
        </p:sp>
        <p:sp>
          <p:nvSpPr>
            <p:cNvPr id="26634" name="Rectangle 7"/>
            <p:cNvSpPr>
              <a:spLocks noChangeArrowheads="1"/>
            </p:cNvSpPr>
            <p:nvPr/>
          </p:nvSpPr>
          <p:spPr bwMode="auto">
            <a:xfrm>
              <a:off x="1227" y="1060"/>
              <a:ext cx="207" cy="228"/>
            </a:xfrm>
            <a:prstGeom prst="rect">
              <a:avLst/>
            </a:prstGeom>
            <a:noFill/>
            <a:ln w="9525" algn="ctr">
              <a:noFill/>
              <a:miter lim="800000"/>
              <a:headEnd/>
              <a:tailEnd/>
            </a:ln>
            <a:effectLst/>
          </p:spPr>
          <p:txBody>
            <a:bodyPr wrap="none" anchor="ctr"/>
            <a:lstStyle/>
            <a:p>
              <a:endParaRPr lang="en-GB"/>
            </a:p>
          </p:txBody>
        </p:sp>
        <p:sp>
          <p:nvSpPr>
            <p:cNvPr id="26635" name="Rectangle 8"/>
            <p:cNvSpPr>
              <a:spLocks noChangeArrowheads="1"/>
            </p:cNvSpPr>
            <p:nvPr/>
          </p:nvSpPr>
          <p:spPr bwMode="auto">
            <a:xfrm>
              <a:off x="1821" y="1060"/>
              <a:ext cx="207" cy="228"/>
            </a:xfrm>
            <a:prstGeom prst="rect">
              <a:avLst/>
            </a:prstGeom>
            <a:noFill/>
            <a:ln w="9525" algn="ctr">
              <a:noFill/>
              <a:miter lim="800000"/>
              <a:headEnd/>
              <a:tailEnd/>
            </a:ln>
            <a:effectLst/>
          </p:spPr>
          <p:txBody>
            <a:bodyPr wrap="none" anchor="ctr"/>
            <a:lstStyle/>
            <a:p>
              <a:endParaRPr lang="en-GB"/>
            </a:p>
          </p:txBody>
        </p:sp>
        <p:sp>
          <p:nvSpPr>
            <p:cNvPr id="26636" name="Rectangle 9"/>
            <p:cNvSpPr>
              <a:spLocks noChangeArrowheads="1"/>
            </p:cNvSpPr>
            <p:nvPr/>
          </p:nvSpPr>
          <p:spPr bwMode="auto">
            <a:xfrm>
              <a:off x="3431" y="1060"/>
              <a:ext cx="207" cy="228"/>
            </a:xfrm>
            <a:prstGeom prst="rect">
              <a:avLst/>
            </a:prstGeom>
            <a:noFill/>
            <a:ln w="9525" algn="ctr">
              <a:noFill/>
              <a:miter lim="800000"/>
              <a:headEnd/>
              <a:tailEnd/>
            </a:ln>
            <a:effectLst/>
          </p:spPr>
          <p:txBody>
            <a:bodyPr wrap="none" anchor="ctr"/>
            <a:lstStyle/>
            <a:p>
              <a:endParaRPr lang="en-GB"/>
            </a:p>
          </p:txBody>
        </p:sp>
        <p:sp>
          <p:nvSpPr>
            <p:cNvPr id="26637" name="Rectangle 10"/>
            <p:cNvSpPr>
              <a:spLocks noChangeArrowheads="1"/>
            </p:cNvSpPr>
            <p:nvPr/>
          </p:nvSpPr>
          <p:spPr bwMode="auto">
            <a:xfrm>
              <a:off x="4687" y="1056"/>
              <a:ext cx="207" cy="228"/>
            </a:xfrm>
            <a:prstGeom prst="rect">
              <a:avLst/>
            </a:prstGeom>
            <a:noFill/>
            <a:ln w="9525" algn="ctr">
              <a:noFill/>
              <a:miter lim="800000"/>
              <a:headEnd/>
              <a:tailEnd/>
            </a:ln>
            <a:effectLst/>
          </p:spPr>
          <p:txBody>
            <a:bodyPr wrap="none" anchor="ctr"/>
            <a:lstStyle/>
            <a:p>
              <a:endParaRPr lang="en-GB"/>
            </a:p>
          </p:txBody>
        </p:sp>
        <p:sp>
          <p:nvSpPr>
            <p:cNvPr id="26638" name="AutoShape 11"/>
            <p:cNvSpPr>
              <a:spLocks noChangeArrowheads="1"/>
            </p:cNvSpPr>
            <p:nvPr/>
          </p:nvSpPr>
          <p:spPr bwMode="auto">
            <a:xfrm>
              <a:off x="431" y="912"/>
              <a:ext cx="5261" cy="1248"/>
            </a:xfrm>
            <a:prstGeom prst="roundRect">
              <a:avLst>
                <a:gd name="adj" fmla="val 6861"/>
              </a:avLst>
            </a:prstGeom>
            <a:solidFill>
              <a:srgbClr val="0066FF"/>
            </a:solidFill>
            <a:ln w="28575">
              <a:solidFill>
                <a:schemeClr val="bg1"/>
              </a:solidFill>
              <a:round/>
              <a:headEnd/>
              <a:tailEnd/>
            </a:ln>
          </p:spPr>
          <p:txBody>
            <a:bodyPr lIns="54000" tIns="36000" rIns="54000" bIns="36000" anchorCtr="1"/>
            <a:lstStyle/>
            <a:p>
              <a:pPr eaLnBrk="0" hangingPunct="0">
                <a:spcBef>
                  <a:spcPct val="50000"/>
                </a:spcBef>
              </a:pPr>
              <a:r>
                <a:rPr lang="en-GB" sz="1400" b="1">
                  <a:solidFill>
                    <a:schemeClr val="bg1"/>
                  </a:solidFill>
                  <a:latin typeface="Arial" charset="0"/>
                </a:rPr>
                <a:t>Integrated Processes and Tools </a:t>
              </a:r>
            </a:p>
          </p:txBody>
        </p:sp>
        <p:sp>
          <p:nvSpPr>
            <p:cNvPr id="26639" name="Rectangle 12"/>
            <p:cNvSpPr>
              <a:spLocks noChangeArrowheads="1"/>
            </p:cNvSpPr>
            <p:nvPr/>
          </p:nvSpPr>
          <p:spPr bwMode="auto">
            <a:xfrm>
              <a:off x="2112" y="1248"/>
              <a:ext cx="720" cy="566"/>
            </a:xfrm>
            <a:prstGeom prst="rect">
              <a:avLst/>
            </a:prstGeom>
            <a:solidFill>
              <a:srgbClr val="FFFF99"/>
            </a:solidFill>
            <a:ln w="12700" cap="sq" algn="ctr">
              <a:solidFill>
                <a:schemeClr val="tx1"/>
              </a:solidFill>
              <a:miter lim="800000"/>
              <a:headEnd/>
              <a:tailEnd/>
            </a:ln>
            <a:effectLst/>
          </p:spPr>
          <p:txBody>
            <a:bodyPr lIns="18000" tIns="10800" rIns="18000" bIns="10800" anchor="ctr"/>
            <a:lstStyle/>
            <a:p>
              <a:r>
                <a:rPr lang="en-GB" sz="1400" b="1">
                  <a:solidFill>
                    <a:srgbClr val="000000"/>
                  </a:solidFill>
                  <a:latin typeface="Arial" charset="0"/>
                </a:rPr>
                <a:t>Lead Professional</a:t>
              </a:r>
            </a:p>
          </p:txBody>
        </p:sp>
        <p:sp>
          <p:nvSpPr>
            <p:cNvPr id="26640" name="Rectangle 13"/>
            <p:cNvSpPr>
              <a:spLocks noChangeArrowheads="1"/>
            </p:cNvSpPr>
            <p:nvPr/>
          </p:nvSpPr>
          <p:spPr bwMode="auto">
            <a:xfrm>
              <a:off x="4272" y="1248"/>
              <a:ext cx="624" cy="566"/>
            </a:xfrm>
            <a:prstGeom prst="rect">
              <a:avLst/>
            </a:prstGeom>
            <a:solidFill>
              <a:srgbClr val="FFFF99"/>
            </a:solidFill>
            <a:ln w="12700" cap="sq" algn="ctr">
              <a:solidFill>
                <a:schemeClr val="tx1"/>
              </a:solidFill>
              <a:miter lim="800000"/>
              <a:headEnd/>
              <a:tailEnd/>
            </a:ln>
            <a:effectLst/>
          </p:spPr>
          <p:txBody>
            <a:bodyPr tIns="10800" bIns="10800" anchor="ctr"/>
            <a:lstStyle/>
            <a:p>
              <a:r>
                <a:rPr lang="en-GB" sz="1400" b="1">
                  <a:solidFill>
                    <a:srgbClr val="000000"/>
                  </a:solidFill>
                  <a:latin typeface="Arial" charset="0"/>
                </a:rPr>
                <a:t>Service</a:t>
              </a:r>
              <a:r>
                <a:rPr lang="en-GB" sz="1400" b="1">
                  <a:solidFill>
                    <a:schemeClr val="bg1"/>
                  </a:solidFill>
                  <a:latin typeface="Arial" charset="0"/>
                </a:rPr>
                <a:t> </a:t>
              </a:r>
              <a:r>
                <a:rPr lang="en-GB" sz="1400" b="1">
                  <a:solidFill>
                    <a:srgbClr val="000000"/>
                  </a:solidFill>
                  <a:latin typeface="Arial" charset="0"/>
                </a:rPr>
                <a:t>Directory </a:t>
              </a:r>
            </a:p>
          </p:txBody>
        </p:sp>
        <p:sp>
          <p:nvSpPr>
            <p:cNvPr id="26641" name="Rectangle 14"/>
            <p:cNvSpPr>
              <a:spLocks noChangeArrowheads="1"/>
            </p:cNvSpPr>
            <p:nvPr/>
          </p:nvSpPr>
          <p:spPr bwMode="auto">
            <a:xfrm>
              <a:off x="476" y="1248"/>
              <a:ext cx="772" cy="576"/>
            </a:xfrm>
            <a:prstGeom prst="rect">
              <a:avLst/>
            </a:prstGeom>
            <a:solidFill>
              <a:srgbClr val="FFFF99"/>
            </a:solidFill>
            <a:ln w="12700" cap="sq" algn="ctr">
              <a:solidFill>
                <a:schemeClr val="tx1"/>
              </a:solidFill>
              <a:miter lim="800000"/>
              <a:headEnd/>
              <a:tailEnd/>
            </a:ln>
            <a:effectLst/>
          </p:spPr>
          <p:txBody>
            <a:bodyPr lIns="18000" tIns="10800" rIns="18000" bIns="10800" anchor="ctr"/>
            <a:lstStyle/>
            <a:p>
              <a:r>
                <a:rPr lang="en-GB" sz="1400" b="1">
                  <a:solidFill>
                    <a:srgbClr val="000000"/>
                  </a:solidFill>
                  <a:latin typeface="Arial" charset="0"/>
                </a:rPr>
                <a:t>Information Sharing Guidance</a:t>
              </a:r>
            </a:p>
          </p:txBody>
        </p:sp>
        <p:sp>
          <p:nvSpPr>
            <p:cNvPr id="26642" name="Rectangle 15"/>
            <p:cNvSpPr>
              <a:spLocks noChangeArrowheads="1"/>
            </p:cNvSpPr>
            <p:nvPr/>
          </p:nvSpPr>
          <p:spPr bwMode="auto">
            <a:xfrm>
              <a:off x="2880" y="1248"/>
              <a:ext cx="768" cy="566"/>
            </a:xfrm>
            <a:prstGeom prst="rect">
              <a:avLst/>
            </a:prstGeom>
            <a:solidFill>
              <a:srgbClr val="FFFF99"/>
            </a:solidFill>
            <a:ln w="12700" cap="sq" algn="ctr">
              <a:solidFill>
                <a:schemeClr val="tx1"/>
              </a:solidFill>
              <a:miter lim="800000"/>
              <a:headEnd/>
              <a:tailEnd/>
            </a:ln>
            <a:effectLst/>
          </p:spPr>
          <p:txBody>
            <a:bodyPr tIns="10800" bIns="10800" anchor="ctr"/>
            <a:lstStyle/>
            <a:p>
              <a:r>
                <a:rPr lang="en-GB" sz="1400" b="1">
                  <a:solidFill>
                    <a:srgbClr val="000000"/>
                  </a:solidFill>
                  <a:latin typeface="Arial" charset="0"/>
                </a:rPr>
                <a:t>Information Sharing Index </a:t>
              </a:r>
            </a:p>
          </p:txBody>
        </p:sp>
        <p:sp>
          <p:nvSpPr>
            <p:cNvPr id="26643" name="Rectangle 16"/>
            <p:cNvSpPr>
              <a:spLocks noChangeArrowheads="1"/>
            </p:cNvSpPr>
            <p:nvPr/>
          </p:nvSpPr>
          <p:spPr bwMode="auto">
            <a:xfrm>
              <a:off x="1296" y="1248"/>
              <a:ext cx="768" cy="572"/>
            </a:xfrm>
            <a:prstGeom prst="rect">
              <a:avLst/>
            </a:prstGeom>
            <a:solidFill>
              <a:srgbClr val="FFFF99"/>
            </a:solidFill>
            <a:ln w="12700" cap="sq" algn="ctr">
              <a:solidFill>
                <a:schemeClr val="tx1"/>
              </a:solidFill>
              <a:miter lim="800000"/>
              <a:headEnd/>
              <a:tailEnd/>
            </a:ln>
            <a:effectLst/>
          </p:spPr>
          <p:txBody>
            <a:bodyPr lIns="18000" tIns="10800" rIns="18000" bIns="10800" anchor="ctr"/>
            <a:lstStyle/>
            <a:p>
              <a:r>
                <a:rPr lang="en-GB" sz="1400" b="1">
                  <a:solidFill>
                    <a:srgbClr val="000000"/>
                  </a:solidFill>
                  <a:latin typeface="Arial" charset="0"/>
                </a:rPr>
                <a:t>Common Assessment Framework</a:t>
              </a:r>
            </a:p>
          </p:txBody>
        </p:sp>
        <p:sp>
          <p:nvSpPr>
            <p:cNvPr id="26644" name="Rectangle 17"/>
            <p:cNvSpPr>
              <a:spLocks noChangeArrowheads="1"/>
            </p:cNvSpPr>
            <p:nvPr/>
          </p:nvSpPr>
          <p:spPr bwMode="auto">
            <a:xfrm>
              <a:off x="4944" y="1248"/>
              <a:ext cx="690" cy="578"/>
            </a:xfrm>
            <a:prstGeom prst="rect">
              <a:avLst/>
            </a:prstGeom>
            <a:solidFill>
              <a:srgbClr val="FFFF99"/>
            </a:solidFill>
            <a:ln w="12700" cap="sq" algn="ctr">
              <a:solidFill>
                <a:schemeClr val="tx1"/>
              </a:solidFill>
              <a:miter lim="800000"/>
              <a:headEnd/>
              <a:tailEnd/>
            </a:ln>
            <a:effectLst/>
          </p:spPr>
          <p:txBody>
            <a:bodyPr tIns="10800" bIns="10800" anchor="ctr"/>
            <a:lstStyle/>
            <a:p>
              <a:r>
                <a:rPr lang="en-GB" sz="1400" b="1">
                  <a:solidFill>
                    <a:srgbClr val="000000"/>
                  </a:solidFill>
                  <a:latin typeface="Arial" charset="0"/>
                </a:rPr>
                <a:t>Children Missing Education</a:t>
              </a:r>
            </a:p>
          </p:txBody>
        </p:sp>
        <p:grpSp>
          <p:nvGrpSpPr>
            <p:cNvPr id="26645" name="Group 18"/>
            <p:cNvGrpSpPr>
              <a:grpSpLocks/>
            </p:cNvGrpSpPr>
            <p:nvPr/>
          </p:nvGrpSpPr>
          <p:grpSpPr bwMode="auto">
            <a:xfrm>
              <a:off x="476" y="2304"/>
              <a:ext cx="5171" cy="1536"/>
              <a:chOff x="476" y="2304"/>
              <a:chExt cx="5171" cy="1536"/>
            </a:xfrm>
          </p:grpSpPr>
          <p:sp>
            <p:nvSpPr>
              <p:cNvPr id="26648" name="Rectangle 19"/>
              <p:cNvSpPr>
                <a:spLocks noChangeArrowheads="1"/>
              </p:cNvSpPr>
              <p:nvPr/>
            </p:nvSpPr>
            <p:spPr bwMode="auto">
              <a:xfrm>
                <a:off x="2586" y="2370"/>
                <a:ext cx="196" cy="238"/>
              </a:xfrm>
              <a:prstGeom prst="rect">
                <a:avLst/>
              </a:prstGeom>
              <a:noFill/>
              <a:ln w="9525" algn="ctr">
                <a:noFill/>
                <a:miter lim="800000"/>
                <a:headEnd/>
                <a:tailEnd/>
              </a:ln>
              <a:effectLst/>
            </p:spPr>
            <p:txBody>
              <a:bodyPr wrap="none" anchor="ctr"/>
              <a:lstStyle/>
              <a:p>
                <a:endParaRPr lang="en-GB"/>
              </a:p>
            </p:txBody>
          </p:sp>
          <p:sp>
            <p:nvSpPr>
              <p:cNvPr id="26649" name="Rectangle 20"/>
              <p:cNvSpPr>
                <a:spLocks noChangeArrowheads="1"/>
              </p:cNvSpPr>
              <p:nvPr/>
            </p:nvSpPr>
            <p:spPr bwMode="auto">
              <a:xfrm>
                <a:off x="954" y="2370"/>
                <a:ext cx="196" cy="238"/>
              </a:xfrm>
              <a:prstGeom prst="rect">
                <a:avLst/>
              </a:prstGeom>
              <a:noFill/>
              <a:ln w="9525" algn="ctr">
                <a:noFill/>
                <a:miter lim="800000"/>
                <a:headEnd/>
                <a:tailEnd/>
              </a:ln>
              <a:effectLst/>
            </p:spPr>
            <p:txBody>
              <a:bodyPr wrap="none" anchor="ctr"/>
              <a:lstStyle/>
              <a:p>
                <a:endParaRPr lang="en-GB"/>
              </a:p>
            </p:txBody>
          </p:sp>
          <p:sp>
            <p:nvSpPr>
              <p:cNvPr id="26650" name="Rectangle 21"/>
              <p:cNvSpPr>
                <a:spLocks noChangeArrowheads="1"/>
              </p:cNvSpPr>
              <p:nvPr/>
            </p:nvSpPr>
            <p:spPr bwMode="auto">
              <a:xfrm>
                <a:off x="1449" y="2370"/>
                <a:ext cx="196" cy="238"/>
              </a:xfrm>
              <a:prstGeom prst="rect">
                <a:avLst/>
              </a:prstGeom>
              <a:noFill/>
              <a:ln w="9525" algn="ctr">
                <a:noFill/>
                <a:miter lim="800000"/>
                <a:headEnd/>
                <a:tailEnd/>
              </a:ln>
              <a:effectLst/>
            </p:spPr>
            <p:txBody>
              <a:bodyPr wrap="none" anchor="ctr"/>
              <a:lstStyle/>
              <a:p>
                <a:endParaRPr lang="en-GB"/>
              </a:p>
            </p:txBody>
          </p:sp>
          <p:sp>
            <p:nvSpPr>
              <p:cNvPr id="26651" name="Rectangle 22"/>
              <p:cNvSpPr>
                <a:spLocks noChangeArrowheads="1"/>
              </p:cNvSpPr>
              <p:nvPr/>
            </p:nvSpPr>
            <p:spPr bwMode="auto">
              <a:xfrm>
                <a:off x="2013" y="2370"/>
                <a:ext cx="196" cy="238"/>
              </a:xfrm>
              <a:prstGeom prst="rect">
                <a:avLst/>
              </a:prstGeom>
              <a:noFill/>
              <a:ln w="9525" algn="ctr">
                <a:noFill/>
                <a:miter lim="800000"/>
                <a:headEnd/>
                <a:tailEnd/>
              </a:ln>
              <a:effectLst/>
            </p:spPr>
            <p:txBody>
              <a:bodyPr wrap="none" anchor="ctr"/>
              <a:lstStyle/>
              <a:p>
                <a:endParaRPr lang="en-GB"/>
              </a:p>
            </p:txBody>
          </p:sp>
          <p:sp>
            <p:nvSpPr>
              <p:cNvPr id="26652" name="Rectangle 23"/>
              <p:cNvSpPr>
                <a:spLocks noChangeArrowheads="1"/>
              </p:cNvSpPr>
              <p:nvPr/>
            </p:nvSpPr>
            <p:spPr bwMode="auto">
              <a:xfrm>
                <a:off x="3099" y="2370"/>
                <a:ext cx="196" cy="238"/>
              </a:xfrm>
              <a:prstGeom prst="rect">
                <a:avLst/>
              </a:prstGeom>
              <a:noFill/>
              <a:ln w="9525" algn="ctr">
                <a:noFill/>
                <a:miter lim="800000"/>
                <a:headEnd/>
                <a:tailEnd/>
              </a:ln>
              <a:effectLst/>
            </p:spPr>
            <p:txBody>
              <a:bodyPr wrap="none" anchor="ctr"/>
              <a:lstStyle/>
              <a:p>
                <a:endParaRPr lang="en-GB"/>
              </a:p>
            </p:txBody>
          </p:sp>
          <p:sp>
            <p:nvSpPr>
              <p:cNvPr id="26653" name="Rectangle 24"/>
              <p:cNvSpPr>
                <a:spLocks noChangeArrowheads="1"/>
              </p:cNvSpPr>
              <p:nvPr/>
            </p:nvSpPr>
            <p:spPr bwMode="auto">
              <a:xfrm>
                <a:off x="3543" y="2370"/>
                <a:ext cx="197" cy="238"/>
              </a:xfrm>
              <a:prstGeom prst="rect">
                <a:avLst/>
              </a:prstGeom>
              <a:noFill/>
              <a:ln w="9525" algn="ctr">
                <a:noFill/>
                <a:miter lim="800000"/>
                <a:headEnd/>
                <a:tailEnd/>
              </a:ln>
              <a:effectLst/>
            </p:spPr>
            <p:txBody>
              <a:bodyPr wrap="none" anchor="ctr"/>
              <a:lstStyle/>
              <a:p>
                <a:endParaRPr lang="en-GB"/>
              </a:p>
            </p:txBody>
          </p:sp>
          <p:sp>
            <p:nvSpPr>
              <p:cNvPr id="26654" name="Rectangle 25"/>
              <p:cNvSpPr>
                <a:spLocks noChangeArrowheads="1"/>
              </p:cNvSpPr>
              <p:nvPr/>
            </p:nvSpPr>
            <p:spPr bwMode="auto">
              <a:xfrm>
                <a:off x="4111" y="2370"/>
                <a:ext cx="197" cy="238"/>
              </a:xfrm>
              <a:prstGeom prst="rect">
                <a:avLst/>
              </a:prstGeom>
              <a:noFill/>
              <a:ln w="9525" algn="ctr">
                <a:noFill/>
                <a:miter lim="800000"/>
                <a:headEnd/>
                <a:tailEnd/>
              </a:ln>
              <a:effectLst/>
            </p:spPr>
            <p:txBody>
              <a:bodyPr wrap="none" anchor="ctr"/>
              <a:lstStyle/>
              <a:p>
                <a:endParaRPr lang="en-GB"/>
              </a:p>
            </p:txBody>
          </p:sp>
          <p:sp>
            <p:nvSpPr>
              <p:cNvPr id="26655" name="Rectangle 26"/>
              <p:cNvSpPr>
                <a:spLocks noChangeArrowheads="1"/>
              </p:cNvSpPr>
              <p:nvPr/>
            </p:nvSpPr>
            <p:spPr bwMode="auto">
              <a:xfrm>
                <a:off x="5345" y="2366"/>
                <a:ext cx="197" cy="238"/>
              </a:xfrm>
              <a:prstGeom prst="rect">
                <a:avLst/>
              </a:prstGeom>
              <a:noFill/>
              <a:ln w="9525" algn="ctr">
                <a:noFill/>
                <a:miter lim="800000"/>
                <a:headEnd/>
                <a:tailEnd/>
              </a:ln>
              <a:effectLst/>
            </p:spPr>
            <p:txBody>
              <a:bodyPr wrap="none" anchor="ctr"/>
              <a:lstStyle/>
              <a:p>
                <a:endParaRPr lang="en-GB"/>
              </a:p>
            </p:txBody>
          </p:sp>
          <p:sp>
            <p:nvSpPr>
              <p:cNvPr id="26656" name="AutoShape 27"/>
              <p:cNvSpPr>
                <a:spLocks noChangeArrowheads="1"/>
              </p:cNvSpPr>
              <p:nvPr/>
            </p:nvSpPr>
            <p:spPr bwMode="auto">
              <a:xfrm>
                <a:off x="476" y="2304"/>
                <a:ext cx="5171" cy="1536"/>
              </a:xfrm>
              <a:prstGeom prst="roundRect">
                <a:avLst>
                  <a:gd name="adj" fmla="val 16667"/>
                </a:avLst>
              </a:prstGeom>
              <a:solidFill>
                <a:srgbClr val="FF0000"/>
              </a:solidFill>
              <a:ln w="28575">
                <a:solidFill>
                  <a:srgbClr val="FFFFFF"/>
                </a:solidFill>
                <a:round/>
                <a:headEnd/>
                <a:tailEnd/>
              </a:ln>
            </p:spPr>
            <p:txBody>
              <a:bodyPr lIns="54000" tIns="36000" rIns="54000" bIns="36000"/>
              <a:lstStyle/>
              <a:p>
                <a:pPr algn="l" eaLnBrk="0" hangingPunct="0">
                  <a:lnSpc>
                    <a:spcPct val="60000"/>
                  </a:lnSpc>
                  <a:spcBef>
                    <a:spcPct val="50000"/>
                  </a:spcBef>
                </a:pPr>
                <a:endParaRPr lang="en-GB" sz="1400" b="1">
                  <a:solidFill>
                    <a:schemeClr val="bg1"/>
                  </a:solidFill>
                  <a:latin typeface="Arial" charset="0"/>
                </a:endParaRPr>
              </a:p>
              <a:p>
                <a:pPr algn="l" eaLnBrk="0" hangingPunct="0">
                  <a:lnSpc>
                    <a:spcPct val="60000"/>
                  </a:lnSpc>
                  <a:spcBef>
                    <a:spcPct val="50000"/>
                  </a:spcBef>
                </a:pPr>
                <a:r>
                  <a:rPr lang="en-GB" sz="1400" b="1">
                    <a:solidFill>
                      <a:schemeClr val="bg1"/>
                    </a:solidFill>
                    <a:latin typeface="Arial" charset="0"/>
                  </a:rPr>
                  <a:t>Integrated </a:t>
                </a:r>
              </a:p>
              <a:p>
                <a:pPr algn="l" eaLnBrk="0" hangingPunct="0">
                  <a:lnSpc>
                    <a:spcPct val="60000"/>
                  </a:lnSpc>
                  <a:spcBef>
                    <a:spcPct val="50000"/>
                  </a:spcBef>
                </a:pPr>
                <a:r>
                  <a:rPr lang="en-GB" sz="1400" b="1">
                    <a:solidFill>
                      <a:schemeClr val="bg1"/>
                    </a:solidFill>
                    <a:latin typeface="Arial" charset="0"/>
                  </a:rPr>
                  <a:t>Front-Line </a:t>
                </a:r>
              </a:p>
              <a:p>
                <a:pPr algn="l" eaLnBrk="0" hangingPunct="0">
                  <a:lnSpc>
                    <a:spcPct val="60000"/>
                  </a:lnSpc>
                  <a:spcBef>
                    <a:spcPct val="50000"/>
                  </a:spcBef>
                </a:pPr>
                <a:r>
                  <a:rPr lang="en-GB" sz="1400" b="1">
                    <a:solidFill>
                      <a:schemeClr val="bg1"/>
                    </a:solidFill>
                    <a:latin typeface="Arial" charset="0"/>
                  </a:rPr>
                  <a:t>Service</a:t>
                </a:r>
              </a:p>
              <a:p>
                <a:pPr algn="l" eaLnBrk="0" hangingPunct="0">
                  <a:lnSpc>
                    <a:spcPct val="60000"/>
                  </a:lnSpc>
                  <a:spcBef>
                    <a:spcPct val="50000"/>
                  </a:spcBef>
                </a:pPr>
                <a:r>
                  <a:rPr lang="en-GB" sz="1400" b="1">
                    <a:solidFill>
                      <a:schemeClr val="bg1"/>
                    </a:solidFill>
                    <a:latin typeface="Arial" charset="0"/>
                  </a:rPr>
                  <a:t>Delivery</a:t>
                </a:r>
              </a:p>
            </p:txBody>
          </p:sp>
          <p:pic>
            <p:nvPicPr>
              <p:cNvPr id="26657" name="Picture 28" descr="j0233018"/>
              <p:cNvPicPr>
                <a:picLocks noChangeAspect="1" noChangeArrowheads="1"/>
              </p:cNvPicPr>
              <p:nvPr/>
            </p:nvPicPr>
            <p:blipFill>
              <a:blip r:embed="rId3" cstate="print"/>
              <a:srcRect/>
              <a:stretch>
                <a:fillRect/>
              </a:stretch>
            </p:blipFill>
            <p:spPr bwMode="auto">
              <a:xfrm>
                <a:off x="3312" y="2400"/>
                <a:ext cx="723" cy="1303"/>
              </a:xfrm>
              <a:prstGeom prst="rect">
                <a:avLst/>
              </a:prstGeom>
              <a:noFill/>
              <a:ln w="9525">
                <a:noFill/>
                <a:miter lim="800000"/>
                <a:headEnd/>
                <a:tailEnd/>
              </a:ln>
              <a:effectLst/>
            </p:spPr>
          </p:pic>
          <p:sp>
            <p:nvSpPr>
              <p:cNvPr id="26658" name="Rectangle 29"/>
              <p:cNvSpPr>
                <a:spLocks noChangeArrowheads="1"/>
              </p:cNvSpPr>
              <p:nvPr/>
            </p:nvSpPr>
            <p:spPr bwMode="auto">
              <a:xfrm>
                <a:off x="1248" y="2428"/>
                <a:ext cx="1037" cy="372"/>
              </a:xfrm>
              <a:prstGeom prst="rect">
                <a:avLst/>
              </a:prstGeom>
              <a:solidFill>
                <a:srgbClr val="0033CC"/>
              </a:solidFill>
              <a:ln w="12700" cap="sq" algn="ctr">
                <a:solidFill>
                  <a:schemeClr val="tx1"/>
                </a:solidFill>
                <a:miter lim="800000"/>
                <a:headEnd/>
                <a:tailEnd/>
              </a:ln>
              <a:effectLst/>
            </p:spPr>
            <p:txBody>
              <a:bodyPr tIns="10800" bIns="10800" anchor="ctr"/>
              <a:lstStyle/>
              <a:p>
                <a:endParaRPr lang="en-GB" sz="1400" b="1">
                  <a:solidFill>
                    <a:schemeClr val="bg1"/>
                  </a:solidFill>
                  <a:latin typeface="Arial" charset="0"/>
                </a:endParaRPr>
              </a:p>
              <a:p>
                <a:r>
                  <a:rPr lang="en-GB" sz="1400" b="1">
                    <a:solidFill>
                      <a:schemeClr val="bg1"/>
                    </a:solidFill>
                    <a:latin typeface="Arial" charset="0"/>
                  </a:rPr>
                  <a:t>Children’s </a:t>
                </a:r>
              </a:p>
              <a:p>
                <a:r>
                  <a:rPr lang="en-GB" sz="1400" b="1">
                    <a:solidFill>
                      <a:schemeClr val="bg1"/>
                    </a:solidFill>
                    <a:latin typeface="Arial" charset="0"/>
                  </a:rPr>
                  <a:t>   Centres		</a:t>
                </a:r>
              </a:p>
            </p:txBody>
          </p:sp>
          <p:sp>
            <p:nvSpPr>
              <p:cNvPr id="26659" name="Rectangle 30"/>
              <p:cNvSpPr>
                <a:spLocks noChangeArrowheads="1"/>
              </p:cNvSpPr>
              <p:nvPr/>
            </p:nvSpPr>
            <p:spPr bwMode="auto">
              <a:xfrm>
                <a:off x="1248" y="2862"/>
                <a:ext cx="1038" cy="372"/>
              </a:xfrm>
              <a:prstGeom prst="rect">
                <a:avLst/>
              </a:prstGeom>
              <a:solidFill>
                <a:srgbClr val="0033CC"/>
              </a:solidFill>
              <a:ln w="12700" cap="sq" algn="ctr">
                <a:solidFill>
                  <a:schemeClr val="tx1"/>
                </a:solidFill>
                <a:miter lim="800000"/>
                <a:headEnd/>
                <a:tailEnd/>
              </a:ln>
              <a:effectLst/>
            </p:spPr>
            <p:txBody>
              <a:bodyPr tIns="10800" bIns="10800" anchor="ctr"/>
              <a:lstStyle/>
              <a:p>
                <a:r>
                  <a:rPr lang="en-GB" sz="1400" b="1">
                    <a:solidFill>
                      <a:schemeClr val="bg1"/>
                    </a:solidFill>
                    <a:latin typeface="Arial" charset="0"/>
                  </a:rPr>
                  <a:t>Integrated Youth</a:t>
                </a:r>
              </a:p>
              <a:p>
                <a:r>
                  <a:rPr lang="en-GB" sz="1400" b="1">
                    <a:solidFill>
                      <a:schemeClr val="bg1"/>
                    </a:solidFill>
                    <a:latin typeface="Arial" charset="0"/>
                  </a:rPr>
                  <a:t>Support</a:t>
                </a:r>
              </a:p>
            </p:txBody>
          </p:sp>
          <p:sp>
            <p:nvSpPr>
              <p:cNvPr id="26660" name="Rectangle 31"/>
              <p:cNvSpPr>
                <a:spLocks noChangeArrowheads="1"/>
              </p:cNvSpPr>
              <p:nvPr/>
            </p:nvSpPr>
            <p:spPr bwMode="auto">
              <a:xfrm>
                <a:off x="1248" y="3312"/>
                <a:ext cx="1037" cy="372"/>
              </a:xfrm>
              <a:prstGeom prst="rect">
                <a:avLst/>
              </a:prstGeom>
              <a:solidFill>
                <a:srgbClr val="0033CC"/>
              </a:solidFill>
              <a:ln w="12700" cap="sq" algn="ctr">
                <a:solidFill>
                  <a:schemeClr val="tx1"/>
                </a:solidFill>
                <a:miter lim="800000"/>
                <a:headEnd/>
                <a:tailEnd/>
              </a:ln>
              <a:effectLst/>
            </p:spPr>
            <p:txBody>
              <a:bodyPr tIns="10800" bIns="10800" anchor="ctr"/>
              <a:lstStyle/>
              <a:p>
                <a:r>
                  <a:rPr lang="en-GB" sz="1400" b="1">
                    <a:solidFill>
                      <a:schemeClr val="bg1"/>
                    </a:solidFill>
                    <a:latin typeface="Arial" charset="0"/>
                  </a:rPr>
                  <a:t>Children’s health</a:t>
                </a:r>
              </a:p>
              <a:p>
                <a:r>
                  <a:rPr lang="en-GB" sz="1400" b="1">
                    <a:solidFill>
                      <a:schemeClr val="bg1"/>
                    </a:solidFill>
                    <a:latin typeface="Arial" charset="0"/>
                  </a:rPr>
                  <a:t>NSF</a:t>
                </a:r>
              </a:p>
            </p:txBody>
          </p:sp>
          <p:sp>
            <p:nvSpPr>
              <p:cNvPr id="26661" name="Rectangle 32"/>
              <p:cNvSpPr>
                <a:spLocks noChangeArrowheads="1"/>
              </p:cNvSpPr>
              <p:nvPr/>
            </p:nvSpPr>
            <p:spPr bwMode="auto">
              <a:xfrm>
                <a:off x="2329" y="2428"/>
                <a:ext cx="904" cy="372"/>
              </a:xfrm>
              <a:prstGeom prst="rect">
                <a:avLst/>
              </a:prstGeom>
              <a:solidFill>
                <a:srgbClr val="0033CC"/>
              </a:solidFill>
              <a:ln w="12700" cap="sq" algn="ctr">
                <a:solidFill>
                  <a:schemeClr val="tx1"/>
                </a:solidFill>
                <a:miter lim="800000"/>
                <a:headEnd/>
                <a:tailEnd/>
              </a:ln>
              <a:effectLst/>
            </p:spPr>
            <p:txBody>
              <a:bodyPr tIns="10800" bIns="10800" anchor="ctr"/>
              <a:lstStyle/>
              <a:p>
                <a:r>
                  <a:rPr lang="en-GB" sz="1400" b="1">
                    <a:solidFill>
                      <a:schemeClr val="bg1"/>
                    </a:solidFill>
                    <a:latin typeface="Arial" charset="0"/>
                  </a:rPr>
                  <a:t>Extended Schools</a:t>
                </a:r>
              </a:p>
            </p:txBody>
          </p:sp>
          <p:sp>
            <p:nvSpPr>
              <p:cNvPr id="26662" name="Rectangle 33"/>
              <p:cNvSpPr>
                <a:spLocks noChangeArrowheads="1"/>
              </p:cNvSpPr>
              <p:nvPr/>
            </p:nvSpPr>
            <p:spPr bwMode="auto">
              <a:xfrm>
                <a:off x="2329" y="2862"/>
                <a:ext cx="904" cy="372"/>
              </a:xfrm>
              <a:prstGeom prst="rect">
                <a:avLst/>
              </a:prstGeom>
              <a:solidFill>
                <a:srgbClr val="0033CC"/>
              </a:solidFill>
              <a:ln w="12700" cap="sq" algn="ctr">
                <a:solidFill>
                  <a:schemeClr val="tx1"/>
                </a:solidFill>
                <a:miter lim="800000"/>
                <a:headEnd/>
                <a:tailEnd/>
              </a:ln>
              <a:effectLst/>
            </p:spPr>
            <p:txBody>
              <a:bodyPr tIns="10800" bIns="10800" anchor="ctr"/>
              <a:lstStyle/>
              <a:p>
                <a:endParaRPr lang="en-GB" sz="1400" b="1">
                  <a:solidFill>
                    <a:schemeClr val="bg1"/>
                  </a:solidFill>
                  <a:latin typeface="Arial" charset="0"/>
                </a:endParaRPr>
              </a:p>
              <a:p>
                <a:r>
                  <a:rPr lang="en-GB" sz="1400" b="1">
                    <a:solidFill>
                      <a:schemeClr val="bg1"/>
                    </a:solidFill>
                    <a:latin typeface="Arial" charset="0"/>
                  </a:rPr>
                  <a:t>Safeguarding	</a:t>
                </a:r>
              </a:p>
            </p:txBody>
          </p:sp>
          <p:sp>
            <p:nvSpPr>
              <p:cNvPr id="26663" name="Rectangle 34"/>
              <p:cNvSpPr>
                <a:spLocks noChangeArrowheads="1"/>
              </p:cNvSpPr>
              <p:nvPr/>
            </p:nvSpPr>
            <p:spPr bwMode="auto">
              <a:xfrm>
                <a:off x="2352" y="3312"/>
                <a:ext cx="904" cy="372"/>
              </a:xfrm>
              <a:prstGeom prst="rect">
                <a:avLst/>
              </a:prstGeom>
              <a:solidFill>
                <a:srgbClr val="0033CC"/>
              </a:solidFill>
              <a:ln w="12700" cap="sq" algn="ctr">
                <a:solidFill>
                  <a:schemeClr val="tx1"/>
                </a:solidFill>
                <a:miter lim="800000"/>
                <a:headEnd/>
                <a:tailEnd/>
              </a:ln>
              <a:effectLst/>
            </p:spPr>
            <p:txBody>
              <a:bodyPr tIns="10800" bIns="10800" anchor="ctr"/>
              <a:lstStyle/>
              <a:p>
                <a:r>
                  <a:rPr lang="en-GB" sz="1400" b="1">
                    <a:solidFill>
                      <a:schemeClr val="bg1"/>
                    </a:solidFill>
                    <a:latin typeface="Arial" charset="0"/>
                  </a:rPr>
                  <a:t>Youth crime</a:t>
                </a:r>
              </a:p>
              <a:p>
                <a:r>
                  <a:rPr lang="en-GB" sz="1400" b="1">
                    <a:solidFill>
                      <a:schemeClr val="bg1"/>
                    </a:solidFill>
                    <a:latin typeface="Arial" charset="0"/>
                  </a:rPr>
                  <a:t>Reduction</a:t>
                </a:r>
              </a:p>
            </p:txBody>
          </p:sp>
        </p:grpSp>
        <p:sp>
          <p:nvSpPr>
            <p:cNvPr id="26646" name="AutoShape 35"/>
            <p:cNvSpPr>
              <a:spLocks noChangeArrowheads="1"/>
            </p:cNvSpPr>
            <p:nvPr/>
          </p:nvSpPr>
          <p:spPr bwMode="auto">
            <a:xfrm rot="-5400000" flipH="1" flipV="1">
              <a:off x="2808" y="1896"/>
              <a:ext cx="336" cy="576"/>
            </a:xfrm>
            <a:prstGeom prst="rightArrow">
              <a:avLst>
                <a:gd name="adj1" fmla="val 37120"/>
                <a:gd name="adj2" fmla="val 36194"/>
              </a:avLst>
            </a:prstGeom>
            <a:solidFill>
              <a:schemeClr val="tx2"/>
            </a:solidFill>
            <a:ln w="9525" algn="ctr">
              <a:solidFill>
                <a:schemeClr val="tx1"/>
              </a:solidFill>
              <a:miter lim="800000"/>
              <a:headEnd/>
              <a:tailEnd/>
            </a:ln>
            <a:effectLst/>
          </p:spPr>
          <p:txBody>
            <a:bodyPr wrap="none" anchor="ctr"/>
            <a:lstStyle/>
            <a:p>
              <a:endParaRPr lang="en-GB"/>
            </a:p>
          </p:txBody>
        </p:sp>
        <p:sp>
          <p:nvSpPr>
            <p:cNvPr id="26647" name="Rectangle 36"/>
            <p:cNvSpPr>
              <a:spLocks noChangeArrowheads="1"/>
            </p:cNvSpPr>
            <p:nvPr/>
          </p:nvSpPr>
          <p:spPr bwMode="auto">
            <a:xfrm>
              <a:off x="3696" y="1248"/>
              <a:ext cx="528" cy="566"/>
            </a:xfrm>
            <a:prstGeom prst="rect">
              <a:avLst/>
            </a:prstGeom>
            <a:solidFill>
              <a:srgbClr val="FFFF99"/>
            </a:solidFill>
            <a:ln w="12700" cap="sq" algn="ctr">
              <a:solidFill>
                <a:schemeClr val="tx1"/>
              </a:solidFill>
              <a:miter lim="800000"/>
              <a:headEnd/>
              <a:tailEnd/>
            </a:ln>
            <a:effectLst/>
          </p:spPr>
          <p:txBody>
            <a:bodyPr tIns="10800" bIns="10800" anchor="ctr"/>
            <a:lstStyle/>
            <a:p>
              <a:r>
                <a:rPr lang="en-GB" sz="1400" b="1">
                  <a:solidFill>
                    <a:srgbClr val="000000"/>
                  </a:solidFill>
                  <a:latin typeface="Arial" charset="0"/>
                </a:rPr>
                <a:t>Multi-agency toolkit</a:t>
              </a:r>
              <a:r>
                <a:rPr lang="en-GB" sz="1400" b="1">
                  <a:solidFill>
                    <a:schemeClr val="bg1"/>
                  </a:solidFill>
                  <a:latin typeface="Arial" charset="0"/>
                </a:rPr>
                <a:t> </a:t>
              </a:r>
            </a:p>
          </p:txBody>
        </p:sp>
      </p:grpSp>
      <p:sp>
        <p:nvSpPr>
          <p:cNvPr id="26630" name="AutoShape 37"/>
          <p:cNvSpPr>
            <a:spLocks noChangeArrowheads="1"/>
          </p:cNvSpPr>
          <p:nvPr/>
        </p:nvSpPr>
        <p:spPr bwMode="auto">
          <a:xfrm>
            <a:off x="6629400" y="3810000"/>
            <a:ext cx="2133600" cy="2133600"/>
          </a:xfrm>
          <a:prstGeom prst="roundRect">
            <a:avLst>
              <a:gd name="adj" fmla="val 16667"/>
            </a:avLst>
          </a:prstGeom>
          <a:gradFill rotWithShape="1">
            <a:gsLst>
              <a:gs pos="0">
                <a:srgbClr val="FFFF00"/>
              </a:gs>
              <a:gs pos="100000">
                <a:srgbClr val="99CCFF"/>
              </a:gs>
            </a:gsLst>
            <a:path path="shape">
              <a:fillToRect l="50000" t="50000" r="50000" b="50000"/>
            </a:path>
          </a:gradFill>
          <a:ln w="28575">
            <a:solidFill>
              <a:srgbClr val="FFFFFF"/>
            </a:solidFill>
            <a:round/>
            <a:headEnd/>
            <a:tailEnd/>
          </a:ln>
        </p:spPr>
        <p:txBody>
          <a:bodyPr lIns="0" tIns="30361" rIns="0" bIns="30361" anchor="ctr"/>
          <a:lstStyle/>
          <a:p>
            <a:pPr marL="193675" indent="-193675" algn="l" eaLnBrk="0" hangingPunct="0">
              <a:spcBef>
                <a:spcPct val="50000"/>
              </a:spcBef>
            </a:pPr>
            <a:r>
              <a:rPr lang="en-GB" sz="1400" b="1">
                <a:solidFill>
                  <a:srgbClr val="000000"/>
                </a:solidFill>
                <a:latin typeface="Arial" charset="0"/>
              </a:rPr>
              <a:t>   Improved outcomes:</a:t>
            </a:r>
          </a:p>
          <a:p>
            <a:pPr marL="193675" indent="-193675" algn="l" eaLnBrk="0" hangingPunct="0">
              <a:buFontTx/>
              <a:buChar char="•"/>
            </a:pPr>
            <a:r>
              <a:rPr lang="en-US" sz="1400" b="1">
                <a:solidFill>
                  <a:srgbClr val="000000"/>
                </a:solidFill>
                <a:latin typeface="Arial" charset="0"/>
              </a:rPr>
              <a:t>Be Healthy</a:t>
            </a:r>
          </a:p>
          <a:p>
            <a:pPr marL="193675" indent="-193675" algn="l" eaLnBrk="0" hangingPunct="0">
              <a:buFontTx/>
              <a:buChar char="•"/>
            </a:pPr>
            <a:r>
              <a:rPr lang="en-US" sz="1400" b="1">
                <a:solidFill>
                  <a:srgbClr val="000000"/>
                </a:solidFill>
                <a:latin typeface="Arial" charset="0"/>
              </a:rPr>
              <a:t>Stay safe</a:t>
            </a:r>
          </a:p>
          <a:p>
            <a:pPr marL="193675" indent="-193675" algn="l" eaLnBrk="0" hangingPunct="0">
              <a:buFontTx/>
              <a:buChar char="•"/>
            </a:pPr>
            <a:r>
              <a:rPr lang="en-US" sz="1400" b="1">
                <a:solidFill>
                  <a:srgbClr val="000000"/>
                </a:solidFill>
                <a:latin typeface="Arial" charset="0"/>
              </a:rPr>
              <a:t>Enjoy and achieve</a:t>
            </a:r>
          </a:p>
          <a:p>
            <a:pPr marL="193675" indent="-193675" algn="l" eaLnBrk="0" hangingPunct="0">
              <a:buFontTx/>
              <a:buChar char="•"/>
            </a:pPr>
            <a:r>
              <a:rPr lang="en-US" sz="1400" b="1">
                <a:solidFill>
                  <a:srgbClr val="000000"/>
                </a:solidFill>
                <a:latin typeface="Arial" charset="0"/>
              </a:rPr>
              <a:t>Make a positive contribution</a:t>
            </a:r>
          </a:p>
          <a:p>
            <a:pPr marL="193675" indent="-193675" algn="l" eaLnBrk="0" hangingPunct="0">
              <a:buFontTx/>
              <a:buChar char="•"/>
            </a:pPr>
            <a:r>
              <a:rPr lang="en-US" sz="1400" b="1">
                <a:solidFill>
                  <a:srgbClr val="000000"/>
                </a:solidFill>
                <a:latin typeface="Arial" charset="0"/>
              </a:rPr>
              <a:t>Achieve economic well-being</a:t>
            </a:r>
          </a:p>
        </p:txBody>
      </p:sp>
      <p:sp>
        <p:nvSpPr>
          <p:cNvPr id="26631" name="AutoShape 38"/>
          <p:cNvSpPr>
            <a:spLocks noChangeArrowheads="1"/>
          </p:cNvSpPr>
          <p:nvPr/>
        </p:nvSpPr>
        <p:spPr bwMode="auto">
          <a:xfrm>
            <a:off x="6248400" y="4572000"/>
            <a:ext cx="458788" cy="496888"/>
          </a:xfrm>
          <a:prstGeom prst="rightArrow">
            <a:avLst>
              <a:gd name="adj1" fmla="val 37120"/>
              <a:gd name="adj2" fmla="val 36194"/>
            </a:avLst>
          </a:prstGeom>
          <a:solidFill>
            <a:schemeClr val="tx2"/>
          </a:solidFill>
          <a:ln w="9525" algn="ctr">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6" name="Rectangle 8"/>
          <p:cNvSpPr>
            <a:spLocks noGrp="1" noChangeArrowheads="1"/>
          </p:cNvSpPr>
          <p:nvPr>
            <p:ph type="title"/>
          </p:nvPr>
        </p:nvSpPr>
        <p:spPr/>
        <p:txBody>
          <a:bodyPr lIns="0" rIns="0"/>
          <a:lstStyle/>
          <a:p>
            <a:pPr eaLnBrk="1" fontAlgn="auto" hangingPunct="1">
              <a:spcAft>
                <a:spcPts val="0"/>
              </a:spcAft>
              <a:defRPr/>
            </a:pPr>
            <a:r>
              <a:rPr lang="en-GB"/>
              <a:t>Benefits</a:t>
            </a:r>
          </a:p>
        </p:txBody>
      </p:sp>
      <p:sp>
        <p:nvSpPr>
          <p:cNvPr id="27651" name="Footer Placeholder 2"/>
          <p:cNvSpPr>
            <a:spLocks noGrp="1"/>
          </p:cNvSpPr>
          <p:nvPr>
            <p:ph type="ftr" sz="quarter" idx="11"/>
          </p:nvPr>
        </p:nvSpPr>
        <p:spPr bwMode="auto">
          <a:noFill/>
          <a:ln>
            <a:miter lim="800000"/>
            <a:headEnd/>
            <a:tailEnd/>
          </a:ln>
        </p:spPr>
        <p:txBody>
          <a:bodyPr wrap="square" numCol="1" anchorCtr="0" compatLnSpc="1">
            <a:prstTxWarp prst="textNoShape">
              <a:avLst/>
            </a:prstTxWarp>
          </a:bodyPr>
          <a:lstStyle/>
          <a:p>
            <a:r>
              <a:rPr lang="en-GB" smtClean="0"/>
              <a:t> </a:t>
            </a:r>
          </a:p>
        </p:txBody>
      </p:sp>
      <p:sp>
        <p:nvSpPr>
          <p:cNvPr id="78859" name="Rectangle 11"/>
          <p:cNvSpPr>
            <a:spLocks noChangeArrowheads="1"/>
          </p:cNvSpPr>
          <p:nvPr/>
        </p:nvSpPr>
        <p:spPr bwMode="auto">
          <a:xfrm>
            <a:off x="1404938" y="2565400"/>
            <a:ext cx="6407150" cy="814388"/>
          </a:xfrm>
          <a:prstGeom prst="rect">
            <a:avLst/>
          </a:prstGeom>
          <a:gradFill rotWithShape="1">
            <a:gsLst>
              <a:gs pos="0">
                <a:schemeClr val="bg1"/>
              </a:gs>
              <a:gs pos="100000">
                <a:srgbClr val="66FFFF"/>
              </a:gs>
            </a:gsLst>
            <a:path path="shape">
              <a:fillToRect l="50000" t="50000" r="50000" b="50000"/>
            </a:path>
          </a:gradFill>
          <a:ln w="9525">
            <a:noFill/>
            <a:miter lim="800000"/>
            <a:headEnd/>
            <a:tailEnd/>
          </a:ln>
          <a:effectLst/>
        </p:spPr>
        <p:txBody>
          <a:bodyPr anchor="ctr"/>
          <a:lstStyle/>
          <a:p>
            <a:pPr eaLnBrk="0" hangingPunct="0"/>
            <a:r>
              <a:rPr lang="en-GB" sz="1600" b="1">
                <a:solidFill>
                  <a:schemeClr val="tx2"/>
                </a:solidFill>
                <a:latin typeface="Arial" charset="0"/>
              </a:rPr>
              <a:t>Earlier, holistic identification of needs</a:t>
            </a:r>
          </a:p>
        </p:txBody>
      </p:sp>
      <p:sp>
        <p:nvSpPr>
          <p:cNvPr id="78860" name="Rectangle 12"/>
          <p:cNvSpPr>
            <a:spLocks noChangeArrowheads="1"/>
          </p:cNvSpPr>
          <p:nvPr/>
        </p:nvSpPr>
        <p:spPr bwMode="auto">
          <a:xfrm>
            <a:off x="1404938" y="3449638"/>
            <a:ext cx="6407150" cy="814387"/>
          </a:xfrm>
          <a:prstGeom prst="rect">
            <a:avLst/>
          </a:prstGeom>
          <a:gradFill rotWithShape="1">
            <a:gsLst>
              <a:gs pos="0">
                <a:schemeClr val="bg1"/>
              </a:gs>
              <a:gs pos="100000">
                <a:srgbClr val="66FFFF"/>
              </a:gs>
            </a:gsLst>
            <a:path path="shape">
              <a:fillToRect l="50000" t="50000" r="50000" b="50000"/>
            </a:path>
          </a:gradFill>
          <a:ln w="9525">
            <a:noFill/>
            <a:miter lim="800000"/>
            <a:headEnd/>
            <a:tailEnd/>
          </a:ln>
          <a:effectLst/>
        </p:spPr>
        <p:txBody>
          <a:bodyPr anchor="ctr"/>
          <a:lstStyle/>
          <a:p>
            <a:pPr eaLnBrk="0" hangingPunct="0"/>
            <a:r>
              <a:rPr lang="en-GB" sz="1600" b="1">
                <a:solidFill>
                  <a:schemeClr val="tx2"/>
                </a:solidFill>
                <a:latin typeface="Arial" charset="0"/>
              </a:rPr>
              <a:t>Earlier, more effective intervention</a:t>
            </a:r>
          </a:p>
        </p:txBody>
      </p:sp>
      <p:sp>
        <p:nvSpPr>
          <p:cNvPr id="78861" name="Rectangle 13"/>
          <p:cNvSpPr>
            <a:spLocks noChangeArrowheads="1"/>
          </p:cNvSpPr>
          <p:nvPr/>
        </p:nvSpPr>
        <p:spPr bwMode="auto">
          <a:xfrm>
            <a:off x="1404938" y="4332288"/>
            <a:ext cx="6407150" cy="814387"/>
          </a:xfrm>
          <a:prstGeom prst="rect">
            <a:avLst/>
          </a:prstGeom>
          <a:gradFill rotWithShape="1">
            <a:gsLst>
              <a:gs pos="0">
                <a:schemeClr val="bg1"/>
              </a:gs>
              <a:gs pos="100000">
                <a:srgbClr val="66FFFF"/>
              </a:gs>
            </a:gsLst>
            <a:path path="shape">
              <a:fillToRect l="50000" t="50000" r="50000" b="50000"/>
            </a:path>
          </a:gradFill>
          <a:ln w="9525">
            <a:noFill/>
            <a:miter lim="800000"/>
            <a:headEnd/>
            <a:tailEnd/>
          </a:ln>
          <a:effectLst/>
        </p:spPr>
        <p:txBody>
          <a:bodyPr anchor="ctr"/>
          <a:lstStyle/>
          <a:p>
            <a:pPr eaLnBrk="0" hangingPunct="0"/>
            <a:r>
              <a:rPr lang="en-GB" sz="1600" b="1">
                <a:solidFill>
                  <a:schemeClr val="tx2"/>
                </a:solidFill>
                <a:latin typeface="Arial" charset="0"/>
              </a:rPr>
              <a:t>Improved information sharing across agencies</a:t>
            </a:r>
          </a:p>
        </p:txBody>
      </p:sp>
      <p:sp>
        <p:nvSpPr>
          <p:cNvPr id="78862" name="Rectangle 14"/>
          <p:cNvSpPr>
            <a:spLocks noChangeArrowheads="1"/>
          </p:cNvSpPr>
          <p:nvPr/>
        </p:nvSpPr>
        <p:spPr bwMode="auto">
          <a:xfrm>
            <a:off x="1404938" y="5214938"/>
            <a:ext cx="6407150" cy="815975"/>
          </a:xfrm>
          <a:prstGeom prst="rect">
            <a:avLst/>
          </a:prstGeom>
          <a:gradFill rotWithShape="1">
            <a:gsLst>
              <a:gs pos="0">
                <a:schemeClr val="bg1"/>
              </a:gs>
              <a:gs pos="100000">
                <a:srgbClr val="66FFFF"/>
              </a:gs>
            </a:gsLst>
            <a:path path="shape">
              <a:fillToRect l="50000" t="50000" r="50000" b="50000"/>
            </a:path>
          </a:gradFill>
          <a:ln w="9525">
            <a:noFill/>
            <a:miter lim="800000"/>
            <a:headEnd/>
            <a:tailEnd/>
          </a:ln>
          <a:effectLst/>
        </p:spPr>
        <p:txBody>
          <a:bodyPr anchor="ctr"/>
          <a:lstStyle/>
          <a:p>
            <a:pPr eaLnBrk="0" hangingPunct="0"/>
            <a:r>
              <a:rPr lang="en-GB" sz="1600" b="1">
                <a:solidFill>
                  <a:schemeClr val="tx2"/>
                </a:solidFill>
                <a:latin typeface="Arial" charset="0"/>
              </a:rPr>
              <a:t>Better service experience for children and families</a:t>
            </a:r>
          </a:p>
        </p:txBody>
      </p:sp>
      <p:sp>
        <p:nvSpPr>
          <p:cNvPr id="27656" name="Rectangle 23"/>
          <p:cNvSpPr>
            <a:spLocks noChangeArrowheads="1"/>
          </p:cNvSpPr>
          <p:nvPr/>
        </p:nvSpPr>
        <p:spPr bwMode="auto">
          <a:xfrm>
            <a:off x="684213" y="1268413"/>
            <a:ext cx="8208962" cy="1006475"/>
          </a:xfrm>
          <a:prstGeom prst="rect">
            <a:avLst/>
          </a:prstGeom>
          <a:noFill/>
          <a:ln w="9525">
            <a:noFill/>
            <a:miter lim="800000"/>
            <a:headEnd/>
            <a:tailEnd/>
          </a:ln>
          <a:effectLst/>
        </p:spPr>
        <p:txBody>
          <a:bodyPr>
            <a:spAutoFit/>
          </a:bodyPr>
          <a:lstStyle/>
          <a:p>
            <a:pPr algn="l"/>
            <a:r>
              <a:rPr lang="en-GB" sz="2000" b="1">
                <a:solidFill>
                  <a:srgbClr val="000000"/>
                </a:solidFill>
                <a:latin typeface="Arial" charset="0"/>
              </a:rPr>
              <a:t>Better outcomes will be secured by services working together more effectively on the front-line to meet the needs of children, young people and their families.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6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886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88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9" grpId="0" animBg="1"/>
      <p:bldP spid="78860" grpId="0" animBg="1"/>
      <p:bldP spid="78861" grpId="0" animBg="1"/>
      <p:bldP spid="7886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fontAlgn="auto" hangingPunct="1">
              <a:spcAft>
                <a:spcPts val="0"/>
              </a:spcAft>
              <a:defRPr/>
            </a:pPr>
            <a:r>
              <a:rPr lang="en-GB"/>
              <a:t>Guiding principles for front-line staff</a:t>
            </a:r>
          </a:p>
        </p:txBody>
      </p:sp>
      <p:sp>
        <p:nvSpPr>
          <p:cNvPr id="28675" name="Rectangle 3"/>
          <p:cNvSpPr>
            <a:spLocks noGrp="1" noChangeArrowheads="1"/>
          </p:cNvSpPr>
          <p:nvPr>
            <p:ph idx="1"/>
          </p:nvPr>
        </p:nvSpPr>
        <p:spPr/>
        <p:txBody>
          <a:bodyPr/>
          <a:lstStyle/>
          <a:p>
            <a:pPr eaLnBrk="1" hangingPunct="1">
              <a:lnSpc>
                <a:spcPct val="80000"/>
              </a:lnSpc>
            </a:pPr>
            <a:r>
              <a:rPr lang="en-GB" sz="4000" smtClean="0"/>
              <a:t>Recognise that promoting the well-being of children and young people and safeguarding them from harm is everyone’s business</a:t>
            </a:r>
          </a:p>
          <a:p>
            <a:pPr eaLnBrk="1" hangingPunct="1">
              <a:lnSpc>
                <a:spcPct val="80000"/>
              </a:lnSpc>
            </a:pPr>
            <a:r>
              <a:rPr lang="en-GB" sz="4000" smtClean="0"/>
              <a:t>Be proactive and identifying concerns as early as possible</a:t>
            </a:r>
          </a:p>
          <a:p>
            <a:pPr eaLnBrk="1" hangingPunct="1">
              <a:lnSpc>
                <a:spcPct val="80000"/>
              </a:lnSpc>
            </a:pPr>
            <a:r>
              <a:rPr lang="en-GB" sz="4000" smtClean="0"/>
              <a:t>Initiation of actions</a:t>
            </a:r>
          </a:p>
          <a:p>
            <a:pPr eaLnBrk="1" hangingPunct="1">
              <a:lnSpc>
                <a:spcPct val="80000"/>
              </a:lnSpc>
            </a:pPr>
            <a:r>
              <a:rPr lang="en-GB" sz="4000" smtClean="0"/>
              <a:t>Following appropriate procedures</a:t>
            </a:r>
          </a:p>
          <a:p>
            <a:pPr eaLnBrk="1" hangingPunct="1">
              <a:lnSpc>
                <a:spcPct val="80000"/>
              </a:lnSpc>
            </a:pPr>
            <a:endParaRPr lang="en-GB" smtClean="0"/>
          </a:p>
          <a:p>
            <a:pPr eaLnBrk="1" hangingPunct="1">
              <a:lnSpc>
                <a:spcPct val="80000"/>
              </a:lnSpc>
            </a:pPr>
            <a:endParaRPr lang="en-GB" smtClean="0"/>
          </a:p>
          <a:p>
            <a:pPr eaLnBrk="1" hangingPunct="1">
              <a:lnSpc>
                <a:spcPct val="80000"/>
              </a:lnSpc>
            </a:pPr>
            <a:endParaRPr lang="en-GB"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Feedback </a:t>
            </a:r>
            <a:endParaRPr lang="en-GB" dirty="0"/>
          </a:p>
        </p:txBody>
      </p:sp>
      <p:sp>
        <p:nvSpPr>
          <p:cNvPr id="29699" name="Content Placeholder 2"/>
          <p:cNvSpPr>
            <a:spLocks noGrp="1"/>
          </p:cNvSpPr>
          <p:nvPr>
            <p:ph idx="1"/>
          </p:nvPr>
        </p:nvSpPr>
        <p:spPr/>
        <p:txBody>
          <a:bodyPr/>
          <a:lstStyle/>
          <a:p>
            <a:pPr eaLnBrk="1" hangingPunct="1"/>
            <a:r>
              <a:rPr lang="en-GB" sz="2800" smtClean="0"/>
              <a:t>Lisa Payne, principal policy officer for the National Children's Bureau, says its impact has been enormous: </a:t>
            </a:r>
            <a:r>
              <a:rPr lang="en-GB" sz="3800" smtClean="0"/>
              <a:t>"The ambitions were amazing, the investment was unprecedented, and the prioritisation of children unmatched in my memory.“</a:t>
            </a:r>
          </a:p>
        </p:txBody>
      </p:sp>
      <p:sp>
        <p:nvSpPr>
          <p:cNvPr id="29700" name="Footer Placeholder 3"/>
          <p:cNvSpPr>
            <a:spLocks noGrp="1"/>
          </p:cNvSpPr>
          <p:nvPr>
            <p:ph type="ftr" sz="quarter" idx="11"/>
          </p:nvPr>
        </p:nvSpPr>
        <p:spPr bwMode="auto">
          <a:noFill/>
          <a:ln>
            <a:miter lim="800000"/>
            <a:headEnd/>
            <a:tailEnd/>
          </a:ln>
        </p:spPr>
        <p:txBody>
          <a:bodyPr wrap="square" numCol="1" anchorCtr="0" compatLnSpc="1">
            <a:prstTxWarp prst="textNoShape">
              <a:avLst/>
            </a:prstTxWarp>
          </a:bodyPr>
          <a:lstStyle/>
          <a:p>
            <a:endParaRPr lang="en-GB"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Feedback</a:t>
            </a:r>
            <a:endParaRPr lang="en-GB" dirty="0"/>
          </a:p>
        </p:txBody>
      </p:sp>
      <p:sp>
        <p:nvSpPr>
          <p:cNvPr id="30723" name="Content Placeholder 2"/>
          <p:cNvSpPr>
            <a:spLocks noGrp="1"/>
          </p:cNvSpPr>
          <p:nvPr>
            <p:ph idx="1"/>
          </p:nvPr>
        </p:nvSpPr>
        <p:spPr/>
        <p:txBody>
          <a:bodyPr/>
          <a:lstStyle/>
          <a:p>
            <a:pPr eaLnBrk="1" hangingPunct="1"/>
            <a:r>
              <a:rPr lang="en-GB" dirty="0" smtClean="0"/>
              <a:t>Helen Dent, Chief Executive of Family Action, says there has been a positive move to more "</a:t>
            </a:r>
            <a:r>
              <a:rPr lang="en-GB" sz="3200" dirty="0" smtClean="0"/>
              <a:t>joined-up thinking about child wellbeing</a:t>
            </a:r>
            <a:r>
              <a:rPr lang="en-GB" dirty="0" smtClean="0"/>
              <a:t>". Sure Start, in particular, she says "has been fantastic", bringing resources to young children</a:t>
            </a:r>
          </a:p>
          <a:p>
            <a:pPr eaLnBrk="1" hangingPunct="1"/>
            <a:r>
              <a:rPr lang="en-GB" dirty="0" smtClean="0"/>
              <a:t>However she points out that much more should have been done to make sure services and facilities were made accessible to the hard-to-reach groups</a:t>
            </a:r>
          </a:p>
          <a:p>
            <a:endParaRPr lang="en-GB"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Issues</a:t>
            </a:r>
            <a:endParaRPr lang="en-GB" dirty="0"/>
          </a:p>
        </p:txBody>
      </p:sp>
      <p:sp>
        <p:nvSpPr>
          <p:cNvPr id="31747" name="Content Placeholder 2"/>
          <p:cNvSpPr>
            <a:spLocks noGrp="1"/>
          </p:cNvSpPr>
          <p:nvPr>
            <p:ph idx="1"/>
          </p:nvPr>
        </p:nvSpPr>
        <p:spPr>
          <a:xfrm>
            <a:off x="457200" y="1268413"/>
            <a:ext cx="8229600" cy="5208587"/>
          </a:xfrm>
        </p:spPr>
        <p:txBody>
          <a:bodyPr/>
          <a:lstStyle/>
          <a:p>
            <a:pPr eaLnBrk="1" hangingPunct="1"/>
            <a:r>
              <a:rPr lang="en-GB" dirty="0" smtClean="0"/>
              <a:t>Reforms to the child protection system have been described as “best piece of legislation to have come out of the Labour government:”</a:t>
            </a:r>
          </a:p>
          <a:p>
            <a:pPr eaLnBrk="1" hangingPunct="1"/>
            <a:r>
              <a:rPr lang="en-GB" dirty="0" smtClean="0"/>
              <a:t>Greater emphasis on collaboration between agencies successful</a:t>
            </a:r>
          </a:p>
          <a:p>
            <a:pPr eaLnBrk="1" hangingPunct="1"/>
            <a:r>
              <a:rPr lang="en-GB" dirty="0" smtClean="0"/>
              <a:t>However bureaucracy has increased for social workers</a:t>
            </a:r>
          </a:p>
          <a:p>
            <a:pPr eaLnBrk="1" hangingPunct="1"/>
            <a:r>
              <a:rPr lang="en-GB" dirty="0" smtClean="0"/>
              <a:t>The merger of councils' education and social services functions to create a single children services department resulted in directors of children's services often having little or no experience of child protection</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Issues </a:t>
            </a:r>
            <a:endParaRPr lang="en-GB" dirty="0"/>
          </a:p>
        </p:txBody>
      </p:sp>
      <p:sp>
        <p:nvSpPr>
          <p:cNvPr id="32771" name="Content Placeholder 2"/>
          <p:cNvSpPr>
            <a:spLocks noGrp="1"/>
          </p:cNvSpPr>
          <p:nvPr>
            <p:ph idx="1"/>
          </p:nvPr>
        </p:nvSpPr>
        <p:spPr/>
        <p:txBody>
          <a:bodyPr/>
          <a:lstStyle/>
          <a:p>
            <a:pPr eaLnBrk="1" hangingPunct="1"/>
            <a:r>
              <a:rPr lang="en-GB" smtClean="0"/>
              <a:t>Laming was brought in again to investigate the failings behind the death of Baby P</a:t>
            </a:r>
          </a:p>
          <a:p>
            <a:pPr eaLnBrk="1" hangingPunct="1"/>
            <a:r>
              <a:rPr lang="en-GB" smtClean="0"/>
              <a:t>His report concluded that too many authorities had failed to adopt his previous reforms and he recommended a raft of new reforms</a:t>
            </a:r>
          </a:p>
          <a:p>
            <a:pPr eaLnBrk="1" hangingPunct="1"/>
            <a:r>
              <a:rPr lang="en-GB" smtClean="0"/>
              <a:t>An independent taskforce to improve standards and morale was set up</a:t>
            </a:r>
          </a:p>
          <a:p>
            <a:pPr eaLnBrk="1" hangingPunct="1"/>
            <a:r>
              <a:rPr lang="en-GB" smtClean="0"/>
              <a:t>It called for a national college to represent and strengthen the voice of social workers</a:t>
            </a:r>
          </a:p>
          <a:p>
            <a:endParaRPr lang="en-GB"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Issues</a:t>
            </a:r>
            <a:endParaRPr lang="en-GB" dirty="0"/>
          </a:p>
        </p:txBody>
      </p:sp>
      <p:sp>
        <p:nvSpPr>
          <p:cNvPr id="33795" name="Content Placeholder 2"/>
          <p:cNvSpPr>
            <a:spLocks noGrp="1"/>
          </p:cNvSpPr>
          <p:nvPr>
            <p:ph idx="1"/>
          </p:nvPr>
        </p:nvSpPr>
        <p:spPr/>
        <p:txBody>
          <a:bodyPr/>
          <a:lstStyle/>
          <a:p>
            <a:r>
              <a:rPr lang="en-GB" dirty="0" smtClean="0"/>
              <a:t>Many recommendations about poor communication and cooperation given before were unsuccessful</a:t>
            </a:r>
          </a:p>
          <a:p>
            <a:r>
              <a:rPr lang="en-GB" dirty="0" smtClean="0"/>
              <a:t>Usually shelved or ignored by central and local government </a:t>
            </a:r>
          </a:p>
          <a:p>
            <a:r>
              <a:rPr lang="en-GB" dirty="0" smtClean="0"/>
              <a:t>Laming report and therefore ECM failed to address issues of inadequate funding</a:t>
            </a:r>
          </a:p>
          <a:p>
            <a:r>
              <a:rPr lang="en-GB" dirty="0" smtClean="0"/>
              <a:t>Failed to address issues in staff shortages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a:t>
            </a:r>
            <a:endParaRPr lang="en-GB" dirty="0"/>
          </a:p>
        </p:txBody>
      </p:sp>
      <p:sp>
        <p:nvSpPr>
          <p:cNvPr id="3" name="Content Placeholder 2"/>
          <p:cNvSpPr>
            <a:spLocks noGrp="1"/>
          </p:cNvSpPr>
          <p:nvPr>
            <p:ph idx="1"/>
          </p:nvPr>
        </p:nvSpPr>
        <p:spPr/>
        <p:txBody>
          <a:bodyPr/>
          <a:lstStyle/>
          <a:p>
            <a:r>
              <a:rPr lang="en-GB" dirty="0" smtClean="0"/>
              <a:t>Welsh Government (WG) champion the interests of children and aim to provide every child with the best possible start in life.</a:t>
            </a:r>
          </a:p>
          <a:p>
            <a:r>
              <a:rPr lang="en-GB" dirty="0" smtClean="0"/>
              <a:t>This includes tackling child poverty, providing support on parenting and childcare, delivering education programmes, improving health and safeguarding children, promoting play and leisure schemes, and ensuring children's voices are heard.</a:t>
            </a:r>
          </a:p>
          <a:p>
            <a:r>
              <a:rPr lang="en-GB" dirty="0" smtClean="0"/>
              <a:t>WG work is based on delivering the core aims of the United Nations Convention on the Rights of the Child.</a:t>
            </a:r>
          </a:p>
          <a:p>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7 Core Aims</a:t>
            </a:r>
            <a:endParaRPr lang="en-GB" dirty="0"/>
          </a:p>
        </p:txBody>
      </p:sp>
      <p:sp>
        <p:nvSpPr>
          <p:cNvPr id="3" name="Content Placeholder 2"/>
          <p:cNvSpPr>
            <a:spLocks noGrp="1"/>
          </p:cNvSpPr>
          <p:nvPr>
            <p:ph idx="1"/>
          </p:nvPr>
        </p:nvSpPr>
        <p:spPr/>
        <p:txBody>
          <a:bodyPr/>
          <a:lstStyle/>
          <a:p>
            <a:r>
              <a:rPr lang="en-GB" dirty="0" smtClean="0"/>
              <a:t>WG seven core aims for children and young people summarise the UN Convention on the Rights of the Child (UNCRC) and form the basis for decisions on priorities and objectives nationally. </a:t>
            </a:r>
          </a:p>
          <a:p>
            <a:r>
              <a:rPr lang="en-GB" dirty="0" smtClean="0"/>
              <a:t>7 core aims should also form the basis for decisions on strategy and service provision locally.</a:t>
            </a:r>
          </a:p>
          <a:p>
            <a:r>
              <a:rPr lang="en-GB" dirty="0" smtClean="0"/>
              <a:t>WG have adopted the UNCRC as the basis of all their work for children and young people.</a:t>
            </a:r>
          </a:p>
          <a:p>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7 Core Aims</a:t>
            </a:r>
            <a:endParaRPr lang="en-GB" dirty="0"/>
          </a:p>
        </p:txBody>
      </p:sp>
      <p:sp>
        <p:nvSpPr>
          <p:cNvPr id="3" name="Content Placeholder 2"/>
          <p:cNvSpPr>
            <a:spLocks noGrp="1"/>
          </p:cNvSpPr>
          <p:nvPr>
            <p:ph idx="1"/>
          </p:nvPr>
        </p:nvSpPr>
        <p:spPr/>
        <p:txBody>
          <a:bodyPr/>
          <a:lstStyle/>
          <a:p>
            <a:pPr>
              <a:buNone/>
            </a:pPr>
            <a:r>
              <a:rPr lang="en-GB" sz="2000" dirty="0" smtClean="0"/>
              <a:t>All children and young people should:</a:t>
            </a:r>
          </a:p>
          <a:p>
            <a:pPr>
              <a:buNone/>
            </a:pPr>
            <a:endParaRPr lang="en-GB" sz="2000" dirty="0" smtClean="0"/>
          </a:p>
          <a:p>
            <a:r>
              <a:rPr lang="en-GB" sz="2000" dirty="0" smtClean="0"/>
              <a:t>have a flying start in life</a:t>
            </a:r>
          </a:p>
          <a:p>
            <a:r>
              <a:rPr lang="en-GB" sz="2000" dirty="0" smtClean="0"/>
              <a:t>have a comprehensive range of education and learning opportunities</a:t>
            </a:r>
          </a:p>
          <a:p>
            <a:r>
              <a:rPr lang="en-GB" sz="2000" dirty="0" smtClean="0"/>
              <a:t>enjoy the best possible health and are free from abuse, victimisation and exploitation</a:t>
            </a:r>
          </a:p>
          <a:p>
            <a:r>
              <a:rPr lang="en-GB" sz="2000" dirty="0" smtClean="0"/>
              <a:t>have access to play, leisure, sporting and cultural activities</a:t>
            </a:r>
          </a:p>
          <a:p>
            <a:r>
              <a:rPr lang="en-GB" sz="2000" dirty="0" smtClean="0"/>
              <a:t>are listened to, treated with respect, and have their race and cultural identity recognised</a:t>
            </a:r>
          </a:p>
          <a:p>
            <a:r>
              <a:rPr lang="en-GB" sz="2000" dirty="0" smtClean="0"/>
              <a:t>have a safe home and a community which supports physical and emotional wellbeing</a:t>
            </a:r>
          </a:p>
          <a:p>
            <a:r>
              <a:rPr lang="en-GB" sz="2000" dirty="0" smtClean="0"/>
              <a:t>are not disadvantaged by poverty.</a:t>
            </a:r>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Children in Wales</a:t>
            </a:r>
            <a:endParaRPr lang="en-GB" dirty="0"/>
          </a:p>
        </p:txBody>
      </p:sp>
      <p:sp>
        <p:nvSpPr>
          <p:cNvPr id="3" name="Content Placeholder 2"/>
          <p:cNvSpPr>
            <a:spLocks noGrp="1"/>
          </p:cNvSpPr>
          <p:nvPr>
            <p:ph idx="1"/>
          </p:nvPr>
        </p:nvSpPr>
        <p:spPr/>
        <p:txBody>
          <a:bodyPr/>
          <a:lstStyle/>
          <a:p>
            <a:r>
              <a:rPr lang="en-GB" dirty="0" smtClean="0"/>
              <a:t>Safeguarding children: Working together under the Children Act 2004</a:t>
            </a:r>
          </a:p>
          <a:p>
            <a:r>
              <a:rPr lang="en-GB" dirty="0" smtClean="0"/>
              <a:t>This Guidance is aimed at Chief Officers and all managers and practitioners in those bodies named in section 28 and 31 of the Children Act 2004.</a:t>
            </a:r>
          </a:p>
          <a:p>
            <a:r>
              <a:rPr lang="en-GB" dirty="0" smtClean="0"/>
              <a:t> It is intended to enable them to review their current policies, procedures and practices, analyse the current state of safeguarding and promoting children's welfare within their bodies and decide what steps are necessary in order to implement the Guidance.</a:t>
            </a:r>
          </a:p>
          <a:p>
            <a:r>
              <a:rPr lang="en-GB" dirty="0" smtClean="0">
                <a:hlinkClick r:id="rId2"/>
              </a:rPr>
              <a:t>http://gov.wales/topics/health/publications/socialcare/guidance1/safeguardingunder2004act/?lang=en</a:t>
            </a:r>
            <a:endParaRPr lang="en-GB" dirty="0" smtClean="0"/>
          </a:p>
          <a:p>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Programme For Children and Young People</a:t>
            </a:r>
            <a:endParaRPr lang="en-GB" dirty="0"/>
          </a:p>
        </p:txBody>
      </p:sp>
      <p:sp>
        <p:nvSpPr>
          <p:cNvPr id="3" name="Content Placeholder 2"/>
          <p:cNvSpPr>
            <a:spLocks noGrp="1"/>
          </p:cNvSpPr>
          <p:nvPr>
            <p:ph idx="1"/>
          </p:nvPr>
        </p:nvSpPr>
        <p:spPr/>
        <p:txBody>
          <a:bodyPr/>
          <a:lstStyle/>
          <a:p>
            <a:r>
              <a:rPr lang="en-GB" dirty="0" smtClean="0"/>
              <a:t>Welsh Government’s  </a:t>
            </a:r>
            <a:r>
              <a:rPr lang="en-GB" dirty="0"/>
              <a:t>Programme for Children and Young People is based around the 7 Core Aims for children and young people which summarise the UNCRC and form the basis for decisions on priorities and objectives </a:t>
            </a:r>
            <a:r>
              <a:rPr lang="en-GB" dirty="0" smtClean="0"/>
              <a:t>nationally.</a:t>
            </a:r>
          </a:p>
          <a:p>
            <a:r>
              <a:rPr lang="en-GB" dirty="0" smtClean="0"/>
              <a:t>They </a:t>
            </a:r>
            <a:r>
              <a:rPr lang="en-GB" dirty="0"/>
              <a:t>also form the basis for decisions on strategy and service provision locally.  </a:t>
            </a:r>
            <a:endParaRPr lang="en-GB" dirty="0" smtClean="0"/>
          </a:p>
          <a:p>
            <a:r>
              <a:rPr lang="en-GB" dirty="0"/>
              <a:t>The Programme for Children and Young People has a detailed section for each Core Aim which includes an explanation and diagram to show how the Core Aims integrate with our Programme for Government, Well-being Goals, legislation, policies, programmes, outcome indicators and, of course, the articles from the UNCRC.</a:t>
            </a:r>
          </a:p>
        </p:txBody>
      </p:sp>
    </p:spTree>
    <p:extLst>
      <p:ext uri="{BB962C8B-B14F-4D97-AF65-F5344CB8AC3E}">
        <p14:creationId xmlns:p14="http://schemas.microsoft.com/office/powerpoint/2010/main" val="613301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663352"/>
          </a:xfrm>
        </p:spPr>
        <p:txBody>
          <a:bodyPr>
            <a:normAutofit fontScale="90000"/>
          </a:bodyPr>
          <a:lstStyle/>
          <a:p>
            <a:r>
              <a:rPr lang="en-GB" dirty="0"/>
              <a:t>Early Years Outcomes Framework</a:t>
            </a:r>
          </a:p>
        </p:txBody>
      </p:sp>
      <p:sp>
        <p:nvSpPr>
          <p:cNvPr id="3" name="Content Placeholder 2"/>
          <p:cNvSpPr>
            <a:spLocks noGrp="1"/>
          </p:cNvSpPr>
          <p:nvPr>
            <p:ph idx="1"/>
          </p:nvPr>
        </p:nvSpPr>
        <p:spPr>
          <a:xfrm>
            <a:off x="457200" y="1340768"/>
            <a:ext cx="8229600" cy="5136232"/>
          </a:xfrm>
        </p:spPr>
        <p:txBody>
          <a:bodyPr/>
          <a:lstStyle/>
          <a:p>
            <a:r>
              <a:rPr lang="en-GB" dirty="0"/>
              <a:t>D</a:t>
            </a:r>
            <a:r>
              <a:rPr lang="en-GB" dirty="0" smtClean="0"/>
              <a:t>esigned </a:t>
            </a:r>
            <a:r>
              <a:rPr lang="en-GB" dirty="0"/>
              <a:t>to:</a:t>
            </a:r>
          </a:p>
          <a:p>
            <a:r>
              <a:rPr lang="en-GB" dirty="0"/>
              <a:t>provide a framework which will support the coordination of the work of different departments and key stakeholders in relation to early years</a:t>
            </a:r>
          </a:p>
          <a:p>
            <a:r>
              <a:rPr lang="en-GB" dirty="0"/>
              <a:t>ensure Welsh Government’s early years policies and programmes are making a difference</a:t>
            </a:r>
          </a:p>
          <a:p>
            <a:r>
              <a:rPr lang="en-GB" dirty="0"/>
              <a:t>help identify where further improvement is needed, and where Welsh Government will need to prioritise action in the short, medium and long term</a:t>
            </a:r>
          </a:p>
          <a:p>
            <a:r>
              <a:rPr lang="en-GB" dirty="0"/>
              <a:t>help individuals across the sector, at different levels, understand the contribution they make to achieving the outcomes</a:t>
            </a:r>
          </a:p>
          <a:p>
            <a:r>
              <a:rPr lang="en-GB" dirty="0"/>
              <a:t>support planning and evaluation locally.</a:t>
            </a:r>
          </a:p>
          <a:p>
            <a:endParaRPr lang="en-GB" dirty="0"/>
          </a:p>
        </p:txBody>
      </p:sp>
    </p:spTree>
    <p:extLst>
      <p:ext uri="{BB962C8B-B14F-4D97-AF65-F5344CB8AC3E}">
        <p14:creationId xmlns:p14="http://schemas.microsoft.com/office/powerpoint/2010/main" val="100205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8" name="Rectangle 6"/>
          <p:cNvSpPr>
            <a:spLocks noGrp="1" noChangeArrowheads="1"/>
          </p:cNvSpPr>
          <p:nvPr>
            <p:ph type="title"/>
          </p:nvPr>
        </p:nvSpPr>
        <p:spPr/>
        <p:txBody>
          <a:bodyPr/>
          <a:lstStyle/>
          <a:p>
            <a:pPr eaLnBrk="1" fontAlgn="auto" hangingPunct="1">
              <a:spcAft>
                <a:spcPts val="0"/>
              </a:spcAft>
              <a:defRPr/>
            </a:pPr>
            <a:r>
              <a:rPr lang="en-GB" dirty="0" smtClean="0"/>
              <a:t>Reading List </a:t>
            </a:r>
            <a:endParaRPr lang="en-GB" dirty="0"/>
          </a:p>
        </p:txBody>
      </p:sp>
      <p:sp>
        <p:nvSpPr>
          <p:cNvPr id="34819" name="Rectangle 7"/>
          <p:cNvSpPr>
            <a:spLocks noGrp="1" noChangeArrowheads="1"/>
          </p:cNvSpPr>
          <p:nvPr>
            <p:ph idx="1"/>
          </p:nvPr>
        </p:nvSpPr>
        <p:spPr/>
        <p:txBody>
          <a:bodyPr/>
          <a:lstStyle/>
          <a:p>
            <a:pPr eaLnBrk="1" hangingPunct="1">
              <a:lnSpc>
                <a:spcPct val="80000"/>
              </a:lnSpc>
            </a:pPr>
            <a:r>
              <a:rPr lang="en-GB" sz="1800" i="1" smtClean="0"/>
              <a:t>Every Child Matters: Change for Children</a:t>
            </a:r>
            <a:r>
              <a:rPr lang="en-GB" sz="1800" smtClean="0"/>
              <a:t> </a:t>
            </a:r>
          </a:p>
          <a:p>
            <a:pPr lvl="1" eaLnBrk="1" hangingPunct="1">
              <a:lnSpc>
                <a:spcPct val="80000"/>
              </a:lnSpc>
            </a:pPr>
            <a:r>
              <a:rPr lang="en-GB" sz="1800" smtClean="0"/>
              <a:t>www.ecm.gov.uk</a:t>
            </a:r>
          </a:p>
          <a:p>
            <a:pPr eaLnBrk="1" hangingPunct="1">
              <a:lnSpc>
                <a:spcPct val="80000"/>
              </a:lnSpc>
            </a:pPr>
            <a:r>
              <a:rPr lang="en-GB" sz="1800" i="1" smtClean="0"/>
              <a:t>Every Child Matters: The Framework for Inspection of Children’s Services</a:t>
            </a:r>
          </a:p>
          <a:p>
            <a:pPr lvl="1" eaLnBrk="1" hangingPunct="1">
              <a:lnSpc>
                <a:spcPct val="80000"/>
              </a:lnSpc>
            </a:pPr>
            <a:r>
              <a:rPr lang="en-GB" sz="1800" smtClean="0"/>
              <a:t>www.ofsted.gov.uk</a:t>
            </a:r>
          </a:p>
          <a:p>
            <a:pPr eaLnBrk="1" hangingPunct="1">
              <a:lnSpc>
                <a:spcPct val="80000"/>
              </a:lnSpc>
            </a:pPr>
            <a:r>
              <a:rPr lang="en-GB" sz="1800" i="1" smtClean="0"/>
              <a:t>National Service Framework for Children, Young People and maternity Services</a:t>
            </a:r>
          </a:p>
          <a:p>
            <a:pPr lvl="1" eaLnBrk="1" hangingPunct="1">
              <a:lnSpc>
                <a:spcPct val="80000"/>
              </a:lnSpc>
            </a:pPr>
            <a:r>
              <a:rPr lang="en-GB" sz="1800" smtClean="0"/>
              <a:t>www.ecm.gov.uk/publications</a:t>
            </a:r>
          </a:p>
          <a:p>
            <a:pPr eaLnBrk="1" hangingPunct="1">
              <a:lnSpc>
                <a:spcPct val="80000"/>
              </a:lnSpc>
            </a:pPr>
            <a:r>
              <a:rPr lang="en-GB" sz="1800" i="1" smtClean="0"/>
              <a:t>Common Core of Skills and Knowledge for the Children’s Workforce</a:t>
            </a:r>
          </a:p>
          <a:p>
            <a:pPr lvl="1" eaLnBrk="1" hangingPunct="1">
              <a:lnSpc>
                <a:spcPct val="80000"/>
              </a:lnSpc>
            </a:pPr>
            <a:r>
              <a:rPr lang="en-GB" sz="1800" smtClean="0"/>
              <a:t>www.ecm.gov.uk/commoncore</a:t>
            </a:r>
          </a:p>
          <a:p>
            <a:pPr eaLnBrk="1" hangingPunct="1">
              <a:lnSpc>
                <a:spcPct val="80000"/>
              </a:lnSpc>
            </a:pPr>
            <a:r>
              <a:rPr lang="en-GB" sz="1800" smtClean="0"/>
              <a:t>Guidance and training materials on </a:t>
            </a:r>
            <a:r>
              <a:rPr lang="en-GB" sz="1800" i="1" smtClean="0"/>
              <a:t>What To Do If You Are Worried A Child Is Being Abused</a:t>
            </a:r>
            <a:r>
              <a:rPr lang="en-GB" sz="1800" smtClean="0"/>
              <a:t> and </a:t>
            </a:r>
            <a:r>
              <a:rPr lang="en-GB" sz="1800" i="1" smtClean="0"/>
              <a:t>Working Together to Safeguard Children</a:t>
            </a:r>
          </a:p>
          <a:p>
            <a:pPr lvl="1" eaLnBrk="1" hangingPunct="1">
              <a:lnSpc>
                <a:spcPct val="80000"/>
              </a:lnSpc>
            </a:pPr>
            <a:r>
              <a:rPr lang="en-GB" sz="1800" smtClean="0"/>
              <a:t>www.ecm.gov.uk/safeguarding</a:t>
            </a:r>
          </a:p>
          <a:p>
            <a:pPr eaLnBrk="1" hangingPunct="1">
              <a:lnSpc>
                <a:spcPct val="80000"/>
              </a:lnSpc>
            </a:pPr>
            <a:r>
              <a:rPr lang="en-GB" sz="1800" smtClean="0"/>
              <a:t>Guidance and training materials on IW processes and tools</a:t>
            </a:r>
          </a:p>
          <a:p>
            <a:pPr lvl="1" eaLnBrk="1" hangingPunct="1">
              <a:lnSpc>
                <a:spcPct val="80000"/>
              </a:lnSpc>
            </a:pPr>
            <a:r>
              <a:rPr lang="en-GB" sz="1800" smtClean="0"/>
              <a:t>www.ecm.gov.uk/integratedworking</a:t>
            </a:r>
          </a:p>
          <a:p>
            <a:pPr eaLnBrk="1" hangingPunct="1">
              <a:lnSpc>
                <a:spcPct val="80000"/>
              </a:lnSpc>
            </a:pPr>
            <a:r>
              <a:rPr lang="en-GB" sz="1800" smtClean="0"/>
              <a:t>Integrated working fact sheets</a:t>
            </a:r>
          </a:p>
          <a:p>
            <a:pPr lvl="1" eaLnBrk="1" hangingPunct="1">
              <a:lnSpc>
                <a:spcPct val="80000"/>
              </a:lnSpc>
            </a:pPr>
            <a:r>
              <a:rPr lang="en-GB" sz="1800" smtClean="0"/>
              <a:t>www.everychildmatters.gov.uk/resources-and-practice</a:t>
            </a:r>
          </a:p>
          <a:p>
            <a:pPr eaLnBrk="1" hangingPunct="1">
              <a:lnSpc>
                <a:spcPct val="80000"/>
              </a:lnSpc>
            </a:pPr>
            <a:r>
              <a:rPr lang="en-GB" sz="1800" smtClean="0"/>
              <a:t>Integrated working case examples</a:t>
            </a:r>
          </a:p>
          <a:p>
            <a:pPr lvl="1" eaLnBrk="1" hangingPunct="1">
              <a:lnSpc>
                <a:spcPct val="80000"/>
              </a:lnSpc>
            </a:pPr>
            <a:r>
              <a:rPr lang="en-GB" sz="1800" smtClean="0"/>
              <a:t>www.everychildmatters.gov.uk/resources-and-practice</a:t>
            </a:r>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19651_DfES_ECM_4">
  <a:themeElements>
    <a:clrScheme name="19651_DfES_ECM_4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9651_DfES_ECM_4">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19651_DfES_ECM_4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9651_DfES_ECM_4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9651_DfES_ECM_4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9651_DfES_ECM_4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9651_DfES_ECM_4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9651_DfES_ECM_4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9651_DfES_ECM_4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4971</TotalTime>
  <Words>1993</Words>
  <Application>Microsoft Office PowerPoint</Application>
  <PresentationFormat>On-screen Show (4:3)</PresentationFormat>
  <Paragraphs>252</Paragraphs>
  <Slides>31</Slides>
  <Notes>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Arial</vt:lpstr>
      <vt:lpstr>Times</vt:lpstr>
      <vt:lpstr>Times New Roman</vt:lpstr>
      <vt:lpstr>Trebuchet MS</vt:lpstr>
      <vt:lpstr>Wingdings</vt:lpstr>
      <vt:lpstr>19651_DfES_ECM_4</vt:lpstr>
      <vt:lpstr>Clarity</vt:lpstr>
      <vt:lpstr>PowerPoint Presentation</vt:lpstr>
      <vt:lpstr>Children in the UK: Facts </vt:lpstr>
      <vt:lpstr>More facts</vt:lpstr>
      <vt:lpstr>Question</vt:lpstr>
      <vt:lpstr>Outline</vt:lpstr>
      <vt:lpstr>Outcomes</vt:lpstr>
      <vt:lpstr>Main Points</vt:lpstr>
      <vt:lpstr>Breakdown</vt:lpstr>
      <vt:lpstr>Breakdown</vt:lpstr>
      <vt:lpstr>Further Aims and Objectives</vt:lpstr>
      <vt:lpstr>Practitioners and Integrated Working</vt:lpstr>
      <vt:lpstr>PowerPoint Presentation</vt:lpstr>
      <vt:lpstr>Every Child Matters</vt:lpstr>
      <vt:lpstr>Duties placed by Children Act 2004</vt:lpstr>
      <vt:lpstr>Children’s Act 2004</vt:lpstr>
      <vt:lpstr>ECM: Children’s Trust in Action</vt:lpstr>
      <vt:lpstr>Integrated Working</vt:lpstr>
      <vt:lpstr>Benefits</vt:lpstr>
      <vt:lpstr>Guiding principles for front-line staff</vt:lpstr>
      <vt:lpstr>Feedback </vt:lpstr>
      <vt:lpstr>Feedback</vt:lpstr>
      <vt:lpstr>Issues</vt:lpstr>
      <vt:lpstr>Issues </vt:lpstr>
      <vt:lpstr>Issues</vt:lpstr>
      <vt:lpstr>Wales</vt:lpstr>
      <vt:lpstr>7 Core Aims</vt:lpstr>
      <vt:lpstr>7 Core Aims</vt:lpstr>
      <vt:lpstr>Safeguarding Children in Wales</vt:lpstr>
      <vt:lpstr>Programme For Children and Young People</vt:lpstr>
      <vt:lpstr>Early Years Outcomes Framework</vt:lpstr>
      <vt:lpstr>Reading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Tania</dc:creator>
  <cp:lastModifiedBy>Karen Hudson</cp:lastModifiedBy>
  <cp:revision>360</cp:revision>
  <cp:lastPrinted>2015-11-23T08:18:02Z</cp:lastPrinted>
  <dcterms:created xsi:type="dcterms:W3CDTF">1601-01-01T00:00:00Z</dcterms:created>
  <dcterms:modified xsi:type="dcterms:W3CDTF">2016-11-07T16:29:56Z</dcterms:modified>
</cp:coreProperties>
</file>