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6" r:id="rId4"/>
    <p:sldId id="267" r:id="rId5"/>
    <p:sldId id="269" r:id="rId6"/>
    <p:sldId id="268" r:id="rId7"/>
    <p:sldId id="260" r:id="rId8"/>
    <p:sldId id="261" r:id="rId9"/>
    <p:sldId id="262" r:id="rId10"/>
    <p:sldId id="263" r:id="rId11"/>
    <p:sldId id="264" r:id="rId12"/>
    <p:sldId id="265" r:id="rId13"/>
    <p:sldId id="275" r:id="rId14"/>
    <p:sldId id="257" r:id="rId15"/>
    <p:sldId id="258" r:id="rId16"/>
    <p:sldId id="272" r:id="rId17"/>
    <p:sldId id="270" r:id="rId18"/>
    <p:sldId id="271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Event set up!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-8706" y="3525725"/>
            <a:ext cx="10955792" cy="550333"/>
          </a:xfrm>
        </p:spPr>
        <p:txBody>
          <a:bodyPr/>
          <a:lstStyle/>
          <a:p>
            <a:r>
              <a:rPr lang="en-GB" dirty="0" smtClean="0"/>
              <a:t>Operations Management – Meetings, Incentives, Conventions &amp;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970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Shows, Exhibitions &amp;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Lay out </a:t>
            </a:r>
          </a:p>
          <a:p>
            <a:pPr marL="0" indent="0">
              <a:buNone/>
            </a:pPr>
            <a:r>
              <a:rPr lang="en-GB" dirty="0" smtClean="0"/>
              <a:t>Floor plans </a:t>
            </a:r>
          </a:p>
          <a:p>
            <a:pPr marL="0" indent="0">
              <a:buNone/>
            </a:pPr>
            <a:r>
              <a:rPr lang="en-GB" dirty="0" smtClean="0"/>
              <a:t>Designs</a:t>
            </a:r>
          </a:p>
          <a:p>
            <a:pPr marL="0" indent="0">
              <a:buNone/>
            </a:pPr>
            <a:r>
              <a:rPr lang="en-GB" dirty="0" smtClean="0"/>
              <a:t>Through put &amp; Control</a:t>
            </a:r>
          </a:p>
          <a:p>
            <a:pPr marL="0" indent="0">
              <a:buNone/>
            </a:pPr>
            <a:r>
              <a:rPr lang="en-GB" dirty="0" smtClean="0"/>
              <a:t>Music</a:t>
            </a:r>
          </a:p>
          <a:p>
            <a:pPr marL="0" indent="0">
              <a:buNone/>
            </a:pPr>
            <a:r>
              <a:rPr lang="en-GB" dirty="0" smtClean="0"/>
              <a:t>Colour coded </a:t>
            </a:r>
          </a:p>
          <a:p>
            <a:pPr marL="0" indent="0">
              <a:buNone/>
            </a:pPr>
            <a:r>
              <a:rPr lang="en-GB" dirty="0" smtClean="0"/>
              <a:t>Directions</a:t>
            </a:r>
          </a:p>
          <a:p>
            <a:pPr marL="0" indent="0">
              <a:buNone/>
            </a:pPr>
            <a:r>
              <a:rPr lang="en-GB" dirty="0" smtClean="0"/>
              <a:t>Sense of place</a:t>
            </a:r>
          </a:p>
          <a:p>
            <a:pPr marL="0" indent="0">
              <a:buNone/>
            </a:pPr>
            <a:r>
              <a:rPr lang="en-GB" dirty="0" smtClean="0"/>
              <a:t>signage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025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Floor plans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80754"/>
            <a:ext cx="10394707" cy="3693831"/>
          </a:xfrm>
        </p:spPr>
        <p:txBody>
          <a:bodyPr/>
          <a:lstStyle/>
          <a:p>
            <a:r>
              <a:rPr lang="en-GB" dirty="0" smtClean="0"/>
              <a:t>Movement</a:t>
            </a:r>
          </a:p>
          <a:p>
            <a:r>
              <a:rPr lang="en-GB" dirty="0" smtClean="0"/>
              <a:t>Attractions </a:t>
            </a:r>
          </a:p>
          <a:p>
            <a:r>
              <a:rPr lang="en-GB" dirty="0" smtClean="0"/>
              <a:t>Food and </a:t>
            </a:r>
            <a:r>
              <a:rPr lang="en-GB" dirty="0" err="1" smtClean="0"/>
              <a:t>bev</a:t>
            </a:r>
            <a:r>
              <a:rPr lang="en-GB" dirty="0" smtClean="0"/>
              <a:t> </a:t>
            </a:r>
          </a:p>
          <a:p>
            <a:r>
              <a:rPr lang="en-GB" dirty="0" smtClean="0"/>
              <a:t>Seating </a:t>
            </a:r>
          </a:p>
        </p:txBody>
      </p:sp>
    </p:spTree>
    <p:extLst>
      <p:ext uri="{BB962C8B-B14F-4D97-AF65-F5344CB8AC3E}">
        <p14:creationId xmlns:p14="http://schemas.microsoft.com/office/powerpoint/2010/main" val="2555634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417" y="0"/>
            <a:ext cx="8017266" cy="1419497"/>
          </a:xfrm>
        </p:spPr>
        <p:txBody>
          <a:bodyPr/>
          <a:lstStyle/>
          <a:p>
            <a:r>
              <a:rPr lang="en-GB" dirty="0" smtClean="0"/>
              <a:t>Stand design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27909"/>
            <a:ext cx="10394707" cy="4763587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Positioning 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Costing 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Edges, centre, corners,  entrance &amp; </a:t>
            </a:r>
            <a:r>
              <a:rPr lang="en-GB" dirty="0" smtClean="0">
                <a:solidFill>
                  <a:prstClr val="black"/>
                </a:solidFill>
              </a:rPr>
              <a:t>Exit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Branding 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Signage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Colours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Carpeting 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Lighting 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Image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Design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plants</a:t>
            </a:r>
          </a:p>
          <a:p>
            <a:pPr lvl="0">
              <a:buClr>
                <a:srgbClr val="B80E0F"/>
              </a:buClr>
            </a:pP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68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Down On Layout!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Cost!</a:t>
            </a:r>
          </a:p>
          <a:p>
            <a:r>
              <a:rPr lang="en-GB" dirty="0" smtClean="0"/>
              <a:t>Design</a:t>
            </a:r>
          </a:p>
          <a:p>
            <a:r>
              <a:rPr lang="en-GB" dirty="0" smtClean="0"/>
              <a:t>Attract Attention </a:t>
            </a:r>
          </a:p>
          <a:p>
            <a:r>
              <a:rPr lang="en-GB" dirty="0" smtClean="0"/>
              <a:t>Access</a:t>
            </a:r>
          </a:p>
          <a:p>
            <a:r>
              <a:rPr lang="en-GB" dirty="0" smtClean="0"/>
              <a:t>Traffic</a:t>
            </a:r>
          </a:p>
          <a:p>
            <a:r>
              <a:rPr lang="en-GB" dirty="0" smtClean="0"/>
              <a:t>Messaging </a:t>
            </a:r>
          </a:p>
          <a:p>
            <a:r>
              <a:rPr lang="en-GB" dirty="0" smtClean="0"/>
              <a:t>Traffic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856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0549" y="685800"/>
            <a:ext cx="7782134" cy="1151965"/>
          </a:xfrm>
        </p:spPr>
        <p:txBody>
          <a:bodyPr/>
          <a:lstStyle/>
          <a:p>
            <a:r>
              <a:rPr lang="en-GB" dirty="0" smtClean="0"/>
              <a:t>booths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72046"/>
            <a:ext cx="10394707" cy="386660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Low Cost</a:t>
            </a:r>
          </a:p>
          <a:p>
            <a:r>
              <a:rPr lang="en-GB" dirty="0" smtClean="0"/>
              <a:t>Pop Up or Pre Built </a:t>
            </a:r>
          </a:p>
          <a:p>
            <a:r>
              <a:rPr lang="en-GB" dirty="0" smtClean="0"/>
              <a:t>Images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Need to promote</a:t>
            </a:r>
          </a:p>
          <a:p>
            <a:r>
              <a:rPr lang="en-GB" dirty="0" smtClean="0"/>
              <a:t>Activities</a:t>
            </a:r>
          </a:p>
          <a:p>
            <a:r>
              <a:rPr lang="en-GB" dirty="0" smtClean="0"/>
              <a:t>Meet &amp; Greet &amp; Interact</a:t>
            </a:r>
          </a:p>
          <a:p>
            <a:r>
              <a:rPr lang="en-GB" dirty="0" smtClean="0"/>
              <a:t>Blockages</a:t>
            </a:r>
          </a:p>
          <a:p>
            <a:r>
              <a:rPr lang="en-GB" dirty="0" smtClean="0"/>
              <a:t>Hospitality</a:t>
            </a:r>
          </a:p>
          <a:p>
            <a:r>
              <a:rPr lang="en-GB" dirty="0" smtClean="0"/>
              <a:t>Give </a:t>
            </a:r>
            <a:r>
              <a:rPr lang="en-GB" dirty="0" err="1" smtClean="0"/>
              <a:t>Aways</a:t>
            </a:r>
            <a:r>
              <a:rPr lang="en-GB" dirty="0" smtClean="0"/>
              <a:t> &amp; Bags!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111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Axis  Lay 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Axis </a:t>
            </a:r>
          </a:p>
          <a:p>
            <a:r>
              <a:rPr lang="en-GB" dirty="0" smtClean="0"/>
              <a:t>central structure</a:t>
            </a:r>
          </a:p>
          <a:p>
            <a:r>
              <a:rPr lang="en-GB" dirty="0" smtClean="0"/>
              <a:t>tall tower for identification</a:t>
            </a:r>
          </a:p>
          <a:p>
            <a:r>
              <a:rPr lang="en-GB" dirty="0" smtClean="0"/>
              <a:t>Hospitality / storage</a:t>
            </a:r>
            <a:endParaRPr lang="en-GB" dirty="0"/>
          </a:p>
          <a:p>
            <a:r>
              <a:rPr lang="en-GB" dirty="0" smtClean="0"/>
              <a:t> surrounded by areas of equal importance</a:t>
            </a:r>
          </a:p>
          <a:p>
            <a:r>
              <a:rPr lang="en-GB" dirty="0" smtClean="0"/>
              <a:t>good for stand sharing</a:t>
            </a:r>
          </a:p>
          <a:p>
            <a:r>
              <a:rPr lang="en-GB" dirty="0" smtClean="0"/>
              <a:t> Free Flow of Traffic,</a:t>
            </a:r>
          </a:p>
          <a:p>
            <a:r>
              <a:rPr lang="en-GB" dirty="0" smtClean="0"/>
              <a:t>possibility to higher tier on tower for VIP’s</a:t>
            </a:r>
          </a:p>
          <a:p>
            <a:r>
              <a:rPr lang="en-GB" dirty="0" smtClean="0"/>
              <a:t>Staff can not see all guests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7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Centre Piece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Central display at the back of the stand</a:t>
            </a:r>
          </a:p>
          <a:p>
            <a:r>
              <a:rPr lang="en-GB" dirty="0" smtClean="0"/>
              <a:t>One message or activity taking centre of attention and drawing in visitor</a:t>
            </a:r>
          </a:p>
          <a:p>
            <a:r>
              <a:rPr lang="en-GB" dirty="0" smtClean="0"/>
              <a:t>Needs to be raised on a podium to be seen</a:t>
            </a:r>
          </a:p>
          <a:p>
            <a:r>
              <a:rPr lang="en-GB" dirty="0" smtClean="0"/>
              <a:t>Branding vital</a:t>
            </a:r>
          </a:p>
          <a:p>
            <a:r>
              <a:rPr lang="en-GB" dirty="0" smtClean="0"/>
              <a:t>Clear and uncluttered stand with open access </a:t>
            </a:r>
          </a:p>
          <a:p>
            <a:r>
              <a:rPr lang="en-GB" dirty="0" smtClean="0"/>
              <a:t>Easy to staff  as delegates are visible</a:t>
            </a:r>
          </a:p>
          <a:p>
            <a:r>
              <a:rPr lang="en-GB" dirty="0" smtClean="0"/>
              <a:t>Can cause over crowding or stand to appear empty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14825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Enclosed or semi enclosed</a:t>
            </a:r>
          </a:p>
          <a:p>
            <a:r>
              <a:rPr lang="en-GB" dirty="0" err="1" smtClean="0"/>
              <a:t>Vip</a:t>
            </a:r>
            <a:r>
              <a:rPr lang="en-GB" dirty="0" smtClean="0"/>
              <a:t> access</a:t>
            </a:r>
          </a:p>
          <a:p>
            <a:r>
              <a:rPr lang="en-GB" dirty="0" smtClean="0"/>
              <a:t>Promotional attraction</a:t>
            </a:r>
          </a:p>
          <a:p>
            <a:r>
              <a:rPr lang="en-GB" dirty="0" smtClean="0"/>
              <a:t>Delegates become captive audience</a:t>
            </a:r>
          </a:p>
          <a:p>
            <a:r>
              <a:rPr lang="en-GB" dirty="0" smtClean="0"/>
              <a:t>Staff control</a:t>
            </a:r>
          </a:p>
          <a:p>
            <a:r>
              <a:rPr lang="en-GB" dirty="0" smtClean="0"/>
              <a:t>Entrance and exits can create blockages</a:t>
            </a:r>
          </a:p>
          <a:p>
            <a:r>
              <a:rPr lang="en-GB" dirty="0" smtClean="0"/>
              <a:t>Fear to enter</a:t>
            </a:r>
          </a:p>
          <a:p>
            <a:r>
              <a:rPr lang="en-GB" dirty="0" smtClean="0"/>
              <a:t>Only suitable if you wish to limit </a:t>
            </a:r>
            <a:r>
              <a:rPr lang="en-GB" dirty="0" err="1" smtClean="0"/>
              <a:t>attendence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492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Formal</a:t>
            </a:r>
          </a:p>
          <a:p>
            <a:r>
              <a:rPr lang="en-GB" dirty="0" smtClean="0"/>
              <a:t>Suitable for presentation</a:t>
            </a:r>
          </a:p>
          <a:p>
            <a:r>
              <a:rPr lang="en-GB" dirty="0" smtClean="0"/>
              <a:t>Product info stations can be set up</a:t>
            </a:r>
          </a:p>
          <a:p>
            <a:r>
              <a:rPr lang="en-GB" dirty="0" smtClean="0"/>
              <a:t>Can look empty or not enough seats</a:t>
            </a:r>
          </a:p>
          <a:p>
            <a:r>
              <a:rPr lang="en-GB" dirty="0" smtClean="0"/>
              <a:t>Needs planned activities as well as presentations to keep interest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01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Conglomeration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Arbitrary arrangement of shapes and activities</a:t>
            </a:r>
          </a:p>
          <a:p>
            <a:r>
              <a:rPr lang="en-GB" dirty="0" smtClean="0"/>
              <a:t>Unique</a:t>
            </a:r>
          </a:p>
          <a:p>
            <a:r>
              <a:rPr lang="en-GB" dirty="0" smtClean="0"/>
              <a:t>Varied layout</a:t>
            </a:r>
          </a:p>
          <a:p>
            <a:r>
              <a:rPr lang="en-GB" dirty="0" smtClean="0"/>
              <a:t>Mixed needs and usage</a:t>
            </a:r>
          </a:p>
          <a:p>
            <a:r>
              <a:rPr lang="en-GB" dirty="0" smtClean="0"/>
              <a:t>Signage &amp; branding vital</a:t>
            </a:r>
          </a:p>
          <a:p>
            <a:r>
              <a:rPr lang="en-GB" dirty="0" smtClean="0"/>
              <a:t>Needs to consider traffic flow</a:t>
            </a:r>
          </a:p>
          <a:p>
            <a:r>
              <a:rPr lang="en-GB" dirty="0" smtClean="0"/>
              <a:t>Attention is not focused and can be lost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009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Plaza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Central space</a:t>
            </a:r>
          </a:p>
          <a:p>
            <a:r>
              <a:rPr lang="en-GB" dirty="0" smtClean="0"/>
              <a:t>Structures pushed out to the edges</a:t>
            </a:r>
          </a:p>
          <a:p>
            <a:r>
              <a:rPr lang="en-GB" dirty="0" smtClean="0"/>
              <a:t>Creates a short cut and encourages delegates to enter</a:t>
            </a:r>
          </a:p>
          <a:p>
            <a:r>
              <a:rPr lang="en-GB" dirty="0" smtClean="0"/>
              <a:t>Need to balance spaces and activities</a:t>
            </a:r>
          </a:p>
          <a:p>
            <a:r>
              <a:rPr lang="en-GB" dirty="0" smtClean="0"/>
              <a:t>Easy to staff &amp; manage delegates</a:t>
            </a:r>
          </a:p>
          <a:p>
            <a:r>
              <a:rPr lang="en-GB" dirty="0" smtClean="0"/>
              <a:t>Rest areas, seating, hospitality and events encourages delegates to stay &amp; engage</a:t>
            </a:r>
          </a:p>
        </p:txBody>
      </p:sp>
    </p:spTree>
    <p:extLst>
      <p:ext uri="{BB962C8B-B14F-4D97-AF65-F5344CB8AC3E}">
        <p14:creationId xmlns:p14="http://schemas.microsoft.com/office/powerpoint/2010/main" val="1631879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Impact!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086" y="2185980"/>
            <a:ext cx="3544388" cy="296962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006" y="522515"/>
            <a:ext cx="4876799" cy="498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238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Meetings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Theatre – Rows, stage, formal, conventions</a:t>
            </a:r>
          </a:p>
          <a:p>
            <a:r>
              <a:rPr lang="en-GB" dirty="0" smtClean="0"/>
              <a:t>Classroom – rows, tables, pc, workshops, interactive</a:t>
            </a:r>
          </a:p>
          <a:p>
            <a:r>
              <a:rPr lang="en-GB" dirty="0" smtClean="0"/>
              <a:t>Banquet – round tables, 6-14 per table, formal, gala events, seating plan, viewing issues</a:t>
            </a:r>
          </a:p>
          <a:p>
            <a:r>
              <a:rPr lang="en-GB" dirty="0" smtClean="0"/>
              <a:t>Cabaret – long tables, open end to view, stage, </a:t>
            </a:r>
          </a:p>
          <a:p>
            <a:r>
              <a:rPr lang="en-GB" dirty="0" smtClean="0"/>
              <a:t>Board room – single large table, brainstorming, break outs, small dinners</a:t>
            </a:r>
          </a:p>
          <a:p>
            <a:r>
              <a:rPr lang="en-GB" dirty="0" smtClean="0"/>
              <a:t>U shape – one end open, presenter, smaller meetings / break outs, interactive</a:t>
            </a:r>
          </a:p>
          <a:p>
            <a:r>
              <a:rPr lang="en-GB" dirty="0" smtClean="0"/>
              <a:t>Cocktail / reception – no layout, informal, high tables, drinks receptions, networking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337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Attention to detail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Layout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theming</a:t>
            </a:r>
          </a:p>
          <a:p>
            <a:r>
              <a:rPr lang="en-GB" dirty="0" smtClean="0"/>
              <a:t>Colours</a:t>
            </a:r>
          </a:p>
          <a:p>
            <a:r>
              <a:rPr lang="en-GB" dirty="0" smtClean="0"/>
              <a:t>Av</a:t>
            </a:r>
          </a:p>
          <a:p>
            <a:r>
              <a:rPr lang="en-GB" dirty="0" err="1" smtClean="0"/>
              <a:t>Ligthing</a:t>
            </a:r>
            <a:endParaRPr lang="en-GB" dirty="0"/>
          </a:p>
          <a:p>
            <a:r>
              <a:rPr lang="en-GB" dirty="0" smtClean="0"/>
              <a:t>Music</a:t>
            </a:r>
          </a:p>
          <a:p>
            <a:r>
              <a:rPr lang="en-GB" dirty="0" smtClean="0"/>
              <a:t>flexibility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5502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with impact!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5842" y="685800"/>
            <a:ext cx="3056924" cy="418029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18" y="1541962"/>
            <a:ext cx="71247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05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Events with Impact!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4620" y="1619794"/>
            <a:ext cx="3030582" cy="463295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427" y="391886"/>
            <a:ext cx="3491256" cy="480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23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with impact!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661" y="1837765"/>
            <a:ext cx="4415366" cy="33115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4054" y="240323"/>
            <a:ext cx="2859740" cy="470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25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with impact!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237" y="685800"/>
            <a:ext cx="4415366" cy="33115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1" y="2194816"/>
            <a:ext cx="5869577" cy="279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982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with impact!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327" y="922927"/>
            <a:ext cx="3222170" cy="4180296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" y="1837765"/>
            <a:ext cx="5756366" cy="326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317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68</TotalTime>
  <Words>482</Words>
  <Application>Microsoft Office PowerPoint</Application>
  <PresentationFormat>Widescreen</PresentationFormat>
  <Paragraphs>119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Impact</vt:lpstr>
      <vt:lpstr>Main Event</vt:lpstr>
      <vt:lpstr>Event set up!</vt:lpstr>
      <vt:lpstr>Trade Shows, Exhibitions &amp; Events</vt:lpstr>
      <vt:lpstr>Floor plans </vt:lpstr>
      <vt:lpstr>Stand design </vt:lpstr>
      <vt:lpstr>Low Down On Layout!</vt:lpstr>
      <vt:lpstr>booths</vt:lpstr>
      <vt:lpstr>Axis  Lay out</vt:lpstr>
      <vt:lpstr>Centre Piece Layout</vt:lpstr>
      <vt:lpstr>Fortress layout</vt:lpstr>
      <vt:lpstr>Theatre Layout</vt:lpstr>
      <vt:lpstr>Conglomeration layout</vt:lpstr>
      <vt:lpstr>Plaza layout</vt:lpstr>
      <vt:lpstr>Virtual Impact!</vt:lpstr>
      <vt:lpstr>Meetings Layout</vt:lpstr>
      <vt:lpstr>Attention to detail</vt:lpstr>
      <vt:lpstr>Events with impact!</vt:lpstr>
      <vt:lpstr>  Events with Impact!</vt:lpstr>
      <vt:lpstr>Events with impact!</vt:lpstr>
      <vt:lpstr>Events with impact!</vt:lpstr>
      <vt:lpstr>Events with impact!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set up!</dc:title>
  <dc:creator>Jacqui Jones</dc:creator>
  <cp:lastModifiedBy>Jacqui Jones</cp:lastModifiedBy>
  <cp:revision>1</cp:revision>
  <dcterms:created xsi:type="dcterms:W3CDTF">2020-10-11T20:43:57Z</dcterms:created>
  <dcterms:modified xsi:type="dcterms:W3CDTF">2020-10-11T21:52:42Z</dcterms:modified>
</cp:coreProperties>
</file>