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1"/>
  </p:notesMasterIdLst>
  <p:sldIdLst>
    <p:sldId id="256" r:id="rId5"/>
    <p:sldId id="258" r:id="rId6"/>
    <p:sldId id="259" r:id="rId7"/>
    <p:sldId id="260" r:id="rId8"/>
    <p:sldId id="261" r:id="rId9"/>
    <p:sldId id="262" r:id="rId10"/>
    <p:sldId id="300" r:id="rId11"/>
    <p:sldId id="301" r:id="rId12"/>
    <p:sldId id="275" r:id="rId13"/>
    <p:sldId id="302" r:id="rId14"/>
    <p:sldId id="257" r:id="rId15"/>
    <p:sldId id="306" r:id="rId16"/>
    <p:sldId id="307" r:id="rId17"/>
    <p:sldId id="303" r:id="rId18"/>
    <p:sldId id="282" r:id="rId19"/>
    <p:sldId id="304" r:id="rId20"/>
    <p:sldId id="305" r:id="rId21"/>
    <p:sldId id="309" r:id="rId22"/>
    <p:sldId id="310" r:id="rId23"/>
    <p:sldId id="311" r:id="rId24"/>
    <p:sldId id="312" r:id="rId25"/>
    <p:sldId id="313" r:id="rId26"/>
    <p:sldId id="314" r:id="rId27"/>
    <p:sldId id="315" r:id="rId28"/>
    <p:sldId id="316" r:id="rId29"/>
    <p:sldId id="317" r:id="rId30"/>
    <p:sldId id="264" r:id="rId31"/>
    <p:sldId id="265" r:id="rId32"/>
    <p:sldId id="266" r:id="rId33"/>
    <p:sldId id="267" r:id="rId34"/>
    <p:sldId id="268" r:id="rId35"/>
    <p:sldId id="270" r:id="rId36"/>
    <p:sldId id="298" r:id="rId37"/>
    <p:sldId id="278" r:id="rId38"/>
    <p:sldId id="279" r:id="rId39"/>
    <p:sldId id="269" r:id="rId40"/>
    <p:sldId id="271" r:id="rId41"/>
    <p:sldId id="274" r:id="rId42"/>
    <p:sldId id="273" r:id="rId43"/>
    <p:sldId id="276" r:id="rId44"/>
    <p:sldId id="277" r:id="rId45"/>
    <p:sldId id="280" r:id="rId46"/>
    <p:sldId id="281" r:id="rId47"/>
    <p:sldId id="283" r:id="rId48"/>
    <p:sldId id="285" r:id="rId49"/>
    <p:sldId id="289" r:id="rId50"/>
    <p:sldId id="292" r:id="rId51"/>
    <p:sldId id="299" r:id="rId52"/>
    <p:sldId id="287" r:id="rId53"/>
    <p:sldId id="293" r:id="rId54"/>
    <p:sldId id="290" r:id="rId55"/>
    <p:sldId id="291" r:id="rId56"/>
    <p:sldId id="294" r:id="rId57"/>
    <p:sldId id="295" r:id="rId58"/>
    <p:sldId id="296" r:id="rId59"/>
    <p:sldId id="297"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83CEA4-B80F-7D38-DFCB-96E492C6BF20}" v="1" dt="2025-02-16T22:38:03.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968"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y Nicholas" userId="S::k.nicholas@uwtsd.ac.uk::94ffe60b-26c7-490f-b0fd-0d7e33c2d814" providerId="AD" clId="Web-{8083CEA4-B80F-7D38-DFCB-96E492C6BF20}"/>
    <pc:docChg chg="modSld addMainMaster delMainMaster">
      <pc:chgData name="Kerry Nicholas" userId="S::k.nicholas@uwtsd.ac.uk::94ffe60b-26c7-490f-b0fd-0d7e33c2d814" providerId="AD" clId="Web-{8083CEA4-B80F-7D38-DFCB-96E492C6BF20}" dt="2025-02-16T22:38:03.968" v="0"/>
      <pc:docMkLst>
        <pc:docMk/>
      </pc:docMkLst>
      <pc:sldChg chg="modSp mod modClrScheme chgLayout">
        <pc:chgData name="Kerry Nicholas" userId="S::k.nicholas@uwtsd.ac.uk::94ffe60b-26c7-490f-b0fd-0d7e33c2d814" providerId="AD" clId="Web-{8083CEA4-B80F-7D38-DFCB-96E492C6BF20}" dt="2025-02-16T22:38:03.968" v="0"/>
        <pc:sldMkLst>
          <pc:docMk/>
          <pc:sldMk cId="1752265739" sldId="256"/>
        </pc:sldMkLst>
        <pc:spChg chg="mod ord">
          <ac:chgData name="Kerry Nicholas" userId="S::k.nicholas@uwtsd.ac.uk::94ffe60b-26c7-490f-b0fd-0d7e33c2d814" providerId="AD" clId="Web-{8083CEA4-B80F-7D38-DFCB-96E492C6BF20}" dt="2025-02-16T22:38:03.968" v="0"/>
          <ac:spMkLst>
            <pc:docMk/>
            <pc:sldMk cId="1752265739" sldId="256"/>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752265739" sldId="256"/>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0" sldId="257"/>
        </pc:sldMkLst>
        <pc:spChg chg="mod ord">
          <ac:chgData name="Kerry Nicholas" userId="S::k.nicholas@uwtsd.ac.uk::94ffe60b-26c7-490f-b0fd-0d7e33c2d814" providerId="AD" clId="Web-{8083CEA4-B80F-7D38-DFCB-96E492C6BF20}" dt="2025-02-16T22:38:03.968" v="0"/>
          <ac:spMkLst>
            <pc:docMk/>
            <pc:sldMk cId="0" sldId="257"/>
            <ac:spMk id="15363" creationId="{53B99CC5-BD0B-4E77-9F50-1D935F0B2161}"/>
          </ac:spMkLst>
        </pc:spChg>
        <pc:spChg chg="mod ord">
          <ac:chgData name="Kerry Nicholas" userId="S::k.nicholas@uwtsd.ac.uk::94ffe60b-26c7-490f-b0fd-0d7e33c2d814" providerId="AD" clId="Web-{8083CEA4-B80F-7D38-DFCB-96E492C6BF20}" dt="2025-02-16T22:38:03.968" v="0"/>
          <ac:spMkLst>
            <pc:docMk/>
            <pc:sldMk cId="0" sldId="257"/>
            <ac:spMk id="18434" creationId="{7E2A97A0-0FAC-422F-94CA-1F973C81F2B4}"/>
          </ac:spMkLst>
        </pc:spChg>
      </pc:sldChg>
      <pc:sldChg chg="modSp mod modClrScheme chgLayout">
        <pc:chgData name="Kerry Nicholas" userId="S::k.nicholas@uwtsd.ac.uk::94ffe60b-26c7-490f-b0fd-0d7e33c2d814" providerId="AD" clId="Web-{8083CEA4-B80F-7D38-DFCB-96E492C6BF20}" dt="2025-02-16T22:38:03.968" v="0"/>
        <pc:sldMkLst>
          <pc:docMk/>
          <pc:sldMk cId="148351574" sldId="258"/>
        </pc:sldMkLst>
        <pc:spChg chg="mod ord">
          <ac:chgData name="Kerry Nicholas" userId="S::k.nicholas@uwtsd.ac.uk::94ffe60b-26c7-490f-b0fd-0d7e33c2d814" providerId="AD" clId="Web-{8083CEA4-B80F-7D38-DFCB-96E492C6BF20}" dt="2025-02-16T22:38:03.968" v="0"/>
          <ac:spMkLst>
            <pc:docMk/>
            <pc:sldMk cId="148351574" sldId="258"/>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48351574" sldId="258"/>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901980060" sldId="259"/>
        </pc:sldMkLst>
        <pc:spChg chg="mod ord">
          <ac:chgData name="Kerry Nicholas" userId="S::k.nicholas@uwtsd.ac.uk::94ffe60b-26c7-490f-b0fd-0d7e33c2d814" providerId="AD" clId="Web-{8083CEA4-B80F-7D38-DFCB-96E492C6BF20}" dt="2025-02-16T22:38:03.968" v="0"/>
          <ac:spMkLst>
            <pc:docMk/>
            <pc:sldMk cId="3901980060" sldId="259"/>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901980060" sldId="259"/>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2685579120" sldId="260"/>
        </pc:sldMkLst>
        <pc:spChg chg="mod ord">
          <ac:chgData name="Kerry Nicholas" userId="S::k.nicholas@uwtsd.ac.uk::94ffe60b-26c7-490f-b0fd-0d7e33c2d814" providerId="AD" clId="Web-{8083CEA4-B80F-7D38-DFCB-96E492C6BF20}" dt="2025-02-16T22:38:03.968" v="0"/>
          <ac:spMkLst>
            <pc:docMk/>
            <pc:sldMk cId="2685579120" sldId="260"/>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2685579120" sldId="260"/>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635653207" sldId="261"/>
        </pc:sldMkLst>
        <pc:spChg chg="mod ord">
          <ac:chgData name="Kerry Nicholas" userId="S::k.nicholas@uwtsd.ac.uk::94ffe60b-26c7-490f-b0fd-0d7e33c2d814" providerId="AD" clId="Web-{8083CEA4-B80F-7D38-DFCB-96E492C6BF20}" dt="2025-02-16T22:38:03.968" v="0"/>
          <ac:spMkLst>
            <pc:docMk/>
            <pc:sldMk cId="635653207" sldId="261"/>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635653207" sldId="261"/>
            <ac:spMk id="4" creationId="{00000000-0000-0000-0000-000000000000}"/>
          </ac:spMkLst>
        </pc:spChg>
        <pc:spChg chg="mod ord">
          <ac:chgData name="Kerry Nicholas" userId="S::k.nicholas@uwtsd.ac.uk::94ffe60b-26c7-490f-b0fd-0d7e33c2d814" providerId="AD" clId="Web-{8083CEA4-B80F-7D38-DFCB-96E492C6BF20}" dt="2025-02-16T22:38:03.968" v="0"/>
          <ac:spMkLst>
            <pc:docMk/>
            <pc:sldMk cId="635653207" sldId="261"/>
            <ac:spMk id="5"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241349775" sldId="262"/>
        </pc:sldMkLst>
        <pc:spChg chg="mod ord">
          <ac:chgData name="Kerry Nicholas" userId="S::k.nicholas@uwtsd.ac.uk::94ffe60b-26c7-490f-b0fd-0d7e33c2d814" providerId="AD" clId="Web-{8083CEA4-B80F-7D38-DFCB-96E492C6BF20}" dt="2025-02-16T22:38:03.968" v="0"/>
          <ac:spMkLst>
            <pc:docMk/>
            <pc:sldMk cId="241349775" sldId="262"/>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241349775" sldId="262"/>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850457163" sldId="264"/>
        </pc:sldMkLst>
        <pc:graphicFrameChg chg="mod ord">
          <ac:chgData name="Kerry Nicholas" userId="S::k.nicholas@uwtsd.ac.uk::94ffe60b-26c7-490f-b0fd-0d7e33c2d814" providerId="AD" clId="Web-{8083CEA4-B80F-7D38-DFCB-96E492C6BF20}" dt="2025-02-16T22:38:03.968" v="0"/>
          <ac:graphicFrameMkLst>
            <pc:docMk/>
            <pc:sldMk cId="850457163" sldId="264"/>
            <ac:graphicFrameMk id="5" creationId="{00000000-0000-0000-0000-000000000000}"/>
          </ac:graphicFrameMkLst>
        </pc:graphicFrameChg>
      </pc:sldChg>
      <pc:sldChg chg="modSp mod modClrScheme chgLayout">
        <pc:chgData name="Kerry Nicholas" userId="S::k.nicholas@uwtsd.ac.uk::94ffe60b-26c7-490f-b0fd-0d7e33c2d814" providerId="AD" clId="Web-{8083CEA4-B80F-7D38-DFCB-96E492C6BF20}" dt="2025-02-16T22:38:03.968" v="0"/>
        <pc:sldMkLst>
          <pc:docMk/>
          <pc:sldMk cId="3080055150" sldId="265"/>
        </pc:sldMkLst>
        <pc:spChg chg="mod ord">
          <ac:chgData name="Kerry Nicholas" userId="S::k.nicholas@uwtsd.ac.uk::94ffe60b-26c7-490f-b0fd-0d7e33c2d814" providerId="AD" clId="Web-{8083CEA4-B80F-7D38-DFCB-96E492C6BF20}" dt="2025-02-16T22:38:03.968" v="0"/>
          <ac:spMkLst>
            <pc:docMk/>
            <pc:sldMk cId="3080055150" sldId="265"/>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699382475" sldId="266"/>
        </pc:sldMkLst>
        <pc:spChg chg="mod ord">
          <ac:chgData name="Kerry Nicholas" userId="S::k.nicholas@uwtsd.ac.uk::94ffe60b-26c7-490f-b0fd-0d7e33c2d814" providerId="AD" clId="Web-{8083CEA4-B80F-7D38-DFCB-96E492C6BF20}" dt="2025-02-16T22:38:03.968" v="0"/>
          <ac:spMkLst>
            <pc:docMk/>
            <pc:sldMk cId="1699382475" sldId="266"/>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699382475" sldId="266"/>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804239613" sldId="267"/>
        </pc:sldMkLst>
        <pc:spChg chg="mod ord">
          <ac:chgData name="Kerry Nicholas" userId="S::k.nicholas@uwtsd.ac.uk::94ffe60b-26c7-490f-b0fd-0d7e33c2d814" providerId="AD" clId="Web-{8083CEA4-B80F-7D38-DFCB-96E492C6BF20}" dt="2025-02-16T22:38:03.968" v="0"/>
          <ac:spMkLst>
            <pc:docMk/>
            <pc:sldMk cId="804239613" sldId="267"/>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804239613" sldId="267"/>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374843434" sldId="268"/>
        </pc:sldMkLst>
        <pc:spChg chg="mod ord">
          <ac:chgData name="Kerry Nicholas" userId="S::k.nicholas@uwtsd.ac.uk::94ffe60b-26c7-490f-b0fd-0d7e33c2d814" providerId="AD" clId="Web-{8083CEA4-B80F-7D38-DFCB-96E492C6BF20}" dt="2025-02-16T22:38:03.968" v="0"/>
          <ac:spMkLst>
            <pc:docMk/>
            <pc:sldMk cId="3374843434" sldId="268"/>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374843434" sldId="268"/>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2813367115" sldId="269"/>
        </pc:sldMkLst>
        <pc:spChg chg="mod ord">
          <ac:chgData name="Kerry Nicholas" userId="S::k.nicholas@uwtsd.ac.uk::94ffe60b-26c7-490f-b0fd-0d7e33c2d814" providerId="AD" clId="Web-{8083CEA4-B80F-7D38-DFCB-96E492C6BF20}" dt="2025-02-16T22:38:03.968" v="0"/>
          <ac:spMkLst>
            <pc:docMk/>
            <pc:sldMk cId="2813367115" sldId="269"/>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2813367115" sldId="269"/>
            <ac:spMk id="3" creationId="{00000000-0000-0000-0000-000000000000}"/>
          </ac:spMkLst>
        </pc:spChg>
        <pc:spChg chg="mod ord">
          <ac:chgData name="Kerry Nicholas" userId="S::k.nicholas@uwtsd.ac.uk::94ffe60b-26c7-490f-b0fd-0d7e33c2d814" providerId="AD" clId="Web-{8083CEA4-B80F-7D38-DFCB-96E492C6BF20}" dt="2025-02-16T22:38:03.968" v="0"/>
          <ac:spMkLst>
            <pc:docMk/>
            <pc:sldMk cId="2813367115" sldId="269"/>
            <ac:spMk id="4"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960823374" sldId="270"/>
        </pc:sldMkLst>
        <pc:spChg chg="mod ord">
          <ac:chgData name="Kerry Nicholas" userId="S::k.nicholas@uwtsd.ac.uk::94ffe60b-26c7-490f-b0fd-0d7e33c2d814" providerId="AD" clId="Web-{8083CEA4-B80F-7D38-DFCB-96E492C6BF20}" dt="2025-02-16T22:38:03.968" v="0"/>
          <ac:spMkLst>
            <pc:docMk/>
            <pc:sldMk cId="3960823374" sldId="270"/>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960823374" sldId="270"/>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90137972" sldId="271"/>
        </pc:sldMkLst>
        <pc:spChg chg="mod ord">
          <ac:chgData name="Kerry Nicholas" userId="S::k.nicholas@uwtsd.ac.uk::94ffe60b-26c7-490f-b0fd-0d7e33c2d814" providerId="AD" clId="Web-{8083CEA4-B80F-7D38-DFCB-96E492C6BF20}" dt="2025-02-16T22:38:03.968" v="0"/>
          <ac:spMkLst>
            <pc:docMk/>
            <pc:sldMk cId="390137972" sldId="271"/>
            <ac:spMk id="3" creationId="{00000000-0000-0000-0000-000000000000}"/>
          </ac:spMkLst>
        </pc:spChg>
        <pc:spChg chg="mod ord">
          <ac:chgData name="Kerry Nicholas" userId="S::k.nicholas@uwtsd.ac.uk::94ffe60b-26c7-490f-b0fd-0d7e33c2d814" providerId="AD" clId="Web-{8083CEA4-B80F-7D38-DFCB-96E492C6BF20}" dt="2025-02-16T22:38:03.968" v="0"/>
          <ac:spMkLst>
            <pc:docMk/>
            <pc:sldMk cId="390137972" sldId="271"/>
            <ac:spMk id="4"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335571412" sldId="273"/>
        </pc:sldMkLst>
        <pc:spChg chg="mod ord">
          <ac:chgData name="Kerry Nicholas" userId="S::k.nicholas@uwtsd.ac.uk::94ffe60b-26c7-490f-b0fd-0d7e33c2d814" providerId="AD" clId="Web-{8083CEA4-B80F-7D38-DFCB-96E492C6BF20}" dt="2025-02-16T22:38:03.968" v="0"/>
          <ac:spMkLst>
            <pc:docMk/>
            <pc:sldMk cId="1335571412" sldId="273"/>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335571412" sldId="273"/>
            <ac:spMk id="3" creationId="{00000000-0000-0000-0000-000000000000}"/>
          </ac:spMkLst>
        </pc:spChg>
        <pc:spChg chg="mod ord">
          <ac:chgData name="Kerry Nicholas" userId="S::k.nicholas@uwtsd.ac.uk::94ffe60b-26c7-490f-b0fd-0d7e33c2d814" providerId="AD" clId="Web-{8083CEA4-B80F-7D38-DFCB-96E492C6BF20}" dt="2025-02-16T22:38:03.968" v="0"/>
          <ac:spMkLst>
            <pc:docMk/>
            <pc:sldMk cId="1335571412" sldId="273"/>
            <ac:spMk id="5" creationId="{00000000-0000-0000-0000-000000000000}"/>
          </ac:spMkLst>
        </pc:spChg>
        <pc:spChg chg="mod ord">
          <ac:chgData name="Kerry Nicholas" userId="S::k.nicholas@uwtsd.ac.uk::94ffe60b-26c7-490f-b0fd-0d7e33c2d814" providerId="AD" clId="Web-{8083CEA4-B80F-7D38-DFCB-96E492C6BF20}" dt="2025-02-16T22:38:03.968" v="0"/>
          <ac:spMkLst>
            <pc:docMk/>
            <pc:sldMk cId="1335571412" sldId="273"/>
            <ac:spMk id="6" creationId="{00000000-0000-0000-0000-000000000000}"/>
          </ac:spMkLst>
        </pc:spChg>
        <pc:spChg chg="mod ord">
          <ac:chgData name="Kerry Nicholas" userId="S::k.nicholas@uwtsd.ac.uk::94ffe60b-26c7-490f-b0fd-0d7e33c2d814" providerId="AD" clId="Web-{8083CEA4-B80F-7D38-DFCB-96E492C6BF20}" dt="2025-02-16T22:38:03.968" v="0"/>
          <ac:spMkLst>
            <pc:docMk/>
            <pc:sldMk cId="1335571412" sldId="273"/>
            <ac:spMk id="7"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4213191033" sldId="274"/>
        </pc:sldMkLst>
        <pc:spChg chg="mod ord">
          <ac:chgData name="Kerry Nicholas" userId="S::k.nicholas@uwtsd.ac.uk::94ffe60b-26c7-490f-b0fd-0d7e33c2d814" providerId="AD" clId="Web-{8083CEA4-B80F-7D38-DFCB-96E492C6BF20}" dt="2025-02-16T22:38:03.968" v="0"/>
          <ac:spMkLst>
            <pc:docMk/>
            <pc:sldMk cId="4213191033" sldId="274"/>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4213191033" sldId="274"/>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0" sldId="275"/>
        </pc:sldMkLst>
        <pc:spChg chg="mod ord">
          <ac:chgData name="Kerry Nicholas" userId="S::k.nicholas@uwtsd.ac.uk::94ffe60b-26c7-490f-b0fd-0d7e33c2d814" providerId="AD" clId="Web-{8083CEA4-B80F-7D38-DFCB-96E492C6BF20}" dt="2025-02-16T22:38:03.968" v="0"/>
          <ac:spMkLst>
            <pc:docMk/>
            <pc:sldMk cId="0" sldId="275"/>
            <ac:spMk id="2" creationId="{42E75A7A-0B56-424B-A4A6-AEBAAE827EC3}"/>
          </ac:spMkLst>
        </pc:spChg>
        <pc:spChg chg="mod ord">
          <ac:chgData name="Kerry Nicholas" userId="S::k.nicholas@uwtsd.ac.uk::94ffe60b-26c7-490f-b0fd-0d7e33c2d814" providerId="AD" clId="Web-{8083CEA4-B80F-7D38-DFCB-96E492C6BF20}" dt="2025-02-16T22:38:03.968" v="0"/>
          <ac:spMkLst>
            <pc:docMk/>
            <pc:sldMk cId="0" sldId="275"/>
            <ac:spMk id="15363" creationId="{60627AF7-3662-45B0-878C-B25D7D4B4109}"/>
          </ac:spMkLst>
        </pc:spChg>
      </pc:sldChg>
      <pc:sldChg chg="modSp mod modClrScheme chgLayout">
        <pc:chgData name="Kerry Nicholas" userId="S::k.nicholas@uwtsd.ac.uk::94ffe60b-26c7-490f-b0fd-0d7e33c2d814" providerId="AD" clId="Web-{8083CEA4-B80F-7D38-DFCB-96E492C6BF20}" dt="2025-02-16T22:38:03.968" v="0"/>
        <pc:sldMkLst>
          <pc:docMk/>
          <pc:sldMk cId="1095752019" sldId="276"/>
        </pc:sldMkLst>
        <pc:spChg chg="mod ord">
          <ac:chgData name="Kerry Nicholas" userId="S::k.nicholas@uwtsd.ac.uk::94ffe60b-26c7-490f-b0fd-0d7e33c2d814" providerId="AD" clId="Web-{8083CEA4-B80F-7D38-DFCB-96E492C6BF20}" dt="2025-02-16T22:38:03.968" v="0"/>
          <ac:spMkLst>
            <pc:docMk/>
            <pc:sldMk cId="1095752019" sldId="276"/>
            <ac:spMk id="5" creationId="{00000000-0000-0000-0000-000000000000}"/>
          </ac:spMkLst>
        </pc:spChg>
        <pc:spChg chg="mod ord">
          <ac:chgData name="Kerry Nicholas" userId="S::k.nicholas@uwtsd.ac.uk::94ffe60b-26c7-490f-b0fd-0d7e33c2d814" providerId="AD" clId="Web-{8083CEA4-B80F-7D38-DFCB-96E492C6BF20}" dt="2025-02-16T22:38:03.968" v="0"/>
          <ac:spMkLst>
            <pc:docMk/>
            <pc:sldMk cId="1095752019" sldId="276"/>
            <ac:spMk id="6"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300714868" sldId="277"/>
        </pc:sldMkLst>
        <pc:spChg chg="mod ord">
          <ac:chgData name="Kerry Nicholas" userId="S::k.nicholas@uwtsd.ac.uk::94ffe60b-26c7-490f-b0fd-0d7e33c2d814" providerId="AD" clId="Web-{8083CEA4-B80F-7D38-DFCB-96E492C6BF20}" dt="2025-02-16T22:38:03.968" v="0"/>
          <ac:spMkLst>
            <pc:docMk/>
            <pc:sldMk cId="1300714868" sldId="277"/>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300714868" sldId="277"/>
            <ac:spMk id="3" creationId="{00000000-0000-0000-0000-000000000000}"/>
          </ac:spMkLst>
        </pc:spChg>
      </pc:sldChg>
      <pc:sldChg chg="mod modClrScheme chgLayout">
        <pc:chgData name="Kerry Nicholas" userId="S::k.nicholas@uwtsd.ac.uk::94ffe60b-26c7-490f-b0fd-0d7e33c2d814" providerId="AD" clId="Web-{8083CEA4-B80F-7D38-DFCB-96E492C6BF20}" dt="2025-02-16T22:38:03.968" v="0"/>
        <pc:sldMkLst>
          <pc:docMk/>
          <pc:sldMk cId="1227412244" sldId="278"/>
        </pc:sldMkLst>
      </pc:sldChg>
      <pc:sldChg chg="mod modClrScheme chgLayout">
        <pc:chgData name="Kerry Nicholas" userId="S::k.nicholas@uwtsd.ac.uk::94ffe60b-26c7-490f-b0fd-0d7e33c2d814" providerId="AD" clId="Web-{8083CEA4-B80F-7D38-DFCB-96E492C6BF20}" dt="2025-02-16T22:38:03.968" v="0"/>
        <pc:sldMkLst>
          <pc:docMk/>
          <pc:sldMk cId="2043277291" sldId="279"/>
        </pc:sldMkLst>
      </pc:sldChg>
      <pc:sldChg chg="modSp mod modClrScheme chgLayout">
        <pc:chgData name="Kerry Nicholas" userId="S::k.nicholas@uwtsd.ac.uk::94ffe60b-26c7-490f-b0fd-0d7e33c2d814" providerId="AD" clId="Web-{8083CEA4-B80F-7D38-DFCB-96E492C6BF20}" dt="2025-02-16T22:38:03.968" v="0"/>
        <pc:sldMkLst>
          <pc:docMk/>
          <pc:sldMk cId="3096292575" sldId="280"/>
        </pc:sldMkLst>
        <pc:spChg chg="mod ord">
          <ac:chgData name="Kerry Nicholas" userId="S::k.nicholas@uwtsd.ac.uk::94ffe60b-26c7-490f-b0fd-0d7e33c2d814" providerId="AD" clId="Web-{8083CEA4-B80F-7D38-DFCB-96E492C6BF20}" dt="2025-02-16T22:38:03.968" v="0"/>
          <ac:spMkLst>
            <pc:docMk/>
            <pc:sldMk cId="3096292575" sldId="280"/>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096292575" sldId="280"/>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867258535" sldId="281"/>
        </pc:sldMkLst>
        <pc:spChg chg="mod ord">
          <ac:chgData name="Kerry Nicholas" userId="S::k.nicholas@uwtsd.ac.uk::94ffe60b-26c7-490f-b0fd-0d7e33c2d814" providerId="AD" clId="Web-{8083CEA4-B80F-7D38-DFCB-96E492C6BF20}" dt="2025-02-16T22:38:03.968" v="0"/>
          <ac:spMkLst>
            <pc:docMk/>
            <pc:sldMk cId="1867258535" sldId="281"/>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867258535" sldId="281"/>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0" sldId="282"/>
        </pc:sldMkLst>
        <pc:spChg chg="mod ord">
          <ac:chgData name="Kerry Nicholas" userId="S::k.nicholas@uwtsd.ac.uk::94ffe60b-26c7-490f-b0fd-0d7e33c2d814" providerId="AD" clId="Web-{8083CEA4-B80F-7D38-DFCB-96E492C6BF20}" dt="2025-02-16T22:38:03.968" v="0"/>
          <ac:spMkLst>
            <pc:docMk/>
            <pc:sldMk cId="0" sldId="282"/>
            <ac:spMk id="2" creationId="{4BE69FFD-0848-49E5-88B9-8B99AA7BFF24}"/>
          </ac:spMkLst>
        </pc:spChg>
        <pc:picChg chg="mod ord">
          <ac:chgData name="Kerry Nicholas" userId="S::k.nicholas@uwtsd.ac.uk::94ffe60b-26c7-490f-b0fd-0d7e33c2d814" providerId="AD" clId="Web-{8083CEA4-B80F-7D38-DFCB-96E492C6BF20}" dt="2025-02-16T22:38:03.968" v="0"/>
          <ac:picMkLst>
            <pc:docMk/>
            <pc:sldMk cId="0" sldId="282"/>
            <ac:picMk id="19459" creationId="{50F2BC94-C5CB-451A-BD75-ACBE45302AB5}"/>
          </ac:picMkLst>
        </pc:picChg>
      </pc:sldChg>
      <pc:sldChg chg="modSp mod modClrScheme chgLayout">
        <pc:chgData name="Kerry Nicholas" userId="S::k.nicholas@uwtsd.ac.uk::94ffe60b-26c7-490f-b0fd-0d7e33c2d814" providerId="AD" clId="Web-{8083CEA4-B80F-7D38-DFCB-96E492C6BF20}" dt="2025-02-16T22:38:03.968" v="0"/>
        <pc:sldMkLst>
          <pc:docMk/>
          <pc:sldMk cId="2136906249" sldId="283"/>
        </pc:sldMkLst>
        <pc:spChg chg="mod ord">
          <ac:chgData name="Kerry Nicholas" userId="S::k.nicholas@uwtsd.ac.uk::94ffe60b-26c7-490f-b0fd-0d7e33c2d814" providerId="AD" clId="Web-{8083CEA4-B80F-7D38-DFCB-96E492C6BF20}" dt="2025-02-16T22:38:03.968" v="0"/>
          <ac:spMkLst>
            <pc:docMk/>
            <pc:sldMk cId="2136906249" sldId="283"/>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2136906249" sldId="283"/>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885961730" sldId="285"/>
        </pc:sldMkLst>
        <pc:spChg chg="mod ord">
          <ac:chgData name="Kerry Nicholas" userId="S::k.nicholas@uwtsd.ac.uk::94ffe60b-26c7-490f-b0fd-0d7e33c2d814" providerId="AD" clId="Web-{8083CEA4-B80F-7D38-DFCB-96E492C6BF20}" dt="2025-02-16T22:38:03.968" v="0"/>
          <ac:spMkLst>
            <pc:docMk/>
            <pc:sldMk cId="3885961730" sldId="285"/>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885961730" sldId="285"/>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330134175" sldId="287"/>
        </pc:sldMkLst>
        <pc:spChg chg="mod ord">
          <ac:chgData name="Kerry Nicholas" userId="S::k.nicholas@uwtsd.ac.uk::94ffe60b-26c7-490f-b0fd-0d7e33c2d814" providerId="AD" clId="Web-{8083CEA4-B80F-7D38-DFCB-96E492C6BF20}" dt="2025-02-16T22:38:03.968" v="0"/>
          <ac:spMkLst>
            <pc:docMk/>
            <pc:sldMk cId="3330134175" sldId="287"/>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330134175" sldId="287"/>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339318057" sldId="289"/>
        </pc:sldMkLst>
        <pc:spChg chg="mod ord">
          <ac:chgData name="Kerry Nicholas" userId="S::k.nicholas@uwtsd.ac.uk::94ffe60b-26c7-490f-b0fd-0d7e33c2d814" providerId="AD" clId="Web-{8083CEA4-B80F-7D38-DFCB-96E492C6BF20}" dt="2025-02-16T22:38:03.968" v="0"/>
          <ac:spMkLst>
            <pc:docMk/>
            <pc:sldMk cId="3339318057" sldId="289"/>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2822565775" sldId="290"/>
        </pc:sldMkLst>
        <pc:spChg chg="mod ord">
          <ac:chgData name="Kerry Nicholas" userId="S::k.nicholas@uwtsd.ac.uk::94ffe60b-26c7-490f-b0fd-0d7e33c2d814" providerId="AD" clId="Web-{8083CEA4-B80F-7D38-DFCB-96E492C6BF20}" dt="2025-02-16T22:38:03.968" v="0"/>
          <ac:spMkLst>
            <pc:docMk/>
            <pc:sldMk cId="2822565775" sldId="290"/>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2822565775" sldId="290"/>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259074924" sldId="291"/>
        </pc:sldMkLst>
        <pc:spChg chg="mod ord">
          <ac:chgData name="Kerry Nicholas" userId="S::k.nicholas@uwtsd.ac.uk::94ffe60b-26c7-490f-b0fd-0d7e33c2d814" providerId="AD" clId="Web-{8083CEA4-B80F-7D38-DFCB-96E492C6BF20}" dt="2025-02-16T22:38:03.968" v="0"/>
          <ac:spMkLst>
            <pc:docMk/>
            <pc:sldMk cId="1259074924" sldId="291"/>
            <ac:spMk id="3" creationId="{00000000-0000-0000-0000-000000000000}"/>
          </ac:spMkLst>
        </pc:spChg>
        <pc:spChg chg="mod ord">
          <ac:chgData name="Kerry Nicholas" userId="S::k.nicholas@uwtsd.ac.uk::94ffe60b-26c7-490f-b0fd-0d7e33c2d814" providerId="AD" clId="Web-{8083CEA4-B80F-7D38-DFCB-96E492C6BF20}" dt="2025-02-16T22:38:03.968" v="0"/>
          <ac:spMkLst>
            <pc:docMk/>
            <pc:sldMk cId="1259074924" sldId="291"/>
            <ac:spMk id="4" creationId="{00000000-0000-0000-0000-000000000000}"/>
          </ac:spMkLst>
        </pc:spChg>
      </pc:sldChg>
      <pc:sldChg chg="mod modClrScheme chgLayout">
        <pc:chgData name="Kerry Nicholas" userId="S::k.nicholas@uwtsd.ac.uk::94ffe60b-26c7-490f-b0fd-0d7e33c2d814" providerId="AD" clId="Web-{8083CEA4-B80F-7D38-DFCB-96E492C6BF20}" dt="2025-02-16T22:38:03.968" v="0"/>
        <pc:sldMkLst>
          <pc:docMk/>
          <pc:sldMk cId="2248090226" sldId="292"/>
        </pc:sldMkLst>
      </pc:sldChg>
      <pc:sldChg chg="modSp mod modClrScheme chgLayout">
        <pc:chgData name="Kerry Nicholas" userId="S::k.nicholas@uwtsd.ac.uk::94ffe60b-26c7-490f-b0fd-0d7e33c2d814" providerId="AD" clId="Web-{8083CEA4-B80F-7D38-DFCB-96E492C6BF20}" dt="2025-02-16T22:38:03.968" v="0"/>
        <pc:sldMkLst>
          <pc:docMk/>
          <pc:sldMk cId="1580310168" sldId="293"/>
        </pc:sldMkLst>
        <pc:spChg chg="mod ord">
          <ac:chgData name="Kerry Nicholas" userId="S::k.nicholas@uwtsd.ac.uk::94ffe60b-26c7-490f-b0fd-0d7e33c2d814" providerId="AD" clId="Web-{8083CEA4-B80F-7D38-DFCB-96E492C6BF20}" dt="2025-02-16T22:38:03.968" v="0"/>
          <ac:spMkLst>
            <pc:docMk/>
            <pc:sldMk cId="1580310168" sldId="293"/>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580310168" sldId="293"/>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2041141557" sldId="294"/>
        </pc:sldMkLst>
        <pc:spChg chg="mod ord">
          <ac:chgData name="Kerry Nicholas" userId="S::k.nicholas@uwtsd.ac.uk::94ffe60b-26c7-490f-b0fd-0d7e33c2d814" providerId="AD" clId="Web-{8083CEA4-B80F-7D38-DFCB-96E492C6BF20}" dt="2025-02-16T22:38:03.968" v="0"/>
          <ac:spMkLst>
            <pc:docMk/>
            <pc:sldMk cId="2041141557" sldId="294"/>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3345553427" sldId="295"/>
        </pc:sldMkLst>
        <pc:spChg chg="mod ord">
          <ac:chgData name="Kerry Nicholas" userId="S::k.nicholas@uwtsd.ac.uk::94ffe60b-26c7-490f-b0fd-0d7e33c2d814" providerId="AD" clId="Web-{8083CEA4-B80F-7D38-DFCB-96E492C6BF20}" dt="2025-02-16T22:38:03.968" v="0"/>
          <ac:spMkLst>
            <pc:docMk/>
            <pc:sldMk cId="3345553427" sldId="295"/>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3345553427" sldId="295"/>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572107547" sldId="296"/>
        </pc:sldMkLst>
        <pc:spChg chg="mod ord">
          <ac:chgData name="Kerry Nicholas" userId="S::k.nicholas@uwtsd.ac.uk::94ffe60b-26c7-490f-b0fd-0d7e33c2d814" providerId="AD" clId="Web-{8083CEA4-B80F-7D38-DFCB-96E492C6BF20}" dt="2025-02-16T22:38:03.968" v="0"/>
          <ac:spMkLst>
            <pc:docMk/>
            <pc:sldMk cId="1572107547" sldId="296"/>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572107547" sldId="296"/>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2095851173" sldId="297"/>
        </pc:sldMkLst>
        <pc:spChg chg="mod ord">
          <ac:chgData name="Kerry Nicholas" userId="S::k.nicholas@uwtsd.ac.uk::94ffe60b-26c7-490f-b0fd-0d7e33c2d814" providerId="AD" clId="Web-{8083CEA4-B80F-7D38-DFCB-96E492C6BF20}" dt="2025-02-16T22:38:03.968" v="0"/>
          <ac:spMkLst>
            <pc:docMk/>
            <pc:sldMk cId="2095851173" sldId="297"/>
            <ac:spMk id="4" creationId="{00000000-0000-0000-0000-000000000000}"/>
          </ac:spMkLst>
        </pc:spChg>
        <pc:picChg chg="mod ord">
          <ac:chgData name="Kerry Nicholas" userId="S::k.nicholas@uwtsd.ac.uk::94ffe60b-26c7-490f-b0fd-0d7e33c2d814" providerId="AD" clId="Web-{8083CEA4-B80F-7D38-DFCB-96E492C6BF20}" dt="2025-02-16T22:38:03.968" v="0"/>
          <ac:picMkLst>
            <pc:docMk/>
            <pc:sldMk cId="2095851173" sldId="297"/>
            <ac:picMk id="7" creationId="{00000000-0000-0000-0000-000000000000}"/>
          </ac:picMkLst>
        </pc:picChg>
        <pc:picChg chg="mod ord">
          <ac:chgData name="Kerry Nicholas" userId="S::k.nicholas@uwtsd.ac.uk::94ffe60b-26c7-490f-b0fd-0d7e33c2d814" providerId="AD" clId="Web-{8083CEA4-B80F-7D38-DFCB-96E492C6BF20}" dt="2025-02-16T22:38:03.968" v="0"/>
          <ac:picMkLst>
            <pc:docMk/>
            <pc:sldMk cId="2095851173" sldId="297"/>
            <ac:picMk id="8" creationId="{00000000-0000-0000-0000-000000000000}"/>
          </ac:picMkLst>
        </pc:picChg>
      </pc:sldChg>
      <pc:sldChg chg="modSp mod modClrScheme chgLayout">
        <pc:chgData name="Kerry Nicholas" userId="S::k.nicholas@uwtsd.ac.uk::94ffe60b-26c7-490f-b0fd-0d7e33c2d814" providerId="AD" clId="Web-{8083CEA4-B80F-7D38-DFCB-96E492C6BF20}" dt="2025-02-16T22:38:03.968" v="0"/>
        <pc:sldMkLst>
          <pc:docMk/>
          <pc:sldMk cId="197731253" sldId="298"/>
        </pc:sldMkLst>
        <pc:spChg chg="mod ord">
          <ac:chgData name="Kerry Nicholas" userId="S::k.nicholas@uwtsd.ac.uk::94ffe60b-26c7-490f-b0fd-0d7e33c2d814" providerId="AD" clId="Web-{8083CEA4-B80F-7D38-DFCB-96E492C6BF20}" dt="2025-02-16T22:38:03.968" v="0"/>
          <ac:spMkLst>
            <pc:docMk/>
            <pc:sldMk cId="197731253" sldId="298"/>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97731253" sldId="298"/>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1813011840" sldId="299"/>
        </pc:sldMkLst>
        <pc:spChg chg="mod ord">
          <ac:chgData name="Kerry Nicholas" userId="S::k.nicholas@uwtsd.ac.uk::94ffe60b-26c7-490f-b0fd-0d7e33c2d814" providerId="AD" clId="Web-{8083CEA4-B80F-7D38-DFCB-96E492C6BF20}" dt="2025-02-16T22:38:03.968" v="0"/>
          <ac:spMkLst>
            <pc:docMk/>
            <pc:sldMk cId="1813011840" sldId="299"/>
            <ac:spMk id="2" creationId="{00000000-0000-0000-0000-000000000000}"/>
          </ac:spMkLst>
        </pc:spChg>
        <pc:spChg chg="mod ord">
          <ac:chgData name="Kerry Nicholas" userId="S::k.nicholas@uwtsd.ac.uk::94ffe60b-26c7-490f-b0fd-0d7e33c2d814" providerId="AD" clId="Web-{8083CEA4-B80F-7D38-DFCB-96E492C6BF20}" dt="2025-02-16T22:38:03.968" v="0"/>
          <ac:spMkLst>
            <pc:docMk/>
            <pc:sldMk cId="1813011840" sldId="299"/>
            <ac:spMk id="3" creationId="{00000000-0000-0000-0000-000000000000}"/>
          </ac:spMkLst>
        </pc:spChg>
      </pc:sldChg>
      <pc:sldChg chg="modSp mod modClrScheme chgLayout">
        <pc:chgData name="Kerry Nicholas" userId="S::k.nicholas@uwtsd.ac.uk::94ffe60b-26c7-490f-b0fd-0d7e33c2d814" providerId="AD" clId="Web-{8083CEA4-B80F-7D38-DFCB-96E492C6BF20}" dt="2025-02-16T22:38:03.968" v="0"/>
        <pc:sldMkLst>
          <pc:docMk/>
          <pc:sldMk cId="0" sldId="300"/>
        </pc:sldMkLst>
        <pc:spChg chg="mod ord">
          <ac:chgData name="Kerry Nicholas" userId="S::k.nicholas@uwtsd.ac.uk::94ffe60b-26c7-490f-b0fd-0d7e33c2d814" providerId="AD" clId="Web-{8083CEA4-B80F-7D38-DFCB-96E492C6BF20}" dt="2025-02-16T22:38:03.968" v="0"/>
          <ac:spMkLst>
            <pc:docMk/>
            <pc:sldMk cId="0" sldId="300"/>
            <ac:spMk id="2" creationId="{095A59AA-778F-4088-A439-2F426F1EE37D}"/>
          </ac:spMkLst>
        </pc:spChg>
        <pc:spChg chg="mod ord">
          <ac:chgData name="Kerry Nicholas" userId="S::k.nicholas@uwtsd.ac.uk::94ffe60b-26c7-490f-b0fd-0d7e33c2d814" providerId="AD" clId="Web-{8083CEA4-B80F-7D38-DFCB-96E492C6BF20}" dt="2025-02-16T22:38:03.968" v="0"/>
          <ac:spMkLst>
            <pc:docMk/>
            <pc:sldMk cId="0" sldId="300"/>
            <ac:spMk id="13315" creationId="{ABC3E2C7-E350-4F77-9CF0-6CA19AC0A9A0}"/>
          </ac:spMkLst>
        </pc:spChg>
      </pc:sldChg>
      <pc:sldChg chg="modSp mod modClrScheme chgLayout">
        <pc:chgData name="Kerry Nicholas" userId="S::k.nicholas@uwtsd.ac.uk::94ffe60b-26c7-490f-b0fd-0d7e33c2d814" providerId="AD" clId="Web-{8083CEA4-B80F-7D38-DFCB-96E492C6BF20}" dt="2025-02-16T22:38:03.968" v="0"/>
        <pc:sldMkLst>
          <pc:docMk/>
          <pc:sldMk cId="0" sldId="301"/>
        </pc:sldMkLst>
        <pc:spChg chg="mod ord">
          <ac:chgData name="Kerry Nicholas" userId="S::k.nicholas@uwtsd.ac.uk::94ffe60b-26c7-490f-b0fd-0d7e33c2d814" providerId="AD" clId="Web-{8083CEA4-B80F-7D38-DFCB-96E492C6BF20}" dt="2025-02-16T22:38:03.968" v="0"/>
          <ac:spMkLst>
            <pc:docMk/>
            <pc:sldMk cId="0" sldId="301"/>
            <ac:spMk id="3" creationId="{D5DDACE8-F229-4FB0-AE8E-C55820F1433D}"/>
          </ac:spMkLst>
        </pc:spChg>
        <pc:spChg chg="mod ord">
          <ac:chgData name="Kerry Nicholas" userId="S::k.nicholas@uwtsd.ac.uk::94ffe60b-26c7-490f-b0fd-0d7e33c2d814" providerId="AD" clId="Web-{8083CEA4-B80F-7D38-DFCB-96E492C6BF20}" dt="2025-02-16T22:38:03.968" v="0"/>
          <ac:spMkLst>
            <pc:docMk/>
            <pc:sldMk cId="0" sldId="301"/>
            <ac:spMk id="14339" creationId="{8AB62E95-D12B-4FBF-8060-BC08E7DC3FC3}"/>
          </ac:spMkLst>
        </pc:spChg>
      </pc:sldChg>
      <pc:sldChg chg="modSp mod modClrScheme chgLayout">
        <pc:chgData name="Kerry Nicholas" userId="S::k.nicholas@uwtsd.ac.uk::94ffe60b-26c7-490f-b0fd-0d7e33c2d814" providerId="AD" clId="Web-{8083CEA4-B80F-7D38-DFCB-96E492C6BF20}" dt="2025-02-16T22:38:03.968" v="0"/>
        <pc:sldMkLst>
          <pc:docMk/>
          <pc:sldMk cId="0" sldId="302"/>
        </pc:sldMkLst>
        <pc:spChg chg="mod ord">
          <ac:chgData name="Kerry Nicholas" userId="S::k.nicholas@uwtsd.ac.uk::94ffe60b-26c7-490f-b0fd-0d7e33c2d814" providerId="AD" clId="Web-{8083CEA4-B80F-7D38-DFCB-96E492C6BF20}" dt="2025-02-16T22:38:03.968" v="0"/>
          <ac:spMkLst>
            <pc:docMk/>
            <pc:sldMk cId="0" sldId="302"/>
            <ac:spMk id="2" creationId="{9AEF820A-00A0-471E-A6DC-A7098695E689}"/>
          </ac:spMkLst>
        </pc:spChg>
        <pc:picChg chg="mod ord">
          <ac:chgData name="Kerry Nicholas" userId="S::k.nicholas@uwtsd.ac.uk::94ffe60b-26c7-490f-b0fd-0d7e33c2d814" providerId="AD" clId="Web-{8083CEA4-B80F-7D38-DFCB-96E492C6BF20}" dt="2025-02-16T22:38:03.968" v="0"/>
          <ac:picMkLst>
            <pc:docMk/>
            <pc:sldMk cId="0" sldId="302"/>
            <ac:picMk id="16387" creationId="{43E3337E-3E95-45F2-B28E-1FB6DF217ED7}"/>
          </ac:picMkLst>
        </pc:picChg>
      </pc:sldChg>
      <pc:sldChg chg="modSp mod modClrScheme chgLayout">
        <pc:chgData name="Kerry Nicholas" userId="S::k.nicholas@uwtsd.ac.uk::94ffe60b-26c7-490f-b0fd-0d7e33c2d814" providerId="AD" clId="Web-{8083CEA4-B80F-7D38-DFCB-96E492C6BF20}" dt="2025-02-16T22:38:03.968" v="0"/>
        <pc:sldMkLst>
          <pc:docMk/>
          <pc:sldMk cId="0" sldId="303"/>
        </pc:sldMkLst>
        <pc:spChg chg="mod ord">
          <ac:chgData name="Kerry Nicholas" userId="S::k.nicholas@uwtsd.ac.uk::94ffe60b-26c7-490f-b0fd-0d7e33c2d814" providerId="AD" clId="Web-{8083CEA4-B80F-7D38-DFCB-96E492C6BF20}" dt="2025-02-16T22:38:03.968" v="0"/>
          <ac:spMkLst>
            <pc:docMk/>
            <pc:sldMk cId="0" sldId="303"/>
            <ac:spMk id="2" creationId="{ED87DD88-6821-475C-B5AC-F30DED1852A7}"/>
          </ac:spMkLst>
        </pc:spChg>
        <pc:picChg chg="mod ord">
          <ac:chgData name="Kerry Nicholas" userId="S::k.nicholas@uwtsd.ac.uk::94ffe60b-26c7-490f-b0fd-0d7e33c2d814" providerId="AD" clId="Web-{8083CEA4-B80F-7D38-DFCB-96E492C6BF20}" dt="2025-02-16T22:38:03.968" v="0"/>
          <ac:picMkLst>
            <pc:docMk/>
            <pc:sldMk cId="0" sldId="303"/>
            <ac:picMk id="17411" creationId="{E3A84FCF-0BAD-40BB-B379-828BFA2F3F21}"/>
          </ac:picMkLst>
        </pc:picChg>
      </pc:sldChg>
      <pc:sldChg chg="modSp mod modClrScheme chgLayout">
        <pc:chgData name="Kerry Nicholas" userId="S::k.nicholas@uwtsd.ac.uk::94ffe60b-26c7-490f-b0fd-0d7e33c2d814" providerId="AD" clId="Web-{8083CEA4-B80F-7D38-DFCB-96E492C6BF20}" dt="2025-02-16T22:38:03.968" v="0"/>
        <pc:sldMkLst>
          <pc:docMk/>
          <pc:sldMk cId="0" sldId="304"/>
        </pc:sldMkLst>
        <pc:spChg chg="mod ord">
          <ac:chgData name="Kerry Nicholas" userId="S::k.nicholas@uwtsd.ac.uk::94ffe60b-26c7-490f-b0fd-0d7e33c2d814" providerId="AD" clId="Web-{8083CEA4-B80F-7D38-DFCB-96E492C6BF20}" dt="2025-02-16T22:38:03.968" v="0"/>
          <ac:spMkLst>
            <pc:docMk/>
            <pc:sldMk cId="0" sldId="304"/>
            <ac:spMk id="2" creationId="{A1D1E63C-728B-4EA5-A7CB-6E83788481F4}"/>
          </ac:spMkLst>
        </pc:spChg>
        <pc:picChg chg="mod ord">
          <ac:chgData name="Kerry Nicholas" userId="S::k.nicholas@uwtsd.ac.uk::94ffe60b-26c7-490f-b0fd-0d7e33c2d814" providerId="AD" clId="Web-{8083CEA4-B80F-7D38-DFCB-96E492C6BF20}" dt="2025-02-16T22:38:03.968" v="0"/>
          <ac:picMkLst>
            <pc:docMk/>
            <pc:sldMk cId="0" sldId="304"/>
            <ac:picMk id="20483" creationId="{20E5BD18-0EF3-4B39-B6B0-15EBCC6C65E9}"/>
          </ac:picMkLst>
        </pc:picChg>
      </pc:sldChg>
      <pc:sldChg chg="modSp mod modClrScheme chgLayout">
        <pc:chgData name="Kerry Nicholas" userId="S::k.nicholas@uwtsd.ac.uk::94ffe60b-26c7-490f-b0fd-0d7e33c2d814" providerId="AD" clId="Web-{8083CEA4-B80F-7D38-DFCB-96E492C6BF20}" dt="2025-02-16T22:38:03.968" v="0"/>
        <pc:sldMkLst>
          <pc:docMk/>
          <pc:sldMk cId="0" sldId="305"/>
        </pc:sldMkLst>
        <pc:spChg chg="mod ord">
          <ac:chgData name="Kerry Nicholas" userId="S::k.nicholas@uwtsd.ac.uk::94ffe60b-26c7-490f-b0fd-0d7e33c2d814" providerId="AD" clId="Web-{8083CEA4-B80F-7D38-DFCB-96E492C6BF20}" dt="2025-02-16T22:38:03.968" v="0"/>
          <ac:spMkLst>
            <pc:docMk/>
            <pc:sldMk cId="0" sldId="305"/>
            <ac:spMk id="2" creationId="{4542D36B-4A0F-4A83-B043-22CB1019BE25}"/>
          </ac:spMkLst>
        </pc:spChg>
        <pc:spChg chg="mod ord">
          <ac:chgData name="Kerry Nicholas" userId="S::k.nicholas@uwtsd.ac.uk::94ffe60b-26c7-490f-b0fd-0d7e33c2d814" providerId="AD" clId="Web-{8083CEA4-B80F-7D38-DFCB-96E492C6BF20}" dt="2025-02-16T22:38:03.968" v="0"/>
          <ac:spMkLst>
            <pc:docMk/>
            <pc:sldMk cId="0" sldId="305"/>
            <ac:spMk id="21507" creationId="{BCE5C927-95AA-48B6-984B-4F2CDECA98FF}"/>
          </ac:spMkLst>
        </pc:spChg>
      </pc:sldChg>
      <pc:sldChg chg="modSp mod modClrScheme chgLayout">
        <pc:chgData name="Kerry Nicholas" userId="S::k.nicholas@uwtsd.ac.uk::94ffe60b-26c7-490f-b0fd-0d7e33c2d814" providerId="AD" clId="Web-{8083CEA4-B80F-7D38-DFCB-96E492C6BF20}" dt="2025-02-16T22:38:03.968" v="0"/>
        <pc:sldMkLst>
          <pc:docMk/>
          <pc:sldMk cId="0" sldId="306"/>
        </pc:sldMkLst>
        <pc:spChg chg="mod ord">
          <ac:chgData name="Kerry Nicholas" userId="S::k.nicholas@uwtsd.ac.uk::94ffe60b-26c7-490f-b0fd-0d7e33c2d814" providerId="AD" clId="Web-{8083CEA4-B80F-7D38-DFCB-96E492C6BF20}" dt="2025-02-16T22:38:03.968" v="0"/>
          <ac:spMkLst>
            <pc:docMk/>
            <pc:sldMk cId="0" sldId="306"/>
            <ac:spMk id="4099" creationId="{0F632965-AD7C-4C2B-9E9C-1CF8D1469476}"/>
          </ac:spMkLst>
        </pc:spChg>
        <pc:spChg chg="mod ord">
          <ac:chgData name="Kerry Nicholas" userId="S::k.nicholas@uwtsd.ac.uk::94ffe60b-26c7-490f-b0fd-0d7e33c2d814" providerId="AD" clId="Web-{8083CEA4-B80F-7D38-DFCB-96E492C6BF20}" dt="2025-02-16T22:38:03.968" v="0"/>
          <ac:spMkLst>
            <pc:docMk/>
            <pc:sldMk cId="0" sldId="306"/>
            <ac:spMk id="22530" creationId="{2317120C-73BD-49BB-B130-E18DB93356F4}"/>
          </ac:spMkLst>
        </pc:spChg>
      </pc:sldChg>
      <pc:sldChg chg="modSp mod modClrScheme chgLayout">
        <pc:chgData name="Kerry Nicholas" userId="S::k.nicholas@uwtsd.ac.uk::94ffe60b-26c7-490f-b0fd-0d7e33c2d814" providerId="AD" clId="Web-{8083CEA4-B80F-7D38-DFCB-96E492C6BF20}" dt="2025-02-16T22:38:03.968" v="0"/>
        <pc:sldMkLst>
          <pc:docMk/>
          <pc:sldMk cId="0" sldId="307"/>
        </pc:sldMkLst>
        <pc:spChg chg="mod ord">
          <ac:chgData name="Kerry Nicholas" userId="S::k.nicholas@uwtsd.ac.uk::94ffe60b-26c7-490f-b0fd-0d7e33c2d814" providerId="AD" clId="Web-{8083CEA4-B80F-7D38-DFCB-96E492C6BF20}" dt="2025-02-16T22:38:03.968" v="0"/>
          <ac:spMkLst>
            <pc:docMk/>
            <pc:sldMk cId="0" sldId="307"/>
            <ac:spMk id="23554" creationId="{FDE0A998-0A5A-44D9-BF6B-DD704C09052D}"/>
          </ac:spMkLst>
        </pc:spChg>
        <pc:spChg chg="mod ord">
          <ac:chgData name="Kerry Nicholas" userId="S::k.nicholas@uwtsd.ac.uk::94ffe60b-26c7-490f-b0fd-0d7e33c2d814" providerId="AD" clId="Web-{8083CEA4-B80F-7D38-DFCB-96E492C6BF20}" dt="2025-02-16T22:38:03.968" v="0"/>
          <ac:spMkLst>
            <pc:docMk/>
            <pc:sldMk cId="0" sldId="307"/>
            <ac:spMk id="23555" creationId="{CB005E26-92C4-4ABB-96F4-28E0547B3EE8}"/>
          </ac:spMkLst>
        </pc:spChg>
      </pc:sldChg>
      <pc:sldChg chg="modSp mod modClrScheme chgLayout">
        <pc:chgData name="Kerry Nicholas" userId="S::k.nicholas@uwtsd.ac.uk::94ffe60b-26c7-490f-b0fd-0d7e33c2d814" providerId="AD" clId="Web-{8083CEA4-B80F-7D38-DFCB-96E492C6BF20}" dt="2025-02-16T22:38:03.968" v="0"/>
        <pc:sldMkLst>
          <pc:docMk/>
          <pc:sldMk cId="0" sldId="309"/>
        </pc:sldMkLst>
        <pc:spChg chg="mod ord">
          <ac:chgData name="Kerry Nicholas" userId="S::k.nicholas@uwtsd.ac.uk::94ffe60b-26c7-490f-b0fd-0d7e33c2d814" providerId="AD" clId="Web-{8083CEA4-B80F-7D38-DFCB-96E492C6BF20}" dt="2025-02-16T22:38:03.968" v="0"/>
          <ac:spMkLst>
            <pc:docMk/>
            <pc:sldMk cId="0" sldId="309"/>
            <ac:spMk id="21507" creationId="{6870838A-C973-4D66-AB1E-D24E3AAE956D}"/>
          </ac:spMkLst>
        </pc:spChg>
        <pc:spChg chg="mod ord">
          <ac:chgData name="Kerry Nicholas" userId="S::k.nicholas@uwtsd.ac.uk::94ffe60b-26c7-490f-b0fd-0d7e33c2d814" providerId="AD" clId="Web-{8083CEA4-B80F-7D38-DFCB-96E492C6BF20}" dt="2025-02-16T22:38:03.968" v="0"/>
          <ac:spMkLst>
            <pc:docMk/>
            <pc:sldMk cId="0" sldId="309"/>
            <ac:spMk id="25602" creationId="{58B6A4E7-19A8-4576-8514-667C2C99B113}"/>
          </ac:spMkLst>
        </pc:spChg>
      </pc:sldChg>
      <pc:sldChg chg="modSp mod modClrScheme chgLayout">
        <pc:chgData name="Kerry Nicholas" userId="S::k.nicholas@uwtsd.ac.uk::94ffe60b-26c7-490f-b0fd-0d7e33c2d814" providerId="AD" clId="Web-{8083CEA4-B80F-7D38-DFCB-96E492C6BF20}" dt="2025-02-16T22:38:03.968" v="0"/>
        <pc:sldMkLst>
          <pc:docMk/>
          <pc:sldMk cId="0" sldId="310"/>
        </pc:sldMkLst>
        <pc:spChg chg="mod ord">
          <ac:chgData name="Kerry Nicholas" userId="S::k.nicholas@uwtsd.ac.uk::94ffe60b-26c7-490f-b0fd-0d7e33c2d814" providerId="AD" clId="Web-{8083CEA4-B80F-7D38-DFCB-96E492C6BF20}" dt="2025-02-16T22:38:03.968" v="0"/>
          <ac:spMkLst>
            <pc:docMk/>
            <pc:sldMk cId="0" sldId="310"/>
            <ac:spMk id="26626" creationId="{0995CBB7-CA05-43B5-99E5-8088C81061A6}"/>
          </ac:spMkLst>
        </pc:spChg>
        <pc:spChg chg="mod ord">
          <ac:chgData name="Kerry Nicholas" userId="S::k.nicholas@uwtsd.ac.uk::94ffe60b-26c7-490f-b0fd-0d7e33c2d814" providerId="AD" clId="Web-{8083CEA4-B80F-7D38-DFCB-96E492C6BF20}" dt="2025-02-16T22:38:03.968" v="0"/>
          <ac:spMkLst>
            <pc:docMk/>
            <pc:sldMk cId="0" sldId="310"/>
            <ac:spMk id="26627" creationId="{298FFDDF-8112-4E24-91C7-0EF8CED7CAFA}"/>
          </ac:spMkLst>
        </pc:spChg>
      </pc:sldChg>
      <pc:sldChg chg="modSp mod modClrScheme chgLayout">
        <pc:chgData name="Kerry Nicholas" userId="S::k.nicholas@uwtsd.ac.uk::94ffe60b-26c7-490f-b0fd-0d7e33c2d814" providerId="AD" clId="Web-{8083CEA4-B80F-7D38-DFCB-96E492C6BF20}" dt="2025-02-16T22:38:03.968" v="0"/>
        <pc:sldMkLst>
          <pc:docMk/>
          <pc:sldMk cId="0" sldId="311"/>
        </pc:sldMkLst>
        <pc:spChg chg="mod ord">
          <ac:chgData name="Kerry Nicholas" userId="S::k.nicholas@uwtsd.ac.uk::94ffe60b-26c7-490f-b0fd-0d7e33c2d814" providerId="AD" clId="Web-{8083CEA4-B80F-7D38-DFCB-96E492C6BF20}" dt="2025-02-16T22:38:03.968" v="0"/>
          <ac:spMkLst>
            <pc:docMk/>
            <pc:sldMk cId="0" sldId="311"/>
            <ac:spMk id="3" creationId="{87036428-259B-4BBF-BED9-366E1418FC16}"/>
          </ac:spMkLst>
        </pc:spChg>
        <pc:spChg chg="mod ord">
          <ac:chgData name="Kerry Nicholas" userId="S::k.nicholas@uwtsd.ac.uk::94ffe60b-26c7-490f-b0fd-0d7e33c2d814" providerId="AD" clId="Web-{8083CEA4-B80F-7D38-DFCB-96E492C6BF20}" dt="2025-02-16T22:38:03.968" v="0"/>
          <ac:spMkLst>
            <pc:docMk/>
            <pc:sldMk cId="0" sldId="311"/>
            <ac:spMk id="27650" creationId="{82648E8B-D02F-4021-A93F-736A00FFA9DA}"/>
          </ac:spMkLst>
        </pc:spChg>
      </pc:sldChg>
      <pc:sldChg chg="modSp mod modClrScheme chgLayout">
        <pc:chgData name="Kerry Nicholas" userId="S::k.nicholas@uwtsd.ac.uk::94ffe60b-26c7-490f-b0fd-0d7e33c2d814" providerId="AD" clId="Web-{8083CEA4-B80F-7D38-DFCB-96E492C6BF20}" dt="2025-02-16T22:38:03.968" v="0"/>
        <pc:sldMkLst>
          <pc:docMk/>
          <pc:sldMk cId="0" sldId="312"/>
        </pc:sldMkLst>
        <pc:spChg chg="mod ord">
          <ac:chgData name="Kerry Nicholas" userId="S::k.nicholas@uwtsd.ac.uk::94ffe60b-26c7-490f-b0fd-0d7e33c2d814" providerId="AD" clId="Web-{8083CEA4-B80F-7D38-DFCB-96E492C6BF20}" dt="2025-02-16T22:38:03.968" v="0"/>
          <ac:spMkLst>
            <pc:docMk/>
            <pc:sldMk cId="0" sldId="312"/>
            <ac:spMk id="3" creationId="{DFA615E3-6B88-4A32-BC98-827F74C2FEE0}"/>
          </ac:spMkLst>
        </pc:spChg>
      </pc:sldChg>
      <pc:sldChg chg="modSp mod modClrScheme chgLayout">
        <pc:chgData name="Kerry Nicholas" userId="S::k.nicholas@uwtsd.ac.uk::94ffe60b-26c7-490f-b0fd-0d7e33c2d814" providerId="AD" clId="Web-{8083CEA4-B80F-7D38-DFCB-96E492C6BF20}" dt="2025-02-16T22:38:03.968" v="0"/>
        <pc:sldMkLst>
          <pc:docMk/>
          <pc:sldMk cId="0" sldId="313"/>
        </pc:sldMkLst>
        <pc:spChg chg="mod ord">
          <ac:chgData name="Kerry Nicholas" userId="S::k.nicholas@uwtsd.ac.uk::94ffe60b-26c7-490f-b0fd-0d7e33c2d814" providerId="AD" clId="Web-{8083CEA4-B80F-7D38-DFCB-96E492C6BF20}" dt="2025-02-16T22:38:03.968" v="0"/>
          <ac:spMkLst>
            <pc:docMk/>
            <pc:sldMk cId="0" sldId="313"/>
            <ac:spMk id="2" creationId="{6D66B4B8-B5AD-47EA-BD8D-C57F4C380F32}"/>
          </ac:spMkLst>
        </pc:spChg>
        <pc:spChg chg="mod ord">
          <ac:chgData name="Kerry Nicholas" userId="S::k.nicholas@uwtsd.ac.uk::94ffe60b-26c7-490f-b0fd-0d7e33c2d814" providerId="AD" clId="Web-{8083CEA4-B80F-7D38-DFCB-96E492C6BF20}" dt="2025-02-16T22:38:03.968" v="0"/>
          <ac:spMkLst>
            <pc:docMk/>
            <pc:sldMk cId="0" sldId="313"/>
            <ac:spMk id="29699" creationId="{4E1D447B-1B21-4647-A41B-546D0D9F819A}"/>
          </ac:spMkLst>
        </pc:spChg>
      </pc:sldChg>
      <pc:sldChg chg="modSp mod modClrScheme chgLayout">
        <pc:chgData name="Kerry Nicholas" userId="S::k.nicholas@uwtsd.ac.uk::94ffe60b-26c7-490f-b0fd-0d7e33c2d814" providerId="AD" clId="Web-{8083CEA4-B80F-7D38-DFCB-96E492C6BF20}" dt="2025-02-16T22:38:03.968" v="0"/>
        <pc:sldMkLst>
          <pc:docMk/>
          <pc:sldMk cId="0" sldId="314"/>
        </pc:sldMkLst>
        <pc:spChg chg="mod ord">
          <ac:chgData name="Kerry Nicholas" userId="S::k.nicholas@uwtsd.ac.uk::94ffe60b-26c7-490f-b0fd-0d7e33c2d814" providerId="AD" clId="Web-{8083CEA4-B80F-7D38-DFCB-96E492C6BF20}" dt="2025-02-16T22:38:03.968" v="0"/>
          <ac:spMkLst>
            <pc:docMk/>
            <pc:sldMk cId="0" sldId="314"/>
            <ac:spMk id="2" creationId="{8199324F-FCA4-42C8-B62A-8E2E3E7A5CB5}"/>
          </ac:spMkLst>
        </pc:spChg>
        <pc:picChg chg="mod ord">
          <ac:chgData name="Kerry Nicholas" userId="S::k.nicholas@uwtsd.ac.uk::94ffe60b-26c7-490f-b0fd-0d7e33c2d814" providerId="AD" clId="Web-{8083CEA4-B80F-7D38-DFCB-96E492C6BF20}" dt="2025-02-16T22:38:03.968" v="0"/>
          <ac:picMkLst>
            <pc:docMk/>
            <pc:sldMk cId="0" sldId="314"/>
            <ac:picMk id="30723" creationId="{8B183E82-0369-4915-8711-A309F008C4BD}"/>
          </ac:picMkLst>
        </pc:picChg>
      </pc:sldChg>
      <pc:sldChg chg="modSp mod modClrScheme chgLayout">
        <pc:chgData name="Kerry Nicholas" userId="S::k.nicholas@uwtsd.ac.uk::94ffe60b-26c7-490f-b0fd-0d7e33c2d814" providerId="AD" clId="Web-{8083CEA4-B80F-7D38-DFCB-96E492C6BF20}" dt="2025-02-16T22:38:03.968" v="0"/>
        <pc:sldMkLst>
          <pc:docMk/>
          <pc:sldMk cId="0" sldId="315"/>
        </pc:sldMkLst>
        <pc:spChg chg="mod ord">
          <ac:chgData name="Kerry Nicholas" userId="S::k.nicholas@uwtsd.ac.uk::94ffe60b-26c7-490f-b0fd-0d7e33c2d814" providerId="AD" clId="Web-{8083CEA4-B80F-7D38-DFCB-96E492C6BF20}" dt="2025-02-16T22:38:03.968" v="0"/>
          <ac:spMkLst>
            <pc:docMk/>
            <pc:sldMk cId="0" sldId="315"/>
            <ac:spMk id="31746" creationId="{4708A42A-A2A1-47A9-82E6-18F674E54786}"/>
          </ac:spMkLst>
        </pc:spChg>
        <pc:spChg chg="mod ord">
          <ac:chgData name="Kerry Nicholas" userId="S::k.nicholas@uwtsd.ac.uk::94ffe60b-26c7-490f-b0fd-0d7e33c2d814" providerId="AD" clId="Web-{8083CEA4-B80F-7D38-DFCB-96E492C6BF20}" dt="2025-02-16T22:38:03.968" v="0"/>
          <ac:spMkLst>
            <pc:docMk/>
            <pc:sldMk cId="0" sldId="315"/>
            <ac:spMk id="31747" creationId="{4DBD00D9-D67A-4872-8D2E-55C9DE7444FF}"/>
          </ac:spMkLst>
        </pc:spChg>
      </pc:sldChg>
      <pc:sldChg chg="modSp mod modClrScheme chgLayout">
        <pc:chgData name="Kerry Nicholas" userId="S::k.nicholas@uwtsd.ac.uk::94ffe60b-26c7-490f-b0fd-0d7e33c2d814" providerId="AD" clId="Web-{8083CEA4-B80F-7D38-DFCB-96E492C6BF20}" dt="2025-02-16T22:38:03.968" v="0"/>
        <pc:sldMkLst>
          <pc:docMk/>
          <pc:sldMk cId="0" sldId="316"/>
        </pc:sldMkLst>
        <pc:spChg chg="mod ord">
          <ac:chgData name="Kerry Nicholas" userId="S::k.nicholas@uwtsd.ac.uk::94ffe60b-26c7-490f-b0fd-0d7e33c2d814" providerId="AD" clId="Web-{8083CEA4-B80F-7D38-DFCB-96E492C6BF20}" dt="2025-02-16T22:38:03.968" v="0"/>
          <ac:spMkLst>
            <pc:docMk/>
            <pc:sldMk cId="0" sldId="316"/>
            <ac:spMk id="32770" creationId="{84CF300E-CF50-46F2-91E9-E0EE0877D272}"/>
          </ac:spMkLst>
        </pc:spChg>
        <pc:spChg chg="mod ord">
          <ac:chgData name="Kerry Nicholas" userId="S::k.nicholas@uwtsd.ac.uk::94ffe60b-26c7-490f-b0fd-0d7e33c2d814" providerId="AD" clId="Web-{8083CEA4-B80F-7D38-DFCB-96E492C6BF20}" dt="2025-02-16T22:38:03.968" v="0"/>
          <ac:spMkLst>
            <pc:docMk/>
            <pc:sldMk cId="0" sldId="316"/>
            <ac:spMk id="32771" creationId="{98C2FECD-E961-4A13-9D40-D5449606A4A0}"/>
          </ac:spMkLst>
        </pc:spChg>
      </pc:sldChg>
      <pc:sldChg chg="modSp mod modClrScheme chgLayout">
        <pc:chgData name="Kerry Nicholas" userId="S::k.nicholas@uwtsd.ac.uk::94ffe60b-26c7-490f-b0fd-0d7e33c2d814" providerId="AD" clId="Web-{8083CEA4-B80F-7D38-DFCB-96E492C6BF20}" dt="2025-02-16T22:38:03.968" v="0"/>
        <pc:sldMkLst>
          <pc:docMk/>
          <pc:sldMk cId="0" sldId="317"/>
        </pc:sldMkLst>
        <pc:spChg chg="mod ord">
          <ac:chgData name="Kerry Nicholas" userId="S::k.nicholas@uwtsd.ac.uk::94ffe60b-26c7-490f-b0fd-0d7e33c2d814" providerId="AD" clId="Web-{8083CEA4-B80F-7D38-DFCB-96E492C6BF20}" dt="2025-02-16T22:38:03.968" v="0"/>
          <ac:spMkLst>
            <pc:docMk/>
            <pc:sldMk cId="0" sldId="317"/>
            <ac:spMk id="2" creationId="{7F7BFB45-0981-4B68-908E-1292FC9DAD94}"/>
          </ac:spMkLst>
        </pc:spChg>
        <pc:spChg chg="mod ord">
          <ac:chgData name="Kerry Nicholas" userId="S::k.nicholas@uwtsd.ac.uk::94ffe60b-26c7-490f-b0fd-0d7e33c2d814" providerId="AD" clId="Web-{8083CEA4-B80F-7D38-DFCB-96E492C6BF20}" dt="2025-02-16T22:38:03.968" v="0"/>
          <ac:spMkLst>
            <pc:docMk/>
            <pc:sldMk cId="0" sldId="317"/>
            <ac:spMk id="3" creationId="{5B11FBD8-7991-4372-A071-F0DB395B6D0B}"/>
          </ac:spMkLst>
        </pc:spChg>
      </pc:sldChg>
      <pc:sldMasterChg chg="del delSldLayout">
        <pc:chgData name="Kerry Nicholas" userId="S::k.nicholas@uwtsd.ac.uk::94ffe60b-26c7-490f-b0fd-0d7e33c2d814" providerId="AD" clId="Web-{8083CEA4-B80F-7D38-DFCB-96E492C6BF20}" dt="2025-02-16T22:38:03.968" v="0"/>
        <pc:sldMasterMkLst>
          <pc:docMk/>
          <pc:sldMasterMk cId="831572063" sldId="2147483648"/>
        </pc:sldMasterMkLst>
        <pc:sldLayoutChg chg="del">
          <pc:chgData name="Kerry Nicholas" userId="S::k.nicholas@uwtsd.ac.uk::94ffe60b-26c7-490f-b0fd-0d7e33c2d814" providerId="AD" clId="Web-{8083CEA4-B80F-7D38-DFCB-96E492C6BF20}" dt="2025-02-16T22:38:03.968" v="0"/>
          <pc:sldLayoutMkLst>
            <pc:docMk/>
            <pc:sldMasterMk cId="831572063" sldId="2147483648"/>
            <pc:sldLayoutMk cId="1980040512" sldId="2147483649"/>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2275582736" sldId="2147483650"/>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2966838780" sldId="2147483651"/>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4017296459" sldId="2147483652"/>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1505454607" sldId="2147483653"/>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2524637115" sldId="2147483654"/>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4044851735" sldId="2147483655"/>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2404099107" sldId="2147483656"/>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2372832764" sldId="2147483657"/>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4267493163" sldId="2147483658"/>
          </pc:sldLayoutMkLst>
        </pc:sldLayoutChg>
        <pc:sldLayoutChg chg="del">
          <pc:chgData name="Kerry Nicholas" userId="S::k.nicholas@uwtsd.ac.uk::94ffe60b-26c7-490f-b0fd-0d7e33c2d814" providerId="AD" clId="Web-{8083CEA4-B80F-7D38-DFCB-96E492C6BF20}" dt="2025-02-16T22:38:03.968" v="0"/>
          <pc:sldLayoutMkLst>
            <pc:docMk/>
            <pc:sldMasterMk cId="831572063" sldId="2147483648"/>
            <pc:sldLayoutMk cId="3161811035" sldId="2147483659"/>
          </pc:sldLayoutMkLst>
        </pc:sldLayoutChg>
      </pc:sldMasterChg>
      <pc:sldMasterChg chg="add addSldLayout modSldLayout">
        <pc:chgData name="Kerry Nicholas" userId="S::k.nicholas@uwtsd.ac.uk::94ffe60b-26c7-490f-b0fd-0d7e33c2d814" providerId="AD" clId="Web-{8083CEA4-B80F-7D38-DFCB-96E492C6BF20}" dt="2025-02-16T22:38:03.968" v="0"/>
        <pc:sldMasterMkLst>
          <pc:docMk/>
          <pc:sldMasterMk cId="419153592" sldId="2147483660"/>
        </pc:sldMasterMkLst>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2897320892" sldId="2147483661"/>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348422864" sldId="2147483662"/>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579379416" sldId="2147483663"/>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3980788515" sldId="2147483664"/>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2081697448" sldId="2147483665"/>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199663863" sldId="2147483666"/>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926446036" sldId="2147483667"/>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491093484" sldId="2147483668"/>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829876541" sldId="2147483669"/>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1348078" sldId="2147483670"/>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122993180" sldId="2147483671"/>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608397193" sldId="2147483672"/>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292283572" sldId="2147483673"/>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2782312123" sldId="2147483674"/>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957355846" sldId="2147483675"/>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498629423" sldId="2147483676"/>
          </pc:sldLayoutMkLst>
        </pc:sldLayoutChg>
        <pc:sldLayoutChg chg="add mod replId">
          <pc:chgData name="Kerry Nicholas" userId="S::k.nicholas@uwtsd.ac.uk::94ffe60b-26c7-490f-b0fd-0d7e33c2d814" providerId="AD" clId="Web-{8083CEA4-B80F-7D38-DFCB-96E492C6BF20}" dt="2025-02-16T22:38:03.968" v="0"/>
          <pc:sldLayoutMkLst>
            <pc:docMk/>
            <pc:sldMasterMk cId="419153592" sldId="2147483660"/>
            <pc:sldLayoutMk cId="1822001209" sldId="214748367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A0985E-4721-48D7-A34D-7F41699A0A8F}" type="doc">
      <dgm:prSet loTypeId="urn:microsoft.com/office/officeart/2005/8/layout/vProcess5" loCatId="process" qsTypeId="urn:microsoft.com/office/officeart/2005/8/quickstyle/simple1" qsCatId="simple" csTypeId="urn:microsoft.com/office/officeart/2005/8/colors/accent0_1" csCatId="mainScheme" phldr="1"/>
      <dgm:spPr/>
      <dgm:t>
        <a:bodyPr/>
        <a:lstStyle/>
        <a:p>
          <a:endParaRPr lang="en-US"/>
        </a:p>
      </dgm:t>
    </dgm:pt>
    <dgm:pt modelId="{D586BBF0-EF96-4211-8A81-87A4033C279D}">
      <dgm:prSet custT="1"/>
      <dgm:spPr/>
      <dgm:t>
        <a:bodyPr/>
        <a:lstStyle/>
        <a:p>
          <a:r>
            <a:rPr lang="en-US" sz="2400"/>
            <a:t>During plyometric exercise</a:t>
          </a:r>
        </a:p>
      </dgm:t>
    </dgm:pt>
    <dgm:pt modelId="{BDD85852-E63F-4191-BCF6-B06DE5FB08F5}" type="parTrans" cxnId="{E3D7D344-BA3C-489E-BE1C-48C0490ED187}">
      <dgm:prSet/>
      <dgm:spPr/>
      <dgm:t>
        <a:bodyPr/>
        <a:lstStyle/>
        <a:p>
          <a:endParaRPr lang="en-US"/>
        </a:p>
      </dgm:t>
    </dgm:pt>
    <dgm:pt modelId="{41745547-734E-4EC2-9F2A-F2B97A15ABA3}" type="sibTrans" cxnId="{E3D7D344-BA3C-489E-BE1C-48C0490ED187}">
      <dgm:prSet/>
      <dgm:spPr/>
      <dgm:t>
        <a:bodyPr/>
        <a:lstStyle/>
        <a:p>
          <a:endParaRPr lang="en-US"/>
        </a:p>
      </dgm:t>
    </dgm:pt>
    <dgm:pt modelId="{CA645E9B-330E-4043-9502-2B06E897987C}">
      <dgm:prSet phldrT="[Text]" phldr="1"/>
      <dgm:spPr/>
      <dgm:t>
        <a:bodyPr/>
        <a:lstStyle/>
        <a:p>
          <a:endParaRPr lang="en-US"/>
        </a:p>
      </dgm:t>
    </dgm:pt>
    <dgm:pt modelId="{077CD7A6-808C-4D68-B3B5-6BFAF245EEF6}" type="parTrans" cxnId="{5F0069E5-06BF-4419-B1DF-A3EBF69229E3}">
      <dgm:prSet/>
      <dgm:spPr/>
      <dgm:t>
        <a:bodyPr/>
        <a:lstStyle/>
        <a:p>
          <a:endParaRPr lang="en-US"/>
        </a:p>
      </dgm:t>
    </dgm:pt>
    <dgm:pt modelId="{DF2FE879-D03B-4958-BD30-0F0EE64F9834}" type="sibTrans" cxnId="{5F0069E5-06BF-4419-B1DF-A3EBF69229E3}">
      <dgm:prSet/>
      <dgm:spPr/>
      <dgm:t>
        <a:bodyPr/>
        <a:lstStyle/>
        <a:p>
          <a:endParaRPr lang="en-US"/>
        </a:p>
      </dgm:t>
    </dgm:pt>
    <dgm:pt modelId="{F37E7FE9-85E5-4778-A153-9AE3926F6346}">
      <dgm:prSet phldrT="[Text]" phldr="1"/>
      <dgm:spPr/>
      <dgm:t>
        <a:bodyPr/>
        <a:lstStyle/>
        <a:p>
          <a:endParaRPr lang="en-US"/>
        </a:p>
      </dgm:t>
    </dgm:pt>
    <dgm:pt modelId="{BE9AB8EF-D257-47A1-88F8-E76C4D328BC7}" type="parTrans" cxnId="{41FEA10D-389A-4FE4-BEF9-669EE9CBEBBF}">
      <dgm:prSet/>
      <dgm:spPr/>
      <dgm:t>
        <a:bodyPr/>
        <a:lstStyle/>
        <a:p>
          <a:endParaRPr lang="en-US"/>
        </a:p>
      </dgm:t>
    </dgm:pt>
    <dgm:pt modelId="{06B4E153-ABDC-4E13-B539-ACC14F4F977A}" type="sibTrans" cxnId="{41FEA10D-389A-4FE4-BEF9-669EE9CBEBBF}">
      <dgm:prSet/>
      <dgm:spPr/>
      <dgm:t>
        <a:bodyPr/>
        <a:lstStyle/>
        <a:p>
          <a:endParaRPr lang="en-US"/>
        </a:p>
      </dgm:t>
    </dgm:pt>
    <dgm:pt modelId="{EB7A3EA2-3CCB-4D8E-AE31-87DE4D3AE00B}">
      <dgm:prSet custT="1"/>
      <dgm:spPr/>
      <dgm:t>
        <a:bodyPr/>
        <a:lstStyle/>
        <a:p>
          <a:r>
            <a:rPr lang="en-US" sz="2400"/>
            <a:t>The muscle spindles are stimulated by a rapid stretch</a:t>
          </a:r>
        </a:p>
      </dgm:t>
    </dgm:pt>
    <dgm:pt modelId="{98664BA6-7BAA-4FA6-A604-5C459C673F3A}" type="parTrans" cxnId="{5C6FDF2F-01C4-452E-A75B-2E47812D5EF3}">
      <dgm:prSet/>
      <dgm:spPr/>
      <dgm:t>
        <a:bodyPr/>
        <a:lstStyle/>
        <a:p>
          <a:endParaRPr lang="en-US"/>
        </a:p>
      </dgm:t>
    </dgm:pt>
    <dgm:pt modelId="{43EC40EA-10AB-4C6F-9A0E-3F91BB66105D}" type="sibTrans" cxnId="{5C6FDF2F-01C4-452E-A75B-2E47812D5EF3}">
      <dgm:prSet/>
      <dgm:spPr/>
      <dgm:t>
        <a:bodyPr/>
        <a:lstStyle/>
        <a:p>
          <a:endParaRPr lang="en-US"/>
        </a:p>
      </dgm:t>
    </dgm:pt>
    <dgm:pt modelId="{E5071C89-7515-4051-B085-EBE1EE60AD0B}">
      <dgm:prSet custT="1"/>
      <dgm:spPr/>
      <dgm:t>
        <a:bodyPr/>
        <a:lstStyle/>
        <a:p>
          <a:r>
            <a:rPr lang="en-US" sz="2400"/>
            <a:t>the activity in the agonist muscle increases</a:t>
          </a:r>
        </a:p>
      </dgm:t>
    </dgm:pt>
    <dgm:pt modelId="{CEDDE250-FEC6-46DF-A320-BA7D57BCE18D}" type="parTrans" cxnId="{E218AAA2-C2DA-4F86-90D0-C55902DEAE71}">
      <dgm:prSet/>
      <dgm:spPr/>
      <dgm:t>
        <a:bodyPr/>
        <a:lstStyle/>
        <a:p>
          <a:endParaRPr lang="en-US"/>
        </a:p>
      </dgm:t>
    </dgm:pt>
    <dgm:pt modelId="{C5EBD337-BF79-47B3-806D-7D67C1C8B0AA}" type="sibTrans" cxnId="{E218AAA2-C2DA-4F86-90D0-C55902DEAE71}">
      <dgm:prSet/>
      <dgm:spPr/>
      <dgm:t>
        <a:bodyPr/>
        <a:lstStyle/>
        <a:p>
          <a:endParaRPr lang="en-US"/>
        </a:p>
      </dgm:t>
    </dgm:pt>
    <dgm:pt modelId="{453933DC-ACE5-4726-A39C-C60C1188086A}">
      <dgm:prSet custT="1"/>
      <dgm:spPr/>
      <dgm:t>
        <a:bodyPr/>
        <a:lstStyle/>
        <a:p>
          <a:endParaRPr lang="en-US"/>
        </a:p>
      </dgm:t>
    </dgm:pt>
    <dgm:pt modelId="{10A2A73F-D56C-4B5C-A0CD-5E63D14B7D0B}" type="parTrans" cxnId="{AAD4CA8C-6F54-45A6-993F-0DCBA70C8AE4}">
      <dgm:prSet/>
      <dgm:spPr/>
      <dgm:t>
        <a:bodyPr/>
        <a:lstStyle/>
        <a:p>
          <a:endParaRPr lang="en-US"/>
        </a:p>
      </dgm:t>
    </dgm:pt>
    <dgm:pt modelId="{E4B60E37-860D-4100-8DCB-29F6591DED05}" type="sibTrans" cxnId="{AAD4CA8C-6F54-45A6-993F-0DCBA70C8AE4}">
      <dgm:prSet/>
      <dgm:spPr/>
      <dgm:t>
        <a:bodyPr/>
        <a:lstStyle/>
        <a:p>
          <a:endParaRPr lang="en-US"/>
        </a:p>
      </dgm:t>
    </dgm:pt>
    <dgm:pt modelId="{D2FBC229-96D5-453D-8678-E2534CF7598B}">
      <dgm:prSet custT="1"/>
      <dgm:spPr/>
      <dgm:t>
        <a:bodyPr/>
        <a:lstStyle/>
        <a:p>
          <a:r>
            <a:rPr lang="en-US" sz="2400"/>
            <a:t>reflexive muscle action occurs</a:t>
          </a:r>
        </a:p>
      </dgm:t>
    </dgm:pt>
    <dgm:pt modelId="{582A710B-9D28-4216-B116-5DD9C5BA8DBE}" type="parTrans" cxnId="{53E1B40D-A2A0-482E-BF89-7F002A899CA4}">
      <dgm:prSet/>
      <dgm:spPr/>
      <dgm:t>
        <a:bodyPr/>
        <a:lstStyle/>
        <a:p>
          <a:endParaRPr lang="en-US"/>
        </a:p>
      </dgm:t>
    </dgm:pt>
    <dgm:pt modelId="{292FFB23-BABF-4178-BA67-968275F82E08}" type="sibTrans" cxnId="{53E1B40D-A2A0-482E-BF89-7F002A899CA4}">
      <dgm:prSet/>
      <dgm:spPr/>
      <dgm:t>
        <a:bodyPr/>
        <a:lstStyle/>
        <a:p>
          <a:endParaRPr lang="en-US"/>
        </a:p>
      </dgm:t>
    </dgm:pt>
    <dgm:pt modelId="{FC3A1296-2C6C-4EC1-82B8-7D1DE470120E}">
      <dgm:prSet custT="1"/>
      <dgm:spPr/>
      <dgm:t>
        <a:bodyPr/>
        <a:lstStyle/>
        <a:p>
          <a:r>
            <a:rPr lang="en-US" sz="2400"/>
            <a:t>Increasing muscle force production</a:t>
          </a:r>
        </a:p>
      </dgm:t>
    </dgm:pt>
    <dgm:pt modelId="{9FD7BEA2-6125-4ED2-B2E6-2358C958A80E}" type="parTrans" cxnId="{132E9A20-DD51-4307-90A3-403796EF9BA8}">
      <dgm:prSet/>
      <dgm:spPr/>
      <dgm:t>
        <a:bodyPr/>
        <a:lstStyle/>
        <a:p>
          <a:endParaRPr lang="en-US"/>
        </a:p>
      </dgm:t>
    </dgm:pt>
    <dgm:pt modelId="{86C2C05C-9A6D-41AE-B267-8D6A9176AA6B}" type="sibTrans" cxnId="{132E9A20-DD51-4307-90A3-403796EF9BA8}">
      <dgm:prSet/>
      <dgm:spPr/>
      <dgm:t>
        <a:bodyPr/>
        <a:lstStyle/>
        <a:p>
          <a:endParaRPr lang="en-US"/>
        </a:p>
      </dgm:t>
    </dgm:pt>
    <dgm:pt modelId="{1C29D5BC-3DC2-4F91-9379-CAE0D2FFD110}" type="pres">
      <dgm:prSet presAssocID="{FBA0985E-4721-48D7-A34D-7F41699A0A8F}" presName="outerComposite" presStyleCnt="0">
        <dgm:presLayoutVars>
          <dgm:chMax val="5"/>
          <dgm:dir/>
          <dgm:resizeHandles val="exact"/>
        </dgm:presLayoutVars>
      </dgm:prSet>
      <dgm:spPr/>
    </dgm:pt>
    <dgm:pt modelId="{655E3C64-76EF-4811-A793-3A5D8EF4EC01}" type="pres">
      <dgm:prSet presAssocID="{FBA0985E-4721-48D7-A34D-7F41699A0A8F}" presName="dummyMaxCanvas" presStyleCnt="0">
        <dgm:presLayoutVars/>
      </dgm:prSet>
      <dgm:spPr/>
    </dgm:pt>
    <dgm:pt modelId="{472B918E-AF77-44A1-ADD6-A9AF50B11A3F}" type="pres">
      <dgm:prSet presAssocID="{FBA0985E-4721-48D7-A34D-7F41699A0A8F}" presName="FiveNodes_1" presStyleLbl="node1" presStyleIdx="0" presStyleCnt="5">
        <dgm:presLayoutVars>
          <dgm:bulletEnabled val="1"/>
        </dgm:presLayoutVars>
      </dgm:prSet>
      <dgm:spPr/>
    </dgm:pt>
    <dgm:pt modelId="{A8853832-42E2-49DA-99F3-8D4AC838BA8A}" type="pres">
      <dgm:prSet presAssocID="{FBA0985E-4721-48D7-A34D-7F41699A0A8F}" presName="FiveNodes_2" presStyleLbl="node1" presStyleIdx="1" presStyleCnt="5">
        <dgm:presLayoutVars>
          <dgm:bulletEnabled val="1"/>
        </dgm:presLayoutVars>
      </dgm:prSet>
      <dgm:spPr/>
    </dgm:pt>
    <dgm:pt modelId="{46AA70A9-75B4-4F27-9432-687B495748DA}" type="pres">
      <dgm:prSet presAssocID="{FBA0985E-4721-48D7-A34D-7F41699A0A8F}" presName="FiveNodes_3" presStyleLbl="node1" presStyleIdx="2" presStyleCnt="5">
        <dgm:presLayoutVars>
          <dgm:bulletEnabled val="1"/>
        </dgm:presLayoutVars>
      </dgm:prSet>
      <dgm:spPr/>
    </dgm:pt>
    <dgm:pt modelId="{C7A80919-9BED-4E26-979A-093C1167AF07}" type="pres">
      <dgm:prSet presAssocID="{FBA0985E-4721-48D7-A34D-7F41699A0A8F}" presName="FiveNodes_4" presStyleLbl="node1" presStyleIdx="3" presStyleCnt="5">
        <dgm:presLayoutVars>
          <dgm:bulletEnabled val="1"/>
        </dgm:presLayoutVars>
      </dgm:prSet>
      <dgm:spPr/>
    </dgm:pt>
    <dgm:pt modelId="{E48A6F82-E05B-4EDB-BA0C-AB116B405633}" type="pres">
      <dgm:prSet presAssocID="{FBA0985E-4721-48D7-A34D-7F41699A0A8F}" presName="FiveNodes_5" presStyleLbl="node1" presStyleIdx="4" presStyleCnt="5">
        <dgm:presLayoutVars>
          <dgm:bulletEnabled val="1"/>
        </dgm:presLayoutVars>
      </dgm:prSet>
      <dgm:spPr/>
    </dgm:pt>
    <dgm:pt modelId="{C3E27866-5CE7-4F95-8B24-B0FB9B09E002}" type="pres">
      <dgm:prSet presAssocID="{FBA0985E-4721-48D7-A34D-7F41699A0A8F}" presName="FiveConn_1-2" presStyleLbl="fgAccFollowNode1" presStyleIdx="0" presStyleCnt="4">
        <dgm:presLayoutVars>
          <dgm:bulletEnabled val="1"/>
        </dgm:presLayoutVars>
      </dgm:prSet>
      <dgm:spPr/>
    </dgm:pt>
    <dgm:pt modelId="{ED20A083-65EC-4EF7-AF97-479756F17739}" type="pres">
      <dgm:prSet presAssocID="{FBA0985E-4721-48D7-A34D-7F41699A0A8F}" presName="FiveConn_2-3" presStyleLbl="fgAccFollowNode1" presStyleIdx="1" presStyleCnt="4">
        <dgm:presLayoutVars>
          <dgm:bulletEnabled val="1"/>
        </dgm:presLayoutVars>
      </dgm:prSet>
      <dgm:spPr/>
    </dgm:pt>
    <dgm:pt modelId="{B6BD9788-BFBA-4767-B9C6-546A5A7E7B33}" type="pres">
      <dgm:prSet presAssocID="{FBA0985E-4721-48D7-A34D-7F41699A0A8F}" presName="FiveConn_3-4" presStyleLbl="fgAccFollowNode1" presStyleIdx="2" presStyleCnt="4">
        <dgm:presLayoutVars>
          <dgm:bulletEnabled val="1"/>
        </dgm:presLayoutVars>
      </dgm:prSet>
      <dgm:spPr/>
    </dgm:pt>
    <dgm:pt modelId="{47931B1A-75F9-4139-ADE1-BAFFF8B5229F}" type="pres">
      <dgm:prSet presAssocID="{FBA0985E-4721-48D7-A34D-7F41699A0A8F}" presName="FiveConn_4-5" presStyleLbl="fgAccFollowNode1" presStyleIdx="3" presStyleCnt="4">
        <dgm:presLayoutVars>
          <dgm:bulletEnabled val="1"/>
        </dgm:presLayoutVars>
      </dgm:prSet>
      <dgm:spPr/>
    </dgm:pt>
    <dgm:pt modelId="{A250F31B-4B5B-40D7-B53C-B663B1301070}" type="pres">
      <dgm:prSet presAssocID="{FBA0985E-4721-48D7-A34D-7F41699A0A8F}" presName="FiveNodes_1_text" presStyleLbl="node1" presStyleIdx="4" presStyleCnt="5">
        <dgm:presLayoutVars>
          <dgm:bulletEnabled val="1"/>
        </dgm:presLayoutVars>
      </dgm:prSet>
      <dgm:spPr/>
    </dgm:pt>
    <dgm:pt modelId="{AB84D7D0-8D81-4613-AF91-6A94A51138DF}" type="pres">
      <dgm:prSet presAssocID="{FBA0985E-4721-48D7-A34D-7F41699A0A8F}" presName="FiveNodes_2_text" presStyleLbl="node1" presStyleIdx="4" presStyleCnt="5">
        <dgm:presLayoutVars>
          <dgm:bulletEnabled val="1"/>
        </dgm:presLayoutVars>
      </dgm:prSet>
      <dgm:spPr/>
    </dgm:pt>
    <dgm:pt modelId="{2B18E57D-9DB0-443D-9DA3-23CEA7C60E19}" type="pres">
      <dgm:prSet presAssocID="{FBA0985E-4721-48D7-A34D-7F41699A0A8F}" presName="FiveNodes_3_text" presStyleLbl="node1" presStyleIdx="4" presStyleCnt="5">
        <dgm:presLayoutVars>
          <dgm:bulletEnabled val="1"/>
        </dgm:presLayoutVars>
      </dgm:prSet>
      <dgm:spPr/>
    </dgm:pt>
    <dgm:pt modelId="{A0711AAF-01C5-47E6-B824-5687C7033262}" type="pres">
      <dgm:prSet presAssocID="{FBA0985E-4721-48D7-A34D-7F41699A0A8F}" presName="FiveNodes_4_text" presStyleLbl="node1" presStyleIdx="4" presStyleCnt="5">
        <dgm:presLayoutVars>
          <dgm:bulletEnabled val="1"/>
        </dgm:presLayoutVars>
      </dgm:prSet>
      <dgm:spPr/>
    </dgm:pt>
    <dgm:pt modelId="{BC5C6B39-642D-492B-A680-1EC2FD34D867}" type="pres">
      <dgm:prSet presAssocID="{FBA0985E-4721-48D7-A34D-7F41699A0A8F}" presName="FiveNodes_5_text" presStyleLbl="node1" presStyleIdx="4" presStyleCnt="5">
        <dgm:presLayoutVars>
          <dgm:bulletEnabled val="1"/>
        </dgm:presLayoutVars>
      </dgm:prSet>
      <dgm:spPr/>
    </dgm:pt>
  </dgm:ptLst>
  <dgm:cxnLst>
    <dgm:cxn modelId="{A2781C03-AEB8-47AD-96F6-D162C55CD15A}" type="presOf" srcId="{FC3A1296-2C6C-4EC1-82B8-7D1DE470120E}" destId="{E48A6F82-E05B-4EDB-BA0C-AB116B405633}" srcOrd="0" destOrd="0" presId="urn:microsoft.com/office/officeart/2005/8/layout/vProcess5"/>
    <dgm:cxn modelId="{4612F404-00CA-4BEB-902F-976830620827}" type="presOf" srcId="{E5071C89-7515-4051-B085-EBE1EE60AD0B}" destId="{C7A80919-9BED-4E26-979A-093C1167AF07}" srcOrd="0" destOrd="0" presId="urn:microsoft.com/office/officeart/2005/8/layout/vProcess5"/>
    <dgm:cxn modelId="{41FEA10D-389A-4FE4-BEF9-669EE9CBEBBF}" srcId="{FBA0985E-4721-48D7-A34D-7F41699A0A8F}" destId="{F37E7FE9-85E5-4778-A153-9AE3926F6346}" srcOrd="7" destOrd="0" parTransId="{BE9AB8EF-D257-47A1-88F8-E76C4D328BC7}" sibTransId="{06B4E153-ABDC-4E13-B539-ACC14F4F977A}"/>
    <dgm:cxn modelId="{53E1B40D-A2A0-482E-BF89-7F002A899CA4}" srcId="{FBA0985E-4721-48D7-A34D-7F41699A0A8F}" destId="{D2FBC229-96D5-453D-8678-E2534CF7598B}" srcOrd="2" destOrd="0" parTransId="{582A710B-9D28-4216-B116-5DD9C5BA8DBE}" sibTransId="{292FFB23-BABF-4178-BA67-968275F82E08}"/>
    <dgm:cxn modelId="{8DF58A0E-FE45-444C-9A3B-642927B267A2}" type="presOf" srcId="{D586BBF0-EF96-4211-8A81-87A4033C279D}" destId="{A250F31B-4B5B-40D7-B53C-B663B1301070}" srcOrd="1" destOrd="0" presId="urn:microsoft.com/office/officeart/2005/8/layout/vProcess5"/>
    <dgm:cxn modelId="{23884217-7249-4367-930E-9BC4395B114D}" type="presOf" srcId="{FBA0985E-4721-48D7-A34D-7F41699A0A8F}" destId="{1C29D5BC-3DC2-4F91-9379-CAE0D2FFD110}" srcOrd="0" destOrd="0" presId="urn:microsoft.com/office/officeart/2005/8/layout/vProcess5"/>
    <dgm:cxn modelId="{DD0D5920-1258-4BC9-854E-C732B89BD108}" type="presOf" srcId="{D2FBC229-96D5-453D-8678-E2534CF7598B}" destId="{46AA70A9-75B4-4F27-9432-687B495748DA}" srcOrd="0" destOrd="0" presId="urn:microsoft.com/office/officeart/2005/8/layout/vProcess5"/>
    <dgm:cxn modelId="{132E9A20-DD51-4307-90A3-403796EF9BA8}" srcId="{FBA0985E-4721-48D7-A34D-7F41699A0A8F}" destId="{FC3A1296-2C6C-4EC1-82B8-7D1DE470120E}" srcOrd="4" destOrd="0" parTransId="{9FD7BEA2-6125-4ED2-B2E6-2358C958A80E}" sibTransId="{86C2C05C-9A6D-41AE-B267-8D6A9176AA6B}"/>
    <dgm:cxn modelId="{5C6FDF2F-01C4-452E-A75B-2E47812D5EF3}" srcId="{FBA0985E-4721-48D7-A34D-7F41699A0A8F}" destId="{EB7A3EA2-3CCB-4D8E-AE31-87DE4D3AE00B}" srcOrd="1" destOrd="0" parTransId="{98664BA6-7BAA-4FA6-A604-5C459C673F3A}" sibTransId="{43EC40EA-10AB-4C6F-9A0E-3F91BB66105D}"/>
    <dgm:cxn modelId="{19A3B03A-4743-48E8-A2C0-F176ECCC8BDF}" type="presOf" srcId="{EB7A3EA2-3CCB-4D8E-AE31-87DE4D3AE00B}" destId="{AB84D7D0-8D81-4613-AF91-6A94A51138DF}" srcOrd="1" destOrd="0" presId="urn:microsoft.com/office/officeart/2005/8/layout/vProcess5"/>
    <dgm:cxn modelId="{E3D7D344-BA3C-489E-BE1C-48C0490ED187}" srcId="{FBA0985E-4721-48D7-A34D-7F41699A0A8F}" destId="{D586BBF0-EF96-4211-8A81-87A4033C279D}" srcOrd="0" destOrd="0" parTransId="{BDD85852-E63F-4191-BCF6-B06DE5FB08F5}" sibTransId="{41745547-734E-4EC2-9F2A-F2B97A15ABA3}"/>
    <dgm:cxn modelId="{151B9C72-56E0-4452-9EB7-33848BC5012E}" type="presOf" srcId="{41745547-734E-4EC2-9F2A-F2B97A15ABA3}" destId="{C3E27866-5CE7-4F95-8B24-B0FB9B09E002}" srcOrd="0" destOrd="0" presId="urn:microsoft.com/office/officeart/2005/8/layout/vProcess5"/>
    <dgm:cxn modelId="{AAD4CA8C-6F54-45A6-993F-0DCBA70C8AE4}" srcId="{FBA0985E-4721-48D7-A34D-7F41699A0A8F}" destId="{453933DC-ACE5-4726-A39C-C60C1188086A}" srcOrd="5" destOrd="0" parTransId="{10A2A73F-D56C-4B5C-A0CD-5E63D14B7D0B}" sibTransId="{E4B60E37-860D-4100-8DCB-29F6591DED05}"/>
    <dgm:cxn modelId="{86AC1C8F-6772-4F8B-9AA9-A83C445C44A8}" type="presOf" srcId="{EB7A3EA2-3CCB-4D8E-AE31-87DE4D3AE00B}" destId="{A8853832-42E2-49DA-99F3-8D4AC838BA8A}" srcOrd="0" destOrd="0" presId="urn:microsoft.com/office/officeart/2005/8/layout/vProcess5"/>
    <dgm:cxn modelId="{FDFBAD97-0A75-4483-95F7-254A95F48350}" type="presOf" srcId="{FC3A1296-2C6C-4EC1-82B8-7D1DE470120E}" destId="{BC5C6B39-642D-492B-A680-1EC2FD34D867}" srcOrd="1" destOrd="0" presId="urn:microsoft.com/office/officeart/2005/8/layout/vProcess5"/>
    <dgm:cxn modelId="{E218AAA2-C2DA-4F86-90D0-C55902DEAE71}" srcId="{FBA0985E-4721-48D7-A34D-7F41699A0A8F}" destId="{E5071C89-7515-4051-B085-EBE1EE60AD0B}" srcOrd="3" destOrd="0" parTransId="{CEDDE250-FEC6-46DF-A320-BA7D57BCE18D}" sibTransId="{C5EBD337-BF79-47B3-806D-7D67C1C8B0AA}"/>
    <dgm:cxn modelId="{5B4DAFB5-DEA6-4E2E-A7FC-37EF17ECA06C}" type="presOf" srcId="{E5071C89-7515-4051-B085-EBE1EE60AD0B}" destId="{A0711AAF-01C5-47E6-B824-5687C7033262}" srcOrd="1" destOrd="0" presId="urn:microsoft.com/office/officeart/2005/8/layout/vProcess5"/>
    <dgm:cxn modelId="{93C5D7B8-8EC7-4A91-A505-CB21307D0A96}" type="presOf" srcId="{292FFB23-BABF-4178-BA67-968275F82E08}" destId="{B6BD9788-BFBA-4767-B9C6-546A5A7E7B33}" srcOrd="0" destOrd="0" presId="urn:microsoft.com/office/officeart/2005/8/layout/vProcess5"/>
    <dgm:cxn modelId="{CA6EF9BB-F02E-45EE-B6DE-EFD18CE237D4}" type="presOf" srcId="{D2FBC229-96D5-453D-8678-E2534CF7598B}" destId="{2B18E57D-9DB0-443D-9DA3-23CEA7C60E19}" srcOrd="1" destOrd="0" presId="urn:microsoft.com/office/officeart/2005/8/layout/vProcess5"/>
    <dgm:cxn modelId="{A71760C9-375B-4368-A92A-6C113DC12BFE}" type="presOf" srcId="{D586BBF0-EF96-4211-8A81-87A4033C279D}" destId="{472B918E-AF77-44A1-ADD6-A9AF50B11A3F}" srcOrd="0" destOrd="0" presId="urn:microsoft.com/office/officeart/2005/8/layout/vProcess5"/>
    <dgm:cxn modelId="{3D8A30CA-1D01-4EDA-B8C2-837884198AE0}" type="presOf" srcId="{C5EBD337-BF79-47B3-806D-7D67C1C8B0AA}" destId="{47931B1A-75F9-4139-ADE1-BAFFF8B5229F}" srcOrd="0" destOrd="0" presId="urn:microsoft.com/office/officeart/2005/8/layout/vProcess5"/>
    <dgm:cxn modelId="{5F0069E5-06BF-4419-B1DF-A3EBF69229E3}" srcId="{FBA0985E-4721-48D7-A34D-7F41699A0A8F}" destId="{CA645E9B-330E-4043-9502-2B06E897987C}" srcOrd="6" destOrd="0" parTransId="{077CD7A6-808C-4D68-B3B5-6BFAF245EEF6}" sibTransId="{DF2FE879-D03B-4958-BD30-0F0EE64F9834}"/>
    <dgm:cxn modelId="{499372E8-5A9F-4F07-91CE-72B8581C4C54}" type="presOf" srcId="{43EC40EA-10AB-4C6F-9A0E-3F91BB66105D}" destId="{ED20A083-65EC-4EF7-AF97-479756F17739}" srcOrd="0" destOrd="0" presId="urn:microsoft.com/office/officeart/2005/8/layout/vProcess5"/>
    <dgm:cxn modelId="{6305F36A-8F2A-4EE0-8701-D94E84A89755}" type="presParOf" srcId="{1C29D5BC-3DC2-4F91-9379-CAE0D2FFD110}" destId="{655E3C64-76EF-4811-A793-3A5D8EF4EC01}" srcOrd="0" destOrd="0" presId="urn:microsoft.com/office/officeart/2005/8/layout/vProcess5"/>
    <dgm:cxn modelId="{8843E7D5-6D19-4070-9B34-5E55E2D34FDF}" type="presParOf" srcId="{1C29D5BC-3DC2-4F91-9379-CAE0D2FFD110}" destId="{472B918E-AF77-44A1-ADD6-A9AF50B11A3F}" srcOrd="1" destOrd="0" presId="urn:microsoft.com/office/officeart/2005/8/layout/vProcess5"/>
    <dgm:cxn modelId="{0EB580CE-B28B-49FE-A739-8670D2828428}" type="presParOf" srcId="{1C29D5BC-3DC2-4F91-9379-CAE0D2FFD110}" destId="{A8853832-42E2-49DA-99F3-8D4AC838BA8A}" srcOrd="2" destOrd="0" presId="urn:microsoft.com/office/officeart/2005/8/layout/vProcess5"/>
    <dgm:cxn modelId="{2BAC46B9-9AB2-44C7-B663-76DC5B05A4A0}" type="presParOf" srcId="{1C29D5BC-3DC2-4F91-9379-CAE0D2FFD110}" destId="{46AA70A9-75B4-4F27-9432-687B495748DA}" srcOrd="3" destOrd="0" presId="urn:microsoft.com/office/officeart/2005/8/layout/vProcess5"/>
    <dgm:cxn modelId="{22116271-59CA-4079-860A-B68D69CBF042}" type="presParOf" srcId="{1C29D5BC-3DC2-4F91-9379-CAE0D2FFD110}" destId="{C7A80919-9BED-4E26-979A-093C1167AF07}" srcOrd="4" destOrd="0" presId="urn:microsoft.com/office/officeart/2005/8/layout/vProcess5"/>
    <dgm:cxn modelId="{73EAB7F0-0387-403E-A345-20A84149E8FC}" type="presParOf" srcId="{1C29D5BC-3DC2-4F91-9379-CAE0D2FFD110}" destId="{E48A6F82-E05B-4EDB-BA0C-AB116B405633}" srcOrd="5" destOrd="0" presId="urn:microsoft.com/office/officeart/2005/8/layout/vProcess5"/>
    <dgm:cxn modelId="{3B6D7502-3D3F-4010-99DC-40BB848C7570}" type="presParOf" srcId="{1C29D5BC-3DC2-4F91-9379-CAE0D2FFD110}" destId="{C3E27866-5CE7-4F95-8B24-B0FB9B09E002}" srcOrd="6" destOrd="0" presId="urn:microsoft.com/office/officeart/2005/8/layout/vProcess5"/>
    <dgm:cxn modelId="{BCFF8ED2-28AF-4A5F-AFFA-0C88D110BA4F}" type="presParOf" srcId="{1C29D5BC-3DC2-4F91-9379-CAE0D2FFD110}" destId="{ED20A083-65EC-4EF7-AF97-479756F17739}" srcOrd="7" destOrd="0" presId="urn:microsoft.com/office/officeart/2005/8/layout/vProcess5"/>
    <dgm:cxn modelId="{1D11637E-22BB-46F1-834D-E63FDF558C74}" type="presParOf" srcId="{1C29D5BC-3DC2-4F91-9379-CAE0D2FFD110}" destId="{B6BD9788-BFBA-4767-B9C6-546A5A7E7B33}" srcOrd="8" destOrd="0" presId="urn:microsoft.com/office/officeart/2005/8/layout/vProcess5"/>
    <dgm:cxn modelId="{6BC36EF4-8706-463A-BE8E-0C97D433011A}" type="presParOf" srcId="{1C29D5BC-3DC2-4F91-9379-CAE0D2FFD110}" destId="{47931B1A-75F9-4139-ADE1-BAFFF8B5229F}" srcOrd="9" destOrd="0" presId="urn:microsoft.com/office/officeart/2005/8/layout/vProcess5"/>
    <dgm:cxn modelId="{782494C7-B0AD-47C1-9A43-1878E0B2F307}" type="presParOf" srcId="{1C29D5BC-3DC2-4F91-9379-CAE0D2FFD110}" destId="{A250F31B-4B5B-40D7-B53C-B663B1301070}" srcOrd="10" destOrd="0" presId="urn:microsoft.com/office/officeart/2005/8/layout/vProcess5"/>
    <dgm:cxn modelId="{C8860C66-6DB6-4CAE-9EB1-473FDE387514}" type="presParOf" srcId="{1C29D5BC-3DC2-4F91-9379-CAE0D2FFD110}" destId="{AB84D7D0-8D81-4613-AF91-6A94A51138DF}" srcOrd="11" destOrd="0" presId="urn:microsoft.com/office/officeart/2005/8/layout/vProcess5"/>
    <dgm:cxn modelId="{8D0B3FE9-A4EC-4181-BCF6-7E7B4EC056BF}" type="presParOf" srcId="{1C29D5BC-3DC2-4F91-9379-CAE0D2FFD110}" destId="{2B18E57D-9DB0-443D-9DA3-23CEA7C60E19}" srcOrd="12" destOrd="0" presId="urn:microsoft.com/office/officeart/2005/8/layout/vProcess5"/>
    <dgm:cxn modelId="{85B7AE6C-36E9-4726-BA77-096E7519A9CF}" type="presParOf" srcId="{1C29D5BC-3DC2-4F91-9379-CAE0D2FFD110}" destId="{A0711AAF-01C5-47E6-B824-5687C7033262}" srcOrd="13" destOrd="0" presId="urn:microsoft.com/office/officeart/2005/8/layout/vProcess5"/>
    <dgm:cxn modelId="{ABEA5BBA-E95F-4B52-AF8F-BDA3FB5209DB}" type="presParOf" srcId="{1C29D5BC-3DC2-4F91-9379-CAE0D2FFD110}" destId="{BC5C6B39-642D-492B-A680-1EC2FD34D86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B918E-AF77-44A1-ADD6-A9AF50B11A3F}">
      <dsp:nvSpPr>
        <dsp:cNvPr id="0" name=""/>
        <dsp:cNvSpPr/>
      </dsp:nvSpPr>
      <dsp:spPr>
        <a:xfrm>
          <a:off x="0" y="0"/>
          <a:ext cx="6336792" cy="10066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During plyometric exercise</a:t>
          </a:r>
        </a:p>
      </dsp:txBody>
      <dsp:txXfrm>
        <a:off x="29485" y="29485"/>
        <a:ext cx="5132703" cy="947727"/>
      </dsp:txXfrm>
    </dsp:sp>
    <dsp:sp modelId="{A8853832-42E2-49DA-99F3-8D4AC838BA8A}">
      <dsp:nvSpPr>
        <dsp:cNvPr id="0" name=""/>
        <dsp:cNvSpPr/>
      </dsp:nvSpPr>
      <dsp:spPr>
        <a:xfrm>
          <a:off x="473202" y="1146516"/>
          <a:ext cx="6336792" cy="10066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muscle spindles are stimulated by a rapid stretch</a:t>
          </a:r>
        </a:p>
      </dsp:txBody>
      <dsp:txXfrm>
        <a:off x="502687" y="1176001"/>
        <a:ext cx="5150266" cy="947727"/>
      </dsp:txXfrm>
    </dsp:sp>
    <dsp:sp modelId="{46AA70A9-75B4-4F27-9432-687B495748DA}">
      <dsp:nvSpPr>
        <dsp:cNvPr id="0" name=""/>
        <dsp:cNvSpPr/>
      </dsp:nvSpPr>
      <dsp:spPr>
        <a:xfrm>
          <a:off x="946404" y="2293032"/>
          <a:ext cx="6336792" cy="10066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reflexive muscle action occurs</a:t>
          </a:r>
        </a:p>
      </dsp:txBody>
      <dsp:txXfrm>
        <a:off x="975889" y="2322517"/>
        <a:ext cx="5150266" cy="947727"/>
      </dsp:txXfrm>
    </dsp:sp>
    <dsp:sp modelId="{C7A80919-9BED-4E26-979A-093C1167AF07}">
      <dsp:nvSpPr>
        <dsp:cNvPr id="0" name=""/>
        <dsp:cNvSpPr/>
      </dsp:nvSpPr>
      <dsp:spPr>
        <a:xfrm>
          <a:off x="1419605" y="3439549"/>
          <a:ext cx="6336792" cy="10066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activity in the agonist muscle increases</a:t>
          </a:r>
        </a:p>
      </dsp:txBody>
      <dsp:txXfrm>
        <a:off x="1449090" y="3469034"/>
        <a:ext cx="5150266" cy="947727"/>
      </dsp:txXfrm>
    </dsp:sp>
    <dsp:sp modelId="{E48A6F82-E05B-4EDB-BA0C-AB116B405633}">
      <dsp:nvSpPr>
        <dsp:cNvPr id="0" name=""/>
        <dsp:cNvSpPr/>
      </dsp:nvSpPr>
      <dsp:spPr>
        <a:xfrm>
          <a:off x="1892808" y="4586065"/>
          <a:ext cx="6336792" cy="10066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Increasing muscle force production</a:t>
          </a:r>
        </a:p>
      </dsp:txBody>
      <dsp:txXfrm>
        <a:off x="1922293" y="4615550"/>
        <a:ext cx="5150266" cy="947727"/>
      </dsp:txXfrm>
    </dsp:sp>
    <dsp:sp modelId="{C3E27866-5CE7-4F95-8B24-B0FB9B09E002}">
      <dsp:nvSpPr>
        <dsp:cNvPr id="0" name=""/>
        <dsp:cNvSpPr/>
      </dsp:nvSpPr>
      <dsp:spPr>
        <a:xfrm>
          <a:off x="5682438" y="735448"/>
          <a:ext cx="654353" cy="654353"/>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829667" y="735448"/>
        <a:ext cx="359895" cy="492401"/>
      </dsp:txXfrm>
    </dsp:sp>
    <dsp:sp modelId="{ED20A083-65EC-4EF7-AF97-479756F17739}">
      <dsp:nvSpPr>
        <dsp:cNvPr id="0" name=""/>
        <dsp:cNvSpPr/>
      </dsp:nvSpPr>
      <dsp:spPr>
        <a:xfrm>
          <a:off x="6155640" y="1881964"/>
          <a:ext cx="654353" cy="654353"/>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302869" y="1881964"/>
        <a:ext cx="359895" cy="492401"/>
      </dsp:txXfrm>
    </dsp:sp>
    <dsp:sp modelId="{B6BD9788-BFBA-4767-B9C6-546A5A7E7B33}">
      <dsp:nvSpPr>
        <dsp:cNvPr id="0" name=""/>
        <dsp:cNvSpPr/>
      </dsp:nvSpPr>
      <dsp:spPr>
        <a:xfrm>
          <a:off x="6628842" y="3011702"/>
          <a:ext cx="654353" cy="654353"/>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776071" y="3011702"/>
        <a:ext cx="359895" cy="492401"/>
      </dsp:txXfrm>
    </dsp:sp>
    <dsp:sp modelId="{47931B1A-75F9-4139-ADE1-BAFFF8B5229F}">
      <dsp:nvSpPr>
        <dsp:cNvPr id="0" name=""/>
        <dsp:cNvSpPr/>
      </dsp:nvSpPr>
      <dsp:spPr>
        <a:xfrm>
          <a:off x="7102044" y="4169404"/>
          <a:ext cx="654353" cy="654353"/>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249273" y="4169404"/>
        <a:ext cx="359895" cy="4924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E2BD70C-9B47-471B-A77D-4FF6713562B9}" type="datetimeFigureOut">
              <a:rPr lang="en-US" smtClean="0"/>
              <a:t>2/16/2025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A29487-422B-4C53-BA9B-C028D67E1666}" type="slidenum">
              <a:rPr lang="en-US" smtClean="0"/>
              <a:t>‹#›</a:t>
            </a:fld>
            <a:endParaRPr lang="en-US"/>
          </a:p>
        </p:txBody>
      </p:sp>
    </p:spTree>
    <p:extLst>
      <p:ext uri="{BB962C8B-B14F-4D97-AF65-F5344CB8AC3E}">
        <p14:creationId xmlns:p14="http://schemas.microsoft.com/office/powerpoint/2010/main" val="350762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the rate of stretch</a:t>
            </a:r>
            <a:r>
              <a:rPr lang="en-US" baseline="0"/>
              <a:t> </a:t>
            </a:r>
            <a:r>
              <a:rPr lang="en-US"/>
              <a:t>increases, an athlete’s absolute performance in these tests</a:t>
            </a:r>
            <a:r>
              <a:rPr lang="en-US" baseline="0"/>
              <a:t> </a:t>
            </a:r>
            <a:r>
              <a:rPr lang="en-US"/>
              <a:t>improves; the static squat jump results in the lowest jump</a:t>
            </a:r>
            <a:r>
              <a:rPr lang="en-US" baseline="0"/>
              <a:t> </a:t>
            </a:r>
            <a:r>
              <a:rPr lang="en-US"/>
              <a:t>height, and the</a:t>
            </a:r>
            <a:r>
              <a:rPr lang="en-US" baseline="0"/>
              <a:t> </a:t>
            </a:r>
            <a:r>
              <a:rPr lang="en-US"/>
              <a:t>approach jump results in the highest </a:t>
            </a:r>
          </a:p>
        </p:txBody>
      </p:sp>
      <p:sp>
        <p:nvSpPr>
          <p:cNvPr id="4" name="Slide Number Placeholder 3"/>
          <p:cNvSpPr>
            <a:spLocks noGrp="1"/>
          </p:cNvSpPr>
          <p:nvPr>
            <p:ph type="sldNum" sz="quarter" idx="10"/>
          </p:nvPr>
        </p:nvSpPr>
        <p:spPr/>
        <p:txBody>
          <a:bodyPr/>
          <a:lstStyle/>
          <a:p>
            <a:fld id="{05A29487-422B-4C53-BA9B-C028D67E1666}" type="slidenum">
              <a:rPr lang="en-US" smtClean="0"/>
              <a:t>30</a:t>
            </a:fld>
            <a:endParaRPr lang="en-US"/>
          </a:p>
        </p:txBody>
      </p:sp>
    </p:spTree>
    <p:extLst>
      <p:ext uri="{BB962C8B-B14F-4D97-AF65-F5344CB8AC3E}">
        <p14:creationId xmlns:p14="http://schemas.microsoft.com/office/powerpoint/2010/main" val="899289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GTOs are special sense organs found in the tendons of muscles. If the contraction of a muscle is too great there is the possibility that the tendon may tear away from its musculotendinous junction or from the bony attachment. The GTO is a very conservative sense organ and in the untrained is activated well before there is any chance of injury to the tendon. Plyometric and strength training desensitize this sense organ allowing greater contraction ability by the muscle before the GTO is activated switching the muscle off. From a strength/power view, the decrease in GTO activity allows for greater muscle force to occur and therefore better strength and power performance.</a:t>
            </a:r>
            <a:endParaRPr lang="en-US"/>
          </a:p>
        </p:txBody>
      </p:sp>
      <p:sp>
        <p:nvSpPr>
          <p:cNvPr id="4" name="Slide Number Placeholder 3"/>
          <p:cNvSpPr>
            <a:spLocks noGrp="1"/>
          </p:cNvSpPr>
          <p:nvPr>
            <p:ph type="sldNum" sz="quarter" idx="10"/>
          </p:nvPr>
        </p:nvSpPr>
        <p:spPr/>
        <p:txBody>
          <a:bodyPr/>
          <a:lstStyle/>
          <a:p>
            <a:fld id="{05A29487-422B-4C53-BA9B-C028D67E1666}" type="slidenum">
              <a:rPr lang="en-US" smtClean="0"/>
              <a:t>32</a:t>
            </a:fld>
            <a:endParaRPr lang="en-US"/>
          </a:p>
        </p:txBody>
      </p:sp>
    </p:spTree>
    <p:extLst>
      <p:ext uri="{BB962C8B-B14F-4D97-AF65-F5344CB8AC3E}">
        <p14:creationId xmlns:p14="http://schemas.microsoft.com/office/powerpoint/2010/main" val="2146150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a:solidFill>
                  <a:schemeClr val="tx1"/>
                </a:solidFill>
                <a:latin typeface="+mn-lt"/>
                <a:ea typeface="+mn-ea"/>
                <a:cs typeface="+mn-cs"/>
              </a:rPr>
              <a:t>Under proper supervision and with an appropriate program, prepubescent and adolescent children may perform plyometric exercises. Special attention to valgus positioning must be given to reduce an athlete’s risk of lower extremity injury. Depth jumps and high-intensity lower body plyometrics are contraindicated for this population.</a:t>
            </a:r>
            <a:endParaRPr lang="en-US" sz="1200"/>
          </a:p>
        </p:txBody>
      </p:sp>
      <p:sp>
        <p:nvSpPr>
          <p:cNvPr id="4" name="Slide Number Placeholder 3"/>
          <p:cNvSpPr>
            <a:spLocks noGrp="1"/>
          </p:cNvSpPr>
          <p:nvPr>
            <p:ph type="sldNum" sz="quarter" idx="10"/>
          </p:nvPr>
        </p:nvSpPr>
        <p:spPr/>
        <p:txBody>
          <a:bodyPr/>
          <a:lstStyle/>
          <a:p>
            <a:fld id="{05A29487-422B-4C53-BA9B-C028D67E1666}" type="slidenum">
              <a:rPr lang="en-US" smtClean="0"/>
              <a:t>49</a:t>
            </a:fld>
            <a:endParaRPr lang="en-US"/>
          </a:p>
        </p:txBody>
      </p:sp>
    </p:spTree>
    <p:extLst>
      <p:ext uri="{BB962C8B-B14F-4D97-AF65-F5344CB8AC3E}">
        <p14:creationId xmlns:p14="http://schemas.microsoft.com/office/powerpoint/2010/main" val="2412789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7320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48422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79379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80788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81697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99663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6446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91093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29876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348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2993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608397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2283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82312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57355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98629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22001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2/16/2025</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191535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9288" y="381000"/>
            <a:ext cx="8345424" cy="6172200"/>
          </a:xfrm>
          <a:prstGeom prst="rect">
            <a:avLst/>
          </a:prstGeom>
        </p:spPr>
      </p:pic>
    </p:spTree>
    <p:extLst>
      <p:ext uri="{BB962C8B-B14F-4D97-AF65-F5344CB8AC3E}">
        <p14:creationId xmlns:p14="http://schemas.microsoft.com/office/powerpoint/2010/main" val="1752265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Plyometrics </a:t>
            </a:r>
          </a:p>
        </p:txBody>
      </p:sp>
      <p:sp>
        <p:nvSpPr>
          <p:cNvPr id="3" name="Content Placeholder 2"/>
          <p:cNvSpPr>
            <a:spLocks noGrp="1"/>
          </p:cNvSpPr>
          <p:nvPr>
            <p:ph idx="1"/>
          </p:nvPr>
        </p:nvSpPr>
        <p:spPr/>
        <p:txBody>
          <a:bodyPr>
            <a:noAutofit/>
          </a:bodyPr>
          <a:lstStyle/>
          <a:p>
            <a:pPr>
              <a:lnSpc>
                <a:spcPct val="150000"/>
              </a:lnSpc>
            </a:pPr>
            <a:r>
              <a:rPr lang="en-US" sz="2400" i="1"/>
              <a:t>Plyometric </a:t>
            </a:r>
            <a:r>
              <a:rPr lang="en-US" sz="2400"/>
              <a:t>means to increase measurement (</a:t>
            </a:r>
            <a:r>
              <a:rPr lang="en-US" sz="2400" i="1"/>
              <a:t>plio </a:t>
            </a:r>
            <a:r>
              <a:rPr lang="en-US" sz="2400"/>
              <a:t>= more; </a:t>
            </a:r>
            <a:r>
              <a:rPr lang="en-US" sz="2400" i="1"/>
              <a:t>metric </a:t>
            </a:r>
            <a:r>
              <a:rPr lang="en-US" sz="2400"/>
              <a:t>= measure) Greek words</a:t>
            </a:r>
          </a:p>
          <a:p>
            <a:pPr>
              <a:lnSpc>
                <a:spcPct val="150000"/>
              </a:lnSpc>
            </a:pPr>
            <a:endParaRPr lang="en-US" sz="2400"/>
          </a:p>
          <a:p>
            <a:pPr>
              <a:lnSpc>
                <a:spcPct val="150000"/>
              </a:lnSpc>
            </a:pPr>
            <a:r>
              <a:rPr lang="en-US" sz="2400"/>
              <a:t>Plyometric is a quick, powerful movement using a pre-stretch, or countermovement, that involves the stretch–shortening cycle (SSC).</a:t>
            </a:r>
          </a:p>
        </p:txBody>
      </p:sp>
    </p:spTree>
    <p:extLst>
      <p:ext uri="{BB962C8B-B14F-4D97-AF65-F5344CB8AC3E}">
        <p14:creationId xmlns:p14="http://schemas.microsoft.com/office/powerpoint/2010/main" val="148351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Purpose of plyometrics</a:t>
            </a:r>
          </a:p>
        </p:txBody>
      </p:sp>
      <p:sp>
        <p:nvSpPr>
          <p:cNvPr id="3" name="Content Placeholder 2"/>
          <p:cNvSpPr>
            <a:spLocks noGrp="1"/>
          </p:cNvSpPr>
          <p:nvPr>
            <p:ph idx="1"/>
          </p:nvPr>
        </p:nvSpPr>
        <p:spPr/>
        <p:txBody>
          <a:bodyPr>
            <a:normAutofit/>
          </a:bodyPr>
          <a:lstStyle/>
          <a:p>
            <a:pPr>
              <a:lnSpc>
                <a:spcPct val="150000"/>
              </a:lnSpc>
            </a:pPr>
            <a:r>
              <a:rPr lang="en-US" sz="2400"/>
              <a:t>The purpose of plyometric exercise is to increase the power of subsequent movements by using both the natural elastic components of muscle and tendon and the stretch reflex.</a:t>
            </a:r>
          </a:p>
        </p:txBody>
      </p:sp>
    </p:spTree>
    <p:extLst>
      <p:ext uri="{BB962C8B-B14F-4D97-AF65-F5344CB8AC3E}">
        <p14:creationId xmlns:p14="http://schemas.microsoft.com/office/powerpoint/2010/main" val="3901980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Physiology </a:t>
            </a:r>
          </a:p>
        </p:txBody>
      </p:sp>
      <p:sp>
        <p:nvSpPr>
          <p:cNvPr id="3" name="Content Placeholder 2"/>
          <p:cNvSpPr>
            <a:spLocks noGrp="1"/>
          </p:cNvSpPr>
          <p:nvPr>
            <p:ph idx="1"/>
          </p:nvPr>
        </p:nvSpPr>
        <p:spPr/>
        <p:txBody>
          <a:bodyPr>
            <a:normAutofit/>
          </a:bodyPr>
          <a:lstStyle/>
          <a:p>
            <a:pPr>
              <a:lnSpc>
                <a:spcPct val="150000"/>
              </a:lnSpc>
            </a:pPr>
            <a:r>
              <a:rPr lang="en-US" sz="2400"/>
              <a:t>Plyometric training improves the production of muscle force and power. </a:t>
            </a:r>
          </a:p>
          <a:p>
            <a:pPr>
              <a:lnSpc>
                <a:spcPct val="150000"/>
              </a:lnSpc>
            </a:pPr>
            <a:r>
              <a:rPr lang="en-US" sz="2400"/>
              <a:t>This increased production of power is best explained by two proposed models:</a:t>
            </a:r>
          </a:p>
          <a:p>
            <a:pPr marL="0" indent="0">
              <a:lnSpc>
                <a:spcPct val="150000"/>
              </a:lnSpc>
              <a:buNone/>
            </a:pPr>
            <a:r>
              <a:rPr lang="en-US" sz="2400"/>
              <a:t>     Mechanical Model</a:t>
            </a:r>
          </a:p>
          <a:p>
            <a:pPr marL="0" indent="0">
              <a:lnSpc>
                <a:spcPct val="150000"/>
              </a:lnSpc>
              <a:buNone/>
            </a:pPr>
            <a:r>
              <a:rPr lang="en-US" sz="2400"/>
              <a:t>     Neurophysiological Model</a:t>
            </a:r>
          </a:p>
        </p:txBody>
      </p:sp>
    </p:spTree>
    <p:extLst>
      <p:ext uri="{BB962C8B-B14F-4D97-AF65-F5344CB8AC3E}">
        <p14:creationId xmlns:p14="http://schemas.microsoft.com/office/powerpoint/2010/main" val="2685579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Mechanical Model </a:t>
            </a:r>
          </a:p>
        </p:txBody>
      </p:sp>
      <p:sp>
        <p:nvSpPr>
          <p:cNvPr id="4" name="Content Placeholder 3"/>
          <p:cNvSpPr>
            <a:spLocks noGrp="1"/>
          </p:cNvSpPr>
          <p:nvPr>
            <p:ph sz="half" idx="1"/>
          </p:nvPr>
        </p:nvSpPr>
        <p:spPr/>
        <p:txBody>
          <a:bodyPr/>
          <a:lstStyle/>
          <a:p>
            <a:endParaRPr lang="en-US"/>
          </a:p>
        </p:txBody>
      </p:sp>
      <p:sp>
        <p:nvSpPr>
          <p:cNvPr id="5" name="Content Placeholder 4"/>
          <p:cNvSpPr>
            <a:spLocks noGrp="1"/>
          </p:cNvSpPr>
          <p:nvPr>
            <p:ph sz="half" idx="2"/>
          </p:nvPr>
        </p:nvSpPr>
        <p:spPr>
          <a:xfrm>
            <a:off x="5562600" y="1600200"/>
            <a:ext cx="3352800" cy="4933950"/>
          </a:xfrm>
        </p:spPr>
        <p:txBody>
          <a:bodyPr>
            <a:normAutofit/>
          </a:bodyPr>
          <a:lstStyle/>
          <a:p>
            <a:r>
              <a:rPr lang="en-US" sz="2000"/>
              <a:t>Elastic energy in the musculotendinous components is increased with a rapid stretch and then stored</a:t>
            </a:r>
          </a:p>
          <a:p>
            <a:r>
              <a:rPr lang="en-US" sz="2000"/>
              <a:t>When this movement is immediately followed by a concentric muscle action, the stored elastic energy is released, increasing the total force production</a:t>
            </a:r>
          </a:p>
          <a:p>
            <a:endParaRPr lang="en-US" sz="200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371600"/>
            <a:ext cx="5029200" cy="516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5653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Neurophysiological Model</a:t>
            </a:r>
          </a:p>
        </p:txBody>
      </p:sp>
      <p:sp>
        <p:nvSpPr>
          <p:cNvPr id="3" name="Content Placeholder 2"/>
          <p:cNvSpPr>
            <a:spLocks noGrp="1"/>
          </p:cNvSpPr>
          <p:nvPr>
            <p:ph idx="1"/>
          </p:nvPr>
        </p:nvSpPr>
        <p:spPr/>
        <p:txBody>
          <a:bodyPr>
            <a:normAutofit/>
          </a:bodyPr>
          <a:lstStyle/>
          <a:p>
            <a:pPr>
              <a:lnSpc>
                <a:spcPct val="150000"/>
              </a:lnSpc>
            </a:pPr>
            <a:r>
              <a:rPr lang="en-US" sz="2400" b="1"/>
              <a:t>Potentiation </a:t>
            </a:r>
            <a:r>
              <a:rPr lang="en-US" sz="2400"/>
              <a:t>of the concentric muscle action by use of the stretch reflex </a:t>
            </a:r>
          </a:p>
          <a:p>
            <a:pPr>
              <a:lnSpc>
                <a:spcPct val="150000"/>
              </a:lnSpc>
            </a:pPr>
            <a:r>
              <a:rPr lang="en-US" sz="2400"/>
              <a:t>Potentiation is change in the force–velocity characteristics of the muscle’s contractile components caused by stretch</a:t>
            </a:r>
          </a:p>
          <a:p>
            <a:pPr>
              <a:lnSpc>
                <a:spcPct val="150000"/>
              </a:lnSpc>
            </a:pPr>
            <a:r>
              <a:rPr lang="en-US" sz="2400" b="1"/>
              <a:t>Stretch reflex</a:t>
            </a:r>
          </a:p>
          <a:p>
            <a:pPr>
              <a:lnSpc>
                <a:spcPct val="150000"/>
              </a:lnSpc>
            </a:pPr>
            <a:r>
              <a:rPr lang="en-US" sz="2400" b="1"/>
              <a:t>Muscle spindles </a:t>
            </a:r>
            <a:r>
              <a:rPr lang="en-US" sz="2400"/>
              <a:t>(proprioceptive organs response to stretch)</a:t>
            </a:r>
          </a:p>
          <a:p>
            <a:pPr>
              <a:lnSpc>
                <a:spcPct val="150000"/>
              </a:lnSpc>
            </a:pPr>
            <a:endParaRPr lang="en-US" sz="2400" b="1"/>
          </a:p>
        </p:txBody>
      </p:sp>
    </p:spTree>
    <p:extLst>
      <p:ext uri="{BB962C8B-B14F-4D97-AF65-F5344CB8AC3E}">
        <p14:creationId xmlns:p14="http://schemas.microsoft.com/office/powerpoint/2010/main" val="241349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itle 2">
            <a:extLst>
              <a:ext uri="{FF2B5EF4-FFF2-40B4-BE49-F238E27FC236}">
                <a16:creationId xmlns:a16="http://schemas.microsoft.com/office/drawing/2014/main" id="{ABC3E2C7-E350-4F77-9CF0-6CA19AC0A9A0}"/>
              </a:ext>
            </a:extLst>
          </p:cNvPr>
          <p:cNvSpPr>
            <a:spLocks noGrp="1"/>
          </p:cNvSpPr>
          <p:nvPr>
            <p:ph type="ctrTitle"/>
          </p:nvPr>
        </p:nvSpPr>
        <p:spPr>
          <a:xfrm>
            <a:off x="685800" y="381000"/>
            <a:ext cx="7772400" cy="4191000"/>
          </a:xfrm>
        </p:spPr>
        <p:txBody>
          <a:bodyPr/>
          <a:lstStyle/>
          <a:p>
            <a:r>
              <a:rPr lang="en-IN" altLang="en-US" sz="2800" b="1"/>
              <a:t>Proprioception</a:t>
            </a:r>
            <a:r>
              <a:rPr lang="en-IN" altLang="en-US" sz="2800"/>
              <a:t> means "sense of self". </a:t>
            </a:r>
            <a:br>
              <a:rPr lang="en-IN" altLang="en-US" sz="2800"/>
            </a:br>
            <a:r>
              <a:rPr lang="en-IN" altLang="en-US" sz="2800"/>
              <a:t>The </a:t>
            </a:r>
            <a:r>
              <a:rPr lang="en-IN" altLang="en-US" sz="2800" b="1"/>
              <a:t>muscle spindle</a:t>
            </a:r>
            <a:r>
              <a:rPr lang="en-IN" altLang="en-US" sz="2800"/>
              <a:t>  provides information about </a:t>
            </a:r>
            <a:r>
              <a:rPr lang="en-IN" altLang="en-US" sz="2800" b="1"/>
              <a:t>changes in muscle length</a:t>
            </a:r>
            <a:r>
              <a:rPr lang="en-IN" altLang="en-US" sz="2800"/>
              <a:t>. </a:t>
            </a:r>
            <a:br>
              <a:rPr lang="en-IN" altLang="en-US" sz="2800"/>
            </a:br>
            <a:r>
              <a:rPr lang="en-IN" altLang="en-US" sz="2800"/>
              <a:t> The </a:t>
            </a:r>
            <a:r>
              <a:rPr lang="en-IN" altLang="en-US" sz="2800" b="1"/>
              <a:t>Golgi tendon organ</a:t>
            </a:r>
            <a:r>
              <a:rPr lang="en-IN" altLang="en-US" sz="2800"/>
              <a:t> provides information about </a:t>
            </a:r>
            <a:r>
              <a:rPr lang="en-IN" altLang="en-US" sz="2800" b="1"/>
              <a:t>changes in muscle tension</a:t>
            </a:r>
            <a:r>
              <a:rPr lang="en-IN" altLang="en-US" sz="2800"/>
              <a:t>.</a:t>
            </a:r>
            <a:endParaRPr lang="en-US" altLang="en-US" sz="2800"/>
          </a:p>
        </p:txBody>
      </p:sp>
      <p:sp>
        <p:nvSpPr>
          <p:cNvPr id="2" name="Subtitle 1">
            <a:extLst>
              <a:ext uri="{FF2B5EF4-FFF2-40B4-BE49-F238E27FC236}">
                <a16:creationId xmlns:a16="http://schemas.microsoft.com/office/drawing/2014/main" id="{095A59AA-778F-4088-A439-2F426F1EE37D}"/>
              </a:ext>
            </a:extLst>
          </p:cNvPr>
          <p:cNvSpPr>
            <a:spLocks noGrp="1"/>
          </p:cNvSpPr>
          <p:nvPr>
            <p:ph type="subTitle" idx="1"/>
          </p:nvPr>
        </p:nvSpPr>
        <p:spPr/>
        <p:txBody>
          <a:bodyPr/>
          <a:lstStyle/>
          <a:p>
            <a:pPr>
              <a:defRPr/>
            </a:pP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a:extLst>
              <a:ext uri="{FF2B5EF4-FFF2-40B4-BE49-F238E27FC236}">
                <a16:creationId xmlns:a16="http://schemas.microsoft.com/office/drawing/2014/main" id="{8AB62E95-D12B-4FBF-8060-BC08E7DC3FC3}"/>
              </a:ext>
            </a:extLst>
          </p:cNvPr>
          <p:cNvSpPr>
            <a:spLocks noGrp="1"/>
          </p:cNvSpPr>
          <p:nvPr>
            <p:ph type="ctrTitle"/>
          </p:nvPr>
        </p:nvSpPr>
        <p:spPr/>
        <p:txBody>
          <a:bodyPr/>
          <a:lstStyle/>
          <a:p>
            <a:pPr eaLnBrk="1" hangingPunct="1"/>
            <a:r>
              <a:rPr lang="en-US" altLang="en-US"/>
              <a:t>Muscle spindle</a:t>
            </a:r>
          </a:p>
        </p:txBody>
      </p:sp>
      <p:sp>
        <p:nvSpPr>
          <p:cNvPr id="3" name="Subtitle 2">
            <a:extLst>
              <a:ext uri="{FF2B5EF4-FFF2-40B4-BE49-F238E27FC236}">
                <a16:creationId xmlns:a16="http://schemas.microsoft.com/office/drawing/2014/main" id="{D5DDACE8-F229-4FB0-AE8E-C55820F1433D}"/>
              </a:ext>
            </a:extLst>
          </p:cNvPr>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5A7A-0B56-424B-A4A6-AEBAAE827EC3}"/>
              </a:ext>
            </a:extLst>
          </p:cNvPr>
          <p:cNvSpPr>
            <a:spLocks noGrp="1"/>
          </p:cNvSpPr>
          <p:nvPr>
            <p:ph type="title"/>
          </p:nvPr>
        </p:nvSpPr>
        <p:spPr/>
        <p:txBody>
          <a:bodyPr/>
          <a:lstStyle/>
          <a:p>
            <a:pPr eaLnBrk="1" hangingPunct="1">
              <a:defRPr/>
            </a:pPr>
            <a:endParaRPr lang="en-US"/>
          </a:p>
        </p:txBody>
      </p:sp>
      <p:sp>
        <p:nvSpPr>
          <p:cNvPr id="15363" name="Content Placeholder 2">
            <a:extLst>
              <a:ext uri="{FF2B5EF4-FFF2-40B4-BE49-F238E27FC236}">
                <a16:creationId xmlns:a16="http://schemas.microsoft.com/office/drawing/2014/main" id="{60627AF7-3662-45B0-878C-B25D7D4B4109}"/>
              </a:ext>
            </a:extLst>
          </p:cNvPr>
          <p:cNvSpPr>
            <a:spLocks noGrp="1"/>
          </p:cNvSpPr>
          <p:nvPr>
            <p:ph idx="1"/>
          </p:nvPr>
        </p:nvSpPr>
        <p:spPr>
          <a:xfrm>
            <a:off x="301625" y="1527175"/>
            <a:ext cx="8504238" cy="4572000"/>
          </a:xfrm>
        </p:spPr>
        <p:txBody>
          <a:bodyPr/>
          <a:lstStyle/>
          <a:p>
            <a:pPr eaLnBrk="1" hangingPunct="1"/>
            <a:r>
              <a:rPr lang="en-US" altLang="en-US"/>
              <a:t>Muscle Spindle (MS)</a:t>
            </a:r>
          </a:p>
          <a:p>
            <a:pPr eaLnBrk="1" hangingPunct="1"/>
            <a:r>
              <a:rPr lang="en-US" altLang="en-US"/>
              <a:t>Structure of MS</a:t>
            </a:r>
          </a:p>
          <a:p>
            <a:pPr eaLnBrk="1" hangingPunct="1"/>
            <a:r>
              <a:rPr lang="en-US" altLang="en-US"/>
              <a:t>Types of fibres</a:t>
            </a:r>
          </a:p>
          <a:p>
            <a:pPr eaLnBrk="1" hangingPunct="1"/>
            <a:r>
              <a:rPr lang="en-US" altLang="en-US"/>
              <a:t>Nerve supply of MS</a:t>
            </a:r>
          </a:p>
          <a:p>
            <a:pPr eaLnBrk="1" hangingPunct="1"/>
            <a:r>
              <a:rPr lang="en-US" altLang="en-US"/>
              <a:t>Function of MS</a:t>
            </a:r>
          </a:p>
          <a:p>
            <a:pPr eaLnBrk="1" hangingPunct="1"/>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820A-00A0-471E-A6DC-A7098695E689}"/>
              </a:ext>
            </a:extLst>
          </p:cNvPr>
          <p:cNvSpPr>
            <a:spLocks noGrp="1"/>
          </p:cNvSpPr>
          <p:nvPr>
            <p:ph type="title"/>
          </p:nvPr>
        </p:nvSpPr>
        <p:spPr/>
        <p:txBody>
          <a:bodyPr/>
          <a:lstStyle/>
          <a:p>
            <a:pPr>
              <a:defRPr/>
            </a:pPr>
            <a:endParaRPr lang="en-US"/>
          </a:p>
        </p:txBody>
      </p:sp>
      <p:pic>
        <p:nvPicPr>
          <p:cNvPr id="16387" name="Content Placeholder 3">
            <a:extLst>
              <a:ext uri="{FF2B5EF4-FFF2-40B4-BE49-F238E27FC236}">
                <a16:creationId xmlns:a16="http://schemas.microsoft.com/office/drawing/2014/main" id="{43E3337E-3E95-45F2-B28E-1FB6DF217ED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01625" y="2017713"/>
            <a:ext cx="8504238" cy="359092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E2A97A0-0FAC-422F-94CA-1F973C81F2B4}"/>
              </a:ext>
            </a:extLst>
          </p:cNvPr>
          <p:cNvSpPr>
            <a:spLocks noGrp="1"/>
          </p:cNvSpPr>
          <p:nvPr>
            <p:ph type="title"/>
          </p:nvPr>
        </p:nvSpPr>
        <p:spPr/>
        <p:txBody>
          <a:bodyPr/>
          <a:lstStyle/>
          <a:p>
            <a:pPr eaLnBrk="1" hangingPunct="1"/>
            <a:endParaRPr lang="en-US" altLang="en-US">
              <a:solidFill>
                <a:srgbClr val="7B9899"/>
              </a:solidFill>
            </a:endParaRPr>
          </a:p>
        </p:txBody>
      </p:sp>
      <p:sp>
        <p:nvSpPr>
          <p:cNvPr id="15363" name="Content Placeholder 2">
            <a:extLst>
              <a:ext uri="{FF2B5EF4-FFF2-40B4-BE49-F238E27FC236}">
                <a16:creationId xmlns:a16="http://schemas.microsoft.com/office/drawing/2014/main" id="{53B99CC5-BD0B-4E77-9F50-1D935F0B2161}"/>
              </a:ext>
            </a:extLst>
          </p:cNvPr>
          <p:cNvSpPr>
            <a:spLocks noGrp="1"/>
          </p:cNvSpPr>
          <p:nvPr>
            <p:ph idx="1"/>
          </p:nvPr>
        </p:nvSpPr>
        <p:spPr>
          <a:xfrm>
            <a:off x="301625" y="1527175"/>
            <a:ext cx="8504238" cy="4572000"/>
          </a:xfrm>
        </p:spPr>
        <p:txBody>
          <a:bodyPr/>
          <a:lstStyle/>
          <a:p>
            <a:pPr marL="0" indent="0" eaLnBrk="1" hangingPunct="1">
              <a:buFont typeface="Arial" charset="0"/>
              <a:buNone/>
              <a:defRPr/>
            </a:pPr>
            <a:r>
              <a:rPr lang="en-US">
                <a:cs typeface="Arial" charset="0"/>
              </a:rPr>
              <a:t>Muscle spindles are encapsulated spindle shaped </a:t>
            </a:r>
            <a:r>
              <a:rPr lang="en-US">
                <a:solidFill>
                  <a:srgbClr val="FF0000"/>
                </a:solidFill>
                <a:cs typeface="Arial" charset="0"/>
              </a:rPr>
              <a:t>sensory receptors </a:t>
            </a:r>
            <a:r>
              <a:rPr lang="en-US">
                <a:cs typeface="Arial" charset="0"/>
              </a:rPr>
              <a:t>located in the muscle belly of skeletal muscles</a:t>
            </a:r>
          </a:p>
          <a:p>
            <a:pPr marL="0" indent="0" eaLnBrk="1" hangingPunct="1">
              <a:buFont typeface="Arial" charset="0"/>
              <a:buNone/>
              <a:defRPr/>
            </a:pPr>
            <a:endParaRPr lang="en-US">
              <a:cs typeface="Arial" charset="0"/>
            </a:endParaRPr>
          </a:p>
          <a:p>
            <a:pPr marL="0" indent="0" eaLnBrk="1" hangingPunct="1">
              <a:buFont typeface="Arial" charset="0"/>
              <a:buNone/>
              <a:defRPr/>
            </a:pPr>
            <a:r>
              <a:rPr lang="en-US">
                <a:cs typeface="Arial" charset="0"/>
              </a:rPr>
              <a:t>MS is formed by modified skeletal muscle fibers called </a:t>
            </a:r>
            <a:r>
              <a:rPr lang="en-US" err="1">
                <a:solidFill>
                  <a:schemeClr val="accent2">
                    <a:lumMod val="50000"/>
                  </a:schemeClr>
                </a:solidFill>
                <a:cs typeface="Arial" charset="0"/>
              </a:rPr>
              <a:t>intrafusal</a:t>
            </a:r>
            <a:r>
              <a:rPr lang="en-US">
                <a:solidFill>
                  <a:schemeClr val="accent2">
                    <a:lumMod val="50000"/>
                  </a:schemeClr>
                </a:solidFill>
                <a:cs typeface="Arial" charset="0"/>
              </a:rPr>
              <a:t> fibers</a:t>
            </a:r>
            <a:r>
              <a:rPr lang="en-US">
                <a:cs typeface="Arial" charset="0"/>
              </a:rPr>
              <a:t> which lie between regular skeletal muscle fibers, referred to as </a:t>
            </a:r>
            <a:r>
              <a:rPr lang="en-US" err="1">
                <a:solidFill>
                  <a:schemeClr val="accent2">
                    <a:lumMod val="50000"/>
                  </a:schemeClr>
                </a:solidFill>
                <a:cs typeface="Arial" charset="0"/>
              </a:rPr>
              <a:t>extrafusal</a:t>
            </a:r>
            <a:r>
              <a:rPr lang="en-US">
                <a:solidFill>
                  <a:schemeClr val="accent2">
                    <a:lumMod val="50000"/>
                  </a:schemeClr>
                </a:solidFill>
                <a:cs typeface="Arial" charset="0"/>
              </a:rPr>
              <a:t> fibers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317120C-73BD-49BB-B130-E18DB93356F4}"/>
              </a:ext>
            </a:extLst>
          </p:cNvPr>
          <p:cNvSpPr>
            <a:spLocks noGrp="1"/>
          </p:cNvSpPr>
          <p:nvPr>
            <p:ph type="title"/>
          </p:nvPr>
        </p:nvSpPr>
        <p:spPr/>
        <p:txBody>
          <a:bodyPr/>
          <a:lstStyle/>
          <a:p>
            <a:pPr eaLnBrk="1" hangingPunct="1"/>
            <a:r>
              <a:rPr lang="en-US" altLang="en-US">
                <a:solidFill>
                  <a:srgbClr val="7B9899"/>
                </a:solidFill>
              </a:rPr>
              <a:t>Structure of muscle spindle:</a:t>
            </a:r>
          </a:p>
        </p:txBody>
      </p:sp>
      <p:sp>
        <p:nvSpPr>
          <p:cNvPr id="4099" name="Content Placeholder 2">
            <a:extLst>
              <a:ext uri="{FF2B5EF4-FFF2-40B4-BE49-F238E27FC236}">
                <a16:creationId xmlns:a16="http://schemas.microsoft.com/office/drawing/2014/main" id="{0F632965-AD7C-4C2B-9E9C-1CF8D1469476}"/>
              </a:ext>
            </a:extLst>
          </p:cNvPr>
          <p:cNvSpPr>
            <a:spLocks noGrp="1"/>
          </p:cNvSpPr>
          <p:nvPr>
            <p:ph idx="1"/>
          </p:nvPr>
        </p:nvSpPr>
        <p:spPr>
          <a:xfrm>
            <a:off x="301625" y="1527175"/>
            <a:ext cx="8504238" cy="4572000"/>
          </a:xfrm>
        </p:spPr>
        <p:txBody>
          <a:bodyPr>
            <a:normAutofit fontScale="85000" lnSpcReduction="10000"/>
          </a:bodyPr>
          <a:lstStyle/>
          <a:p>
            <a:pPr marL="0" indent="0" eaLnBrk="1" fontAlgn="auto" hangingPunct="1">
              <a:spcAft>
                <a:spcPts val="0"/>
              </a:spcAft>
              <a:buFont typeface="Arial" charset="0"/>
              <a:buNone/>
              <a:defRPr/>
            </a:pPr>
            <a:r>
              <a:rPr lang="en-US"/>
              <a:t>Muscle spindle has a central bulged portion and two tapering ends</a:t>
            </a:r>
          </a:p>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a:t>Each muscle spindle is formed by 5-20 </a:t>
            </a:r>
            <a:r>
              <a:rPr lang="en-US" err="1"/>
              <a:t>intrafusal</a:t>
            </a:r>
            <a:r>
              <a:rPr lang="en-US"/>
              <a:t> muscle fibers</a:t>
            </a:r>
          </a:p>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err="1"/>
              <a:t>Intrafusal</a:t>
            </a:r>
            <a:r>
              <a:rPr lang="en-US"/>
              <a:t> fibers are enclosed by a capsule, which is formed by connective tissue</a:t>
            </a:r>
          </a:p>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err="1"/>
              <a:t>Intrafusal</a:t>
            </a:r>
            <a:r>
              <a:rPr lang="en-US"/>
              <a:t> fibers are attached to the capsule on either end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DE0A998-0A5A-44D9-BF6B-DD704C09052D}"/>
              </a:ext>
            </a:extLst>
          </p:cNvPr>
          <p:cNvSpPr>
            <a:spLocks noGrp="1"/>
          </p:cNvSpPr>
          <p:nvPr>
            <p:ph type="title"/>
          </p:nvPr>
        </p:nvSpPr>
        <p:spPr/>
        <p:txBody>
          <a:bodyPr/>
          <a:lstStyle/>
          <a:p>
            <a:pPr eaLnBrk="1" hangingPunct="1"/>
            <a:endParaRPr lang="en-US" altLang="en-US">
              <a:solidFill>
                <a:srgbClr val="7B9899"/>
              </a:solidFill>
            </a:endParaRPr>
          </a:p>
        </p:txBody>
      </p:sp>
      <p:sp>
        <p:nvSpPr>
          <p:cNvPr id="23555" name="Content Placeholder 2">
            <a:extLst>
              <a:ext uri="{FF2B5EF4-FFF2-40B4-BE49-F238E27FC236}">
                <a16:creationId xmlns:a16="http://schemas.microsoft.com/office/drawing/2014/main" id="{CB005E26-92C4-4ABB-96F4-28E0547B3EE8}"/>
              </a:ext>
            </a:extLst>
          </p:cNvPr>
          <p:cNvSpPr>
            <a:spLocks noGrp="1"/>
          </p:cNvSpPr>
          <p:nvPr>
            <p:ph idx="1"/>
          </p:nvPr>
        </p:nvSpPr>
        <p:spPr>
          <a:xfrm>
            <a:off x="301625" y="1527175"/>
            <a:ext cx="8504238" cy="4572000"/>
          </a:xfrm>
        </p:spPr>
        <p:txBody>
          <a:bodyPr/>
          <a:lstStyle/>
          <a:p>
            <a:pPr marL="0" indent="0" eaLnBrk="1" hangingPunct="1">
              <a:buFont typeface="Arial" panose="020B0604020202020204" pitchFamily="34" charset="0"/>
              <a:buNone/>
            </a:pPr>
            <a:r>
              <a:rPr lang="en-US" altLang="en-US"/>
              <a:t>Capsule is attached to either side of extrafusal fibers or the tendon of the muscle</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r>
              <a:rPr lang="en-US" altLang="en-US"/>
              <a:t>Thus, the intrafusal fibers are placed parallel to the extrafusal fibers</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DD88-6821-475C-B5AC-F30DED1852A7}"/>
              </a:ext>
            </a:extLst>
          </p:cNvPr>
          <p:cNvSpPr>
            <a:spLocks noGrp="1"/>
          </p:cNvSpPr>
          <p:nvPr>
            <p:ph type="title"/>
          </p:nvPr>
        </p:nvSpPr>
        <p:spPr/>
        <p:txBody>
          <a:bodyPr/>
          <a:lstStyle/>
          <a:p>
            <a:pPr>
              <a:defRPr/>
            </a:pPr>
            <a:endParaRPr lang="en-US"/>
          </a:p>
        </p:txBody>
      </p:sp>
      <p:pic>
        <p:nvPicPr>
          <p:cNvPr id="17411" name="Content Placeholder 3">
            <a:extLst>
              <a:ext uri="{FF2B5EF4-FFF2-40B4-BE49-F238E27FC236}">
                <a16:creationId xmlns:a16="http://schemas.microsoft.com/office/drawing/2014/main" id="{E3A84FCF-0BAD-40BB-B379-828BFA2F3F2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527175"/>
            <a:ext cx="7924800" cy="457200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69FFD-0848-49E5-88B9-8B99AA7BFF24}"/>
              </a:ext>
            </a:extLst>
          </p:cNvPr>
          <p:cNvSpPr>
            <a:spLocks noGrp="1"/>
          </p:cNvSpPr>
          <p:nvPr>
            <p:ph type="title"/>
          </p:nvPr>
        </p:nvSpPr>
        <p:spPr/>
        <p:txBody>
          <a:bodyPr/>
          <a:lstStyle/>
          <a:p>
            <a:pPr>
              <a:defRPr/>
            </a:pPr>
            <a:endParaRPr lang="en-US"/>
          </a:p>
        </p:txBody>
      </p:sp>
      <p:pic>
        <p:nvPicPr>
          <p:cNvPr id="19459" name="Content Placeholder 3">
            <a:extLst>
              <a:ext uri="{FF2B5EF4-FFF2-40B4-BE49-F238E27FC236}">
                <a16:creationId xmlns:a16="http://schemas.microsoft.com/office/drawing/2014/main" id="{50F2BC94-C5CB-451A-BD75-ACBE45302AB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76300" y="657225"/>
            <a:ext cx="7391400" cy="554355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E63C-728B-4EA5-A7CB-6E83788481F4}"/>
              </a:ext>
            </a:extLst>
          </p:cNvPr>
          <p:cNvSpPr>
            <a:spLocks noGrp="1"/>
          </p:cNvSpPr>
          <p:nvPr>
            <p:ph type="title"/>
          </p:nvPr>
        </p:nvSpPr>
        <p:spPr/>
        <p:txBody>
          <a:bodyPr/>
          <a:lstStyle/>
          <a:p>
            <a:pPr>
              <a:defRPr/>
            </a:pPr>
            <a:endParaRPr lang="en-US"/>
          </a:p>
        </p:txBody>
      </p:sp>
      <p:pic>
        <p:nvPicPr>
          <p:cNvPr id="20483" name="Content Placeholder 3">
            <a:extLst>
              <a:ext uri="{FF2B5EF4-FFF2-40B4-BE49-F238E27FC236}">
                <a16:creationId xmlns:a16="http://schemas.microsoft.com/office/drawing/2014/main" id="{20E5BD18-0EF3-4B39-B6B0-15EBCC6C65E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19363" y="1527175"/>
            <a:ext cx="4068762" cy="457200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2D36B-4A0F-4A83-B043-22CB1019BE25}"/>
              </a:ext>
            </a:extLst>
          </p:cNvPr>
          <p:cNvSpPr>
            <a:spLocks noGrp="1"/>
          </p:cNvSpPr>
          <p:nvPr>
            <p:ph type="title"/>
          </p:nvPr>
        </p:nvSpPr>
        <p:spPr/>
        <p:txBody>
          <a:bodyPr/>
          <a:lstStyle/>
          <a:p>
            <a:pPr>
              <a:defRPr/>
            </a:pPr>
            <a:endParaRPr lang="en-US"/>
          </a:p>
        </p:txBody>
      </p:sp>
      <p:sp>
        <p:nvSpPr>
          <p:cNvPr id="21507" name="Content Placeholder 2">
            <a:extLst>
              <a:ext uri="{FF2B5EF4-FFF2-40B4-BE49-F238E27FC236}">
                <a16:creationId xmlns:a16="http://schemas.microsoft.com/office/drawing/2014/main" id="{BCE5C927-95AA-48B6-984B-4F2CDECA98FF}"/>
              </a:ext>
            </a:extLst>
          </p:cNvPr>
          <p:cNvSpPr>
            <a:spLocks noGrp="1"/>
          </p:cNvSpPr>
          <p:nvPr>
            <p:ph idx="1"/>
          </p:nvPr>
        </p:nvSpPr>
        <p:spPr>
          <a:xfrm>
            <a:off x="301625" y="1527175"/>
            <a:ext cx="8504238" cy="4572000"/>
          </a:xfrm>
        </p:spPr>
        <p:txBody>
          <a:bodyPr/>
          <a:lstStyle/>
          <a:p>
            <a:r>
              <a:rPr lang="en-US" altLang="en-US"/>
              <a:t>Signals – length and rate of change of length (velocity) of the muscle</a:t>
            </a:r>
          </a:p>
          <a:p>
            <a:endParaRPr lang="en-US" altLang="en-US"/>
          </a:p>
          <a:p>
            <a:r>
              <a:rPr lang="en-US" altLang="en-US"/>
              <a:t>Muscles that are necessary for fine movements contain more spindles than muscles that are used for posture and coarse movements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8B6A4E7-19A8-4576-8514-667C2C99B113}"/>
              </a:ext>
            </a:extLst>
          </p:cNvPr>
          <p:cNvSpPr>
            <a:spLocks noGrp="1"/>
          </p:cNvSpPr>
          <p:nvPr>
            <p:ph type="title"/>
          </p:nvPr>
        </p:nvSpPr>
        <p:spPr/>
        <p:txBody>
          <a:bodyPr/>
          <a:lstStyle/>
          <a:p>
            <a:pPr eaLnBrk="1" hangingPunct="1"/>
            <a:r>
              <a:rPr lang="en-US" altLang="en-US">
                <a:solidFill>
                  <a:srgbClr val="7B9899"/>
                </a:solidFill>
              </a:rPr>
              <a:t>Nerve supply to muscle spindle</a:t>
            </a:r>
          </a:p>
        </p:txBody>
      </p:sp>
      <p:sp>
        <p:nvSpPr>
          <p:cNvPr id="21507" name="Content Placeholder 2">
            <a:extLst>
              <a:ext uri="{FF2B5EF4-FFF2-40B4-BE49-F238E27FC236}">
                <a16:creationId xmlns:a16="http://schemas.microsoft.com/office/drawing/2014/main" id="{6870838A-C973-4D66-AB1E-D24E3AAE956D}"/>
              </a:ext>
            </a:extLst>
          </p:cNvPr>
          <p:cNvSpPr>
            <a:spLocks noGrp="1"/>
          </p:cNvSpPr>
          <p:nvPr>
            <p:ph idx="1"/>
          </p:nvPr>
        </p:nvSpPr>
        <p:spPr>
          <a:xfrm>
            <a:off x="301625" y="1527175"/>
            <a:ext cx="8504238" cy="4572000"/>
          </a:xfrm>
        </p:spPr>
        <p:txBody>
          <a:bodyPr>
            <a:normAutofit/>
          </a:bodyPr>
          <a:lstStyle/>
          <a:p>
            <a:pPr marL="0" indent="0" eaLnBrk="1" hangingPunct="1">
              <a:buFont typeface="Arial" charset="0"/>
              <a:buNone/>
              <a:defRPr/>
            </a:pPr>
            <a:endParaRPr lang="en-US"/>
          </a:p>
          <a:p>
            <a:pPr marL="0" indent="0" eaLnBrk="1" hangingPunct="1">
              <a:buFont typeface="Arial" charset="0"/>
              <a:buNone/>
              <a:defRPr/>
            </a:pPr>
            <a:r>
              <a:rPr lang="en-US">
                <a:solidFill>
                  <a:srgbClr val="FF0000"/>
                </a:solidFill>
              </a:rPr>
              <a:t>Motor nerve supply:</a:t>
            </a:r>
          </a:p>
          <a:p>
            <a:pPr marL="0" indent="0" eaLnBrk="1" hangingPunct="1">
              <a:buFont typeface="Arial" charset="0"/>
              <a:buNone/>
              <a:defRPr/>
            </a:pPr>
            <a:r>
              <a:rPr lang="en-US"/>
              <a:t>Efferent nerve fiber supplying the muscle spindle belongs to </a:t>
            </a:r>
            <a:r>
              <a:rPr lang="en-US">
                <a:solidFill>
                  <a:schemeClr val="accent2">
                    <a:lumMod val="50000"/>
                  </a:schemeClr>
                </a:solidFill>
              </a:rPr>
              <a:t>gamma motor neuron </a:t>
            </a:r>
            <a:r>
              <a:rPr lang="en-US"/>
              <a:t>type</a:t>
            </a:r>
          </a:p>
          <a:p>
            <a:pPr marL="0" indent="0" eaLnBrk="1" hangingPunct="1">
              <a:buFont typeface="Arial" charset="0"/>
              <a:buNone/>
              <a:defRPr/>
            </a:pPr>
            <a:endParaRPr lang="en-US"/>
          </a:p>
          <a:p>
            <a:pPr marL="0" indent="0" eaLnBrk="1" hangingPunct="1">
              <a:buFont typeface="Arial" charset="0"/>
              <a:buNone/>
              <a:defRPr/>
            </a:pPr>
            <a:r>
              <a:rPr lang="en-US" err="1"/>
              <a:t>Extrafusal</a:t>
            </a:r>
            <a:r>
              <a:rPr lang="en-US"/>
              <a:t> fibers are controlled by </a:t>
            </a:r>
            <a:r>
              <a:rPr lang="en-US">
                <a:solidFill>
                  <a:schemeClr val="accent2">
                    <a:lumMod val="50000"/>
                  </a:schemeClr>
                </a:solidFill>
              </a:rPr>
              <a:t>alpha motor neurons</a:t>
            </a:r>
          </a:p>
        </p:txBody>
      </p:sp>
    </p:spTree>
  </p:cSld>
  <p:clrMapOvr>
    <a:masterClrMapping/>
  </p:clrMapOvr>
  <p:transition>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4" end="4"/>
                                            </p:txEl>
                                          </p:spTgt>
                                        </p:tgtEl>
                                        <p:attrNameLst>
                                          <p:attrName>style.visibility</p:attrName>
                                        </p:attrNameLst>
                                      </p:cBhvr>
                                      <p:to>
                                        <p:strVal val="visible"/>
                                      </p:to>
                                    </p:set>
                                    <p:animEffect transition="in" filter="fade">
                                      <p:cBhvr>
                                        <p:cTn id="7" dur="500"/>
                                        <p:tgtEl>
                                          <p:spTgt spid="215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995CBB7-CA05-43B5-99E5-8088C81061A6}"/>
              </a:ext>
            </a:extLst>
          </p:cNvPr>
          <p:cNvSpPr>
            <a:spLocks noGrp="1"/>
          </p:cNvSpPr>
          <p:nvPr>
            <p:ph type="title"/>
          </p:nvPr>
        </p:nvSpPr>
        <p:spPr/>
        <p:txBody>
          <a:bodyPr/>
          <a:lstStyle/>
          <a:p>
            <a:pPr eaLnBrk="1" hangingPunct="1"/>
            <a:endParaRPr lang="en-US" altLang="en-US">
              <a:solidFill>
                <a:srgbClr val="7B9899"/>
              </a:solidFill>
            </a:endParaRPr>
          </a:p>
        </p:txBody>
      </p:sp>
      <p:sp>
        <p:nvSpPr>
          <p:cNvPr id="26627" name="Content Placeholder 2">
            <a:extLst>
              <a:ext uri="{FF2B5EF4-FFF2-40B4-BE49-F238E27FC236}">
                <a16:creationId xmlns:a16="http://schemas.microsoft.com/office/drawing/2014/main" id="{298FFDDF-8112-4E24-91C7-0EF8CED7CAFA}"/>
              </a:ext>
            </a:extLst>
          </p:cNvPr>
          <p:cNvSpPr>
            <a:spLocks noGrp="1"/>
          </p:cNvSpPr>
          <p:nvPr>
            <p:ph idx="1"/>
          </p:nvPr>
        </p:nvSpPr>
        <p:spPr>
          <a:xfrm>
            <a:off x="457200" y="1570038"/>
            <a:ext cx="8229600" cy="4525962"/>
          </a:xfrm>
        </p:spPr>
        <p:txBody>
          <a:bodyPr/>
          <a:lstStyle/>
          <a:p>
            <a:pPr marL="0" indent="0" eaLnBrk="1" hangingPunct="1">
              <a:buFont typeface="Arial" panose="020B0604020202020204" pitchFamily="34" charset="0"/>
              <a:buNone/>
            </a:pPr>
            <a:r>
              <a:rPr lang="en-US" altLang="en-US">
                <a:solidFill>
                  <a:srgbClr val="FF0000"/>
                </a:solidFill>
              </a:rPr>
              <a:t>Sensory nerve supply:</a:t>
            </a:r>
          </a:p>
          <a:p>
            <a:pPr marL="0" indent="0" eaLnBrk="1" hangingPunct="1">
              <a:buFont typeface="Arial" panose="020B0604020202020204" pitchFamily="34" charset="0"/>
              <a:buNone/>
            </a:pPr>
            <a:r>
              <a:rPr lang="en-US" altLang="en-US"/>
              <a:t>Group Ia sensory – wraps around the equatorial region (most elastic) of both bag and chain – responds quickly to stretching</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r>
              <a:rPr lang="en-US" altLang="en-US"/>
              <a:t>Group II sensory – wraps around the region next to equator, less elastic – less responsive to stretching</a:t>
            </a:r>
          </a:p>
          <a:p>
            <a:pPr marL="0" indent="0" eaLnBrk="1" hangingPunct="1">
              <a:buFont typeface="Arial" panose="020B0604020202020204" pitchFamily="34" charset="0"/>
              <a:buNone/>
            </a:pPr>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2648E8B-D02F-4021-A93F-736A00FFA9DA}"/>
              </a:ext>
            </a:extLst>
          </p:cNvPr>
          <p:cNvSpPr>
            <a:spLocks noGrp="1"/>
          </p:cNvSpPr>
          <p:nvPr>
            <p:ph type="title"/>
          </p:nvPr>
        </p:nvSpPr>
        <p:spPr/>
        <p:txBody>
          <a:bodyPr/>
          <a:lstStyle/>
          <a:p>
            <a:pPr eaLnBrk="1" hangingPunct="1"/>
            <a:r>
              <a:rPr lang="en-US" altLang="en-US">
                <a:solidFill>
                  <a:srgbClr val="7B9899"/>
                </a:solidFill>
              </a:rPr>
              <a:t>Functions of muscle spindle</a:t>
            </a:r>
          </a:p>
        </p:txBody>
      </p:sp>
      <p:sp>
        <p:nvSpPr>
          <p:cNvPr id="3" name="Content Placeholder 2">
            <a:extLst>
              <a:ext uri="{FF2B5EF4-FFF2-40B4-BE49-F238E27FC236}">
                <a16:creationId xmlns:a16="http://schemas.microsoft.com/office/drawing/2014/main" id="{87036428-259B-4BBF-BED9-366E1418FC16}"/>
              </a:ext>
            </a:extLst>
          </p:cNvPr>
          <p:cNvSpPr>
            <a:spLocks noGrp="1"/>
          </p:cNvSpPr>
          <p:nvPr>
            <p:ph idx="1"/>
          </p:nvPr>
        </p:nvSpPr>
        <p:spPr>
          <a:xfrm>
            <a:off x="301625" y="1527175"/>
            <a:ext cx="8504238" cy="4572000"/>
          </a:xfrm>
        </p:spPr>
        <p:txBody>
          <a:bodyPr>
            <a:normAutofit/>
          </a:bodyPr>
          <a:lstStyle/>
          <a:p>
            <a:pPr marL="0" indent="0" eaLnBrk="1" fontAlgn="auto" hangingPunct="1">
              <a:spcAft>
                <a:spcPts val="0"/>
              </a:spcAft>
              <a:buFont typeface="Arial" charset="0"/>
              <a:buNone/>
              <a:defRPr/>
            </a:pPr>
            <a:r>
              <a:rPr lang="en-US"/>
              <a:t>Muscle spindle has two functions:</a:t>
            </a:r>
          </a:p>
          <a:p>
            <a:pPr marL="0" indent="0" eaLnBrk="1" fontAlgn="auto" hangingPunct="1">
              <a:spcAft>
                <a:spcPts val="0"/>
              </a:spcAft>
              <a:buFont typeface="Arial" charset="0"/>
              <a:buNone/>
              <a:defRPr/>
            </a:pPr>
            <a:endParaRPr lang="en-US"/>
          </a:p>
          <a:p>
            <a:pPr marL="514350" indent="-514350" eaLnBrk="1" fontAlgn="auto" hangingPunct="1">
              <a:spcAft>
                <a:spcPts val="0"/>
              </a:spcAft>
              <a:buFont typeface="+mj-lt"/>
              <a:buAutoNum type="arabicPeriod"/>
              <a:defRPr/>
            </a:pPr>
            <a:r>
              <a:rPr lang="en-US"/>
              <a:t>Role of muscle spindle in stretch reflex</a:t>
            </a:r>
          </a:p>
          <a:p>
            <a:pPr marL="514350" indent="-514350" eaLnBrk="1" fontAlgn="auto" hangingPunct="1">
              <a:spcAft>
                <a:spcPts val="0"/>
              </a:spcAft>
              <a:buFont typeface="+mj-lt"/>
              <a:buAutoNum type="arabicPeriod"/>
              <a:defRPr/>
            </a:pPr>
            <a:endParaRPr lang="en-US"/>
          </a:p>
          <a:p>
            <a:pPr marL="514350" indent="-514350" eaLnBrk="1" fontAlgn="auto" hangingPunct="1">
              <a:spcAft>
                <a:spcPts val="0"/>
              </a:spcAft>
              <a:buFont typeface="+mj-lt"/>
              <a:buAutoNum type="arabicPeriod"/>
              <a:defRPr/>
            </a:pPr>
            <a:r>
              <a:rPr lang="en-US"/>
              <a:t>Role of muscle spindle in the maintenance of muscle tone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A615E3-6B88-4A32-BC98-827F74C2FEE0}"/>
              </a:ext>
            </a:extLst>
          </p:cNvPr>
          <p:cNvSpPr>
            <a:spLocks noGrp="1"/>
          </p:cNvSpPr>
          <p:nvPr>
            <p:ph idx="1"/>
          </p:nvPr>
        </p:nvSpPr>
        <p:spPr>
          <a:xfrm>
            <a:off x="457200" y="0"/>
            <a:ext cx="8229600" cy="6858000"/>
          </a:xfrm>
        </p:spPr>
        <p:txBody>
          <a:bodyPr>
            <a:normAutofit/>
          </a:bodyPr>
          <a:lstStyle/>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a:solidFill>
                  <a:srgbClr val="FF0000"/>
                </a:solidFill>
              </a:rPr>
              <a:t>STRETCH REFLEX (</a:t>
            </a:r>
            <a:r>
              <a:rPr lang="en-US" err="1">
                <a:solidFill>
                  <a:srgbClr val="FF0000"/>
                </a:solidFill>
              </a:rPr>
              <a:t>myotatic</a:t>
            </a:r>
            <a:r>
              <a:rPr lang="en-US">
                <a:solidFill>
                  <a:srgbClr val="FF0000"/>
                </a:solidFill>
              </a:rPr>
              <a:t> reflex)</a:t>
            </a:r>
          </a:p>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a:t>Stretching of muscle causes stretching of MS</a:t>
            </a:r>
          </a:p>
          <a:p>
            <a:pPr marL="514350" indent="-514350" eaLnBrk="1" fontAlgn="auto" hangingPunct="1">
              <a:spcAft>
                <a:spcPts val="0"/>
              </a:spcAft>
              <a:buFont typeface="Arial" charset="0"/>
              <a:buAutoNum type="arabicParenR"/>
              <a:defRPr/>
            </a:pPr>
            <a:endParaRPr lang="en-US"/>
          </a:p>
          <a:p>
            <a:pPr marL="0" indent="0" eaLnBrk="1" fontAlgn="auto" hangingPunct="1">
              <a:spcAft>
                <a:spcPts val="0"/>
              </a:spcAft>
              <a:buFont typeface="Arial" charset="0"/>
              <a:buNone/>
              <a:defRPr/>
            </a:pPr>
            <a:r>
              <a:rPr lang="en-US"/>
              <a:t>Discharges sensory impulses</a:t>
            </a:r>
          </a:p>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a:t>Impulse transmitted to alpha motor neurons in spinal cord</a:t>
            </a:r>
          </a:p>
          <a:p>
            <a:pPr marL="0" indent="0" eaLnBrk="1" fontAlgn="auto" hangingPunct="1">
              <a:spcAft>
                <a:spcPts val="0"/>
              </a:spcAft>
              <a:buFont typeface="Arial" charset="0"/>
              <a:buNone/>
              <a:defRPr/>
            </a:pPr>
            <a:endParaRPr lang="en-US"/>
          </a:p>
          <a:p>
            <a:pPr marL="0" indent="0" eaLnBrk="1" fontAlgn="auto" hangingPunct="1">
              <a:spcAft>
                <a:spcPts val="0"/>
              </a:spcAft>
              <a:buFont typeface="Arial" charset="0"/>
              <a:buNone/>
              <a:defRPr/>
            </a:pPr>
            <a:r>
              <a:rPr lang="en-US"/>
              <a:t>Alpha motor neurons cause contraction of </a:t>
            </a:r>
            <a:r>
              <a:rPr lang="en-US" err="1"/>
              <a:t>extrafusal</a:t>
            </a:r>
            <a:r>
              <a:rPr lang="en-US"/>
              <a:t> fibers </a:t>
            </a:r>
          </a:p>
        </p:txBody>
      </p:sp>
      <p:sp>
        <p:nvSpPr>
          <p:cNvPr id="4" name="Down Arrow 3">
            <a:extLst>
              <a:ext uri="{FF2B5EF4-FFF2-40B4-BE49-F238E27FC236}">
                <a16:creationId xmlns:a16="http://schemas.microsoft.com/office/drawing/2014/main" id="{49461240-36B9-41B6-B0EF-1F0AE6F1070D}"/>
              </a:ext>
            </a:extLst>
          </p:cNvPr>
          <p:cNvSpPr/>
          <p:nvPr/>
        </p:nvSpPr>
        <p:spPr>
          <a:xfrm>
            <a:off x="4247812" y="2281918"/>
            <a:ext cx="198437" cy="466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5" name="Down Arrow 4">
            <a:extLst>
              <a:ext uri="{FF2B5EF4-FFF2-40B4-BE49-F238E27FC236}">
                <a16:creationId xmlns:a16="http://schemas.microsoft.com/office/drawing/2014/main" id="{B52FC4CA-5C65-4AB0-9B95-D014453C5582}"/>
              </a:ext>
            </a:extLst>
          </p:cNvPr>
          <p:cNvSpPr/>
          <p:nvPr/>
        </p:nvSpPr>
        <p:spPr>
          <a:xfrm>
            <a:off x="4224906" y="3527879"/>
            <a:ext cx="207962" cy="466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Down Arrow 5">
            <a:extLst>
              <a:ext uri="{FF2B5EF4-FFF2-40B4-BE49-F238E27FC236}">
                <a16:creationId xmlns:a16="http://schemas.microsoft.com/office/drawing/2014/main" id="{2C118A56-4FE9-47AD-9DA6-660384063187}"/>
              </a:ext>
            </a:extLst>
          </p:cNvPr>
          <p:cNvSpPr/>
          <p:nvPr/>
        </p:nvSpPr>
        <p:spPr>
          <a:xfrm>
            <a:off x="4224906" y="5086351"/>
            <a:ext cx="198437" cy="466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6B4B8-B5AD-47EA-BD8D-C57F4C380F32}"/>
              </a:ext>
            </a:extLst>
          </p:cNvPr>
          <p:cNvSpPr>
            <a:spLocks noGrp="1"/>
          </p:cNvSpPr>
          <p:nvPr>
            <p:ph type="title"/>
          </p:nvPr>
        </p:nvSpPr>
        <p:spPr/>
        <p:txBody>
          <a:bodyPr/>
          <a:lstStyle/>
          <a:p>
            <a:pPr>
              <a:defRPr/>
            </a:pPr>
            <a:endParaRPr lang="en-US"/>
          </a:p>
        </p:txBody>
      </p:sp>
      <p:sp>
        <p:nvSpPr>
          <p:cNvPr id="29699" name="Content Placeholder 2">
            <a:extLst>
              <a:ext uri="{FF2B5EF4-FFF2-40B4-BE49-F238E27FC236}">
                <a16:creationId xmlns:a16="http://schemas.microsoft.com/office/drawing/2014/main" id="{4E1D447B-1B21-4647-A41B-546D0D9F819A}"/>
              </a:ext>
            </a:extLst>
          </p:cNvPr>
          <p:cNvSpPr>
            <a:spLocks noGrp="1"/>
          </p:cNvSpPr>
          <p:nvPr>
            <p:ph idx="1"/>
          </p:nvPr>
        </p:nvSpPr>
        <p:spPr>
          <a:xfrm>
            <a:off x="301625" y="1527175"/>
            <a:ext cx="8504238" cy="4572000"/>
          </a:xfrm>
        </p:spPr>
        <p:txBody>
          <a:bodyPr/>
          <a:lstStyle/>
          <a:p>
            <a:endParaRPr lang="en-US" altLang="en-US"/>
          </a:p>
        </p:txBody>
      </p:sp>
      <p:pic>
        <p:nvPicPr>
          <p:cNvPr id="29700" name="Picture 2" descr="C:\Users\Admin\Desktop\spindle_organ.jpg">
            <a:extLst>
              <a:ext uri="{FF2B5EF4-FFF2-40B4-BE49-F238E27FC236}">
                <a16:creationId xmlns:a16="http://schemas.microsoft.com/office/drawing/2014/main" id="{1C82B09D-14C9-4816-9353-341CAA8BB5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487320"/>
            <a:ext cx="7620000" cy="592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9324F-FCA4-42C8-B62A-8E2E3E7A5CB5}"/>
              </a:ext>
            </a:extLst>
          </p:cNvPr>
          <p:cNvSpPr>
            <a:spLocks noGrp="1"/>
          </p:cNvSpPr>
          <p:nvPr>
            <p:ph type="title"/>
          </p:nvPr>
        </p:nvSpPr>
        <p:spPr/>
        <p:txBody>
          <a:bodyPr/>
          <a:lstStyle/>
          <a:p>
            <a:pPr>
              <a:defRPr/>
            </a:pPr>
            <a:endParaRPr lang="en-US"/>
          </a:p>
        </p:txBody>
      </p:sp>
      <p:pic>
        <p:nvPicPr>
          <p:cNvPr id="30723" name="Content Placeholder 3">
            <a:extLst>
              <a:ext uri="{FF2B5EF4-FFF2-40B4-BE49-F238E27FC236}">
                <a16:creationId xmlns:a16="http://schemas.microsoft.com/office/drawing/2014/main" id="{8B183E82-0369-4915-8711-A309F008C4B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82725" y="1527175"/>
            <a:ext cx="6142038" cy="457200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708A42A-A2A1-47A9-82E6-18F674E54786}"/>
              </a:ext>
            </a:extLst>
          </p:cNvPr>
          <p:cNvSpPr>
            <a:spLocks noGrp="1"/>
          </p:cNvSpPr>
          <p:nvPr>
            <p:ph type="title"/>
          </p:nvPr>
        </p:nvSpPr>
        <p:spPr/>
        <p:txBody>
          <a:bodyPr/>
          <a:lstStyle/>
          <a:p>
            <a:pPr eaLnBrk="1" hangingPunct="1"/>
            <a:endParaRPr lang="en-US" altLang="en-US">
              <a:solidFill>
                <a:srgbClr val="7B9899"/>
              </a:solidFill>
            </a:endParaRPr>
          </a:p>
        </p:txBody>
      </p:sp>
      <p:sp>
        <p:nvSpPr>
          <p:cNvPr id="31747" name="Content Placeholder 2">
            <a:extLst>
              <a:ext uri="{FF2B5EF4-FFF2-40B4-BE49-F238E27FC236}">
                <a16:creationId xmlns:a16="http://schemas.microsoft.com/office/drawing/2014/main" id="{4DBD00D9-D67A-4872-8D2E-55C9DE7444FF}"/>
              </a:ext>
            </a:extLst>
          </p:cNvPr>
          <p:cNvSpPr>
            <a:spLocks noGrp="1"/>
          </p:cNvSpPr>
          <p:nvPr>
            <p:ph idx="1"/>
          </p:nvPr>
        </p:nvSpPr>
        <p:spPr>
          <a:xfrm>
            <a:off x="301625" y="1527175"/>
            <a:ext cx="8504238" cy="4572000"/>
          </a:xfrm>
        </p:spPr>
        <p:txBody>
          <a:bodyPr/>
          <a:lstStyle/>
          <a:p>
            <a:pPr marL="0" indent="0" eaLnBrk="1" hangingPunct="1">
              <a:buFont typeface="Arial" panose="020B0604020202020204" pitchFamily="34" charset="0"/>
              <a:buNone/>
            </a:pPr>
            <a:r>
              <a:rPr lang="en-US" altLang="en-US"/>
              <a:t>Hence, MS gives response to change in length of the muscle. By detecting the change in length, MS plays an important role in preventing the over stretching of the muscle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4CF300E-CF50-46F2-91E9-E0EE0877D272}"/>
              </a:ext>
            </a:extLst>
          </p:cNvPr>
          <p:cNvSpPr>
            <a:spLocks noGrp="1"/>
          </p:cNvSpPr>
          <p:nvPr>
            <p:ph type="title"/>
          </p:nvPr>
        </p:nvSpPr>
        <p:spPr/>
        <p:txBody>
          <a:bodyPr/>
          <a:lstStyle/>
          <a:p>
            <a:pPr algn="l" eaLnBrk="1" hangingPunct="1"/>
            <a:r>
              <a:rPr lang="en-US" altLang="en-US">
                <a:solidFill>
                  <a:srgbClr val="FF0000"/>
                </a:solidFill>
              </a:rPr>
              <a:t>MUSCLE TONE</a:t>
            </a:r>
            <a:endParaRPr lang="en-US" altLang="en-US">
              <a:solidFill>
                <a:srgbClr val="7B9899"/>
              </a:solidFill>
            </a:endParaRPr>
          </a:p>
        </p:txBody>
      </p:sp>
      <p:sp>
        <p:nvSpPr>
          <p:cNvPr id="32771" name="Content Placeholder 2">
            <a:extLst>
              <a:ext uri="{FF2B5EF4-FFF2-40B4-BE49-F238E27FC236}">
                <a16:creationId xmlns:a16="http://schemas.microsoft.com/office/drawing/2014/main" id="{98C2FECD-E961-4A13-9D40-D5449606A4A0}"/>
              </a:ext>
            </a:extLst>
          </p:cNvPr>
          <p:cNvSpPr>
            <a:spLocks noGrp="1"/>
          </p:cNvSpPr>
          <p:nvPr>
            <p:ph idx="1"/>
          </p:nvPr>
        </p:nvSpPr>
        <p:spPr>
          <a:xfrm>
            <a:off x="301625" y="1527175"/>
            <a:ext cx="8504238" cy="4572000"/>
          </a:xfrm>
        </p:spPr>
        <p:txBody>
          <a:bodyPr/>
          <a:lstStyle/>
          <a:p>
            <a:pPr marL="0" indent="0" eaLnBrk="1" hangingPunct="1">
              <a:buFont typeface="Arial" panose="020B0604020202020204" pitchFamily="34" charset="0"/>
              <a:buNone/>
            </a:pPr>
            <a:r>
              <a:rPr lang="en-US" altLang="en-US"/>
              <a:t>Continuous and passive partial </a:t>
            </a:r>
            <a:r>
              <a:rPr lang="en-US" altLang="en-US">
                <a:solidFill>
                  <a:srgbClr val="FF0000"/>
                </a:solidFill>
              </a:rPr>
              <a:t>contraction of the muscles</a:t>
            </a:r>
            <a:r>
              <a:rPr lang="en-US" altLang="en-US"/>
              <a:t>, or the muscle’s resistance to passive stretch during resting state</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r>
              <a:rPr lang="en-US" altLang="en-US"/>
              <a:t>Protective and helps in maintaining balance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BFB45-0981-4B68-908E-1292FC9DAD94}"/>
              </a:ext>
            </a:extLst>
          </p:cNvPr>
          <p:cNvSpPr>
            <a:spLocks noGrp="1"/>
          </p:cNvSpPr>
          <p:nvPr>
            <p:ph type="title"/>
          </p:nvPr>
        </p:nvSpPr>
        <p:spPr/>
        <p:txBody>
          <a:bodyPr/>
          <a:lstStyle/>
          <a:p>
            <a:pPr>
              <a:defRPr/>
            </a:pPr>
            <a:endParaRPr lang="en-US"/>
          </a:p>
        </p:txBody>
      </p:sp>
      <p:sp>
        <p:nvSpPr>
          <p:cNvPr id="3" name="Content Placeholder 2">
            <a:extLst>
              <a:ext uri="{FF2B5EF4-FFF2-40B4-BE49-F238E27FC236}">
                <a16:creationId xmlns:a16="http://schemas.microsoft.com/office/drawing/2014/main" id="{5B11FBD8-7991-4372-A071-F0DB395B6D0B}"/>
              </a:ext>
            </a:extLst>
          </p:cNvPr>
          <p:cNvSpPr>
            <a:spLocks noGrp="1"/>
          </p:cNvSpPr>
          <p:nvPr>
            <p:ph idx="1"/>
          </p:nvPr>
        </p:nvSpPr>
        <p:spPr>
          <a:xfrm>
            <a:off x="301625" y="1527175"/>
            <a:ext cx="8504238" cy="4572000"/>
          </a:xfrm>
        </p:spPr>
        <p:txBody>
          <a:bodyPr/>
          <a:lstStyle/>
          <a:p>
            <a:pPr marL="0" indent="0" eaLnBrk="1" hangingPunct="1">
              <a:buFont typeface="Arial" charset="0"/>
              <a:buNone/>
              <a:defRPr/>
            </a:pPr>
            <a:r>
              <a:rPr lang="en-US"/>
              <a:t>It is due to state of continuous discharge of impulses from gamma motor neurons</a:t>
            </a:r>
          </a:p>
          <a:p>
            <a:pPr marL="0" indent="0" eaLnBrk="1" hangingPunct="1">
              <a:buFont typeface="Arial" charset="0"/>
              <a:buNone/>
              <a:defRPr/>
            </a:pPr>
            <a:endParaRPr lang="en-US"/>
          </a:p>
          <a:p>
            <a:pPr marL="0" indent="0" eaLnBrk="1" hangingPunct="1">
              <a:buFont typeface="Arial" charset="0"/>
              <a:buNone/>
              <a:defRPr/>
            </a:pPr>
            <a:r>
              <a:rPr lang="en-US"/>
              <a:t>When the frequency of discharge from gamma motor neurons increases, muscle tone also increases</a:t>
            </a:r>
          </a:p>
          <a:p>
            <a:pPr>
              <a:defRPr/>
            </a:pP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087386491"/>
              </p:ext>
            </p:extLst>
          </p:nvPr>
        </p:nvGraphicFramePr>
        <p:xfrm>
          <a:off x="457200" y="533400"/>
          <a:ext cx="8229600" cy="5592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457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86200"/>
            <a:ext cx="8229600" cy="2239963"/>
          </a:xfrm>
        </p:spPr>
        <p:txBody>
          <a:bodyPr>
            <a:normAutofit/>
          </a:bodyPr>
          <a:lstStyle/>
          <a:p>
            <a:r>
              <a:rPr lang="en-US" sz="2400"/>
              <a:t>The stretch–shortening cycle (SSC) employs the energy storage capabilities of the SEC and stimulation of the stretch reflex to facilitate a maximal increase in muscle recruitment over a minimal amount of time.</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9144000"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00551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a:p>
        </p:txBody>
      </p:sp>
      <p:sp>
        <p:nvSpPr>
          <p:cNvPr id="3" name="Content Placeholder 2"/>
          <p:cNvSpPr>
            <a:spLocks noGrp="1"/>
          </p:cNvSpPr>
          <p:nvPr>
            <p:ph idx="1"/>
          </p:nvPr>
        </p:nvSpPr>
        <p:spPr/>
        <p:txBody>
          <a:bodyPr>
            <a:normAutofit/>
          </a:bodyPr>
          <a:lstStyle/>
          <a:p>
            <a:pPr>
              <a:lnSpc>
                <a:spcPct val="150000"/>
              </a:lnSpc>
            </a:pPr>
            <a:r>
              <a:rPr lang="en-US" sz="2400"/>
              <a:t>The 2</a:t>
            </a:r>
            <a:r>
              <a:rPr lang="en-US" sz="2400" baseline="30000"/>
              <a:t>nd</a:t>
            </a:r>
            <a:r>
              <a:rPr lang="en-US" sz="2400"/>
              <a:t> phase of SSC is perhaps the most crucial in allowing greater power production</a:t>
            </a:r>
          </a:p>
          <a:p>
            <a:pPr>
              <a:lnSpc>
                <a:spcPct val="150000"/>
              </a:lnSpc>
            </a:pPr>
            <a:r>
              <a:rPr lang="en-US" sz="2400"/>
              <a:t>Its duration must be kept short</a:t>
            </a:r>
          </a:p>
          <a:p>
            <a:pPr>
              <a:lnSpc>
                <a:spcPct val="150000"/>
              </a:lnSpc>
            </a:pPr>
            <a:r>
              <a:rPr lang="en-US" sz="2400"/>
              <a:t>If the amortization phase lasts too long, the energy stored during the eccentric phase dissipates as heat, and the stretch reflex will not increase muscle activity during the concentric phase</a:t>
            </a:r>
          </a:p>
        </p:txBody>
      </p:sp>
    </p:spTree>
    <p:extLst>
      <p:ext uri="{BB962C8B-B14F-4D97-AF65-F5344CB8AC3E}">
        <p14:creationId xmlns:p14="http://schemas.microsoft.com/office/powerpoint/2010/main" val="16993824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a:t>The rate of musculotendinous stretch is vital to</a:t>
            </a:r>
            <a:br>
              <a:rPr lang="en-US" sz="3200"/>
            </a:br>
            <a:r>
              <a:rPr lang="en-US" sz="3200"/>
              <a:t>plyometric exercise </a:t>
            </a:r>
          </a:p>
        </p:txBody>
      </p:sp>
      <p:sp>
        <p:nvSpPr>
          <p:cNvPr id="3" name="Content Placeholder 2"/>
          <p:cNvSpPr>
            <a:spLocks noGrp="1"/>
          </p:cNvSpPr>
          <p:nvPr>
            <p:ph idx="1"/>
          </p:nvPr>
        </p:nvSpPr>
        <p:spPr/>
        <p:txBody>
          <a:bodyPr>
            <a:noAutofit/>
          </a:bodyPr>
          <a:lstStyle/>
          <a:p>
            <a:pPr>
              <a:lnSpc>
                <a:spcPct val="170000"/>
              </a:lnSpc>
            </a:pPr>
            <a:r>
              <a:rPr lang="en-US" sz="2400"/>
              <a:t>Static Squat jump</a:t>
            </a:r>
          </a:p>
          <a:p>
            <a:pPr>
              <a:lnSpc>
                <a:spcPct val="170000"/>
              </a:lnSpc>
            </a:pPr>
            <a:r>
              <a:rPr lang="en-US" sz="2400"/>
              <a:t>Countermovement jump</a:t>
            </a:r>
          </a:p>
          <a:p>
            <a:pPr>
              <a:lnSpc>
                <a:spcPct val="170000"/>
              </a:lnSpc>
            </a:pPr>
            <a:r>
              <a:rPr lang="en-US" sz="2400"/>
              <a:t> An approach jump (volleyball)</a:t>
            </a:r>
          </a:p>
          <a:p>
            <a:pPr marL="0" indent="0">
              <a:lnSpc>
                <a:spcPct val="170000"/>
              </a:lnSpc>
              <a:buNone/>
            </a:pPr>
            <a:endParaRPr lang="en-US" sz="2400"/>
          </a:p>
          <a:p>
            <a:pPr>
              <a:lnSpc>
                <a:spcPct val="170000"/>
              </a:lnSpc>
            </a:pPr>
            <a:r>
              <a:rPr lang="en-US" sz="2400"/>
              <a:t>Rate of stretch and jump height?</a:t>
            </a:r>
          </a:p>
          <a:p>
            <a:pPr>
              <a:lnSpc>
                <a:spcPct val="170000"/>
              </a:lnSpc>
            </a:pPr>
            <a:endParaRPr lang="en-US" sz="2400"/>
          </a:p>
          <a:p>
            <a:pPr>
              <a:lnSpc>
                <a:spcPct val="170000"/>
              </a:lnSpc>
            </a:pPr>
            <a:endParaRPr lang="en-US" sz="2400"/>
          </a:p>
          <a:p>
            <a:pPr marL="0" indent="0">
              <a:lnSpc>
                <a:spcPct val="170000"/>
              </a:lnSpc>
              <a:buNone/>
            </a:pPr>
            <a:r>
              <a:rPr lang="en-US" sz="2400"/>
              <a:t>   </a:t>
            </a:r>
          </a:p>
        </p:txBody>
      </p:sp>
    </p:spTree>
    <p:extLst>
      <p:ext uri="{BB962C8B-B14F-4D97-AF65-F5344CB8AC3E}">
        <p14:creationId xmlns:p14="http://schemas.microsoft.com/office/powerpoint/2010/main" val="804239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nSpc>
                <a:spcPct val="150000"/>
              </a:lnSpc>
            </a:pPr>
            <a:r>
              <a:rPr lang="en-US" sz="2400"/>
              <a:t>The stretch–shortening cycle combines mechanical and neurophysiological mechanisms and is the basis of plyometric exercise.</a:t>
            </a:r>
          </a:p>
          <a:p>
            <a:pPr>
              <a:lnSpc>
                <a:spcPct val="150000"/>
              </a:lnSpc>
            </a:pPr>
            <a:r>
              <a:rPr lang="en-US" sz="2400"/>
              <a:t>A rapid eccentric muscle action stimulates the stretch reflex and storage of elastic energy, which increase the force produced during the subsequent concentric action.</a:t>
            </a:r>
          </a:p>
        </p:txBody>
      </p:sp>
    </p:spTree>
    <p:extLst>
      <p:ext uri="{BB962C8B-B14F-4D97-AF65-F5344CB8AC3E}">
        <p14:creationId xmlns:p14="http://schemas.microsoft.com/office/powerpoint/2010/main" val="33748434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r>
              <a:rPr lang="en-US" sz="2800" b="1"/>
              <a:t>PROPOSED MECHANISM BY WHICH PLYOMETRIC</a:t>
            </a:r>
            <a:br>
              <a:rPr lang="en-US" sz="2800"/>
            </a:br>
            <a:r>
              <a:rPr lang="en-US" sz="2800" b="1"/>
              <a:t>TRAINING ENHANCES PERFORMANCE</a:t>
            </a:r>
            <a:br>
              <a:rPr lang="en-US" sz="2800"/>
            </a:br>
            <a:endParaRPr lang="en-US" sz="2800"/>
          </a:p>
        </p:txBody>
      </p:sp>
      <p:sp>
        <p:nvSpPr>
          <p:cNvPr id="3" name="Content Placeholder 2"/>
          <p:cNvSpPr>
            <a:spLocks noGrp="1"/>
          </p:cNvSpPr>
          <p:nvPr>
            <p:ph idx="1"/>
          </p:nvPr>
        </p:nvSpPr>
        <p:spPr/>
        <p:txBody>
          <a:bodyPr>
            <a:normAutofit/>
          </a:bodyPr>
          <a:lstStyle/>
          <a:p>
            <a:pPr marL="457200" indent="-457200">
              <a:lnSpc>
                <a:spcPct val="150000"/>
              </a:lnSpc>
              <a:buFont typeface="+mj-lt"/>
              <a:buAutoNum type="arabicPeriod"/>
            </a:pPr>
            <a:r>
              <a:rPr lang="en-US" sz="2400"/>
              <a:t>Enhanced muscle spindle activity</a:t>
            </a:r>
          </a:p>
          <a:p>
            <a:pPr marL="457200" indent="-457200">
              <a:lnSpc>
                <a:spcPct val="150000"/>
              </a:lnSpc>
              <a:buFont typeface="+mj-lt"/>
              <a:buAutoNum type="arabicPeriod"/>
            </a:pPr>
            <a:r>
              <a:rPr lang="en-US" sz="2400"/>
              <a:t>Desensitization of the GTO allows greater contraction ability by muscle before it is activated because of stress to switch off muscle for protection</a:t>
            </a:r>
          </a:p>
          <a:p>
            <a:pPr marL="457200" indent="-457200">
              <a:lnSpc>
                <a:spcPct val="150000"/>
              </a:lnSpc>
              <a:buFont typeface="+mj-lt"/>
              <a:buAutoNum type="arabicPeriod"/>
            </a:pPr>
            <a:r>
              <a:rPr lang="en-US" sz="2400"/>
              <a:t>Enhanced intramuscular and intermuscular neuromuscular efficiency</a:t>
            </a:r>
          </a:p>
          <a:p>
            <a:pPr>
              <a:lnSpc>
                <a:spcPct val="150000"/>
              </a:lnSpc>
            </a:pPr>
            <a:endParaRPr lang="en-US" sz="2400"/>
          </a:p>
          <a:p>
            <a:pPr>
              <a:lnSpc>
                <a:spcPct val="150000"/>
              </a:lnSpc>
            </a:pPr>
            <a:endParaRPr lang="en-US" sz="2400"/>
          </a:p>
          <a:p>
            <a:pPr>
              <a:lnSpc>
                <a:spcPct val="150000"/>
              </a:lnSpc>
            </a:pPr>
            <a:endParaRPr lang="en-US" sz="2400"/>
          </a:p>
          <a:p>
            <a:pPr>
              <a:lnSpc>
                <a:spcPct val="150000"/>
              </a:lnSpc>
            </a:pPr>
            <a:endParaRPr lang="en-US" sz="2400"/>
          </a:p>
          <a:p>
            <a:pPr>
              <a:lnSpc>
                <a:spcPct val="150000"/>
              </a:lnSpc>
            </a:pPr>
            <a:endParaRPr lang="en-US" sz="2400"/>
          </a:p>
          <a:p>
            <a:pPr>
              <a:lnSpc>
                <a:spcPct val="150000"/>
              </a:lnSpc>
            </a:pPr>
            <a:endParaRPr lang="en-US" sz="2400"/>
          </a:p>
        </p:txBody>
      </p:sp>
    </p:spTree>
    <p:extLst>
      <p:ext uri="{BB962C8B-B14F-4D97-AF65-F5344CB8AC3E}">
        <p14:creationId xmlns:p14="http://schemas.microsoft.com/office/powerpoint/2010/main" val="39608233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Determinants of plyometric training in lower limb</a:t>
            </a:r>
          </a:p>
        </p:txBody>
      </p:sp>
      <p:sp>
        <p:nvSpPr>
          <p:cNvPr id="3" name="Content Placeholder 2"/>
          <p:cNvSpPr>
            <a:spLocks noGrp="1"/>
          </p:cNvSpPr>
          <p:nvPr>
            <p:ph idx="1"/>
          </p:nvPr>
        </p:nvSpPr>
        <p:spPr/>
        <p:txBody>
          <a:bodyPr>
            <a:normAutofit/>
          </a:bodyPr>
          <a:lstStyle/>
          <a:p>
            <a:pPr>
              <a:lnSpc>
                <a:spcPct val="150000"/>
              </a:lnSpc>
            </a:pPr>
            <a:r>
              <a:rPr lang="en-US" sz="2800"/>
              <a:t>Jump height</a:t>
            </a:r>
          </a:p>
          <a:p>
            <a:pPr>
              <a:lnSpc>
                <a:spcPct val="150000"/>
              </a:lnSpc>
            </a:pPr>
            <a:r>
              <a:rPr lang="en-US" sz="2800"/>
              <a:t>Sprint speed</a:t>
            </a:r>
          </a:p>
          <a:p>
            <a:pPr>
              <a:lnSpc>
                <a:spcPct val="150000"/>
              </a:lnSpc>
            </a:pPr>
            <a:r>
              <a:rPr lang="en-US" sz="2800"/>
              <a:t>improved running economy </a:t>
            </a:r>
          </a:p>
          <a:p>
            <a:pPr>
              <a:lnSpc>
                <a:spcPct val="150000"/>
              </a:lnSpc>
            </a:pPr>
            <a:r>
              <a:rPr lang="en-US" sz="2800"/>
              <a:t>improved joint position sense </a:t>
            </a:r>
          </a:p>
          <a:p>
            <a:pPr>
              <a:lnSpc>
                <a:spcPct val="150000"/>
              </a:lnSpc>
            </a:pPr>
            <a:r>
              <a:rPr lang="en-US" sz="2800"/>
              <a:t>postural control</a:t>
            </a:r>
          </a:p>
        </p:txBody>
      </p:sp>
    </p:spTree>
    <p:extLst>
      <p:ext uri="{BB962C8B-B14F-4D97-AF65-F5344CB8AC3E}">
        <p14:creationId xmlns:p14="http://schemas.microsoft.com/office/powerpoint/2010/main" val="197731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06" y="0"/>
            <a:ext cx="912679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74122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914400"/>
            <a:ext cx="86106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3277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Program Design</a:t>
            </a:r>
          </a:p>
        </p:txBody>
      </p:sp>
      <p:sp>
        <p:nvSpPr>
          <p:cNvPr id="3" name="Content Placeholder 2"/>
          <p:cNvSpPr>
            <a:spLocks noGrp="1"/>
          </p:cNvSpPr>
          <p:nvPr>
            <p:ph sz="half" idx="1"/>
          </p:nvPr>
        </p:nvSpPr>
        <p:spPr/>
        <p:txBody>
          <a:bodyPr>
            <a:normAutofit/>
          </a:bodyPr>
          <a:lstStyle/>
          <a:p>
            <a:pPr>
              <a:lnSpc>
                <a:spcPct val="150000"/>
              </a:lnSpc>
            </a:pPr>
            <a:r>
              <a:rPr lang="en-US" sz="3200"/>
              <a:t>Needs Analysis</a:t>
            </a:r>
          </a:p>
          <a:p>
            <a:pPr>
              <a:lnSpc>
                <a:spcPct val="150000"/>
              </a:lnSpc>
            </a:pPr>
            <a:r>
              <a:rPr lang="en-US" sz="3200"/>
              <a:t>Mode </a:t>
            </a:r>
          </a:p>
          <a:p>
            <a:pPr>
              <a:lnSpc>
                <a:spcPct val="150000"/>
              </a:lnSpc>
            </a:pPr>
            <a:r>
              <a:rPr lang="en-US" sz="3200"/>
              <a:t>Intensity </a:t>
            </a:r>
          </a:p>
          <a:p>
            <a:pPr>
              <a:lnSpc>
                <a:spcPct val="150000"/>
              </a:lnSpc>
            </a:pPr>
            <a:r>
              <a:rPr lang="en-US" sz="3200"/>
              <a:t>Frequency </a:t>
            </a:r>
          </a:p>
          <a:p>
            <a:pPr>
              <a:lnSpc>
                <a:spcPct val="150000"/>
              </a:lnSpc>
            </a:pPr>
            <a:r>
              <a:rPr lang="en-US" sz="3200"/>
              <a:t>Recovery </a:t>
            </a:r>
          </a:p>
        </p:txBody>
      </p:sp>
      <p:sp>
        <p:nvSpPr>
          <p:cNvPr id="4" name="Content Placeholder 3"/>
          <p:cNvSpPr>
            <a:spLocks noGrp="1"/>
          </p:cNvSpPr>
          <p:nvPr>
            <p:ph sz="half" idx="2"/>
          </p:nvPr>
        </p:nvSpPr>
        <p:spPr/>
        <p:txBody>
          <a:bodyPr>
            <a:normAutofit/>
          </a:bodyPr>
          <a:lstStyle/>
          <a:p>
            <a:pPr>
              <a:lnSpc>
                <a:spcPct val="150000"/>
              </a:lnSpc>
            </a:pPr>
            <a:r>
              <a:rPr lang="en-US" sz="3200"/>
              <a:t>Volume </a:t>
            </a:r>
          </a:p>
          <a:p>
            <a:pPr>
              <a:lnSpc>
                <a:spcPct val="150000"/>
              </a:lnSpc>
            </a:pPr>
            <a:r>
              <a:rPr lang="en-US" sz="3200"/>
              <a:t>Program length </a:t>
            </a:r>
          </a:p>
          <a:p>
            <a:pPr>
              <a:lnSpc>
                <a:spcPct val="150000"/>
              </a:lnSpc>
            </a:pPr>
            <a:r>
              <a:rPr lang="en-US" sz="3200"/>
              <a:t>Progression </a:t>
            </a:r>
          </a:p>
          <a:p>
            <a:pPr>
              <a:lnSpc>
                <a:spcPct val="150000"/>
              </a:lnSpc>
            </a:pPr>
            <a:r>
              <a:rPr lang="en-US" sz="3200"/>
              <a:t>Warm-up </a:t>
            </a:r>
          </a:p>
          <a:p>
            <a:pPr>
              <a:lnSpc>
                <a:spcPct val="150000"/>
              </a:lnSpc>
            </a:pPr>
            <a:endParaRPr lang="en-US" sz="3200"/>
          </a:p>
        </p:txBody>
      </p:sp>
    </p:spTree>
    <p:extLst>
      <p:ext uri="{BB962C8B-B14F-4D97-AF65-F5344CB8AC3E}">
        <p14:creationId xmlns:p14="http://schemas.microsoft.com/office/powerpoint/2010/main" val="2813367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Need’s analysis</a:t>
            </a:r>
          </a:p>
        </p:txBody>
      </p:sp>
      <p:sp>
        <p:nvSpPr>
          <p:cNvPr id="3" name="Content Placeholder 2"/>
          <p:cNvSpPr>
            <a:spLocks noGrp="1"/>
          </p:cNvSpPr>
          <p:nvPr>
            <p:ph idx="1"/>
          </p:nvPr>
        </p:nvSpPr>
        <p:spPr>
          <a:xfrm>
            <a:off x="457200" y="1656272"/>
            <a:ext cx="8229600" cy="4469891"/>
          </a:xfrm>
        </p:spPr>
        <p:txBody>
          <a:bodyPr>
            <a:noAutofit/>
          </a:bodyPr>
          <a:lstStyle/>
          <a:p>
            <a:pPr>
              <a:lnSpc>
                <a:spcPct val="150000"/>
              </a:lnSpc>
            </a:pPr>
            <a:r>
              <a:rPr lang="en-US"/>
              <a:t>Plyometric program should be designed dependent upon the athletes sport and position.</a:t>
            </a:r>
          </a:p>
          <a:p>
            <a:pPr>
              <a:lnSpc>
                <a:spcPct val="150000"/>
              </a:lnSpc>
            </a:pPr>
            <a:r>
              <a:rPr lang="en-US"/>
              <a:t>sport’s individual requirements</a:t>
            </a:r>
          </a:p>
          <a:p>
            <a:pPr>
              <a:lnSpc>
                <a:spcPct val="150000"/>
              </a:lnSpc>
            </a:pPr>
            <a:r>
              <a:rPr lang="en-US"/>
              <a:t>the positions within the sport</a:t>
            </a:r>
          </a:p>
          <a:p>
            <a:pPr>
              <a:lnSpc>
                <a:spcPct val="150000"/>
              </a:lnSpc>
            </a:pPr>
            <a:r>
              <a:rPr lang="en-US"/>
              <a:t>needs of each athlete</a:t>
            </a:r>
          </a:p>
        </p:txBody>
      </p:sp>
    </p:spTree>
    <p:extLst>
      <p:ext uri="{BB962C8B-B14F-4D97-AF65-F5344CB8AC3E}">
        <p14:creationId xmlns:p14="http://schemas.microsoft.com/office/powerpoint/2010/main" val="3901379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Mode </a:t>
            </a:r>
          </a:p>
        </p:txBody>
      </p:sp>
      <p:sp>
        <p:nvSpPr>
          <p:cNvPr id="3" name="Content Placeholder 2"/>
          <p:cNvSpPr>
            <a:spLocks noGrp="1"/>
          </p:cNvSpPr>
          <p:nvPr>
            <p:ph idx="1"/>
          </p:nvPr>
        </p:nvSpPr>
        <p:spPr>
          <a:xfrm>
            <a:off x="457200" y="1673526"/>
            <a:ext cx="8229600" cy="4528838"/>
          </a:xfrm>
        </p:spPr>
        <p:txBody>
          <a:bodyPr>
            <a:normAutofit/>
          </a:bodyPr>
          <a:lstStyle/>
          <a:p>
            <a:pPr>
              <a:lnSpc>
                <a:spcPct val="150000"/>
              </a:lnSpc>
            </a:pPr>
            <a:r>
              <a:rPr lang="en-US"/>
              <a:t>Lower body plyometrics</a:t>
            </a:r>
          </a:p>
          <a:p>
            <a:pPr>
              <a:lnSpc>
                <a:spcPct val="150000"/>
              </a:lnSpc>
            </a:pPr>
            <a:r>
              <a:rPr lang="en-US"/>
              <a:t>Upper body plyometrics </a:t>
            </a:r>
          </a:p>
          <a:p>
            <a:pPr>
              <a:lnSpc>
                <a:spcPct val="150000"/>
              </a:lnSpc>
            </a:pPr>
            <a:r>
              <a:rPr lang="en-US"/>
              <a:t>Trunk plyometrics</a:t>
            </a:r>
          </a:p>
        </p:txBody>
      </p:sp>
    </p:spTree>
    <p:extLst>
      <p:ext uri="{BB962C8B-B14F-4D97-AF65-F5344CB8AC3E}">
        <p14:creationId xmlns:p14="http://schemas.microsoft.com/office/powerpoint/2010/main" val="42131910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Games specific plyometrics</a:t>
            </a:r>
          </a:p>
        </p:txBody>
      </p:sp>
      <p:sp>
        <p:nvSpPr>
          <p:cNvPr id="5" name="Text Placeholder 4"/>
          <p:cNvSpPr>
            <a:spLocks noGrp="1"/>
          </p:cNvSpPr>
          <p:nvPr>
            <p:ph type="body" idx="1"/>
          </p:nvPr>
        </p:nvSpPr>
        <p:spPr/>
        <p:txBody>
          <a:bodyPr/>
          <a:lstStyle/>
          <a:p>
            <a:r>
              <a:rPr lang="en-US"/>
              <a:t>Lower limb  </a:t>
            </a:r>
          </a:p>
        </p:txBody>
      </p:sp>
      <p:sp>
        <p:nvSpPr>
          <p:cNvPr id="3" name="Content Placeholder 2"/>
          <p:cNvSpPr>
            <a:spLocks noGrp="1"/>
          </p:cNvSpPr>
          <p:nvPr>
            <p:ph sz="half" idx="2"/>
          </p:nvPr>
        </p:nvSpPr>
        <p:spPr/>
        <p:txBody>
          <a:bodyPr numCol="2">
            <a:normAutofit/>
          </a:bodyPr>
          <a:lstStyle/>
          <a:p>
            <a:r>
              <a:rPr lang="en-US"/>
              <a:t>Track and field </a:t>
            </a:r>
          </a:p>
          <a:p>
            <a:r>
              <a:rPr lang="en-US"/>
              <a:t>Sprinting</a:t>
            </a:r>
          </a:p>
          <a:p>
            <a:r>
              <a:rPr lang="en-US"/>
              <a:t>Soccer</a:t>
            </a:r>
          </a:p>
          <a:p>
            <a:r>
              <a:rPr lang="en-US"/>
              <a:t>Volleyball</a:t>
            </a:r>
          </a:p>
          <a:p>
            <a:r>
              <a:rPr lang="en-US"/>
              <a:t>Basketball (center player)</a:t>
            </a:r>
          </a:p>
          <a:p>
            <a:r>
              <a:rPr lang="en-US"/>
              <a:t>American football</a:t>
            </a:r>
          </a:p>
          <a:p>
            <a:r>
              <a:rPr lang="en-US"/>
              <a:t>Baseball</a:t>
            </a:r>
          </a:p>
          <a:p>
            <a:r>
              <a:rPr lang="en-US"/>
              <a:t>endurance sports such as distance running and triathlons</a:t>
            </a:r>
          </a:p>
          <a:p>
            <a:endParaRPr lang="en-US"/>
          </a:p>
        </p:txBody>
      </p:sp>
      <p:sp>
        <p:nvSpPr>
          <p:cNvPr id="6" name="Text Placeholder 5"/>
          <p:cNvSpPr>
            <a:spLocks noGrp="1"/>
          </p:cNvSpPr>
          <p:nvPr>
            <p:ph type="body" sz="quarter" idx="3"/>
          </p:nvPr>
        </p:nvSpPr>
        <p:spPr>
          <a:xfrm>
            <a:off x="5334000" y="1524000"/>
            <a:ext cx="4041775" cy="639762"/>
          </a:xfrm>
        </p:spPr>
        <p:txBody>
          <a:bodyPr/>
          <a:lstStyle/>
          <a:p>
            <a:r>
              <a:rPr lang="en-US"/>
              <a:t>Upper limb</a:t>
            </a:r>
          </a:p>
        </p:txBody>
      </p:sp>
      <p:sp>
        <p:nvSpPr>
          <p:cNvPr id="7" name="Content Placeholder 6"/>
          <p:cNvSpPr>
            <a:spLocks noGrp="1"/>
          </p:cNvSpPr>
          <p:nvPr>
            <p:ph sz="quarter" idx="4"/>
          </p:nvPr>
        </p:nvSpPr>
        <p:spPr>
          <a:xfrm>
            <a:off x="5257800" y="2174875"/>
            <a:ext cx="3429000" cy="3951288"/>
          </a:xfrm>
        </p:spPr>
        <p:txBody>
          <a:bodyPr/>
          <a:lstStyle/>
          <a:p>
            <a:r>
              <a:rPr lang="en-US"/>
              <a:t>Baseball</a:t>
            </a:r>
          </a:p>
          <a:p>
            <a:r>
              <a:rPr lang="en-US"/>
              <a:t>Softball</a:t>
            </a:r>
          </a:p>
          <a:p>
            <a:r>
              <a:rPr lang="en-US"/>
              <a:t>tennis, golf,</a:t>
            </a:r>
          </a:p>
          <a:p>
            <a:r>
              <a:rPr lang="en-US"/>
              <a:t>throws in track and field (i.e. The shot put, discus, and javelin)</a:t>
            </a:r>
          </a:p>
          <a:p>
            <a:endParaRPr lang="en-US"/>
          </a:p>
        </p:txBody>
      </p:sp>
    </p:spTree>
    <p:extLst>
      <p:ext uri="{BB962C8B-B14F-4D97-AF65-F5344CB8AC3E}">
        <p14:creationId xmlns:p14="http://schemas.microsoft.com/office/powerpoint/2010/main" val="13355714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a:t>Intensity </a:t>
            </a:r>
          </a:p>
        </p:txBody>
      </p:sp>
      <p:sp>
        <p:nvSpPr>
          <p:cNvPr id="6" name="Content Placeholder 5"/>
          <p:cNvSpPr>
            <a:spLocks noGrp="1"/>
          </p:cNvSpPr>
          <p:nvPr>
            <p:ph idx="1"/>
          </p:nvPr>
        </p:nvSpPr>
        <p:spPr>
          <a:xfrm>
            <a:off x="457200" y="1600200"/>
            <a:ext cx="8229600" cy="4724400"/>
          </a:xfrm>
        </p:spPr>
        <p:txBody>
          <a:bodyPr>
            <a:noAutofit/>
          </a:bodyPr>
          <a:lstStyle/>
          <a:p>
            <a:r>
              <a:rPr lang="en-US" sz="2800"/>
              <a:t>Type of drill: Skip vs depth jump</a:t>
            </a:r>
          </a:p>
          <a:p>
            <a:r>
              <a:rPr lang="en-US" sz="2800"/>
              <a:t>Height of the drill</a:t>
            </a:r>
          </a:p>
          <a:p>
            <a:r>
              <a:rPr lang="en-US" sz="2800"/>
              <a:t>Points of contact: Single vs double leg</a:t>
            </a:r>
          </a:p>
          <a:p>
            <a:r>
              <a:rPr lang="en-US" sz="2800"/>
              <a:t>Speed</a:t>
            </a:r>
          </a:p>
          <a:p>
            <a:r>
              <a:rPr lang="en-US" sz="2800"/>
              <a:t>Body weight and External weight</a:t>
            </a:r>
          </a:p>
          <a:p>
            <a:endParaRPr lang="en-US" sz="2800"/>
          </a:p>
        </p:txBody>
      </p:sp>
    </p:spTree>
    <p:extLst>
      <p:ext uri="{BB962C8B-B14F-4D97-AF65-F5344CB8AC3E}">
        <p14:creationId xmlns:p14="http://schemas.microsoft.com/office/powerpoint/2010/main" val="10957520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Frequency</a:t>
            </a:r>
          </a:p>
        </p:txBody>
      </p:sp>
      <p:sp>
        <p:nvSpPr>
          <p:cNvPr id="3" name="Content Placeholder 2"/>
          <p:cNvSpPr>
            <a:spLocks noGrp="1"/>
          </p:cNvSpPr>
          <p:nvPr>
            <p:ph idx="1"/>
          </p:nvPr>
        </p:nvSpPr>
        <p:spPr>
          <a:xfrm>
            <a:off x="457200" y="1600200"/>
            <a:ext cx="8229600" cy="4876800"/>
          </a:xfrm>
        </p:spPr>
        <p:txBody>
          <a:bodyPr>
            <a:noAutofit/>
          </a:bodyPr>
          <a:lstStyle/>
          <a:p>
            <a:pPr>
              <a:lnSpc>
                <a:spcPct val="150000"/>
              </a:lnSpc>
            </a:pPr>
            <a:r>
              <a:rPr lang="en-US" sz="2400"/>
              <a:t>1 to 4 days/week</a:t>
            </a:r>
          </a:p>
          <a:p>
            <a:pPr>
              <a:lnSpc>
                <a:spcPct val="150000"/>
              </a:lnSpc>
            </a:pPr>
            <a:r>
              <a:rPr lang="en-US" sz="2400"/>
              <a:t>Based on recovery time: 48 - 72 hours</a:t>
            </a:r>
          </a:p>
          <a:p>
            <a:pPr>
              <a:lnSpc>
                <a:spcPct val="150000"/>
              </a:lnSpc>
            </a:pPr>
            <a:r>
              <a:rPr lang="en-US" sz="2400"/>
              <a:t>Depends on the athlete’s experience with plyometric training, and the time of year</a:t>
            </a:r>
          </a:p>
          <a:p>
            <a:pPr>
              <a:lnSpc>
                <a:spcPct val="150000"/>
              </a:lnSpc>
            </a:pPr>
            <a:r>
              <a:rPr lang="en-US" sz="2400"/>
              <a:t>Off-season = 2-3 sessions/week for American footballers, 3-4 sessions for track and field athletes.</a:t>
            </a:r>
          </a:p>
          <a:p>
            <a:pPr>
              <a:lnSpc>
                <a:spcPct val="150000"/>
              </a:lnSpc>
            </a:pPr>
            <a:r>
              <a:rPr lang="en-US" sz="2400"/>
              <a:t>In season = 1 session/week for American footballers, Track and field athletes = 2 to 3 time/week</a:t>
            </a:r>
          </a:p>
        </p:txBody>
      </p:sp>
    </p:spTree>
    <p:extLst>
      <p:ext uri="{BB962C8B-B14F-4D97-AF65-F5344CB8AC3E}">
        <p14:creationId xmlns:p14="http://schemas.microsoft.com/office/powerpoint/2010/main" val="13007148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Recovery period</a:t>
            </a:r>
          </a:p>
        </p:txBody>
      </p:sp>
      <p:sp>
        <p:nvSpPr>
          <p:cNvPr id="3" name="Content Placeholder 2"/>
          <p:cNvSpPr>
            <a:spLocks noGrp="1"/>
          </p:cNvSpPr>
          <p:nvPr>
            <p:ph idx="1"/>
          </p:nvPr>
        </p:nvSpPr>
        <p:spPr/>
        <p:txBody>
          <a:bodyPr>
            <a:normAutofit/>
          </a:bodyPr>
          <a:lstStyle/>
          <a:p>
            <a:r>
              <a:rPr lang="en-US" sz="2400"/>
              <a:t>Rest intervals between sets, repetitions, and plyometric exercises is important for adaptations ( 2 to 3 min)</a:t>
            </a:r>
          </a:p>
          <a:p>
            <a:r>
              <a:rPr lang="en-US" sz="2400"/>
              <a:t>Recovery for Depth jumps: Between reps - 5-10 sec; Between sets – 2-3 min</a:t>
            </a:r>
          </a:p>
          <a:p>
            <a:r>
              <a:rPr lang="en-US" sz="2400"/>
              <a:t>The time between sets is determined by a proper work-to-rest ratio (i.e., 1:5 to 1:10) </a:t>
            </a:r>
          </a:p>
          <a:p>
            <a:r>
              <a:rPr lang="en-US" sz="2400"/>
              <a:t>Using a 1:10 ratio, an athlete would rest ∼100 seconds if the total set length was 10 seconds. </a:t>
            </a:r>
          </a:p>
          <a:p>
            <a:r>
              <a:rPr lang="en-US" sz="2400"/>
              <a:t>Thus, 1:5 ratio may be applied to low- and moderate-intensity drills and 1:10 ratio to higher intensity drills</a:t>
            </a:r>
          </a:p>
          <a:p>
            <a:r>
              <a:rPr lang="en-US" sz="2400"/>
              <a:t>48–72 hours of recovery in between training sessions</a:t>
            </a:r>
          </a:p>
          <a:p>
            <a:endParaRPr lang="en-US" sz="2400"/>
          </a:p>
        </p:txBody>
      </p:sp>
    </p:spTree>
    <p:extLst>
      <p:ext uri="{BB962C8B-B14F-4D97-AF65-F5344CB8AC3E}">
        <p14:creationId xmlns:p14="http://schemas.microsoft.com/office/powerpoint/2010/main" val="30962925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Volume</a:t>
            </a:r>
          </a:p>
        </p:txBody>
      </p:sp>
      <p:sp>
        <p:nvSpPr>
          <p:cNvPr id="3" name="Content Placeholder 2"/>
          <p:cNvSpPr>
            <a:spLocks noGrp="1"/>
          </p:cNvSpPr>
          <p:nvPr>
            <p:ph idx="1"/>
          </p:nvPr>
        </p:nvSpPr>
        <p:spPr/>
        <p:txBody>
          <a:bodyPr>
            <a:normAutofit/>
          </a:bodyPr>
          <a:lstStyle/>
          <a:p>
            <a:pPr>
              <a:lnSpc>
                <a:spcPct val="150000"/>
              </a:lnSpc>
            </a:pPr>
            <a:r>
              <a:rPr lang="en-US" sz="2400"/>
              <a:t>No of reps *sets</a:t>
            </a:r>
          </a:p>
          <a:p>
            <a:pPr>
              <a:lnSpc>
                <a:spcPct val="150000"/>
              </a:lnSpc>
            </a:pPr>
            <a:r>
              <a:rPr lang="en-US" sz="2400"/>
              <a:t>Lower body = no of foot contacts/ also expressed as distance as with plyometric bounding. Upper body = no of throws and catches</a:t>
            </a: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863181"/>
            <a:ext cx="8229600" cy="314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672585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Program length</a:t>
            </a:r>
          </a:p>
        </p:txBody>
      </p:sp>
      <p:sp>
        <p:nvSpPr>
          <p:cNvPr id="3" name="Content Placeholder 2"/>
          <p:cNvSpPr>
            <a:spLocks noGrp="1"/>
          </p:cNvSpPr>
          <p:nvPr>
            <p:ph idx="1"/>
          </p:nvPr>
        </p:nvSpPr>
        <p:spPr/>
        <p:txBody>
          <a:bodyPr>
            <a:normAutofit/>
          </a:bodyPr>
          <a:lstStyle/>
          <a:p>
            <a:pPr>
              <a:lnSpc>
                <a:spcPct val="150000"/>
              </a:lnSpc>
            </a:pPr>
            <a:r>
              <a:rPr lang="en-US" sz="2400"/>
              <a:t>6 to 10 weeks </a:t>
            </a:r>
          </a:p>
          <a:p>
            <a:pPr>
              <a:lnSpc>
                <a:spcPct val="150000"/>
              </a:lnSpc>
            </a:pPr>
            <a:r>
              <a:rPr lang="en-US" sz="2400"/>
              <a:t>vertical jump height improves as quickly as four weeks after the start of a plyometric training program.</a:t>
            </a:r>
          </a:p>
          <a:p>
            <a:pPr>
              <a:lnSpc>
                <a:spcPct val="150000"/>
              </a:lnSpc>
            </a:pPr>
            <a:endParaRPr lang="en-US" sz="2400"/>
          </a:p>
        </p:txBody>
      </p:sp>
    </p:spTree>
    <p:extLst>
      <p:ext uri="{BB962C8B-B14F-4D97-AF65-F5344CB8AC3E}">
        <p14:creationId xmlns:p14="http://schemas.microsoft.com/office/powerpoint/2010/main" val="21369062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Progression </a:t>
            </a:r>
          </a:p>
        </p:txBody>
      </p:sp>
      <p:sp>
        <p:nvSpPr>
          <p:cNvPr id="3" name="Content Placeholder 2"/>
          <p:cNvSpPr>
            <a:spLocks noGrp="1"/>
          </p:cNvSpPr>
          <p:nvPr>
            <p:ph idx="1"/>
          </p:nvPr>
        </p:nvSpPr>
        <p:spPr/>
        <p:txBody>
          <a:bodyPr>
            <a:normAutofit/>
          </a:bodyPr>
          <a:lstStyle/>
          <a:p>
            <a:pPr>
              <a:lnSpc>
                <a:spcPct val="150000"/>
              </a:lnSpc>
            </a:pPr>
            <a:r>
              <a:rPr lang="en-US" sz="2400"/>
              <a:t>Low to high intensity</a:t>
            </a:r>
          </a:p>
          <a:p>
            <a:pPr>
              <a:lnSpc>
                <a:spcPct val="150000"/>
              </a:lnSpc>
            </a:pPr>
            <a:r>
              <a:rPr lang="en-US" sz="2400"/>
              <a:t>Two legged jumps to one legged jumps</a:t>
            </a:r>
          </a:p>
          <a:p>
            <a:pPr>
              <a:lnSpc>
                <a:spcPct val="150000"/>
              </a:lnSpc>
            </a:pPr>
            <a:r>
              <a:rPr lang="en-US" sz="2400"/>
              <a:t>Raising box jump and heights</a:t>
            </a:r>
          </a:p>
          <a:p>
            <a:pPr>
              <a:lnSpc>
                <a:spcPct val="150000"/>
              </a:lnSpc>
            </a:pPr>
            <a:r>
              <a:rPr lang="en-US" sz="2400"/>
              <a:t>Increase weight of medicine ball</a:t>
            </a:r>
          </a:p>
          <a:p>
            <a:pPr>
              <a:lnSpc>
                <a:spcPct val="150000"/>
              </a:lnSpc>
            </a:pPr>
            <a:r>
              <a:rPr lang="en-US" sz="2400"/>
              <a:t>Increasing number of hurdles</a:t>
            </a:r>
          </a:p>
        </p:txBody>
      </p:sp>
    </p:spTree>
    <p:extLst>
      <p:ext uri="{BB962C8B-B14F-4D97-AF65-F5344CB8AC3E}">
        <p14:creationId xmlns:p14="http://schemas.microsoft.com/office/powerpoint/2010/main" val="38859617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066800"/>
            <a:ext cx="9144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93180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09" y="228600"/>
            <a:ext cx="9089923" cy="6429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80902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257770"/>
            <a:ext cx="8001000" cy="6570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30118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Age considerations</a:t>
            </a:r>
          </a:p>
        </p:txBody>
      </p:sp>
      <p:sp>
        <p:nvSpPr>
          <p:cNvPr id="3" name="Content Placeholder 2"/>
          <p:cNvSpPr>
            <a:spLocks noGrp="1"/>
          </p:cNvSpPr>
          <p:nvPr>
            <p:ph idx="1"/>
          </p:nvPr>
        </p:nvSpPr>
        <p:spPr/>
        <p:txBody>
          <a:bodyPr>
            <a:normAutofit/>
          </a:bodyPr>
          <a:lstStyle/>
          <a:p>
            <a:pPr>
              <a:lnSpc>
                <a:spcPct val="150000"/>
              </a:lnSpc>
            </a:pPr>
            <a:r>
              <a:rPr lang="en-US"/>
              <a:t>Plyometric Training is Harmful for Children and Adolescents?</a:t>
            </a:r>
          </a:p>
          <a:p>
            <a:pPr>
              <a:lnSpc>
                <a:spcPct val="150000"/>
              </a:lnSpc>
            </a:pPr>
            <a:endParaRPr lang="en-US"/>
          </a:p>
        </p:txBody>
      </p:sp>
    </p:spTree>
    <p:extLst>
      <p:ext uri="{BB962C8B-B14F-4D97-AF65-F5344CB8AC3E}">
        <p14:creationId xmlns:p14="http://schemas.microsoft.com/office/powerpoint/2010/main" val="33301341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Safety Considerations</a:t>
            </a:r>
          </a:p>
        </p:txBody>
      </p:sp>
      <p:sp>
        <p:nvSpPr>
          <p:cNvPr id="3" name="Content Placeholder 2"/>
          <p:cNvSpPr>
            <a:spLocks noGrp="1"/>
          </p:cNvSpPr>
          <p:nvPr>
            <p:ph idx="1"/>
          </p:nvPr>
        </p:nvSpPr>
        <p:spPr/>
        <p:txBody>
          <a:bodyPr>
            <a:normAutofit/>
          </a:bodyPr>
          <a:lstStyle/>
          <a:p>
            <a:r>
              <a:rPr lang="en-US" sz="2800"/>
              <a:t>Pre-training Evaluation of the Athlete</a:t>
            </a:r>
          </a:p>
          <a:p>
            <a:pPr marL="514350" indent="-514350">
              <a:buFont typeface="+mj-lt"/>
              <a:buAutoNum type="arabicPeriod"/>
            </a:pPr>
            <a:r>
              <a:rPr lang="en-US" sz="2800"/>
              <a:t>Technique</a:t>
            </a:r>
          </a:p>
          <a:p>
            <a:pPr marL="514350" indent="-514350">
              <a:buFont typeface="+mj-lt"/>
              <a:buAutoNum type="arabicPeriod"/>
            </a:pPr>
            <a:r>
              <a:rPr lang="en-US" sz="2800"/>
              <a:t>Strength </a:t>
            </a:r>
          </a:p>
          <a:p>
            <a:pPr marL="514350" indent="-514350">
              <a:buFont typeface="+mj-lt"/>
              <a:buAutoNum type="arabicPeriod"/>
            </a:pPr>
            <a:r>
              <a:rPr lang="en-US" sz="2800"/>
              <a:t>Balance </a:t>
            </a:r>
          </a:p>
          <a:p>
            <a:pPr marL="514350" indent="-514350">
              <a:buFont typeface="+mj-lt"/>
              <a:buAutoNum type="arabicPeriod"/>
            </a:pPr>
            <a:r>
              <a:rPr lang="en-US" sz="2800"/>
              <a:t>Physical Characteristics</a:t>
            </a:r>
          </a:p>
          <a:p>
            <a:pPr marL="514350" indent="-514350">
              <a:buFont typeface="+mj-lt"/>
              <a:buAutoNum type="arabicPeriod"/>
            </a:pPr>
            <a:endParaRPr lang="en-US" sz="2800"/>
          </a:p>
          <a:p>
            <a:endParaRPr lang="en-US" sz="2800"/>
          </a:p>
        </p:txBody>
      </p:sp>
    </p:spTree>
    <p:extLst>
      <p:ext uri="{BB962C8B-B14F-4D97-AF65-F5344CB8AC3E}">
        <p14:creationId xmlns:p14="http://schemas.microsoft.com/office/powerpoint/2010/main" val="15803101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225" y="152400"/>
            <a:ext cx="7800975" cy="640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25657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t>Equipment and Facilities</a:t>
            </a:r>
            <a:br>
              <a:rPr lang="en-US"/>
            </a:br>
            <a:endParaRPr lang="en-US"/>
          </a:p>
        </p:txBody>
      </p:sp>
      <p:sp>
        <p:nvSpPr>
          <p:cNvPr id="3" name="Content Placeholder 2"/>
          <p:cNvSpPr>
            <a:spLocks noGrp="1"/>
          </p:cNvSpPr>
          <p:nvPr>
            <p:ph idx="1"/>
          </p:nvPr>
        </p:nvSpPr>
        <p:spPr>
          <a:xfrm>
            <a:off x="457200" y="1143000"/>
            <a:ext cx="8229600" cy="4983163"/>
          </a:xfrm>
        </p:spPr>
        <p:txBody>
          <a:bodyPr>
            <a:normAutofit/>
          </a:bodyPr>
          <a:lstStyle/>
          <a:p>
            <a:pPr marL="514350" indent="-514350">
              <a:buFont typeface="+mj-lt"/>
              <a:buAutoNum type="arabicPeriod"/>
            </a:pPr>
            <a:r>
              <a:rPr lang="en-US" sz="2800"/>
              <a:t>Landing surface </a:t>
            </a:r>
          </a:p>
          <a:p>
            <a:r>
              <a:rPr lang="en-US" sz="2800"/>
              <a:t>grass field, suspended floor, or rubber mat are recommended</a:t>
            </a:r>
          </a:p>
          <a:p>
            <a:r>
              <a:rPr lang="en-US" sz="2800"/>
              <a:t>concrete, tile, and hardwood are not recommended because they lack effective shock-absorbing properties</a:t>
            </a:r>
          </a:p>
          <a:p>
            <a:r>
              <a:rPr lang="en-US" sz="2800"/>
              <a:t>Excessively thick exercise mats (6 inches [15 cm] or thicker) may extend the amortization phase and thus not allow efficient use of the stretch reflex</a:t>
            </a:r>
          </a:p>
          <a:p>
            <a:pPr marL="0" indent="0">
              <a:buNone/>
            </a:pPr>
            <a:r>
              <a:rPr lang="en-US" sz="2800"/>
              <a:t> </a:t>
            </a:r>
          </a:p>
          <a:p>
            <a:endParaRPr lang="en-US" sz="2800"/>
          </a:p>
        </p:txBody>
      </p:sp>
    </p:spTree>
    <p:extLst>
      <p:ext uri="{BB962C8B-B14F-4D97-AF65-F5344CB8AC3E}">
        <p14:creationId xmlns:p14="http://schemas.microsoft.com/office/powerpoint/2010/main" val="12590749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229600" cy="5516563"/>
          </a:xfrm>
        </p:spPr>
        <p:txBody>
          <a:bodyPr>
            <a:normAutofit/>
          </a:bodyPr>
          <a:lstStyle/>
          <a:p>
            <a:pPr marL="0" indent="0">
              <a:buNone/>
            </a:pPr>
            <a:r>
              <a:rPr lang="en-US" sz="2800"/>
              <a:t>2. Training area : proper space to perform drills</a:t>
            </a:r>
          </a:p>
          <a:p>
            <a:pPr marL="0" indent="0">
              <a:buNone/>
            </a:pPr>
            <a:r>
              <a:rPr lang="en-US" sz="2800"/>
              <a:t>3. Equipment: boxes should have nonslip top, sturdy wood made, </a:t>
            </a:r>
          </a:p>
          <a:p>
            <a:pPr marL="0" indent="0">
              <a:buNone/>
            </a:pPr>
            <a:r>
              <a:rPr lang="en-US" sz="2800"/>
              <a:t>4. Proper footwear</a:t>
            </a:r>
          </a:p>
          <a:p>
            <a:pPr marL="0" indent="0">
              <a:buNone/>
            </a:pPr>
            <a:r>
              <a:rPr lang="en-US" sz="2800"/>
              <a:t>5. Supervision</a:t>
            </a:r>
          </a:p>
          <a:p>
            <a:pPr marL="0" indent="0">
              <a:buNone/>
            </a:pPr>
            <a:r>
              <a:rPr lang="en-US" sz="2800"/>
              <a:t>6. Depth jumping :</a:t>
            </a:r>
          </a:p>
          <a:p>
            <a:pPr marL="0" indent="0">
              <a:buNone/>
            </a:pPr>
            <a:r>
              <a:rPr lang="en-US" sz="2800"/>
              <a:t>The recommended height for depth jumps ranges from</a:t>
            </a:r>
          </a:p>
          <a:p>
            <a:pPr marL="0" indent="0">
              <a:buNone/>
            </a:pPr>
            <a:r>
              <a:rPr lang="en-US" sz="2800"/>
              <a:t>16 to 42 inches (41 to 107 cm). Depth jump box height for athletes who weigh over 220 pounds (100 kg) should be 18 inches (46 cm) or less.</a:t>
            </a:r>
          </a:p>
        </p:txBody>
      </p:sp>
    </p:spTree>
    <p:extLst>
      <p:ext uri="{BB962C8B-B14F-4D97-AF65-F5344CB8AC3E}">
        <p14:creationId xmlns:p14="http://schemas.microsoft.com/office/powerpoint/2010/main" val="20411415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Plyometric with other forms </a:t>
            </a:r>
          </a:p>
        </p:txBody>
      </p:sp>
      <p:sp>
        <p:nvSpPr>
          <p:cNvPr id="3" name="Content Placeholder 2"/>
          <p:cNvSpPr>
            <a:spLocks noGrp="1"/>
          </p:cNvSpPr>
          <p:nvPr>
            <p:ph idx="1"/>
          </p:nvPr>
        </p:nvSpPr>
        <p:spPr/>
        <p:txBody>
          <a:bodyPr>
            <a:normAutofit/>
          </a:bodyPr>
          <a:lstStyle/>
          <a:p>
            <a:pPr>
              <a:lnSpc>
                <a:spcPct val="150000"/>
              </a:lnSpc>
            </a:pPr>
            <a:r>
              <a:rPr lang="en-US" sz="2800"/>
              <a:t>Plyometric combined with resistance training</a:t>
            </a:r>
          </a:p>
          <a:p>
            <a:pPr>
              <a:lnSpc>
                <a:spcPct val="150000"/>
              </a:lnSpc>
            </a:pPr>
            <a:r>
              <a:rPr lang="en-US" sz="2800"/>
              <a:t>Plyometric combined with aerobic training</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3400" y="2969342"/>
            <a:ext cx="45720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55534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Contraindication to plyometric exercise</a:t>
            </a:r>
          </a:p>
        </p:txBody>
      </p:sp>
      <p:sp>
        <p:nvSpPr>
          <p:cNvPr id="3" name="Content Placeholder 2"/>
          <p:cNvSpPr>
            <a:spLocks noGrp="1"/>
          </p:cNvSpPr>
          <p:nvPr>
            <p:ph idx="1"/>
          </p:nvPr>
        </p:nvSpPr>
        <p:spPr/>
        <p:txBody>
          <a:bodyPr>
            <a:normAutofit/>
          </a:bodyPr>
          <a:lstStyle/>
          <a:p>
            <a:pPr lvl="0"/>
            <a:r>
              <a:rPr lang="en-US" sz="2800"/>
              <a:t>acute recovery period after surgery                    </a:t>
            </a:r>
          </a:p>
          <a:p>
            <a:pPr lvl="0"/>
            <a:r>
              <a:rPr lang="en-US" sz="2800"/>
              <a:t>gross instability of ankle and knee joint</a:t>
            </a:r>
          </a:p>
          <a:p>
            <a:pPr lvl="0"/>
            <a:r>
              <a:rPr lang="en-US" sz="2800"/>
              <a:t>pain</a:t>
            </a:r>
          </a:p>
          <a:p>
            <a:pPr lvl="0"/>
            <a:r>
              <a:rPr lang="en-US" sz="2800"/>
              <a:t>a state of unconditioning</a:t>
            </a:r>
          </a:p>
          <a:p>
            <a:pPr lvl="0"/>
            <a:r>
              <a:rPr lang="en-US" sz="2800"/>
              <a:t>Inflammation</a:t>
            </a:r>
          </a:p>
          <a:p>
            <a:pPr lvl="0"/>
            <a:r>
              <a:rPr lang="en-US" sz="2800"/>
              <a:t>Acute or sub-acute sprains/strains</a:t>
            </a:r>
          </a:p>
          <a:p>
            <a:endParaRPr lang="en-US" sz="2800"/>
          </a:p>
        </p:txBody>
      </p:sp>
    </p:spTree>
    <p:extLst>
      <p:ext uri="{BB962C8B-B14F-4D97-AF65-F5344CB8AC3E}">
        <p14:creationId xmlns:p14="http://schemas.microsoft.com/office/powerpoint/2010/main" val="15721075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48200" y="274638"/>
            <a:ext cx="4038600" cy="1858962"/>
          </a:xfrm>
        </p:spPr>
        <p:txBody>
          <a:bodyPr>
            <a:normAutofit/>
          </a:bodyPr>
          <a:lstStyle/>
          <a:p>
            <a:r>
              <a:rPr lang="en-US" sz="6600" b="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Thank you</a:t>
            </a:r>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664" y="-1"/>
            <a:ext cx="4552335" cy="4552335"/>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67262" y="3146425"/>
            <a:ext cx="2247900" cy="2019300"/>
          </a:xfrm>
        </p:spPr>
      </p:pic>
    </p:spTree>
    <p:extLst>
      <p:ext uri="{BB962C8B-B14F-4D97-AF65-F5344CB8AC3E}">
        <p14:creationId xmlns:p14="http://schemas.microsoft.com/office/powerpoint/2010/main" val="2095851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8D61523B0EB245AD1D16AABF6F5EEB" ma:contentTypeVersion="8" ma:contentTypeDescription="Create a new document." ma:contentTypeScope="" ma:versionID="fe412fc4698f19c7a9b9303945e2ac5a">
  <xsd:schema xmlns:xsd="http://www.w3.org/2001/XMLSchema" xmlns:xs="http://www.w3.org/2001/XMLSchema" xmlns:p="http://schemas.microsoft.com/office/2006/metadata/properties" xmlns:ns2="156c3afe-6408-4598-9f5d-bdf74fb6be0f" xmlns:ns3="f4758708-a9aa-4973-ac51-9d71afffa9d3" targetNamespace="http://schemas.microsoft.com/office/2006/metadata/properties" ma:root="true" ma:fieldsID="7d2220a7d006401479fec8acc7b04e68" ns2:_="" ns3:_="">
    <xsd:import namespace="156c3afe-6408-4598-9f5d-bdf74fb6be0f"/>
    <xsd:import namespace="f4758708-a9aa-4973-ac51-9d71afffa9d3"/>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Tag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6c3afe-6408-4598-9f5d-bdf74fb6be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Length (seconds)"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4758708-a9aa-4973-ac51-9d71afffa9d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F3962E0-6041-4D55-A709-988CFF41EF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6c3afe-6408-4598-9f5d-bdf74fb6be0f"/>
    <ds:schemaRef ds:uri="f4758708-a9aa-4973-ac51-9d71afffa9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3AE865-504B-4D52-ADEF-722124CBB216}">
  <ds:schemaRefs>
    <ds:schemaRef ds:uri="http://schemas.microsoft.com/sharepoint/v3/contenttype/forms"/>
  </ds:schemaRefs>
</ds:datastoreItem>
</file>

<file path=customXml/itemProps3.xml><?xml version="1.0" encoding="utf-8"?>
<ds:datastoreItem xmlns:ds="http://schemas.openxmlformats.org/officeDocument/2006/customXml" ds:itemID="{200ADAA8-E029-482F-9A36-A7860C5433BF}">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1674</Words>
  <Application>Microsoft Office PowerPoint</Application>
  <PresentationFormat>On-screen Show (4:3)</PresentationFormat>
  <Paragraphs>216</Paragraphs>
  <Slides>56</Slides>
  <Notes>3</Notes>
  <HiddenSlides>1</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Ion</vt:lpstr>
      <vt:lpstr>PowerPoint Presentation</vt:lpstr>
      <vt:lpstr>Plyometrics </vt:lpstr>
      <vt:lpstr>Purpose of plyometrics</vt:lpstr>
      <vt:lpstr>Physiology </vt:lpstr>
      <vt:lpstr>Mechanical Model </vt:lpstr>
      <vt:lpstr>Neurophysiological Model</vt:lpstr>
      <vt:lpstr>Proprioception means "sense of self".  The muscle spindle  provides information about changes in muscle length.   The Golgi tendon organ provides information about changes in muscle tension.</vt:lpstr>
      <vt:lpstr>Muscle spindle</vt:lpstr>
      <vt:lpstr>PowerPoint Presentation</vt:lpstr>
      <vt:lpstr>PowerPoint Presentation</vt:lpstr>
      <vt:lpstr>PowerPoint Presentation</vt:lpstr>
      <vt:lpstr>Structure of muscle spindle:</vt:lpstr>
      <vt:lpstr>PowerPoint Presentation</vt:lpstr>
      <vt:lpstr>PowerPoint Presentation</vt:lpstr>
      <vt:lpstr>PowerPoint Presentation</vt:lpstr>
      <vt:lpstr>PowerPoint Presentation</vt:lpstr>
      <vt:lpstr>PowerPoint Presentation</vt:lpstr>
      <vt:lpstr>Nerve supply to muscle spindle</vt:lpstr>
      <vt:lpstr>PowerPoint Presentation</vt:lpstr>
      <vt:lpstr>Functions of muscle spindle</vt:lpstr>
      <vt:lpstr>PowerPoint Presentation</vt:lpstr>
      <vt:lpstr>PowerPoint Presentation</vt:lpstr>
      <vt:lpstr>PowerPoint Presentation</vt:lpstr>
      <vt:lpstr>PowerPoint Presentation</vt:lpstr>
      <vt:lpstr>MUSCLE TONE</vt:lpstr>
      <vt:lpstr>PowerPoint Presentation</vt:lpstr>
      <vt:lpstr>PowerPoint Presentation</vt:lpstr>
      <vt:lpstr>PowerPoint Presentation</vt:lpstr>
      <vt:lpstr>PowerPoint Presentation</vt:lpstr>
      <vt:lpstr>The rate of musculotendinous stretch is vital to plyometric exercise </vt:lpstr>
      <vt:lpstr>PowerPoint Presentation</vt:lpstr>
      <vt:lpstr>PROPOSED MECHANISM BY WHICH PLYOMETRIC TRAINING ENHANCES PERFORMANCE </vt:lpstr>
      <vt:lpstr>Determinants of plyometric training in lower limb</vt:lpstr>
      <vt:lpstr>PowerPoint Presentation</vt:lpstr>
      <vt:lpstr>PowerPoint Presentation</vt:lpstr>
      <vt:lpstr>Program Design</vt:lpstr>
      <vt:lpstr>Need’s analysis</vt:lpstr>
      <vt:lpstr>Mode </vt:lpstr>
      <vt:lpstr>Games specific plyometrics</vt:lpstr>
      <vt:lpstr>Intensity </vt:lpstr>
      <vt:lpstr>Frequency</vt:lpstr>
      <vt:lpstr>Recovery period</vt:lpstr>
      <vt:lpstr>Volume</vt:lpstr>
      <vt:lpstr>Program length</vt:lpstr>
      <vt:lpstr>Progression </vt:lpstr>
      <vt:lpstr>PowerPoint Presentation</vt:lpstr>
      <vt:lpstr>PowerPoint Presentation</vt:lpstr>
      <vt:lpstr>PowerPoint Presentation</vt:lpstr>
      <vt:lpstr>Age considerations</vt:lpstr>
      <vt:lpstr>Safety Considerations</vt:lpstr>
      <vt:lpstr>PowerPoint Presentation</vt:lpstr>
      <vt:lpstr>Equipment and Facilities </vt:lpstr>
      <vt:lpstr>PowerPoint Presentation</vt:lpstr>
      <vt:lpstr>Plyometric with other forms </vt:lpstr>
      <vt:lpstr>Contraindication to plyometric exercise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Kerry Nicholas</cp:lastModifiedBy>
  <cp:revision>3</cp:revision>
  <dcterms:created xsi:type="dcterms:W3CDTF">2019-10-23T04:30:40Z</dcterms:created>
  <dcterms:modified xsi:type="dcterms:W3CDTF">2025-02-16T22:38:04Z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0x010100C88D61523B0EB245AD1D16AABF6F5EEB</vt:lpwstr>
  </property>
</Properties>
</file>