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0" r:id="rId1"/>
  </p:sldMasterIdLst>
  <p:notesMasterIdLst>
    <p:notesMasterId r:id="rId52"/>
  </p:notesMasterIdLst>
  <p:sldIdLst>
    <p:sldId id="258" r:id="rId2"/>
    <p:sldId id="519" r:id="rId3"/>
    <p:sldId id="523" r:id="rId4"/>
    <p:sldId id="510" r:id="rId5"/>
    <p:sldId id="277" r:id="rId6"/>
    <p:sldId id="466" r:id="rId7"/>
    <p:sldId id="468" r:id="rId8"/>
    <p:sldId id="518" r:id="rId9"/>
    <p:sldId id="508" r:id="rId10"/>
    <p:sldId id="509" r:id="rId11"/>
    <p:sldId id="496" r:id="rId12"/>
    <p:sldId id="467" r:id="rId13"/>
    <p:sldId id="470" r:id="rId14"/>
    <p:sldId id="471" r:id="rId15"/>
    <p:sldId id="477" r:id="rId16"/>
    <p:sldId id="478" r:id="rId17"/>
    <p:sldId id="516" r:id="rId18"/>
    <p:sldId id="461" r:id="rId19"/>
    <p:sldId id="480" r:id="rId20"/>
    <p:sldId id="481" r:id="rId21"/>
    <p:sldId id="482" r:id="rId22"/>
    <p:sldId id="517" r:id="rId23"/>
    <p:sldId id="483" r:id="rId24"/>
    <p:sldId id="484" r:id="rId25"/>
    <p:sldId id="485" r:id="rId26"/>
    <p:sldId id="486" r:id="rId27"/>
    <p:sldId id="487" r:id="rId28"/>
    <p:sldId id="493" r:id="rId29"/>
    <p:sldId id="268" r:id="rId30"/>
    <p:sldId id="479" r:id="rId31"/>
    <p:sldId id="488" r:id="rId32"/>
    <p:sldId id="512" r:id="rId33"/>
    <p:sldId id="476" r:id="rId34"/>
    <p:sldId id="441" r:id="rId35"/>
    <p:sldId id="442" r:id="rId36"/>
    <p:sldId id="428" r:id="rId37"/>
    <p:sldId id="411" r:id="rId38"/>
    <p:sldId id="400" r:id="rId39"/>
    <p:sldId id="431" r:id="rId40"/>
    <p:sldId id="414" r:id="rId41"/>
    <p:sldId id="513" r:id="rId42"/>
    <p:sldId id="514" r:id="rId43"/>
    <p:sldId id="515" r:id="rId44"/>
    <p:sldId id="453" r:id="rId45"/>
    <p:sldId id="520" r:id="rId46"/>
    <p:sldId id="521" r:id="rId47"/>
    <p:sldId id="522" r:id="rId48"/>
    <p:sldId id="275" r:id="rId49"/>
    <p:sldId id="454" r:id="rId50"/>
    <p:sldId id="267"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C2D468-99BA-401E-BF5B-CB654B75EF64}" v="3" dt="2026-06-21T22:47:15.3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9209" autoAdjust="0"/>
  </p:normalViewPr>
  <p:slideViewPr>
    <p:cSldViewPr snapToGrid="0">
      <p:cViewPr varScale="1">
        <p:scale>
          <a:sx n="95" d="100"/>
          <a:sy n="95" d="100"/>
        </p:scale>
        <p:origin x="1056" y="84"/>
      </p:cViewPr>
      <p:guideLst/>
    </p:cSldViewPr>
  </p:slideViewPr>
  <p:notesTextViewPr>
    <p:cViewPr>
      <p:scale>
        <a:sx n="1" d="1"/>
        <a:sy n="1" d="1"/>
      </p:scale>
      <p:origin x="0" y="0"/>
    </p:cViewPr>
  </p:notesTextViewPr>
  <p:notesViewPr>
    <p:cSldViewPr snapToGrid="0">
      <p:cViewPr varScale="1">
        <p:scale>
          <a:sx n="82" d="100"/>
          <a:sy n="82" d="100"/>
        </p:scale>
        <p:origin x="3048" y="1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1479FA30-7CD6-43D6-9981-0488DB1D0CB6}"/>
    <pc:docChg chg="undo redo custSel addSld delSld modSld sldOrd">
      <pc:chgData name="Hoang Dang Nguyen" userId="1de6b3a7-5191-4a0c-8968-b8f905305e1d" providerId="ADAL" clId="{1479FA30-7CD6-43D6-9981-0488DB1D0CB6}" dt="2026-06-17T15:57:12.300" v="10537" actId="1076"/>
      <pc:docMkLst>
        <pc:docMk/>
      </pc:docMkLst>
      <pc:sldChg chg="addSp modSp mod">
        <pc:chgData name="Hoang Dang Nguyen" userId="1de6b3a7-5191-4a0c-8968-b8f905305e1d" providerId="ADAL" clId="{1479FA30-7CD6-43D6-9981-0488DB1D0CB6}" dt="2026-06-17T15:50:04.704" v="10465" actId="27636"/>
        <pc:sldMkLst>
          <pc:docMk/>
          <pc:sldMk cId="0" sldId="258"/>
        </pc:sldMkLst>
        <pc:spChg chg="add mod">
          <ac:chgData name="Hoang Dang Nguyen" userId="1de6b3a7-5191-4a0c-8968-b8f905305e1d" providerId="ADAL" clId="{1479FA30-7CD6-43D6-9981-0488DB1D0CB6}" dt="2026-06-17T15:49:39.269" v="10398"/>
          <ac:spMkLst>
            <pc:docMk/>
            <pc:sldMk cId="0" sldId="258"/>
            <ac:spMk id="2" creationId="{55A04045-1FB5-7B92-B97A-D19AA285A61F}"/>
          </ac:spMkLst>
        </pc:spChg>
        <pc:spChg chg="mod">
          <ac:chgData name="Hoang Dang Nguyen" userId="1de6b3a7-5191-4a0c-8968-b8f905305e1d" providerId="ADAL" clId="{1479FA30-7CD6-43D6-9981-0488DB1D0CB6}" dt="2026-06-17T15:50:04.704" v="10465" actId="27636"/>
          <ac:spMkLst>
            <pc:docMk/>
            <pc:sldMk cId="0" sldId="258"/>
            <ac:spMk id="78" creationId="{00000000-0000-0000-0000-000000000000}"/>
          </ac:spMkLst>
        </pc:spChg>
      </pc:sldChg>
      <pc:sldChg chg="add del">
        <pc:chgData name="Hoang Dang Nguyen" userId="1de6b3a7-5191-4a0c-8968-b8f905305e1d" providerId="ADAL" clId="{1479FA30-7CD6-43D6-9981-0488DB1D0CB6}" dt="2026-06-17T15:45:29.368" v="10364"/>
        <pc:sldMkLst>
          <pc:docMk/>
          <pc:sldMk cId="0" sldId="267"/>
        </pc:sldMkLst>
      </pc:sldChg>
      <pc:sldChg chg="add del">
        <pc:chgData name="Hoang Dang Nguyen" userId="1de6b3a7-5191-4a0c-8968-b8f905305e1d" providerId="ADAL" clId="{1479FA30-7CD6-43D6-9981-0488DB1D0CB6}" dt="2026-06-17T15:45:29.368" v="10364"/>
        <pc:sldMkLst>
          <pc:docMk/>
          <pc:sldMk cId="0" sldId="268"/>
        </pc:sldMkLst>
      </pc:sldChg>
      <pc:sldChg chg="add">
        <pc:chgData name="Hoang Dang Nguyen" userId="1de6b3a7-5191-4a0c-8968-b8f905305e1d" providerId="ADAL" clId="{1479FA30-7CD6-43D6-9981-0488DB1D0CB6}" dt="2026-06-17T15:45:29.368" v="10364"/>
        <pc:sldMkLst>
          <pc:docMk/>
          <pc:sldMk cId="4208520832" sldId="275"/>
        </pc:sldMkLst>
      </pc:sldChg>
      <pc:sldChg chg="add">
        <pc:chgData name="Hoang Dang Nguyen" userId="1de6b3a7-5191-4a0c-8968-b8f905305e1d" providerId="ADAL" clId="{1479FA30-7CD6-43D6-9981-0488DB1D0CB6}" dt="2026-06-17T15:45:29.368" v="10364"/>
        <pc:sldMkLst>
          <pc:docMk/>
          <pc:sldMk cId="3773319591" sldId="277"/>
        </pc:sldMkLst>
      </pc:sldChg>
      <pc:sldChg chg="modSp add mod">
        <pc:chgData name="Hoang Dang Nguyen" userId="1de6b3a7-5191-4a0c-8968-b8f905305e1d" providerId="ADAL" clId="{1479FA30-7CD6-43D6-9981-0488DB1D0CB6}" dt="2026-06-17T15:45:29.620" v="10372" actId="27636"/>
        <pc:sldMkLst>
          <pc:docMk/>
          <pc:sldMk cId="0" sldId="400"/>
        </pc:sldMkLst>
        <pc:spChg chg="mod">
          <ac:chgData name="Hoang Dang Nguyen" userId="1de6b3a7-5191-4a0c-8968-b8f905305e1d" providerId="ADAL" clId="{1479FA30-7CD6-43D6-9981-0488DB1D0CB6}" dt="2026-06-17T15:45:29.620" v="10372" actId="27636"/>
          <ac:spMkLst>
            <pc:docMk/>
            <pc:sldMk cId="0" sldId="400"/>
            <ac:spMk id="8" creationId="{00000000-0000-0000-0000-000000000000}"/>
          </ac:spMkLst>
        </pc:spChg>
      </pc:sldChg>
      <pc:sldChg chg="add">
        <pc:chgData name="Hoang Dang Nguyen" userId="1de6b3a7-5191-4a0c-8968-b8f905305e1d" providerId="ADAL" clId="{1479FA30-7CD6-43D6-9981-0488DB1D0CB6}" dt="2026-06-17T15:45:29.368" v="10364"/>
        <pc:sldMkLst>
          <pc:docMk/>
          <pc:sldMk cId="0" sldId="411"/>
        </pc:sldMkLst>
      </pc:sldChg>
      <pc:sldChg chg="add">
        <pc:chgData name="Hoang Dang Nguyen" userId="1de6b3a7-5191-4a0c-8968-b8f905305e1d" providerId="ADAL" clId="{1479FA30-7CD6-43D6-9981-0488DB1D0CB6}" dt="2026-06-17T15:45:29.368" v="10364"/>
        <pc:sldMkLst>
          <pc:docMk/>
          <pc:sldMk cId="0" sldId="414"/>
        </pc:sldMkLst>
      </pc:sldChg>
      <pc:sldChg chg="add">
        <pc:chgData name="Hoang Dang Nguyen" userId="1de6b3a7-5191-4a0c-8968-b8f905305e1d" providerId="ADAL" clId="{1479FA30-7CD6-43D6-9981-0488DB1D0CB6}" dt="2026-06-17T15:45:29.368" v="10364"/>
        <pc:sldMkLst>
          <pc:docMk/>
          <pc:sldMk cId="1554865688" sldId="428"/>
        </pc:sldMkLst>
      </pc:sldChg>
      <pc:sldChg chg="modSp add mod">
        <pc:chgData name="Hoang Dang Nguyen" userId="1de6b3a7-5191-4a0c-8968-b8f905305e1d" providerId="ADAL" clId="{1479FA30-7CD6-43D6-9981-0488DB1D0CB6}" dt="2026-06-17T15:45:29.620" v="10373" actId="27636"/>
        <pc:sldMkLst>
          <pc:docMk/>
          <pc:sldMk cId="248661259" sldId="431"/>
        </pc:sldMkLst>
        <pc:spChg chg="mod">
          <ac:chgData name="Hoang Dang Nguyen" userId="1de6b3a7-5191-4a0c-8968-b8f905305e1d" providerId="ADAL" clId="{1479FA30-7CD6-43D6-9981-0488DB1D0CB6}" dt="2026-06-17T15:45:29.620" v="10373" actId="27636"/>
          <ac:spMkLst>
            <pc:docMk/>
            <pc:sldMk cId="248661259" sldId="431"/>
            <ac:spMk id="3" creationId="{00000000-0000-0000-0000-000000000000}"/>
          </ac:spMkLst>
        </pc:spChg>
      </pc:sldChg>
      <pc:sldChg chg="add">
        <pc:chgData name="Hoang Dang Nguyen" userId="1de6b3a7-5191-4a0c-8968-b8f905305e1d" providerId="ADAL" clId="{1479FA30-7CD6-43D6-9981-0488DB1D0CB6}" dt="2026-06-17T15:45:29.368" v="10364"/>
        <pc:sldMkLst>
          <pc:docMk/>
          <pc:sldMk cId="4043735477" sldId="441"/>
        </pc:sldMkLst>
      </pc:sldChg>
      <pc:sldChg chg="add">
        <pc:chgData name="Hoang Dang Nguyen" userId="1de6b3a7-5191-4a0c-8968-b8f905305e1d" providerId="ADAL" clId="{1479FA30-7CD6-43D6-9981-0488DB1D0CB6}" dt="2026-06-17T15:45:29.368" v="10364"/>
        <pc:sldMkLst>
          <pc:docMk/>
          <pc:sldMk cId="2538211770" sldId="442"/>
        </pc:sldMkLst>
      </pc:sldChg>
      <pc:sldChg chg="add">
        <pc:chgData name="Hoang Dang Nguyen" userId="1de6b3a7-5191-4a0c-8968-b8f905305e1d" providerId="ADAL" clId="{1479FA30-7CD6-43D6-9981-0488DB1D0CB6}" dt="2026-06-17T15:45:29.368" v="10364"/>
        <pc:sldMkLst>
          <pc:docMk/>
          <pc:sldMk cId="1776553431" sldId="453"/>
        </pc:sldMkLst>
      </pc:sldChg>
      <pc:sldChg chg="modSp add mod">
        <pc:chgData name="Hoang Dang Nguyen" userId="1de6b3a7-5191-4a0c-8968-b8f905305e1d" providerId="ADAL" clId="{1479FA30-7CD6-43D6-9981-0488DB1D0CB6}" dt="2026-06-17T15:45:29.642" v="10374" actId="27636"/>
        <pc:sldMkLst>
          <pc:docMk/>
          <pc:sldMk cId="3107704336" sldId="454"/>
        </pc:sldMkLst>
        <pc:spChg chg="mod">
          <ac:chgData name="Hoang Dang Nguyen" userId="1de6b3a7-5191-4a0c-8968-b8f905305e1d" providerId="ADAL" clId="{1479FA30-7CD6-43D6-9981-0488DB1D0CB6}" dt="2026-06-17T15:45:29.642" v="10374" actId="27636"/>
          <ac:spMkLst>
            <pc:docMk/>
            <pc:sldMk cId="3107704336" sldId="454"/>
            <ac:spMk id="3" creationId="{00000000-0000-0000-0000-000000000000}"/>
          </ac:spMkLst>
        </pc:spChg>
      </pc:sldChg>
      <pc:sldChg chg="add">
        <pc:chgData name="Hoang Dang Nguyen" userId="1de6b3a7-5191-4a0c-8968-b8f905305e1d" providerId="ADAL" clId="{1479FA30-7CD6-43D6-9981-0488DB1D0CB6}" dt="2026-06-17T15:45:29.368" v="10364"/>
        <pc:sldMkLst>
          <pc:docMk/>
          <pc:sldMk cId="810525101" sldId="461"/>
        </pc:sldMkLst>
      </pc:sldChg>
      <pc:sldChg chg="add">
        <pc:chgData name="Hoang Dang Nguyen" userId="1de6b3a7-5191-4a0c-8968-b8f905305e1d" providerId="ADAL" clId="{1479FA30-7CD6-43D6-9981-0488DB1D0CB6}" dt="2026-06-17T15:45:29.368" v="10364"/>
        <pc:sldMkLst>
          <pc:docMk/>
          <pc:sldMk cId="1753241491" sldId="466"/>
        </pc:sldMkLst>
      </pc:sldChg>
      <pc:sldChg chg="add">
        <pc:chgData name="Hoang Dang Nguyen" userId="1de6b3a7-5191-4a0c-8968-b8f905305e1d" providerId="ADAL" clId="{1479FA30-7CD6-43D6-9981-0488DB1D0CB6}" dt="2026-06-17T15:45:29.368" v="10364"/>
        <pc:sldMkLst>
          <pc:docMk/>
          <pc:sldMk cId="750222390" sldId="467"/>
        </pc:sldMkLst>
      </pc:sldChg>
      <pc:sldChg chg="add">
        <pc:chgData name="Hoang Dang Nguyen" userId="1de6b3a7-5191-4a0c-8968-b8f905305e1d" providerId="ADAL" clId="{1479FA30-7CD6-43D6-9981-0488DB1D0CB6}" dt="2026-06-17T15:45:29.368" v="10364"/>
        <pc:sldMkLst>
          <pc:docMk/>
          <pc:sldMk cId="2634581129" sldId="468"/>
        </pc:sldMkLst>
      </pc:sldChg>
      <pc:sldChg chg="add">
        <pc:chgData name="Hoang Dang Nguyen" userId="1de6b3a7-5191-4a0c-8968-b8f905305e1d" providerId="ADAL" clId="{1479FA30-7CD6-43D6-9981-0488DB1D0CB6}" dt="2026-06-17T15:45:29.368" v="10364"/>
        <pc:sldMkLst>
          <pc:docMk/>
          <pc:sldMk cId="483309789" sldId="470"/>
        </pc:sldMkLst>
      </pc:sldChg>
      <pc:sldChg chg="modSp add mod">
        <pc:chgData name="Hoang Dang Nguyen" userId="1de6b3a7-5191-4a0c-8968-b8f905305e1d" providerId="ADAL" clId="{1479FA30-7CD6-43D6-9981-0488DB1D0CB6}" dt="2026-06-17T15:45:29.521" v="10365" actId="27636"/>
        <pc:sldMkLst>
          <pc:docMk/>
          <pc:sldMk cId="2693502570" sldId="471"/>
        </pc:sldMkLst>
        <pc:spChg chg="mod">
          <ac:chgData name="Hoang Dang Nguyen" userId="1de6b3a7-5191-4a0c-8968-b8f905305e1d" providerId="ADAL" clId="{1479FA30-7CD6-43D6-9981-0488DB1D0CB6}" dt="2026-06-17T15:45:29.521" v="10365" actId="27636"/>
          <ac:spMkLst>
            <pc:docMk/>
            <pc:sldMk cId="2693502570" sldId="471"/>
            <ac:spMk id="11" creationId="{00000000-0000-0000-0000-000000000000}"/>
          </ac:spMkLst>
        </pc:spChg>
      </pc:sldChg>
      <pc:sldChg chg="add">
        <pc:chgData name="Hoang Dang Nguyen" userId="1de6b3a7-5191-4a0c-8968-b8f905305e1d" providerId="ADAL" clId="{1479FA30-7CD6-43D6-9981-0488DB1D0CB6}" dt="2026-06-17T15:45:29.368" v="10364"/>
        <pc:sldMkLst>
          <pc:docMk/>
          <pc:sldMk cId="3941399555" sldId="476"/>
        </pc:sldMkLst>
      </pc:sldChg>
      <pc:sldChg chg="modSp add mod">
        <pc:chgData name="Hoang Dang Nguyen" userId="1de6b3a7-5191-4a0c-8968-b8f905305e1d" providerId="ADAL" clId="{1479FA30-7CD6-43D6-9981-0488DB1D0CB6}" dt="2026-06-17T15:45:29.537" v="10366" actId="27636"/>
        <pc:sldMkLst>
          <pc:docMk/>
          <pc:sldMk cId="1154213737" sldId="477"/>
        </pc:sldMkLst>
        <pc:spChg chg="mod">
          <ac:chgData name="Hoang Dang Nguyen" userId="1de6b3a7-5191-4a0c-8968-b8f905305e1d" providerId="ADAL" clId="{1479FA30-7CD6-43D6-9981-0488DB1D0CB6}" dt="2026-06-17T15:45:29.537" v="10366" actId="27636"/>
          <ac:spMkLst>
            <pc:docMk/>
            <pc:sldMk cId="1154213737" sldId="477"/>
            <ac:spMk id="11" creationId="{00000000-0000-0000-0000-000000000000}"/>
          </ac:spMkLst>
        </pc:spChg>
      </pc:sldChg>
      <pc:sldChg chg="modSp add mod">
        <pc:chgData name="Hoang Dang Nguyen" userId="1de6b3a7-5191-4a0c-8968-b8f905305e1d" providerId="ADAL" clId="{1479FA30-7CD6-43D6-9981-0488DB1D0CB6}" dt="2026-06-17T15:45:29.537" v="10367" actId="27636"/>
        <pc:sldMkLst>
          <pc:docMk/>
          <pc:sldMk cId="2433464059" sldId="478"/>
        </pc:sldMkLst>
        <pc:spChg chg="mod">
          <ac:chgData name="Hoang Dang Nguyen" userId="1de6b3a7-5191-4a0c-8968-b8f905305e1d" providerId="ADAL" clId="{1479FA30-7CD6-43D6-9981-0488DB1D0CB6}" dt="2026-06-17T15:45:29.537" v="10367" actId="27636"/>
          <ac:spMkLst>
            <pc:docMk/>
            <pc:sldMk cId="2433464059" sldId="478"/>
            <ac:spMk id="11" creationId="{00000000-0000-0000-0000-000000000000}"/>
          </ac:spMkLst>
        </pc:spChg>
      </pc:sldChg>
      <pc:sldChg chg="add">
        <pc:chgData name="Hoang Dang Nguyen" userId="1de6b3a7-5191-4a0c-8968-b8f905305e1d" providerId="ADAL" clId="{1479FA30-7CD6-43D6-9981-0488DB1D0CB6}" dt="2026-06-17T15:45:29.368" v="10364"/>
        <pc:sldMkLst>
          <pc:docMk/>
          <pc:sldMk cId="2884127743" sldId="479"/>
        </pc:sldMkLst>
      </pc:sldChg>
      <pc:sldChg chg="add">
        <pc:chgData name="Hoang Dang Nguyen" userId="1de6b3a7-5191-4a0c-8968-b8f905305e1d" providerId="ADAL" clId="{1479FA30-7CD6-43D6-9981-0488DB1D0CB6}" dt="2026-06-17T15:45:29.368" v="10364"/>
        <pc:sldMkLst>
          <pc:docMk/>
          <pc:sldMk cId="4231474048" sldId="480"/>
        </pc:sldMkLst>
      </pc:sldChg>
      <pc:sldChg chg="modSp add mod">
        <pc:chgData name="Hoang Dang Nguyen" userId="1de6b3a7-5191-4a0c-8968-b8f905305e1d" providerId="ADAL" clId="{1479FA30-7CD6-43D6-9981-0488DB1D0CB6}" dt="2026-06-17T15:45:29.552" v="10368" actId="27636"/>
        <pc:sldMkLst>
          <pc:docMk/>
          <pc:sldMk cId="3028998507" sldId="481"/>
        </pc:sldMkLst>
        <pc:spChg chg="mod">
          <ac:chgData name="Hoang Dang Nguyen" userId="1de6b3a7-5191-4a0c-8968-b8f905305e1d" providerId="ADAL" clId="{1479FA30-7CD6-43D6-9981-0488DB1D0CB6}" dt="2026-06-17T15:45:29.552" v="10368" actId="27636"/>
          <ac:spMkLst>
            <pc:docMk/>
            <pc:sldMk cId="3028998507" sldId="481"/>
            <ac:spMk id="11" creationId="{00000000-0000-0000-0000-000000000000}"/>
          </ac:spMkLst>
        </pc:spChg>
      </pc:sldChg>
      <pc:sldChg chg="add">
        <pc:chgData name="Hoang Dang Nguyen" userId="1de6b3a7-5191-4a0c-8968-b8f905305e1d" providerId="ADAL" clId="{1479FA30-7CD6-43D6-9981-0488DB1D0CB6}" dt="2026-06-17T15:45:29.368" v="10364"/>
        <pc:sldMkLst>
          <pc:docMk/>
          <pc:sldMk cId="2489708497" sldId="482"/>
        </pc:sldMkLst>
      </pc:sldChg>
      <pc:sldChg chg="modSp add mod">
        <pc:chgData name="Hoang Dang Nguyen" userId="1de6b3a7-5191-4a0c-8968-b8f905305e1d" providerId="ADAL" clId="{1479FA30-7CD6-43D6-9981-0488DB1D0CB6}" dt="2026-06-17T15:45:29.568" v="10369" actId="27636"/>
        <pc:sldMkLst>
          <pc:docMk/>
          <pc:sldMk cId="4228093114" sldId="483"/>
        </pc:sldMkLst>
        <pc:spChg chg="mod">
          <ac:chgData name="Hoang Dang Nguyen" userId="1de6b3a7-5191-4a0c-8968-b8f905305e1d" providerId="ADAL" clId="{1479FA30-7CD6-43D6-9981-0488DB1D0CB6}" dt="2026-06-17T15:45:29.568" v="10369" actId="27636"/>
          <ac:spMkLst>
            <pc:docMk/>
            <pc:sldMk cId="4228093114" sldId="483"/>
            <ac:spMk id="11" creationId="{00000000-0000-0000-0000-000000000000}"/>
          </ac:spMkLst>
        </pc:spChg>
      </pc:sldChg>
      <pc:sldChg chg="modSp add mod">
        <pc:chgData name="Hoang Dang Nguyen" userId="1de6b3a7-5191-4a0c-8968-b8f905305e1d" providerId="ADAL" clId="{1479FA30-7CD6-43D6-9981-0488DB1D0CB6}" dt="2026-06-17T15:45:29.568" v="10370" actId="27636"/>
        <pc:sldMkLst>
          <pc:docMk/>
          <pc:sldMk cId="3152650548" sldId="484"/>
        </pc:sldMkLst>
        <pc:spChg chg="mod">
          <ac:chgData name="Hoang Dang Nguyen" userId="1de6b3a7-5191-4a0c-8968-b8f905305e1d" providerId="ADAL" clId="{1479FA30-7CD6-43D6-9981-0488DB1D0CB6}" dt="2026-06-17T15:45:29.568" v="10370" actId="27636"/>
          <ac:spMkLst>
            <pc:docMk/>
            <pc:sldMk cId="3152650548" sldId="484"/>
            <ac:spMk id="11" creationId="{00000000-0000-0000-0000-000000000000}"/>
          </ac:spMkLst>
        </pc:spChg>
      </pc:sldChg>
      <pc:sldChg chg="add">
        <pc:chgData name="Hoang Dang Nguyen" userId="1de6b3a7-5191-4a0c-8968-b8f905305e1d" providerId="ADAL" clId="{1479FA30-7CD6-43D6-9981-0488DB1D0CB6}" dt="2026-06-17T15:45:29.368" v="10364"/>
        <pc:sldMkLst>
          <pc:docMk/>
          <pc:sldMk cId="2792010827" sldId="485"/>
        </pc:sldMkLst>
      </pc:sldChg>
      <pc:sldChg chg="add">
        <pc:chgData name="Hoang Dang Nguyen" userId="1de6b3a7-5191-4a0c-8968-b8f905305e1d" providerId="ADAL" clId="{1479FA30-7CD6-43D6-9981-0488DB1D0CB6}" dt="2026-06-17T15:45:29.368" v="10364"/>
        <pc:sldMkLst>
          <pc:docMk/>
          <pc:sldMk cId="2444265907" sldId="486"/>
        </pc:sldMkLst>
      </pc:sldChg>
      <pc:sldChg chg="add">
        <pc:chgData name="Hoang Dang Nguyen" userId="1de6b3a7-5191-4a0c-8968-b8f905305e1d" providerId="ADAL" clId="{1479FA30-7CD6-43D6-9981-0488DB1D0CB6}" dt="2026-06-17T15:45:29.368" v="10364"/>
        <pc:sldMkLst>
          <pc:docMk/>
          <pc:sldMk cId="1906359582" sldId="487"/>
        </pc:sldMkLst>
      </pc:sldChg>
      <pc:sldChg chg="modSp add mod">
        <pc:chgData name="Hoang Dang Nguyen" userId="1de6b3a7-5191-4a0c-8968-b8f905305e1d" providerId="ADAL" clId="{1479FA30-7CD6-43D6-9981-0488DB1D0CB6}" dt="2026-06-17T15:45:29.595" v="10371" actId="27636"/>
        <pc:sldMkLst>
          <pc:docMk/>
          <pc:sldMk cId="1574600897" sldId="488"/>
        </pc:sldMkLst>
        <pc:spChg chg="mod">
          <ac:chgData name="Hoang Dang Nguyen" userId="1de6b3a7-5191-4a0c-8968-b8f905305e1d" providerId="ADAL" clId="{1479FA30-7CD6-43D6-9981-0488DB1D0CB6}" dt="2026-06-17T15:45:29.595" v="10371" actId="27636"/>
          <ac:spMkLst>
            <pc:docMk/>
            <pc:sldMk cId="1574600897" sldId="488"/>
            <ac:spMk id="11" creationId="{00000000-0000-0000-0000-000000000000}"/>
          </ac:spMkLst>
        </pc:spChg>
      </pc:sldChg>
      <pc:sldChg chg="add">
        <pc:chgData name="Hoang Dang Nguyen" userId="1de6b3a7-5191-4a0c-8968-b8f905305e1d" providerId="ADAL" clId="{1479FA30-7CD6-43D6-9981-0488DB1D0CB6}" dt="2026-06-17T15:45:29.368" v="10364"/>
        <pc:sldMkLst>
          <pc:docMk/>
          <pc:sldMk cId="4116716535" sldId="493"/>
        </pc:sldMkLst>
      </pc:sldChg>
      <pc:sldChg chg="add">
        <pc:chgData name="Hoang Dang Nguyen" userId="1de6b3a7-5191-4a0c-8968-b8f905305e1d" providerId="ADAL" clId="{1479FA30-7CD6-43D6-9981-0488DB1D0CB6}" dt="2026-06-17T15:45:29.368" v="10364"/>
        <pc:sldMkLst>
          <pc:docMk/>
          <pc:sldMk cId="1218617040" sldId="496"/>
        </pc:sldMkLst>
      </pc:sldChg>
      <pc:sldChg chg="add">
        <pc:chgData name="Hoang Dang Nguyen" userId="1de6b3a7-5191-4a0c-8968-b8f905305e1d" providerId="ADAL" clId="{1479FA30-7CD6-43D6-9981-0488DB1D0CB6}" dt="2026-06-17T15:45:29.368" v="10364"/>
        <pc:sldMkLst>
          <pc:docMk/>
          <pc:sldMk cId="3818173855" sldId="508"/>
        </pc:sldMkLst>
      </pc:sldChg>
      <pc:sldChg chg="add">
        <pc:chgData name="Hoang Dang Nguyen" userId="1de6b3a7-5191-4a0c-8968-b8f905305e1d" providerId="ADAL" clId="{1479FA30-7CD6-43D6-9981-0488DB1D0CB6}" dt="2026-06-17T15:45:29.368" v="10364"/>
        <pc:sldMkLst>
          <pc:docMk/>
          <pc:sldMk cId="1307667580" sldId="509"/>
        </pc:sldMkLst>
      </pc:sldChg>
      <pc:sldChg chg="addSp modSp new mod">
        <pc:chgData name="Hoang Dang Nguyen" userId="1de6b3a7-5191-4a0c-8968-b8f905305e1d" providerId="ADAL" clId="{1479FA30-7CD6-43D6-9981-0488DB1D0CB6}" dt="2026-06-17T15:57:12.300" v="10537" actId="1076"/>
        <pc:sldMkLst>
          <pc:docMk/>
          <pc:sldMk cId="4010034154" sldId="510"/>
        </pc:sldMkLst>
        <pc:spChg chg="mod">
          <ac:chgData name="Hoang Dang Nguyen" userId="1de6b3a7-5191-4a0c-8968-b8f905305e1d" providerId="ADAL" clId="{1479FA30-7CD6-43D6-9981-0488DB1D0CB6}" dt="2026-06-17T15:50:30.823" v="10485" actId="20577"/>
          <ac:spMkLst>
            <pc:docMk/>
            <pc:sldMk cId="4010034154" sldId="510"/>
            <ac:spMk id="2" creationId="{576D6804-92FD-BC04-E5A9-0F19FF674DD3}"/>
          </ac:spMkLst>
        </pc:spChg>
        <pc:spChg chg="mod">
          <ac:chgData name="Hoang Dang Nguyen" userId="1de6b3a7-5191-4a0c-8968-b8f905305e1d" providerId="ADAL" clId="{1479FA30-7CD6-43D6-9981-0488DB1D0CB6}" dt="2026-06-17T15:50:40.571" v="10533" actId="20577"/>
          <ac:spMkLst>
            <pc:docMk/>
            <pc:sldMk cId="4010034154" sldId="510"/>
            <ac:spMk id="3" creationId="{038251C8-66A7-FE57-0FAF-79881AC44E9A}"/>
          </ac:spMkLst>
        </pc:spChg>
        <pc:picChg chg="add mod">
          <ac:chgData name="Hoang Dang Nguyen" userId="1de6b3a7-5191-4a0c-8968-b8f905305e1d" providerId="ADAL" clId="{1479FA30-7CD6-43D6-9981-0488DB1D0CB6}" dt="2026-06-17T15:57:12.300" v="10537" actId="1076"/>
          <ac:picMkLst>
            <pc:docMk/>
            <pc:sldMk cId="4010034154" sldId="510"/>
            <ac:picMk id="1026" creationId="{FE0E7F63-529D-6FA2-90BD-8BC8B0B5247F}"/>
          </ac:picMkLst>
        </pc:picChg>
      </pc:sldChg>
    </pc:docChg>
  </pc:docChgLst>
  <pc:docChgLst>
    <pc:chgData name="Hoang Dang Nguyen" userId="1de6b3a7-5191-4a0c-8968-b8f905305e1d" providerId="ADAL" clId="{54C9AE00-D1B0-4E49-9E4E-407B2EB8B46F}"/>
    <pc:docChg chg="undo redo custSel addSld delSld modSld sldOrd">
      <pc:chgData name="Hoang Dang Nguyen" userId="1de6b3a7-5191-4a0c-8968-b8f905305e1d" providerId="ADAL" clId="{54C9AE00-D1B0-4E49-9E4E-407B2EB8B46F}" dt="2026-06-21T22:48:52.476" v="7974" actId="20577"/>
      <pc:docMkLst>
        <pc:docMk/>
      </pc:docMkLst>
      <pc:sldChg chg="modSp mod">
        <pc:chgData name="Hoang Dang Nguyen" userId="1de6b3a7-5191-4a0c-8968-b8f905305e1d" providerId="ADAL" clId="{54C9AE00-D1B0-4E49-9E4E-407B2EB8B46F}" dt="2026-06-21T22:05:14.079" v="7460" actId="2711"/>
        <pc:sldMkLst>
          <pc:docMk/>
          <pc:sldMk cId="0" sldId="258"/>
        </pc:sldMkLst>
        <pc:spChg chg="mod">
          <ac:chgData name="Hoang Dang Nguyen" userId="1de6b3a7-5191-4a0c-8968-b8f905305e1d" providerId="ADAL" clId="{54C9AE00-D1B0-4E49-9E4E-407B2EB8B46F}" dt="2026-06-18T16:19:45.996" v="5252" actId="2711"/>
          <ac:spMkLst>
            <pc:docMk/>
            <pc:sldMk cId="0" sldId="258"/>
            <ac:spMk id="2" creationId="{55A04045-1FB5-7B92-B97A-D19AA285A61F}"/>
          </ac:spMkLst>
        </pc:spChg>
        <pc:spChg chg="mod">
          <ac:chgData name="Hoang Dang Nguyen" userId="1de6b3a7-5191-4a0c-8968-b8f905305e1d" providerId="ADAL" clId="{54C9AE00-D1B0-4E49-9E4E-407B2EB8B46F}" dt="2026-06-21T22:05:14.079" v="7460" actId="2711"/>
          <ac:spMkLst>
            <pc:docMk/>
            <pc:sldMk cId="0" sldId="258"/>
            <ac:spMk id="78" creationId="{00000000-0000-0000-0000-000000000000}"/>
          </ac:spMkLst>
        </pc:spChg>
      </pc:sldChg>
      <pc:sldChg chg="modSp">
        <pc:chgData name="Hoang Dang Nguyen" userId="1de6b3a7-5191-4a0c-8968-b8f905305e1d" providerId="ADAL" clId="{54C9AE00-D1B0-4E49-9E4E-407B2EB8B46F}" dt="2026-06-18T16:20:48.677" v="5284" actId="2711"/>
        <pc:sldMkLst>
          <pc:docMk/>
          <pc:sldMk cId="0" sldId="268"/>
        </pc:sldMkLst>
        <pc:spChg chg="mod">
          <ac:chgData name="Hoang Dang Nguyen" userId="1de6b3a7-5191-4a0c-8968-b8f905305e1d" providerId="ADAL" clId="{54C9AE00-D1B0-4E49-9E4E-407B2EB8B46F}" dt="2026-06-18T16:20:48.677" v="5284" actId="2711"/>
          <ac:spMkLst>
            <pc:docMk/>
            <pc:sldMk cId="0" sldId="268"/>
            <ac:spMk id="2" creationId="{584B103D-48BA-DD1D-0C40-16453EB14E47}"/>
          </ac:spMkLst>
        </pc:spChg>
        <pc:spChg chg="mod">
          <ac:chgData name="Hoang Dang Nguyen" userId="1de6b3a7-5191-4a0c-8968-b8f905305e1d" providerId="ADAL" clId="{54C9AE00-D1B0-4E49-9E4E-407B2EB8B46F}" dt="2026-06-18T16:20:48.677" v="5284" actId="2711"/>
          <ac:spMkLst>
            <pc:docMk/>
            <pc:sldMk cId="0" sldId="268"/>
            <ac:spMk id="4" creationId="{DFF719A8-9AA5-6649-2A20-B0C5229D59D9}"/>
          </ac:spMkLst>
        </pc:spChg>
        <pc:spChg chg="mod">
          <ac:chgData name="Hoang Dang Nguyen" userId="1de6b3a7-5191-4a0c-8968-b8f905305e1d" providerId="ADAL" clId="{54C9AE00-D1B0-4E49-9E4E-407B2EB8B46F}" dt="2026-06-18T16:20:48.677" v="5284" actId="2711"/>
          <ac:spMkLst>
            <pc:docMk/>
            <pc:sldMk cId="0" sldId="268"/>
            <ac:spMk id="5" creationId="{F5958D40-735C-92DE-2B80-2DF43A3619BB}"/>
          </ac:spMkLst>
        </pc:spChg>
      </pc:sldChg>
      <pc:sldChg chg="modSp mod">
        <pc:chgData name="Hoang Dang Nguyen" userId="1de6b3a7-5191-4a0c-8968-b8f905305e1d" providerId="ADAL" clId="{54C9AE00-D1B0-4E49-9E4E-407B2EB8B46F}" dt="2026-06-18T16:16:13.044" v="5136" actId="6549"/>
        <pc:sldMkLst>
          <pc:docMk/>
          <pc:sldMk cId="4208520832" sldId="275"/>
        </pc:sldMkLst>
        <pc:spChg chg="mod">
          <ac:chgData name="Hoang Dang Nguyen" userId="1de6b3a7-5191-4a0c-8968-b8f905305e1d" providerId="ADAL" clId="{54C9AE00-D1B0-4E49-9E4E-407B2EB8B46F}" dt="2026-06-18T16:16:13.044" v="5136" actId="6549"/>
          <ac:spMkLst>
            <pc:docMk/>
            <pc:sldMk cId="4208520832" sldId="275"/>
            <ac:spMk id="256" creationId="{F30D3504-9947-785E-784B-FB54DDE3B580}"/>
          </ac:spMkLst>
        </pc:spChg>
      </pc:sldChg>
      <pc:sldChg chg="modSp">
        <pc:chgData name="Hoang Dang Nguyen" userId="1de6b3a7-5191-4a0c-8968-b8f905305e1d" providerId="ADAL" clId="{54C9AE00-D1B0-4E49-9E4E-407B2EB8B46F}" dt="2026-06-18T16:19:50.398" v="5254" actId="2711"/>
        <pc:sldMkLst>
          <pc:docMk/>
          <pc:sldMk cId="3773319591" sldId="277"/>
        </pc:sldMkLst>
        <pc:spChg chg="mod">
          <ac:chgData name="Hoang Dang Nguyen" userId="1de6b3a7-5191-4a0c-8968-b8f905305e1d" providerId="ADAL" clId="{54C9AE00-D1B0-4E49-9E4E-407B2EB8B46F}" dt="2026-06-18T16:19:50.398" v="5254" actId="2711"/>
          <ac:spMkLst>
            <pc:docMk/>
            <pc:sldMk cId="3773319591" sldId="277"/>
            <ac:spMk id="2" creationId="{B27EF595-E0B6-9153-6783-70E5CC669959}"/>
          </ac:spMkLst>
        </pc:spChg>
        <pc:spChg chg="mod">
          <ac:chgData name="Hoang Dang Nguyen" userId="1de6b3a7-5191-4a0c-8968-b8f905305e1d" providerId="ADAL" clId="{54C9AE00-D1B0-4E49-9E4E-407B2EB8B46F}" dt="2026-06-18T16:19:50.398" v="5254" actId="2711"/>
          <ac:spMkLst>
            <pc:docMk/>
            <pc:sldMk cId="3773319591" sldId="277"/>
            <ac:spMk id="4" creationId="{9A650C37-D55B-CA9E-14FA-9158BAD07605}"/>
          </ac:spMkLst>
        </pc:spChg>
        <pc:spChg chg="mod">
          <ac:chgData name="Hoang Dang Nguyen" userId="1de6b3a7-5191-4a0c-8968-b8f905305e1d" providerId="ADAL" clId="{54C9AE00-D1B0-4E49-9E4E-407B2EB8B46F}" dt="2026-06-18T16:19:50.398" v="5254" actId="2711"/>
          <ac:spMkLst>
            <pc:docMk/>
            <pc:sldMk cId="3773319591" sldId="277"/>
            <ac:spMk id="249" creationId="{F6790671-9CAB-7397-8625-CC6E5ECF7027}"/>
          </ac:spMkLst>
        </pc:spChg>
        <pc:spChg chg="mod">
          <ac:chgData name="Hoang Dang Nguyen" userId="1de6b3a7-5191-4a0c-8968-b8f905305e1d" providerId="ADAL" clId="{54C9AE00-D1B0-4E49-9E4E-407B2EB8B46F}" dt="2026-06-18T16:19:50.398" v="5254" actId="2711"/>
          <ac:spMkLst>
            <pc:docMk/>
            <pc:sldMk cId="3773319591" sldId="277"/>
            <ac:spMk id="250" creationId="{D6D63F1C-4C1E-D95F-E53B-0F371B5C1258}"/>
          </ac:spMkLst>
        </pc:spChg>
        <pc:picChg chg="mod">
          <ac:chgData name="Hoang Dang Nguyen" userId="1de6b3a7-5191-4a0c-8968-b8f905305e1d" providerId="ADAL" clId="{54C9AE00-D1B0-4E49-9E4E-407B2EB8B46F}" dt="2026-06-18T16:19:50.398" v="5254" actId="2711"/>
          <ac:picMkLst>
            <pc:docMk/>
            <pc:sldMk cId="3773319591" sldId="277"/>
            <ac:picMk id="1026" creationId="{91684452-DF5F-3936-BE11-B9F7FA2CD504}"/>
          </ac:picMkLst>
        </pc:picChg>
      </pc:sldChg>
      <pc:sldChg chg="modSp">
        <pc:chgData name="Hoang Dang Nguyen" userId="1de6b3a7-5191-4a0c-8968-b8f905305e1d" providerId="ADAL" clId="{54C9AE00-D1B0-4E49-9E4E-407B2EB8B46F}" dt="2026-06-18T16:21:11.536" v="5295" actId="27636"/>
        <pc:sldMkLst>
          <pc:docMk/>
          <pc:sldMk cId="0" sldId="400"/>
        </pc:sldMkLst>
        <pc:spChg chg="mod">
          <ac:chgData name="Hoang Dang Nguyen" userId="1de6b3a7-5191-4a0c-8968-b8f905305e1d" providerId="ADAL" clId="{54C9AE00-D1B0-4E49-9E4E-407B2EB8B46F}" dt="2026-06-18T16:21:11.536" v="5295" actId="27636"/>
          <ac:spMkLst>
            <pc:docMk/>
            <pc:sldMk cId="0" sldId="400"/>
            <ac:spMk id="2" creationId="{69BADAEB-8AD6-A5E4-32C7-B5F11C32E2BF}"/>
          </ac:spMkLst>
        </pc:spChg>
        <pc:spChg chg="mod">
          <ac:chgData name="Hoang Dang Nguyen" userId="1de6b3a7-5191-4a0c-8968-b8f905305e1d" providerId="ADAL" clId="{54C9AE00-D1B0-4E49-9E4E-407B2EB8B46F}" dt="2026-06-18T16:21:11.536" v="5295" actId="27636"/>
          <ac:spMkLst>
            <pc:docMk/>
            <pc:sldMk cId="0" sldId="400"/>
            <ac:spMk id="7" creationId="{00000000-0000-0000-0000-000000000000}"/>
          </ac:spMkLst>
        </pc:spChg>
        <pc:spChg chg="mod">
          <ac:chgData name="Hoang Dang Nguyen" userId="1de6b3a7-5191-4a0c-8968-b8f905305e1d" providerId="ADAL" clId="{54C9AE00-D1B0-4E49-9E4E-407B2EB8B46F}" dt="2026-06-18T16:21:11.536" v="5295" actId="27636"/>
          <ac:spMkLst>
            <pc:docMk/>
            <pc:sldMk cId="0" sldId="400"/>
            <ac:spMk id="8" creationId="{00000000-0000-0000-0000-000000000000}"/>
          </ac:spMkLst>
        </pc:spChg>
      </pc:sldChg>
      <pc:sldChg chg="modSp">
        <pc:chgData name="Hoang Dang Nguyen" userId="1de6b3a7-5191-4a0c-8968-b8f905305e1d" providerId="ADAL" clId="{54C9AE00-D1B0-4E49-9E4E-407B2EB8B46F}" dt="2026-06-18T16:21:08.955" v="5293" actId="2711"/>
        <pc:sldMkLst>
          <pc:docMk/>
          <pc:sldMk cId="0" sldId="411"/>
        </pc:sldMkLst>
        <pc:spChg chg="mod">
          <ac:chgData name="Hoang Dang Nguyen" userId="1de6b3a7-5191-4a0c-8968-b8f905305e1d" providerId="ADAL" clId="{54C9AE00-D1B0-4E49-9E4E-407B2EB8B46F}" dt="2026-06-18T16:21:08.955" v="5293" actId="2711"/>
          <ac:spMkLst>
            <pc:docMk/>
            <pc:sldMk cId="0" sldId="411"/>
            <ac:spMk id="2" creationId="{00000000-0000-0000-0000-000000000000}"/>
          </ac:spMkLst>
        </pc:spChg>
        <pc:spChg chg="mod">
          <ac:chgData name="Hoang Dang Nguyen" userId="1de6b3a7-5191-4a0c-8968-b8f905305e1d" providerId="ADAL" clId="{54C9AE00-D1B0-4E49-9E4E-407B2EB8B46F}" dt="2026-06-18T16:21:08.955" v="5293" actId="2711"/>
          <ac:spMkLst>
            <pc:docMk/>
            <pc:sldMk cId="0" sldId="411"/>
            <ac:spMk id="3" creationId="{71C8E359-E9C4-2454-08E3-3F9A747E0BBB}"/>
          </ac:spMkLst>
        </pc:spChg>
        <pc:spChg chg="mod">
          <ac:chgData name="Hoang Dang Nguyen" userId="1de6b3a7-5191-4a0c-8968-b8f905305e1d" providerId="ADAL" clId="{54C9AE00-D1B0-4E49-9E4E-407B2EB8B46F}" dt="2026-06-18T16:21:08.955" v="5293" actId="2711"/>
          <ac:spMkLst>
            <pc:docMk/>
            <pc:sldMk cId="0" sldId="411"/>
            <ac:spMk id="5" creationId="{5089E230-E760-48E7-9330-B526EB6CC5EA}"/>
          </ac:spMkLst>
        </pc:spChg>
      </pc:sldChg>
      <pc:sldChg chg="modSp mod">
        <pc:chgData name="Hoang Dang Nguyen" userId="1de6b3a7-5191-4a0c-8968-b8f905305e1d" providerId="ADAL" clId="{54C9AE00-D1B0-4E49-9E4E-407B2EB8B46F}" dt="2026-06-18T16:21:17.818" v="5298" actId="2711"/>
        <pc:sldMkLst>
          <pc:docMk/>
          <pc:sldMk cId="0" sldId="414"/>
        </pc:sldMkLst>
        <pc:spChg chg="mod">
          <ac:chgData name="Hoang Dang Nguyen" userId="1de6b3a7-5191-4a0c-8968-b8f905305e1d" providerId="ADAL" clId="{54C9AE00-D1B0-4E49-9E4E-407B2EB8B46F}" dt="2026-06-18T16:21:17.818" v="5298" actId="2711"/>
          <ac:spMkLst>
            <pc:docMk/>
            <pc:sldMk cId="0" sldId="414"/>
            <ac:spMk id="3" creationId="{00000000-0000-0000-0000-000000000000}"/>
          </ac:spMkLst>
        </pc:spChg>
        <pc:spChg chg="mod">
          <ac:chgData name="Hoang Dang Nguyen" userId="1de6b3a7-5191-4a0c-8968-b8f905305e1d" providerId="ADAL" clId="{54C9AE00-D1B0-4E49-9E4E-407B2EB8B46F}" dt="2026-06-18T16:21:17.818" v="5298" actId="2711"/>
          <ac:spMkLst>
            <pc:docMk/>
            <pc:sldMk cId="0" sldId="414"/>
            <ac:spMk id="4" creationId="{00000000-0000-0000-0000-000000000000}"/>
          </ac:spMkLst>
        </pc:spChg>
        <pc:spChg chg="mod">
          <ac:chgData name="Hoang Dang Nguyen" userId="1de6b3a7-5191-4a0c-8968-b8f905305e1d" providerId="ADAL" clId="{54C9AE00-D1B0-4E49-9E4E-407B2EB8B46F}" dt="2026-06-18T16:21:17.818" v="5298" actId="2711"/>
          <ac:spMkLst>
            <pc:docMk/>
            <pc:sldMk cId="0" sldId="414"/>
            <ac:spMk id="6" creationId="{00000000-0000-0000-0000-000000000000}"/>
          </ac:spMkLst>
        </pc:spChg>
      </pc:sldChg>
      <pc:sldChg chg="modSp">
        <pc:chgData name="Hoang Dang Nguyen" userId="1de6b3a7-5191-4a0c-8968-b8f905305e1d" providerId="ADAL" clId="{54C9AE00-D1B0-4E49-9E4E-407B2EB8B46F}" dt="2026-06-18T16:21:06.248" v="5292" actId="2711"/>
        <pc:sldMkLst>
          <pc:docMk/>
          <pc:sldMk cId="1554865688" sldId="428"/>
        </pc:sldMkLst>
        <pc:spChg chg="mod">
          <ac:chgData name="Hoang Dang Nguyen" userId="1de6b3a7-5191-4a0c-8968-b8f905305e1d" providerId="ADAL" clId="{54C9AE00-D1B0-4E49-9E4E-407B2EB8B46F}" dt="2026-06-18T16:21:06.248" v="5292" actId="2711"/>
          <ac:spMkLst>
            <pc:docMk/>
            <pc:sldMk cId="1554865688" sldId="428"/>
            <ac:spMk id="2" creationId="{55B2F1F0-DCE2-1019-D71D-AB7AF4ACE9E3}"/>
          </ac:spMkLst>
        </pc:spChg>
        <pc:spChg chg="mod">
          <ac:chgData name="Hoang Dang Nguyen" userId="1de6b3a7-5191-4a0c-8968-b8f905305e1d" providerId="ADAL" clId="{54C9AE00-D1B0-4E49-9E4E-407B2EB8B46F}" dt="2026-06-18T16:21:06.248" v="5292" actId="2711"/>
          <ac:spMkLst>
            <pc:docMk/>
            <pc:sldMk cId="1554865688" sldId="428"/>
            <ac:spMk id="10" creationId="{00000000-0000-0000-0000-000000000000}"/>
          </ac:spMkLst>
        </pc:spChg>
        <pc:spChg chg="mod">
          <ac:chgData name="Hoang Dang Nguyen" userId="1de6b3a7-5191-4a0c-8968-b8f905305e1d" providerId="ADAL" clId="{54C9AE00-D1B0-4E49-9E4E-407B2EB8B46F}" dt="2026-06-18T16:21:06.248" v="5292" actId="2711"/>
          <ac:spMkLst>
            <pc:docMk/>
            <pc:sldMk cId="1554865688" sldId="428"/>
            <ac:spMk id="11" creationId="{00000000-0000-0000-0000-000000000000}"/>
          </ac:spMkLst>
        </pc:spChg>
      </pc:sldChg>
      <pc:sldChg chg="modSp">
        <pc:chgData name="Hoang Dang Nguyen" userId="1de6b3a7-5191-4a0c-8968-b8f905305e1d" providerId="ADAL" clId="{54C9AE00-D1B0-4E49-9E4E-407B2EB8B46F}" dt="2026-06-18T16:21:15.259" v="5297" actId="27636"/>
        <pc:sldMkLst>
          <pc:docMk/>
          <pc:sldMk cId="248661259" sldId="431"/>
        </pc:sldMkLst>
        <pc:spChg chg="mod">
          <ac:chgData name="Hoang Dang Nguyen" userId="1de6b3a7-5191-4a0c-8968-b8f905305e1d" providerId="ADAL" clId="{54C9AE00-D1B0-4E49-9E4E-407B2EB8B46F}" dt="2026-06-18T16:21:15.259" v="5297" actId="27636"/>
          <ac:spMkLst>
            <pc:docMk/>
            <pc:sldMk cId="248661259" sldId="431"/>
            <ac:spMk id="2" creationId="{00000000-0000-0000-0000-000000000000}"/>
          </ac:spMkLst>
        </pc:spChg>
        <pc:spChg chg="mod">
          <ac:chgData name="Hoang Dang Nguyen" userId="1de6b3a7-5191-4a0c-8968-b8f905305e1d" providerId="ADAL" clId="{54C9AE00-D1B0-4E49-9E4E-407B2EB8B46F}" dt="2026-06-18T16:21:15.259" v="5297" actId="27636"/>
          <ac:spMkLst>
            <pc:docMk/>
            <pc:sldMk cId="248661259" sldId="431"/>
            <ac:spMk id="3" creationId="{00000000-0000-0000-0000-000000000000}"/>
          </ac:spMkLst>
        </pc:spChg>
        <pc:spChg chg="mod">
          <ac:chgData name="Hoang Dang Nguyen" userId="1de6b3a7-5191-4a0c-8968-b8f905305e1d" providerId="ADAL" clId="{54C9AE00-D1B0-4E49-9E4E-407B2EB8B46F}" dt="2026-06-18T16:21:15.259" v="5297" actId="27636"/>
          <ac:spMkLst>
            <pc:docMk/>
            <pc:sldMk cId="248661259" sldId="431"/>
            <ac:spMk id="4" creationId="{794EF5E6-A05C-54A5-165E-AB67C0D0076A}"/>
          </ac:spMkLst>
        </pc:spChg>
      </pc:sldChg>
      <pc:sldChg chg="modSp">
        <pc:chgData name="Hoang Dang Nguyen" userId="1de6b3a7-5191-4a0c-8968-b8f905305e1d" providerId="ADAL" clId="{54C9AE00-D1B0-4E49-9E4E-407B2EB8B46F}" dt="2026-06-18T16:21:01.640" v="5290" actId="2711"/>
        <pc:sldMkLst>
          <pc:docMk/>
          <pc:sldMk cId="4043735477" sldId="441"/>
        </pc:sldMkLst>
        <pc:spChg chg="mod">
          <ac:chgData name="Hoang Dang Nguyen" userId="1de6b3a7-5191-4a0c-8968-b8f905305e1d" providerId="ADAL" clId="{54C9AE00-D1B0-4E49-9E4E-407B2EB8B46F}" dt="2026-06-18T16:21:01.640" v="5290" actId="2711"/>
          <ac:spMkLst>
            <pc:docMk/>
            <pc:sldMk cId="4043735477" sldId="441"/>
            <ac:spMk id="2" creationId="{00000000-0000-0000-0000-000000000000}"/>
          </ac:spMkLst>
        </pc:spChg>
        <pc:spChg chg="mod">
          <ac:chgData name="Hoang Dang Nguyen" userId="1de6b3a7-5191-4a0c-8968-b8f905305e1d" providerId="ADAL" clId="{54C9AE00-D1B0-4E49-9E4E-407B2EB8B46F}" dt="2026-06-18T16:21:01.640" v="5290" actId="2711"/>
          <ac:spMkLst>
            <pc:docMk/>
            <pc:sldMk cId="4043735477" sldId="441"/>
            <ac:spMk id="3" creationId="{00000000-0000-0000-0000-000000000000}"/>
          </ac:spMkLst>
        </pc:spChg>
        <pc:spChg chg="mod">
          <ac:chgData name="Hoang Dang Nguyen" userId="1de6b3a7-5191-4a0c-8968-b8f905305e1d" providerId="ADAL" clId="{54C9AE00-D1B0-4E49-9E4E-407B2EB8B46F}" dt="2026-06-18T16:21:01.640" v="5290" actId="2711"/>
          <ac:spMkLst>
            <pc:docMk/>
            <pc:sldMk cId="4043735477" sldId="441"/>
            <ac:spMk id="4" creationId="{5B291F2B-BB66-B15C-A3A3-B6D8F5C95B2F}"/>
          </ac:spMkLst>
        </pc:spChg>
      </pc:sldChg>
      <pc:sldChg chg="modSp">
        <pc:chgData name="Hoang Dang Nguyen" userId="1de6b3a7-5191-4a0c-8968-b8f905305e1d" providerId="ADAL" clId="{54C9AE00-D1B0-4E49-9E4E-407B2EB8B46F}" dt="2026-06-18T16:21:03.776" v="5291" actId="2711"/>
        <pc:sldMkLst>
          <pc:docMk/>
          <pc:sldMk cId="2538211770" sldId="442"/>
        </pc:sldMkLst>
        <pc:spChg chg="mod">
          <ac:chgData name="Hoang Dang Nguyen" userId="1de6b3a7-5191-4a0c-8968-b8f905305e1d" providerId="ADAL" clId="{54C9AE00-D1B0-4E49-9E4E-407B2EB8B46F}" dt="2026-06-18T16:21:03.776" v="5291" actId="2711"/>
          <ac:spMkLst>
            <pc:docMk/>
            <pc:sldMk cId="2538211770" sldId="442"/>
            <ac:spMk id="2" creationId="{00000000-0000-0000-0000-000000000000}"/>
          </ac:spMkLst>
        </pc:spChg>
        <pc:spChg chg="mod">
          <ac:chgData name="Hoang Dang Nguyen" userId="1de6b3a7-5191-4a0c-8968-b8f905305e1d" providerId="ADAL" clId="{54C9AE00-D1B0-4E49-9E4E-407B2EB8B46F}" dt="2026-06-18T16:21:03.776" v="5291" actId="2711"/>
          <ac:spMkLst>
            <pc:docMk/>
            <pc:sldMk cId="2538211770" sldId="442"/>
            <ac:spMk id="3" creationId="{00000000-0000-0000-0000-000000000000}"/>
          </ac:spMkLst>
        </pc:spChg>
        <pc:spChg chg="mod">
          <ac:chgData name="Hoang Dang Nguyen" userId="1de6b3a7-5191-4a0c-8968-b8f905305e1d" providerId="ADAL" clId="{54C9AE00-D1B0-4E49-9E4E-407B2EB8B46F}" dt="2026-06-18T16:21:03.776" v="5291" actId="2711"/>
          <ac:spMkLst>
            <pc:docMk/>
            <pc:sldMk cId="2538211770" sldId="442"/>
            <ac:spMk id="4" creationId="{D43FD30A-FE43-A1FA-6616-02A82D031E80}"/>
          </ac:spMkLst>
        </pc:spChg>
      </pc:sldChg>
      <pc:sldChg chg="modSp mod">
        <pc:chgData name="Hoang Dang Nguyen" userId="1de6b3a7-5191-4a0c-8968-b8f905305e1d" providerId="ADAL" clId="{54C9AE00-D1B0-4E49-9E4E-407B2EB8B46F}" dt="2026-06-21T22:47:44.048" v="7762" actId="20577"/>
        <pc:sldMkLst>
          <pc:docMk/>
          <pc:sldMk cId="1776553431" sldId="453"/>
        </pc:sldMkLst>
        <pc:spChg chg="mod">
          <ac:chgData name="Hoang Dang Nguyen" userId="1de6b3a7-5191-4a0c-8968-b8f905305e1d" providerId="ADAL" clId="{54C9AE00-D1B0-4E49-9E4E-407B2EB8B46F}" dt="2026-06-21T22:47:44.048" v="7762" actId="20577"/>
          <ac:spMkLst>
            <pc:docMk/>
            <pc:sldMk cId="1776553431" sldId="453"/>
            <ac:spMk id="3" creationId="{00000000-0000-0000-0000-000000000000}"/>
          </ac:spMkLst>
        </pc:spChg>
      </pc:sldChg>
      <pc:sldChg chg="modSp mod">
        <pc:chgData name="Hoang Dang Nguyen" userId="1de6b3a7-5191-4a0c-8968-b8f905305e1d" providerId="ADAL" clId="{54C9AE00-D1B0-4E49-9E4E-407B2EB8B46F}" dt="2026-06-18T16:22:46.400" v="5482" actId="20577"/>
        <pc:sldMkLst>
          <pc:docMk/>
          <pc:sldMk cId="3107704336" sldId="454"/>
        </pc:sldMkLst>
        <pc:spChg chg="mod">
          <ac:chgData name="Hoang Dang Nguyen" userId="1de6b3a7-5191-4a0c-8968-b8f905305e1d" providerId="ADAL" clId="{54C9AE00-D1B0-4E49-9E4E-407B2EB8B46F}" dt="2026-06-18T16:22:46.400" v="5482" actId="20577"/>
          <ac:spMkLst>
            <pc:docMk/>
            <pc:sldMk cId="3107704336" sldId="454"/>
            <ac:spMk id="2" creationId="{00000000-0000-0000-0000-000000000000}"/>
          </ac:spMkLst>
        </pc:spChg>
      </pc:sldChg>
      <pc:sldChg chg="modSp">
        <pc:chgData name="Hoang Dang Nguyen" userId="1de6b3a7-5191-4a0c-8968-b8f905305e1d" providerId="ADAL" clId="{54C9AE00-D1B0-4E49-9E4E-407B2EB8B46F}" dt="2026-06-18T16:20:25.776" v="5269" actId="2711"/>
        <pc:sldMkLst>
          <pc:docMk/>
          <pc:sldMk cId="810525101" sldId="461"/>
        </pc:sldMkLst>
        <pc:spChg chg="mod">
          <ac:chgData name="Hoang Dang Nguyen" userId="1de6b3a7-5191-4a0c-8968-b8f905305e1d" providerId="ADAL" clId="{54C9AE00-D1B0-4E49-9E4E-407B2EB8B46F}" dt="2026-06-18T16:20:25.776" v="5269" actId="2711"/>
          <ac:spMkLst>
            <pc:docMk/>
            <pc:sldMk cId="810525101" sldId="461"/>
            <ac:spMk id="2" creationId="{DF8EED1B-B476-0161-64D8-D859584AD818}"/>
          </ac:spMkLst>
        </pc:spChg>
        <pc:spChg chg="mod">
          <ac:chgData name="Hoang Dang Nguyen" userId="1de6b3a7-5191-4a0c-8968-b8f905305e1d" providerId="ADAL" clId="{54C9AE00-D1B0-4E49-9E4E-407B2EB8B46F}" dt="2026-06-18T16:20:25.776" v="5269" actId="2711"/>
          <ac:spMkLst>
            <pc:docMk/>
            <pc:sldMk cId="810525101" sldId="461"/>
            <ac:spMk id="10" creationId="{00000000-0000-0000-0000-000000000000}"/>
          </ac:spMkLst>
        </pc:spChg>
        <pc:spChg chg="mod">
          <ac:chgData name="Hoang Dang Nguyen" userId="1de6b3a7-5191-4a0c-8968-b8f905305e1d" providerId="ADAL" clId="{54C9AE00-D1B0-4E49-9E4E-407B2EB8B46F}" dt="2026-06-18T16:20:25.776" v="5269" actId="2711"/>
          <ac:spMkLst>
            <pc:docMk/>
            <pc:sldMk cId="810525101" sldId="461"/>
            <ac:spMk id="11" creationId="{00000000-0000-0000-0000-000000000000}"/>
          </ac:spMkLst>
        </pc:spChg>
      </pc:sldChg>
      <pc:sldChg chg="modSp mod">
        <pc:chgData name="Hoang Dang Nguyen" userId="1de6b3a7-5191-4a0c-8968-b8f905305e1d" providerId="ADAL" clId="{54C9AE00-D1B0-4E49-9E4E-407B2EB8B46F}" dt="2026-06-18T16:19:52.445" v="5255" actId="2711"/>
        <pc:sldMkLst>
          <pc:docMk/>
          <pc:sldMk cId="1753241491" sldId="466"/>
        </pc:sldMkLst>
        <pc:spChg chg="mod">
          <ac:chgData name="Hoang Dang Nguyen" userId="1de6b3a7-5191-4a0c-8968-b8f905305e1d" providerId="ADAL" clId="{54C9AE00-D1B0-4E49-9E4E-407B2EB8B46F}" dt="2026-06-18T16:19:52.445" v="5255" actId="2711"/>
          <ac:spMkLst>
            <pc:docMk/>
            <pc:sldMk cId="1753241491" sldId="466"/>
            <ac:spMk id="2" creationId="{44859155-1E85-4AC7-B228-70B86480F71E}"/>
          </ac:spMkLst>
        </pc:spChg>
        <pc:spChg chg="mod">
          <ac:chgData name="Hoang Dang Nguyen" userId="1de6b3a7-5191-4a0c-8968-b8f905305e1d" providerId="ADAL" clId="{54C9AE00-D1B0-4E49-9E4E-407B2EB8B46F}" dt="2026-06-18T16:19:52.445" v="5255" actId="2711"/>
          <ac:spMkLst>
            <pc:docMk/>
            <pc:sldMk cId="1753241491" sldId="466"/>
            <ac:spMk id="10" creationId="{00000000-0000-0000-0000-000000000000}"/>
          </ac:spMkLst>
        </pc:spChg>
        <pc:spChg chg="mod">
          <ac:chgData name="Hoang Dang Nguyen" userId="1de6b3a7-5191-4a0c-8968-b8f905305e1d" providerId="ADAL" clId="{54C9AE00-D1B0-4E49-9E4E-407B2EB8B46F}" dt="2026-06-18T16:19:52.445" v="5255" actId="2711"/>
          <ac:spMkLst>
            <pc:docMk/>
            <pc:sldMk cId="1753241491" sldId="466"/>
            <ac:spMk id="11" creationId="{00000000-0000-0000-0000-000000000000}"/>
          </ac:spMkLst>
        </pc:spChg>
      </pc:sldChg>
      <pc:sldChg chg="modSp">
        <pc:chgData name="Hoang Dang Nguyen" userId="1de6b3a7-5191-4a0c-8968-b8f905305e1d" providerId="ADAL" clId="{54C9AE00-D1B0-4E49-9E4E-407B2EB8B46F}" dt="2026-06-18T16:20:05.565" v="5261" actId="2711"/>
        <pc:sldMkLst>
          <pc:docMk/>
          <pc:sldMk cId="750222390" sldId="467"/>
        </pc:sldMkLst>
        <pc:spChg chg="mod">
          <ac:chgData name="Hoang Dang Nguyen" userId="1de6b3a7-5191-4a0c-8968-b8f905305e1d" providerId="ADAL" clId="{54C9AE00-D1B0-4E49-9E4E-407B2EB8B46F}" dt="2026-06-18T16:20:05.565" v="5261" actId="2711"/>
          <ac:spMkLst>
            <pc:docMk/>
            <pc:sldMk cId="750222390" sldId="467"/>
            <ac:spMk id="3" creationId="{8C310338-7001-D1A4-6E98-FF721EEC9D2C}"/>
          </ac:spMkLst>
        </pc:spChg>
        <pc:spChg chg="mod">
          <ac:chgData name="Hoang Dang Nguyen" userId="1de6b3a7-5191-4a0c-8968-b8f905305e1d" providerId="ADAL" clId="{54C9AE00-D1B0-4E49-9E4E-407B2EB8B46F}" dt="2026-06-18T16:20:05.565" v="5261" actId="2711"/>
          <ac:spMkLst>
            <pc:docMk/>
            <pc:sldMk cId="750222390" sldId="467"/>
            <ac:spMk id="4" creationId="{20BF6F9E-B9A1-D3F8-4E27-FAF78B7F431D}"/>
          </ac:spMkLst>
        </pc:spChg>
        <pc:spChg chg="mod">
          <ac:chgData name="Hoang Dang Nguyen" userId="1de6b3a7-5191-4a0c-8968-b8f905305e1d" providerId="ADAL" clId="{54C9AE00-D1B0-4E49-9E4E-407B2EB8B46F}" dt="2026-06-18T16:20:05.565" v="5261" actId="2711"/>
          <ac:spMkLst>
            <pc:docMk/>
            <pc:sldMk cId="750222390" sldId="467"/>
            <ac:spMk id="5" creationId="{23316F75-0EA7-11AB-D90E-E7390D5CCC8A}"/>
          </ac:spMkLst>
        </pc:spChg>
        <pc:spChg chg="mod">
          <ac:chgData name="Hoang Dang Nguyen" userId="1de6b3a7-5191-4a0c-8968-b8f905305e1d" providerId="ADAL" clId="{54C9AE00-D1B0-4E49-9E4E-407B2EB8B46F}" dt="2026-06-18T16:20:05.565" v="5261" actId="2711"/>
          <ac:spMkLst>
            <pc:docMk/>
            <pc:sldMk cId="750222390" sldId="467"/>
            <ac:spMk id="255" creationId="{CAE4F5E0-BC5C-D356-3132-A17C0D228C3A}"/>
          </ac:spMkLst>
        </pc:spChg>
        <pc:picChg chg="mod">
          <ac:chgData name="Hoang Dang Nguyen" userId="1de6b3a7-5191-4a0c-8968-b8f905305e1d" providerId="ADAL" clId="{54C9AE00-D1B0-4E49-9E4E-407B2EB8B46F}" dt="2026-06-18T16:20:05.565" v="5261" actId="2711"/>
          <ac:picMkLst>
            <pc:docMk/>
            <pc:sldMk cId="750222390" sldId="467"/>
            <ac:picMk id="2" creationId="{96451271-9936-6CCC-40F6-AF66A83E27D6}"/>
          </ac:picMkLst>
        </pc:picChg>
      </pc:sldChg>
      <pc:sldChg chg="modSp">
        <pc:chgData name="Hoang Dang Nguyen" userId="1de6b3a7-5191-4a0c-8968-b8f905305e1d" providerId="ADAL" clId="{54C9AE00-D1B0-4E49-9E4E-407B2EB8B46F}" dt="2026-06-18T16:19:54.493" v="5256" actId="2711"/>
        <pc:sldMkLst>
          <pc:docMk/>
          <pc:sldMk cId="2634581129" sldId="468"/>
        </pc:sldMkLst>
        <pc:spChg chg="mod">
          <ac:chgData name="Hoang Dang Nguyen" userId="1de6b3a7-5191-4a0c-8968-b8f905305e1d" providerId="ADAL" clId="{54C9AE00-D1B0-4E49-9E4E-407B2EB8B46F}" dt="2026-06-18T16:19:54.493" v="5256" actId="2711"/>
          <ac:spMkLst>
            <pc:docMk/>
            <pc:sldMk cId="2634581129" sldId="468"/>
            <ac:spMk id="2" creationId="{7E47AD5D-7F44-CDF0-F47A-2D01DE648042}"/>
          </ac:spMkLst>
        </pc:spChg>
        <pc:spChg chg="mod">
          <ac:chgData name="Hoang Dang Nguyen" userId="1de6b3a7-5191-4a0c-8968-b8f905305e1d" providerId="ADAL" clId="{54C9AE00-D1B0-4E49-9E4E-407B2EB8B46F}" dt="2026-06-18T16:19:54.493" v="5256" actId="2711"/>
          <ac:spMkLst>
            <pc:docMk/>
            <pc:sldMk cId="2634581129" sldId="468"/>
            <ac:spMk id="255" creationId="{EC1A2B7D-5588-923D-2F91-E7BFA7843CCD}"/>
          </ac:spMkLst>
        </pc:spChg>
        <pc:spChg chg="mod">
          <ac:chgData name="Hoang Dang Nguyen" userId="1de6b3a7-5191-4a0c-8968-b8f905305e1d" providerId="ADAL" clId="{54C9AE00-D1B0-4E49-9E4E-407B2EB8B46F}" dt="2026-06-18T16:19:54.493" v="5256" actId="2711"/>
          <ac:spMkLst>
            <pc:docMk/>
            <pc:sldMk cId="2634581129" sldId="468"/>
            <ac:spMk id="256" creationId="{E1E7A206-0C72-965B-9407-83CA084BA575}"/>
          </ac:spMkLst>
        </pc:spChg>
      </pc:sldChg>
      <pc:sldChg chg="modSp mod">
        <pc:chgData name="Hoang Dang Nguyen" userId="1de6b3a7-5191-4a0c-8968-b8f905305e1d" providerId="ADAL" clId="{54C9AE00-D1B0-4E49-9E4E-407B2EB8B46F}" dt="2026-06-18T16:20:14.438" v="5264" actId="6549"/>
        <pc:sldMkLst>
          <pc:docMk/>
          <pc:sldMk cId="483309789" sldId="470"/>
        </pc:sldMkLst>
        <pc:spChg chg="mod">
          <ac:chgData name="Hoang Dang Nguyen" userId="1de6b3a7-5191-4a0c-8968-b8f905305e1d" providerId="ADAL" clId="{54C9AE00-D1B0-4E49-9E4E-407B2EB8B46F}" dt="2026-06-18T16:20:07.646" v="5262" actId="2711"/>
          <ac:spMkLst>
            <pc:docMk/>
            <pc:sldMk cId="483309789" sldId="470"/>
            <ac:spMk id="2" creationId="{F4E7CB99-1EB4-9974-1954-D84DF2A892CA}"/>
          </ac:spMkLst>
        </pc:spChg>
        <pc:spChg chg="mod">
          <ac:chgData name="Hoang Dang Nguyen" userId="1de6b3a7-5191-4a0c-8968-b8f905305e1d" providerId="ADAL" clId="{54C9AE00-D1B0-4E49-9E4E-407B2EB8B46F}" dt="2026-06-18T16:20:07.646" v="5262" actId="2711"/>
          <ac:spMkLst>
            <pc:docMk/>
            <pc:sldMk cId="483309789" sldId="470"/>
            <ac:spMk id="10" creationId="{00000000-0000-0000-0000-000000000000}"/>
          </ac:spMkLst>
        </pc:spChg>
        <pc:spChg chg="mod">
          <ac:chgData name="Hoang Dang Nguyen" userId="1de6b3a7-5191-4a0c-8968-b8f905305e1d" providerId="ADAL" clId="{54C9AE00-D1B0-4E49-9E4E-407B2EB8B46F}" dt="2026-06-18T16:20:14.438" v="5264" actId="6549"/>
          <ac:spMkLst>
            <pc:docMk/>
            <pc:sldMk cId="483309789" sldId="470"/>
            <ac:spMk id="11" creationId="{00000000-0000-0000-0000-000000000000}"/>
          </ac:spMkLst>
        </pc:spChg>
      </pc:sldChg>
      <pc:sldChg chg="modSp">
        <pc:chgData name="Hoang Dang Nguyen" userId="1de6b3a7-5191-4a0c-8968-b8f905305e1d" providerId="ADAL" clId="{54C9AE00-D1B0-4E49-9E4E-407B2EB8B46F}" dt="2026-06-18T16:20:10.840" v="5263" actId="2711"/>
        <pc:sldMkLst>
          <pc:docMk/>
          <pc:sldMk cId="2693502570" sldId="471"/>
        </pc:sldMkLst>
        <pc:spChg chg="mod">
          <ac:chgData name="Hoang Dang Nguyen" userId="1de6b3a7-5191-4a0c-8968-b8f905305e1d" providerId="ADAL" clId="{54C9AE00-D1B0-4E49-9E4E-407B2EB8B46F}" dt="2026-06-18T16:20:10.840" v="5263" actId="2711"/>
          <ac:spMkLst>
            <pc:docMk/>
            <pc:sldMk cId="2693502570" sldId="471"/>
            <ac:spMk id="2" creationId="{F6371B93-73D3-4D79-C70C-9937D2FBD6F4}"/>
          </ac:spMkLst>
        </pc:spChg>
        <pc:spChg chg="mod">
          <ac:chgData name="Hoang Dang Nguyen" userId="1de6b3a7-5191-4a0c-8968-b8f905305e1d" providerId="ADAL" clId="{54C9AE00-D1B0-4E49-9E4E-407B2EB8B46F}" dt="2026-06-18T16:20:10.840" v="5263" actId="2711"/>
          <ac:spMkLst>
            <pc:docMk/>
            <pc:sldMk cId="2693502570" sldId="471"/>
            <ac:spMk id="10" creationId="{00000000-0000-0000-0000-000000000000}"/>
          </ac:spMkLst>
        </pc:spChg>
        <pc:spChg chg="mod">
          <ac:chgData name="Hoang Dang Nguyen" userId="1de6b3a7-5191-4a0c-8968-b8f905305e1d" providerId="ADAL" clId="{54C9AE00-D1B0-4E49-9E4E-407B2EB8B46F}" dt="2026-06-18T16:20:10.840" v="5263" actId="2711"/>
          <ac:spMkLst>
            <pc:docMk/>
            <pc:sldMk cId="2693502570" sldId="471"/>
            <ac:spMk id="11" creationId="{00000000-0000-0000-0000-000000000000}"/>
          </ac:spMkLst>
        </pc:spChg>
      </pc:sldChg>
      <pc:sldChg chg="modSp">
        <pc:chgData name="Hoang Dang Nguyen" userId="1de6b3a7-5191-4a0c-8968-b8f905305e1d" providerId="ADAL" clId="{54C9AE00-D1B0-4E49-9E4E-407B2EB8B46F}" dt="2026-06-18T16:20:58.905" v="5289" actId="2711"/>
        <pc:sldMkLst>
          <pc:docMk/>
          <pc:sldMk cId="3941399555" sldId="476"/>
        </pc:sldMkLst>
        <pc:spChg chg="mod">
          <ac:chgData name="Hoang Dang Nguyen" userId="1de6b3a7-5191-4a0c-8968-b8f905305e1d" providerId="ADAL" clId="{54C9AE00-D1B0-4E49-9E4E-407B2EB8B46F}" dt="2026-06-18T16:20:58.905" v="5289" actId="2711"/>
          <ac:spMkLst>
            <pc:docMk/>
            <pc:sldMk cId="3941399555" sldId="476"/>
            <ac:spMk id="2" creationId="{00000000-0000-0000-0000-000000000000}"/>
          </ac:spMkLst>
        </pc:spChg>
        <pc:spChg chg="mod">
          <ac:chgData name="Hoang Dang Nguyen" userId="1de6b3a7-5191-4a0c-8968-b8f905305e1d" providerId="ADAL" clId="{54C9AE00-D1B0-4E49-9E4E-407B2EB8B46F}" dt="2026-06-18T16:20:58.905" v="5289" actId="2711"/>
          <ac:spMkLst>
            <pc:docMk/>
            <pc:sldMk cId="3941399555" sldId="476"/>
            <ac:spMk id="3" creationId="{FA500A1A-260C-ABB5-041F-06F3303CD2AB}"/>
          </ac:spMkLst>
        </pc:spChg>
        <pc:spChg chg="mod">
          <ac:chgData name="Hoang Dang Nguyen" userId="1de6b3a7-5191-4a0c-8968-b8f905305e1d" providerId="ADAL" clId="{54C9AE00-D1B0-4E49-9E4E-407B2EB8B46F}" dt="2026-06-18T16:20:58.905" v="5289" actId="2711"/>
          <ac:spMkLst>
            <pc:docMk/>
            <pc:sldMk cId="3941399555" sldId="476"/>
            <ac:spMk id="4" creationId="{00000000-0000-0000-0000-000000000000}"/>
          </ac:spMkLst>
        </pc:spChg>
      </pc:sldChg>
      <pc:sldChg chg="modSp">
        <pc:chgData name="Hoang Dang Nguyen" userId="1de6b3a7-5191-4a0c-8968-b8f905305e1d" providerId="ADAL" clId="{54C9AE00-D1B0-4E49-9E4E-407B2EB8B46F}" dt="2026-06-18T16:20:18.775" v="5265" actId="2711"/>
        <pc:sldMkLst>
          <pc:docMk/>
          <pc:sldMk cId="1154213737" sldId="477"/>
        </pc:sldMkLst>
        <pc:spChg chg="mod">
          <ac:chgData name="Hoang Dang Nguyen" userId="1de6b3a7-5191-4a0c-8968-b8f905305e1d" providerId="ADAL" clId="{54C9AE00-D1B0-4E49-9E4E-407B2EB8B46F}" dt="2026-06-18T16:20:18.775" v="5265" actId="2711"/>
          <ac:spMkLst>
            <pc:docMk/>
            <pc:sldMk cId="1154213737" sldId="477"/>
            <ac:spMk id="2" creationId="{50BB65BE-470B-1BFF-5C30-D68FBC938E4F}"/>
          </ac:spMkLst>
        </pc:spChg>
        <pc:spChg chg="mod">
          <ac:chgData name="Hoang Dang Nguyen" userId="1de6b3a7-5191-4a0c-8968-b8f905305e1d" providerId="ADAL" clId="{54C9AE00-D1B0-4E49-9E4E-407B2EB8B46F}" dt="2026-06-18T16:20:18.775" v="5265" actId="2711"/>
          <ac:spMkLst>
            <pc:docMk/>
            <pc:sldMk cId="1154213737" sldId="477"/>
            <ac:spMk id="10" creationId="{00000000-0000-0000-0000-000000000000}"/>
          </ac:spMkLst>
        </pc:spChg>
        <pc:spChg chg="mod">
          <ac:chgData name="Hoang Dang Nguyen" userId="1de6b3a7-5191-4a0c-8968-b8f905305e1d" providerId="ADAL" clId="{54C9AE00-D1B0-4E49-9E4E-407B2EB8B46F}" dt="2026-06-18T16:20:18.775" v="5265" actId="2711"/>
          <ac:spMkLst>
            <pc:docMk/>
            <pc:sldMk cId="1154213737" sldId="477"/>
            <ac:spMk id="11" creationId="{00000000-0000-0000-0000-000000000000}"/>
          </ac:spMkLst>
        </pc:spChg>
      </pc:sldChg>
      <pc:sldChg chg="modSp">
        <pc:chgData name="Hoang Dang Nguyen" userId="1de6b3a7-5191-4a0c-8968-b8f905305e1d" providerId="ADAL" clId="{54C9AE00-D1B0-4E49-9E4E-407B2EB8B46F}" dt="2026-06-18T16:20:21.061" v="5267" actId="27636"/>
        <pc:sldMkLst>
          <pc:docMk/>
          <pc:sldMk cId="2433464059" sldId="478"/>
        </pc:sldMkLst>
        <pc:spChg chg="mod">
          <ac:chgData name="Hoang Dang Nguyen" userId="1de6b3a7-5191-4a0c-8968-b8f905305e1d" providerId="ADAL" clId="{54C9AE00-D1B0-4E49-9E4E-407B2EB8B46F}" dt="2026-06-18T16:20:21.061" v="5267" actId="27636"/>
          <ac:spMkLst>
            <pc:docMk/>
            <pc:sldMk cId="2433464059" sldId="478"/>
            <ac:spMk id="2" creationId="{3E2E9E67-2EB2-248D-9859-2BA88B90067C}"/>
          </ac:spMkLst>
        </pc:spChg>
        <pc:spChg chg="mod">
          <ac:chgData name="Hoang Dang Nguyen" userId="1de6b3a7-5191-4a0c-8968-b8f905305e1d" providerId="ADAL" clId="{54C9AE00-D1B0-4E49-9E4E-407B2EB8B46F}" dt="2026-06-18T16:20:21.061" v="5267" actId="27636"/>
          <ac:spMkLst>
            <pc:docMk/>
            <pc:sldMk cId="2433464059" sldId="478"/>
            <ac:spMk id="10" creationId="{00000000-0000-0000-0000-000000000000}"/>
          </ac:spMkLst>
        </pc:spChg>
        <pc:spChg chg="mod">
          <ac:chgData name="Hoang Dang Nguyen" userId="1de6b3a7-5191-4a0c-8968-b8f905305e1d" providerId="ADAL" clId="{54C9AE00-D1B0-4E49-9E4E-407B2EB8B46F}" dt="2026-06-18T16:20:21.061" v="5267" actId="27636"/>
          <ac:spMkLst>
            <pc:docMk/>
            <pc:sldMk cId="2433464059" sldId="478"/>
            <ac:spMk id="11" creationId="{00000000-0000-0000-0000-000000000000}"/>
          </ac:spMkLst>
        </pc:spChg>
      </pc:sldChg>
      <pc:sldChg chg="modSp">
        <pc:chgData name="Hoang Dang Nguyen" userId="1de6b3a7-5191-4a0c-8968-b8f905305e1d" providerId="ADAL" clId="{54C9AE00-D1B0-4E49-9E4E-407B2EB8B46F}" dt="2026-06-18T16:20:50.607" v="5285" actId="2711"/>
        <pc:sldMkLst>
          <pc:docMk/>
          <pc:sldMk cId="2884127743" sldId="479"/>
        </pc:sldMkLst>
        <pc:spChg chg="mod">
          <ac:chgData name="Hoang Dang Nguyen" userId="1de6b3a7-5191-4a0c-8968-b8f905305e1d" providerId="ADAL" clId="{54C9AE00-D1B0-4E49-9E4E-407B2EB8B46F}" dt="2026-06-18T16:20:50.607" v="5285" actId="2711"/>
          <ac:spMkLst>
            <pc:docMk/>
            <pc:sldMk cId="2884127743" sldId="479"/>
            <ac:spMk id="2" creationId="{E1DC237F-610A-357D-BF8D-8524C9288555}"/>
          </ac:spMkLst>
        </pc:spChg>
        <pc:spChg chg="mod">
          <ac:chgData name="Hoang Dang Nguyen" userId="1de6b3a7-5191-4a0c-8968-b8f905305e1d" providerId="ADAL" clId="{54C9AE00-D1B0-4E49-9E4E-407B2EB8B46F}" dt="2026-06-18T16:20:50.607" v="5285" actId="2711"/>
          <ac:spMkLst>
            <pc:docMk/>
            <pc:sldMk cId="2884127743" sldId="479"/>
            <ac:spMk id="10" creationId="{00000000-0000-0000-0000-000000000000}"/>
          </ac:spMkLst>
        </pc:spChg>
        <pc:spChg chg="mod">
          <ac:chgData name="Hoang Dang Nguyen" userId="1de6b3a7-5191-4a0c-8968-b8f905305e1d" providerId="ADAL" clId="{54C9AE00-D1B0-4E49-9E4E-407B2EB8B46F}" dt="2026-06-18T16:20:50.607" v="5285" actId="2711"/>
          <ac:spMkLst>
            <pc:docMk/>
            <pc:sldMk cId="2884127743" sldId="479"/>
            <ac:spMk id="11" creationId="{00000000-0000-0000-0000-000000000000}"/>
          </ac:spMkLst>
        </pc:spChg>
      </pc:sldChg>
      <pc:sldChg chg="modSp">
        <pc:chgData name="Hoang Dang Nguyen" userId="1de6b3a7-5191-4a0c-8968-b8f905305e1d" providerId="ADAL" clId="{54C9AE00-D1B0-4E49-9E4E-407B2EB8B46F}" dt="2026-06-18T16:20:27.991" v="5270" actId="2711"/>
        <pc:sldMkLst>
          <pc:docMk/>
          <pc:sldMk cId="4231474048" sldId="480"/>
        </pc:sldMkLst>
        <pc:spChg chg="mod">
          <ac:chgData name="Hoang Dang Nguyen" userId="1de6b3a7-5191-4a0c-8968-b8f905305e1d" providerId="ADAL" clId="{54C9AE00-D1B0-4E49-9E4E-407B2EB8B46F}" dt="2026-06-18T16:20:27.991" v="5270" actId="2711"/>
          <ac:spMkLst>
            <pc:docMk/>
            <pc:sldMk cId="4231474048" sldId="480"/>
            <ac:spMk id="2" creationId="{9E86450C-7964-7276-1F8F-80F3D6E900E0}"/>
          </ac:spMkLst>
        </pc:spChg>
        <pc:spChg chg="mod">
          <ac:chgData name="Hoang Dang Nguyen" userId="1de6b3a7-5191-4a0c-8968-b8f905305e1d" providerId="ADAL" clId="{54C9AE00-D1B0-4E49-9E4E-407B2EB8B46F}" dt="2026-06-18T16:20:27.991" v="5270" actId="2711"/>
          <ac:spMkLst>
            <pc:docMk/>
            <pc:sldMk cId="4231474048" sldId="480"/>
            <ac:spMk id="10" creationId="{00000000-0000-0000-0000-000000000000}"/>
          </ac:spMkLst>
        </pc:spChg>
        <pc:spChg chg="mod">
          <ac:chgData name="Hoang Dang Nguyen" userId="1de6b3a7-5191-4a0c-8968-b8f905305e1d" providerId="ADAL" clId="{54C9AE00-D1B0-4E49-9E4E-407B2EB8B46F}" dt="2026-06-18T16:20:27.991" v="5270" actId="2711"/>
          <ac:spMkLst>
            <pc:docMk/>
            <pc:sldMk cId="4231474048" sldId="480"/>
            <ac:spMk id="11" creationId="{00000000-0000-0000-0000-000000000000}"/>
          </ac:spMkLst>
        </pc:spChg>
      </pc:sldChg>
      <pc:sldChg chg="modSp">
        <pc:chgData name="Hoang Dang Nguyen" userId="1de6b3a7-5191-4a0c-8968-b8f905305e1d" providerId="ADAL" clId="{54C9AE00-D1B0-4E49-9E4E-407B2EB8B46F}" dt="2026-06-18T16:20:30.011" v="5272" actId="27636"/>
        <pc:sldMkLst>
          <pc:docMk/>
          <pc:sldMk cId="3028998507" sldId="481"/>
        </pc:sldMkLst>
        <pc:spChg chg="mod">
          <ac:chgData name="Hoang Dang Nguyen" userId="1de6b3a7-5191-4a0c-8968-b8f905305e1d" providerId="ADAL" clId="{54C9AE00-D1B0-4E49-9E4E-407B2EB8B46F}" dt="2026-06-18T16:20:30.011" v="5272" actId="27636"/>
          <ac:spMkLst>
            <pc:docMk/>
            <pc:sldMk cId="3028998507" sldId="481"/>
            <ac:spMk id="2" creationId="{F6C77A32-A25E-6417-AB3C-7DBE581D813A}"/>
          </ac:spMkLst>
        </pc:spChg>
        <pc:spChg chg="mod">
          <ac:chgData name="Hoang Dang Nguyen" userId="1de6b3a7-5191-4a0c-8968-b8f905305e1d" providerId="ADAL" clId="{54C9AE00-D1B0-4E49-9E4E-407B2EB8B46F}" dt="2026-06-18T16:20:30.011" v="5272" actId="27636"/>
          <ac:spMkLst>
            <pc:docMk/>
            <pc:sldMk cId="3028998507" sldId="481"/>
            <ac:spMk id="10" creationId="{00000000-0000-0000-0000-000000000000}"/>
          </ac:spMkLst>
        </pc:spChg>
        <pc:spChg chg="mod">
          <ac:chgData name="Hoang Dang Nguyen" userId="1de6b3a7-5191-4a0c-8968-b8f905305e1d" providerId="ADAL" clId="{54C9AE00-D1B0-4E49-9E4E-407B2EB8B46F}" dt="2026-06-18T16:20:30.011" v="5272" actId="27636"/>
          <ac:spMkLst>
            <pc:docMk/>
            <pc:sldMk cId="3028998507" sldId="481"/>
            <ac:spMk id="11" creationId="{00000000-0000-0000-0000-000000000000}"/>
          </ac:spMkLst>
        </pc:spChg>
      </pc:sldChg>
      <pc:sldChg chg="modSp">
        <pc:chgData name="Hoang Dang Nguyen" userId="1de6b3a7-5191-4a0c-8968-b8f905305e1d" providerId="ADAL" clId="{54C9AE00-D1B0-4E49-9E4E-407B2EB8B46F}" dt="2026-06-18T16:20:31.886" v="5274" actId="27636"/>
        <pc:sldMkLst>
          <pc:docMk/>
          <pc:sldMk cId="2489708497" sldId="482"/>
        </pc:sldMkLst>
        <pc:spChg chg="mod">
          <ac:chgData name="Hoang Dang Nguyen" userId="1de6b3a7-5191-4a0c-8968-b8f905305e1d" providerId="ADAL" clId="{54C9AE00-D1B0-4E49-9E4E-407B2EB8B46F}" dt="2026-06-18T16:20:31.886" v="5274" actId="27636"/>
          <ac:spMkLst>
            <pc:docMk/>
            <pc:sldMk cId="2489708497" sldId="482"/>
            <ac:spMk id="2" creationId="{423958DC-7D4D-DC19-CAC1-6F839B64A4DD}"/>
          </ac:spMkLst>
        </pc:spChg>
        <pc:spChg chg="mod">
          <ac:chgData name="Hoang Dang Nguyen" userId="1de6b3a7-5191-4a0c-8968-b8f905305e1d" providerId="ADAL" clId="{54C9AE00-D1B0-4E49-9E4E-407B2EB8B46F}" dt="2026-06-18T16:20:31.886" v="5274" actId="27636"/>
          <ac:spMkLst>
            <pc:docMk/>
            <pc:sldMk cId="2489708497" sldId="482"/>
            <ac:spMk id="10" creationId="{00000000-0000-0000-0000-000000000000}"/>
          </ac:spMkLst>
        </pc:spChg>
        <pc:spChg chg="mod">
          <ac:chgData name="Hoang Dang Nguyen" userId="1de6b3a7-5191-4a0c-8968-b8f905305e1d" providerId="ADAL" clId="{54C9AE00-D1B0-4E49-9E4E-407B2EB8B46F}" dt="2026-06-18T16:20:31.886" v="5274" actId="27636"/>
          <ac:spMkLst>
            <pc:docMk/>
            <pc:sldMk cId="2489708497" sldId="482"/>
            <ac:spMk id="11" creationId="{00000000-0000-0000-0000-000000000000}"/>
          </ac:spMkLst>
        </pc:spChg>
      </pc:sldChg>
      <pc:sldChg chg="modSp">
        <pc:chgData name="Hoang Dang Nguyen" userId="1de6b3a7-5191-4a0c-8968-b8f905305e1d" providerId="ADAL" clId="{54C9AE00-D1B0-4E49-9E4E-407B2EB8B46F}" dt="2026-06-18T16:20:36.111" v="5277" actId="27636"/>
        <pc:sldMkLst>
          <pc:docMk/>
          <pc:sldMk cId="4228093114" sldId="483"/>
        </pc:sldMkLst>
        <pc:spChg chg="mod">
          <ac:chgData name="Hoang Dang Nguyen" userId="1de6b3a7-5191-4a0c-8968-b8f905305e1d" providerId="ADAL" clId="{54C9AE00-D1B0-4E49-9E4E-407B2EB8B46F}" dt="2026-06-18T16:20:36.111" v="5277" actId="27636"/>
          <ac:spMkLst>
            <pc:docMk/>
            <pc:sldMk cId="4228093114" sldId="483"/>
            <ac:spMk id="2" creationId="{029CD445-4B1E-1958-D62C-E7ACA0C462EB}"/>
          </ac:spMkLst>
        </pc:spChg>
        <pc:spChg chg="mod">
          <ac:chgData name="Hoang Dang Nguyen" userId="1de6b3a7-5191-4a0c-8968-b8f905305e1d" providerId="ADAL" clId="{54C9AE00-D1B0-4E49-9E4E-407B2EB8B46F}" dt="2026-06-18T16:20:36.111" v="5277" actId="27636"/>
          <ac:spMkLst>
            <pc:docMk/>
            <pc:sldMk cId="4228093114" sldId="483"/>
            <ac:spMk id="10" creationId="{00000000-0000-0000-0000-000000000000}"/>
          </ac:spMkLst>
        </pc:spChg>
        <pc:spChg chg="mod">
          <ac:chgData name="Hoang Dang Nguyen" userId="1de6b3a7-5191-4a0c-8968-b8f905305e1d" providerId="ADAL" clId="{54C9AE00-D1B0-4E49-9E4E-407B2EB8B46F}" dt="2026-06-18T16:20:36.111" v="5277" actId="27636"/>
          <ac:spMkLst>
            <pc:docMk/>
            <pc:sldMk cId="4228093114" sldId="483"/>
            <ac:spMk id="11" creationId="{00000000-0000-0000-0000-000000000000}"/>
          </ac:spMkLst>
        </pc:spChg>
      </pc:sldChg>
      <pc:sldChg chg="modSp">
        <pc:chgData name="Hoang Dang Nguyen" userId="1de6b3a7-5191-4a0c-8968-b8f905305e1d" providerId="ADAL" clId="{54C9AE00-D1B0-4E49-9E4E-407B2EB8B46F}" dt="2026-06-18T16:20:38.176" v="5279" actId="27636"/>
        <pc:sldMkLst>
          <pc:docMk/>
          <pc:sldMk cId="3152650548" sldId="484"/>
        </pc:sldMkLst>
        <pc:spChg chg="mod">
          <ac:chgData name="Hoang Dang Nguyen" userId="1de6b3a7-5191-4a0c-8968-b8f905305e1d" providerId="ADAL" clId="{54C9AE00-D1B0-4E49-9E4E-407B2EB8B46F}" dt="2026-06-18T16:20:38.176" v="5279" actId="27636"/>
          <ac:spMkLst>
            <pc:docMk/>
            <pc:sldMk cId="3152650548" sldId="484"/>
            <ac:spMk id="2" creationId="{74376765-543B-B59F-16B2-880E9986E08A}"/>
          </ac:spMkLst>
        </pc:spChg>
        <pc:spChg chg="mod">
          <ac:chgData name="Hoang Dang Nguyen" userId="1de6b3a7-5191-4a0c-8968-b8f905305e1d" providerId="ADAL" clId="{54C9AE00-D1B0-4E49-9E4E-407B2EB8B46F}" dt="2026-06-18T16:20:38.176" v="5279" actId="27636"/>
          <ac:spMkLst>
            <pc:docMk/>
            <pc:sldMk cId="3152650548" sldId="484"/>
            <ac:spMk id="10" creationId="{00000000-0000-0000-0000-000000000000}"/>
          </ac:spMkLst>
        </pc:spChg>
        <pc:spChg chg="mod">
          <ac:chgData name="Hoang Dang Nguyen" userId="1de6b3a7-5191-4a0c-8968-b8f905305e1d" providerId="ADAL" clId="{54C9AE00-D1B0-4E49-9E4E-407B2EB8B46F}" dt="2026-06-18T16:20:38.176" v="5279" actId="27636"/>
          <ac:spMkLst>
            <pc:docMk/>
            <pc:sldMk cId="3152650548" sldId="484"/>
            <ac:spMk id="11" creationId="{00000000-0000-0000-0000-000000000000}"/>
          </ac:spMkLst>
        </pc:spChg>
      </pc:sldChg>
      <pc:sldChg chg="modSp mod">
        <pc:chgData name="Hoang Dang Nguyen" userId="1de6b3a7-5191-4a0c-8968-b8f905305e1d" providerId="ADAL" clId="{54C9AE00-D1B0-4E49-9E4E-407B2EB8B46F}" dt="2026-06-18T16:20:40.609" v="5280" actId="2711"/>
        <pc:sldMkLst>
          <pc:docMk/>
          <pc:sldMk cId="2792010827" sldId="485"/>
        </pc:sldMkLst>
        <pc:spChg chg="mod">
          <ac:chgData name="Hoang Dang Nguyen" userId="1de6b3a7-5191-4a0c-8968-b8f905305e1d" providerId="ADAL" clId="{54C9AE00-D1B0-4E49-9E4E-407B2EB8B46F}" dt="2026-06-18T16:20:40.609" v="5280" actId="2711"/>
          <ac:spMkLst>
            <pc:docMk/>
            <pc:sldMk cId="2792010827" sldId="485"/>
            <ac:spMk id="2" creationId="{721C1E68-9D15-E902-691A-7799C33E3D89}"/>
          </ac:spMkLst>
        </pc:spChg>
        <pc:spChg chg="mod">
          <ac:chgData name="Hoang Dang Nguyen" userId="1de6b3a7-5191-4a0c-8968-b8f905305e1d" providerId="ADAL" clId="{54C9AE00-D1B0-4E49-9E4E-407B2EB8B46F}" dt="2026-06-18T16:20:40.609" v="5280" actId="2711"/>
          <ac:spMkLst>
            <pc:docMk/>
            <pc:sldMk cId="2792010827" sldId="485"/>
            <ac:spMk id="10" creationId="{00000000-0000-0000-0000-000000000000}"/>
          </ac:spMkLst>
        </pc:spChg>
        <pc:spChg chg="mod">
          <ac:chgData name="Hoang Dang Nguyen" userId="1de6b3a7-5191-4a0c-8968-b8f905305e1d" providerId="ADAL" clId="{54C9AE00-D1B0-4E49-9E4E-407B2EB8B46F}" dt="2026-06-18T16:20:40.609" v="5280" actId="2711"/>
          <ac:spMkLst>
            <pc:docMk/>
            <pc:sldMk cId="2792010827" sldId="485"/>
            <ac:spMk id="11" creationId="{00000000-0000-0000-0000-000000000000}"/>
          </ac:spMkLst>
        </pc:spChg>
      </pc:sldChg>
      <pc:sldChg chg="modSp">
        <pc:chgData name="Hoang Dang Nguyen" userId="1de6b3a7-5191-4a0c-8968-b8f905305e1d" providerId="ADAL" clId="{54C9AE00-D1B0-4E49-9E4E-407B2EB8B46F}" dt="2026-06-18T16:20:42.479" v="5281" actId="2711"/>
        <pc:sldMkLst>
          <pc:docMk/>
          <pc:sldMk cId="2444265907" sldId="486"/>
        </pc:sldMkLst>
        <pc:spChg chg="mod">
          <ac:chgData name="Hoang Dang Nguyen" userId="1de6b3a7-5191-4a0c-8968-b8f905305e1d" providerId="ADAL" clId="{54C9AE00-D1B0-4E49-9E4E-407B2EB8B46F}" dt="2026-06-18T16:20:42.479" v="5281" actId="2711"/>
          <ac:spMkLst>
            <pc:docMk/>
            <pc:sldMk cId="2444265907" sldId="486"/>
            <ac:spMk id="2" creationId="{6740380F-8624-81A2-C698-733DAFAB6914}"/>
          </ac:spMkLst>
        </pc:spChg>
        <pc:spChg chg="mod">
          <ac:chgData name="Hoang Dang Nguyen" userId="1de6b3a7-5191-4a0c-8968-b8f905305e1d" providerId="ADAL" clId="{54C9AE00-D1B0-4E49-9E4E-407B2EB8B46F}" dt="2026-06-18T16:20:42.479" v="5281" actId="2711"/>
          <ac:spMkLst>
            <pc:docMk/>
            <pc:sldMk cId="2444265907" sldId="486"/>
            <ac:spMk id="10" creationId="{00000000-0000-0000-0000-000000000000}"/>
          </ac:spMkLst>
        </pc:spChg>
        <pc:spChg chg="mod">
          <ac:chgData name="Hoang Dang Nguyen" userId="1de6b3a7-5191-4a0c-8968-b8f905305e1d" providerId="ADAL" clId="{54C9AE00-D1B0-4E49-9E4E-407B2EB8B46F}" dt="2026-06-18T16:20:42.479" v="5281" actId="2711"/>
          <ac:spMkLst>
            <pc:docMk/>
            <pc:sldMk cId="2444265907" sldId="486"/>
            <ac:spMk id="11" creationId="{00000000-0000-0000-0000-000000000000}"/>
          </ac:spMkLst>
        </pc:spChg>
      </pc:sldChg>
      <pc:sldChg chg="modSp">
        <pc:chgData name="Hoang Dang Nguyen" userId="1de6b3a7-5191-4a0c-8968-b8f905305e1d" providerId="ADAL" clId="{54C9AE00-D1B0-4E49-9E4E-407B2EB8B46F}" dt="2026-06-18T16:20:44.369" v="5282" actId="2711"/>
        <pc:sldMkLst>
          <pc:docMk/>
          <pc:sldMk cId="1906359582" sldId="487"/>
        </pc:sldMkLst>
        <pc:spChg chg="mod">
          <ac:chgData name="Hoang Dang Nguyen" userId="1de6b3a7-5191-4a0c-8968-b8f905305e1d" providerId="ADAL" clId="{54C9AE00-D1B0-4E49-9E4E-407B2EB8B46F}" dt="2026-06-18T16:20:44.369" v="5282" actId="2711"/>
          <ac:spMkLst>
            <pc:docMk/>
            <pc:sldMk cId="1906359582" sldId="487"/>
            <ac:spMk id="2" creationId="{180E3AE1-519B-88B2-F347-B0985CD7DCBE}"/>
          </ac:spMkLst>
        </pc:spChg>
        <pc:spChg chg="mod">
          <ac:chgData name="Hoang Dang Nguyen" userId="1de6b3a7-5191-4a0c-8968-b8f905305e1d" providerId="ADAL" clId="{54C9AE00-D1B0-4E49-9E4E-407B2EB8B46F}" dt="2026-06-18T16:20:44.369" v="5282" actId="2711"/>
          <ac:spMkLst>
            <pc:docMk/>
            <pc:sldMk cId="1906359582" sldId="487"/>
            <ac:spMk id="10" creationId="{00000000-0000-0000-0000-000000000000}"/>
          </ac:spMkLst>
        </pc:spChg>
        <pc:spChg chg="mod">
          <ac:chgData name="Hoang Dang Nguyen" userId="1de6b3a7-5191-4a0c-8968-b8f905305e1d" providerId="ADAL" clId="{54C9AE00-D1B0-4E49-9E4E-407B2EB8B46F}" dt="2026-06-18T16:20:44.369" v="5282" actId="2711"/>
          <ac:spMkLst>
            <pc:docMk/>
            <pc:sldMk cId="1906359582" sldId="487"/>
            <ac:spMk id="11" creationId="{00000000-0000-0000-0000-000000000000}"/>
          </ac:spMkLst>
        </pc:spChg>
      </pc:sldChg>
      <pc:sldChg chg="modSp">
        <pc:chgData name="Hoang Dang Nguyen" userId="1de6b3a7-5191-4a0c-8968-b8f905305e1d" providerId="ADAL" clId="{54C9AE00-D1B0-4E49-9E4E-407B2EB8B46F}" dt="2026-06-18T16:20:52.497" v="5286" actId="2711"/>
        <pc:sldMkLst>
          <pc:docMk/>
          <pc:sldMk cId="1574600897" sldId="488"/>
        </pc:sldMkLst>
        <pc:spChg chg="mod">
          <ac:chgData name="Hoang Dang Nguyen" userId="1de6b3a7-5191-4a0c-8968-b8f905305e1d" providerId="ADAL" clId="{54C9AE00-D1B0-4E49-9E4E-407B2EB8B46F}" dt="2026-06-18T16:20:52.497" v="5286" actId="2711"/>
          <ac:spMkLst>
            <pc:docMk/>
            <pc:sldMk cId="1574600897" sldId="488"/>
            <ac:spMk id="2" creationId="{FF2AAE8E-4F3E-09E7-440B-9A0F09783567}"/>
          </ac:spMkLst>
        </pc:spChg>
        <pc:spChg chg="mod">
          <ac:chgData name="Hoang Dang Nguyen" userId="1de6b3a7-5191-4a0c-8968-b8f905305e1d" providerId="ADAL" clId="{54C9AE00-D1B0-4E49-9E4E-407B2EB8B46F}" dt="2026-06-18T16:20:52.497" v="5286" actId="2711"/>
          <ac:spMkLst>
            <pc:docMk/>
            <pc:sldMk cId="1574600897" sldId="488"/>
            <ac:spMk id="10" creationId="{00000000-0000-0000-0000-000000000000}"/>
          </ac:spMkLst>
        </pc:spChg>
        <pc:spChg chg="mod">
          <ac:chgData name="Hoang Dang Nguyen" userId="1de6b3a7-5191-4a0c-8968-b8f905305e1d" providerId="ADAL" clId="{54C9AE00-D1B0-4E49-9E4E-407B2EB8B46F}" dt="2026-06-18T16:20:52.497" v="5286" actId="2711"/>
          <ac:spMkLst>
            <pc:docMk/>
            <pc:sldMk cId="1574600897" sldId="488"/>
            <ac:spMk id="11" creationId="{00000000-0000-0000-0000-000000000000}"/>
          </ac:spMkLst>
        </pc:spChg>
      </pc:sldChg>
      <pc:sldChg chg="modSp">
        <pc:chgData name="Hoang Dang Nguyen" userId="1de6b3a7-5191-4a0c-8968-b8f905305e1d" providerId="ADAL" clId="{54C9AE00-D1B0-4E49-9E4E-407B2EB8B46F}" dt="2026-06-18T16:20:46.728" v="5283" actId="2711"/>
        <pc:sldMkLst>
          <pc:docMk/>
          <pc:sldMk cId="4116716535" sldId="493"/>
        </pc:sldMkLst>
        <pc:spChg chg="mod">
          <ac:chgData name="Hoang Dang Nguyen" userId="1de6b3a7-5191-4a0c-8968-b8f905305e1d" providerId="ADAL" clId="{54C9AE00-D1B0-4E49-9E4E-407B2EB8B46F}" dt="2026-06-18T16:20:46.728" v="5283" actId="2711"/>
          <ac:spMkLst>
            <pc:docMk/>
            <pc:sldMk cId="4116716535" sldId="493"/>
            <ac:spMk id="2" creationId="{3C073D09-47CE-35AA-688A-BB8E732270C0}"/>
          </ac:spMkLst>
        </pc:spChg>
        <pc:spChg chg="mod">
          <ac:chgData name="Hoang Dang Nguyen" userId="1de6b3a7-5191-4a0c-8968-b8f905305e1d" providerId="ADAL" clId="{54C9AE00-D1B0-4E49-9E4E-407B2EB8B46F}" dt="2026-06-18T16:20:46.728" v="5283" actId="2711"/>
          <ac:spMkLst>
            <pc:docMk/>
            <pc:sldMk cId="4116716535" sldId="493"/>
            <ac:spMk id="4" creationId="{574A0F49-FE60-0331-1EDB-5AEFF7AE48F8}"/>
          </ac:spMkLst>
        </pc:spChg>
        <pc:spChg chg="mod">
          <ac:chgData name="Hoang Dang Nguyen" userId="1de6b3a7-5191-4a0c-8968-b8f905305e1d" providerId="ADAL" clId="{54C9AE00-D1B0-4E49-9E4E-407B2EB8B46F}" dt="2026-06-18T16:20:46.728" v="5283" actId="2711"/>
          <ac:spMkLst>
            <pc:docMk/>
            <pc:sldMk cId="4116716535" sldId="493"/>
            <ac:spMk id="268" creationId="{E5B605DB-BDFD-6657-EFD4-160EF9B9B671}"/>
          </ac:spMkLst>
        </pc:spChg>
      </pc:sldChg>
      <pc:sldChg chg="modSp">
        <pc:chgData name="Hoang Dang Nguyen" userId="1de6b3a7-5191-4a0c-8968-b8f905305e1d" providerId="ADAL" clId="{54C9AE00-D1B0-4E49-9E4E-407B2EB8B46F}" dt="2026-06-18T16:20:03.625" v="5260" actId="2711"/>
        <pc:sldMkLst>
          <pc:docMk/>
          <pc:sldMk cId="1218617040" sldId="496"/>
        </pc:sldMkLst>
        <pc:spChg chg="mod">
          <ac:chgData name="Hoang Dang Nguyen" userId="1de6b3a7-5191-4a0c-8968-b8f905305e1d" providerId="ADAL" clId="{54C9AE00-D1B0-4E49-9E4E-407B2EB8B46F}" dt="2026-06-18T16:20:03.625" v="5260" actId="2711"/>
          <ac:spMkLst>
            <pc:docMk/>
            <pc:sldMk cId="1218617040" sldId="496"/>
            <ac:spMk id="2" creationId="{F7A29D73-D400-661E-AFFE-DBC2629CE2AC}"/>
          </ac:spMkLst>
        </pc:spChg>
        <pc:spChg chg="mod">
          <ac:chgData name="Hoang Dang Nguyen" userId="1de6b3a7-5191-4a0c-8968-b8f905305e1d" providerId="ADAL" clId="{54C9AE00-D1B0-4E49-9E4E-407B2EB8B46F}" dt="2026-06-18T16:20:03.625" v="5260" actId="2711"/>
          <ac:spMkLst>
            <pc:docMk/>
            <pc:sldMk cId="1218617040" sldId="496"/>
            <ac:spMk id="255" creationId="{AE114B70-1E39-1F4A-0E55-0EA62A3E1FA2}"/>
          </ac:spMkLst>
        </pc:spChg>
        <pc:spChg chg="mod">
          <ac:chgData name="Hoang Dang Nguyen" userId="1de6b3a7-5191-4a0c-8968-b8f905305e1d" providerId="ADAL" clId="{54C9AE00-D1B0-4E49-9E4E-407B2EB8B46F}" dt="2026-06-18T16:20:03.625" v="5260" actId="2711"/>
          <ac:spMkLst>
            <pc:docMk/>
            <pc:sldMk cId="1218617040" sldId="496"/>
            <ac:spMk id="256" creationId="{5954349E-5E7E-7577-158A-3E674170A3BE}"/>
          </ac:spMkLst>
        </pc:spChg>
      </pc:sldChg>
      <pc:sldChg chg="modSp">
        <pc:chgData name="Hoang Dang Nguyen" userId="1de6b3a7-5191-4a0c-8968-b8f905305e1d" providerId="ADAL" clId="{54C9AE00-D1B0-4E49-9E4E-407B2EB8B46F}" dt="2026-06-18T16:19:59.342" v="5258" actId="2711"/>
        <pc:sldMkLst>
          <pc:docMk/>
          <pc:sldMk cId="3818173855" sldId="508"/>
        </pc:sldMkLst>
        <pc:spChg chg="mod">
          <ac:chgData name="Hoang Dang Nguyen" userId="1de6b3a7-5191-4a0c-8968-b8f905305e1d" providerId="ADAL" clId="{54C9AE00-D1B0-4E49-9E4E-407B2EB8B46F}" dt="2026-06-18T16:19:59.342" v="5258" actId="2711"/>
          <ac:spMkLst>
            <pc:docMk/>
            <pc:sldMk cId="3818173855" sldId="508"/>
            <ac:spMk id="2" creationId="{52C2792E-FCD8-37AF-BE6B-FBF3222313F9}"/>
          </ac:spMkLst>
        </pc:spChg>
        <pc:spChg chg="mod">
          <ac:chgData name="Hoang Dang Nguyen" userId="1de6b3a7-5191-4a0c-8968-b8f905305e1d" providerId="ADAL" clId="{54C9AE00-D1B0-4E49-9E4E-407B2EB8B46F}" dt="2026-06-18T16:19:59.342" v="5258" actId="2711"/>
          <ac:spMkLst>
            <pc:docMk/>
            <pc:sldMk cId="3818173855" sldId="508"/>
            <ac:spMk id="255" creationId="{4A43C3DD-1E70-46BC-B303-6B499A330F9C}"/>
          </ac:spMkLst>
        </pc:spChg>
        <pc:spChg chg="mod">
          <ac:chgData name="Hoang Dang Nguyen" userId="1de6b3a7-5191-4a0c-8968-b8f905305e1d" providerId="ADAL" clId="{54C9AE00-D1B0-4E49-9E4E-407B2EB8B46F}" dt="2026-06-18T16:19:59.342" v="5258" actId="2711"/>
          <ac:spMkLst>
            <pc:docMk/>
            <pc:sldMk cId="3818173855" sldId="508"/>
            <ac:spMk id="256" creationId="{A8C41894-9361-6D42-3D25-04629CB9B2C3}"/>
          </ac:spMkLst>
        </pc:spChg>
      </pc:sldChg>
      <pc:sldChg chg="modSp">
        <pc:chgData name="Hoang Dang Nguyen" userId="1de6b3a7-5191-4a0c-8968-b8f905305e1d" providerId="ADAL" clId="{54C9AE00-D1B0-4E49-9E4E-407B2EB8B46F}" dt="2026-06-18T16:20:01.541" v="5259" actId="2711"/>
        <pc:sldMkLst>
          <pc:docMk/>
          <pc:sldMk cId="1307667580" sldId="509"/>
        </pc:sldMkLst>
        <pc:spChg chg="mod">
          <ac:chgData name="Hoang Dang Nguyen" userId="1de6b3a7-5191-4a0c-8968-b8f905305e1d" providerId="ADAL" clId="{54C9AE00-D1B0-4E49-9E4E-407B2EB8B46F}" dt="2026-06-18T16:20:01.541" v="5259" actId="2711"/>
          <ac:spMkLst>
            <pc:docMk/>
            <pc:sldMk cId="1307667580" sldId="509"/>
            <ac:spMk id="2" creationId="{F669FC5E-9D06-7C63-6209-8B1F15B02BFD}"/>
          </ac:spMkLst>
        </pc:spChg>
        <pc:spChg chg="mod">
          <ac:chgData name="Hoang Dang Nguyen" userId="1de6b3a7-5191-4a0c-8968-b8f905305e1d" providerId="ADAL" clId="{54C9AE00-D1B0-4E49-9E4E-407B2EB8B46F}" dt="2026-06-18T16:20:01.541" v="5259" actId="2711"/>
          <ac:spMkLst>
            <pc:docMk/>
            <pc:sldMk cId="1307667580" sldId="509"/>
            <ac:spMk id="255" creationId="{18C21BD5-183C-D7A3-69C7-D3BF23973D83}"/>
          </ac:spMkLst>
        </pc:spChg>
        <pc:spChg chg="mod">
          <ac:chgData name="Hoang Dang Nguyen" userId="1de6b3a7-5191-4a0c-8968-b8f905305e1d" providerId="ADAL" clId="{54C9AE00-D1B0-4E49-9E4E-407B2EB8B46F}" dt="2026-06-18T16:20:01.541" v="5259" actId="2711"/>
          <ac:spMkLst>
            <pc:docMk/>
            <pc:sldMk cId="1307667580" sldId="509"/>
            <ac:spMk id="256" creationId="{1BA43079-074F-E724-FFFB-34C2D8360E69}"/>
          </ac:spMkLst>
        </pc:spChg>
      </pc:sldChg>
      <pc:sldChg chg="modSp">
        <pc:chgData name="Hoang Dang Nguyen" userId="1de6b3a7-5191-4a0c-8968-b8f905305e1d" providerId="ADAL" clId="{54C9AE00-D1B0-4E49-9E4E-407B2EB8B46F}" dt="2026-06-18T16:19:48.245" v="5253" actId="2711"/>
        <pc:sldMkLst>
          <pc:docMk/>
          <pc:sldMk cId="4010034154" sldId="510"/>
        </pc:sldMkLst>
        <pc:spChg chg="mod">
          <ac:chgData name="Hoang Dang Nguyen" userId="1de6b3a7-5191-4a0c-8968-b8f905305e1d" providerId="ADAL" clId="{54C9AE00-D1B0-4E49-9E4E-407B2EB8B46F}" dt="2026-06-18T16:19:48.245" v="5253" actId="2711"/>
          <ac:spMkLst>
            <pc:docMk/>
            <pc:sldMk cId="4010034154" sldId="510"/>
            <ac:spMk id="2" creationId="{576D6804-92FD-BC04-E5A9-0F19FF674DD3}"/>
          </ac:spMkLst>
        </pc:spChg>
        <pc:spChg chg="mod">
          <ac:chgData name="Hoang Dang Nguyen" userId="1de6b3a7-5191-4a0c-8968-b8f905305e1d" providerId="ADAL" clId="{54C9AE00-D1B0-4E49-9E4E-407B2EB8B46F}" dt="2026-06-18T16:19:48.245" v="5253" actId="2711"/>
          <ac:spMkLst>
            <pc:docMk/>
            <pc:sldMk cId="4010034154" sldId="510"/>
            <ac:spMk id="3" creationId="{038251C8-66A7-FE57-0FAF-79881AC44E9A}"/>
          </ac:spMkLst>
        </pc:spChg>
        <pc:spChg chg="mod">
          <ac:chgData name="Hoang Dang Nguyen" userId="1de6b3a7-5191-4a0c-8968-b8f905305e1d" providerId="ADAL" clId="{54C9AE00-D1B0-4E49-9E4E-407B2EB8B46F}" dt="2026-06-18T16:19:48.245" v="5253" actId="2711"/>
          <ac:spMkLst>
            <pc:docMk/>
            <pc:sldMk cId="4010034154" sldId="510"/>
            <ac:spMk id="4" creationId="{0323E6C9-56B7-DE63-F987-50A8D44F1367}"/>
          </ac:spMkLst>
        </pc:spChg>
        <pc:picChg chg="mod">
          <ac:chgData name="Hoang Dang Nguyen" userId="1de6b3a7-5191-4a0c-8968-b8f905305e1d" providerId="ADAL" clId="{54C9AE00-D1B0-4E49-9E4E-407B2EB8B46F}" dt="2026-06-18T16:19:48.245" v="5253" actId="2711"/>
          <ac:picMkLst>
            <pc:docMk/>
            <pc:sldMk cId="4010034154" sldId="510"/>
            <ac:picMk id="1026" creationId="{FE0E7F63-529D-6FA2-90BD-8BC8B0B5247F}"/>
          </ac:picMkLst>
        </pc:picChg>
      </pc:sldChg>
      <pc:sldChg chg="modSp add mod">
        <pc:chgData name="Hoang Dang Nguyen" userId="1de6b3a7-5191-4a0c-8968-b8f905305e1d" providerId="ADAL" clId="{54C9AE00-D1B0-4E49-9E4E-407B2EB8B46F}" dt="2026-06-18T16:20:56.735" v="5288" actId="2711"/>
        <pc:sldMkLst>
          <pc:docMk/>
          <pc:sldMk cId="144958098" sldId="512"/>
        </pc:sldMkLst>
        <pc:spChg chg="mod">
          <ac:chgData name="Hoang Dang Nguyen" userId="1de6b3a7-5191-4a0c-8968-b8f905305e1d" providerId="ADAL" clId="{54C9AE00-D1B0-4E49-9E4E-407B2EB8B46F}" dt="2026-06-18T16:20:56.735" v="5288" actId="2711"/>
          <ac:spMkLst>
            <pc:docMk/>
            <pc:sldMk cId="144958098" sldId="512"/>
            <ac:spMk id="2" creationId="{A50F47B3-0F12-206A-5F2E-AE5F94EB9E8E}"/>
          </ac:spMkLst>
        </pc:spChg>
        <pc:spChg chg="mod">
          <ac:chgData name="Hoang Dang Nguyen" userId="1de6b3a7-5191-4a0c-8968-b8f905305e1d" providerId="ADAL" clId="{54C9AE00-D1B0-4E49-9E4E-407B2EB8B46F}" dt="2026-06-18T16:20:56.735" v="5288" actId="2711"/>
          <ac:spMkLst>
            <pc:docMk/>
            <pc:sldMk cId="144958098" sldId="512"/>
            <ac:spMk id="78" creationId="{F27FB424-2873-2CC6-2929-7AEFAB4ACA6D}"/>
          </ac:spMkLst>
        </pc:spChg>
      </pc:sldChg>
      <pc:sldChg chg="modSp add mod">
        <pc:chgData name="Hoang Dang Nguyen" userId="1de6b3a7-5191-4a0c-8968-b8f905305e1d" providerId="ADAL" clId="{54C9AE00-D1B0-4E49-9E4E-407B2EB8B46F}" dt="2026-06-18T16:21:34.915" v="5303" actId="6549"/>
        <pc:sldMkLst>
          <pc:docMk/>
          <pc:sldMk cId="1520664734" sldId="513"/>
        </pc:sldMkLst>
        <pc:spChg chg="mod">
          <ac:chgData name="Hoang Dang Nguyen" userId="1de6b3a7-5191-4a0c-8968-b8f905305e1d" providerId="ADAL" clId="{54C9AE00-D1B0-4E49-9E4E-407B2EB8B46F}" dt="2026-06-18T16:21:20.821" v="5300" actId="27636"/>
          <ac:spMkLst>
            <pc:docMk/>
            <pc:sldMk cId="1520664734" sldId="513"/>
            <ac:spMk id="3" creationId="{42CB63BD-F661-7642-F290-5ADC69AF5EDA}"/>
          </ac:spMkLst>
        </pc:spChg>
        <pc:spChg chg="mod">
          <ac:chgData name="Hoang Dang Nguyen" userId="1de6b3a7-5191-4a0c-8968-b8f905305e1d" providerId="ADAL" clId="{54C9AE00-D1B0-4E49-9E4E-407B2EB8B46F}" dt="2026-06-18T16:21:34.915" v="5303" actId="6549"/>
          <ac:spMkLst>
            <pc:docMk/>
            <pc:sldMk cId="1520664734" sldId="513"/>
            <ac:spMk id="4" creationId="{5E86C7D0-558D-DB38-6CEC-9AE6163AAAFB}"/>
          </ac:spMkLst>
        </pc:spChg>
        <pc:spChg chg="mod">
          <ac:chgData name="Hoang Dang Nguyen" userId="1de6b3a7-5191-4a0c-8968-b8f905305e1d" providerId="ADAL" clId="{54C9AE00-D1B0-4E49-9E4E-407B2EB8B46F}" dt="2026-06-18T16:21:20.821" v="5300" actId="27636"/>
          <ac:spMkLst>
            <pc:docMk/>
            <pc:sldMk cId="1520664734" sldId="513"/>
            <ac:spMk id="6" creationId="{063AD4F3-840E-8819-0901-F4CB502D98B7}"/>
          </ac:spMkLst>
        </pc:spChg>
      </pc:sldChg>
      <pc:sldChg chg="modSp add mod">
        <pc:chgData name="Hoang Dang Nguyen" userId="1de6b3a7-5191-4a0c-8968-b8f905305e1d" providerId="ADAL" clId="{54C9AE00-D1B0-4E49-9E4E-407B2EB8B46F}" dt="2026-06-21T22:47:17.503" v="7723" actId="27636"/>
        <pc:sldMkLst>
          <pc:docMk/>
          <pc:sldMk cId="4171006275" sldId="514"/>
        </pc:sldMkLst>
        <pc:spChg chg="mod">
          <ac:chgData name="Hoang Dang Nguyen" userId="1de6b3a7-5191-4a0c-8968-b8f905305e1d" providerId="ADAL" clId="{54C9AE00-D1B0-4E49-9E4E-407B2EB8B46F}" dt="2026-06-21T22:47:15.318" v="7721" actId="2711"/>
          <ac:spMkLst>
            <pc:docMk/>
            <pc:sldMk cId="4171006275" sldId="514"/>
            <ac:spMk id="3" creationId="{CC65AF33-1F32-6A1B-A3D8-719BFE3C2916}"/>
          </ac:spMkLst>
        </pc:spChg>
        <pc:spChg chg="mod">
          <ac:chgData name="Hoang Dang Nguyen" userId="1de6b3a7-5191-4a0c-8968-b8f905305e1d" providerId="ADAL" clId="{54C9AE00-D1B0-4E49-9E4E-407B2EB8B46F}" dt="2026-06-21T22:47:17.503" v="7723" actId="27636"/>
          <ac:spMkLst>
            <pc:docMk/>
            <pc:sldMk cId="4171006275" sldId="514"/>
            <ac:spMk id="4" creationId="{201651BD-4EE8-8B80-4A9D-8464E728F64F}"/>
          </ac:spMkLst>
        </pc:spChg>
        <pc:spChg chg="mod">
          <ac:chgData name="Hoang Dang Nguyen" userId="1de6b3a7-5191-4a0c-8968-b8f905305e1d" providerId="ADAL" clId="{54C9AE00-D1B0-4E49-9E4E-407B2EB8B46F}" dt="2026-06-21T22:47:15.318" v="7721" actId="2711"/>
          <ac:spMkLst>
            <pc:docMk/>
            <pc:sldMk cId="4171006275" sldId="514"/>
            <ac:spMk id="6" creationId="{941C08F1-6FD8-650A-634F-E95AB056B06C}"/>
          </ac:spMkLst>
        </pc:spChg>
      </pc:sldChg>
      <pc:sldChg chg="modSp new mod">
        <pc:chgData name="Hoang Dang Nguyen" userId="1de6b3a7-5191-4a0c-8968-b8f905305e1d" providerId="ADAL" clId="{54C9AE00-D1B0-4E49-9E4E-407B2EB8B46F}" dt="2026-06-21T22:47:29.386" v="7735" actId="20577"/>
        <pc:sldMkLst>
          <pc:docMk/>
          <pc:sldMk cId="4147803233" sldId="515"/>
        </pc:sldMkLst>
        <pc:spChg chg="mod">
          <ac:chgData name="Hoang Dang Nguyen" userId="1de6b3a7-5191-4a0c-8968-b8f905305e1d" providerId="ADAL" clId="{54C9AE00-D1B0-4E49-9E4E-407B2EB8B46F}" dt="2026-06-18T15:55:55.720" v="4338" actId="207"/>
          <ac:spMkLst>
            <pc:docMk/>
            <pc:sldMk cId="4147803233" sldId="515"/>
            <ac:spMk id="2" creationId="{46E9BBD8-E869-B37C-465A-25F6CB1B25EC}"/>
          </ac:spMkLst>
        </pc:spChg>
        <pc:spChg chg="mod">
          <ac:chgData name="Hoang Dang Nguyen" userId="1de6b3a7-5191-4a0c-8968-b8f905305e1d" providerId="ADAL" clId="{54C9AE00-D1B0-4E49-9E4E-407B2EB8B46F}" dt="2026-06-21T22:47:29.386" v="7735" actId="20577"/>
          <ac:spMkLst>
            <pc:docMk/>
            <pc:sldMk cId="4147803233" sldId="515"/>
            <ac:spMk id="3" creationId="{6A5496D7-90A5-DD0D-E7CB-BC0AE260F3E9}"/>
          </ac:spMkLst>
        </pc:spChg>
      </pc:sldChg>
      <pc:sldChg chg="modSp add mod">
        <pc:chgData name="Hoang Dang Nguyen" userId="1de6b3a7-5191-4a0c-8968-b8f905305e1d" providerId="ADAL" clId="{54C9AE00-D1B0-4E49-9E4E-407B2EB8B46F}" dt="2026-06-18T16:24:43.635" v="5887" actId="20577"/>
        <pc:sldMkLst>
          <pc:docMk/>
          <pc:sldMk cId="4140920956" sldId="516"/>
        </pc:sldMkLst>
        <pc:spChg chg="mod">
          <ac:chgData name="Hoang Dang Nguyen" userId="1de6b3a7-5191-4a0c-8968-b8f905305e1d" providerId="ADAL" clId="{54C9AE00-D1B0-4E49-9E4E-407B2EB8B46F}" dt="2026-06-18T16:24:43.635" v="5887" actId="20577"/>
          <ac:spMkLst>
            <pc:docMk/>
            <pc:sldMk cId="4140920956" sldId="516"/>
            <ac:spMk id="3" creationId="{F48DB385-3FD5-93CE-9B40-0D121A3F037B}"/>
          </ac:spMkLst>
        </pc:spChg>
      </pc:sldChg>
      <pc:sldChg chg="modSp add mod">
        <pc:chgData name="Hoang Dang Nguyen" userId="1de6b3a7-5191-4a0c-8968-b8f905305e1d" providerId="ADAL" clId="{54C9AE00-D1B0-4E49-9E4E-407B2EB8B46F}" dt="2026-06-18T16:25:03.598" v="5926" actId="20577"/>
        <pc:sldMkLst>
          <pc:docMk/>
          <pc:sldMk cId="69969070" sldId="517"/>
        </pc:sldMkLst>
        <pc:spChg chg="mod">
          <ac:chgData name="Hoang Dang Nguyen" userId="1de6b3a7-5191-4a0c-8968-b8f905305e1d" providerId="ADAL" clId="{54C9AE00-D1B0-4E49-9E4E-407B2EB8B46F}" dt="2026-06-18T16:20:34.024" v="5275" actId="2711"/>
          <ac:spMkLst>
            <pc:docMk/>
            <pc:sldMk cId="69969070" sldId="517"/>
            <ac:spMk id="2" creationId="{511614A6-5607-0E33-13C8-AB507A33CD3E}"/>
          </ac:spMkLst>
        </pc:spChg>
        <pc:spChg chg="mod">
          <ac:chgData name="Hoang Dang Nguyen" userId="1de6b3a7-5191-4a0c-8968-b8f905305e1d" providerId="ADAL" clId="{54C9AE00-D1B0-4E49-9E4E-407B2EB8B46F}" dt="2026-06-18T16:25:03.598" v="5926" actId="20577"/>
          <ac:spMkLst>
            <pc:docMk/>
            <pc:sldMk cId="69969070" sldId="517"/>
            <ac:spMk id="3" creationId="{52ADE185-5D6F-B2A2-46E0-5EF6ED8B09DD}"/>
          </ac:spMkLst>
        </pc:spChg>
        <pc:spChg chg="mod">
          <ac:chgData name="Hoang Dang Nguyen" userId="1de6b3a7-5191-4a0c-8968-b8f905305e1d" providerId="ADAL" clId="{54C9AE00-D1B0-4E49-9E4E-407B2EB8B46F}" dt="2026-06-18T16:20:34.024" v="5275" actId="2711"/>
          <ac:spMkLst>
            <pc:docMk/>
            <pc:sldMk cId="69969070" sldId="517"/>
            <ac:spMk id="4" creationId="{71575508-B187-CE23-7257-1F054FFE53F6}"/>
          </ac:spMkLst>
        </pc:spChg>
      </pc:sldChg>
      <pc:sldChg chg="modSp add mod">
        <pc:chgData name="Hoang Dang Nguyen" userId="1de6b3a7-5191-4a0c-8968-b8f905305e1d" providerId="ADAL" clId="{54C9AE00-D1B0-4E49-9E4E-407B2EB8B46F}" dt="2026-06-18T16:19:57.140" v="5257" actId="2711"/>
        <pc:sldMkLst>
          <pc:docMk/>
          <pc:sldMk cId="46357300" sldId="518"/>
        </pc:sldMkLst>
        <pc:spChg chg="mod">
          <ac:chgData name="Hoang Dang Nguyen" userId="1de6b3a7-5191-4a0c-8968-b8f905305e1d" providerId="ADAL" clId="{54C9AE00-D1B0-4E49-9E4E-407B2EB8B46F}" dt="2026-06-18T16:19:57.140" v="5257" actId="2711"/>
          <ac:spMkLst>
            <pc:docMk/>
            <pc:sldMk cId="46357300" sldId="518"/>
            <ac:spMk id="2" creationId="{C9CE4B7D-B864-24D1-68BC-829091660C90}"/>
          </ac:spMkLst>
        </pc:spChg>
        <pc:spChg chg="mod">
          <ac:chgData name="Hoang Dang Nguyen" userId="1de6b3a7-5191-4a0c-8968-b8f905305e1d" providerId="ADAL" clId="{54C9AE00-D1B0-4E49-9E4E-407B2EB8B46F}" dt="2026-06-18T16:19:57.140" v="5257" actId="2711"/>
          <ac:spMkLst>
            <pc:docMk/>
            <pc:sldMk cId="46357300" sldId="518"/>
            <ac:spMk id="10" creationId="{4480BE9D-CA7B-4C25-96CD-A9A8892C6A8A}"/>
          </ac:spMkLst>
        </pc:spChg>
        <pc:spChg chg="mod">
          <ac:chgData name="Hoang Dang Nguyen" userId="1de6b3a7-5191-4a0c-8968-b8f905305e1d" providerId="ADAL" clId="{54C9AE00-D1B0-4E49-9E4E-407B2EB8B46F}" dt="2026-06-18T16:19:57.140" v="5257" actId="2711"/>
          <ac:spMkLst>
            <pc:docMk/>
            <pc:sldMk cId="46357300" sldId="518"/>
            <ac:spMk id="11" creationId="{CD37FDBA-1AB7-FF3C-E850-223C889B20B6}"/>
          </ac:spMkLst>
        </pc:spChg>
      </pc:sldChg>
      <pc:sldChg chg="modSp add mod">
        <pc:chgData name="Hoang Dang Nguyen" userId="1de6b3a7-5191-4a0c-8968-b8f905305e1d" providerId="ADAL" clId="{54C9AE00-D1B0-4E49-9E4E-407B2EB8B46F}" dt="2026-06-18T16:24:53.044" v="5907" actId="6549"/>
        <pc:sldMkLst>
          <pc:docMk/>
          <pc:sldMk cId="884632868" sldId="519"/>
        </pc:sldMkLst>
        <pc:spChg chg="mod">
          <ac:chgData name="Hoang Dang Nguyen" userId="1de6b3a7-5191-4a0c-8968-b8f905305e1d" providerId="ADAL" clId="{54C9AE00-D1B0-4E49-9E4E-407B2EB8B46F}" dt="2026-06-18T16:24:53.044" v="5907" actId="6549"/>
          <ac:spMkLst>
            <pc:docMk/>
            <pc:sldMk cId="884632868" sldId="519"/>
            <ac:spMk id="3" creationId="{AE279EC0-6625-377D-184F-AEDB7B4691BB}"/>
          </ac:spMkLst>
        </pc:spChg>
      </pc:sldChg>
      <pc:sldChg chg="modSp new add del mod">
        <pc:chgData name="Hoang Dang Nguyen" userId="1de6b3a7-5191-4a0c-8968-b8f905305e1d" providerId="ADAL" clId="{54C9AE00-D1B0-4E49-9E4E-407B2EB8B46F}" dt="2026-06-18T16:27:43.866" v="6429" actId="20577"/>
        <pc:sldMkLst>
          <pc:docMk/>
          <pc:sldMk cId="637442374" sldId="520"/>
        </pc:sldMkLst>
        <pc:spChg chg="mod">
          <ac:chgData name="Hoang Dang Nguyen" userId="1de6b3a7-5191-4a0c-8968-b8f905305e1d" providerId="ADAL" clId="{54C9AE00-D1B0-4E49-9E4E-407B2EB8B46F}" dt="2026-06-18T16:25:30.601" v="5962" actId="20577"/>
          <ac:spMkLst>
            <pc:docMk/>
            <pc:sldMk cId="637442374" sldId="520"/>
            <ac:spMk id="2" creationId="{126EBD7C-AE33-C6DF-1ED2-D446BF62F00E}"/>
          </ac:spMkLst>
        </pc:spChg>
        <pc:spChg chg="mod">
          <ac:chgData name="Hoang Dang Nguyen" userId="1de6b3a7-5191-4a0c-8968-b8f905305e1d" providerId="ADAL" clId="{54C9AE00-D1B0-4E49-9E4E-407B2EB8B46F}" dt="2026-06-18T16:27:43.866" v="6429" actId="20577"/>
          <ac:spMkLst>
            <pc:docMk/>
            <pc:sldMk cId="637442374" sldId="520"/>
            <ac:spMk id="3" creationId="{E78E0B50-D3F2-D839-9A69-F3C37E2F0F43}"/>
          </ac:spMkLst>
        </pc:spChg>
      </pc:sldChg>
      <pc:sldChg chg="modSp add mod">
        <pc:chgData name="Hoang Dang Nguyen" userId="1de6b3a7-5191-4a0c-8968-b8f905305e1d" providerId="ADAL" clId="{54C9AE00-D1B0-4E49-9E4E-407B2EB8B46F}" dt="2026-06-18T16:29:10.732" v="6799" actId="20577"/>
        <pc:sldMkLst>
          <pc:docMk/>
          <pc:sldMk cId="3084187229" sldId="521"/>
        </pc:sldMkLst>
        <pc:spChg chg="mod">
          <ac:chgData name="Hoang Dang Nguyen" userId="1de6b3a7-5191-4a0c-8968-b8f905305e1d" providerId="ADAL" clId="{54C9AE00-D1B0-4E49-9E4E-407B2EB8B46F}" dt="2026-06-18T16:29:10.732" v="6799" actId="20577"/>
          <ac:spMkLst>
            <pc:docMk/>
            <pc:sldMk cId="3084187229" sldId="521"/>
            <ac:spMk id="3" creationId="{C37F3EFA-B6B1-AAC6-7FCE-B9177EECD3C5}"/>
          </ac:spMkLst>
        </pc:spChg>
      </pc:sldChg>
      <pc:sldChg chg="modSp add mod">
        <pc:chgData name="Hoang Dang Nguyen" userId="1de6b3a7-5191-4a0c-8968-b8f905305e1d" providerId="ADAL" clId="{54C9AE00-D1B0-4E49-9E4E-407B2EB8B46F}" dt="2026-06-21T22:48:52.476" v="7974" actId="20577"/>
        <pc:sldMkLst>
          <pc:docMk/>
          <pc:sldMk cId="2118528583" sldId="522"/>
        </pc:sldMkLst>
        <pc:spChg chg="mod">
          <ac:chgData name="Hoang Dang Nguyen" userId="1de6b3a7-5191-4a0c-8968-b8f905305e1d" providerId="ADAL" clId="{54C9AE00-D1B0-4E49-9E4E-407B2EB8B46F}" dt="2026-06-21T22:48:52.476" v="7974" actId="20577"/>
          <ac:spMkLst>
            <pc:docMk/>
            <pc:sldMk cId="2118528583" sldId="522"/>
            <ac:spMk id="3" creationId="{59DD13C5-BEEE-B3A9-D7AE-0863DFE6EBC5}"/>
          </ac:spMkLst>
        </pc:spChg>
      </pc:sldChg>
      <pc:sldChg chg="modSp add mod">
        <pc:chgData name="Hoang Dang Nguyen" userId="1de6b3a7-5191-4a0c-8968-b8f905305e1d" providerId="ADAL" clId="{54C9AE00-D1B0-4E49-9E4E-407B2EB8B46F}" dt="2026-06-18T16:32:59.658" v="7457" actId="20577"/>
        <pc:sldMkLst>
          <pc:docMk/>
          <pc:sldMk cId="905439749" sldId="523"/>
        </pc:sldMkLst>
        <pc:spChg chg="mod">
          <ac:chgData name="Hoang Dang Nguyen" userId="1de6b3a7-5191-4a0c-8968-b8f905305e1d" providerId="ADAL" clId="{54C9AE00-D1B0-4E49-9E4E-407B2EB8B46F}" dt="2026-06-18T16:32:59.658" v="7457" actId="20577"/>
          <ac:spMkLst>
            <pc:docMk/>
            <pc:sldMk cId="905439749" sldId="523"/>
            <ac:spMk id="3" creationId="{0D6B4C99-1770-2010-ADE5-E6C6542C80F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21/06/2026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6" name="Google Shape;7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9C966F17-A721-5D6F-DA0A-6FFCA3425FA5}"/>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816DF1B0-9870-3252-67AD-031A0D296022}"/>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0:notes">
            <a:extLst>
              <a:ext uri="{FF2B5EF4-FFF2-40B4-BE49-F238E27FC236}">
                <a16:creationId xmlns:a16="http://schemas.microsoft.com/office/drawing/2014/main" id="{2F7B70B1-5661-F79F-99BD-2911A72BAC3C}"/>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77342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latin typeface="Calibri" panose="020F0502020204030204" pitchFamily="34" charset="0"/>
                <a:cs typeface="Calibri" panose="020F0502020204030204" pitchFamily="34" charset="0"/>
              </a:rPr>
              <a:pPr/>
              <a:t>6</a:t>
            </a:fld>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733978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a:extLst>
            <a:ext uri="{FF2B5EF4-FFF2-40B4-BE49-F238E27FC236}">
              <a16:creationId xmlns:a16="http://schemas.microsoft.com/office/drawing/2014/main" id="{88683D15-B2E8-02E0-D6DC-F4072567D569}"/>
            </a:ext>
          </a:extLst>
        </p:cNvPr>
        <p:cNvGrpSpPr/>
        <p:nvPr/>
      </p:nvGrpSpPr>
      <p:grpSpPr>
        <a:xfrm>
          <a:off x="0" y="0"/>
          <a:ext cx="0" cy="0"/>
          <a:chOff x="0" y="0"/>
          <a:chExt cx="0" cy="0"/>
        </a:xfrm>
      </p:grpSpPr>
      <p:sp>
        <p:nvSpPr>
          <p:cNvPr id="252" name="Google Shape;252;p11:notes">
            <a:extLst>
              <a:ext uri="{FF2B5EF4-FFF2-40B4-BE49-F238E27FC236}">
                <a16:creationId xmlns:a16="http://schemas.microsoft.com/office/drawing/2014/main" id="{C22C5E41-84EA-000F-3FF5-5309766C492A}"/>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3" name="Google Shape;253;p11:notes">
            <a:extLst>
              <a:ext uri="{FF2B5EF4-FFF2-40B4-BE49-F238E27FC236}">
                <a16:creationId xmlns:a16="http://schemas.microsoft.com/office/drawing/2014/main" id="{F140EFE4-09F7-3B8A-9369-A3BD03496B4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820796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79CCE4-A9D3-AFF8-5A23-1158CB8081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E55066-3FF9-B1CE-02F8-986053FA51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93D19E-348F-850F-8F0A-C9EBF0BE02C4}"/>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49E6DA4F-01CE-B3F4-167B-3975B5C87A72}"/>
              </a:ext>
            </a:extLst>
          </p:cNvPr>
          <p:cNvSpPr>
            <a:spLocks noGrp="1"/>
          </p:cNvSpPr>
          <p:nvPr>
            <p:ph type="sldNum" sz="quarter" idx="10"/>
          </p:nvPr>
        </p:nvSpPr>
        <p:spPr/>
        <p:txBody>
          <a:bodyPr/>
          <a:lstStyle/>
          <a:p>
            <a:fld id="{922AA326-042D-4CDE-AABA-13DADAA76B42}" type="slidenum">
              <a:rPr lang="en-GB" smtClean="0">
                <a:solidFill>
                  <a:prstClr val="black"/>
                </a:solidFill>
                <a:latin typeface="Calibri" panose="020F0502020204030204" pitchFamily="34" charset="0"/>
                <a:cs typeface="Calibri" panose="020F0502020204030204" pitchFamily="34" charset="0"/>
              </a:rPr>
              <a:pPr/>
              <a:t>8</a:t>
            </a:fld>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59525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a:extLst>
            <a:ext uri="{FF2B5EF4-FFF2-40B4-BE49-F238E27FC236}">
              <a16:creationId xmlns:a16="http://schemas.microsoft.com/office/drawing/2014/main" id="{A79E877B-36AB-E55B-350C-8DD75F31E71A}"/>
            </a:ext>
          </a:extLst>
        </p:cNvPr>
        <p:cNvGrpSpPr/>
        <p:nvPr/>
      </p:nvGrpSpPr>
      <p:grpSpPr>
        <a:xfrm>
          <a:off x="0" y="0"/>
          <a:ext cx="0" cy="0"/>
          <a:chOff x="0" y="0"/>
          <a:chExt cx="0" cy="0"/>
        </a:xfrm>
      </p:grpSpPr>
      <p:sp>
        <p:nvSpPr>
          <p:cNvPr id="252" name="Google Shape;252;p11:notes">
            <a:extLst>
              <a:ext uri="{FF2B5EF4-FFF2-40B4-BE49-F238E27FC236}">
                <a16:creationId xmlns:a16="http://schemas.microsoft.com/office/drawing/2014/main" id="{8633BCCA-B82D-279F-3B41-3CB17B1A7AA9}"/>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3" name="Google Shape;253;p11:notes">
            <a:extLst>
              <a:ext uri="{FF2B5EF4-FFF2-40B4-BE49-F238E27FC236}">
                <a16:creationId xmlns:a16="http://schemas.microsoft.com/office/drawing/2014/main" id="{F0372873-5815-4029-7FBC-C2B95D5D528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51330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a:extLst>
            <a:ext uri="{FF2B5EF4-FFF2-40B4-BE49-F238E27FC236}">
              <a16:creationId xmlns:a16="http://schemas.microsoft.com/office/drawing/2014/main" id="{246011E2-41E9-6562-4AC2-B628D7E5BA41}"/>
            </a:ext>
          </a:extLst>
        </p:cNvPr>
        <p:cNvGrpSpPr/>
        <p:nvPr/>
      </p:nvGrpSpPr>
      <p:grpSpPr>
        <a:xfrm>
          <a:off x="0" y="0"/>
          <a:ext cx="0" cy="0"/>
          <a:chOff x="0" y="0"/>
          <a:chExt cx="0" cy="0"/>
        </a:xfrm>
      </p:grpSpPr>
      <p:sp>
        <p:nvSpPr>
          <p:cNvPr id="252" name="Google Shape;252;p11:notes">
            <a:extLst>
              <a:ext uri="{FF2B5EF4-FFF2-40B4-BE49-F238E27FC236}">
                <a16:creationId xmlns:a16="http://schemas.microsoft.com/office/drawing/2014/main" id="{E25424DE-33FD-AF63-98F6-E3BD368E5AC8}"/>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3" name="Google Shape;253;p11:notes">
            <a:extLst>
              <a:ext uri="{FF2B5EF4-FFF2-40B4-BE49-F238E27FC236}">
                <a16:creationId xmlns:a16="http://schemas.microsoft.com/office/drawing/2014/main" id="{93C0B519-2303-2680-15A1-6E747D0EC4F2}"/>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05661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a:extLst>
            <a:ext uri="{FF2B5EF4-FFF2-40B4-BE49-F238E27FC236}">
              <a16:creationId xmlns:a16="http://schemas.microsoft.com/office/drawing/2014/main" id="{C49717AB-B26C-9D04-7D96-CDF24B404A26}"/>
            </a:ext>
          </a:extLst>
        </p:cNvPr>
        <p:cNvGrpSpPr/>
        <p:nvPr/>
      </p:nvGrpSpPr>
      <p:grpSpPr>
        <a:xfrm>
          <a:off x="0" y="0"/>
          <a:ext cx="0" cy="0"/>
          <a:chOff x="0" y="0"/>
          <a:chExt cx="0" cy="0"/>
        </a:xfrm>
      </p:grpSpPr>
      <p:sp>
        <p:nvSpPr>
          <p:cNvPr id="252" name="Google Shape;252;p11:notes">
            <a:extLst>
              <a:ext uri="{FF2B5EF4-FFF2-40B4-BE49-F238E27FC236}">
                <a16:creationId xmlns:a16="http://schemas.microsoft.com/office/drawing/2014/main" id="{ABA09CE3-E862-1495-C40E-937D59DDAEDD}"/>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3" name="Google Shape;253;p11:notes">
            <a:extLst>
              <a:ext uri="{FF2B5EF4-FFF2-40B4-BE49-F238E27FC236}">
                <a16:creationId xmlns:a16="http://schemas.microsoft.com/office/drawing/2014/main" id="{C379679A-43BD-768C-B841-730CB4DEDCD4}"/>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257362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a:extLst>
            <a:ext uri="{FF2B5EF4-FFF2-40B4-BE49-F238E27FC236}">
              <a16:creationId xmlns:a16="http://schemas.microsoft.com/office/drawing/2014/main" id="{60C4F9DF-1239-5EFD-D91D-E1C482DCDEE6}"/>
            </a:ext>
          </a:extLst>
        </p:cNvPr>
        <p:cNvGrpSpPr/>
        <p:nvPr/>
      </p:nvGrpSpPr>
      <p:grpSpPr>
        <a:xfrm>
          <a:off x="0" y="0"/>
          <a:ext cx="0" cy="0"/>
          <a:chOff x="0" y="0"/>
          <a:chExt cx="0" cy="0"/>
        </a:xfrm>
      </p:grpSpPr>
      <p:sp>
        <p:nvSpPr>
          <p:cNvPr id="252" name="Google Shape;252;p11:notes">
            <a:extLst>
              <a:ext uri="{FF2B5EF4-FFF2-40B4-BE49-F238E27FC236}">
                <a16:creationId xmlns:a16="http://schemas.microsoft.com/office/drawing/2014/main" id="{10809670-42CA-ED76-D45D-F58F2F36D17B}"/>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3" name="Google Shape;253;p11:notes">
            <a:extLst>
              <a:ext uri="{FF2B5EF4-FFF2-40B4-BE49-F238E27FC236}">
                <a16:creationId xmlns:a16="http://schemas.microsoft.com/office/drawing/2014/main" id="{F7FD54AF-717F-C022-87CC-89915D1258B6}"/>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014670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latin typeface="Calibri" panose="020F0502020204030204" pitchFamily="34" charset="0"/>
                <a:cs typeface="Calibri" panose="020F0502020204030204" pitchFamily="34" charset="0"/>
              </a:rPr>
              <a:pPr/>
              <a:t>13</a:t>
            </a:fld>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799079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latin typeface="Calibri" panose="020F0502020204030204" pitchFamily="34" charset="0"/>
                <a:cs typeface="Calibri" panose="020F0502020204030204" pitchFamily="34" charset="0"/>
              </a:rPr>
              <a:pPr/>
              <a:t>14</a:t>
            </a:fld>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308385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latin typeface="Calibri" panose="020F0502020204030204" pitchFamily="34" charset="0"/>
                <a:cs typeface="Calibri" panose="020F0502020204030204" pitchFamily="34" charset="0"/>
              </a:rPr>
              <a:pPr/>
              <a:t>15</a:t>
            </a:fld>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445940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latin typeface="Calibri" panose="020F0502020204030204" pitchFamily="34" charset="0"/>
                <a:cs typeface="Calibri" panose="020F0502020204030204" pitchFamily="34" charset="0"/>
              </a:rPr>
              <a:pPr/>
              <a:t>16</a:t>
            </a:fld>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521233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latin typeface="Calibri" panose="020F0502020204030204" pitchFamily="34" charset="0"/>
                <a:cs typeface="Calibri" panose="020F0502020204030204" pitchFamily="34" charset="0"/>
              </a:rPr>
              <a:pPr/>
              <a:t>18</a:t>
            </a:fld>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731036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latin typeface="Calibri" panose="020F0502020204030204" pitchFamily="34" charset="0"/>
                <a:cs typeface="Calibri" panose="020F0502020204030204" pitchFamily="34" charset="0"/>
              </a:rPr>
              <a:pPr/>
              <a:t>19</a:t>
            </a:fld>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817654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latin typeface="Calibri" panose="020F0502020204030204" pitchFamily="34" charset="0"/>
                <a:cs typeface="Calibri" panose="020F0502020204030204" pitchFamily="34" charset="0"/>
              </a:rPr>
              <a:pPr/>
              <a:t>20</a:t>
            </a:fld>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035549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latin typeface="Calibri" panose="020F0502020204030204" pitchFamily="34" charset="0"/>
                <a:cs typeface="Calibri" panose="020F0502020204030204" pitchFamily="34" charset="0"/>
              </a:rPr>
              <a:pPr/>
              <a:t>21</a:t>
            </a:fld>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846548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latin typeface="Calibri" panose="020F0502020204030204" pitchFamily="34" charset="0"/>
                <a:cs typeface="Calibri" panose="020F0502020204030204" pitchFamily="34" charset="0"/>
              </a:rPr>
              <a:pPr/>
              <a:t>23</a:t>
            </a:fld>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878216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latin typeface="Calibri" panose="020F0502020204030204" pitchFamily="34" charset="0"/>
                <a:cs typeface="Calibri" panose="020F0502020204030204" pitchFamily="34" charset="0"/>
              </a:rPr>
              <a:pPr/>
              <a:t>24</a:t>
            </a:fld>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700240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latin typeface="Calibri" panose="020F0502020204030204" pitchFamily="34" charset="0"/>
                <a:cs typeface="Calibri" panose="020F0502020204030204" pitchFamily="34" charset="0"/>
              </a:rPr>
              <a:pPr/>
              <a:t>25</a:t>
            </a:fld>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590166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latin typeface="Calibri" panose="020F0502020204030204" pitchFamily="34" charset="0"/>
                <a:cs typeface="Calibri" panose="020F0502020204030204" pitchFamily="34" charset="0"/>
              </a:rPr>
              <a:pPr/>
              <a:t>26</a:t>
            </a:fld>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219113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latin typeface="Calibri" panose="020F0502020204030204" pitchFamily="34" charset="0"/>
                <a:cs typeface="Calibri" panose="020F0502020204030204" pitchFamily="34" charset="0"/>
              </a:rPr>
              <a:pPr/>
              <a:t>27</a:t>
            </a:fld>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307002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a:extLst>
            <a:ext uri="{FF2B5EF4-FFF2-40B4-BE49-F238E27FC236}">
              <a16:creationId xmlns:a16="http://schemas.microsoft.com/office/drawing/2014/main" id="{DCAE253E-D045-FA8A-0B68-E8F0D77F0180}"/>
            </a:ext>
          </a:extLst>
        </p:cNvPr>
        <p:cNvGrpSpPr/>
        <p:nvPr/>
      </p:nvGrpSpPr>
      <p:grpSpPr>
        <a:xfrm>
          <a:off x="0" y="0"/>
          <a:ext cx="0" cy="0"/>
          <a:chOff x="0" y="0"/>
          <a:chExt cx="0" cy="0"/>
        </a:xfrm>
      </p:grpSpPr>
      <p:sp>
        <p:nvSpPr>
          <p:cNvPr id="264" name="Google Shape;264;p13:notes">
            <a:extLst>
              <a:ext uri="{FF2B5EF4-FFF2-40B4-BE49-F238E27FC236}">
                <a16:creationId xmlns:a16="http://schemas.microsoft.com/office/drawing/2014/main" id="{D5DE627F-882C-9DDC-89EB-E90FACF90EF6}"/>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65" name="Google Shape;265;p13:notes">
            <a:extLst>
              <a:ext uri="{FF2B5EF4-FFF2-40B4-BE49-F238E27FC236}">
                <a16:creationId xmlns:a16="http://schemas.microsoft.com/office/drawing/2014/main" id="{90E2C333-A1CA-48CA-817B-778746BD9544}"/>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6" name="Google Shape;266;p13:notes">
            <a:extLst>
              <a:ext uri="{FF2B5EF4-FFF2-40B4-BE49-F238E27FC236}">
                <a16:creationId xmlns:a16="http://schemas.microsoft.com/office/drawing/2014/main" id="{6DF28162-37E7-271F-1DF4-F2C9648D3A9A}"/>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28</a:t>
            </a:fld>
            <a:endParaRPr sz="1200" b="0" i="0" u="none" strike="noStrike" cap="none">
              <a:solidFill>
                <a:srgbClr val="000000"/>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29256708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65" name="Google Shape;265;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6" name="Google Shape;266;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29</a:t>
            </a:fld>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latin typeface="Calibri" panose="020F0502020204030204" pitchFamily="34" charset="0"/>
                <a:cs typeface="Calibri" panose="020F0502020204030204" pitchFamily="34" charset="0"/>
              </a:rPr>
              <a:pPr/>
              <a:t>30</a:t>
            </a:fld>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486854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latin typeface="Calibri" panose="020F0502020204030204" pitchFamily="34" charset="0"/>
                <a:cs typeface="Calibri" panose="020F0502020204030204" pitchFamily="34" charset="0"/>
              </a:rPr>
              <a:pPr/>
              <a:t>31</a:t>
            </a:fld>
            <a:endParaRPr lang="en-GB" dirty="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967060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a:extLst>
            <a:ext uri="{FF2B5EF4-FFF2-40B4-BE49-F238E27FC236}">
              <a16:creationId xmlns:a16="http://schemas.microsoft.com/office/drawing/2014/main" id="{3B1458B2-CF19-6685-D6EF-4DEE4A6A7240}"/>
            </a:ext>
          </a:extLst>
        </p:cNvPr>
        <p:cNvGrpSpPr/>
        <p:nvPr/>
      </p:nvGrpSpPr>
      <p:grpSpPr>
        <a:xfrm>
          <a:off x="0" y="0"/>
          <a:ext cx="0" cy="0"/>
          <a:chOff x="0" y="0"/>
          <a:chExt cx="0" cy="0"/>
        </a:xfrm>
      </p:grpSpPr>
      <p:sp>
        <p:nvSpPr>
          <p:cNvPr id="75" name="Google Shape;75;p1:notes">
            <a:extLst>
              <a:ext uri="{FF2B5EF4-FFF2-40B4-BE49-F238E27FC236}">
                <a16:creationId xmlns:a16="http://schemas.microsoft.com/office/drawing/2014/main" id="{42A2C363-7D43-F4A0-82A9-B6E461CDD27B}"/>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6" name="Google Shape;76;p1:notes">
            <a:extLst>
              <a:ext uri="{FF2B5EF4-FFF2-40B4-BE49-F238E27FC236}">
                <a16:creationId xmlns:a16="http://schemas.microsoft.com/office/drawing/2014/main" id="{015D8586-9450-4426-8F19-A571B500A04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126928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22AA326-042D-4CDE-AABA-13DADAA76B42}" type="slidenum">
              <a:rPr kumimoji="0" lang="en-GB"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Calibri" panose="020F050202020403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spTree>
    <p:extLst>
      <p:ext uri="{BB962C8B-B14F-4D97-AF65-F5344CB8AC3E}">
        <p14:creationId xmlns:p14="http://schemas.microsoft.com/office/powerpoint/2010/main" val="31854884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22AA326-042D-4CDE-AABA-13DADAA76B42}" type="slidenum">
              <a:rPr kumimoji="0" lang="en-GB"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Calibri" panose="020F050202020403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spTree>
    <p:extLst>
      <p:ext uri="{BB962C8B-B14F-4D97-AF65-F5344CB8AC3E}">
        <p14:creationId xmlns:p14="http://schemas.microsoft.com/office/powerpoint/2010/main" val="13546978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22AA326-042D-4CDE-AABA-13DADAA76B42}" type="slidenum">
              <a:rPr kumimoji="0" lang="en-GB"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Calibri" panose="020F050202020403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spTree>
    <p:extLst>
      <p:ext uri="{BB962C8B-B14F-4D97-AF65-F5344CB8AC3E}">
        <p14:creationId xmlns:p14="http://schemas.microsoft.com/office/powerpoint/2010/main" val="75242095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22AA326-042D-4CDE-AABA-13DADAA76B42}" type="slidenum">
              <a:rPr kumimoji="0" lang="en-GB"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Calibri" panose="020F050202020403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p:txBody>
      </p:sp>
    </p:spTree>
    <p:extLst>
      <p:ext uri="{BB962C8B-B14F-4D97-AF65-F5344CB8AC3E}">
        <p14:creationId xmlns:p14="http://schemas.microsoft.com/office/powerpoint/2010/main" val="4144411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1D1C8F0-05FD-46A9-9042-413CDFF21247}" type="slidenum">
              <a:rPr kumimoji="0" lang="en-GB" sz="1200" b="0" i="0" u="none" strike="noStrike" kern="1200" cap="none" spc="0" normalizeH="0" baseline="0" noProof="0" smtClean="0">
                <a:ln>
                  <a:noFill/>
                </a:ln>
                <a:solidFill>
                  <a:prstClr val="black"/>
                </a:solidFill>
                <a:effectLst/>
                <a:uLnTx/>
                <a:uFillTx/>
                <a:latin typeface="Calibri" panose="020F0502020204030204" pitchFamily="34" charset="0"/>
                <a:ea typeface="ＭＳ Ｐゴシック"/>
                <a:cs typeface="ＭＳ Ｐゴシック"/>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ＭＳ Ｐゴシック"/>
              <a:cs typeface="ＭＳ Ｐゴシック"/>
            </a:endParaRPr>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endParaRPr lang="en-GB" sz="1200" dirty="0"/>
          </a:p>
        </p:txBody>
      </p:sp>
    </p:spTree>
    <p:extLst>
      <p:ext uri="{BB962C8B-B14F-4D97-AF65-F5344CB8AC3E}">
        <p14:creationId xmlns:p14="http://schemas.microsoft.com/office/powerpoint/2010/main" val="344713562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22AA326-042D-4CDE-AABA-13DADAA76B42}" type="slidenum">
              <a:rPr kumimoji="0" lang="en-GB"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Calibri" panose="020F050202020403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spTree>
    <p:extLst>
      <p:ext uri="{BB962C8B-B14F-4D97-AF65-F5344CB8AC3E}">
        <p14:creationId xmlns:p14="http://schemas.microsoft.com/office/powerpoint/2010/main" val="32821507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1F4EFED-0B50-4662-A31D-D6BFC7BF27F9}" type="slidenum">
              <a:rPr kumimoji="0" lang="en-GB" sz="1200" b="0" i="0" u="none" strike="noStrike" kern="1200" cap="none" spc="0" normalizeH="0" baseline="0" noProof="0">
                <a:ln>
                  <a:noFill/>
                </a:ln>
                <a:solidFill>
                  <a:prstClr val="black"/>
                </a:solidFill>
                <a:effectLst/>
                <a:uLnTx/>
                <a:uFillTx/>
                <a:latin typeface="Calibri" panose="020F0502020204030204" pitchFamily="34" charset="0"/>
                <a:ea typeface="+mn-ea"/>
                <a:cs typeface="Calibri" panose="020F050202020403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p:txBody>
          <a:bodyPr/>
          <a:lstStyle/>
          <a:p>
            <a:endParaRPr lang="en-GB" dirty="0">
              <a:cs typeface="Times New Roman" pitchFamily="18" charset="0"/>
            </a:endParaRPr>
          </a:p>
        </p:txBody>
      </p:sp>
    </p:spTree>
    <p:extLst>
      <p:ext uri="{BB962C8B-B14F-4D97-AF65-F5344CB8AC3E}">
        <p14:creationId xmlns:p14="http://schemas.microsoft.com/office/powerpoint/2010/main" val="4181844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43CD02-1900-3E29-9E71-8E7CF21E26F1}"/>
            </a:ext>
          </a:extLst>
        </p:cNvPr>
        <p:cNvGrpSpPr/>
        <p:nvPr/>
      </p:nvGrpSpPr>
      <p:grpSpPr>
        <a:xfrm>
          <a:off x="0" y="0"/>
          <a:ext cx="0" cy="0"/>
          <a:chOff x="0" y="0"/>
          <a:chExt cx="0" cy="0"/>
        </a:xfrm>
      </p:grpSpPr>
      <p:sp>
        <p:nvSpPr>
          <p:cNvPr id="7" name="Rectangle 1031">
            <a:extLst>
              <a:ext uri="{FF2B5EF4-FFF2-40B4-BE49-F238E27FC236}">
                <a16:creationId xmlns:a16="http://schemas.microsoft.com/office/drawing/2014/main" id="{26992134-4BC3-A82D-C0C7-212D5A1A8D5B}"/>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1F4EFED-0B50-4662-A31D-D6BFC7BF27F9}" type="slidenum">
              <a:rPr kumimoji="0" lang="en-GB" sz="1200" b="0" i="0" u="none" strike="noStrike" kern="1200" cap="none" spc="0" normalizeH="0" baseline="0" noProof="0">
                <a:ln>
                  <a:noFill/>
                </a:ln>
                <a:solidFill>
                  <a:prstClr val="black"/>
                </a:solidFill>
                <a:effectLst/>
                <a:uLnTx/>
                <a:uFillTx/>
                <a:latin typeface="Calibri" panose="020F0502020204030204" pitchFamily="34" charset="0"/>
                <a:ea typeface="+mn-ea"/>
                <a:cs typeface="Calibri" panose="020F050202020403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sp>
        <p:nvSpPr>
          <p:cNvPr id="49154" name="Rectangle 2">
            <a:extLst>
              <a:ext uri="{FF2B5EF4-FFF2-40B4-BE49-F238E27FC236}">
                <a16:creationId xmlns:a16="http://schemas.microsoft.com/office/drawing/2014/main" id="{43EDD842-4DEB-7BA9-FDA7-3D7BE5A41CF9}"/>
              </a:ext>
            </a:extLst>
          </p:cNvPr>
          <p:cNvSpPr>
            <a:spLocks noGrp="1" noRot="1" noChangeAspect="1" noChangeArrowheads="1" noTextEdit="1"/>
          </p:cNvSpPr>
          <p:nvPr>
            <p:ph type="sldImg"/>
          </p:nvPr>
        </p:nvSpPr>
        <p:spPr>
          <a:ln/>
        </p:spPr>
      </p:sp>
      <p:sp>
        <p:nvSpPr>
          <p:cNvPr id="49155" name="Rectangle 3">
            <a:extLst>
              <a:ext uri="{FF2B5EF4-FFF2-40B4-BE49-F238E27FC236}">
                <a16:creationId xmlns:a16="http://schemas.microsoft.com/office/drawing/2014/main" id="{5B55288C-405F-6641-C110-9CA4A7DDFC0F}"/>
              </a:ext>
            </a:extLst>
          </p:cNvPr>
          <p:cNvSpPr>
            <a:spLocks noGrp="1" noChangeArrowheads="1"/>
          </p:cNvSpPr>
          <p:nvPr>
            <p:ph type="body" idx="1"/>
          </p:nvPr>
        </p:nvSpPr>
        <p:spPr/>
        <p:txBody>
          <a:bodyPr/>
          <a:lstStyle/>
          <a:p>
            <a:endParaRPr lang="en-GB" dirty="0">
              <a:cs typeface="Times New Roman" pitchFamily="18" charset="0"/>
            </a:endParaRPr>
          </a:p>
        </p:txBody>
      </p:sp>
    </p:spTree>
    <p:extLst>
      <p:ext uri="{BB962C8B-B14F-4D97-AF65-F5344CB8AC3E}">
        <p14:creationId xmlns:p14="http://schemas.microsoft.com/office/powerpoint/2010/main" val="356913605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B722C7-12A7-374E-DB93-1C63ED4A391A}"/>
            </a:ext>
          </a:extLst>
        </p:cNvPr>
        <p:cNvGrpSpPr/>
        <p:nvPr/>
      </p:nvGrpSpPr>
      <p:grpSpPr>
        <a:xfrm>
          <a:off x="0" y="0"/>
          <a:ext cx="0" cy="0"/>
          <a:chOff x="0" y="0"/>
          <a:chExt cx="0" cy="0"/>
        </a:xfrm>
      </p:grpSpPr>
      <p:sp>
        <p:nvSpPr>
          <p:cNvPr id="7" name="Rectangle 1031">
            <a:extLst>
              <a:ext uri="{FF2B5EF4-FFF2-40B4-BE49-F238E27FC236}">
                <a16:creationId xmlns:a16="http://schemas.microsoft.com/office/drawing/2014/main" id="{D2F71A41-8EA1-3897-49DA-286CFA7B2D1D}"/>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1F4EFED-0B50-4662-A31D-D6BFC7BF27F9}" type="slidenum">
              <a:rPr kumimoji="0" lang="en-GB" sz="1200" b="0" i="0" u="none" strike="noStrike" kern="1200" cap="none" spc="0" normalizeH="0" baseline="0" noProof="0">
                <a:ln>
                  <a:noFill/>
                </a:ln>
                <a:solidFill>
                  <a:prstClr val="black"/>
                </a:solidFill>
                <a:effectLst/>
                <a:uLnTx/>
                <a:uFillTx/>
                <a:latin typeface="Calibri" panose="020F0502020204030204" pitchFamily="34" charset="0"/>
                <a:ea typeface="+mn-ea"/>
                <a:cs typeface="Calibri" panose="020F050202020403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endParaRPr>
          </a:p>
        </p:txBody>
      </p:sp>
      <p:sp>
        <p:nvSpPr>
          <p:cNvPr id="49154" name="Rectangle 2">
            <a:extLst>
              <a:ext uri="{FF2B5EF4-FFF2-40B4-BE49-F238E27FC236}">
                <a16:creationId xmlns:a16="http://schemas.microsoft.com/office/drawing/2014/main" id="{D296F8DF-6F55-E082-94A6-119D68784C36}"/>
              </a:ext>
            </a:extLst>
          </p:cNvPr>
          <p:cNvSpPr>
            <a:spLocks noGrp="1" noRot="1" noChangeAspect="1" noChangeArrowheads="1" noTextEdit="1"/>
          </p:cNvSpPr>
          <p:nvPr>
            <p:ph type="sldImg"/>
          </p:nvPr>
        </p:nvSpPr>
        <p:spPr>
          <a:ln/>
        </p:spPr>
      </p:sp>
      <p:sp>
        <p:nvSpPr>
          <p:cNvPr id="49155" name="Rectangle 3">
            <a:extLst>
              <a:ext uri="{FF2B5EF4-FFF2-40B4-BE49-F238E27FC236}">
                <a16:creationId xmlns:a16="http://schemas.microsoft.com/office/drawing/2014/main" id="{A8C12F2A-A397-DB36-0DE3-08D909ED97AD}"/>
              </a:ext>
            </a:extLst>
          </p:cNvPr>
          <p:cNvSpPr>
            <a:spLocks noGrp="1" noChangeArrowheads="1"/>
          </p:cNvSpPr>
          <p:nvPr>
            <p:ph type="body" idx="1"/>
          </p:nvPr>
        </p:nvSpPr>
        <p:spPr/>
        <p:txBody>
          <a:bodyPr/>
          <a:lstStyle/>
          <a:p>
            <a:endParaRPr lang="en-GB" dirty="0">
              <a:cs typeface="Times New Roman" pitchFamily="18" charset="0"/>
            </a:endParaRPr>
          </a:p>
        </p:txBody>
      </p:sp>
    </p:spTree>
    <p:extLst>
      <p:ext uri="{BB962C8B-B14F-4D97-AF65-F5344CB8AC3E}">
        <p14:creationId xmlns:p14="http://schemas.microsoft.com/office/powerpoint/2010/main" val="362392100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2AA326-042D-4CDE-AABA-13DADAA76B42}" type="slidenum">
              <a:rPr lang="en-GB" smtClean="0">
                <a:latin typeface="Calibri" panose="020F0502020204030204" pitchFamily="34" charset="0"/>
                <a:cs typeface="Calibri" panose="020F0502020204030204" pitchFamily="34" charset="0"/>
              </a:rPr>
              <a:pPr/>
              <a:t>44</a:t>
            </a:fld>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8410131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a:extLst>
            <a:ext uri="{FF2B5EF4-FFF2-40B4-BE49-F238E27FC236}">
              <a16:creationId xmlns:a16="http://schemas.microsoft.com/office/drawing/2014/main" id="{05127C07-73AC-D0AC-D637-A3FF413AA377}"/>
            </a:ext>
          </a:extLst>
        </p:cNvPr>
        <p:cNvGrpSpPr/>
        <p:nvPr/>
      </p:nvGrpSpPr>
      <p:grpSpPr>
        <a:xfrm>
          <a:off x="0" y="0"/>
          <a:ext cx="0" cy="0"/>
          <a:chOff x="0" y="0"/>
          <a:chExt cx="0" cy="0"/>
        </a:xfrm>
      </p:grpSpPr>
      <p:sp>
        <p:nvSpPr>
          <p:cNvPr id="252" name="Google Shape;252;p11:notes">
            <a:extLst>
              <a:ext uri="{FF2B5EF4-FFF2-40B4-BE49-F238E27FC236}">
                <a16:creationId xmlns:a16="http://schemas.microsoft.com/office/drawing/2014/main" id="{0F988609-E62A-A1F9-8D4C-1B2AA6D45628}"/>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3" name="Google Shape;253;p11:notes">
            <a:extLst>
              <a:ext uri="{FF2B5EF4-FFF2-40B4-BE49-F238E27FC236}">
                <a16:creationId xmlns:a16="http://schemas.microsoft.com/office/drawing/2014/main" id="{F3DA3467-FF95-D804-87CB-5CCF9D6725E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6944957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2AA326-042D-4CDE-AABA-13DADAA76B42}" type="slidenum">
              <a:rPr lang="en-GB" smtClean="0">
                <a:latin typeface="Calibri" panose="020F0502020204030204" pitchFamily="34" charset="0"/>
                <a:cs typeface="Calibri" panose="020F0502020204030204" pitchFamily="34" charset="0"/>
              </a:rPr>
              <a:pPr/>
              <a:t>49</a:t>
            </a:fld>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9531703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9" name="Google Shape;25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eur01.safelinks.protection.outlook.com/?url=https%3A%2F%2Fmoodle.uwtsd.ac.uk%2Fmod%2Fscorm%2Fplayer.php%3Fa%3D7713%26currentorg%3Darticulate_rise%26scoid%3D16959%26sesskey%3DoX2GOodlen%26display%3Dpopup%26mode%3Dnormal&amp;data=05%7C02%7Cm.ibrahim%40uwtsd.ac.uk%7C27a2e79dbc4c471f3dbd08dd97977877%7C4e0f11f9046e45059cb8db2152311e21%7C0%7C0%7C638833399067556545%7CUnknown%7CTWFpbGZsb3d8eyJFbXB0eU1hcGkiOnRydWUsIlYiOiIwLjAuMDAwMCIsIlAiOiJXaW4zMiIsIkFOIjoiTWFpbCIsIldUIjoyfQ%3D%3D%7C0%7C%7C%7C&amp;sdata=Las5KGVU9glq0xu%2FYss24tzYnJX8H3mLW%2FEBoX4kwVg%3D&amp;reserved=0"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3"/>
          <p:cNvSpPr txBox="1">
            <a:spLocks noGrp="1"/>
          </p:cNvSpPr>
          <p:nvPr>
            <p:ph type="ctrTitle"/>
          </p:nvPr>
        </p:nvSpPr>
        <p:spPr>
          <a:xfrm>
            <a:off x="225649" y="4320792"/>
            <a:ext cx="6064620" cy="1566360"/>
          </a:xfrm>
          <a:prstGeom prst="rect">
            <a:avLst/>
          </a:prstGeom>
          <a:noFill/>
          <a:ln>
            <a:noFill/>
          </a:ln>
        </p:spPr>
        <p:txBody>
          <a:bodyPr spcFirstLastPara="1" wrap="square" lIns="91425" tIns="45700" rIns="91425" bIns="45700" anchor="ctr" anchorCtr="0">
            <a:normAutofit fontScale="90000"/>
          </a:bodyPr>
          <a:lstStyle/>
          <a:p>
            <a:pPr marL="0" lvl="0" indent="0" algn="l" rtl="0">
              <a:spcBef>
                <a:spcPts val="0"/>
              </a:spcBef>
              <a:spcAft>
                <a:spcPts val="0"/>
              </a:spcAft>
              <a:buClr>
                <a:schemeClr val="dk1"/>
              </a:buClr>
              <a:buSzPct val="73333"/>
              <a:buFont typeface="Open Sans"/>
              <a:buNone/>
            </a:pPr>
            <a:r>
              <a:rPr lang="en-GB" sz="3200" b="1" dirty="0">
                <a:solidFill>
                  <a:srgbClr val="FFFF99"/>
                </a:solidFill>
                <a:latin typeface="Calibri" panose="020F0502020204030204" pitchFamily="34" charset="0"/>
                <a:ea typeface="Calibri" panose="020F0502020204030204" pitchFamily="34" charset="0"/>
                <a:cs typeface="Calibri" panose="020F0502020204030204" pitchFamily="34" charset="0"/>
              </a:rPr>
              <a:t>Workshop 2.2 – </a:t>
            </a:r>
            <a:br>
              <a:rPr lang="en-GB" sz="3200" b="1" dirty="0">
                <a:solidFill>
                  <a:srgbClr val="FFFF99"/>
                </a:solidFill>
                <a:latin typeface="Calibri" panose="020F0502020204030204" pitchFamily="34" charset="0"/>
                <a:ea typeface="Calibri" panose="020F0502020204030204" pitchFamily="34" charset="0"/>
                <a:cs typeface="Calibri" panose="020F0502020204030204" pitchFamily="34" charset="0"/>
              </a:rPr>
            </a:br>
            <a:r>
              <a:rPr lang="en-GB" sz="3200" b="1" dirty="0">
                <a:solidFill>
                  <a:srgbClr val="FFFF99"/>
                </a:solidFill>
                <a:latin typeface="Calibri" panose="020F0502020204030204" pitchFamily="34" charset="0"/>
                <a:ea typeface="Calibri" panose="020F0502020204030204" pitchFamily="34" charset="0"/>
                <a:cs typeface="Calibri" panose="020F0502020204030204" pitchFamily="34" charset="0"/>
              </a:rPr>
              <a:t>Part I: Literature Review</a:t>
            </a:r>
            <a:br>
              <a:rPr lang="en-GB" sz="3200" b="1" dirty="0">
                <a:solidFill>
                  <a:srgbClr val="FFFF99"/>
                </a:solidFill>
                <a:latin typeface="Calibri" panose="020F0502020204030204" pitchFamily="34" charset="0"/>
                <a:ea typeface="Calibri" panose="020F0502020204030204" pitchFamily="34" charset="0"/>
                <a:cs typeface="Calibri" panose="020F0502020204030204" pitchFamily="34" charset="0"/>
              </a:rPr>
            </a:br>
            <a:r>
              <a:rPr lang="en-GB" sz="3200" b="1" dirty="0">
                <a:solidFill>
                  <a:srgbClr val="FFFF99"/>
                </a:solidFill>
                <a:latin typeface="Calibri" panose="020F0502020204030204" pitchFamily="34" charset="0"/>
                <a:ea typeface="Calibri" panose="020F0502020204030204" pitchFamily="34" charset="0"/>
                <a:cs typeface="Calibri" panose="020F0502020204030204" pitchFamily="34" charset="0"/>
              </a:rPr>
              <a:t>Part II: Hypothesis/research question development</a:t>
            </a:r>
            <a:endParaRPr sz="2800" dirty="0">
              <a:solidFill>
                <a:srgbClr val="FFFE99"/>
              </a:solidFill>
              <a:latin typeface="Calibri" panose="020F0502020204030204" pitchFamily="34" charset="0"/>
              <a:ea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55A04045-1FB5-7B92-B97A-D19AA285A61F}"/>
              </a:ext>
            </a:extLst>
          </p:cNvPr>
          <p:cNvSpPr txBox="1"/>
          <p:nvPr/>
        </p:nvSpPr>
        <p:spPr>
          <a:xfrm>
            <a:off x="5083012" y="659011"/>
            <a:ext cx="6828183" cy="2769989"/>
          </a:xfrm>
          <a:prstGeom prst="rect">
            <a:avLst/>
          </a:prstGeom>
          <a:noFill/>
        </p:spPr>
        <p:txBody>
          <a:bodyPr wrap="square">
            <a:spAutoFit/>
          </a:bodyPr>
          <a:lstStyle/>
          <a:p>
            <a:pPr algn="ctr"/>
            <a:r>
              <a:rPr lang="en-GB" sz="5400" b="1" dirty="0">
                <a:ln w="13462">
                  <a:solidFill>
                    <a:schemeClr val="bg1"/>
                  </a:solidFill>
                  <a:prstDash val="solid"/>
                </a:ln>
                <a:solidFill>
                  <a:srgbClr val="FFC000"/>
                </a:solidFill>
                <a:effectLst>
                  <a:outerShdw dist="38100" dir="2700000" algn="bl" rotWithShape="0">
                    <a:schemeClr val="accent5"/>
                  </a:outerShdw>
                </a:effectLst>
                <a:latin typeface="Brush Script MT" panose="03060802040406070304" pitchFamily="66" charset="0"/>
                <a:cs typeface="Calibri" panose="020F0502020204030204" pitchFamily="34" charset="0"/>
              </a:rPr>
              <a:t> </a:t>
            </a:r>
            <a:r>
              <a:rPr lang="en-GB" sz="5400" b="1" dirty="0">
                <a:ln w="13462">
                  <a:solidFill>
                    <a:schemeClr val="tx1"/>
                  </a:solidFill>
                  <a:prstDash val="solid"/>
                </a:ln>
                <a:solidFill>
                  <a:srgbClr val="FFC000"/>
                </a:solidFill>
                <a:effectLst>
                  <a:outerShdw dist="38100" dir="2700000" algn="bl" rotWithShape="0">
                    <a:schemeClr val="accent5"/>
                  </a:outerShdw>
                </a:effectLst>
                <a:latin typeface="Brush Script MT" panose="03060802040406070304" pitchFamily="66" charset="0"/>
                <a:cs typeface="Calibri" panose="020F0502020204030204" pitchFamily="34" charset="0"/>
              </a:rPr>
              <a:t>Dissertation Module </a:t>
            </a:r>
            <a:br>
              <a:rPr lang="en-GB" sz="6600" b="1" dirty="0">
                <a:ln w="13462">
                  <a:solidFill>
                    <a:schemeClr val="bg1"/>
                  </a:solidFill>
                  <a:prstDash val="solid"/>
                </a:ln>
                <a:solidFill>
                  <a:srgbClr val="FFC000"/>
                </a:solidFill>
                <a:effectLst>
                  <a:outerShdw dist="38100" dir="2700000" algn="bl" rotWithShape="0">
                    <a:schemeClr val="accent5"/>
                  </a:outerShdw>
                </a:effectLst>
                <a:latin typeface="Brush Script MT" panose="03060802040406070304" pitchFamily="66" charset="0"/>
                <a:cs typeface="Calibri" panose="020F0502020204030204" pitchFamily="34" charset="0"/>
              </a:rPr>
            </a:br>
            <a:endParaRPr lang="en-GB" sz="6600" b="1" dirty="0">
              <a:ln w="13462">
                <a:solidFill>
                  <a:schemeClr val="bg1"/>
                </a:solidFill>
                <a:prstDash val="solid"/>
              </a:ln>
              <a:solidFill>
                <a:srgbClr val="FFC000"/>
              </a:solidFill>
              <a:effectLst>
                <a:outerShdw dist="38100" dir="2700000" algn="bl" rotWithShape="0">
                  <a:schemeClr val="accent5"/>
                </a:outerShdw>
              </a:effectLst>
              <a:latin typeface="Brush Script MT" panose="03060802040406070304" pitchFamily="66" charset="0"/>
              <a:cs typeface="Calibri" panose="020F0502020204030204" pitchFamily="34" charset="0"/>
            </a:endParaRPr>
          </a:p>
          <a:p>
            <a:pPr algn="ctr"/>
            <a:r>
              <a:rPr lang="en-GB" sz="5400" b="1" dirty="0">
                <a:ln w="13462">
                  <a:solidFill>
                    <a:schemeClr val="tx1"/>
                  </a:solidFill>
                  <a:prstDash val="solid"/>
                </a:ln>
                <a:solidFill>
                  <a:srgbClr val="FFC000"/>
                </a:solidFill>
                <a:effectLst>
                  <a:outerShdw dist="38100" dir="2700000" algn="bl" rotWithShape="0">
                    <a:schemeClr val="accent5"/>
                  </a:outerShdw>
                </a:effectLst>
                <a:latin typeface="Brush Script MT" panose="03060802040406070304" pitchFamily="66" charset="0"/>
                <a:cs typeface="Calibri" panose="020F0502020204030204" pitchFamily="34" charset="0"/>
              </a:rPr>
              <a:t>(LCMB7035)</a:t>
            </a:r>
            <a:endParaRPr lang="en-GB" sz="5400" b="1" dirty="0">
              <a:ln w="13462">
                <a:solidFill>
                  <a:schemeClr val="tx1"/>
                </a:solidFill>
                <a:prstDash val="solid"/>
              </a:ln>
              <a:solidFill>
                <a:srgbClr val="FFC000"/>
              </a:solidFill>
              <a:effectLst>
                <a:outerShdw dist="38100" dir="2700000" algn="bl" rotWithShape="0">
                  <a:schemeClr val="accent5"/>
                </a:outerShdw>
              </a:effectLst>
              <a:latin typeface="Brush Script MT" panose="03060802040406070304" pitchFamily="66"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B3597-2DF6-0FEB-3E0E-52DA442380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4B9CF2-8B29-3B92-D5D5-4435E17FFDE1}"/>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AE279EC0-6625-377D-184F-AEDB7B4691BB}"/>
              </a:ext>
            </a:extLst>
          </p:cNvPr>
          <p:cNvSpPr>
            <a:spLocks noGrp="1"/>
          </p:cNvSpPr>
          <p:nvPr>
            <p:ph idx="1"/>
          </p:nvPr>
        </p:nvSpPr>
        <p:spPr/>
        <p:txBody>
          <a:bodyPr/>
          <a:lstStyle/>
          <a:p>
            <a:r>
              <a:rPr lang="en-US" sz="2800" dirty="0" err="1">
                <a:latin typeface="Calibri" panose="020F0502020204030204" pitchFamily="34" charset="0"/>
                <a:ea typeface="Calibri" panose="020F0502020204030204" pitchFamily="34" charset="0"/>
                <a:cs typeface="Calibri" panose="020F0502020204030204" pitchFamily="34" charset="0"/>
              </a:rPr>
              <a:t>Pairwork</a:t>
            </a:r>
            <a:r>
              <a:rPr lang="en-US" sz="2800" dirty="0">
                <a:latin typeface="Calibri" panose="020F0502020204030204" pitchFamily="34" charset="0"/>
                <a:ea typeface="Calibri" panose="020F0502020204030204" pitchFamily="34" charset="0"/>
                <a:cs typeface="Calibri" panose="020F0502020204030204" pitchFamily="34" charset="0"/>
              </a:rPr>
              <a:t>. 10 – 20 minutes.</a:t>
            </a:r>
          </a:p>
          <a:p>
            <a:r>
              <a:rPr lang="en-US" sz="2800" dirty="0">
                <a:latin typeface="Calibri" panose="020F0502020204030204" pitchFamily="34" charset="0"/>
                <a:ea typeface="Calibri" panose="020F0502020204030204" pitchFamily="34" charset="0"/>
                <a:cs typeface="Calibri" panose="020F0502020204030204" pitchFamily="34" charset="0"/>
              </a:rPr>
              <a:t>Review last week:</a:t>
            </a:r>
          </a:p>
          <a:p>
            <a:pPr lvl="1"/>
            <a:r>
              <a:rPr lang="en-US" sz="2400" dirty="0">
                <a:latin typeface="Calibri" panose="020F0502020204030204" pitchFamily="34" charset="0"/>
                <a:ea typeface="Calibri" panose="020F0502020204030204" pitchFamily="34" charset="0"/>
                <a:cs typeface="Calibri" panose="020F0502020204030204" pitchFamily="34" charset="0"/>
              </a:rPr>
              <a:t>What is research?</a:t>
            </a:r>
          </a:p>
          <a:p>
            <a:pPr lvl="1"/>
            <a:r>
              <a:rPr lang="en-US" sz="2400" dirty="0">
                <a:latin typeface="Calibri" panose="020F0502020204030204" pitchFamily="34" charset="0"/>
                <a:ea typeface="Calibri" panose="020F0502020204030204" pitchFamily="34" charset="0"/>
                <a:cs typeface="Calibri" panose="020F0502020204030204" pitchFamily="34" charset="0"/>
              </a:rPr>
              <a:t>What is the process of doing research?</a:t>
            </a:r>
          </a:p>
          <a:p>
            <a:r>
              <a:rPr lang="en-US" sz="2800" dirty="0">
                <a:latin typeface="Calibri" panose="020F0502020204030204" pitchFamily="34" charset="0"/>
                <a:ea typeface="Calibri" panose="020F0502020204030204" pitchFamily="34" charset="0"/>
                <a:cs typeface="Calibri" panose="020F0502020204030204" pitchFamily="34" charset="0"/>
              </a:rPr>
              <a:t>Review your first meeting with your supervisor:</a:t>
            </a:r>
          </a:p>
          <a:p>
            <a:pPr lvl="1"/>
            <a:r>
              <a:rPr lang="en-US" sz="2400" dirty="0">
                <a:latin typeface="Calibri" panose="020F0502020204030204" pitchFamily="34" charset="0"/>
                <a:ea typeface="Calibri" panose="020F0502020204030204" pitchFamily="34" charset="0"/>
                <a:cs typeface="Calibri" panose="020F0502020204030204" pitchFamily="34" charset="0"/>
              </a:rPr>
              <a:t>What have you learned from that meeting</a:t>
            </a:r>
          </a:p>
          <a:p>
            <a:pPr lvl="1"/>
            <a:r>
              <a:rPr lang="en-US" sz="2400" dirty="0">
                <a:latin typeface="Calibri" panose="020F0502020204030204" pitchFamily="34" charset="0"/>
                <a:ea typeface="Calibri" panose="020F0502020204030204" pitchFamily="34" charset="0"/>
                <a:cs typeface="Calibri" panose="020F0502020204030204" pitchFamily="34" charset="0"/>
              </a:rPr>
              <a:t>What are the next steps that you are to follow to develop your work?</a:t>
            </a:r>
          </a:p>
        </p:txBody>
      </p:sp>
      <p:sp>
        <p:nvSpPr>
          <p:cNvPr id="4" name="Slide Number Placeholder 3">
            <a:extLst>
              <a:ext uri="{FF2B5EF4-FFF2-40B4-BE49-F238E27FC236}">
                <a16:creationId xmlns:a16="http://schemas.microsoft.com/office/drawing/2014/main" id="{52BD00D7-B16F-8BC2-5C86-C7853F031239}"/>
              </a:ext>
            </a:extLst>
          </p:cNvPr>
          <p:cNvSpPr>
            <a:spLocks noGrp="1"/>
          </p:cNvSpPr>
          <p:nvPr>
            <p:ph type="sldNum" sz="quarter" idx="12"/>
          </p:nvPr>
        </p:nvSpPr>
        <p:spPr/>
        <p:txBody>
          <a:bodyPr/>
          <a:lstStyle/>
          <a:p>
            <a:pPr>
              <a:defRPr/>
            </a:pPr>
            <a:fld id="{6B9CAAEB-5DD4-4716-AEA0-BEF1B1D22BD1}" type="slidenum">
              <a:rPr lang="en-US" altLang="en-US" smtClean="0"/>
              <a:pPr>
                <a:defRPr/>
              </a:pPr>
              <a:t>2</a:t>
            </a:fld>
            <a:endParaRPr lang="en-US" altLang="en-US"/>
          </a:p>
        </p:txBody>
      </p:sp>
    </p:spTree>
    <p:extLst>
      <p:ext uri="{BB962C8B-B14F-4D97-AF65-F5344CB8AC3E}">
        <p14:creationId xmlns:p14="http://schemas.microsoft.com/office/powerpoint/2010/main" val="884632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398BC-DEA9-870E-4744-1D6445298D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6A0467-2E25-2FDB-FC2A-2B9A7F6E8B9F}"/>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0D6B4C99-1770-2010-ADE5-E6C6542C80F4}"/>
              </a:ext>
            </a:extLst>
          </p:cNvPr>
          <p:cNvSpPr>
            <a:spLocks noGrp="1"/>
          </p:cNvSpPr>
          <p:nvPr>
            <p:ph idx="1"/>
          </p:nvPr>
        </p:nvSpPr>
        <p:spPr/>
        <p:txBody>
          <a:bodyPr/>
          <a:lstStyle/>
          <a:p>
            <a:r>
              <a:rPr lang="en-US" sz="2800" dirty="0" err="1">
                <a:latin typeface="Calibri" panose="020F0502020204030204" pitchFamily="34" charset="0"/>
                <a:ea typeface="Calibri" panose="020F0502020204030204" pitchFamily="34" charset="0"/>
                <a:cs typeface="Calibri" panose="020F0502020204030204" pitchFamily="34" charset="0"/>
              </a:rPr>
              <a:t>Pairwork</a:t>
            </a:r>
            <a:r>
              <a:rPr lang="en-US" sz="2800" dirty="0">
                <a:latin typeface="Calibri" panose="020F0502020204030204" pitchFamily="34" charset="0"/>
                <a:ea typeface="Calibri" panose="020F0502020204030204" pitchFamily="34" charset="0"/>
                <a:cs typeface="Calibri" panose="020F0502020204030204" pitchFamily="34" charset="0"/>
              </a:rPr>
              <a:t> / Independent work. </a:t>
            </a:r>
            <a:r>
              <a:rPr lang="en-US" sz="2800">
                <a:latin typeface="Calibri" panose="020F0502020204030204" pitchFamily="34" charset="0"/>
                <a:ea typeface="Calibri" panose="020F0502020204030204" pitchFamily="34" charset="0"/>
                <a:cs typeface="Calibri" panose="020F0502020204030204" pitchFamily="34" charset="0"/>
              </a:rPr>
              <a:t>10 – 20 minutes.</a:t>
            </a:r>
          </a:p>
          <a:p>
            <a:r>
              <a:rPr lang="en-US" sz="2800" dirty="0">
                <a:latin typeface="Calibri" panose="020F0502020204030204" pitchFamily="34" charset="0"/>
                <a:ea typeface="Calibri" panose="020F0502020204030204" pitchFamily="34" charset="0"/>
                <a:cs typeface="Calibri" panose="020F0502020204030204" pitchFamily="34" charset="0"/>
              </a:rPr>
              <a:t>What independent tasks have you completed?</a:t>
            </a:r>
          </a:p>
          <a:p>
            <a:r>
              <a:rPr lang="en-US" sz="2800" dirty="0">
                <a:latin typeface="Calibri" panose="020F0502020204030204" pitchFamily="34" charset="0"/>
                <a:ea typeface="Calibri" panose="020F0502020204030204" pitchFamily="34" charset="0"/>
                <a:cs typeface="Calibri" panose="020F0502020204030204" pitchFamily="34" charset="0"/>
              </a:rPr>
              <a:t>Discuss your findings or insights from those independent tasks.</a:t>
            </a:r>
          </a:p>
          <a:p>
            <a:r>
              <a:rPr lang="en-US" sz="2800" dirty="0">
                <a:latin typeface="Calibri" panose="020F0502020204030204" pitchFamily="34" charset="0"/>
                <a:ea typeface="Calibri" panose="020F0502020204030204" pitchFamily="34" charset="0"/>
                <a:cs typeface="Calibri" panose="020F0502020204030204" pitchFamily="34" charset="0"/>
              </a:rPr>
              <a:t>You may be required to present the result of your Independent Study to the class.</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9F75A07B-99FF-226F-B8EA-028483BD9B71}"/>
              </a:ext>
            </a:extLst>
          </p:cNvPr>
          <p:cNvSpPr>
            <a:spLocks noGrp="1"/>
          </p:cNvSpPr>
          <p:nvPr>
            <p:ph type="sldNum" sz="quarter" idx="12"/>
          </p:nvPr>
        </p:nvSpPr>
        <p:spPr/>
        <p:txBody>
          <a:bodyPr/>
          <a:lstStyle/>
          <a:p>
            <a:pPr>
              <a:defRPr/>
            </a:pPr>
            <a:fld id="{6B9CAAEB-5DD4-4716-AEA0-BEF1B1D22BD1}" type="slidenum">
              <a:rPr lang="en-US" altLang="en-US" smtClean="0"/>
              <a:pPr>
                <a:defRPr/>
              </a:pPr>
              <a:t>3</a:t>
            </a:fld>
            <a:endParaRPr lang="en-US" altLang="en-US"/>
          </a:p>
        </p:txBody>
      </p:sp>
    </p:spTree>
    <p:extLst>
      <p:ext uri="{BB962C8B-B14F-4D97-AF65-F5344CB8AC3E}">
        <p14:creationId xmlns:p14="http://schemas.microsoft.com/office/powerpoint/2010/main" val="905439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D6804-92FD-BC04-E5A9-0F19FF674DD3}"/>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Learning objectives</a:t>
            </a:r>
          </a:p>
        </p:txBody>
      </p:sp>
      <p:sp>
        <p:nvSpPr>
          <p:cNvPr id="3" name="Content Placeholder 2">
            <a:extLst>
              <a:ext uri="{FF2B5EF4-FFF2-40B4-BE49-F238E27FC236}">
                <a16:creationId xmlns:a16="http://schemas.microsoft.com/office/drawing/2014/main" id="{038251C8-66A7-FE57-0FAF-79881AC44E9A}"/>
              </a:ext>
            </a:extLst>
          </p:cNvPr>
          <p:cNvSpPr>
            <a:spLocks noGrp="1"/>
          </p:cNvSpPr>
          <p:nvPr>
            <p:ph idx="1"/>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What is literature review?</a:t>
            </a:r>
          </a:p>
          <a:p>
            <a:r>
              <a:rPr lang="en-GB" dirty="0">
                <a:latin typeface="Calibri" panose="020F0502020204030204" pitchFamily="34" charset="0"/>
                <a:ea typeface="Calibri" panose="020F0502020204030204" pitchFamily="34" charset="0"/>
                <a:cs typeface="Calibri" panose="020F0502020204030204" pitchFamily="34" charset="0"/>
              </a:rPr>
              <a:t>How to develop one?</a:t>
            </a:r>
          </a:p>
        </p:txBody>
      </p:sp>
      <p:sp>
        <p:nvSpPr>
          <p:cNvPr id="4" name="Slide Number Placeholder 3">
            <a:extLst>
              <a:ext uri="{FF2B5EF4-FFF2-40B4-BE49-F238E27FC236}">
                <a16:creationId xmlns:a16="http://schemas.microsoft.com/office/drawing/2014/main" id="{0323E6C9-56B7-DE63-F987-50A8D44F1367}"/>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4</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pic>
        <p:nvPicPr>
          <p:cNvPr id="1026" name="Picture 2" descr="Standing on the Shoulders of Giants: An Offer You Can't Refuse – 3-Star  learning experiences">
            <a:extLst>
              <a:ext uri="{FF2B5EF4-FFF2-40B4-BE49-F238E27FC236}">
                <a16:creationId xmlns:a16="http://schemas.microsoft.com/office/drawing/2014/main" id="{FE0E7F63-529D-6FA2-90BD-8BC8B0B524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7522" y="2156791"/>
            <a:ext cx="5248848" cy="2947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0034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48">
          <a:extLst>
            <a:ext uri="{FF2B5EF4-FFF2-40B4-BE49-F238E27FC236}">
              <a16:creationId xmlns:a16="http://schemas.microsoft.com/office/drawing/2014/main" id="{A8EFF6E9-CCF3-F1DF-D8DB-F69976DE2EDC}"/>
            </a:ext>
          </a:extLst>
        </p:cNvPr>
        <p:cNvGrpSpPr/>
        <p:nvPr/>
      </p:nvGrpSpPr>
      <p:grpSpPr>
        <a:xfrm>
          <a:off x="0" y="0"/>
          <a:ext cx="0" cy="0"/>
          <a:chOff x="0" y="0"/>
          <a:chExt cx="0" cy="0"/>
        </a:xfrm>
      </p:grpSpPr>
      <p:sp>
        <p:nvSpPr>
          <p:cNvPr id="249" name="Google Shape;249;p43">
            <a:extLst>
              <a:ext uri="{FF2B5EF4-FFF2-40B4-BE49-F238E27FC236}">
                <a16:creationId xmlns:a16="http://schemas.microsoft.com/office/drawing/2014/main" id="{F6790671-9CAB-7397-8625-CC6E5ECF7027}"/>
              </a:ext>
            </a:extLst>
          </p:cNvPr>
          <p:cNvSpPr txBox="1">
            <a:spLocks noGrp="1"/>
          </p:cNvSpPr>
          <p:nvPr>
            <p:ph type="title"/>
          </p:nvPr>
        </p:nvSpPr>
        <p:spPr>
          <a:xfrm>
            <a:off x="609600" y="274638"/>
            <a:ext cx="10972800" cy="1143000"/>
          </a:xfrm>
        </p:spPr>
        <p:txBody>
          <a:bodyPr spcFirstLastPara="1" wrap="square" lIns="91425" tIns="45700" rIns="91425" bIns="45700" anchor="ctr" anchorCtr="0">
            <a:normAutofit/>
          </a:bodyPr>
          <a:lstStyle/>
          <a:p>
            <a:pPr lvl="0"/>
            <a:r>
              <a:rPr lang="en-GB" dirty="0">
                <a:latin typeface="Calibri" panose="020F0502020204030204" pitchFamily="34" charset="0"/>
                <a:ea typeface="Calibri" panose="020F0502020204030204" pitchFamily="34" charset="0"/>
                <a:cs typeface="Calibri" panose="020F0502020204030204" pitchFamily="34" charset="0"/>
              </a:rPr>
              <a:t>Literature</a:t>
            </a:r>
          </a:p>
        </p:txBody>
      </p:sp>
      <p:sp>
        <p:nvSpPr>
          <p:cNvPr id="250" name="Google Shape;250;p43">
            <a:extLst>
              <a:ext uri="{FF2B5EF4-FFF2-40B4-BE49-F238E27FC236}">
                <a16:creationId xmlns:a16="http://schemas.microsoft.com/office/drawing/2014/main" id="{D6D63F1C-4C1E-D95F-E53B-0F371B5C1258}"/>
              </a:ext>
            </a:extLst>
          </p:cNvPr>
          <p:cNvSpPr txBox="1">
            <a:spLocks noGrp="1"/>
          </p:cNvSpPr>
          <p:nvPr>
            <p:ph type="body" idx="4294967295"/>
          </p:nvPr>
        </p:nvSpPr>
        <p:spPr>
          <a:xfrm>
            <a:off x="6896100" y="1608138"/>
            <a:ext cx="5295900" cy="4352925"/>
          </a:xfrm>
        </p:spPr>
        <p:txBody>
          <a:bodyPr spcFirstLastPara="1" lIns="91425" tIns="45700" rIns="91425" bIns="45700" anchor="t" anchorCtr="0">
            <a:normAutofit/>
          </a:bodyPr>
          <a:lstStyle/>
          <a:p>
            <a:pPr marL="0" lvl="0" indent="0" algn="ctr">
              <a:spcBef>
                <a:spcPts val="0"/>
              </a:spcBef>
              <a:spcAft>
                <a:spcPts val="600"/>
              </a:spcAft>
              <a:buClr>
                <a:srgbClr val="000000"/>
              </a:buClr>
              <a:buSzPts val="3200"/>
              <a:buFont typeface="Arial"/>
              <a:buNone/>
            </a:pPr>
            <a:endParaRPr lang="en-US" b="0" i="0" u="none" strike="noStrike" cap="none" dirty="0">
              <a:latin typeface="Calibri" panose="020F0502020204030204" pitchFamily="34" charset="0"/>
              <a:ea typeface="Calibri" panose="020F0502020204030204" pitchFamily="34" charset="0"/>
              <a:cs typeface="Calibri" panose="020F0502020204030204" pitchFamily="34" charset="0"/>
            </a:endParaRPr>
          </a:p>
          <a:p>
            <a:pPr marL="0" lvl="0" indent="0" algn="ctr">
              <a:spcBef>
                <a:spcPts val="0"/>
              </a:spcBef>
              <a:spcAft>
                <a:spcPts val="600"/>
              </a:spcAft>
              <a:buClr>
                <a:srgbClr val="000000"/>
              </a:buClr>
              <a:buSzPts val="3200"/>
              <a:buFont typeface="Arial"/>
              <a:buNone/>
            </a:pPr>
            <a:endParaRPr lang="en-US" b="0" i="0" u="none" strike="noStrike" cap="none" dirty="0">
              <a:latin typeface="Calibri" panose="020F0502020204030204" pitchFamily="34" charset="0"/>
              <a:ea typeface="Calibri" panose="020F0502020204030204" pitchFamily="34" charset="0"/>
              <a:cs typeface="Calibri" panose="020F0502020204030204" pitchFamily="34" charset="0"/>
            </a:endParaRPr>
          </a:p>
        </p:txBody>
      </p:sp>
      <p:pic>
        <p:nvPicPr>
          <p:cNvPr id="1026" name="Picture 2" descr="Large Room Set Up For A Banquet Round Tables Stock Photo - Download Image  Now - Event, Banquet Hall, Convention Center - iStock">
            <a:extLst>
              <a:ext uri="{FF2B5EF4-FFF2-40B4-BE49-F238E27FC236}">
                <a16:creationId xmlns:a16="http://schemas.microsoft.com/office/drawing/2014/main" id="{91684452-DF5F-3936-BE11-B9F7FA2CD5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953" r="11832" b="2"/>
          <a:stretch/>
        </p:blipFill>
        <p:spPr bwMode="auto">
          <a:xfrm>
            <a:off x="609600" y="1608138"/>
            <a:ext cx="5295900" cy="4101546"/>
          </a:xfrm>
          <a:prstGeom prst="rect">
            <a:avLst/>
          </a:prstGeom>
          <a:solidFill>
            <a:srgbClr val="FFFFFF"/>
          </a:solidFill>
          <a:ln>
            <a:noFill/>
          </a:ln>
        </p:spPr>
      </p:pic>
      <p:sp>
        <p:nvSpPr>
          <p:cNvPr id="4" name="TextBox 3">
            <a:extLst>
              <a:ext uri="{FF2B5EF4-FFF2-40B4-BE49-F238E27FC236}">
                <a16:creationId xmlns:a16="http://schemas.microsoft.com/office/drawing/2014/main" id="{9A650C37-D55B-CA9E-14FA-9158BAD07605}"/>
              </a:ext>
            </a:extLst>
          </p:cNvPr>
          <p:cNvSpPr txBox="1"/>
          <p:nvPr/>
        </p:nvSpPr>
        <p:spPr>
          <a:xfrm>
            <a:off x="6286500" y="1608138"/>
            <a:ext cx="5409314" cy="3699474"/>
          </a:xfrm>
          <a:prstGeom prst="rect">
            <a:avLst/>
          </a:prstGeom>
          <a:noFill/>
        </p:spPr>
        <p:txBody>
          <a:bodyPr wrap="square">
            <a:spAutoFit/>
          </a:bodyPr>
          <a:lstStyle/>
          <a:p>
            <a:pPr fontAlgn="base">
              <a:spcBef>
                <a:spcPct val="20000"/>
              </a:spcBef>
              <a:spcAft>
                <a:spcPct val="0"/>
              </a:spcAft>
              <a:buClrTx/>
              <a:defRPr/>
            </a:pPr>
            <a:r>
              <a:rPr lang="en-GB" sz="2800" dirty="0">
                <a:solidFill>
                  <a:schemeClr val="tx1"/>
                </a:solidFill>
                <a:latin typeface="Calibri" panose="020F0502020204030204" pitchFamily="34" charset="0"/>
                <a:ea typeface="Calibri" panose="020F0502020204030204" pitchFamily="34" charset="0"/>
                <a:cs typeface="Calibri" panose="020F0502020204030204" pitchFamily="34" charset="0"/>
              </a:rPr>
              <a:t> Joining a conversation…….</a:t>
            </a:r>
          </a:p>
          <a:p>
            <a:pPr marL="0" marR="0" lvl="0" indent="0" algn="l" defTabSz="914400" rtl="0" eaLnBrk="1" fontAlgn="base" latinLnBrk="0" hangingPunct="1">
              <a:lnSpc>
                <a:spcPct val="100000"/>
              </a:lnSpc>
              <a:spcBef>
                <a:spcPct val="20000"/>
              </a:spcBef>
              <a:spcAft>
                <a:spcPct val="0"/>
              </a:spcAft>
              <a:buClrTx/>
              <a:buSzTx/>
              <a:buFontTx/>
              <a:buNone/>
              <a:tabLst/>
              <a:defRPr/>
            </a:pPr>
            <a:endParaRPr lang="en-GB" sz="28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342900" marR="0" lvl="0" indent="-342900" algn="l" defTabSz="914400" rtl="0" eaLnBrk="1" fontAlgn="base" latinLnBrk="0" hangingPunct="1">
              <a:lnSpc>
                <a:spcPct val="100000"/>
              </a:lnSpc>
              <a:spcBef>
                <a:spcPct val="20000"/>
              </a:spcBef>
              <a:spcAft>
                <a:spcPct val="0"/>
              </a:spcAft>
              <a:buClrTx/>
              <a:buSzTx/>
              <a:buFont typeface="Wingdings" panose="05000000000000000000" pitchFamily="2" charset="2"/>
              <a:buChar char="v"/>
              <a:tabLst/>
              <a:defRPr/>
            </a:pPr>
            <a:r>
              <a:rPr kumimoji="0" lang="en-GB" sz="2400" b="0" i="0" u="none" strike="noStrike" kern="0" cap="none" spc="0" normalizeH="0" baseline="0" noProof="0" dirty="0">
                <a:ln>
                  <a:noFill/>
                </a:ln>
                <a:solidFill>
                  <a:schemeClr val="tx1"/>
                </a:solidFill>
                <a:effectLst/>
                <a:uLnTx/>
                <a:uFillTx/>
                <a:latin typeface="Calibri" panose="020F0502020204030204" pitchFamily="34" charset="0"/>
                <a:ea typeface="Calibri" panose="020F0502020204030204" pitchFamily="34" charset="0"/>
                <a:cs typeface="Calibri" panose="020F0502020204030204" pitchFamily="34" charset="0"/>
              </a:rPr>
              <a:t>Who to talk to?</a:t>
            </a:r>
          </a:p>
          <a:p>
            <a:pPr marL="342900" marR="0" lvl="0" indent="-342900" algn="l" defTabSz="914400" rtl="0" eaLnBrk="1" fontAlgn="base" latinLnBrk="0" hangingPunct="1">
              <a:lnSpc>
                <a:spcPct val="100000"/>
              </a:lnSpc>
              <a:spcBef>
                <a:spcPct val="20000"/>
              </a:spcBef>
              <a:spcAft>
                <a:spcPct val="0"/>
              </a:spcAft>
              <a:buClrTx/>
              <a:buSzTx/>
              <a:buFont typeface="Wingdings" panose="05000000000000000000" pitchFamily="2" charset="2"/>
              <a:buChar char="v"/>
              <a:tabLst/>
              <a:defRPr/>
            </a:pPr>
            <a:r>
              <a:rPr kumimoji="0" lang="en-GB" sz="2400" b="0" i="0" u="none" strike="noStrike" kern="0" cap="none" spc="0" normalizeH="0" baseline="0" noProof="0" dirty="0">
                <a:ln>
                  <a:noFill/>
                </a:ln>
                <a:solidFill>
                  <a:schemeClr val="tx1"/>
                </a:solidFill>
                <a:effectLst/>
                <a:uLnTx/>
                <a:uFillTx/>
                <a:latin typeface="Calibri" panose="020F0502020204030204" pitchFamily="34" charset="0"/>
                <a:ea typeface="Calibri" panose="020F0502020204030204" pitchFamily="34" charset="0"/>
                <a:cs typeface="Calibri" panose="020F0502020204030204" pitchFamily="34" charset="0"/>
              </a:rPr>
              <a:t>What is being Discussed?</a:t>
            </a:r>
          </a:p>
          <a:p>
            <a:pPr marL="342900" marR="0" lvl="0" indent="-342900" algn="l" defTabSz="914400" rtl="0" eaLnBrk="1" fontAlgn="base" latinLnBrk="0" hangingPunct="1">
              <a:lnSpc>
                <a:spcPct val="100000"/>
              </a:lnSpc>
              <a:spcBef>
                <a:spcPct val="20000"/>
              </a:spcBef>
              <a:spcAft>
                <a:spcPct val="0"/>
              </a:spcAft>
              <a:buClrTx/>
              <a:buSzTx/>
              <a:buFont typeface="Wingdings" panose="05000000000000000000" pitchFamily="2" charset="2"/>
              <a:buChar char="v"/>
              <a:tabLst/>
              <a:defRPr/>
            </a:pPr>
            <a:r>
              <a:rPr kumimoji="0" lang="en-GB" sz="2400" b="0" i="0" u="none" strike="noStrike" kern="0" cap="none" spc="0" normalizeH="0" baseline="0" noProof="0" dirty="0">
                <a:ln>
                  <a:noFill/>
                </a:ln>
                <a:solidFill>
                  <a:schemeClr val="tx1"/>
                </a:solidFill>
                <a:effectLst/>
                <a:uLnTx/>
                <a:uFillTx/>
                <a:latin typeface="Calibri" panose="020F0502020204030204" pitchFamily="34" charset="0"/>
                <a:ea typeface="Calibri" panose="020F0502020204030204" pitchFamily="34" charset="0"/>
                <a:cs typeface="Calibri" panose="020F0502020204030204" pitchFamily="34" charset="0"/>
              </a:rPr>
              <a:t>What’s interesting?</a:t>
            </a:r>
          </a:p>
          <a:p>
            <a:pPr marL="342900" marR="0" lvl="0" indent="-342900" algn="l" defTabSz="914400" rtl="0" eaLnBrk="1" fontAlgn="base" latinLnBrk="0" hangingPunct="1">
              <a:lnSpc>
                <a:spcPct val="100000"/>
              </a:lnSpc>
              <a:spcBef>
                <a:spcPct val="20000"/>
              </a:spcBef>
              <a:spcAft>
                <a:spcPct val="0"/>
              </a:spcAft>
              <a:buClrTx/>
              <a:buSzTx/>
              <a:buFont typeface="Wingdings" panose="05000000000000000000" pitchFamily="2" charset="2"/>
              <a:buChar char="v"/>
              <a:tabLst/>
              <a:defRPr/>
            </a:pPr>
            <a:r>
              <a:rPr kumimoji="0" lang="en-GB" sz="2400" b="0" i="0" u="none" strike="noStrike" kern="0" cap="none" spc="0" normalizeH="0" baseline="0" noProof="0" dirty="0">
                <a:ln>
                  <a:noFill/>
                </a:ln>
                <a:solidFill>
                  <a:schemeClr val="tx1"/>
                </a:solidFill>
                <a:effectLst/>
                <a:uLnTx/>
                <a:uFillTx/>
                <a:latin typeface="Calibri" panose="020F0502020204030204" pitchFamily="34" charset="0"/>
                <a:ea typeface="Calibri" panose="020F0502020204030204" pitchFamily="34" charset="0"/>
                <a:cs typeface="Calibri" panose="020F0502020204030204" pitchFamily="34" charset="0"/>
              </a:rPr>
              <a:t>Why is it interesting?</a:t>
            </a:r>
            <a:endParaRPr kumimoji="0" lang="en-GB" sz="2000" b="0" i="0" u="none" strike="noStrike" kern="0" cap="none" spc="0" normalizeH="0" baseline="0" noProof="0" dirty="0">
              <a:ln>
                <a:noFill/>
              </a:ln>
              <a:solidFill>
                <a:schemeClr val="tx1"/>
              </a:solidFill>
              <a:effectLst/>
              <a:uLnTx/>
              <a:uFillTx/>
              <a:latin typeface="Calibri" panose="020F0502020204030204" pitchFamily="34" charset="0"/>
              <a:ea typeface="Calibri" panose="020F0502020204030204" pitchFamily="34" charset="0"/>
              <a:cs typeface="Calibri" panose="020F0502020204030204" pitchFamily="34" charset="0"/>
            </a:endParaRPr>
          </a:p>
          <a:p>
            <a:pPr marL="342900" marR="0" lvl="0" indent="-342900" algn="l" defTabSz="914400" rtl="0" eaLnBrk="1" fontAlgn="base" latinLnBrk="0" hangingPunct="1">
              <a:lnSpc>
                <a:spcPct val="100000"/>
              </a:lnSpc>
              <a:spcBef>
                <a:spcPct val="20000"/>
              </a:spcBef>
              <a:spcAft>
                <a:spcPct val="0"/>
              </a:spcAft>
              <a:buClrTx/>
              <a:buSzTx/>
              <a:buFont typeface="Wingdings" panose="05000000000000000000" pitchFamily="2" charset="2"/>
              <a:buChar char="v"/>
              <a:tabLst/>
              <a:defRPr/>
            </a:pPr>
            <a:r>
              <a:rPr kumimoji="0" lang="en-GB" sz="2400" b="0" i="0" u="none" strike="noStrike" kern="0" cap="none" spc="0" normalizeH="0" baseline="0" noProof="0" dirty="0">
                <a:ln>
                  <a:noFill/>
                </a:ln>
                <a:solidFill>
                  <a:schemeClr val="tx1"/>
                </a:solidFill>
                <a:effectLst/>
                <a:uLnTx/>
                <a:uFillTx/>
                <a:latin typeface="Calibri" panose="020F0502020204030204" pitchFamily="34" charset="0"/>
                <a:ea typeface="Calibri" panose="020F0502020204030204" pitchFamily="34" charset="0"/>
                <a:cs typeface="Calibri" panose="020F0502020204030204" pitchFamily="34" charset="0"/>
              </a:rPr>
              <a:t>What can I add?</a:t>
            </a:r>
          </a:p>
          <a:p>
            <a:pPr fontAlgn="base">
              <a:spcBef>
                <a:spcPct val="20000"/>
              </a:spcBef>
              <a:spcAft>
                <a:spcPct val="0"/>
              </a:spcAft>
              <a:buClrTx/>
              <a:defRPr/>
            </a:pPr>
            <a:endPar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B27EF595-E0B6-9153-6783-70E5CC669959}"/>
              </a:ext>
            </a:extLst>
          </p:cNvPr>
          <p:cNvSpPr>
            <a:spLocks noGrp="1"/>
          </p:cNvSpPr>
          <p:nvPr>
            <p:ph type="sldNum" sz="quarter" idx="11"/>
          </p:nvPr>
        </p:nvSpPr>
        <p:spPr/>
        <p:txBody>
          <a:bodyPr/>
          <a:lstStyle/>
          <a:p>
            <a:pPr>
              <a:defRPr/>
            </a:pPr>
            <a:fld id="{32C76563-ED30-428B-AA1A-693B19CC86B5}"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5</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73319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09600" y="274638"/>
            <a:ext cx="10972800" cy="1143000"/>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Literature Review</a:t>
            </a:r>
          </a:p>
        </p:txBody>
      </p:sp>
      <p:sp>
        <p:nvSpPr>
          <p:cNvPr id="11" name="Content Placeholder 10"/>
          <p:cNvSpPr>
            <a:spLocks noGrp="1"/>
          </p:cNvSpPr>
          <p:nvPr>
            <p:ph type="body" idx="1"/>
          </p:nvPr>
        </p:nvSpPr>
        <p:spPr>
          <a:xfrm>
            <a:off x="609600" y="1600201"/>
            <a:ext cx="10972800" cy="3917032"/>
          </a:xfrm>
        </p:spPr>
        <p:txBody>
          <a:bodyPr>
            <a:no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A comprehensive overview of prior studies relating to a specific topic of interest to establish what is known and unknown about the subject, to establish a rationale for a new research or investigation (Denney &amp; Tewksbury, 2013)</a:t>
            </a:r>
          </a:p>
          <a:p>
            <a:r>
              <a:rPr lang="en-GB" sz="2000" dirty="0">
                <a:latin typeface="Calibri" panose="020F0502020204030204" pitchFamily="34" charset="0"/>
                <a:ea typeface="Calibri" panose="020F0502020204030204" pitchFamily="34" charset="0"/>
                <a:cs typeface="Calibri" panose="020F0502020204030204" pitchFamily="34" charset="0"/>
              </a:rPr>
              <a:t>A critical recap of existing studies involving summarising, evaluating, and connecting to your topic, intended to identify gaps, trends, and debates in the field (McGregor, 2017; Karunarathna et al., 2024). </a:t>
            </a:r>
          </a:p>
        </p:txBody>
      </p:sp>
      <p:sp>
        <p:nvSpPr>
          <p:cNvPr id="2" name="Slide Number Placeholder 1">
            <a:extLst>
              <a:ext uri="{FF2B5EF4-FFF2-40B4-BE49-F238E27FC236}">
                <a16:creationId xmlns:a16="http://schemas.microsoft.com/office/drawing/2014/main" id="{44859155-1E85-4AC7-B228-70B86480F71E}"/>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6</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53241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54">
          <a:extLst>
            <a:ext uri="{FF2B5EF4-FFF2-40B4-BE49-F238E27FC236}">
              <a16:creationId xmlns:a16="http://schemas.microsoft.com/office/drawing/2014/main" id="{F8D1B9E1-0CF8-23AC-8ECB-D493A0FBCDA9}"/>
            </a:ext>
          </a:extLst>
        </p:cNvPr>
        <p:cNvGrpSpPr/>
        <p:nvPr/>
      </p:nvGrpSpPr>
      <p:grpSpPr>
        <a:xfrm>
          <a:off x="0" y="0"/>
          <a:ext cx="0" cy="0"/>
          <a:chOff x="0" y="0"/>
          <a:chExt cx="0" cy="0"/>
        </a:xfrm>
      </p:grpSpPr>
      <p:sp>
        <p:nvSpPr>
          <p:cNvPr id="255" name="Google Shape;255;p44">
            <a:extLst>
              <a:ext uri="{FF2B5EF4-FFF2-40B4-BE49-F238E27FC236}">
                <a16:creationId xmlns:a16="http://schemas.microsoft.com/office/drawing/2014/main" id="{EC1A2B7D-5588-923D-2F91-E7BFA7843CCD}"/>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Autofit/>
          </a:bodyPr>
          <a:lstStyle/>
          <a:p>
            <a:pPr lvl="0"/>
            <a:r>
              <a:rPr lang="en-GB" dirty="0">
                <a:latin typeface="Calibri" panose="020F0502020204030204" pitchFamily="34" charset="0"/>
                <a:ea typeface="Calibri" panose="020F0502020204030204" pitchFamily="34" charset="0"/>
                <a:cs typeface="Calibri" panose="020F0502020204030204" pitchFamily="34" charset="0"/>
              </a:rPr>
              <a:t>Literature Review</a:t>
            </a:r>
          </a:p>
        </p:txBody>
      </p:sp>
      <p:sp>
        <p:nvSpPr>
          <p:cNvPr id="256" name="Google Shape;256;p44">
            <a:extLst>
              <a:ext uri="{FF2B5EF4-FFF2-40B4-BE49-F238E27FC236}">
                <a16:creationId xmlns:a16="http://schemas.microsoft.com/office/drawing/2014/main" id="{E1E7A206-0C72-965B-9407-83CA084BA575}"/>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Autofit/>
          </a:bodyPr>
          <a:lstStyle/>
          <a:p>
            <a:r>
              <a:rPr lang="en-GB" sz="1800" dirty="0">
                <a:latin typeface="Calibri" panose="020F0502020204030204" pitchFamily="34" charset="0"/>
                <a:ea typeface="Calibri" panose="020F0502020204030204" pitchFamily="34" charset="0"/>
                <a:cs typeface="Calibri" panose="020F0502020204030204" pitchFamily="34" charset="0"/>
              </a:rPr>
              <a:t>A well-crafted literature review considers all of the main themes and sub-themes discovered from the previous study that relate to the topic being investigated (Denney &amp; Tewksbury, 2013)</a:t>
            </a:r>
          </a:p>
          <a:p>
            <a:pPr lvl="1"/>
            <a:r>
              <a:rPr lang="en-GB" sz="1600" dirty="0">
                <a:latin typeface="Calibri" panose="020F0502020204030204" pitchFamily="34" charset="0"/>
                <a:ea typeface="Calibri" panose="020F0502020204030204" pitchFamily="34" charset="0"/>
                <a:cs typeface="Calibri" panose="020F0502020204030204" pitchFamily="34" charset="0"/>
              </a:rPr>
              <a:t>Therefore, an overview of the chosen literature, </a:t>
            </a:r>
          </a:p>
          <a:p>
            <a:pPr lvl="2"/>
            <a:r>
              <a:rPr lang="en-GB" sz="1400" dirty="0">
                <a:latin typeface="Calibri" panose="020F0502020204030204" pitchFamily="34" charset="0"/>
                <a:ea typeface="Calibri" panose="020F0502020204030204" pitchFamily="34" charset="0"/>
                <a:cs typeface="Calibri" panose="020F0502020204030204" pitchFamily="34" charset="0"/>
              </a:rPr>
              <a:t>identifies the main themes (positions)</a:t>
            </a:r>
          </a:p>
          <a:p>
            <a:pPr lvl="2"/>
            <a:r>
              <a:rPr lang="en-GB" sz="1400" dirty="0">
                <a:latin typeface="Calibri" panose="020F0502020204030204" pitchFamily="34" charset="0"/>
                <a:ea typeface="Calibri" panose="020F0502020204030204" pitchFamily="34" charset="0"/>
                <a:cs typeface="Calibri" panose="020F0502020204030204" pitchFamily="34" charset="0"/>
              </a:rPr>
              <a:t>Provides some overviews of the theme characteristics</a:t>
            </a:r>
          </a:p>
          <a:p>
            <a:pPr lvl="2"/>
            <a:r>
              <a:rPr lang="en-GB" sz="1400" dirty="0">
                <a:latin typeface="Calibri" panose="020F0502020204030204" pitchFamily="34" charset="0"/>
                <a:ea typeface="Calibri" panose="020F0502020204030204" pitchFamily="34" charset="0"/>
                <a:cs typeface="Calibri" panose="020F0502020204030204" pitchFamily="34" charset="0"/>
              </a:rPr>
              <a:t>Discovers and establishes links between the sources</a:t>
            </a:r>
          </a:p>
          <a:p>
            <a:pPr lvl="2"/>
            <a:r>
              <a:rPr lang="en-GB" sz="1400" dirty="0">
                <a:latin typeface="Calibri" panose="020F0502020204030204" pitchFamily="34" charset="0"/>
                <a:ea typeface="Calibri" panose="020F0502020204030204" pitchFamily="34" charset="0"/>
                <a:cs typeface="Calibri" panose="020F0502020204030204" pitchFamily="34" charset="0"/>
              </a:rPr>
              <a:t>compares and contrasts the sources</a:t>
            </a:r>
          </a:p>
          <a:p>
            <a:pPr lvl="2"/>
            <a:r>
              <a:rPr lang="en-GB" sz="1400" dirty="0">
                <a:latin typeface="Calibri" panose="020F0502020204030204" pitchFamily="34" charset="0"/>
                <a:ea typeface="Calibri" panose="020F0502020204030204" pitchFamily="34" charset="0"/>
                <a:cs typeface="Calibri" panose="020F0502020204030204" pitchFamily="34" charset="0"/>
              </a:rPr>
              <a:t>evaluates the strengths and weaknesses of the themes/sources</a:t>
            </a:r>
          </a:p>
          <a:p>
            <a:pPr lvl="2"/>
            <a:r>
              <a:rPr lang="en-GB" sz="1400" dirty="0">
                <a:latin typeface="Calibri" panose="020F0502020204030204" pitchFamily="34" charset="0"/>
                <a:ea typeface="Calibri" panose="020F0502020204030204" pitchFamily="34" charset="0"/>
                <a:cs typeface="Calibri" panose="020F0502020204030204" pitchFamily="34" charset="0"/>
              </a:rPr>
              <a:t>identifies theories, concepts, and frameworks related to the intended study</a:t>
            </a:r>
          </a:p>
          <a:p>
            <a:pPr lvl="0"/>
            <a:r>
              <a:rPr lang="en-GB" sz="1800" dirty="0">
                <a:latin typeface="Calibri" panose="020F0502020204030204" pitchFamily="34" charset="0"/>
                <a:ea typeface="Calibri" panose="020F0502020204030204" pitchFamily="34" charset="0"/>
                <a:cs typeface="Calibri" panose="020F0502020204030204" pitchFamily="34" charset="0"/>
              </a:rPr>
              <a:t>Literature review provides an understanding of what is already known to avoid duplication of existing work</a:t>
            </a:r>
          </a:p>
          <a:p>
            <a:r>
              <a:rPr lang="en-GB" sz="1800" dirty="0">
                <a:latin typeface="Calibri" panose="020F0502020204030204" pitchFamily="34" charset="0"/>
                <a:ea typeface="Calibri" panose="020F0502020204030204" pitchFamily="34" charset="0"/>
                <a:cs typeface="Calibri" panose="020F0502020204030204" pitchFamily="34" charset="0"/>
              </a:rPr>
              <a:t>It can then be used to justify the need a new research</a:t>
            </a:r>
          </a:p>
          <a:p>
            <a:r>
              <a:rPr lang="en-GB" sz="1800" dirty="0">
                <a:latin typeface="Calibri" panose="020F0502020204030204" pitchFamily="34" charset="0"/>
                <a:ea typeface="Calibri" panose="020F0502020204030204" pitchFamily="34" charset="0"/>
                <a:cs typeface="Calibri" panose="020F0502020204030204" pitchFamily="34" charset="0"/>
              </a:rPr>
              <a:t>It establishes a theoretical or conceptual framework.</a:t>
            </a:r>
          </a:p>
          <a:p>
            <a:endParaRPr lang="en-GB" sz="1800" dirty="0">
              <a:latin typeface="Calibri" panose="020F0502020204030204" pitchFamily="34" charset="0"/>
              <a:ea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7E47AD5D-7F44-CDF0-F47A-2D01DE648042}"/>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7</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34581129"/>
      </p:ext>
    </p:extLst>
  </p:cSld>
  <p:clrMapOvr>
    <a:masterClrMapping/>
  </p:clrMapOvr>
  <mc:AlternateContent xmlns:mc="http://schemas.openxmlformats.org/markup-compatibility/2006" xmlns:p14="http://schemas.microsoft.com/office/powerpoint/2010/main">
    <mc:Choice Requires="p14">
      <p:transition spd="slow" p14:dur="1200">
        <p:fade thruBlk="1"/>
      </p:transition>
    </mc:Choice>
    <mc:Fallback xmlns="">
      <p:transition spd="slow">
        <p:fade thruBlk="1"/>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298F22-B72E-7FD4-A0D2-7AB89C259E32}"/>
            </a:ext>
          </a:extLst>
        </p:cNvPr>
        <p:cNvGrpSpPr/>
        <p:nvPr/>
      </p:nvGrpSpPr>
      <p:grpSpPr>
        <a:xfrm>
          <a:off x="0" y="0"/>
          <a:ext cx="0" cy="0"/>
          <a:chOff x="0" y="0"/>
          <a:chExt cx="0" cy="0"/>
        </a:xfrm>
      </p:grpSpPr>
      <p:sp>
        <p:nvSpPr>
          <p:cNvPr id="10" name="Title 9">
            <a:extLst>
              <a:ext uri="{FF2B5EF4-FFF2-40B4-BE49-F238E27FC236}">
                <a16:creationId xmlns:a16="http://schemas.microsoft.com/office/drawing/2014/main" id="{4480BE9D-CA7B-4C25-96CD-A9A8892C6A8A}"/>
              </a:ext>
            </a:extLst>
          </p:cNvPr>
          <p:cNvSpPr>
            <a:spLocks noGrp="1"/>
          </p:cNvSpPr>
          <p:nvPr>
            <p:ph type="title"/>
          </p:nvPr>
        </p:nvSpPr>
        <p:spPr>
          <a:xfrm>
            <a:off x="609600" y="274638"/>
            <a:ext cx="10972800" cy="1143000"/>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Purpose of a Literature Review</a:t>
            </a:r>
          </a:p>
        </p:txBody>
      </p:sp>
      <p:sp>
        <p:nvSpPr>
          <p:cNvPr id="11" name="Content Placeholder 10">
            <a:extLst>
              <a:ext uri="{FF2B5EF4-FFF2-40B4-BE49-F238E27FC236}">
                <a16:creationId xmlns:a16="http://schemas.microsoft.com/office/drawing/2014/main" id="{CD37FDBA-1AB7-FF3C-E850-223C889B20B6}"/>
              </a:ext>
            </a:extLst>
          </p:cNvPr>
          <p:cNvSpPr>
            <a:spLocks noGrp="1"/>
          </p:cNvSpPr>
          <p:nvPr>
            <p:ph type="body" idx="1"/>
          </p:nvPr>
        </p:nvSpPr>
        <p:spPr>
          <a:xfrm>
            <a:off x="609600" y="1600201"/>
            <a:ext cx="10972800" cy="3917032"/>
          </a:xfrm>
        </p:spPr>
        <p:txBody>
          <a:bodyPr>
            <a:noAutofit/>
          </a:bodyPr>
          <a:lstStyle/>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According to Palmatier et al. (2018), reviewing articles is to:</a:t>
            </a:r>
          </a:p>
          <a:p>
            <a:r>
              <a:rPr lang="en-GB" sz="2000" dirty="0">
                <a:latin typeface="Calibri" panose="020F0502020204030204" pitchFamily="34" charset="0"/>
                <a:ea typeface="Calibri" panose="020F0502020204030204" pitchFamily="34" charset="0"/>
                <a:cs typeface="Calibri" panose="020F0502020204030204" pitchFamily="34" charset="0"/>
              </a:rPr>
              <a:t>Resolve definitional ambiguities and outline the scope of the topic.</a:t>
            </a:r>
          </a:p>
          <a:p>
            <a:r>
              <a:rPr lang="en-GB" sz="2000" dirty="0">
                <a:latin typeface="Calibri" panose="020F0502020204030204" pitchFamily="34" charset="0"/>
                <a:ea typeface="Calibri" panose="020F0502020204030204" pitchFamily="34" charset="0"/>
                <a:cs typeface="Calibri" panose="020F0502020204030204" pitchFamily="34" charset="0"/>
              </a:rPr>
              <a:t>Provide an integrated, synthesized overview of the current state of knowledge.</a:t>
            </a:r>
          </a:p>
          <a:p>
            <a:r>
              <a:rPr lang="en-GB" sz="2000" dirty="0">
                <a:latin typeface="Calibri" panose="020F0502020204030204" pitchFamily="34" charset="0"/>
                <a:ea typeface="Calibri" panose="020F0502020204030204" pitchFamily="34" charset="0"/>
                <a:cs typeface="Calibri" panose="020F0502020204030204" pitchFamily="34" charset="0"/>
              </a:rPr>
              <a:t>Identify inconsistencies in prior results and potential explanations (e.g., moderators, mediators, measures, approaches).</a:t>
            </a:r>
          </a:p>
          <a:p>
            <a:r>
              <a:rPr lang="en-GB" sz="2000" dirty="0">
                <a:latin typeface="Calibri" panose="020F0502020204030204" pitchFamily="34" charset="0"/>
                <a:ea typeface="Calibri" panose="020F0502020204030204" pitchFamily="34" charset="0"/>
                <a:cs typeface="Calibri" panose="020F0502020204030204" pitchFamily="34" charset="0"/>
              </a:rPr>
              <a:t>Evaluate existing methodological approaches and unique insights.</a:t>
            </a:r>
          </a:p>
          <a:p>
            <a:r>
              <a:rPr lang="en-GB" sz="2000" dirty="0">
                <a:latin typeface="Calibri" panose="020F0502020204030204" pitchFamily="34" charset="0"/>
                <a:ea typeface="Calibri" panose="020F0502020204030204" pitchFamily="34" charset="0"/>
                <a:cs typeface="Calibri" panose="020F0502020204030204" pitchFamily="34" charset="0"/>
              </a:rPr>
              <a:t>Develop conceptual frameworks to reconcile and extend past research.</a:t>
            </a:r>
          </a:p>
          <a:p>
            <a:r>
              <a:rPr lang="en-GB" sz="2000" dirty="0">
                <a:latin typeface="Calibri" panose="020F0502020204030204" pitchFamily="34" charset="0"/>
                <a:ea typeface="Calibri" panose="020F0502020204030204" pitchFamily="34" charset="0"/>
                <a:cs typeface="Calibri" panose="020F0502020204030204" pitchFamily="34" charset="0"/>
              </a:rPr>
              <a:t>Describe research insights, existing gaps, and future research directions</a:t>
            </a:r>
            <a:r>
              <a:rPr lang="en-GB" sz="1400" dirty="0">
                <a:latin typeface="Calibri" panose="020F0502020204030204" pitchFamily="34" charset="0"/>
                <a:ea typeface="Calibri" panose="020F0502020204030204" pitchFamily="34" charset="0"/>
                <a:cs typeface="Calibri" panose="020F0502020204030204" pitchFamily="34" charset="0"/>
              </a:rPr>
              <a:t> </a:t>
            </a:r>
            <a:br>
              <a:rPr lang="en-GB" sz="1400" dirty="0">
                <a:latin typeface="Calibri" panose="020F0502020204030204" pitchFamily="34" charset="0"/>
                <a:ea typeface="Calibri" panose="020F0502020204030204" pitchFamily="34" charset="0"/>
                <a:cs typeface="Calibri" panose="020F0502020204030204" pitchFamily="34" charset="0"/>
              </a:rPr>
            </a:b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C9CE4B7D-B864-24D1-68BC-829091660C90}"/>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8</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6357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54">
          <a:extLst>
            <a:ext uri="{FF2B5EF4-FFF2-40B4-BE49-F238E27FC236}">
              <a16:creationId xmlns:a16="http://schemas.microsoft.com/office/drawing/2014/main" id="{6BF6DD11-F58C-F3FA-BD56-6D42EA102FB1}"/>
            </a:ext>
          </a:extLst>
        </p:cNvPr>
        <p:cNvGrpSpPr/>
        <p:nvPr/>
      </p:nvGrpSpPr>
      <p:grpSpPr>
        <a:xfrm>
          <a:off x="0" y="0"/>
          <a:ext cx="0" cy="0"/>
          <a:chOff x="0" y="0"/>
          <a:chExt cx="0" cy="0"/>
        </a:xfrm>
      </p:grpSpPr>
      <p:sp>
        <p:nvSpPr>
          <p:cNvPr id="255" name="Google Shape;255;p44">
            <a:extLst>
              <a:ext uri="{FF2B5EF4-FFF2-40B4-BE49-F238E27FC236}">
                <a16:creationId xmlns:a16="http://schemas.microsoft.com/office/drawing/2014/main" id="{4A43C3DD-1E70-46BC-B303-6B499A330F9C}"/>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Autofit/>
          </a:bodyPr>
          <a:lstStyle/>
          <a:p>
            <a:pPr lvl="0"/>
            <a:r>
              <a:rPr lang="en-GB" dirty="0">
                <a:latin typeface="Calibri" panose="020F0502020204030204" pitchFamily="34" charset="0"/>
                <a:ea typeface="Calibri" panose="020F0502020204030204" pitchFamily="34" charset="0"/>
                <a:cs typeface="Calibri" panose="020F0502020204030204" pitchFamily="34" charset="0"/>
              </a:rPr>
              <a:t> Purpose of a Literature Review</a:t>
            </a:r>
          </a:p>
        </p:txBody>
      </p:sp>
      <p:sp>
        <p:nvSpPr>
          <p:cNvPr id="256" name="Google Shape;256;p44">
            <a:extLst>
              <a:ext uri="{FF2B5EF4-FFF2-40B4-BE49-F238E27FC236}">
                <a16:creationId xmlns:a16="http://schemas.microsoft.com/office/drawing/2014/main" id="{A8C41894-9361-6D42-3D25-04629CB9B2C3}"/>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92500" lnSpcReduction="20000"/>
          </a:bodyPr>
          <a:lstStyle/>
          <a:p>
            <a:pPr lvl="0"/>
            <a:r>
              <a:rPr lang="en-GB" dirty="0">
                <a:latin typeface="Calibri" panose="020F0502020204030204" pitchFamily="34" charset="0"/>
                <a:ea typeface="Calibri" panose="020F0502020204030204" pitchFamily="34" charset="0"/>
                <a:cs typeface="Calibri" panose="020F0502020204030204" pitchFamily="34" charset="0"/>
              </a:rPr>
              <a:t>Understand and establish what is already known and unknown (gaps) to avoid duplication of existing work</a:t>
            </a:r>
          </a:p>
          <a:p>
            <a:pPr lvl="0"/>
            <a:r>
              <a:rPr lang="en-GB" dirty="0">
                <a:latin typeface="Calibri" panose="020F0502020204030204" pitchFamily="34" charset="0"/>
                <a:ea typeface="Calibri" panose="020F0502020204030204" pitchFamily="34" charset="0"/>
                <a:cs typeface="Calibri" panose="020F0502020204030204" pitchFamily="34" charset="0"/>
              </a:rPr>
              <a:t>Contextualising the intended study by situating it within the existing body of knowledge.</a:t>
            </a:r>
          </a:p>
          <a:p>
            <a:r>
              <a:rPr lang="en-GB" dirty="0">
                <a:latin typeface="Calibri" panose="020F0502020204030204" pitchFamily="34" charset="0"/>
                <a:ea typeface="Calibri" panose="020F0502020204030204" pitchFamily="34" charset="0"/>
                <a:cs typeface="Calibri" panose="020F0502020204030204" pitchFamily="34" charset="0"/>
              </a:rPr>
              <a:t>Used in justifying a need for the new investigation/research</a:t>
            </a:r>
          </a:p>
          <a:p>
            <a:r>
              <a:rPr lang="en-GB" dirty="0">
                <a:latin typeface="Calibri" panose="020F0502020204030204" pitchFamily="34" charset="0"/>
                <a:ea typeface="Calibri" panose="020F0502020204030204" pitchFamily="34" charset="0"/>
                <a:cs typeface="Calibri" panose="020F0502020204030204" pitchFamily="34" charset="0"/>
              </a:rPr>
              <a:t>Used in supporting argumentation based on quality of evidence and authority that can be systematically targeted to support your claims or assumptions while demonstrating a solid foundation of scholarship upon which your study is built.</a:t>
            </a:r>
          </a:p>
          <a:p>
            <a:pPr lvl="0"/>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52C2792E-FCD8-37AF-BE6B-FBF3222313F9}"/>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9</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18173855"/>
      </p:ext>
    </p:extLst>
  </p:cSld>
  <p:clrMapOvr>
    <a:masterClrMapping/>
  </p:clrMapOvr>
  <mc:AlternateContent xmlns:mc="http://schemas.openxmlformats.org/markup-compatibility/2006" xmlns:p14="http://schemas.microsoft.com/office/powerpoint/2010/main">
    <mc:Choice Requires="p14">
      <p:transition spd="slow" p14:dur="1200">
        <p:fade thruBlk="1"/>
      </p:transition>
    </mc:Choice>
    <mc:Fallback xmlns="">
      <p:transition spd="slow">
        <p:fade thruBlk="1"/>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54">
          <a:extLst>
            <a:ext uri="{FF2B5EF4-FFF2-40B4-BE49-F238E27FC236}">
              <a16:creationId xmlns:a16="http://schemas.microsoft.com/office/drawing/2014/main" id="{E781FD76-FB69-0687-5777-1C5809DE76C7}"/>
            </a:ext>
          </a:extLst>
        </p:cNvPr>
        <p:cNvGrpSpPr/>
        <p:nvPr/>
      </p:nvGrpSpPr>
      <p:grpSpPr>
        <a:xfrm>
          <a:off x="0" y="0"/>
          <a:ext cx="0" cy="0"/>
          <a:chOff x="0" y="0"/>
          <a:chExt cx="0" cy="0"/>
        </a:xfrm>
      </p:grpSpPr>
      <p:sp>
        <p:nvSpPr>
          <p:cNvPr id="255" name="Google Shape;255;p44">
            <a:extLst>
              <a:ext uri="{FF2B5EF4-FFF2-40B4-BE49-F238E27FC236}">
                <a16:creationId xmlns:a16="http://schemas.microsoft.com/office/drawing/2014/main" id="{18C21BD5-183C-D7A3-69C7-D3BF23973D83}"/>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Autofit/>
          </a:bodyPr>
          <a:lstStyle/>
          <a:p>
            <a:pPr lvl="0"/>
            <a:r>
              <a:rPr lang="en-GB" dirty="0">
                <a:latin typeface="Calibri" panose="020F0502020204030204" pitchFamily="34" charset="0"/>
                <a:ea typeface="Calibri" panose="020F0502020204030204" pitchFamily="34" charset="0"/>
                <a:cs typeface="Calibri" panose="020F0502020204030204" pitchFamily="34" charset="0"/>
              </a:rPr>
              <a:t> Purpose of a Literature Review</a:t>
            </a:r>
          </a:p>
        </p:txBody>
      </p:sp>
      <p:sp>
        <p:nvSpPr>
          <p:cNvPr id="256" name="Google Shape;256;p44">
            <a:extLst>
              <a:ext uri="{FF2B5EF4-FFF2-40B4-BE49-F238E27FC236}">
                <a16:creationId xmlns:a16="http://schemas.microsoft.com/office/drawing/2014/main" id="{1BA43079-074F-E724-FFFB-34C2D8360E69}"/>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lnSpcReduction="10000"/>
          </a:bodyPr>
          <a:lstStyle/>
          <a:p>
            <a:r>
              <a:rPr lang="en-GB" dirty="0">
                <a:latin typeface="Calibri" panose="020F0502020204030204" pitchFamily="34" charset="0"/>
                <a:ea typeface="Calibri" panose="020F0502020204030204" pitchFamily="34" charset="0"/>
                <a:cs typeface="Calibri" panose="020F0502020204030204" pitchFamily="34" charset="0"/>
              </a:rPr>
              <a:t>Establish a theoretical or conceptual framework</a:t>
            </a:r>
          </a:p>
          <a:p>
            <a:r>
              <a:rPr lang="en-GB" dirty="0">
                <a:latin typeface="Calibri" panose="020F0502020204030204" pitchFamily="34" charset="0"/>
                <a:ea typeface="Calibri" panose="020F0502020204030204" pitchFamily="34" charset="0"/>
                <a:cs typeface="Calibri" panose="020F0502020204030204" pitchFamily="34" charset="0"/>
              </a:rPr>
              <a:t>Used in refining research questions or hypotheses by providing a framework to narrow questions and provide new perspectives, methods, or theories to apply</a:t>
            </a:r>
          </a:p>
          <a:p>
            <a:pPr lvl="0"/>
            <a:r>
              <a:rPr lang="en-GB" dirty="0">
                <a:latin typeface="Calibri" panose="020F0502020204030204" pitchFamily="34" charset="0"/>
                <a:ea typeface="Calibri" panose="020F0502020204030204" pitchFamily="34" charset="0"/>
                <a:cs typeface="Calibri" panose="020F0502020204030204" pitchFamily="34" charset="0"/>
              </a:rPr>
              <a:t>Used in informing methodology of the intended by identifying commonly used methods in the field to guide appropriate selection(s) of suitable methods for your own research based on what has or hasn't worked in the past.</a:t>
            </a:r>
          </a:p>
        </p:txBody>
      </p:sp>
      <p:sp>
        <p:nvSpPr>
          <p:cNvPr id="2" name="Slide Number Placeholder 1">
            <a:extLst>
              <a:ext uri="{FF2B5EF4-FFF2-40B4-BE49-F238E27FC236}">
                <a16:creationId xmlns:a16="http://schemas.microsoft.com/office/drawing/2014/main" id="{F669FC5E-9D06-7C63-6209-8B1F15B02BFD}"/>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10</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07667580"/>
      </p:ext>
    </p:extLst>
  </p:cSld>
  <p:clrMapOvr>
    <a:masterClrMapping/>
  </p:clrMapOvr>
  <mc:AlternateContent xmlns:mc="http://schemas.openxmlformats.org/markup-compatibility/2006" xmlns:p14="http://schemas.microsoft.com/office/powerpoint/2010/main">
    <mc:Choice Requires="p14">
      <p:transition spd="slow" p14:dur="1200">
        <p:fade thruBlk="1"/>
      </p:transition>
    </mc:Choice>
    <mc:Fallback xmlns="">
      <p:transition spd="slow">
        <p:fade thruBlk="1"/>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54">
          <a:extLst>
            <a:ext uri="{FF2B5EF4-FFF2-40B4-BE49-F238E27FC236}">
              <a16:creationId xmlns:a16="http://schemas.microsoft.com/office/drawing/2014/main" id="{2B7A18F3-CA07-6624-2E83-84F0EAA8CDFA}"/>
            </a:ext>
          </a:extLst>
        </p:cNvPr>
        <p:cNvGrpSpPr/>
        <p:nvPr/>
      </p:nvGrpSpPr>
      <p:grpSpPr>
        <a:xfrm>
          <a:off x="0" y="0"/>
          <a:ext cx="0" cy="0"/>
          <a:chOff x="0" y="0"/>
          <a:chExt cx="0" cy="0"/>
        </a:xfrm>
      </p:grpSpPr>
      <p:sp>
        <p:nvSpPr>
          <p:cNvPr id="255" name="Google Shape;255;p44">
            <a:extLst>
              <a:ext uri="{FF2B5EF4-FFF2-40B4-BE49-F238E27FC236}">
                <a16:creationId xmlns:a16="http://schemas.microsoft.com/office/drawing/2014/main" id="{AE114B70-1E39-1F4A-0E55-0EA62A3E1FA2}"/>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Autofit/>
          </a:bodyPr>
          <a:lstStyle/>
          <a:p>
            <a:pPr lvl="0"/>
            <a:r>
              <a:rPr lang="en-GB" dirty="0">
                <a:latin typeface="Calibri" panose="020F0502020204030204" pitchFamily="34" charset="0"/>
                <a:ea typeface="Calibri" panose="020F0502020204030204" pitchFamily="34" charset="0"/>
                <a:cs typeface="Calibri" panose="020F0502020204030204" pitchFamily="34" charset="0"/>
              </a:rPr>
              <a:t> Sources for Literature Review</a:t>
            </a:r>
          </a:p>
        </p:txBody>
      </p:sp>
      <p:sp>
        <p:nvSpPr>
          <p:cNvPr id="256" name="Google Shape;256;p44">
            <a:extLst>
              <a:ext uri="{FF2B5EF4-FFF2-40B4-BE49-F238E27FC236}">
                <a16:creationId xmlns:a16="http://schemas.microsoft.com/office/drawing/2014/main" id="{5954349E-5E7E-7577-158A-3E674170A3BE}"/>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r>
              <a:rPr lang="en-US" dirty="0">
                <a:latin typeface="Calibri" panose="020F0502020204030204" pitchFamily="34" charset="0"/>
                <a:ea typeface="Calibri" panose="020F0502020204030204" pitchFamily="34" charset="0"/>
                <a:cs typeface="Calibri" panose="020F0502020204030204" pitchFamily="34" charset="0"/>
              </a:rPr>
              <a:t>A literature review is a review of</a:t>
            </a:r>
          </a:p>
          <a:p>
            <a:pPr lvl="1"/>
            <a:r>
              <a:rPr lang="en-US" dirty="0">
                <a:latin typeface="Calibri" panose="020F0502020204030204" pitchFamily="34" charset="0"/>
                <a:ea typeface="Calibri" panose="020F0502020204030204" pitchFamily="34" charset="0"/>
                <a:cs typeface="Calibri" panose="020F0502020204030204" pitchFamily="34" charset="0"/>
              </a:rPr>
              <a:t>peer-reviewed articles published </a:t>
            </a:r>
            <a:r>
              <a:rPr lang="en-US" dirty="0" err="1">
                <a:latin typeface="Calibri" panose="020F0502020204030204" pitchFamily="34" charset="0"/>
                <a:ea typeface="Calibri" panose="020F0502020204030204" pitchFamily="34" charset="0"/>
                <a:cs typeface="Calibri" panose="020F0502020204030204" pitchFamily="34" charset="0"/>
              </a:rPr>
              <a:t>inreputable</a:t>
            </a:r>
            <a:r>
              <a:rPr lang="en-US" dirty="0">
                <a:latin typeface="Calibri" panose="020F0502020204030204" pitchFamily="34" charset="0"/>
                <a:ea typeface="Calibri" panose="020F0502020204030204" pitchFamily="34" charset="0"/>
                <a:cs typeface="Calibri" panose="020F0502020204030204" pitchFamily="34" charset="0"/>
              </a:rPr>
              <a:t> academic journals (e.g. Journal of Marketing) or</a:t>
            </a:r>
          </a:p>
          <a:p>
            <a:pPr lvl="1"/>
            <a:r>
              <a:rPr lang="en-US" dirty="0">
                <a:latin typeface="Calibri" panose="020F0502020204030204" pitchFamily="34" charset="0"/>
                <a:ea typeface="Calibri" panose="020F0502020204030204" pitchFamily="34" charset="0"/>
                <a:cs typeface="Calibri" panose="020F0502020204030204" pitchFamily="34" charset="0"/>
              </a:rPr>
              <a:t>Unpublished papers: available in repositories such as previous theses, dissertations, working papers </a:t>
            </a:r>
            <a:r>
              <a:rPr lang="en-US" dirty="0" err="1">
                <a:latin typeface="Calibri" panose="020F0502020204030204" pitchFamily="34" charset="0"/>
                <a:ea typeface="Calibri" panose="020F0502020204030204" pitchFamily="34" charset="0"/>
                <a:cs typeface="Calibri" panose="020F0502020204030204" pitchFamily="34" charset="0"/>
              </a:rPr>
              <a:t>etc</a:t>
            </a:r>
            <a:endParaRPr lang="en-US" dirty="0">
              <a:latin typeface="Calibri" panose="020F0502020204030204" pitchFamily="34" charset="0"/>
              <a:ea typeface="Calibri" panose="020F0502020204030204" pitchFamily="34" charset="0"/>
              <a:cs typeface="Calibri" panose="020F0502020204030204" pitchFamily="34" charset="0"/>
            </a:endParaRPr>
          </a:p>
          <a:p>
            <a:r>
              <a:rPr lang="en-US" dirty="0">
                <a:latin typeface="Calibri" panose="020F0502020204030204" pitchFamily="34" charset="0"/>
                <a:ea typeface="Calibri" panose="020F0502020204030204" pitchFamily="34" charset="0"/>
                <a:cs typeface="Calibri" panose="020F0502020204030204" pitchFamily="34" charset="0"/>
              </a:rPr>
              <a:t>No newspapers, magazines, internet sources, </a:t>
            </a:r>
            <a:r>
              <a:rPr lang="en-US" dirty="0" err="1">
                <a:latin typeface="Calibri" panose="020F0502020204030204" pitchFamily="34" charset="0"/>
                <a:ea typeface="Calibri" panose="020F0502020204030204" pitchFamily="34" charset="0"/>
                <a:cs typeface="Calibri" panose="020F0502020204030204" pitchFamily="34" charset="0"/>
              </a:rPr>
              <a:t>etc</a:t>
            </a:r>
            <a:r>
              <a:rPr lang="en-US" dirty="0">
                <a:latin typeface="Calibri" panose="020F0502020204030204" pitchFamily="34" charset="0"/>
                <a:ea typeface="Calibri" panose="020F0502020204030204" pitchFamily="34" charset="0"/>
                <a:cs typeface="Calibri" panose="020F0502020204030204" pitchFamily="34" charset="0"/>
              </a:rPr>
              <a:t>……</a:t>
            </a:r>
          </a:p>
          <a:p>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F7A29D73-D400-661E-AFFE-DBC2629CE2AC}"/>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11</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18617040"/>
      </p:ext>
    </p:extLst>
  </p:cSld>
  <p:clrMapOvr>
    <a:masterClrMapping/>
  </p:clrMapOvr>
  <mc:AlternateContent xmlns:mc="http://schemas.openxmlformats.org/markup-compatibility/2006" xmlns:p14="http://schemas.microsoft.com/office/powerpoint/2010/main">
    <mc:Choice Requires="p14">
      <p:transition spd="slow" p14:dur="1200">
        <p:fade thruBlk="1"/>
      </p:transition>
    </mc:Choice>
    <mc:Fallback xmlns="">
      <p:transition spd="slow">
        <p:fade thruBlk="1"/>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54">
          <a:extLst>
            <a:ext uri="{FF2B5EF4-FFF2-40B4-BE49-F238E27FC236}">
              <a16:creationId xmlns:a16="http://schemas.microsoft.com/office/drawing/2014/main" id="{235428D3-4799-C8E2-7C18-8E3C16374DD7}"/>
            </a:ext>
          </a:extLst>
        </p:cNvPr>
        <p:cNvGrpSpPr/>
        <p:nvPr/>
      </p:nvGrpSpPr>
      <p:grpSpPr>
        <a:xfrm>
          <a:off x="0" y="0"/>
          <a:ext cx="0" cy="0"/>
          <a:chOff x="0" y="0"/>
          <a:chExt cx="0" cy="0"/>
        </a:xfrm>
      </p:grpSpPr>
      <p:sp>
        <p:nvSpPr>
          <p:cNvPr id="255" name="Google Shape;255;p44">
            <a:extLst>
              <a:ext uri="{FF2B5EF4-FFF2-40B4-BE49-F238E27FC236}">
                <a16:creationId xmlns:a16="http://schemas.microsoft.com/office/drawing/2014/main" id="{CAE4F5E0-BC5C-D356-3132-A17C0D228C3A}"/>
              </a:ext>
            </a:extLst>
          </p:cNvPr>
          <p:cNvSpPr txBox="1">
            <a:spLocks noGrp="1"/>
          </p:cNvSpPr>
          <p:nvPr>
            <p:ph type="title"/>
          </p:nvPr>
        </p:nvSpPr>
        <p:spPr>
          <a:xfrm>
            <a:off x="1828800" y="337850"/>
            <a:ext cx="8534400" cy="792089"/>
          </a:xfrm>
          <a:prstGeom prst="rect">
            <a:avLst/>
          </a:prstGeom>
          <a:noFill/>
          <a:ln>
            <a:noFill/>
          </a:ln>
        </p:spPr>
        <p:txBody>
          <a:bodyPr spcFirstLastPara="1" wrap="square" lIns="91425" tIns="45700" rIns="91425" bIns="45700" anchor="ctr" anchorCtr="0">
            <a:noAutofit/>
          </a:bodyPr>
          <a:lstStyle/>
          <a:p>
            <a:pPr marL="342900" lvl="0" indent="-228600">
              <a:spcBef>
                <a:spcPts val="360"/>
              </a:spcBef>
              <a:buClr>
                <a:srgbClr val="0070C0"/>
              </a:buClr>
            </a:pPr>
            <a:r>
              <a:rPr lang="en-GB" sz="3200" b="1" dirty="0">
                <a:latin typeface="Calibri" panose="020F0502020204030204" pitchFamily="34" charset="0"/>
                <a:ea typeface="Calibri" panose="020F0502020204030204" pitchFamily="34" charset="0"/>
                <a:cs typeface="Calibri" panose="020F0502020204030204" pitchFamily="34" charset="0"/>
              </a:rPr>
              <a:t>The Literature Review Funnel</a:t>
            </a:r>
          </a:p>
        </p:txBody>
      </p:sp>
      <p:pic>
        <p:nvPicPr>
          <p:cNvPr id="2" name="Content Placeholder 19">
            <a:extLst>
              <a:ext uri="{FF2B5EF4-FFF2-40B4-BE49-F238E27FC236}">
                <a16:creationId xmlns:a16="http://schemas.microsoft.com/office/drawing/2014/main" id="{96451271-9936-6CCC-40F6-AF66A83E27D6}"/>
              </a:ext>
            </a:extLst>
          </p:cNvPr>
          <p:cNvPicPr>
            <a:picLocks noGrp="1" noChangeAspect="1"/>
          </p:cNvPicPr>
          <p:nvPr>
            <p:ph idx="1"/>
          </p:nvPr>
        </p:nvPicPr>
        <p:blipFill>
          <a:blip r:embed="rId3"/>
          <a:stretch>
            <a:fillRect/>
          </a:stretch>
        </p:blipFill>
        <p:spPr>
          <a:xfrm>
            <a:off x="685800" y="1129940"/>
            <a:ext cx="9113108" cy="4526912"/>
          </a:xfrm>
          <a:prstGeom prst="rect">
            <a:avLst/>
          </a:prstGeom>
        </p:spPr>
      </p:pic>
      <p:sp>
        <p:nvSpPr>
          <p:cNvPr id="3" name="TextBox 2">
            <a:extLst>
              <a:ext uri="{FF2B5EF4-FFF2-40B4-BE49-F238E27FC236}">
                <a16:creationId xmlns:a16="http://schemas.microsoft.com/office/drawing/2014/main" id="{8C310338-7001-D1A4-6E98-FF721EEC9D2C}"/>
              </a:ext>
            </a:extLst>
          </p:cNvPr>
          <p:cNvSpPr txBox="1"/>
          <p:nvPr/>
        </p:nvSpPr>
        <p:spPr>
          <a:xfrm>
            <a:off x="9287435" y="1035383"/>
            <a:ext cx="1864659" cy="584775"/>
          </a:xfrm>
          <a:prstGeom prst="rect">
            <a:avLst/>
          </a:prstGeom>
          <a:noFill/>
        </p:spPr>
        <p:txBody>
          <a:bodyPr wrap="square" rtlCol="0">
            <a:spAutoFit/>
          </a:bodyPr>
          <a:lstStyle/>
          <a:p>
            <a:r>
              <a:rPr lang="en-GB" sz="1600" dirty="0">
                <a:latin typeface="Calibri" panose="020F0502020204030204" pitchFamily="34" charset="0"/>
                <a:ea typeface="Calibri" panose="020F0502020204030204" pitchFamily="34" charset="0"/>
                <a:cs typeface="Calibri" panose="020F0502020204030204" pitchFamily="34" charset="0"/>
              </a:rPr>
              <a:t>Is this area worth researching?</a:t>
            </a:r>
          </a:p>
        </p:txBody>
      </p:sp>
      <p:sp>
        <p:nvSpPr>
          <p:cNvPr id="4" name="TextBox 3">
            <a:extLst>
              <a:ext uri="{FF2B5EF4-FFF2-40B4-BE49-F238E27FC236}">
                <a16:creationId xmlns:a16="http://schemas.microsoft.com/office/drawing/2014/main" id="{20BF6F9E-B9A1-D3F8-4E27-FAF78B7F431D}"/>
              </a:ext>
            </a:extLst>
          </p:cNvPr>
          <p:cNvSpPr txBox="1"/>
          <p:nvPr/>
        </p:nvSpPr>
        <p:spPr>
          <a:xfrm>
            <a:off x="9287435" y="4814955"/>
            <a:ext cx="1864659" cy="1200329"/>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Missing knowledge that is worth investigating</a:t>
            </a:r>
          </a:p>
        </p:txBody>
      </p:sp>
      <p:sp>
        <p:nvSpPr>
          <p:cNvPr id="5" name="Slide Number Placeholder 4">
            <a:extLst>
              <a:ext uri="{FF2B5EF4-FFF2-40B4-BE49-F238E27FC236}">
                <a16:creationId xmlns:a16="http://schemas.microsoft.com/office/drawing/2014/main" id="{23316F75-0EA7-11AB-D90E-E7390D5CCC8A}"/>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12</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50222390"/>
      </p:ext>
    </p:extLst>
  </p:cSld>
  <p:clrMapOvr>
    <a:masterClrMapping/>
  </p:clrMapOvr>
  <mc:AlternateContent xmlns:mc="http://schemas.openxmlformats.org/markup-compatibility/2006" xmlns:p14="http://schemas.microsoft.com/office/powerpoint/2010/main">
    <mc:Choice Requires="p14">
      <p:transition spd="slow" p14:dur="1200">
        <p:fade thruBlk="1"/>
      </p:transition>
    </mc:Choice>
    <mc:Fallback xmlns="">
      <p:transition spd="slow">
        <p:fade thruBlk="1"/>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09600" y="274638"/>
            <a:ext cx="10972800" cy="1143000"/>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Searching the literature</a:t>
            </a:r>
          </a:p>
        </p:txBody>
      </p:sp>
      <p:sp>
        <p:nvSpPr>
          <p:cNvPr id="11" name="Content Placeholder 10"/>
          <p:cNvSpPr>
            <a:spLocks noGrp="1"/>
          </p:cNvSpPr>
          <p:nvPr>
            <p:ph type="body" idx="1"/>
          </p:nvPr>
        </p:nvSpPr>
        <p:spPr>
          <a:xfrm>
            <a:off x="609600" y="1600201"/>
            <a:ext cx="10972800" cy="3917032"/>
          </a:xfrm>
        </p:spPr>
        <p:txBody>
          <a:bodyPr>
            <a:normAutofit fontScale="77500" lnSpcReduction="20000"/>
          </a:bodyPr>
          <a:lstStyle/>
          <a:p>
            <a:r>
              <a:rPr lang="en-GB" dirty="0">
                <a:latin typeface="Calibri" panose="020F0502020204030204" pitchFamily="34" charset="0"/>
                <a:ea typeface="Calibri" panose="020F0502020204030204" pitchFamily="34" charset="0"/>
                <a:cs typeface="Calibri" panose="020F0502020204030204" pitchFamily="34" charset="0"/>
              </a:rPr>
              <a:t>Establish a (systematic) search profile:</a:t>
            </a:r>
          </a:p>
          <a:p>
            <a:pPr lvl="0"/>
            <a:r>
              <a:rPr lang="en-GB" dirty="0">
                <a:latin typeface="Calibri" panose="020F0502020204030204" pitchFamily="34" charset="0"/>
                <a:ea typeface="Calibri" panose="020F0502020204030204" pitchFamily="34" charset="0"/>
                <a:cs typeface="Calibri" panose="020F0502020204030204" pitchFamily="34" charset="0"/>
              </a:rPr>
              <a:t>Keywords</a:t>
            </a:r>
          </a:p>
          <a:p>
            <a:pPr lvl="0"/>
            <a:r>
              <a:rPr lang="en-GB" dirty="0">
                <a:latin typeface="Calibri" panose="020F0502020204030204" pitchFamily="34" charset="0"/>
                <a:ea typeface="Calibri" panose="020F0502020204030204" pitchFamily="34" charset="0"/>
                <a:cs typeface="Calibri" panose="020F0502020204030204" pitchFamily="34" charset="0"/>
              </a:rPr>
              <a:t>Identify and define key terms and concepts</a:t>
            </a:r>
          </a:p>
          <a:p>
            <a:pPr lvl="0"/>
            <a:r>
              <a:rPr lang="en-GB" dirty="0">
                <a:latin typeface="Calibri" panose="020F0502020204030204" pitchFamily="34" charset="0"/>
                <a:ea typeface="Calibri" panose="020F0502020204030204" pitchFamily="34" charset="0"/>
                <a:cs typeface="Calibri" panose="020F0502020204030204" pitchFamily="34" charset="0"/>
              </a:rPr>
              <a:t>Parameters</a:t>
            </a:r>
          </a:p>
          <a:p>
            <a:pPr lvl="1"/>
            <a:r>
              <a:rPr lang="en-GB" dirty="0">
                <a:latin typeface="Calibri" panose="020F0502020204030204" pitchFamily="34" charset="0"/>
                <a:ea typeface="Calibri" panose="020F0502020204030204" pitchFamily="34" charset="0"/>
                <a:cs typeface="Calibri" panose="020F0502020204030204" pitchFamily="34" charset="0"/>
              </a:rPr>
              <a:t>Time frame (e.g. 2000-2005)</a:t>
            </a:r>
          </a:p>
          <a:p>
            <a:pPr lvl="1"/>
            <a:r>
              <a:rPr lang="en-GB" dirty="0">
                <a:latin typeface="Calibri" panose="020F0502020204030204" pitchFamily="34" charset="0"/>
                <a:ea typeface="Calibri" panose="020F0502020204030204" pitchFamily="34" charset="0"/>
                <a:cs typeface="Calibri" panose="020F0502020204030204" pitchFamily="34" charset="0"/>
              </a:rPr>
              <a:t>Language</a:t>
            </a:r>
          </a:p>
          <a:p>
            <a:pPr lvl="1"/>
            <a:r>
              <a:rPr lang="en-GB" dirty="0">
                <a:latin typeface="Calibri" panose="020F0502020204030204" pitchFamily="34" charset="0"/>
                <a:ea typeface="Calibri" panose="020F0502020204030204" pitchFamily="34" charset="0"/>
                <a:cs typeface="Calibri" panose="020F0502020204030204" pitchFamily="34" charset="0"/>
              </a:rPr>
              <a:t>Subject (e.g. Accounting)</a:t>
            </a:r>
          </a:p>
          <a:p>
            <a:pPr lvl="1"/>
            <a:r>
              <a:rPr lang="en-GB" dirty="0">
                <a:latin typeface="Calibri" panose="020F0502020204030204" pitchFamily="34" charset="0"/>
                <a:ea typeface="Calibri" panose="020F0502020204030204" pitchFamily="34" charset="0"/>
                <a:cs typeface="Calibri" panose="020F0502020204030204" pitchFamily="34" charset="0"/>
              </a:rPr>
              <a:t>Sector/Industry	(e.g. Banking, …)</a:t>
            </a:r>
          </a:p>
          <a:p>
            <a:pPr lvl="1"/>
            <a:r>
              <a:rPr lang="en-GB" dirty="0">
                <a:latin typeface="Calibri" panose="020F0502020204030204" pitchFamily="34" charset="0"/>
                <a:ea typeface="Calibri" panose="020F0502020204030204" pitchFamily="34" charset="0"/>
                <a:cs typeface="Calibri" panose="020F0502020204030204" pitchFamily="34" charset="0"/>
              </a:rPr>
              <a:t>Firm type (e.g. SME, family-owned, multinational)</a:t>
            </a:r>
          </a:p>
          <a:p>
            <a:pPr lvl="1"/>
            <a:r>
              <a:rPr lang="en-GB" dirty="0">
                <a:latin typeface="Calibri" panose="020F0502020204030204" pitchFamily="34" charset="0"/>
                <a:ea typeface="Calibri" panose="020F0502020204030204" pitchFamily="34" charset="0"/>
                <a:cs typeface="Calibri" panose="020F0502020204030204" pitchFamily="34" charset="0"/>
              </a:rPr>
              <a:t>Geographical focus (e.g. UK, France, …)</a:t>
            </a:r>
          </a:p>
          <a:p>
            <a:pPr lvl="1"/>
            <a:r>
              <a:rPr lang="en-GB" dirty="0">
                <a:latin typeface="Calibri" panose="020F0502020204030204" pitchFamily="34" charset="0"/>
                <a:ea typeface="Calibri" panose="020F0502020204030204" pitchFamily="34" charset="0"/>
                <a:cs typeface="Calibri" panose="020F0502020204030204" pitchFamily="34" charset="0"/>
              </a:rPr>
              <a:t>Literature format (Journals and books)</a:t>
            </a:r>
          </a:p>
          <a:p>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F4E7CB99-1EB4-9974-1954-D84DF2A892CA}"/>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13</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83309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09600" y="274638"/>
            <a:ext cx="10972800" cy="1143000"/>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The LR process</a:t>
            </a:r>
          </a:p>
        </p:txBody>
      </p:sp>
      <p:sp>
        <p:nvSpPr>
          <p:cNvPr id="11" name="Content Placeholder 10"/>
          <p:cNvSpPr>
            <a:spLocks noGrp="1"/>
          </p:cNvSpPr>
          <p:nvPr>
            <p:ph type="body" idx="1"/>
          </p:nvPr>
        </p:nvSpPr>
        <p:spPr>
          <a:xfrm>
            <a:off x="609600" y="1600201"/>
            <a:ext cx="10972800" cy="3917032"/>
          </a:xfrm>
        </p:spPr>
        <p:txBody>
          <a:bodyPr>
            <a:normAutofit fontScale="70000" lnSpcReduction="20000"/>
          </a:bodyPr>
          <a:lstStyle/>
          <a:p>
            <a:r>
              <a:rPr lang="en-GB" dirty="0">
                <a:latin typeface="Calibri" panose="020F0502020204030204" pitchFamily="34" charset="0"/>
                <a:ea typeface="Calibri" panose="020F0502020204030204" pitchFamily="34" charset="0"/>
                <a:cs typeface="Calibri" panose="020F0502020204030204" pitchFamily="34" charset="0"/>
              </a:rPr>
              <a:t>Search for appropriate articles, works and reports</a:t>
            </a:r>
          </a:p>
          <a:p>
            <a:pPr lvl="1"/>
            <a:r>
              <a:rPr lang="en-GB" dirty="0">
                <a:latin typeface="Calibri" panose="020F0502020204030204" pitchFamily="34" charset="0"/>
                <a:ea typeface="Calibri" panose="020F0502020204030204" pitchFamily="34" charset="0"/>
                <a:cs typeface="Calibri" panose="020F0502020204030204" pitchFamily="34" charset="0"/>
              </a:rPr>
              <a:t>Academic/Review articles, Governmental/Industry reports</a:t>
            </a:r>
          </a:p>
          <a:p>
            <a:r>
              <a:rPr lang="en-GB" dirty="0">
                <a:latin typeface="Calibri" panose="020F0502020204030204" pitchFamily="34" charset="0"/>
                <a:ea typeface="Calibri" panose="020F0502020204030204" pitchFamily="34" charset="0"/>
                <a:cs typeface="Calibri" panose="020F0502020204030204" pitchFamily="34" charset="0"/>
              </a:rPr>
              <a:t>Read it carefully</a:t>
            </a:r>
          </a:p>
          <a:p>
            <a:pPr lvl="2"/>
            <a:r>
              <a:rPr lang="en-GB" dirty="0">
                <a:latin typeface="Calibri" panose="020F0502020204030204" pitchFamily="34" charset="0"/>
                <a:ea typeface="Calibri" panose="020F0502020204030204" pitchFamily="34" charset="0"/>
                <a:cs typeface="Calibri" panose="020F0502020204030204" pitchFamily="34" charset="0"/>
              </a:rPr>
              <a:t>make notes and structure them</a:t>
            </a:r>
          </a:p>
          <a:p>
            <a:pPr lvl="2"/>
            <a:r>
              <a:rPr lang="en-GB" dirty="0">
                <a:latin typeface="Calibri" panose="020F0502020204030204" pitchFamily="34" charset="0"/>
                <a:ea typeface="Calibri" panose="020F0502020204030204" pitchFamily="34" charset="0"/>
                <a:cs typeface="Calibri" panose="020F0502020204030204" pitchFamily="34" charset="0"/>
              </a:rPr>
              <a:t>organise concepts and links</a:t>
            </a:r>
          </a:p>
          <a:p>
            <a:r>
              <a:rPr lang="en-GB" dirty="0">
                <a:latin typeface="Calibri" panose="020F0502020204030204" pitchFamily="34" charset="0"/>
                <a:ea typeface="Calibri" panose="020F0502020204030204" pitchFamily="34" charset="0"/>
                <a:cs typeface="Calibri" panose="020F0502020204030204" pitchFamily="34" charset="0"/>
              </a:rPr>
              <a:t>Identify important features and categorise</a:t>
            </a:r>
          </a:p>
          <a:p>
            <a:pPr lvl="2"/>
            <a:r>
              <a:rPr lang="en-GB" dirty="0">
                <a:latin typeface="Calibri" panose="020F0502020204030204" pitchFamily="34" charset="0"/>
                <a:ea typeface="Calibri" panose="020F0502020204030204" pitchFamily="34" charset="0"/>
                <a:cs typeface="Calibri" panose="020F0502020204030204" pitchFamily="34" charset="0"/>
              </a:rPr>
              <a:t>Arguments</a:t>
            </a:r>
          </a:p>
          <a:p>
            <a:pPr lvl="2"/>
            <a:r>
              <a:rPr lang="en-GB" dirty="0">
                <a:latin typeface="Calibri" panose="020F0502020204030204" pitchFamily="34" charset="0"/>
                <a:ea typeface="Calibri" panose="020F0502020204030204" pitchFamily="34" charset="0"/>
                <a:cs typeface="Calibri" panose="020F0502020204030204" pitchFamily="34" charset="0"/>
              </a:rPr>
              <a:t>Evidence</a:t>
            </a:r>
          </a:p>
          <a:p>
            <a:pPr lvl="2"/>
            <a:r>
              <a:rPr lang="en-GB" dirty="0">
                <a:latin typeface="Calibri" panose="020F0502020204030204" pitchFamily="34" charset="0"/>
                <a:ea typeface="Calibri" panose="020F0502020204030204" pitchFamily="34" charset="0"/>
                <a:cs typeface="Calibri" panose="020F0502020204030204" pitchFamily="34" charset="0"/>
              </a:rPr>
              <a:t>Evidence collection</a:t>
            </a:r>
          </a:p>
          <a:p>
            <a:r>
              <a:rPr lang="en-GB" dirty="0">
                <a:latin typeface="Calibri" panose="020F0502020204030204" pitchFamily="34" charset="0"/>
                <a:ea typeface="Calibri" panose="020F0502020204030204" pitchFamily="34" charset="0"/>
                <a:cs typeface="Calibri" panose="020F0502020204030204" pitchFamily="34" charset="0"/>
              </a:rPr>
              <a:t>Evaluate arguments, evaluate evidence, check logic</a:t>
            </a:r>
          </a:p>
          <a:p>
            <a:r>
              <a:rPr lang="en-GB" dirty="0">
                <a:latin typeface="Calibri" panose="020F0502020204030204" pitchFamily="34" charset="0"/>
                <a:ea typeface="Calibri" panose="020F0502020204030204" pitchFamily="34" charset="0"/>
                <a:cs typeface="Calibri" panose="020F0502020204030204" pitchFamily="34" charset="0"/>
              </a:rPr>
              <a:t>Identify gaps: angles, issues, themes that are not or poorly covered in existing literature</a:t>
            </a:r>
          </a:p>
          <a:p>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F6371B93-73D3-4D79-C70C-9937D2FBD6F4}"/>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14</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935025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09600" y="274638"/>
            <a:ext cx="10972800" cy="1143000"/>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The LR process (cont’d)</a:t>
            </a:r>
          </a:p>
        </p:txBody>
      </p:sp>
      <p:sp>
        <p:nvSpPr>
          <p:cNvPr id="11" name="Content Placeholder 10"/>
          <p:cNvSpPr>
            <a:spLocks noGrp="1"/>
          </p:cNvSpPr>
          <p:nvPr>
            <p:ph type="body" idx="1"/>
          </p:nvPr>
        </p:nvSpPr>
        <p:spPr>
          <a:xfrm>
            <a:off x="609600" y="1600201"/>
            <a:ext cx="10972800" cy="3917032"/>
          </a:xfrm>
        </p:spPr>
        <p:txBody>
          <a:bodyPr>
            <a:normAutofit fontScale="92500" lnSpcReduction="10000"/>
          </a:bodyPr>
          <a:lstStyle/>
          <a:p>
            <a:r>
              <a:rPr lang="en-GB" dirty="0">
                <a:latin typeface="Calibri" panose="020F0502020204030204" pitchFamily="34" charset="0"/>
                <a:ea typeface="Calibri" panose="020F0502020204030204" pitchFamily="34" charset="0"/>
                <a:cs typeface="Calibri" panose="020F0502020204030204" pitchFamily="34" charset="0"/>
              </a:rPr>
              <a:t>A literature review: </a:t>
            </a:r>
          </a:p>
          <a:p>
            <a:pPr lvl="1"/>
            <a:r>
              <a:rPr lang="en-GB" dirty="0">
                <a:latin typeface="Calibri" panose="020F0502020204030204" pitchFamily="34" charset="0"/>
                <a:ea typeface="Calibri" panose="020F0502020204030204" pitchFamily="34" charset="0"/>
                <a:cs typeface="Calibri" panose="020F0502020204030204" pitchFamily="34" charset="0"/>
              </a:rPr>
              <a:t>Synthesises text </a:t>
            </a:r>
          </a:p>
          <a:p>
            <a:pPr lvl="1"/>
            <a:r>
              <a:rPr lang="en-GB" dirty="0">
                <a:latin typeface="Calibri" panose="020F0502020204030204" pitchFamily="34" charset="0"/>
                <a:ea typeface="Calibri" panose="020F0502020204030204" pitchFamily="34" charset="0"/>
                <a:cs typeface="Calibri" panose="020F0502020204030204" pitchFamily="34" charset="0"/>
              </a:rPr>
              <a:t>Assesses themes </a:t>
            </a:r>
          </a:p>
          <a:p>
            <a:pPr lvl="1"/>
            <a:r>
              <a:rPr lang="en-GB" dirty="0">
                <a:latin typeface="Calibri" panose="020F0502020204030204" pitchFamily="34" charset="0"/>
                <a:ea typeface="Calibri" panose="020F0502020204030204" pitchFamily="34" charset="0"/>
                <a:cs typeface="Calibri" panose="020F0502020204030204" pitchFamily="34" charset="0"/>
              </a:rPr>
              <a:t>Is not descriptive and listing sources </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Demonstrate that you have: </a:t>
            </a:r>
          </a:p>
          <a:p>
            <a:pPr lvl="1"/>
            <a:r>
              <a:rPr lang="en-GB" dirty="0">
                <a:latin typeface="Calibri" panose="020F0502020204030204" pitchFamily="34" charset="0"/>
                <a:ea typeface="Calibri" panose="020F0502020204030204" pitchFamily="34" charset="0"/>
                <a:cs typeface="Calibri" panose="020F0502020204030204" pitchFamily="34" charset="0"/>
              </a:rPr>
              <a:t>engaged with the literature at more than a superficial level </a:t>
            </a:r>
          </a:p>
          <a:p>
            <a:pPr lvl="1"/>
            <a:r>
              <a:rPr lang="en-GB" dirty="0">
                <a:latin typeface="Calibri" panose="020F0502020204030204" pitchFamily="34" charset="0"/>
                <a:ea typeface="Calibri" panose="020F0502020204030204" pitchFamily="34" charset="0"/>
                <a:cs typeface="Calibri" panose="020F0502020204030204" pitchFamily="34" charset="0"/>
              </a:rPr>
              <a:t>Understood the literature; not just presented and described </a:t>
            </a:r>
          </a:p>
          <a:p>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50BB65BE-470B-1BFF-5C30-D68FBC938E4F}"/>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15</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54213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09600" y="274638"/>
            <a:ext cx="10972800" cy="1143000"/>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Structure of the LR </a:t>
            </a:r>
          </a:p>
        </p:txBody>
      </p:sp>
      <p:sp>
        <p:nvSpPr>
          <p:cNvPr id="11" name="Content Placeholder 10"/>
          <p:cNvSpPr>
            <a:spLocks noGrp="1"/>
          </p:cNvSpPr>
          <p:nvPr>
            <p:ph type="body" idx="1"/>
          </p:nvPr>
        </p:nvSpPr>
        <p:spPr>
          <a:xfrm>
            <a:off x="609600" y="1600201"/>
            <a:ext cx="10972800" cy="3917032"/>
          </a:xfrm>
        </p:spPr>
        <p:txBody>
          <a:bodyPr>
            <a:normAutofit fontScale="85000" lnSpcReduction="10000"/>
          </a:bodyPr>
          <a:lstStyle/>
          <a:p>
            <a:r>
              <a:rPr lang="en-GB" dirty="0">
                <a:latin typeface="Calibri" panose="020F0502020204030204" pitchFamily="34" charset="0"/>
                <a:ea typeface="Calibri" panose="020F0502020204030204" pitchFamily="34" charset="0"/>
                <a:cs typeface="Calibri" panose="020F0502020204030204" pitchFamily="34" charset="0"/>
              </a:rPr>
              <a:t>Start at the general level, then narrow down to literature that informs your specific research questions/objectives </a:t>
            </a:r>
          </a:p>
          <a:p>
            <a:r>
              <a:rPr lang="en-GB" dirty="0">
                <a:latin typeface="Calibri" panose="020F0502020204030204" pitchFamily="34" charset="0"/>
                <a:ea typeface="Calibri" panose="020F0502020204030204" pitchFamily="34" charset="0"/>
                <a:cs typeface="Calibri" panose="020F0502020204030204" pitchFamily="34" charset="0"/>
              </a:rPr>
              <a:t>Provide a brief overview of key ideas (introduction) </a:t>
            </a:r>
          </a:p>
          <a:p>
            <a:r>
              <a:rPr lang="en-GB" dirty="0">
                <a:latin typeface="Calibri" panose="020F0502020204030204" pitchFamily="34" charset="0"/>
                <a:ea typeface="Calibri" panose="020F0502020204030204" pitchFamily="34" charset="0"/>
                <a:cs typeface="Calibri" panose="020F0502020204030204" pitchFamily="34" charset="0"/>
              </a:rPr>
              <a:t>Summarise, compare and contrast the work of key writers </a:t>
            </a:r>
          </a:p>
          <a:p>
            <a:r>
              <a:rPr lang="en-GB" dirty="0">
                <a:latin typeface="Calibri" panose="020F0502020204030204" pitchFamily="34" charset="0"/>
                <a:ea typeface="Calibri" panose="020F0502020204030204" pitchFamily="34" charset="0"/>
                <a:cs typeface="Calibri" panose="020F0502020204030204" pitchFamily="34" charset="0"/>
              </a:rPr>
              <a:t>Narrow down to highlight the work most relevant to your research </a:t>
            </a:r>
          </a:p>
          <a:p>
            <a:r>
              <a:rPr lang="en-GB" dirty="0">
                <a:latin typeface="Calibri" panose="020F0502020204030204" pitchFamily="34" charset="0"/>
                <a:ea typeface="Calibri" panose="020F0502020204030204" pitchFamily="34" charset="0"/>
                <a:cs typeface="Calibri" panose="020F0502020204030204" pitchFamily="34" charset="0"/>
              </a:rPr>
              <a:t>Provide a detailed account of the findings of this work (i.e. a critique) </a:t>
            </a:r>
          </a:p>
          <a:p>
            <a:r>
              <a:rPr lang="en-GB" dirty="0">
                <a:latin typeface="Calibri" panose="020F0502020204030204" pitchFamily="34" charset="0"/>
                <a:ea typeface="Calibri" panose="020F0502020204030204" pitchFamily="34" charset="0"/>
                <a:cs typeface="Calibri" panose="020F0502020204030204" pitchFamily="34" charset="0"/>
              </a:rPr>
              <a:t>Highlight those issues where your research may provide fresh insights </a:t>
            </a:r>
          </a:p>
          <a:p>
            <a:r>
              <a:rPr lang="en-GB" dirty="0">
                <a:latin typeface="Calibri" panose="020F0502020204030204" pitchFamily="34" charset="0"/>
                <a:ea typeface="Calibri" panose="020F0502020204030204" pitchFamily="34" charset="0"/>
                <a:cs typeface="Calibri" panose="020F0502020204030204" pitchFamily="34" charset="0"/>
              </a:rPr>
              <a:t>Lead the reader into subsequent sections/chapters of your project </a:t>
            </a:r>
          </a:p>
          <a:p>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3E2E9E67-2EB2-248D-9859-2BA88B90067C}"/>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16</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334640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22586-9849-CFEA-16E8-2B315957F7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CA5C61-22BA-47A8-43CD-00D908DA8D5D}"/>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F48DB385-3FD5-93CE-9B40-0D121A3F037B}"/>
              </a:ext>
            </a:extLst>
          </p:cNvPr>
          <p:cNvSpPr>
            <a:spLocks noGrp="1"/>
          </p:cNvSpPr>
          <p:nvPr>
            <p:ph idx="1"/>
          </p:nvPr>
        </p:nvSpPr>
        <p:spPr/>
        <p:txBody>
          <a:bodyPr/>
          <a:lstStyle/>
          <a:p>
            <a:r>
              <a:rPr lang="en-US" sz="2400" dirty="0" err="1">
                <a:latin typeface="Calibri" panose="020F0502020204030204" pitchFamily="34" charset="0"/>
                <a:ea typeface="Calibri" panose="020F0502020204030204" pitchFamily="34" charset="0"/>
                <a:cs typeface="Calibri" panose="020F0502020204030204" pitchFamily="34" charset="0"/>
              </a:rPr>
              <a:t>Pairwork</a:t>
            </a:r>
            <a:r>
              <a:rPr lang="en-US" sz="2400" dirty="0">
                <a:latin typeface="Calibri" panose="020F0502020204030204" pitchFamily="34" charset="0"/>
                <a:ea typeface="Calibri" panose="020F0502020204030204" pitchFamily="34" charset="0"/>
                <a:cs typeface="Calibri" panose="020F0502020204030204" pitchFamily="34" charset="0"/>
              </a:rPr>
              <a:t>. 20 – 30 minutes.</a:t>
            </a:r>
          </a:p>
          <a:p>
            <a:r>
              <a:rPr lang="en-US" sz="2400" dirty="0">
                <a:latin typeface="Calibri" panose="020F0502020204030204" pitchFamily="34" charset="0"/>
                <a:ea typeface="Calibri" panose="020F0502020204030204" pitchFamily="34" charset="0"/>
                <a:cs typeface="Calibri" panose="020F0502020204030204" pitchFamily="34" charset="0"/>
              </a:rPr>
              <a:t>Think about a topic that you know well, then attempt to explain it to your partner.</a:t>
            </a:r>
          </a:p>
          <a:p>
            <a:pPr marL="800100" lvl="1" indent="-342900">
              <a:buFont typeface="+mj-lt"/>
              <a:buAutoNum type="arabicPeriod"/>
            </a:pPr>
            <a:r>
              <a:rPr lang="en-GB" sz="1800" dirty="0">
                <a:latin typeface="Calibri" panose="020F0502020204030204" pitchFamily="34" charset="0"/>
                <a:ea typeface="Calibri" panose="020F0502020204030204" pitchFamily="34" charset="0"/>
                <a:cs typeface="Calibri" panose="020F0502020204030204" pitchFamily="34" charset="0"/>
              </a:rPr>
              <a:t>Start at the general level, then narrow down to literature that informs your specific research questions/objectives </a:t>
            </a:r>
          </a:p>
          <a:p>
            <a:pPr marL="800100" lvl="1" indent="-342900">
              <a:buFont typeface="+mj-lt"/>
              <a:buAutoNum type="arabicPeriod"/>
            </a:pPr>
            <a:r>
              <a:rPr lang="en-GB" sz="1800" dirty="0">
                <a:latin typeface="Calibri" panose="020F0502020204030204" pitchFamily="34" charset="0"/>
                <a:ea typeface="Calibri" panose="020F0502020204030204" pitchFamily="34" charset="0"/>
                <a:cs typeface="Calibri" panose="020F0502020204030204" pitchFamily="34" charset="0"/>
              </a:rPr>
              <a:t>Provide a brief overview of key ideas (introduction) </a:t>
            </a:r>
          </a:p>
          <a:p>
            <a:pPr marL="800100" lvl="1" indent="-342900">
              <a:buFont typeface="+mj-lt"/>
              <a:buAutoNum type="arabicPeriod"/>
            </a:pPr>
            <a:r>
              <a:rPr lang="en-GB" sz="1800" dirty="0">
                <a:latin typeface="Calibri" panose="020F0502020204030204" pitchFamily="34" charset="0"/>
                <a:ea typeface="Calibri" panose="020F0502020204030204" pitchFamily="34" charset="0"/>
                <a:cs typeface="Calibri" panose="020F0502020204030204" pitchFamily="34" charset="0"/>
              </a:rPr>
              <a:t>Summarise, compare and contrast the work of key writers </a:t>
            </a:r>
          </a:p>
          <a:p>
            <a:pPr marL="800100" lvl="1" indent="-342900">
              <a:buFont typeface="+mj-lt"/>
              <a:buAutoNum type="arabicPeriod"/>
            </a:pPr>
            <a:r>
              <a:rPr lang="en-GB" sz="1800" dirty="0">
                <a:latin typeface="Calibri" panose="020F0502020204030204" pitchFamily="34" charset="0"/>
                <a:ea typeface="Calibri" panose="020F0502020204030204" pitchFamily="34" charset="0"/>
                <a:cs typeface="Calibri" panose="020F0502020204030204" pitchFamily="34" charset="0"/>
              </a:rPr>
              <a:t>Narrow down to highlight the work most relevant to your topic</a:t>
            </a:r>
          </a:p>
          <a:p>
            <a:pPr marL="800100" lvl="1" indent="-342900">
              <a:buFont typeface="+mj-lt"/>
              <a:buAutoNum type="arabicPeriod"/>
            </a:pPr>
            <a:r>
              <a:rPr lang="en-GB" sz="1800" dirty="0">
                <a:latin typeface="Calibri" panose="020F0502020204030204" pitchFamily="34" charset="0"/>
                <a:ea typeface="Calibri" panose="020F0502020204030204" pitchFamily="34" charset="0"/>
                <a:cs typeface="Calibri" panose="020F0502020204030204" pitchFamily="34" charset="0"/>
              </a:rPr>
              <a:t>Provide a detailed account of the findings of this work (i.e. a critique) </a:t>
            </a:r>
          </a:p>
          <a:p>
            <a:pPr marL="800100" lvl="1" indent="-342900">
              <a:buFont typeface="+mj-lt"/>
              <a:buAutoNum type="arabicPeriod"/>
            </a:pPr>
            <a:r>
              <a:rPr lang="en-GB" sz="1800" dirty="0">
                <a:latin typeface="Calibri" panose="020F0502020204030204" pitchFamily="34" charset="0"/>
                <a:ea typeface="Calibri" panose="020F0502020204030204" pitchFamily="34" charset="0"/>
                <a:cs typeface="Calibri" panose="020F0502020204030204" pitchFamily="34" charset="0"/>
              </a:rPr>
              <a:t>Highlight those issues where you think could be explored further</a:t>
            </a:r>
          </a:p>
          <a:p>
            <a:pPr marL="400050"/>
            <a:r>
              <a:rPr lang="en-GB" sz="2200" dirty="0">
                <a:latin typeface="Calibri" panose="020F0502020204030204" pitchFamily="34" charset="0"/>
                <a:ea typeface="Calibri" panose="020F0502020204030204" pitchFamily="34" charset="0"/>
                <a:cs typeface="Calibri" panose="020F0502020204030204" pitchFamily="34" charset="0"/>
              </a:rPr>
              <a:t>Discuss if your explanation is good and whether it could be improved.</a:t>
            </a:r>
          </a:p>
          <a:p>
            <a:pPr lvl="1"/>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E4F67E79-65CE-88A3-CB3A-615F381142D3}"/>
              </a:ext>
            </a:extLst>
          </p:cNvPr>
          <p:cNvSpPr>
            <a:spLocks noGrp="1"/>
          </p:cNvSpPr>
          <p:nvPr>
            <p:ph type="sldNum" sz="quarter" idx="12"/>
          </p:nvPr>
        </p:nvSpPr>
        <p:spPr/>
        <p:txBody>
          <a:bodyPr/>
          <a:lstStyle/>
          <a:p>
            <a:pPr>
              <a:defRPr/>
            </a:pPr>
            <a:fld id="{6B9CAAEB-5DD4-4716-AEA0-BEF1B1D22BD1}" type="slidenum">
              <a:rPr lang="en-US" altLang="en-US" smtClean="0"/>
              <a:pPr>
                <a:defRPr/>
              </a:pPr>
              <a:t>17</a:t>
            </a:fld>
            <a:endParaRPr lang="en-US" altLang="en-US"/>
          </a:p>
        </p:txBody>
      </p:sp>
    </p:spTree>
    <p:extLst>
      <p:ext uri="{BB962C8B-B14F-4D97-AF65-F5344CB8AC3E}">
        <p14:creationId xmlns:p14="http://schemas.microsoft.com/office/powerpoint/2010/main" val="4140920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09600" y="274638"/>
            <a:ext cx="10972800" cy="1143000"/>
          </a:xfrm>
        </p:spPr>
        <p:txBody>
          <a:bodyPr>
            <a:normAutofit/>
          </a:bodyPr>
          <a:lstStyle/>
          <a:p>
            <a:r>
              <a:rPr lang="en-GB">
                <a:latin typeface="Calibri" panose="020F0502020204030204" pitchFamily="34" charset="0"/>
                <a:ea typeface="Calibri" panose="020F0502020204030204" pitchFamily="34" charset="0"/>
                <a:cs typeface="Calibri" panose="020F0502020204030204" pitchFamily="34" charset="0"/>
              </a:rPr>
              <a:t>Evaluation process </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11" name="Content Placeholder 10"/>
          <p:cNvSpPr>
            <a:spLocks noGrp="1"/>
          </p:cNvSpPr>
          <p:nvPr>
            <p:ph type="body" idx="1"/>
          </p:nvPr>
        </p:nvSpPr>
        <p:spPr>
          <a:xfrm>
            <a:off x="609600" y="1600201"/>
            <a:ext cx="10972800" cy="3917032"/>
          </a:xfrm>
        </p:spPr>
        <p:txBody>
          <a:bodyPr>
            <a:normAutofit fontScale="92500" lnSpcReduction="10000"/>
          </a:bodyPr>
          <a:lstStyle/>
          <a:p>
            <a:pPr marL="114300" indent="0">
              <a:buNone/>
            </a:pPr>
            <a:r>
              <a:rPr lang="en-GB" dirty="0">
                <a:latin typeface="Calibri" panose="020F0502020204030204" pitchFamily="34" charset="0"/>
                <a:ea typeface="Calibri" panose="020F0502020204030204" pitchFamily="34" charset="0"/>
                <a:cs typeface="Calibri" panose="020F0502020204030204" pitchFamily="34" charset="0"/>
              </a:rPr>
              <a:t>When reading, organise and evaluate: </a:t>
            </a:r>
          </a:p>
          <a:p>
            <a:r>
              <a:rPr lang="en-GB" dirty="0">
                <a:latin typeface="Calibri" panose="020F0502020204030204" pitchFamily="34" charset="0"/>
                <a:ea typeface="Calibri" panose="020F0502020204030204" pitchFamily="34" charset="0"/>
                <a:cs typeface="Calibri" panose="020F0502020204030204" pitchFamily="34" charset="0"/>
              </a:rPr>
              <a:t>Definitions (consistent?) </a:t>
            </a:r>
          </a:p>
          <a:p>
            <a:r>
              <a:rPr lang="en-GB" dirty="0">
                <a:latin typeface="Calibri" panose="020F0502020204030204" pitchFamily="34" charset="0"/>
                <a:ea typeface="Calibri" panose="020F0502020204030204" pitchFamily="34" charset="0"/>
                <a:cs typeface="Calibri" panose="020F0502020204030204" pitchFamily="34" charset="0"/>
              </a:rPr>
              <a:t>Identify key features (what is important and why?) </a:t>
            </a:r>
          </a:p>
          <a:p>
            <a:r>
              <a:rPr lang="en-GB" dirty="0">
                <a:latin typeface="Calibri" panose="020F0502020204030204" pitchFamily="34" charset="0"/>
                <a:ea typeface="Calibri" panose="020F0502020204030204" pitchFamily="34" charset="0"/>
                <a:cs typeface="Calibri" panose="020F0502020204030204" pitchFamily="34" charset="0"/>
              </a:rPr>
              <a:t>Evaluate key arguments (what is being said? Is it logical? What is the evidence? how does this compare to other contributions? how do these ideas relate?) </a:t>
            </a:r>
          </a:p>
          <a:p>
            <a:r>
              <a:rPr lang="en-GB" dirty="0">
                <a:latin typeface="Calibri" panose="020F0502020204030204" pitchFamily="34" charset="0"/>
                <a:ea typeface="Calibri" panose="020F0502020204030204" pitchFamily="34" charset="0"/>
                <a:cs typeface="Calibri" panose="020F0502020204030204" pitchFamily="34" charset="0"/>
              </a:rPr>
              <a:t>Organise and group points/themes </a:t>
            </a:r>
          </a:p>
          <a:p>
            <a:r>
              <a:rPr lang="en-GB" dirty="0">
                <a:latin typeface="Calibri" panose="020F0502020204030204" pitchFamily="34" charset="0"/>
                <a:ea typeface="Calibri" panose="020F0502020204030204" pitchFamily="34" charset="0"/>
                <a:cs typeface="Calibri" panose="020F0502020204030204" pitchFamily="34" charset="0"/>
              </a:rPr>
              <a:t>Note useful quotations! </a:t>
            </a: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DF8EED1B-B476-0161-64D8-D859584AD818}"/>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18</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10525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normAutofit/>
          </a:bodyPr>
          <a:lstStyle/>
          <a:p>
            <a:pPr algn="ctr"/>
            <a:br>
              <a:rPr lang="en-GB" sz="1100" dirty="0">
                <a:solidFill>
                  <a:schemeClr val="tx1"/>
                </a:solidFill>
                <a:latin typeface="Calibri" panose="020F0502020204030204" pitchFamily="34" charset="0"/>
                <a:ea typeface="Calibri" panose="020F0502020204030204" pitchFamily="34" charset="0"/>
                <a:cs typeface="Calibri" panose="020F0502020204030204" pitchFamily="34" charset="0"/>
              </a:rPr>
            </a:b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Things to look for (I) </a:t>
            </a:r>
            <a:endParaRPr lang="en-GB" sz="32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1" name="Content Placeholder 10"/>
          <p:cNvSpPr>
            <a:spLocks noGrp="1"/>
          </p:cNvSpPr>
          <p:nvPr>
            <p:ph type="body" idx="1"/>
          </p:nvPr>
        </p:nvSpPr>
        <p:spPr/>
        <p:txBody>
          <a:bodyPr>
            <a:normAutofit fontScale="92500" lnSpcReduction="10000"/>
          </a:bodyPr>
          <a:lstStyle/>
          <a:p>
            <a:r>
              <a:rPr lang="en-GB" dirty="0">
                <a:latin typeface="Calibri" panose="020F0502020204030204" pitchFamily="34" charset="0"/>
                <a:ea typeface="Calibri" panose="020F0502020204030204" pitchFamily="34" charset="0"/>
                <a:cs typeface="Calibri" panose="020F0502020204030204" pitchFamily="34" charset="0"/>
              </a:rPr>
              <a:t>What’s the purpose of the study, and how does it differ from other material(s) you are reading? </a:t>
            </a:r>
          </a:p>
          <a:p>
            <a:r>
              <a:rPr lang="en-GB" dirty="0">
                <a:latin typeface="Calibri" panose="020F0502020204030204" pitchFamily="34" charset="0"/>
                <a:ea typeface="Calibri" panose="020F0502020204030204" pitchFamily="34" charset="0"/>
                <a:cs typeface="Calibri" panose="020F0502020204030204" pitchFamily="34" charset="0"/>
              </a:rPr>
              <a:t>How was the research conducted and is that different to the other literature you are reviewing? </a:t>
            </a:r>
          </a:p>
          <a:p>
            <a:r>
              <a:rPr lang="en-GB" dirty="0">
                <a:latin typeface="Calibri" panose="020F0502020204030204" pitchFamily="34" charset="0"/>
                <a:ea typeface="Calibri" panose="020F0502020204030204" pitchFamily="34" charset="0"/>
                <a:cs typeface="Calibri" panose="020F0502020204030204" pitchFamily="34" charset="0"/>
              </a:rPr>
              <a:t>What are the findings of the paper – do they confirm or contradict other literature in the field? </a:t>
            </a:r>
          </a:p>
          <a:p>
            <a:r>
              <a:rPr lang="en-GB" dirty="0">
                <a:latin typeface="Calibri" panose="020F0502020204030204" pitchFamily="34" charset="0"/>
                <a:ea typeface="Calibri" panose="020F0502020204030204" pitchFamily="34" charset="0"/>
                <a:cs typeface="Calibri" panose="020F0502020204030204" pitchFamily="34" charset="0"/>
              </a:rPr>
              <a:t>What are the limitations and weaknesses of the study? </a:t>
            </a:r>
          </a:p>
          <a:p>
            <a:r>
              <a:rPr lang="en-GB" dirty="0">
                <a:latin typeface="Calibri" panose="020F0502020204030204" pitchFamily="34" charset="0"/>
                <a:ea typeface="Calibri" panose="020F0502020204030204" pitchFamily="34" charset="0"/>
                <a:cs typeface="Calibri" panose="020F0502020204030204" pitchFamily="34" charset="0"/>
              </a:rPr>
              <a:t>Has the author overlooked anything? </a:t>
            </a:r>
          </a:p>
          <a:p>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9E86450C-7964-7276-1F8F-80F3D6E900E0}"/>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19</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314740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normAutofit/>
          </a:bodyPr>
          <a:lstStyle/>
          <a:p>
            <a:pPr algn="ctr"/>
            <a:br>
              <a:rPr lang="en-GB" sz="1100" dirty="0">
                <a:solidFill>
                  <a:schemeClr val="tx1"/>
                </a:solidFill>
                <a:latin typeface="Calibri" panose="020F0502020204030204" pitchFamily="34" charset="0"/>
                <a:ea typeface="Calibri" panose="020F0502020204030204" pitchFamily="34" charset="0"/>
                <a:cs typeface="Calibri" panose="020F0502020204030204" pitchFamily="34" charset="0"/>
              </a:rPr>
            </a:b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Things to look for (II) </a:t>
            </a:r>
            <a:endParaRPr lang="en-GB" sz="32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1" name="Content Placeholder 10"/>
          <p:cNvSpPr>
            <a:spLocks noGrp="1"/>
          </p:cNvSpPr>
          <p:nvPr>
            <p:ph type="body" idx="1"/>
          </p:nvPr>
        </p:nvSpPr>
        <p:spPr/>
        <p:txBody>
          <a:bodyPr>
            <a:normAutofit fontScale="92500" lnSpcReduction="20000"/>
          </a:bodyPr>
          <a:lstStyle/>
          <a:p>
            <a:r>
              <a:rPr lang="en-GB" dirty="0">
                <a:latin typeface="Calibri" panose="020F0502020204030204" pitchFamily="34" charset="0"/>
                <a:ea typeface="Calibri" panose="020F0502020204030204" pitchFamily="34" charset="0"/>
                <a:cs typeface="Calibri" panose="020F0502020204030204" pitchFamily="34" charset="0"/>
              </a:rPr>
              <a:t>Are the results clearly presented? </a:t>
            </a:r>
          </a:p>
          <a:p>
            <a:r>
              <a:rPr lang="en-GB" dirty="0">
                <a:latin typeface="Calibri" panose="020F0502020204030204" pitchFamily="34" charset="0"/>
                <a:ea typeface="Calibri" panose="020F0502020204030204" pitchFamily="34" charset="0"/>
                <a:cs typeface="Calibri" panose="020F0502020204030204" pitchFamily="34" charset="0"/>
              </a:rPr>
              <a:t>Is the analysis appropriate? </a:t>
            </a:r>
          </a:p>
          <a:p>
            <a:r>
              <a:rPr lang="en-GB" dirty="0">
                <a:latin typeface="Calibri" panose="020F0502020204030204" pitchFamily="34" charset="0"/>
                <a:ea typeface="Calibri" panose="020F0502020204030204" pitchFamily="34" charset="0"/>
                <a:cs typeface="Calibri" panose="020F0502020204030204" pitchFamily="34" charset="0"/>
              </a:rPr>
              <a:t>Does it link back to what was discussed in the literature review? </a:t>
            </a:r>
          </a:p>
          <a:p>
            <a:r>
              <a:rPr lang="en-GB" dirty="0">
                <a:latin typeface="Calibri" panose="020F0502020204030204" pitchFamily="34" charset="0"/>
                <a:ea typeface="Calibri" panose="020F0502020204030204" pitchFamily="34" charset="0"/>
                <a:cs typeface="Calibri" panose="020F0502020204030204" pitchFamily="34" charset="0"/>
              </a:rPr>
              <a:t>Is there a logical link between the literature, research questions, methods, findings, analysis and conclusions? </a:t>
            </a:r>
          </a:p>
          <a:p>
            <a:r>
              <a:rPr lang="en-GB" dirty="0">
                <a:latin typeface="Calibri" panose="020F0502020204030204" pitchFamily="34" charset="0"/>
                <a:ea typeface="Calibri" panose="020F0502020204030204" pitchFamily="34" charset="0"/>
                <a:cs typeface="Calibri" panose="020F0502020204030204" pitchFamily="34" charset="0"/>
              </a:rPr>
              <a:t>Is there a better way to do the investigation? </a:t>
            </a:r>
          </a:p>
          <a:p>
            <a:r>
              <a:rPr lang="en-GB" dirty="0">
                <a:latin typeface="Calibri" panose="020F0502020204030204" pitchFamily="34" charset="0"/>
                <a:ea typeface="Calibri" panose="020F0502020204030204" pitchFamily="34" charset="0"/>
                <a:cs typeface="Calibri" panose="020F0502020204030204" pitchFamily="34" charset="0"/>
              </a:rPr>
              <a:t>Is it convincing? </a:t>
            </a:r>
          </a:p>
          <a:p>
            <a:r>
              <a:rPr lang="en-GB" dirty="0">
                <a:latin typeface="Calibri" panose="020F0502020204030204" pitchFamily="34" charset="0"/>
                <a:ea typeface="Calibri" panose="020F0502020204030204" pitchFamily="34" charset="0"/>
                <a:cs typeface="Calibri" panose="020F0502020204030204" pitchFamily="34" charset="0"/>
              </a:rPr>
              <a:t>So what? – does it add to our understanding? </a:t>
            </a:r>
          </a:p>
          <a:p>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F6C77A32-A25E-6417-AB3C-7DBE581D813A}"/>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20</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289985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09600" y="274638"/>
            <a:ext cx="10972800" cy="1143000"/>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Summarising an article </a:t>
            </a:r>
          </a:p>
        </p:txBody>
      </p:sp>
      <p:sp>
        <p:nvSpPr>
          <p:cNvPr id="11" name="Content Placeholder 10"/>
          <p:cNvSpPr>
            <a:spLocks noGrp="1"/>
          </p:cNvSpPr>
          <p:nvPr>
            <p:ph type="body" idx="1"/>
          </p:nvPr>
        </p:nvSpPr>
        <p:spPr>
          <a:xfrm>
            <a:off x="609600" y="1600201"/>
            <a:ext cx="10972800" cy="3917032"/>
          </a:xfrm>
        </p:spPr>
        <p:txBody>
          <a:bodyPr>
            <a:normAutofit fontScale="92500" lnSpcReduction="10000"/>
          </a:bodyPr>
          <a:lstStyle/>
          <a:p>
            <a:r>
              <a:rPr lang="en-GB" dirty="0">
                <a:latin typeface="Calibri" panose="020F0502020204030204" pitchFamily="34" charset="0"/>
                <a:ea typeface="Calibri" panose="020F0502020204030204" pitchFamily="34" charset="0"/>
                <a:cs typeface="Calibri" panose="020F0502020204030204" pitchFamily="34" charset="0"/>
              </a:rPr>
              <a:t>It’s the arguments that matter: </a:t>
            </a:r>
          </a:p>
          <a:p>
            <a:r>
              <a:rPr lang="en-GB" dirty="0">
                <a:latin typeface="Calibri" panose="020F0502020204030204" pitchFamily="34" charset="0"/>
                <a:ea typeface="Calibri" panose="020F0502020204030204" pitchFamily="34" charset="0"/>
                <a:cs typeface="Calibri" panose="020F0502020204030204" pitchFamily="34" charset="0"/>
              </a:rPr>
              <a:t>Determine the central claims or purpose of the text </a:t>
            </a:r>
          </a:p>
          <a:p>
            <a:pPr lvl="1"/>
            <a:r>
              <a:rPr lang="en-GB" dirty="0">
                <a:latin typeface="Calibri" panose="020F0502020204030204" pitchFamily="34" charset="0"/>
                <a:ea typeface="Calibri" panose="020F0502020204030204" pitchFamily="34" charset="0"/>
                <a:cs typeface="Calibri" panose="020F0502020204030204" pitchFamily="34" charset="0"/>
              </a:rPr>
              <a:t>What is this text trying to tell me? </a:t>
            </a:r>
          </a:p>
          <a:p>
            <a:r>
              <a:rPr lang="en-GB" dirty="0">
                <a:latin typeface="Calibri" panose="020F0502020204030204" pitchFamily="34" charset="0"/>
                <a:ea typeface="Calibri" panose="020F0502020204030204" pitchFamily="34" charset="0"/>
                <a:cs typeface="Calibri" panose="020F0502020204030204" pitchFamily="34" charset="0"/>
              </a:rPr>
              <a:t>What are the important points or conclusion </a:t>
            </a:r>
          </a:p>
          <a:p>
            <a:r>
              <a:rPr lang="en-GB" dirty="0">
                <a:latin typeface="Calibri" panose="020F0502020204030204" pitchFamily="34" charset="0"/>
                <a:ea typeface="Calibri" panose="020F0502020204030204" pitchFamily="34" charset="0"/>
                <a:cs typeface="Calibri" panose="020F0502020204030204" pitchFamily="34" charset="0"/>
              </a:rPr>
              <a:t>Identify key arguments that support them </a:t>
            </a:r>
          </a:p>
          <a:p>
            <a:r>
              <a:rPr lang="en-GB" dirty="0">
                <a:latin typeface="Calibri" panose="020F0502020204030204" pitchFamily="34" charset="0"/>
                <a:ea typeface="Calibri" panose="020F0502020204030204" pitchFamily="34" charset="0"/>
                <a:cs typeface="Calibri" panose="020F0502020204030204" pitchFamily="34" charset="0"/>
              </a:rPr>
              <a:t>Identify key pieces of evidence that support them </a:t>
            </a:r>
          </a:p>
          <a:p>
            <a:pPr lvl="1"/>
            <a:r>
              <a:rPr lang="en-GB" dirty="0">
                <a:latin typeface="Calibri" panose="020F0502020204030204" pitchFamily="34" charset="0"/>
                <a:ea typeface="Calibri" panose="020F0502020204030204" pitchFamily="34" charset="0"/>
                <a:cs typeface="Calibri" panose="020F0502020204030204" pitchFamily="34" charset="0"/>
              </a:rPr>
              <a:t>Supporting evidence is crucial to the quality of an argument </a:t>
            </a:r>
          </a:p>
          <a:p>
            <a:pPr lvl="1"/>
            <a:r>
              <a:rPr lang="en-GB" dirty="0">
                <a:latin typeface="Calibri" panose="020F0502020204030204" pitchFamily="34" charset="0"/>
                <a:ea typeface="Calibri" panose="020F0502020204030204" pitchFamily="34" charset="0"/>
                <a:cs typeface="Calibri" panose="020F0502020204030204" pitchFamily="34" charset="0"/>
              </a:rPr>
              <a:t>What evidence (the supporting facts, examples, etc) is being provided? </a:t>
            </a:r>
          </a:p>
        </p:txBody>
      </p:sp>
      <p:sp>
        <p:nvSpPr>
          <p:cNvPr id="2" name="Slide Number Placeholder 1">
            <a:extLst>
              <a:ext uri="{FF2B5EF4-FFF2-40B4-BE49-F238E27FC236}">
                <a16:creationId xmlns:a16="http://schemas.microsoft.com/office/drawing/2014/main" id="{423958DC-7D4D-DC19-CAC1-6F839B64A4DD}"/>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21</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897084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E8BFC-5194-45DF-70E7-CD8A6EF124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1614A6-5607-0E33-13C8-AB507A33CD3E}"/>
              </a:ext>
            </a:extLst>
          </p:cNvPr>
          <p:cNvSpPr>
            <a:spLocks noGrp="1"/>
          </p:cNvSpPr>
          <p:nvPr>
            <p:ph type="title"/>
          </p:nvPr>
        </p:nvSpPr>
        <p:spPr>
          <a:solidFill>
            <a:schemeClr val="accent2"/>
          </a:solidFill>
        </p:spPr>
        <p:txBody>
          <a:bodyPr/>
          <a:lstStyle/>
          <a:p>
            <a:r>
              <a:rPr lang="en-US" dirty="0">
                <a:latin typeface="Calibri" panose="020F0502020204030204" pitchFamily="34" charset="0"/>
                <a:ea typeface="Calibri" panose="020F0502020204030204" pitchFamily="34" charset="0"/>
                <a:cs typeface="Calibri" panose="020F0502020204030204" pitchFamily="34" charset="0"/>
              </a:rPr>
              <a:t>Activity</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2ADE185-5D6F-B2A2-46E0-5EF6ED8B09DD}"/>
              </a:ext>
            </a:extLst>
          </p:cNvPr>
          <p:cNvSpPr>
            <a:spLocks noGrp="1"/>
          </p:cNvSpPr>
          <p:nvPr>
            <p:ph idx="1"/>
          </p:nvPr>
        </p:nvSpPr>
        <p:spPr/>
        <p:txBody>
          <a:bodyPr/>
          <a:lstStyle/>
          <a:p>
            <a:r>
              <a:rPr lang="en-US" dirty="0" err="1">
                <a:latin typeface="Calibri" panose="020F0502020204030204" pitchFamily="34" charset="0"/>
                <a:ea typeface="Calibri" panose="020F0502020204030204" pitchFamily="34" charset="0"/>
                <a:cs typeface="Calibri" panose="020F0502020204030204" pitchFamily="34" charset="0"/>
              </a:rPr>
              <a:t>Pairwork</a:t>
            </a:r>
            <a:r>
              <a:rPr lang="en-US" dirty="0">
                <a:latin typeface="Calibri" panose="020F0502020204030204" pitchFamily="34" charset="0"/>
                <a:ea typeface="Calibri" panose="020F0502020204030204" pitchFamily="34" charset="0"/>
                <a:cs typeface="Calibri" panose="020F0502020204030204" pitchFamily="34" charset="0"/>
              </a:rPr>
              <a:t>. 10 – 15 minutes.</a:t>
            </a:r>
          </a:p>
          <a:p>
            <a:r>
              <a:rPr lang="en-US" dirty="0">
                <a:latin typeface="Calibri" panose="020F0502020204030204" pitchFamily="34" charset="0"/>
                <a:ea typeface="Calibri" panose="020F0502020204030204" pitchFamily="34" charset="0"/>
                <a:cs typeface="Calibri" panose="020F0502020204030204" pitchFamily="34" charset="0"/>
              </a:rPr>
              <a:t>Find an article from UWTSD library or Google Scholar, then attempt to </a:t>
            </a:r>
            <a:r>
              <a:rPr lang="en-US" dirty="0" err="1">
                <a:latin typeface="Calibri" panose="020F0502020204030204" pitchFamily="34" charset="0"/>
                <a:ea typeface="Calibri" panose="020F0502020204030204" pitchFamily="34" charset="0"/>
                <a:cs typeface="Calibri" panose="020F0502020204030204" pitchFamily="34" charset="0"/>
              </a:rPr>
              <a:t>summarise</a:t>
            </a:r>
            <a:r>
              <a:rPr lang="en-US" dirty="0">
                <a:latin typeface="Calibri" panose="020F0502020204030204" pitchFamily="34" charset="0"/>
                <a:ea typeface="Calibri" panose="020F0502020204030204" pitchFamily="34" charset="0"/>
                <a:cs typeface="Calibri" panose="020F0502020204030204" pitchFamily="34" charset="0"/>
              </a:rPr>
              <a:t> it.</a:t>
            </a:r>
          </a:p>
          <a:p>
            <a:r>
              <a:rPr lang="en-US" dirty="0">
                <a:latin typeface="Calibri" panose="020F0502020204030204" pitchFamily="34" charset="0"/>
                <a:ea typeface="Calibri" panose="020F0502020204030204" pitchFamily="34" charset="0"/>
                <a:cs typeface="Calibri" panose="020F0502020204030204" pitchFamily="34" charset="0"/>
              </a:rPr>
              <a:t>Share your summary with your partner and discuss if your summary could have been done differently.</a:t>
            </a:r>
          </a:p>
          <a:p>
            <a:r>
              <a:rPr lang="en-US" dirty="0">
                <a:latin typeface="Calibri" panose="020F0502020204030204" pitchFamily="34" charset="0"/>
                <a:ea typeface="Calibri" panose="020F0502020204030204" pitchFamily="34" charset="0"/>
                <a:cs typeface="Calibri" panose="020F0502020204030204" pitchFamily="34" charset="0"/>
              </a:rPr>
              <a:t>You may be asked to share your summary with the class.</a:t>
            </a:r>
          </a:p>
        </p:txBody>
      </p:sp>
      <p:sp>
        <p:nvSpPr>
          <p:cNvPr id="4" name="Slide Number Placeholder 3">
            <a:extLst>
              <a:ext uri="{FF2B5EF4-FFF2-40B4-BE49-F238E27FC236}">
                <a16:creationId xmlns:a16="http://schemas.microsoft.com/office/drawing/2014/main" id="{71575508-B187-CE23-7257-1F054FFE53F6}"/>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22</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9969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09600" y="274638"/>
            <a:ext cx="10972800" cy="1143000"/>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The do’s of reviewing literature </a:t>
            </a:r>
          </a:p>
        </p:txBody>
      </p:sp>
      <p:sp>
        <p:nvSpPr>
          <p:cNvPr id="11" name="Content Placeholder 10"/>
          <p:cNvSpPr>
            <a:spLocks noGrp="1"/>
          </p:cNvSpPr>
          <p:nvPr>
            <p:ph type="body" idx="1"/>
          </p:nvPr>
        </p:nvSpPr>
        <p:spPr>
          <a:xfrm>
            <a:off x="609600" y="1600201"/>
            <a:ext cx="10972800" cy="3917032"/>
          </a:xfrm>
        </p:spPr>
        <p:txBody>
          <a:bodyPr>
            <a:normAutofit fontScale="92500"/>
          </a:bodyPr>
          <a:lstStyle/>
          <a:p>
            <a:r>
              <a:rPr lang="en-GB" dirty="0">
                <a:latin typeface="Calibri" panose="020F0502020204030204" pitchFamily="34" charset="0"/>
                <a:ea typeface="Calibri" panose="020F0502020204030204" pitchFamily="34" charset="0"/>
                <a:cs typeface="Calibri" panose="020F0502020204030204" pitchFamily="34" charset="0"/>
              </a:rPr>
              <a:t>Identify and discuss key studies </a:t>
            </a:r>
          </a:p>
          <a:p>
            <a:r>
              <a:rPr lang="en-GB" dirty="0">
                <a:latin typeface="Calibri" panose="020F0502020204030204" pitchFamily="34" charset="0"/>
                <a:ea typeface="Calibri" panose="020F0502020204030204" pitchFamily="34" charset="0"/>
                <a:cs typeface="Calibri" panose="020F0502020204030204" pitchFamily="34" charset="0"/>
              </a:rPr>
              <a:t>Include as much up-to -date material as possible </a:t>
            </a:r>
          </a:p>
          <a:p>
            <a:r>
              <a:rPr lang="en-GB" dirty="0">
                <a:latin typeface="Calibri" panose="020F0502020204030204" pitchFamily="34" charset="0"/>
                <a:ea typeface="Calibri" panose="020F0502020204030204" pitchFamily="34" charset="0"/>
                <a:cs typeface="Calibri" panose="020F0502020204030204" pitchFamily="34" charset="0"/>
              </a:rPr>
              <a:t>Get the details right </a:t>
            </a:r>
          </a:p>
          <a:p>
            <a:r>
              <a:rPr lang="en-GB" dirty="0">
                <a:latin typeface="Calibri" panose="020F0502020204030204" pitchFamily="34" charset="0"/>
                <a:ea typeface="Calibri" panose="020F0502020204030204" pitchFamily="34" charset="0"/>
                <a:cs typeface="Calibri" panose="020F0502020204030204" pitchFamily="34" charset="0"/>
              </a:rPr>
              <a:t>Critically evaluate the material, show your analyses </a:t>
            </a:r>
          </a:p>
          <a:p>
            <a:r>
              <a:rPr lang="en-GB" dirty="0">
                <a:latin typeface="Calibri" panose="020F0502020204030204" pitchFamily="34" charset="0"/>
                <a:ea typeface="Calibri" panose="020F0502020204030204" pitchFamily="34" charset="0"/>
                <a:cs typeface="Calibri" panose="020F0502020204030204" pitchFamily="34" charset="0"/>
              </a:rPr>
              <a:t>Use extracts, illustrations and examples to justify your arguments </a:t>
            </a:r>
          </a:p>
          <a:p>
            <a:r>
              <a:rPr lang="en-GB" dirty="0">
                <a:latin typeface="Calibri" panose="020F0502020204030204" pitchFamily="34" charset="0"/>
                <a:ea typeface="Calibri" panose="020F0502020204030204" pitchFamily="34" charset="0"/>
                <a:cs typeface="Calibri" panose="020F0502020204030204" pitchFamily="34" charset="0"/>
              </a:rPr>
              <a:t>Be analytical, critical and evaluative in your review </a:t>
            </a:r>
          </a:p>
          <a:p>
            <a:r>
              <a:rPr lang="en-GB" dirty="0">
                <a:latin typeface="Calibri" panose="020F0502020204030204" pitchFamily="34" charset="0"/>
                <a:ea typeface="Calibri" panose="020F0502020204030204" pitchFamily="34" charset="0"/>
                <a:cs typeface="Calibri" panose="020F0502020204030204" pitchFamily="34" charset="0"/>
              </a:rPr>
              <a:t>Evaluate the sources </a:t>
            </a:r>
          </a:p>
        </p:txBody>
      </p:sp>
      <p:sp>
        <p:nvSpPr>
          <p:cNvPr id="2" name="Slide Number Placeholder 1">
            <a:extLst>
              <a:ext uri="{FF2B5EF4-FFF2-40B4-BE49-F238E27FC236}">
                <a16:creationId xmlns:a16="http://schemas.microsoft.com/office/drawing/2014/main" id="{029CD445-4B1E-1958-D62C-E7ACA0C462EB}"/>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23</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280931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normAutofit/>
          </a:bodyPr>
          <a:lstStyle/>
          <a:p>
            <a:pPr algn="ct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The don’ts of literature reviewing </a:t>
            </a:r>
            <a:endParaRPr lang="en-GB" sz="32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1" name="Content Placeholder 10"/>
          <p:cNvSpPr>
            <a:spLocks noGrp="1"/>
          </p:cNvSpPr>
          <p:nvPr>
            <p:ph type="body" idx="1"/>
          </p:nvPr>
        </p:nvSpPr>
        <p:spPr/>
        <p:txBody>
          <a:bodyPr>
            <a:normAutofit fontScale="92500" lnSpcReduction="20000"/>
          </a:bodyPr>
          <a:lstStyle/>
          <a:p>
            <a:r>
              <a:rPr lang="en-GB" dirty="0">
                <a:latin typeface="Calibri" panose="020F0502020204030204" pitchFamily="34" charset="0"/>
                <a:ea typeface="Calibri" panose="020F0502020204030204" pitchFamily="34" charset="0"/>
                <a:cs typeface="Calibri" panose="020F0502020204030204" pitchFamily="34" charset="0"/>
              </a:rPr>
              <a:t>Omit classic works or discuss core ideas without reference </a:t>
            </a:r>
          </a:p>
          <a:p>
            <a:r>
              <a:rPr lang="en-GB" dirty="0">
                <a:latin typeface="Calibri" panose="020F0502020204030204" pitchFamily="34" charset="0"/>
                <a:ea typeface="Calibri" panose="020F0502020204030204" pitchFamily="34" charset="0"/>
                <a:cs typeface="Calibri" panose="020F0502020204030204" pitchFamily="34" charset="0"/>
              </a:rPr>
              <a:t>Discuss outdated or only old material </a:t>
            </a:r>
          </a:p>
          <a:p>
            <a:r>
              <a:rPr lang="en-GB" dirty="0">
                <a:latin typeface="Calibri" panose="020F0502020204030204" pitchFamily="34" charset="0"/>
                <a:ea typeface="Calibri" panose="020F0502020204030204" pitchFamily="34" charset="0"/>
                <a:cs typeface="Calibri" panose="020F0502020204030204" pitchFamily="34" charset="0"/>
              </a:rPr>
              <a:t>Use concepts to impress or without definition </a:t>
            </a:r>
          </a:p>
          <a:p>
            <a:r>
              <a:rPr lang="en-GB" dirty="0">
                <a:latin typeface="Calibri" panose="020F0502020204030204" pitchFamily="34" charset="0"/>
                <a:ea typeface="Calibri" panose="020F0502020204030204" pitchFamily="34" charset="0"/>
                <a:cs typeface="Calibri" panose="020F0502020204030204" pitchFamily="34" charset="0"/>
              </a:rPr>
              <a:t>Produce a list of items, even if annotated; a list is not a review </a:t>
            </a:r>
          </a:p>
          <a:p>
            <a:r>
              <a:rPr lang="en-GB" dirty="0">
                <a:latin typeface="Calibri" panose="020F0502020204030204" pitchFamily="34" charset="0"/>
                <a:ea typeface="Calibri" panose="020F0502020204030204" pitchFamily="34" charset="0"/>
                <a:cs typeface="Calibri" panose="020F0502020204030204" pitchFamily="34" charset="0"/>
              </a:rPr>
              <a:t>Accept anything at face value or believe everything that is written </a:t>
            </a:r>
          </a:p>
          <a:p>
            <a:r>
              <a:rPr lang="en-GB" dirty="0">
                <a:latin typeface="Calibri" panose="020F0502020204030204" pitchFamily="34" charset="0"/>
                <a:ea typeface="Calibri" panose="020F0502020204030204" pitchFamily="34" charset="0"/>
                <a:cs typeface="Calibri" panose="020F0502020204030204" pitchFamily="34" charset="0"/>
              </a:rPr>
              <a:t>Only produce a description of the content of what you have read </a:t>
            </a:r>
          </a:p>
          <a:p>
            <a:r>
              <a:rPr lang="en-GB" dirty="0">
                <a:latin typeface="Calibri" panose="020F0502020204030204" pitchFamily="34" charset="0"/>
                <a:ea typeface="Calibri" panose="020F0502020204030204" pitchFamily="34" charset="0"/>
                <a:cs typeface="Calibri" panose="020F0502020204030204" pitchFamily="34" charset="0"/>
              </a:rPr>
              <a:t>Only present work that fits your case </a:t>
            </a:r>
          </a:p>
          <a:p>
            <a:r>
              <a:rPr lang="en-GB" dirty="0">
                <a:latin typeface="Calibri" panose="020F0502020204030204" pitchFamily="34" charset="0"/>
                <a:ea typeface="Calibri" panose="020F0502020204030204" pitchFamily="34" charset="0"/>
                <a:cs typeface="Calibri" panose="020F0502020204030204" pitchFamily="34" charset="0"/>
              </a:rPr>
              <a:t>Use overused, or pretentious language </a:t>
            </a:r>
          </a:p>
        </p:txBody>
      </p:sp>
      <p:sp>
        <p:nvSpPr>
          <p:cNvPr id="2" name="Slide Number Placeholder 1">
            <a:extLst>
              <a:ext uri="{FF2B5EF4-FFF2-40B4-BE49-F238E27FC236}">
                <a16:creationId xmlns:a16="http://schemas.microsoft.com/office/drawing/2014/main" id="{74376765-543B-B59F-16B2-880E9986E08A}"/>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24</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526505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normAutofit/>
          </a:bodyPr>
          <a:lstStyle/>
          <a:p>
            <a:pPr algn="ct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Being critical </a:t>
            </a:r>
            <a:endParaRPr lang="en-GB" sz="32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1" name="Content Placeholder 10"/>
          <p:cNvSpPr>
            <a:spLocks noGrp="1"/>
          </p:cNvSpPr>
          <p:nvPr>
            <p:ph type="body" idx="1"/>
          </p:nvPr>
        </p:nvSpPr>
        <p:spPr/>
        <p:txBody>
          <a:bodyPr>
            <a:normAutofit fontScale="70000" lnSpcReduction="20000"/>
          </a:bodyPr>
          <a:lstStyle/>
          <a:p>
            <a:pPr marL="0" indent="0">
              <a:buNone/>
            </a:pPr>
            <a:r>
              <a:rPr lang="en-GB" b="1" u="sng" dirty="0">
                <a:latin typeface="Calibri" panose="020F0502020204030204" pitchFamily="34" charset="0"/>
                <a:ea typeface="Calibri" panose="020F0502020204030204" pitchFamily="34" charset="0"/>
                <a:cs typeface="Calibri" panose="020F0502020204030204" pitchFamily="34" charset="0"/>
              </a:rPr>
              <a:t>Evaluating evidence </a:t>
            </a:r>
          </a:p>
          <a:p>
            <a:pPr lvl="1"/>
            <a:r>
              <a:rPr lang="en-GB" dirty="0">
                <a:latin typeface="Calibri" panose="020F0502020204030204" pitchFamily="34" charset="0"/>
                <a:ea typeface="Calibri" panose="020F0502020204030204" pitchFamily="34" charset="0"/>
                <a:cs typeface="Calibri" panose="020F0502020204030204" pitchFamily="34" charset="0"/>
              </a:rPr>
              <a:t>Weight of authority (or source) </a:t>
            </a:r>
          </a:p>
          <a:p>
            <a:pPr lvl="1"/>
            <a:r>
              <a:rPr lang="en-GB" dirty="0">
                <a:latin typeface="Calibri" panose="020F0502020204030204" pitchFamily="34" charset="0"/>
                <a:ea typeface="Calibri" panose="020F0502020204030204" pitchFamily="34" charset="0"/>
                <a:cs typeface="Calibri" panose="020F0502020204030204" pitchFamily="34" charset="0"/>
              </a:rPr>
              <a:t>Research evidence </a:t>
            </a:r>
          </a:p>
          <a:p>
            <a:pPr lvl="2"/>
            <a:r>
              <a:rPr lang="en-GB" dirty="0">
                <a:latin typeface="Calibri" panose="020F0502020204030204" pitchFamily="34" charset="0"/>
                <a:ea typeface="Calibri" panose="020F0502020204030204" pitchFamily="34" charset="0"/>
                <a:cs typeface="Calibri" panose="020F0502020204030204" pitchFamily="34" charset="0"/>
              </a:rPr>
              <a:t>Good methods </a:t>
            </a:r>
          </a:p>
          <a:p>
            <a:pPr lvl="2"/>
            <a:r>
              <a:rPr lang="en-GB" dirty="0">
                <a:latin typeface="Calibri" panose="020F0502020204030204" pitchFamily="34" charset="0"/>
                <a:ea typeface="Calibri" panose="020F0502020204030204" pitchFamily="34" charset="0"/>
                <a:cs typeface="Calibri" panose="020F0502020204030204" pitchFamily="34" charset="0"/>
              </a:rPr>
              <a:t>Conscientiously done </a:t>
            </a:r>
          </a:p>
          <a:p>
            <a:pPr lvl="2"/>
            <a:r>
              <a:rPr lang="en-GB" dirty="0">
                <a:latin typeface="Calibri" panose="020F0502020204030204" pitchFamily="34" charset="0"/>
                <a:ea typeface="Calibri" panose="020F0502020204030204" pitchFamily="34" charset="0"/>
                <a:cs typeface="Calibri" panose="020F0502020204030204" pitchFamily="34" charset="0"/>
              </a:rPr>
              <a:t>Traceable/replicable </a:t>
            </a:r>
          </a:p>
          <a:p>
            <a:pPr lvl="2"/>
            <a:r>
              <a:rPr lang="en-GB" dirty="0">
                <a:latin typeface="Calibri" panose="020F0502020204030204" pitchFamily="34" charset="0"/>
                <a:ea typeface="Calibri" panose="020F0502020204030204" pitchFamily="34" charset="0"/>
                <a:cs typeface="Calibri" panose="020F0502020204030204" pitchFamily="34" charset="0"/>
              </a:rPr>
              <a:t>Is the piece just deduction from common sense </a:t>
            </a:r>
          </a:p>
          <a:p>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b="1" u="sng" dirty="0">
                <a:latin typeface="Calibri" panose="020F0502020204030204" pitchFamily="34" charset="0"/>
                <a:ea typeface="Calibri" panose="020F0502020204030204" pitchFamily="34" charset="0"/>
                <a:cs typeface="Calibri" panose="020F0502020204030204" pitchFamily="34" charset="0"/>
              </a:rPr>
              <a:t>Challenging </a:t>
            </a:r>
          </a:p>
          <a:p>
            <a:pPr lvl="1"/>
            <a:r>
              <a:rPr lang="en-GB" dirty="0">
                <a:latin typeface="Calibri" panose="020F0502020204030204" pitchFamily="34" charset="0"/>
                <a:ea typeface="Calibri" panose="020F0502020204030204" pitchFamily="34" charset="0"/>
                <a:cs typeface="Calibri" panose="020F0502020204030204" pitchFamily="34" charset="0"/>
              </a:rPr>
              <a:t>Assumptions/premises (reasonable?) </a:t>
            </a:r>
          </a:p>
          <a:p>
            <a:pPr lvl="1"/>
            <a:r>
              <a:rPr lang="en-GB" dirty="0">
                <a:latin typeface="Calibri" panose="020F0502020204030204" pitchFamily="34" charset="0"/>
                <a:ea typeface="Calibri" panose="020F0502020204030204" pitchFamily="34" charset="0"/>
                <a:cs typeface="Calibri" panose="020F0502020204030204" pitchFamily="34" charset="0"/>
              </a:rPr>
              <a:t>Internal (in-)consistency </a:t>
            </a:r>
          </a:p>
          <a:p>
            <a:pPr lvl="1"/>
            <a:r>
              <a:rPr lang="en-GB" dirty="0">
                <a:latin typeface="Calibri" panose="020F0502020204030204" pitchFamily="34" charset="0"/>
                <a:ea typeface="Calibri" panose="020F0502020204030204" pitchFamily="34" charset="0"/>
                <a:cs typeface="Calibri" panose="020F0502020204030204" pitchFamily="34" charset="0"/>
              </a:rPr>
              <a:t>Weak or inappropriate research methods </a:t>
            </a:r>
          </a:p>
          <a:p>
            <a:pPr lvl="1"/>
            <a:r>
              <a:rPr lang="en-GB" dirty="0">
                <a:latin typeface="Calibri" panose="020F0502020204030204" pitchFamily="34" charset="0"/>
                <a:ea typeface="Calibri" panose="020F0502020204030204" pitchFamily="34" charset="0"/>
                <a:cs typeface="Calibri" panose="020F0502020204030204" pitchFamily="34" charset="0"/>
              </a:rPr>
              <a:t>Conclusion: do they follow logically? </a:t>
            </a:r>
          </a:p>
        </p:txBody>
      </p:sp>
      <p:sp>
        <p:nvSpPr>
          <p:cNvPr id="2" name="Slide Number Placeholder 1">
            <a:extLst>
              <a:ext uri="{FF2B5EF4-FFF2-40B4-BE49-F238E27FC236}">
                <a16:creationId xmlns:a16="http://schemas.microsoft.com/office/drawing/2014/main" id="{721C1E68-9D15-E902-691A-7799C33E3D89}"/>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25</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920108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normAutofit/>
          </a:bodyPr>
          <a:lstStyle/>
          <a:p>
            <a:pPr algn="ct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Tips on Critical Reading </a:t>
            </a:r>
            <a:endParaRPr lang="en-GB" sz="32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1" name="Content Placeholder 10"/>
          <p:cNvSpPr>
            <a:spLocks noGrp="1"/>
          </p:cNvSpPr>
          <p:nvPr>
            <p:ph type="body" idx="1"/>
          </p:nvPr>
        </p:nvSpPr>
        <p:spPr/>
        <p:txBody>
          <a:bodyPr>
            <a:normAutofit lnSpcReduction="10000"/>
          </a:bodyPr>
          <a:lstStyle/>
          <a:p>
            <a:r>
              <a:rPr lang="en-GB" dirty="0">
                <a:latin typeface="Calibri" panose="020F0502020204030204" pitchFamily="34" charset="0"/>
                <a:ea typeface="Calibri" panose="020F0502020204030204" pitchFamily="34" charset="0"/>
                <a:cs typeface="Calibri" panose="020F0502020204030204" pitchFamily="34" charset="0"/>
              </a:rPr>
              <a:t>Initially skim the abstract and decide if article is relevant and merits reading </a:t>
            </a:r>
          </a:p>
          <a:p>
            <a:r>
              <a:rPr lang="en-GB" dirty="0">
                <a:latin typeface="Calibri" panose="020F0502020204030204" pitchFamily="34" charset="0"/>
                <a:ea typeface="Calibri" panose="020F0502020204030204" pitchFamily="34" charset="0"/>
                <a:cs typeface="Calibri" panose="020F0502020204030204" pitchFamily="34" charset="0"/>
              </a:rPr>
              <a:t>Read the entire article through quickly </a:t>
            </a:r>
          </a:p>
          <a:p>
            <a:r>
              <a:rPr lang="en-GB" dirty="0">
                <a:latin typeface="Calibri" panose="020F0502020204030204" pitchFamily="34" charset="0"/>
                <a:ea typeface="Calibri" panose="020F0502020204030204" pitchFamily="34" charset="0"/>
                <a:cs typeface="Calibri" panose="020F0502020204030204" pitchFamily="34" charset="0"/>
              </a:rPr>
              <a:t>Read it again and highlight (via notes): </a:t>
            </a:r>
          </a:p>
          <a:p>
            <a:pPr lvl="1"/>
            <a:r>
              <a:rPr lang="en-GB" dirty="0">
                <a:latin typeface="Calibri" panose="020F0502020204030204" pitchFamily="34" charset="0"/>
                <a:ea typeface="Calibri" panose="020F0502020204030204" pitchFamily="34" charset="0"/>
                <a:cs typeface="Calibri" panose="020F0502020204030204" pitchFamily="34" charset="0"/>
              </a:rPr>
              <a:t>Focus and contribution </a:t>
            </a:r>
          </a:p>
          <a:p>
            <a:pPr lvl="1"/>
            <a:r>
              <a:rPr lang="en-GB" dirty="0">
                <a:latin typeface="Calibri" panose="020F0502020204030204" pitchFamily="34" charset="0"/>
                <a:ea typeface="Calibri" panose="020F0502020204030204" pitchFamily="34" charset="0"/>
                <a:cs typeface="Calibri" panose="020F0502020204030204" pitchFamily="34" charset="0"/>
              </a:rPr>
              <a:t>Key issues </a:t>
            </a:r>
          </a:p>
          <a:p>
            <a:pPr lvl="1"/>
            <a:r>
              <a:rPr lang="en-GB" dirty="0">
                <a:latin typeface="Calibri" panose="020F0502020204030204" pitchFamily="34" charset="0"/>
                <a:ea typeface="Calibri" panose="020F0502020204030204" pitchFamily="34" charset="0"/>
                <a:cs typeface="Calibri" panose="020F0502020204030204" pitchFamily="34" charset="0"/>
              </a:rPr>
              <a:t>Strengths &amp; weaknesses e.g. lack of evidence, flawed logic, inconsistent arguments etc. </a:t>
            </a:r>
          </a:p>
        </p:txBody>
      </p:sp>
      <p:sp>
        <p:nvSpPr>
          <p:cNvPr id="2" name="Slide Number Placeholder 1">
            <a:extLst>
              <a:ext uri="{FF2B5EF4-FFF2-40B4-BE49-F238E27FC236}">
                <a16:creationId xmlns:a16="http://schemas.microsoft.com/office/drawing/2014/main" id="{6740380F-8624-81A2-C698-733DAFAB6914}"/>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26</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442659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09600" y="274638"/>
            <a:ext cx="10972800" cy="1143000"/>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Judging the quality of an article </a:t>
            </a:r>
          </a:p>
        </p:txBody>
      </p:sp>
      <p:sp>
        <p:nvSpPr>
          <p:cNvPr id="11" name="Content Placeholder 10"/>
          <p:cNvSpPr>
            <a:spLocks noGrp="1"/>
          </p:cNvSpPr>
          <p:nvPr>
            <p:ph type="body" idx="1"/>
          </p:nvPr>
        </p:nvSpPr>
        <p:spPr>
          <a:xfrm>
            <a:off x="609600" y="1600201"/>
            <a:ext cx="10972800" cy="3917032"/>
          </a:xfrm>
        </p:spPr>
        <p:txBody>
          <a:bodyPr>
            <a:normAutofit fontScale="55000" lnSpcReduction="20000"/>
          </a:bodyPr>
          <a:lstStyle/>
          <a:p>
            <a:r>
              <a:rPr lang="en-GB" dirty="0">
                <a:latin typeface="Calibri" panose="020F0502020204030204" pitchFamily="34" charset="0"/>
                <a:ea typeface="Calibri" panose="020F0502020204030204" pitchFamily="34" charset="0"/>
                <a:cs typeface="Calibri" panose="020F0502020204030204" pitchFamily="34" charset="0"/>
              </a:rPr>
              <a:t>Provenance </a:t>
            </a:r>
          </a:p>
          <a:p>
            <a:pPr lvl="1"/>
            <a:r>
              <a:rPr lang="en-GB" dirty="0">
                <a:latin typeface="Calibri" panose="020F0502020204030204" pitchFamily="34" charset="0"/>
                <a:ea typeface="Calibri" panose="020F0502020204030204" pitchFamily="34" charset="0"/>
                <a:cs typeface="Calibri" panose="020F0502020204030204" pitchFamily="34" charset="0"/>
              </a:rPr>
              <a:t>Peer reviewed; Ranking (Association of Business Schools (ABS) ranking) </a:t>
            </a:r>
          </a:p>
          <a:p>
            <a:r>
              <a:rPr lang="en-GB" dirty="0">
                <a:latin typeface="Calibri" panose="020F0502020204030204" pitchFamily="34" charset="0"/>
                <a:ea typeface="Calibri" panose="020F0502020204030204" pitchFamily="34" charset="0"/>
                <a:cs typeface="Calibri" panose="020F0502020204030204" pitchFamily="34" charset="0"/>
              </a:rPr>
              <a:t>References</a:t>
            </a:r>
          </a:p>
          <a:p>
            <a:pPr lvl="1"/>
            <a:r>
              <a:rPr lang="en-GB" dirty="0">
                <a:latin typeface="Calibri" panose="020F0502020204030204" pitchFamily="34" charset="0"/>
                <a:ea typeface="Calibri" panose="020F0502020204030204" pitchFamily="34" charset="0"/>
                <a:cs typeface="Calibri" panose="020F0502020204030204" pitchFamily="34" charset="0"/>
              </a:rPr>
              <a:t>How many, how recent, what quality</a:t>
            </a:r>
          </a:p>
          <a:p>
            <a:pPr lvl="1"/>
            <a:r>
              <a:rPr lang="en-GB" dirty="0">
                <a:latin typeface="Calibri" panose="020F0502020204030204" pitchFamily="34" charset="0"/>
                <a:ea typeface="Calibri" panose="020F0502020204030204" pitchFamily="34" charset="0"/>
                <a:cs typeface="Calibri" panose="020F0502020204030204" pitchFamily="34" charset="0"/>
              </a:rPr>
              <a:t>The weight of the authorities (sources) used </a:t>
            </a:r>
          </a:p>
          <a:p>
            <a:r>
              <a:rPr lang="en-GB" dirty="0">
                <a:latin typeface="Calibri" panose="020F0502020204030204" pitchFamily="34" charset="0"/>
                <a:ea typeface="Calibri" panose="020F0502020204030204" pitchFamily="34" charset="0"/>
                <a:cs typeface="Calibri" panose="020F0502020204030204" pitchFamily="34" charset="0"/>
              </a:rPr>
              <a:t>Precision of writing</a:t>
            </a:r>
          </a:p>
          <a:p>
            <a:pPr lvl="1"/>
            <a:r>
              <a:rPr lang="en-GB" dirty="0">
                <a:latin typeface="Calibri" panose="020F0502020204030204" pitchFamily="34" charset="0"/>
                <a:ea typeface="Calibri" panose="020F0502020204030204" pitchFamily="34" charset="0"/>
                <a:cs typeface="Calibri" panose="020F0502020204030204" pitchFamily="34" charset="0"/>
              </a:rPr>
              <a:t>Is there a line of argument or is it just a random heap of materials </a:t>
            </a:r>
          </a:p>
          <a:p>
            <a:r>
              <a:rPr lang="en-GB" dirty="0">
                <a:latin typeface="Calibri" panose="020F0502020204030204" pitchFamily="34" charset="0"/>
                <a:ea typeface="Calibri" panose="020F0502020204030204" pitchFamily="34" charset="0"/>
                <a:cs typeface="Calibri" panose="020F0502020204030204" pitchFamily="34" charset="0"/>
              </a:rPr>
              <a:t>Level of description and analysis</a:t>
            </a:r>
          </a:p>
          <a:p>
            <a:pPr lvl="1"/>
            <a:r>
              <a:rPr lang="en-GB" dirty="0">
                <a:latin typeface="Calibri" panose="020F0502020204030204" pitchFamily="34" charset="0"/>
                <a:ea typeface="Calibri" panose="020F0502020204030204" pitchFamily="34" charset="0"/>
                <a:cs typeface="Calibri" panose="020F0502020204030204" pitchFamily="34" charset="0"/>
              </a:rPr>
              <a:t>Does it contain both?</a:t>
            </a:r>
          </a:p>
          <a:p>
            <a:pPr lvl="1"/>
            <a:r>
              <a:rPr lang="en-GB" dirty="0">
                <a:latin typeface="Calibri" panose="020F0502020204030204" pitchFamily="34" charset="0"/>
                <a:ea typeface="Calibri" panose="020F0502020204030204" pitchFamily="34" charset="0"/>
                <a:cs typeface="Calibri" panose="020F0502020204030204" pitchFamily="34" charset="0"/>
              </a:rPr>
              <a:t>Does it get below the surface, is it over-simplistic </a:t>
            </a:r>
          </a:p>
          <a:p>
            <a:r>
              <a:rPr lang="en-GB" dirty="0">
                <a:latin typeface="Calibri" panose="020F0502020204030204" pitchFamily="34" charset="0"/>
                <a:ea typeface="Calibri" panose="020F0502020204030204" pitchFamily="34" charset="0"/>
                <a:cs typeface="Calibri" panose="020F0502020204030204" pitchFamily="34" charset="0"/>
              </a:rPr>
              <a:t>Research evidence</a:t>
            </a:r>
          </a:p>
          <a:p>
            <a:pPr lvl="1"/>
            <a:r>
              <a:rPr lang="en-GB" dirty="0">
                <a:latin typeface="Calibri" panose="020F0502020204030204" pitchFamily="34" charset="0"/>
                <a:ea typeface="Calibri" panose="020F0502020204030204" pitchFamily="34" charset="0"/>
                <a:cs typeface="Calibri" panose="020F0502020204030204" pitchFamily="34" charset="0"/>
              </a:rPr>
              <a:t>Is there any, or is it just anecdotes, how good were the research methods </a:t>
            </a:r>
          </a:p>
          <a:p>
            <a:r>
              <a:rPr lang="en-GB" dirty="0">
                <a:latin typeface="Calibri" panose="020F0502020204030204" pitchFamily="34" charset="0"/>
                <a:ea typeface="Calibri" panose="020F0502020204030204" pitchFamily="34" charset="0"/>
                <a:cs typeface="Calibri" panose="020F0502020204030204" pitchFamily="34" charset="0"/>
              </a:rPr>
              <a:t>Does it make too many unjustified assumptions </a:t>
            </a:r>
          </a:p>
          <a:p>
            <a:r>
              <a:rPr lang="en-GB" dirty="0">
                <a:latin typeface="Calibri" panose="020F0502020204030204" pitchFamily="34" charset="0"/>
                <a:ea typeface="Calibri" panose="020F0502020204030204" pitchFamily="34" charset="0"/>
                <a:cs typeface="Calibri" panose="020F0502020204030204" pitchFamily="34" charset="0"/>
              </a:rPr>
              <a:t>Impact of the article: cited? </a:t>
            </a:r>
          </a:p>
        </p:txBody>
      </p:sp>
      <p:sp>
        <p:nvSpPr>
          <p:cNvPr id="2" name="Slide Number Placeholder 1">
            <a:extLst>
              <a:ext uri="{FF2B5EF4-FFF2-40B4-BE49-F238E27FC236}">
                <a16:creationId xmlns:a16="http://schemas.microsoft.com/office/drawing/2014/main" id="{180E3AE1-519B-88B2-F347-B0985CD7DCBE}"/>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27</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063595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67">
          <a:extLst>
            <a:ext uri="{FF2B5EF4-FFF2-40B4-BE49-F238E27FC236}">
              <a16:creationId xmlns:a16="http://schemas.microsoft.com/office/drawing/2014/main" id="{D7B0670F-08A1-442B-BDD4-5FC1FEC9F4F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4A0F49-FE60-0331-1EDB-5AEFF7AE48F8}"/>
              </a:ext>
            </a:extLst>
          </p:cNvPr>
          <p:cNvSpPr>
            <a:spLocks noGrp="1"/>
          </p:cNvSpPr>
          <p:nvPr>
            <p:ph type="title"/>
          </p:nvPr>
        </p:nvSpPr>
        <p:spPr/>
        <p:txBody>
          <a:bodyPr/>
          <a:lstStyle/>
          <a:p>
            <a:r>
              <a:rPr lang="en-GB" b="1">
                <a:latin typeface="Calibri" panose="020F0502020204030204" pitchFamily="34" charset="0"/>
                <a:ea typeface="Calibri" panose="020F0502020204030204" pitchFamily="34" charset="0"/>
                <a:cs typeface="Calibri" panose="020F0502020204030204" pitchFamily="34" charset="0"/>
              </a:rPr>
              <a:t>Steps in Literature Review</a:t>
            </a:r>
            <a:endParaRPr lang="en-GB" b="1" dirty="0">
              <a:latin typeface="Calibri" panose="020F0502020204030204" pitchFamily="34" charset="0"/>
              <a:ea typeface="Calibri" panose="020F0502020204030204" pitchFamily="34" charset="0"/>
              <a:cs typeface="Calibri" panose="020F0502020204030204" pitchFamily="34" charset="0"/>
            </a:endParaRPr>
          </a:p>
        </p:txBody>
      </p:sp>
      <p:sp>
        <p:nvSpPr>
          <p:cNvPr id="268" name="Google Shape;268;p46">
            <a:extLst>
              <a:ext uri="{FF2B5EF4-FFF2-40B4-BE49-F238E27FC236}">
                <a16:creationId xmlns:a16="http://schemas.microsoft.com/office/drawing/2014/main" id="{E5B605DB-BDFD-6657-EFD4-160EF9B9B671}"/>
              </a:ext>
            </a:extLst>
          </p:cNvPr>
          <p:cNvSpPr txBox="1">
            <a:spLocks noGrp="1"/>
          </p:cNvSpPr>
          <p:nvPr>
            <p:ph type="body" idx="1"/>
          </p:nvPr>
        </p:nvSpPr>
        <p:spPr>
          <a:prstGeom prst="rect">
            <a:avLst/>
          </a:prstGeom>
          <a:noFill/>
          <a:ln>
            <a:noFill/>
          </a:ln>
        </p:spPr>
        <p:txBody>
          <a:bodyPr spcFirstLastPara="1" wrap="square" lIns="91425" tIns="45700" rIns="91425" bIns="45700" anchor="t" anchorCtr="0">
            <a:normAutofit/>
          </a:bodyPr>
          <a:lstStyle/>
          <a:p>
            <a:pPr marL="0" lvl="0" indent="0">
              <a:spcBef>
                <a:spcPts val="0"/>
              </a:spcBef>
              <a:buSzPts val="3200"/>
              <a:buNone/>
            </a:pPr>
            <a:r>
              <a:rPr lang="en-GB" sz="1800">
                <a:latin typeface="Calibri" panose="020F0502020204030204" pitchFamily="34" charset="0"/>
                <a:ea typeface="Calibri" panose="020F0502020204030204" pitchFamily="34" charset="0"/>
                <a:cs typeface="Calibri" panose="020F0502020204030204" pitchFamily="34" charset="0"/>
              </a:rPr>
              <a:t>1. Define a clear research question by articulating the aim to investigate. </a:t>
            </a:r>
          </a:p>
          <a:p>
            <a:pPr marL="0" lvl="0" indent="0" rtl="0">
              <a:spcBef>
                <a:spcPts val="0"/>
              </a:spcBef>
              <a:spcAft>
                <a:spcPts val="0"/>
              </a:spcAft>
              <a:buClr>
                <a:schemeClr val="dk1"/>
              </a:buClr>
              <a:buSzPts val="3200"/>
              <a:buNone/>
            </a:pPr>
            <a:endParaRPr lang="en-GB" sz="1800">
              <a:latin typeface="Calibri" panose="020F0502020204030204" pitchFamily="34" charset="0"/>
              <a:ea typeface="Calibri" panose="020F0502020204030204" pitchFamily="34" charset="0"/>
              <a:cs typeface="Calibri" panose="020F0502020204030204" pitchFamily="34" charset="0"/>
            </a:endParaRPr>
          </a:p>
          <a:p>
            <a:pPr marL="0" indent="0">
              <a:spcBef>
                <a:spcPts val="0"/>
              </a:spcBef>
              <a:buSzPts val="3200"/>
              <a:buNone/>
            </a:pPr>
            <a:r>
              <a:rPr lang="en-GB" sz="1800">
                <a:latin typeface="Calibri" panose="020F0502020204030204" pitchFamily="34" charset="0"/>
                <a:ea typeface="Calibri" panose="020F0502020204030204" pitchFamily="34" charset="0"/>
                <a:cs typeface="Calibri" panose="020F0502020204030204" pitchFamily="34" charset="0"/>
              </a:rPr>
              <a:t>2. Carry out literature search (using relevant and reputable academic databases e.g., Scopus, Web of Science, Google Scholar, to capture peer-reviewed articles, conference papers, with Boolean operators to refine searches) based on the objectives, key concepts, scope, and boundaries. Note that evaluation of the peer-reviewed sources for credibility, relevance, and recency is crucial for this part.</a:t>
            </a:r>
          </a:p>
          <a:p>
            <a:pPr marL="0" lvl="0" indent="0" rtl="0">
              <a:spcBef>
                <a:spcPts val="0"/>
              </a:spcBef>
              <a:spcAft>
                <a:spcPts val="0"/>
              </a:spcAft>
              <a:buClr>
                <a:schemeClr val="dk1"/>
              </a:buClr>
              <a:buSzPts val="3200"/>
              <a:buNone/>
            </a:pPr>
            <a:endParaRPr lang="en-GB" sz="1800">
              <a:latin typeface="Calibri" panose="020F0502020204030204" pitchFamily="34" charset="0"/>
              <a:ea typeface="Calibri" panose="020F0502020204030204" pitchFamily="34" charset="0"/>
              <a:cs typeface="Calibri" panose="020F0502020204030204" pitchFamily="34" charset="0"/>
            </a:endParaRPr>
          </a:p>
          <a:p>
            <a:pPr marL="0" lvl="0" indent="0">
              <a:spcBef>
                <a:spcPts val="0"/>
              </a:spcBef>
              <a:buSzPts val="3200"/>
              <a:buNone/>
            </a:pPr>
            <a:r>
              <a:rPr lang="en-GB" sz="1800">
                <a:latin typeface="Calibri" panose="020F0502020204030204" pitchFamily="34" charset="0"/>
                <a:ea typeface="Calibri" panose="020F0502020204030204" pitchFamily="34" charset="0"/>
                <a:cs typeface="Calibri" panose="020F0502020204030204" pitchFamily="34" charset="0"/>
              </a:rPr>
              <a:t>3. Organise your literature to align with your objectives and categorise studies based on themes, methods, or theories, preferably, with the use of reference management tools (such as Mendeley, Zotero etc).</a:t>
            </a:r>
          </a:p>
          <a:p>
            <a:pPr marL="0" lvl="0" indent="0" rtl="0">
              <a:spcBef>
                <a:spcPts val="0"/>
              </a:spcBef>
              <a:spcAft>
                <a:spcPts val="0"/>
              </a:spcAft>
              <a:buClr>
                <a:schemeClr val="dk1"/>
              </a:buClr>
              <a:buSzPts val="3200"/>
              <a:buNone/>
            </a:pPr>
            <a:endParaRPr lang="en-GB" sz="1800">
              <a:latin typeface="Calibri" panose="020F0502020204030204" pitchFamily="34" charset="0"/>
              <a:ea typeface="Calibri" panose="020F0502020204030204" pitchFamily="34" charset="0"/>
              <a:cs typeface="Calibri" panose="020F0502020204030204" pitchFamily="34" charset="0"/>
            </a:endParaRPr>
          </a:p>
          <a:p>
            <a:pPr marL="0" lvl="0" indent="0">
              <a:spcBef>
                <a:spcPts val="0"/>
              </a:spcBef>
              <a:buSzPts val="3200"/>
              <a:buNone/>
            </a:pPr>
            <a:r>
              <a:rPr lang="en-GB" sz="1800">
                <a:latin typeface="Calibri" panose="020F0502020204030204" pitchFamily="34" charset="0"/>
                <a:ea typeface="Calibri" panose="020F0502020204030204" pitchFamily="34" charset="0"/>
                <a:cs typeface="Calibri" panose="020F0502020204030204" pitchFamily="34" charset="0"/>
              </a:rPr>
              <a:t>4. Analyse and synthesise the information you have gathered from the sources by comparing findings, theories, and methodologies to establish trends, contradictions and potential gaps in the literature.</a:t>
            </a:r>
            <a:endParaRPr lang="en-GB" sz="1800" dirty="0">
              <a:latin typeface="Calibri" panose="020F0502020204030204" pitchFamily="34" charset="0"/>
              <a:ea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3C073D09-47CE-35AA-688A-BB8E732270C0}"/>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28</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167165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4" name="Title 3">
            <a:extLst>
              <a:ext uri="{FF2B5EF4-FFF2-40B4-BE49-F238E27FC236}">
                <a16:creationId xmlns:a16="http://schemas.microsoft.com/office/drawing/2014/main" id="{DFF719A8-9AA5-6649-2A20-B0C5229D59D9}"/>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Steps in Literature Review</a:t>
            </a:r>
          </a:p>
        </p:txBody>
      </p:sp>
      <p:sp>
        <p:nvSpPr>
          <p:cNvPr id="5" name="Text Placeholder 4">
            <a:extLst>
              <a:ext uri="{FF2B5EF4-FFF2-40B4-BE49-F238E27FC236}">
                <a16:creationId xmlns:a16="http://schemas.microsoft.com/office/drawing/2014/main" id="{F5958D40-735C-92DE-2B80-2DF43A3619BB}"/>
              </a:ext>
            </a:extLst>
          </p:cNvPr>
          <p:cNvSpPr>
            <a:spLocks noGrp="1"/>
          </p:cNvSpPr>
          <p:nvPr>
            <p:ph type="body" idx="1"/>
          </p:nvPr>
        </p:nvSpPr>
        <p:spPr/>
        <p:txBody>
          <a:bodyPr>
            <a:noAutofit/>
          </a:bodyPr>
          <a:lstStyle/>
          <a:p>
            <a:pPr marL="0" lvl="0" indent="0">
              <a:spcBef>
                <a:spcPts val="0"/>
              </a:spcBef>
              <a:buSzPts val="3200"/>
              <a:buNone/>
            </a:pPr>
            <a:r>
              <a:rPr lang="en-GB" sz="2000" dirty="0">
                <a:latin typeface="Calibri" panose="020F0502020204030204" pitchFamily="34" charset="0"/>
                <a:ea typeface="Calibri" panose="020F0502020204030204" pitchFamily="34" charset="0"/>
                <a:cs typeface="Calibri" panose="020F0502020204030204" pitchFamily="34" charset="0"/>
              </a:rPr>
              <a:t>5. Provide a clear structure for the review, preferably by starting with a brief overview of what the section/chapter covers, main themes, and a conclusion to highlight gaps established based on the review carried out</a:t>
            </a:r>
          </a:p>
          <a:p>
            <a:pPr marL="0" lvl="0" indent="0" rtl="0">
              <a:spcBef>
                <a:spcPts val="0"/>
              </a:spcBef>
              <a:spcAft>
                <a:spcPts val="0"/>
              </a:spcAft>
              <a:buClr>
                <a:schemeClr val="dk1"/>
              </a:buClr>
              <a:buSzPts val="3200"/>
              <a:buNone/>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0" lvl="0" indent="0">
              <a:spcBef>
                <a:spcPts val="0"/>
              </a:spcBef>
              <a:buSzPts val="3200"/>
              <a:buNone/>
            </a:pPr>
            <a:r>
              <a:rPr lang="en-GB" sz="2000" dirty="0">
                <a:latin typeface="Calibri" panose="020F0502020204030204" pitchFamily="34" charset="0"/>
                <a:ea typeface="Calibri" panose="020F0502020204030204" pitchFamily="34" charset="0"/>
                <a:cs typeface="Calibri" panose="020F0502020204030204" pitchFamily="34" charset="0"/>
              </a:rPr>
              <a:t>6. Write up your literature review by ensuring a clear and logical flow while undertaking a critical evaluation of the sources (with use of evidence to support arguments), and not only providing a summary of studies</a:t>
            </a:r>
          </a:p>
          <a:p>
            <a:pPr marL="0" lvl="0" indent="0" rtl="0">
              <a:spcBef>
                <a:spcPts val="0"/>
              </a:spcBef>
              <a:spcAft>
                <a:spcPts val="0"/>
              </a:spcAft>
              <a:buClr>
                <a:schemeClr val="dk1"/>
              </a:buClr>
              <a:buSzPts val="3200"/>
              <a:buNone/>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0" lvl="0" indent="0">
              <a:spcBef>
                <a:spcPts val="0"/>
              </a:spcBef>
              <a:buSzPts val="3200"/>
              <a:buNone/>
            </a:pPr>
            <a:r>
              <a:rPr lang="en-GB" sz="2000" dirty="0">
                <a:latin typeface="Calibri" panose="020F0502020204030204" pitchFamily="34" charset="0"/>
                <a:ea typeface="Calibri" panose="020F0502020204030204" pitchFamily="34" charset="0"/>
                <a:cs typeface="Calibri" panose="020F0502020204030204" pitchFamily="34" charset="0"/>
              </a:rPr>
              <a:t>7. Cite appropriate sources consistent with Harvard citation style (see details on cite them right) to acknowledge others’ work and avoid plagiarism</a:t>
            </a:r>
          </a:p>
          <a:p>
            <a:pPr marL="0" lvl="0" indent="0" rtl="0">
              <a:spcBef>
                <a:spcPts val="0"/>
              </a:spcBef>
              <a:spcAft>
                <a:spcPts val="0"/>
              </a:spcAft>
              <a:buClr>
                <a:schemeClr val="dk1"/>
              </a:buClr>
              <a:buSzPts val="3200"/>
              <a:buNone/>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0" lvl="0" indent="0">
              <a:spcBef>
                <a:spcPts val="0"/>
              </a:spcBef>
              <a:buSzPts val="3200"/>
              <a:buNone/>
            </a:pPr>
            <a:r>
              <a:rPr lang="en-GB" sz="2000" dirty="0">
                <a:latin typeface="Calibri" panose="020F0502020204030204" pitchFamily="34" charset="0"/>
                <a:ea typeface="Calibri" panose="020F0502020204030204" pitchFamily="34" charset="0"/>
                <a:cs typeface="Calibri" panose="020F0502020204030204" pitchFamily="34" charset="0"/>
              </a:rPr>
              <a:t>8. Re-read, revise and proofread your work to ensure clarity, coherence, and accuracy in addition to the feedback from both peers and mentors</a:t>
            </a:r>
          </a:p>
        </p:txBody>
      </p:sp>
      <p:sp>
        <p:nvSpPr>
          <p:cNvPr id="2" name="Slide Number Placeholder 1">
            <a:extLst>
              <a:ext uri="{FF2B5EF4-FFF2-40B4-BE49-F238E27FC236}">
                <a16:creationId xmlns:a16="http://schemas.microsoft.com/office/drawing/2014/main" id="{584B103D-48BA-DD1D-0C40-16453EB14E47}"/>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29</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normAutofit/>
          </a:bodyPr>
          <a:lstStyle/>
          <a:p>
            <a:pPr algn="ctr"/>
            <a:r>
              <a:rPr lang="en-US" altLang="en-US" b="1" dirty="0">
                <a:latin typeface="Calibri" panose="020F0502020204030204" pitchFamily="34" charset="0"/>
                <a:ea typeface="Calibri" panose="020F0502020204030204" pitchFamily="34" charset="0"/>
                <a:cs typeface="Calibri" panose="020F0502020204030204" pitchFamily="34" charset="0"/>
              </a:rPr>
              <a:t>Activity for Literature Review</a:t>
            </a:r>
            <a:endParaRPr lang="en-GB" b="1" dirty="0">
              <a:latin typeface="Calibri" panose="020F0502020204030204" pitchFamily="34" charset="0"/>
              <a:ea typeface="Calibri" panose="020F0502020204030204" pitchFamily="34" charset="0"/>
              <a:cs typeface="Calibri" panose="020F0502020204030204" pitchFamily="34" charset="0"/>
            </a:endParaRPr>
          </a:p>
        </p:txBody>
      </p:sp>
      <p:sp>
        <p:nvSpPr>
          <p:cNvPr id="11" name="Content Placeholder 10"/>
          <p:cNvSpPr>
            <a:spLocks noGrp="1"/>
          </p:cNvSpPr>
          <p:nvPr>
            <p:ph type="body" idx="1"/>
          </p:nvPr>
        </p:nvSpPr>
        <p:spPr/>
        <p:txBody>
          <a:bodyPr>
            <a:noAutofit/>
          </a:bodyPr>
          <a:lstStyle/>
          <a:p>
            <a:r>
              <a:rPr lang="en-US" altLang="en-US" sz="1800" dirty="0">
                <a:latin typeface="Calibri" panose="020F0502020204030204" pitchFamily="34" charset="0"/>
                <a:ea typeface="Calibri" panose="020F0502020204030204" pitchFamily="34" charset="0"/>
                <a:cs typeface="Calibri" panose="020F0502020204030204" pitchFamily="34" charset="0"/>
              </a:rPr>
              <a:t>Search backwards in time – guided by the timeframe of your research/research question</a:t>
            </a:r>
          </a:p>
          <a:p>
            <a:r>
              <a:rPr lang="en-US" altLang="en-US" sz="1800" dirty="0">
                <a:latin typeface="Calibri" panose="020F0502020204030204" pitchFamily="34" charset="0"/>
                <a:ea typeface="Calibri" panose="020F0502020204030204" pitchFamily="34" charset="0"/>
                <a:cs typeface="Calibri" panose="020F0502020204030204" pitchFamily="34" charset="0"/>
              </a:rPr>
              <a:t>Look for the golden nugget (most relevant paper to your topic area)</a:t>
            </a:r>
          </a:p>
          <a:p>
            <a:r>
              <a:rPr lang="en-US" altLang="en-US" sz="1800" dirty="0">
                <a:latin typeface="Calibri" panose="020F0502020204030204" pitchFamily="34" charset="0"/>
                <a:ea typeface="Calibri" panose="020F0502020204030204" pitchFamily="34" charset="0"/>
                <a:cs typeface="Calibri" panose="020F0502020204030204" pitchFamily="34" charset="0"/>
              </a:rPr>
              <a:t>Move from keyword searches to identifying the best types of sources, especially journals</a:t>
            </a:r>
          </a:p>
          <a:p>
            <a:r>
              <a:rPr lang="en-GB" altLang="en-US" sz="1800" dirty="0">
                <a:latin typeface="Calibri" panose="020F0502020204030204" pitchFamily="34" charset="0"/>
                <a:ea typeface="Calibri" panose="020F0502020204030204" pitchFamily="34" charset="0"/>
                <a:cs typeface="Calibri" panose="020F0502020204030204" pitchFamily="34" charset="0"/>
              </a:rPr>
              <a:t>Include an introduction - this sets the scene and identifies key definitions</a:t>
            </a:r>
            <a:endParaRPr lang="en-US" altLang="en-US" sz="1800" dirty="0">
              <a:latin typeface="Calibri" panose="020F0502020204030204" pitchFamily="34" charset="0"/>
              <a:ea typeface="Calibri" panose="020F0502020204030204" pitchFamily="34" charset="0"/>
              <a:cs typeface="Calibri" panose="020F0502020204030204" pitchFamily="34" charset="0"/>
            </a:endParaRPr>
          </a:p>
          <a:p>
            <a:r>
              <a:rPr lang="en-GB" altLang="en-US" sz="1800" dirty="0">
                <a:latin typeface="Calibri" panose="020F0502020204030204" pitchFamily="34" charset="0"/>
                <a:ea typeface="Calibri" panose="020F0502020204030204" pitchFamily="34" charset="0"/>
                <a:cs typeface="Calibri" panose="020F0502020204030204" pitchFamily="34" charset="0"/>
              </a:rPr>
              <a:t>Context - the basis for topic selection must be justified: why does this topic need to be researched?</a:t>
            </a:r>
            <a:endParaRPr lang="en-US" altLang="en-US" sz="1800" dirty="0">
              <a:latin typeface="Calibri" panose="020F0502020204030204" pitchFamily="34" charset="0"/>
              <a:ea typeface="Calibri" panose="020F0502020204030204" pitchFamily="34" charset="0"/>
              <a:cs typeface="Calibri" panose="020F0502020204030204" pitchFamily="34" charset="0"/>
            </a:endParaRPr>
          </a:p>
          <a:p>
            <a:r>
              <a:rPr lang="en-US" altLang="en-US" sz="1800" dirty="0">
                <a:latin typeface="Calibri" panose="020F0502020204030204" pitchFamily="34" charset="0"/>
                <a:ea typeface="Calibri" panose="020F0502020204030204" pitchFamily="34" charset="0"/>
                <a:cs typeface="Calibri" panose="020F0502020204030204" pitchFamily="34" charset="0"/>
              </a:rPr>
              <a:t>Organise the structure following the objectives of your project</a:t>
            </a:r>
            <a:endParaRPr lang="en-GB" sz="1800" dirty="0">
              <a:latin typeface="Calibri" panose="020F0502020204030204" pitchFamily="34" charset="0"/>
              <a:ea typeface="Calibri" panose="020F0502020204030204" pitchFamily="34" charset="0"/>
              <a:cs typeface="Calibri" panose="020F0502020204030204" pitchFamily="34" charset="0"/>
            </a:endParaRPr>
          </a:p>
          <a:p>
            <a:r>
              <a:rPr lang="en-GB" sz="1800" dirty="0">
                <a:latin typeface="Calibri" panose="020F0502020204030204" pitchFamily="34" charset="0"/>
                <a:ea typeface="Calibri" panose="020F0502020204030204" pitchFamily="34" charset="0"/>
                <a:cs typeface="Calibri" panose="020F0502020204030204" pitchFamily="34" charset="0"/>
              </a:rPr>
              <a:t>Criticality - the prime concern of this review should be a critical evaluation of the academic literature, with a particular focus on the research methods employed </a:t>
            </a:r>
            <a:endParaRPr lang="en-US" altLang="en-US" sz="1800" dirty="0">
              <a:latin typeface="Calibri" panose="020F0502020204030204" pitchFamily="34" charset="0"/>
              <a:ea typeface="Calibri" panose="020F0502020204030204" pitchFamily="34" charset="0"/>
              <a:cs typeface="Calibri" panose="020F0502020204030204" pitchFamily="34" charset="0"/>
            </a:endParaRPr>
          </a:p>
          <a:p>
            <a:r>
              <a:rPr lang="en-US" altLang="en-US" sz="1800" dirty="0">
                <a:latin typeface="Calibri" panose="020F0502020204030204" pitchFamily="34" charset="0"/>
                <a:ea typeface="Calibri" panose="020F0502020204030204" pitchFamily="34" charset="0"/>
                <a:cs typeface="Calibri" panose="020F0502020204030204" pitchFamily="34" charset="0"/>
              </a:rPr>
              <a:t>Use of software packages (Mendeley, Zotero, etc.) to </a:t>
            </a:r>
            <a:r>
              <a:rPr lang="en-US" altLang="en-US" sz="1800" dirty="0" err="1">
                <a:latin typeface="Calibri" panose="020F0502020204030204" pitchFamily="34" charset="0"/>
                <a:ea typeface="Calibri" panose="020F0502020204030204" pitchFamily="34" charset="0"/>
                <a:cs typeface="Calibri" panose="020F0502020204030204" pitchFamily="34" charset="0"/>
              </a:rPr>
              <a:t>organise</a:t>
            </a:r>
            <a:r>
              <a:rPr lang="en-US" altLang="en-US" sz="1800" dirty="0">
                <a:latin typeface="Calibri" panose="020F0502020204030204" pitchFamily="34" charset="0"/>
                <a:ea typeface="Calibri" panose="020F0502020204030204" pitchFamily="34" charset="0"/>
                <a:cs typeface="Calibri" panose="020F0502020204030204" pitchFamily="34" charset="0"/>
              </a:rPr>
              <a:t> references</a:t>
            </a:r>
          </a:p>
        </p:txBody>
      </p:sp>
      <p:sp>
        <p:nvSpPr>
          <p:cNvPr id="2" name="Slide Number Placeholder 1">
            <a:extLst>
              <a:ext uri="{FF2B5EF4-FFF2-40B4-BE49-F238E27FC236}">
                <a16:creationId xmlns:a16="http://schemas.microsoft.com/office/drawing/2014/main" id="{E1DC237F-610A-357D-BF8D-8524C9288555}"/>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30</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841277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normAutofit/>
          </a:bodyPr>
          <a:lstStyle/>
          <a:p>
            <a:pPr algn="ctr"/>
            <a:r>
              <a:rPr lang="en-US" altLang="en-US" b="1" dirty="0">
                <a:solidFill>
                  <a:schemeClr val="tx1"/>
                </a:solidFill>
                <a:latin typeface="Calibri" panose="020F0502020204030204" pitchFamily="34" charset="0"/>
                <a:ea typeface="Calibri" panose="020F0502020204030204" pitchFamily="34" charset="0"/>
                <a:cs typeface="Calibri" panose="020F0502020204030204" pitchFamily="34" charset="0"/>
              </a:rPr>
              <a:t>Make sure you include</a:t>
            </a:r>
            <a:endParaRPr lang="en-GB" b="1"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1" name="Content Placeholder 10"/>
          <p:cNvSpPr>
            <a:spLocks noGrp="1"/>
          </p:cNvSpPr>
          <p:nvPr>
            <p:ph type="body" idx="1"/>
          </p:nvPr>
        </p:nvSpPr>
        <p:spPr/>
        <p:txBody>
          <a:bodyPr>
            <a:normAutofit fontScale="92500" lnSpcReduction="10000"/>
          </a:bodyPr>
          <a:lstStyle/>
          <a:p>
            <a:r>
              <a:rPr lang="en-GB" dirty="0">
                <a:latin typeface="Calibri" panose="020F0502020204030204" pitchFamily="34" charset="0"/>
                <a:ea typeface="Calibri" panose="020F0502020204030204" pitchFamily="34" charset="0"/>
                <a:cs typeface="Calibri" panose="020F0502020204030204" pitchFamily="34" charset="0"/>
              </a:rPr>
              <a:t>References: </a:t>
            </a:r>
          </a:p>
          <a:p>
            <a:pPr lvl="1"/>
            <a:r>
              <a:rPr lang="en-GB" dirty="0">
                <a:latin typeface="Calibri" panose="020F0502020204030204" pitchFamily="34" charset="0"/>
                <a:ea typeface="Calibri" panose="020F0502020204030204" pitchFamily="34" charset="0"/>
                <a:cs typeface="Calibri" panose="020F0502020204030204" pitchFamily="34" charset="0"/>
              </a:rPr>
              <a:t>Full list of references used; Harvard style </a:t>
            </a:r>
          </a:p>
          <a:p>
            <a:pPr lvl="1"/>
            <a:r>
              <a:rPr lang="en-GB" dirty="0">
                <a:latin typeface="Calibri" panose="020F0502020204030204" pitchFamily="34" charset="0"/>
                <a:ea typeface="Calibri" panose="020F0502020204030204" pitchFamily="34" charset="0"/>
                <a:cs typeface="Calibri" panose="020F0502020204030204" pitchFamily="34" charset="0"/>
              </a:rPr>
              <a:t>See library website for guidance </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Rationale: </a:t>
            </a:r>
          </a:p>
          <a:p>
            <a:pPr lvl="1"/>
            <a:r>
              <a:rPr lang="en-GB" dirty="0">
                <a:latin typeface="Calibri" panose="020F0502020204030204" pitchFamily="34" charset="0"/>
                <a:ea typeface="Calibri" panose="020F0502020204030204" pitchFamily="34" charset="0"/>
                <a:cs typeface="Calibri" panose="020F0502020204030204" pitchFamily="34" charset="0"/>
              </a:rPr>
              <a:t>Show your respect to others’ work </a:t>
            </a:r>
          </a:p>
          <a:p>
            <a:pPr lvl="1"/>
            <a:r>
              <a:rPr lang="en-GB" dirty="0">
                <a:latin typeface="Calibri" panose="020F0502020204030204" pitchFamily="34" charset="0"/>
                <a:ea typeface="Calibri" panose="020F0502020204030204" pitchFamily="34" charset="0"/>
                <a:cs typeface="Calibri" panose="020F0502020204030204" pitchFamily="34" charset="0"/>
              </a:rPr>
              <a:t>Define the boundaries and novelty of your work </a:t>
            </a:r>
          </a:p>
          <a:p>
            <a:pPr lvl="1"/>
            <a:r>
              <a:rPr lang="en-GB" dirty="0">
                <a:latin typeface="Calibri" panose="020F0502020204030204" pitchFamily="34" charset="0"/>
                <a:ea typeface="Calibri" panose="020F0502020204030204" pitchFamily="34" charset="0"/>
                <a:cs typeface="Calibri" panose="020F0502020204030204" pitchFamily="34" charset="0"/>
              </a:rPr>
              <a:t>Strengthen your argument </a:t>
            </a:r>
          </a:p>
        </p:txBody>
      </p:sp>
      <p:sp>
        <p:nvSpPr>
          <p:cNvPr id="2" name="Slide Number Placeholder 1">
            <a:extLst>
              <a:ext uri="{FF2B5EF4-FFF2-40B4-BE49-F238E27FC236}">
                <a16:creationId xmlns:a16="http://schemas.microsoft.com/office/drawing/2014/main" id="{FF2AAE8E-4F3E-09E7-440B-9A0F09783567}"/>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31</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746008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77">
          <a:extLst>
            <a:ext uri="{FF2B5EF4-FFF2-40B4-BE49-F238E27FC236}">
              <a16:creationId xmlns:a16="http://schemas.microsoft.com/office/drawing/2014/main" id="{D2315599-CE10-EE2D-744D-B4C3DA9D91DD}"/>
            </a:ext>
          </a:extLst>
        </p:cNvPr>
        <p:cNvGrpSpPr/>
        <p:nvPr/>
      </p:nvGrpSpPr>
      <p:grpSpPr>
        <a:xfrm>
          <a:off x="0" y="0"/>
          <a:ext cx="0" cy="0"/>
          <a:chOff x="0" y="0"/>
          <a:chExt cx="0" cy="0"/>
        </a:xfrm>
      </p:grpSpPr>
      <p:sp>
        <p:nvSpPr>
          <p:cNvPr id="78" name="Google Shape;78;p13">
            <a:extLst>
              <a:ext uri="{FF2B5EF4-FFF2-40B4-BE49-F238E27FC236}">
                <a16:creationId xmlns:a16="http://schemas.microsoft.com/office/drawing/2014/main" id="{F27FB424-2873-2CC6-2929-7AEFAB4ACA6D}"/>
              </a:ext>
            </a:extLst>
          </p:cNvPr>
          <p:cNvSpPr txBox="1">
            <a:spLocks noGrp="1"/>
          </p:cNvSpPr>
          <p:nvPr>
            <p:ph type="ctrTitle"/>
          </p:nvPr>
        </p:nvSpPr>
        <p:spPr>
          <a:xfrm>
            <a:off x="245274" y="4376930"/>
            <a:ext cx="7200554" cy="967609"/>
          </a:xfrm>
          <a:prstGeom prst="rect">
            <a:avLst/>
          </a:prstGeom>
          <a:noFill/>
          <a:ln>
            <a:noFill/>
          </a:ln>
        </p:spPr>
        <p:txBody>
          <a:bodyPr spcFirstLastPara="1" wrap="square" lIns="91425" tIns="45700" rIns="91425" bIns="45700" anchor="ctr" anchorCtr="0">
            <a:normAutofit fontScale="90000"/>
          </a:bodyPr>
          <a:lstStyle/>
          <a:p>
            <a:pPr lvl="0" algn="l">
              <a:spcBef>
                <a:spcPts val="0"/>
              </a:spcBef>
              <a:spcAft>
                <a:spcPts val="0"/>
              </a:spcAft>
              <a:buClr>
                <a:schemeClr val="dk1"/>
              </a:buClr>
              <a:buSzPct val="73333"/>
            </a:pPr>
            <a:r>
              <a:rPr lang="en-GB" sz="3200" b="1" dirty="0">
                <a:solidFill>
                  <a:srgbClr val="FFFF99"/>
                </a:solidFill>
                <a:latin typeface="Calibri" panose="020F0502020204030204" pitchFamily="34" charset="0"/>
                <a:ea typeface="Calibri" panose="020F0502020204030204" pitchFamily="34" charset="0"/>
                <a:cs typeface="Calibri" panose="020F0502020204030204" pitchFamily="34" charset="0"/>
              </a:rPr>
              <a:t>Workshop 2.2 – part 2</a:t>
            </a:r>
            <a:br>
              <a:rPr lang="en-GB" sz="3200" b="1" dirty="0">
                <a:solidFill>
                  <a:srgbClr val="FFFF99"/>
                </a:solidFill>
                <a:latin typeface="Calibri" panose="020F0502020204030204" pitchFamily="34" charset="0"/>
                <a:ea typeface="Calibri" panose="020F0502020204030204" pitchFamily="34" charset="0"/>
                <a:cs typeface="Calibri" panose="020F0502020204030204" pitchFamily="34" charset="0"/>
              </a:rPr>
            </a:br>
            <a:r>
              <a:rPr lang="en-US" altLang="en-US" sz="3200" b="1" dirty="0">
                <a:solidFill>
                  <a:srgbClr val="FFFF99"/>
                </a:solidFill>
                <a:latin typeface="Calibri" panose="020F0502020204030204" pitchFamily="34" charset="0"/>
                <a:ea typeface="Calibri" panose="020F0502020204030204" pitchFamily="34" charset="0"/>
                <a:cs typeface="Calibri" panose="020F0502020204030204" pitchFamily="34" charset="0"/>
              </a:rPr>
              <a:t>Concepts, theory, frameworks, and hypotheses development (CTF&amp;H)</a:t>
            </a:r>
            <a:endParaRPr sz="3200" b="1" dirty="0">
              <a:solidFill>
                <a:srgbClr val="FFFF99"/>
              </a:solidFill>
              <a:latin typeface="Calibri" panose="020F0502020204030204" pitchFamily="34" charset="0"/>
              <a:ea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A50F47B3-0F12-206A-5F2E-AE5F94EB9E8E}"/>
              </a:ext>
            </a:extLst>
          </p:cNvPr>
          <p:cNvSpPr txBox="1"/>
          <p:nvPr/>
        </p:nvSpPr>
        <p:spPr>
          <a:xfrm>
            <a:off x="5083012" y="659011"/>
            <a:ext cx="6828183" cy="2769989"/>
          </a:xfrm>
          <a:prstGeom prst="rect">
            <a:avLst/>
          </a:prstGeom>
          <a:noFill/>
        </p:spPr>
        <p:txBody>
          <a:bodyPr wrap="square">
            <a:spAutoFit/>
          </a:bodyPr>
          <a:lstStyle/>
          <a:p>
            <a:pPr algn="ctr"/>
            <a:r>
              <a:rPr lang="en-GB" sz="5400" b="1" dirty="0">
                <a:ln w="13462">
                  <a:solidFill>
                    <a:schemeClr val="bg1"/>
                  </a:solidFill>
                  <a:prstDash val="solid"/>
                </a:ln>
                <a:solidFill>
                  <a:srgbClr val="FFC000"/>
                </a:solidFill>
                <a:effectLst>
                  <a:outerShdw dist="38100" dir="2700000" algn="bl" rotWithShape="0">
                    <a:schemeClr val="accent5"/>
                  </a:outerShdw>
                </a:effectLst>
                <a:latin typeface="Calibri" panose="020F0502020204030204" pitchFamily="34" charset="0"/>
                <a:ea typeface="Calibri" panose="020F0502020204030204" pitchFamily="34" charset="0"/>
                <a:cs typeface="Calibri" panose="020F0502020204030204" pitchFamily="34" charset="0"/>
              </a:rPr>
              <a:t> </a:t>
            </a:r>
            <a:r>
              <a:rPr lang="en-GB" sz="5400" b="1" dirty="0">
                <a:ln w="13462">
                  <a:solidFill>
                    <a:schemeClr val="tx1"/>
                  </a:solidFill>
                  <a:prstDash val="solid"/>
                </a:ln>
                <a:solidFill>
                  <a:srgbClr val="FFC000"/>
                </a:solidFill>
                <a:effectLst>
                  <a:outerShdw dist="38100" dir="2700000" algn="bl" rotWithShape="0">
                    <a:schemeClr val="accent5"/>
                  </a:outerShdw>
                </a:effectLst>
                <a:latin typeface="Calibri" panose="020F0502020204030204" pitchFamily="34" charset="0"/>
                <a:ea typeface="Calibri" panose="020F0502020204030204" pitchFamily="34" charset="0"/>
                <a:cs typeface="Calibri" panose="020F0502020204030204" pitchFamily="34" charset="0"/>
              </a:rPr>
              <a:t>Dissertation Module </a:t>
            </a:r>
            <a:br>
              <a:rPr lang="en-GB" sz="6600" b="1" dirty="0">
                <a:ln w="13462">
                  <a:solidFill>
                    <a:schemeClr val="bg1"/>
                  </a:solidFill>
                  <a:prstDash val="solid"/>
                </a:ln>
                <a:solidFill>
                  <a:srgbClr val="FFC000"/>
                </a:solidFill>
                <a:effectLst>
                  <a:outerShdw dist="38100" dir="2700000" algn="bl" rotWithShape="0">
                    <a:schemeClr val="accent5"/>
                  </a:outerShdw>
                </a:effectLst>
                <a:latin typeface="Calibri" panose="020F0502020204030204" pitchFamily="34" charset="0"/>
                <a:ea typeface="Calibri" panose="020F0502020204030204" pitchFamily="34" charset="0"/>
                <a:cs typeface="Calibri" panose="020F0502020204030204" pitchFamily="34" charset="0"/>
              </a:rPr>
            </a:br>
            <a:endParaRPr lang="en-GB" sz="6600" b="1" dirty="0">
              <a:ln w="13462">
                <a:solidFill>
                  <a:schemeClr val="bg1"/>
                </a:solidFill>
                <a:prstDash val="solid"/>
              </a:ln>
              <a:solidFill>
                <a:srgbClr val="FFC000"/>
              </a:solidFill>
              <a:effectLst>
                <a:outerShdw dist="38100" dir="2700000" algn="bl" rotWithShape="0">
                  <a:schemeClr val="accent5"/>
                </a:outerShdw>
              </a:effectLst>
              <a:latin typeface="Calibri" panose="020F0502020204030204" pitchFamily="34" charset="0"/>
              <a:ea typeface="Calibri" panose="020F0502020204030204" pitchFamily="34" charset="0"/>
              <a:cs typeface="Calibri" panose="020F0502020204030204" pitchFamily="34" charset="0"/>
            </a:endParaRPr>
          </a:p>
          <a:p>
            <a:pPr algn="ctr"/>
            <a:r>
              <a:rPr lang="en-GB" sz="5400" b="1" dirty="0">
                <a:ln w="13462">
                  <a:solidFill>
                    <a:schemeClr val="tx1"/>
                  </a:solidFill>
                  <a:prstDash val="solid"/>
                </a:ln>
                <a:solidFill>
                  <a:srgbClr val="FFC000"/>
                </a:solidFill>
                <a:effectLst>
                  <a:outerShdw dist="38100" dir="2700000" algn="bl" rotWithShape="0">
                    <a:schemeClr val="accent5"/>
                  </a:outerShdw>
                </a:effectLst>
                <a:latin typeface="Calibri" panose="020F0502020204030204" pitchFamily="34" charset="0"/>
                <a:ea typeface="Calibri" panose="020F0502020204030204" pitchFamily="34" charset="0"/>
                <a:cs typeface="Calibri" panose="020F0502020204030204" pitchFamily="34" charset="0"/>
              </a:rPr>
              <a:t>(LCMB7035)</a:t>
            </a:r>
          </a:p>
        </p:txBody>
      </p:sp>
    </p:spTree>
    <p:extLst>
      <p:ext uri="{BB962C8B-B14F-4D97-AF65-F5344CB8AC3E}">
        <p14:creationId xmlns:p14="http://schemas.microsoft.com/office/powerpoint/2010/main" val="1449580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ltLang="en-US" b="1" dirty="0">
                <a:solidFill>
                  <a:srgbClr val="000000"/>
                </a:solidFill>
                <a:latin typeface="Calibri" panose="020F0502020204030204" pitchFamily="34" charset="0"/>
                <a:ea typeface="Calibri" panose="020F0502020204030204" pitchFamily="34" charset="0"/>
                <a:cs typeface="Calibri" panose="020F0502020204030204" pitchFamily="34" charset="0"/>
              </a:rPr>
              <a:t>Learning objectives</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4" name="Content Placeholder 3"/>
          <p:cNvSpPr>
            <a:spLocks noGrp="1"/>
          </p:cNvSpPr>
          <p:nvPr>
            <p:ph type="body" idx="1"/>
          </p:nvPr>
        </p:nvSpPr>
        <p:spPr/>
        <p:txBody>
          <a:bodyPr>
            <a:normAutofit/>
          </a:bodyPr>
          <a:lstStyle/>
          <a:p>
            <a:pPr marL="0" indent="0" algn="just">
              <a:buNone/>
              <a:defRPr/>
            </a:pP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By the end of this lecture, students should be able to: </a:t>
            </a:r>
          </a:p>
          <a:p>
            <a:pPr algn="just">
              <a:buFont typeface="Wingdings" panose="05000000000000000000" pitchFamily="2" charset="2"/>
              <a:buChar char="§"/>
              <a:defRPr/>
            </a:pPr>
            <a:r>
              <a:rPr lang="en-GB" dirty="0">
                <a:latin typeface="Calibri" panose="020F0502020204030204" pitchFamily="34" charset="0"/>
                <a:ea typeface="Calibri" panose="020F0502020204030204" pitchFamily="34" charset="0"/>
                <a:cs typeface="Calibri" panose="020F0502020204030204" pitchFamily="34" charset="0"/>
              </a:rPr>
              <a:t>Describe concept and conceptual framework;</a:t>
            </a:r>
          </a:p>
          <a:p>
            <a:pPr algn="just">
              <a:buFont typeface="Wingdings" panose="05000000000000000000" pitchFamily="2" charset="2"/>
              <a:buChar char="§"/>
              <a:defRPr/>
            </a:pPr>
            <a:r>
              <a:rPr lang="en-GB" dirty="0">
                <a:latin typeface="Calibri" panose="020F0502020204030204" pitchFamily="34" charset="0"/>
                <a:ea typeface="Calibri" panose="020F0502020204030204" pitchFamily="34" charset="0"/>
                <a:cs typeface="Calibri" panose="020F0502020204030204" pitchFamily="34" charset="0"/>
              </a:rPr>
              <a:t>Describe theory and its sources; </a:t>
            </a:r>
          </a:p>
          <a:p>
            <a:pPr algn="just">
              <a:buFont typeface="Wingdings" panose="05000000000000000000" pitchFamily="2" charset="2"/>
              <a:buChar char="§"/>
              <a:defRPr/>
            </a:pPr>
            <a:r>
              <a:rPr lang="en-GB" dirty="0">
                <a:latin typeface="Calibri" panose="020F0502020204030204" pitchFamily="34" charset="0"/>
                <a:ea typeface="Calibri" panose="020F0502020204030204" pitchFamily="34" charset="0"/>
                <a:cs typeface="Calibri" panose="020F0502020204030204" pitchFamily="34" charset="0"/>
              </a:rPr>
              <a:t>Link research question/topic to a theory; &amp;</a:t>
            </a:r>
          </a:p>
          <a:p>
            <a:pPr algn="just">
              <a:buFont typeface="Wingdings" panose="05000000000000000000" pitchFamily="2" charset="2"/>
              <a:buChar char="§"/>
              <a:defRPr/>
            </a:pPr>
            <a:r>
              <a:rPr lang="en-GB" dirty="0">
                <a:latin typeface="Calibri" panose="020F0502020204030204" pitchFamily="34" charset="0"/>
                <a:ea typeface="Calibri" panose="020F0502020204030204" pitchFamily="34" charset="0"/>
                <a:cs typeface="Calibri" panose="020F0502020204030204" pitchFamily="34" charset="0"/>
              </a:rPr>
              <a:t>Develop research hypotheses.</a:t>
            </a:r>
          </a:p>
        </p:txBody>
      </p:sp>
      <p:sp>
        <p:nvSpPr>
          <p:cNvPr id="3" name="Slide Number Placeholder 2">
            <a:extLst>
              <a:ext uri="{FF2B5EF4-FFF2-40B4-BE49-F238E27FC236}">
                <a16:creationId xmlns:a16="http://schemas.microsoft.com/office/drawing/2014/main" id="{FA500A1A-260C-ABB5-041F-06F3303CD2AB}"/>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33</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413995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latin typeface="Calibri" panose="020F0502020204030204" pitchFamily="34" charset="0"/>
                <a:ea typeface="Calibri" panose="020F0502020204030204" pitchFamily="34" charset="0"/>
                <a:cs typeface="Calibri" panose="020F0502020204030204" pitchFamily="34" charset="0"/>
              </a:rPr>
              <a:t>An overview of CTF&amp;H</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p:cNvSpPr>
            <a:spLocks noGrp="1"/>
          </p:cNvSpPr>
          <p:nvPr>
            <p:ph type="body" idx="1"/>
          </p:nvPr>
        </p:nvSpPr>
        <p:spPr/>
        <p:txBody>
          <a:bodyPr/>
          <a:lstStyle/>
          <a:p>
            <a:pPr>
              <a:buFont typeface="Arial" panose="020B0604020202020204" pitchFamily="34" charset="0"/>
              <a:buChar char="•"/>
            </a:pPr>
            <a:r>
              <a:rPr lang="en-GB" altLang="en-US" sz="2800" dirty="0">
                <a:latin typeface="Calibri" panose="020F0502020204030204" pitchFamily="34" charset="0"/>
                <a:ea typeface="Calibri" panose="020F0502020204030204" pitchFamily="34" charset="0"/>
                <a:cs typeface="Calibri" panose="020F0502020204030204" pitchFamily="34" charset="0"/>
              </a:rPr>
              <a:t>The terms are important to your literature review.</a:t>
            </a:r>
          </a:p>
          <a:p>
            <a:pPr>
              <a:buFont typeface="Arial" panose="020B0604020202020204" pitchFamily="34" charset="0"/>
              <a:buChar char="•"/>
            </a:pPr>
            <a:r>
              <a:rPr lang="en-GB" altLang="en-US" sz="2800" dirty="0">
                <a:latin typeface="Calibri" panose="020F0502020204030204" pitchFamily="34" charset="0"/>
                <a:ea typeface="Calibri" panose="020F0502020204030204" pitchFamily="34" charset="0"/>
                <a:cs typeface="Calibri" panose="020F0502020204030204" pitchFamily="34" charset="0"/>
              </a:rPr>
              <a:t>However, explanations of these terms and the relationships between them can be </a:t>
            </a:r>
            <a:r>
              <a:rPr lang="en-GB" altLang="en-US" sz="2800" b="1" dirty="0">
                <a:solidFill>
                  <a:srgbClr val="FF0000"/>
                </a:solidFill>
                <a:latin typeface="Calibri" panose="020F0502020204030204" pitchFamily="34" charset="0"/>
                <a:ea typeface="Calibri" panose="020F0502020204030204" pitchFamily="34" charset="0"/>
                <a:cs typeface="Calibri" panose="020F0502020204030204" pitchFamily="34" charset="0"/>
              </a:rPr>
              <a:t>Confusing</a:t>
            </a:r>
            <a:r>
              <a:rPr lang="en-GB" altLang="en-US" sz="2800" dirty="0">
                <a:latin typeface="Calibri" panose="020F0502020204030204" pitchFamily="34" charset="0"/>
                <a:ea typeface="Calibri" panose="020F0502020204030204" pitchFamily="34" charset="0"/>
                <a:cs typeface="Calibri" panose="020F0502020204030204" pitchFamily="34" charset="0"/>
              </a:rPr>
              <a:t>! </a:t>
            </a:r>
            <a:endParaRPr lang="en-GB" sz="2800"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5B291F2B-BB66-B15C-A3A3-B6D8F5C95B2F}"/>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34</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437354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solidFill>
                  <a:srgbClr val="000000"/>
                </a:solidFill>
                <a:latin typeface="Calibri" panose="020F0502020204030204" pitchFamily="34" charset="0"/>
                <a:ea typeface="Calibri" panose="020F0502020204030204" pitchFamily="34" charset="0"/>
                <a:cs typeface="Calibri" panose="020F0502020204030204" pitchFamily="34" charset="0"/>
              </a:rPr>
              <a:t>Concept</a:t>
            </a:r>
            <a:endParaRPr lang="en-GB" sz="60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p:cNvSpPr>
            <a:spLocks noGrp="1"/>
          </p:cNvSpPr>
          <p:nvPr>
            <p:ph type="body" idx="1"/>
          </p:nvPr>
        </p:nvSpPr>
        <p:spPr>
          <a:xfrm>
            <a:off x="609600" y="1611776"/>
            <a:ext cx="10972800" cy="3917032"/>
          </a:xfrm>
        </p:spPr>
        <p:txBody>
          <a:bodyPr>
            <a:normAutofit/>
          </a:bodyPr>
          <a:lstStyle/>
          <a:p>
            <a:pPr>
              <a:lnSpc>
                <a:spcPct val="90000"/>
              </a:lnSpc>
            </a:pPr>
            <a:r>
              <a:rPr lang="en-GB" altLang="en-US" sz="2400" dirty="0">
                <a:latin typeface="Calibri" panose="020F0502020204030204" pitchFamily="34" charset="0"/>
                <a:ea typeface="Calibri" panose="020F0502020204030204" pitchFamily="34" charset="0"/>
                <a:cs typeface="Calibri" panose="020F0502020204030204" pitchFamily="34" charset="0"/>
              </a:rPr>
              <a:t>Concepts are ideas we use to impose meaning on our world </a:t>
            </a:r>
          </a:p>
          <a:p>
            <a:pPr>
              <a:lnSpc>
                <a:spcPct val="90000"/>
              </a:lnSpc>
            </a:pPr>
            <a:r>
              <a:rPr lang="en-GB" altLang="en-US" sz="2400" dirty="0">
                <a:latin typeface="Calibri" panose="020F0502020204030204" pitchFamily="34" charset="0"/>
                <a:ea typeface="Calibri" panose="020F0502020204030204" pitchFamily="34" charset="0"/>
                <a:cs typeface="Calibri" panose="020F0502020204030204" pitchFamily="34" charset="0"/>
              </a:rPr>
              <a:t>We often join concepts together to form new concepts</a:t>
            </a:r>
          </a:p>
          <a:p>
            <a:pPr lvl="1">
              <a:lnSpc>
                <a:spcPct val="90000"/>
              </a:lnSpc>
            </a:pPr>
            <a:r>
              <a:rPr lang="en-GB" altLang="en-US" sz="2400" dirty="0">
                <a:latin typeface="Calibri" panose="020F0502020204030204" pitchFamily="34" charset="0"/>
                <a:ea typeface="Calibri" panose="020F0502020204030204" pitchFamily="34" charset="0"/>
                <a:cs typeface="Calibri" panose="020F0502020204030204" pitchFamily="34" charset="0"/>
              </a:rPr>
              <a:t>social justice </a:t>
            </a:r>
          </a:p>
          <a:p>
            <a:pPr lvl="1">
              <a:lnSpc>
                <a:spcPct val="90000"/>
              </a:lnSpc>
            </a:pPr>
            <a:r>
              <a:rPr lang="en-GB" altLang="en-US" sz="2400" dirty="0">
                <a:latin typeface="Calibri" panose="020F0502020204030204" pitchFamily="34" charset="0"/>
                <a:ea typeface="Calibri" panose="020F0502020204030204" pitchFamily="34" charset="0"/>
                <a:cs typeface="Calibri" panose="020F0502020204030204" pitchFamily="34" charset="0"/>
              </a:rPr>
              <a:t>global warming</a:t>
            </a:r>
          </a:p>
          <a:p>
            <a:pPr lvl="1">
              <a:lnSpc>
                <a:spcPct val="90000"/>
              </a:lnSpc>
            </a:pPr>
            <a:r>
              <a:rPr lang="en-GB" altLang="en-US" sz="2400" dirty="0">
                <a:latin typeface="Calibri" panose="020F0502020204030204" pitchFamily="34" charset="0"/>
                <a:ea typeface="Calibri" panose="020F0502020204030204" pitchFamily="34" charset="0"/>
                <a:cs typeface="Calibri" panose="020F0502020204030204" pitchFamily="34" charset="0"/>
              </a:rPr>
              <a:t>single parent </a:t>
            </a:r>
          </a:p>
          <a:p>
            <a:pPr lvl="1">
              <a:lnSpc>
                <a:spcPct val="90000"/>
              </a:lnSpc>
            </a:pPr>
            <a:r>
              <a:rPr lang="en-GB" altLang="en-US" sz="2400" dirty="0">
                <a:latin typeface="Calibri" panose="020F0502020204030204" pitchFamily="34" charset="0"/>
                <a:ea typeface="Calibri" panose="020F0502020204030204" pitchFamily="34" charset="0"/>
                <a:cs typeface="Calibri" panose="020F0502020204030204" pitchFamily="34" charset="0"/>
              </a:rPr>
              <a:t>emancipatory research</a:t>
            </a:r>
          </a:p>
          <a:p>
            <a:pPr>
              <a:lnSpc>
                <a:spcPct val="90000"/>
              </a:lnSpc>
              <a:buNone/>
            </a:pPr>
            <a:r>
              <a:rPr lang="en-GB" altLang="en-US" sz="2400" dirty="0">
                <a:latin typeface="Calibri" panose="020F0502020204030204" pitchFamily="34" charset="0"/>
                <a:ea typeface="Calibri" panose="020F0502020204030204" pitchFamily="34" charset="0"/>
                <a:cs typeface="Calibri" panose="020F0502020204030204" pitchFamily="34" charset="0"/>
              </a:rPr>
              <a:t>Concepts are combined to form a </a:t>
            </a:r>
            <a:r>
              <a:rPr lang="en-GB" altLang="en-US" sz="2400" b="1" dirty="0">
                <a:latin typeface="Calibri" panose="020F0502020204030204" pitchFamily="34" charset="0"/>
                <a:ea typeface="Calibri" panose="020F0502020204030204" pitchFamily="34" charset="0"/>
                <a:cs typeface="Calibri" panose="020F0502020204030204" pitchFamily="34" charset="0"/>
              </a:rPr>
              <a:t>conceptual framework </a:t>
            </a:r>
          </a:p>
        </p:txBody>
      </p:sp>
      <p:sp>
        <p:nvSpPr>
          <p:cNvPr id="4" name="Slide Number Placeholder 3">
            <a:extLst>
              <a:ext uri="{FF2B5EF4-FFF2-40B4-BE49-F238E27FC236}">
                <a16:creationId xmlns:a16="http://schemas.microsoft.com/office/drawing/2014/main" id="{D43FD30A-FE43-A1FA-6616-02A82D031E80}"/>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35</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38211770"/>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normAutofit/>
          </a:bodyPr>
          <a:lstStyle/>
          <a:p>
            <a:pPr algn="ctr"/>
            <a:r>
              <a:rPr lang="en-GB" altLang="en-US" b="1" dirty="0">
                <a:solidFill>
                  <a:srgbClr val="000000"/>
                </a:solidFill>
                <a:latin typeface="Calibri" panose="020F0502020204030204" pitchFamily="34" charset="0"/>
                <a:ea typeface="Calibri" panose="020F0502020204030204" pitchFamily="34" charset="0"/>
                <a:cs typeface="Calibri" panose="020F0502020204030204" pitchFamily="34" charset="0"/>
              </a:rPr>
              <a:t>Conceptual framework</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11" name="Content Placeholder 10"/>
          <p:cNvSpPr>
            <a:spLocks noGrp="1"/>
          </p:cNvSpPr>
          <p:nvPr>
            <p:ph type="body" idx="1"/>
          </p:nvPr>
        </p:nvSpPr>
        <p:spPr/>
        <p:txBody>
          <a:bodyPr>
            <a:normAutofit fontScale="77500" lnSpcReduction="20000"/>
          </a:bodyPr>
          <a:lstStyle/>
          <a:p>
            <a:pPr>
              <a:lnSpc>
                <a:spcPct val="110000"/>
              </a:lnSpc>
              <a:buFont typeface="Arial" panose="020B0604020202020204" pitchFamily="34" charset="0"/>
              <a:buChar char="•"/>
            </a:pPr>
            <a:r>
              <a:rPr lang="en-GB" altLang="en-US" sz="3000" dirty="0">
                <a:latin typeface="Calibri" panose="020F0502020204030204" pitchFamily="34" charset="0"/>
                <a:ea typeface="Calibri" panose="020F0502020204030204" pitchFamily="34" charset="0"/>
                <a:cs typeface="Calibri" panose="020F0502020204030204" pitchFamily="34" charset="0"/>
              </a:rPr>
              <a:t>A framework of concepts - to represent, make sense of, or discuss a particular phenomenon – it is utilitarian</a:t>
            </a:r>
          </a:p>
          <a:p>
            <a:pPr>
              <a:lnSpc>
                <a:spcPct val="110000"/>
              </a:lnSpc>
              <a:buFont typeface="Arial" panose="020B0604020202020204" pitchFamily="34" charset="0"/>
              <a:buChar char="•"/>
            </a:pPr>
            <a:r>
              <a:rPr lang="en-GB" altLang="en-US" sz="3000" dirty="0">
                <a:latin typeface="Calibri" panose="020F0502020204030204" pitchFamily="34" charset="0"/>
                <a:ea typeface="Calibri" panose="020F0502020204030204" pitchFamily="34" charset="0"/>
                <a:cs typeface="Calibri" panose="020F0502020204030204" pitchFamily="34" charset="0"/>
              </a:rPr>
              <a:t>Usually represented as diagrams, for example to:</a:t>
            </a:r>
          </a:p>
          <a:p>
            <a:pPr>
              <a:lnSpc>
                <a:spcPct val="110000"/>
              </a:lnSpc>
              <a:buNone/>
            </a:pPr>
            <a:endParaRPr lang="en-GB" altLang="en-US" sz="3000" dirty="0">
              <a:latin typeface="Calibri" panose="020F0502020204030204" pitchFamily="34" charset="0"/>
              <a:ea typeface="Calibri" panose="020F0502020204030204" pitchFamily="34" charset="0"/>
              <a:cs typeface="Calibri" panose="020F0502020204030204" pitchFamily="34" charset="0"/>
            </a:endParaRPr>
          </a:p>
          <a:p>
            <a:pPr lvl="1">
              <a:lnSpc>
                <a:spcPct val="110000"/>
              </a:lnSpc>
              <a:buFont typeface="Wingdings" panose="05000000000000000000" pitchFamily="2" charset="2"/>
              <a:buChar char="Ø"/>
            </a:pPr>
            <a:r>
              <a:rPr lang="en-GB" altLang="en-US" sz="3000" dirty="0">
                <a:latin typeface="Calibri" panose="020F0502020204030204" pitchFamily="34" charset="0"/>
                <a:ea typeface="Calibri" panose="020F0502020204030204" pitchFamily="34" charset="0"/>
                <a:cs typeface="Calibri" panose="020F0502020204030204" pitchFamily="34" charset="0"/>
              </a:rPr>
              <a:t>show relationships of the departments within a business - organogram</a:t>
            </a:r>
          </a:p>
          <a:p>
            <a:pPr lvl="1">
              <a:lnSpc>
                <a:spcPct val="110000"/>
              </a:lnSpc>
              <a:buFont typeface="Wingdings" panose="05000000000000000000" pitchFamily="2" charset="2"/>
              <a:buChar char="Ø"/>
            </a:pPr>
            <a:r>
              <a:rPr lang="en-GB" altLang="en-US" sz="3000" dirty="0">
                <a:latin typeface="Calibri" panose="020F0502020204030204" pitchFamily="34" charset="0"/>
                <a:ea typeface="Calibri" panose="020F0502020204030204" pitchFamily="34" charset="0"/>
                <a:cs typeface="Calibri" panose="020F0502020204030204" pitchFamily="34" charset="0"/>
              </a:rPr>
              <a:t>display the sequence of events and activities in a process - flowchart</a:t>
            </a:r>
          </a:p>
          <a:p>
            <a:pPr lvl="1">
              <a:lnSpc>
                <a:spcPct val="110000"/>
              </a:lnSpc>
              <a:buFont typeface="Wingdings" panose="05000000000000000000" pitchFamily="2" charset="2"/>
              <a:buChar char="Ø"/>
            </a:pPr>
            <a:r>
              <a:rPr lang="en-GB" altLang="en-US" sz="3000" dirty="0">
                <a:latin typeface="Calibri" panose="020F0502020204030204" pitchFamily="34" charset="0"/>
                <a:ea typeface="Calibri" panose="020F0502020204030204" pitchFamily="34" charset="0"/>
                <a:cs typeface="Calibri" panose="020F0502020204030204" pitchFamily="34" charset="0"/>
              </a:rPr>
              <a:t>show the important influences within a competitive environment – Porter’s 5 forces</a:t>
            </a:r>
          </a:p>
          <a:p>
            <a:pPr lvl="1">
              <a:lnSpc>
                <a:spcPct val="110000"/>
              </a:lnSpc>
              <a:buFont typeface="Wingdings" panose="05000000000000000000" pitchFamily="2" charset="2"/>
              <a:buChar char="Ø"/>
            </a:pPr>
            <a:r>
              <a:rPr lang="en-GB" altLang="en-US" sz="3000" dirty="0">
                <a:latin typeface="Calibri" panose="020F0502020204030204" pitchFamily="34" charset="0"/>
                <a:ea typeface="Calibri" panose="020F0502020204030204" pitchFamily="34" charset="0"/>
                <a:cs typeface="Calibri" panose="020F0502020204030204" pitchFamily="34" charset="0"/>
              </a:rPr>
              <a:t>Maslow’s hierarchy of needs</a:t>
            </a:r>
          </a:p>
          <a:p>
            <a:pPr lvl="1">
              <a:lnSpc>
                <a:spcPct val="110000"/>
              </a:lnSpc>
              <a:buFont typeface="Wingdings" panose="05000000000000000000" pitchFamily="2" charset="2"/>
              <a:buChar char="Ø"/>
            </a:pPr>
            <a:r>
              <a:rPr lang="en-GB" altLang="en-US" sz="3000" dirty="0">
                <a:latin typeface="Calibri" panose="020F0502020204030204" pitchFamily="34" charset="0"/>
                <a:ea typeface="Calibri" panose="020F0502020204030204" pitchFamily="34" charset="0"/>
                <a:cs typeface="Calibri" panose="020F0502020204030204" pitchFamily="34" charset="0"/>
              </a:rPr>
              <a:t>Kolb’s learning cycle</a:t>
            </a:r>
            <a:endParaRPr lang="en-GB" sz="3000"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55B2F1F0-DCE2-1019-D71D-AB7AF4ACE9E3}"/>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36</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548656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altLang="en-US" b="1" dirty="0">
                <a:solidFill>
                  <a:srgbClr val="000000"/>
                </a:solidFill>
                <a:latin typeface="Calibri" panose="020F0502020204030204" pitchFamily="34" charset="0"/>
                <a:ea typeface="Calibri" panose="020F0502020204030204" pitchFamily="34" charset="0"/>
                <a:cs typeface="Calibri" panose="020F0502020204030204" pitchFamily="34" charset="0"/>
              </a:rPr>
              <a:t>Theory</a:t>
            </a:r>
            <a:endParaRPr lang="en-GB" sz="6600" dirty="0">
              <a:latin typeface="Calibri" panose="020F0502020204030204" pitchFamily="34" charset="0"/>
              <a:ea typeface="Calibri" panose="020F0502020204030204" pitchFamily="34" charset="0"/>
              <a:cs typeface="Calibri" panose="020F0502020204030204" pitchFamily="34" charset="0"/>
            </a:endParaRPr>
          </a:p>
        </p:txBody>
      </p:sp>
      <p:sp>
        <p:nvSpPr>
          <p:cNvPr id="5" name="Content Placeholder 4">
            <a:extLst>
              <a:ext uri="{FF2B5EF4-FFF2-40B4-BE49-F238E27FC236}">
                <a16:creationId xmlns:a16="http://schemas.microsoft.com/office/drawing/2014/main" id="{5089E230-E760-48E7-9330-B526EB6CC5EA}"/>
              </a:ext>
            </a:extLst>
          </p:cNvPr>
          <p:cNvSpPr>
            <a:spLocks noGrp="1"/>
          </p:cNvSpPr>
          <p:nvPr>
            <p:ph type="body" idx="1"/>
          </p:nvPr>
        </p:nvSpPr>
        <p:spPr/>
        <p:txBody>
          <a:bodyPr>
            <a:normAutofit fontScale="92500"/>
          </a:bodyPr>
          <a:lstStyle/>
          <a:p>
            <a:pPr algn="just">
              <a:defRPr/>
            </a:pPr>
            <a:r>
              <a:rPr lang="en-GB" sz="2400" dirty="0">
                <a:latin typeface="Calibri" panose="020F0502020204030204" pitchFamily="34" charset="0"/>
                <a:ea typeface="Calibri" panose="020F0502020204030204" pitchFamily="34" charset="0"/>
                <a:cs typeface="Calibri" panose="020F0502020204030204" pitchFamily="34" charset="0"/>
              </a:rPr>
              <a:t>a set of interrelated variables, definitions and propositions that specifies relationship among the variables (Collis and Hussey, 2009).</a:t>
            </a:r>
          </a:p>
          <a:p>
            <a:pPr algn="just">
              <a:defRPr/>
            </a:pPr>
            <a:endParaRPr lang="en-GB" sz="2400" dirty="0">
              <a:latin typeface="Calibri" panose="020F0502020204030204" pitchFamily="34" charset="0"/>
              <a:ea typeface="Calibri" panose="020F0502020204030204" pitchFamily="34" charset="0"/>
              <a:cs typeface="Calibri" panose="020F0502020204030204" pitchFamily="34" charset="0"/>
            </a:endParaRPr>
          </a:p>
          <a:p>
            <a:pPr algn="just">
              <a:defRPr/>
            </a:pPr>
            <a:r>
              <a:rPr lang="en-GB" sz="2400" dirty="0">
                <a:latin typeface="Calibri" panose="020F0502020204030204" pitchFamily="34" charset="0"/>
                <a:ea typeface="Calibri" panose="020F0502020204030204" pitchFamily="34" charset="0"/>
                <a:cs typeface="Calibri" panose="020F0502020204030204" pitchFamily="34" charset="0"/>
              </a:rPr>
              <a:t>a network of hypotheses or an all-embracing notion that underpins one or more hypotheses…it is used to justify diverse observations (Smith, 2011).</a:t>
            </a:r>
          </a:p>
          <a:p>
            <a:pPr algn="just">
              <a:defRPr/>
            </a:pPr>
            <a:endParaRPr lang="en-GB" sz="2400" dirty="0">
              <a:latin typeface="Calibri" panose="020F0502020204030204" pitchFamily="34" charset="0"/>
              <a:ea typeface="Calibri" panose="020F0502020204030204" pitchFamily="34" charset="0"/>
              <a:cs typeface="Calibri" panose="020F0502020204030204" pitchFamily="34" charset="0"/>
            </a:endParaRPr>
          </a:p>
          <a:p>
            <a:pPr algn="just">
              <a:defRPr/>
            </a:pPr>
            <a:r>
              <a:rPr lang="en-GB" sz="2400" dirty="0">
                <a:latin typeface="Calibri" panose="020F0502020204030204" pitchFamily="34" charset="0"/>
                <a:ea typeface="Calibri" panose="020F0502020204030204" pitchFamily="34" charset="0"/>
                <a:cs typeface="Calibri" panose="020F0502020204030204" pitchFamily="34" charset="0"/>
              </a:rPr>
              <a:t>a heuristic device for organising what we know, or think we know, at a particular time about some more or less explicitly posed question or issue. (</a:t>
            </a:r>
            <a:r>
              <a:rPr lang="en-GB" sz="2400" dirty="0" err="1">
                <a:latin typeface="Calibri" panose="020F0502020204030204" pitchFamily="34" charset="0"/>
                <a:ea typeface="Calibri" panose="020F0502020204030204" pitchFamily="34" charset="0"/>
                <a:cs typeface="Calibri" panose="020F0502020204030204" pitchFamily="34" charset="0"/>
              </a:rPr>
              <a:t>Inkeles</a:t>
            </a:r>
            <a:r>
              <a:rPr lang="en-GB" sz="2400" dirty="0">
                <a:latin typeface="Calibri" panose="020F0502020204030204" pitchFamily="34" charset="0"/>
                <a:ea typeface="Calibri" panose="020F0502020204030204" pitchFamily="34" charset="0"/>
                <a:cs typeface="Calibri" panose="020F0502020204030204" pitchFamily="34" charset="0"/>
              </a:rPr>
              <a:t>, 1964).</a:t>
            </a:r>
          </a:p>
          <a:p>
            <a:pPr marL="0" indent="0" algn="just">
              <a:buNone/>
              <a:defRPr/>
            </a:pPr>
            <a:endParaRPr lang="en-GB" sz="2400" dirty="0">
              <a:latin typeface="Calibri" panose="020F0502020204030204" pitchFamily="34" charset="0"/>
              <a:ea typeface="Calibri" panose="020F0502020204030204" pitchFamily="34" charset="0"/>
              <a:cs typeface="Calibri" panose="020F0502020204030204" pitchFamily="34" charset="0"/>
            </a:endParaRPr>
          </a:p>
          <a:p>
            <a:pPr algn="just">
              <a:defRPr/>
            </a:pPr>
            <a:r>
              <a:rPr lang="en-GB" altLang="en-US" sz="2400" dirty="0">
                <a:latin typeface="Calibri" panose="020F0502020204030204" pitchFamily="34" charset="0"/>
                <a:ea typeface="Calibri" panose="020F0502020204030204" pitchFamily="34" charset="0"/>
                <a:cs typeface="Calibri" panose="020F0502020204030204" pitchFamily="34" charset="0"/>
              </a:rPr>
              <a:t>it simply expresses the </a:t>
            </a:r>
            <a:r>
              <a:rPr lang="en-GB" altLang="en-US" sz="2400" i="1" u="sng" dirty="0">
                <a:latin typeface="Calibri" panose="020F0502020204030204" pitchFamily="34" charset="0"/>
                <a:ea typeface="Calibri" panose="020F0502020204030204" pitchFamily="34" charset="0"/>
                <a:cs typeface="Calibri" panose="020F0502020204030204" pitchFamily="34" charset="0"/>
              </a:rPr>
              <a:t>cause and effect </a:t>
            </a:r>
            <a:r>
              <a:rPr lang="en-GB" altLang="en-US" sz="2400" dirty="0">
                <a:latin typeface="Calibri" panose="020F0502020204030204" pitchFamily="34" charset="0"/>
                <a:ea typeface="Calibri" panose="020F0502020204030204" pitchFamily="34" charset="0"/>
                <a:cs typeface="Calibri" panose="020F0502020204030204" pitchFamily="34" charset="0"/>
              </a:rPr>
              <a:t>relationships between two or more variables</a:t>
            </a:r>
          </a:p>
          <a:p>
            <a:pPr algn="just">
              <a:defRPr/>
            </a:pP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3" name="Slide Number Placeholder 2">
            <a:extLst>
              <a:ext uri="{FF2B5EF4-FFF2-40B4-BE49-F238E27FC236}">
                <a16:creationId xmlns:a16="http://schemas.microsoft.com/office/drawing/2014/main" id="{71C8E359-E9C4-2454-08E3-3F9A747E0BBB}"/>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37</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GB" altLang="en-US" b="1" dirty="0">
                <a:latin typeface="Calibri" panose="020F0502020204030204" pitchFamily="34" charset="0"/>
                <a:ea typeface="Calibri" panose="020F0502020204030204" pitchFamily="34" charset="0"/>
                <a:cs typeface="Calibri" panose="020F0502020204030204" pitchFamily="34" charset="0"/>
              </a:rPr>
              <a:t>Sources of theory</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8" name="Content Placeholder 7"/>
          <p:cNvSpPr>
            <a:spLocks noGrp="1"/>
          </p:cNvSpPr>
          <p:nvPr>
            <p:ph type="body" idx="1"/>
          </p:nvPr>
        </p:nvSpPr>
        <p:spPr/>
        <p:txBody>
          <a:bodyPr>
            <a:normAutofit fontScale="77500" lnSpcReduction="20000"/>
          </a:bodyPr>
          <a:lstStyle/>
          <a:p>
            <a:pPr marL="0" indent="0" algn="just">
              <a:buNone/>
              <a:defRPr/>
            </a:pPr>
            <a:r>
              <a:rPr lang="en-GB" dirty="0">
                <a:latin typeface="Calibri" panose="020F0502020204030204" pitchFamily="34" charset="0"/>
                <a:ea typeface="Calibri" panose="020F0502020204030204" pitchFamily="34" charset="0"/>
                <a:cs typeface="Calibri" panose="020F0502020204030204" pitchFamily="34" charset="0"/>
              </a:rPr>
              <a:t>To fully comprehend sources of theory, the following terminologies are relevant:</a:t>
            </a:r>
          </a:p>
          <a:p>
            <a:pPr algn="just">
              <a:defRPr/>
            </a:pPr>
            <a:r>
              <a:rPr lang="en-GB" b="1" dirty="0">
                <a:latin typeface="Calibri" panose="020F0502020204030204" pitchFamily="34" charset="0"/>
                <a:ea typeface="Calibri" panose="020F0502020204030204" pitchFamily="34" charset="0"/>
                <a:cs typeface="Calibri" panose="020F0502020204030204" pitchFamily="34" charset="0"/>
              </a:rPr>
              <a:t>Hypotheses: </a:t>
            </a:r>
            <a:r>
              <a:rPr lang="en-GB" dirty="0">
                <a:latin typeface="Calibri" panose="020F0502020204030204" pitchFamily="34" charset="0"/>
                <a:ea typeface="Calibri" panose="020F0502020204030204" pitchFamily="34" charset="0"/>
                <a:cs typeface="Calibri" panose="020F0502020204030204" pitchFamily="34" charset="0"/>
              </a:rPr>
              <a:t>tentative relationship or causal link(s) between two or more concepts/variables.</a:t>
            </a:r>
          </a:p>
          <a:p>
            <a:pPr algn="just">
              <a:defRPr/>
            </a:pPr>
            <a:r>
              <a:rPr lang="en-GB" b="1" dirty="0">
                <a:latin typeface="Calibri" panose="020F0502020204030204" pitchFamily="34" charset="0"/>
                <a:ea typeface="Calibri" panose="020F0502020204030204" pitchFamily="34" charset="0"/>
                <a:cs typeface="Calibri" panose="020F0502020204030204" pitchFamily="34" charset="0"/>
              </a:rPr>
              <a:t>Concepts: </a:t>
            </a:r>
            <a:r>
              <a:rPr lang="en-GB" dirty="0">
                <a:latin typeface="Calibri" panose="020F0502020204030204" pitchFamily="34" charset="0"/>
                <a:ea typeface="Calibri" panose="020F0502020204030204" pitchFamily="34" charset="0"/>
                <a:cs typeface="Calibri" panose="020F0502020204030204" pitchFamily="34" charset="0"/>
              </a:rPr>
              <a:t>Abstract ideas that might not be directly measurable or observable but have to be operationalised to provide some reasonable indicators.</a:t>
            </a:r>
          </a:p>
          <a:p>
            <a:pPr algn="just">
              <a:defRPr/>
            </a:pPr>
            <a:r>
              <a:rPr lang="en-GB" b="1" dirty="0">
                <a:latin typeface="Calibri" panose="020F0502020204030204" pitchFamily="34" charset="0"/>
                <a:ea typeface="Calibri" panose="020F0502020204030204" pitchFamily="34" charset="0"/>
                <a:cs typeface="Calibri" panose="020F0502020204030204" pitchFamily="34" charset="0"/>
              </a:rPr>
              <a:t>Constructs:</a:t>
            </a:r>
            <a:r>
              <a:rPr lang="en-GB" dirty="0">
                <a:latin typeface="Calibri" panose="020F0502020204030204" pitchFamily="34" charset="0"/>
                <a:ea typeface="Calibri" panose="020F0502020204030204" pitchFamily="34" charset="0"/>
                <a:cs typeface="Calibri" panose="020F0502020204030204" pitchFamily="34" charset="0"/>
              </a:rPr>
              <a:t> Indirect measures of concepts.</a:t>
            </a:r>
          </a:p>
          <a:p>
            <a:pPr algn="just">
              <a:defRPr/>
            </a:pPr>
            <a:r>
              <a:rPr lang="en-GB" b="1" dirty="0">
                <a:latin typeface="Calibri" panose="020F0502020204030204" pitchFamily="34" charset="0"/>
                <a:ea typeface="Calibri" panose="020F0502020204030204" pitchFamily="34" charset="0"/>
                <a:cs typeface="Calibri" panose="020F0502020204030204" pitchFamily="34" charset="0"/>
              </a:rPr>
              <a:t>Variables:</a:t>
            </a:r>
            <a:r>
              <a:rPr lang="en-GB" dirty="0">
                <a:latin typeface="Calibri" panose="020F0502020204030204" pitchFamily="34" charset="0"/>
                <a:ea typeface="Calibri" panose="020F0502020204030204" pitchFamily="34" charset="0"/>
                <a:cs typeface="Calibri" panose="020F0502020204030204" pitchFamily="34" charset="0"/>
              </a:rPr>
              <a:t> Any observable and measurable characteristic(s) of a phenomenon.</a:t>
            </a:r>
          </a:p>
          <a:p>
            <a:pPr algn="just">
              <a:defRPr/>
            </a:pPr>
            <a:r>
              <a:rPr lang="en-GB" b="1" dirty="0">
                <a:latin typeface="Calibri" panose="020F0502020204030204" pitchFamily="34" charset="0"/>
                <a:ea typeface="Calibri" panose="020F0502020204030204" pitchFamily="34" charset="0"/>
                <a:cs typeface="Calibri" panose="020F0502020204030204" pitchFamily="34" charset="0"/>
              </a:rPr>
              <a:t>Reliability:</a:t>
            </a:r>
            <a:r>
              <a:rPr lang="en-GB" dirty="0">
                <a:latin typeface="Calibri" panose="020F0502020204030204" pitchFamily="34" charset="0"/>
                <a:ea typeface="Calibri" panose="020F0502020204030204" pitchFamily="34" charset="0"/>
                <a:cs typeface="Calibri" panose="020F0502020204030204" pitchFamily="34" charset="0"/>
              </a:rPr>
              <a:t> Consistency in results if research were repeated under similar circumstances.</a:t>
            </a:r>
          </a:p>
          <a:p>
            <a:pPr algn="just">
              <a:defRPr/>
            </a:pPr>
            <a:r>
              <a:rPr lang="en-GB" b="1" dirty="0">
                <a:latin typeface="Calibri" panose="020F0502020204030204" pitchFamily="34" charset="0"/>
                <a:ea typeface="Calibri" panose="020F0502020204030204" pitchFamily="34" charset="0"/>
                <a:cs typeface="Calibri" panose="020F0502020204030204" pitchFamily="34" charset="0"/>
              </a:rPr>
              <a:t>Validity:</a:t>
            </a:r>
            <a:r>
              <a:rPr lang="en-GB" dirty="0">
                <a:latin typeface="Calibri" panose="020F0502020204030204" pitchFamily="34" charset="0"/>
                <a:ea typeface="Calibri" panose="020F0502020204030204" pitchFamily="34" charset="0"/>
                <a:cs typeface="Calibri" panose="020F0502020204030204" pitchFamily="34" charset="0"/>
              </a:rPr>
              <a:t> Measures the extent to which a research achieves its objective(s) and reflected in accuracy of describing or predicting phenomena.</a:t>
            </a:r>
          </a:p>
        </p:txBody>
      </p:sp>
      <p:sp>
        <p:nvSpPr>
          <p:cNvPr id="2" name="Slide Number Placeholder 1">
            <a:extLst>
              <a:ext uri="{FF2B5EF4-FFF2-40B4-BE49-F238E27FC236}">
                <a16:creationId xmlns:a16="http://schemas.microsoft.com/office/drawing/2014/main" id="{69BADAEB-8AD6-A5E4-32C7-B5F11C32E2BF}"/>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38</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latin typeface="Calibri" panose="020F0502020204030204" pitchFamily="34" charset="0"/>
                <a:ea typeface="Calibri" panose="020F0502020204030204" pitchFamily="34" charset="0"/>
                <a:cs typeface="Calibri" panose="020F0502020204030204" pitchFamily="34" charset="0"/>
              </a:rPr>
              <a:t>The Iterative Role of Theory</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p:cNvSpPr>
            <a:spLocks noGrp="1"/>
          </p:cNvSpPr>
          <p:nvPr>
            <p:ph type="body" idx="1"/>
          </p:nvPr>
        </p:nvSpPr>
        <p:spPr/>
        <p:txBody>
          <a:bodyPr>
            <a:normAutofit fontScale="85000" lnSpcReduction="20000"/>
          </a:bodyPr>
          <a:lstStyle/>
          <a:p>
            <a:r>
              <a:rPr lang="en-GB" altLang="en-US" sz="3600" dirty="0">
                <a:latin typeface="Calibri" panose="020F0502020204030204" pitchFamily="34" charset="0"/>
                <a:ea typeface="Calibri" panose="020F0502020204030204" pitchFamily="34" charset="0"/>
                <a:cs typeface="Calibri" panose="020F0502020204030204" pitchFamily="34" charset="0"/>
              </a:rPr>
              <a:t>Research does not happen in discrete stages, neither does it follow a linear path. It is a social process in which there is overlap in all areas of the investigation.</a:t>
            </a:r>
          </a:p>
          <a:p>
            <a:endParaRPr lang="en-US" altLang="en-US" sz="3600" dirty="0">
              <a:latin typeface="Calibri" panose="020F0502020204030204" pitchFamily="34" charset="0"/>
              <a:ea typeface="Calibri" panose="020F0502020204030204" pitchFamily="34" charset="0"/>
              <a:cs typeface="Calibri" panose="020F0502020204030204" pitchFamily="34" charset="0"/>
            </a:endParaRPr>
          </a:p>
          <a:p>
            <a:r>
              <a:rPr lang="en-GB" altLang="en-US" sz="3600" dirty="0">
                <a:latin typeface="Calibri" panose="020F0502020204030204" pitchFamily="34" charset="0"/>
                <a:ea typeface="Calibri" panose="020F0502020204030204" pitchFamily="34" charset="0"/>
                <a:cs typeface="Calibri" panose="020F0502020204030204" pitchFamily="34" charset="0"/>
              </a:rPr>
              <a:t>Theory is integrated with method, data analysis, and interpretation  </a:t>
            </a:r>
          </a:p>
          <a:p>
            <a:pPr>
              <a:buNone/>
            </a:pPr>
            <a:endParaRPr lang="en-GB" altLang="en-US" sz="3600" dirty="0">
              <a:latin typeface="Calibri" panose="020F0502020204030204" pitchFamily="34" charset="0"/>
              <a:ea typeface="Calibri" panose="020F0502020204030204" pitchFamily="34" charset="0"/>
              <a:cs typeface="Calibri" panose="020F0502020204030204" pitchFamily="34" charset="0"/>
            </a:endParaRPr>
          </a:p>
          <a:p>
            <a:r>
              <a:rPr lang="en-GB" altLang="en-US" sz="3600" dirty="0">
                <a:latin typeface="Calibri" panose="020F0502020204030204" pitchFamily="34" charset="0"/>
                <a:ea typeface="Calibri" panose="020F0502020204030204" pitchFamily="34" charset="0"/>
                <a:cs typeface="Calibri" panose="020F0502020204030204" pitchFamily="34" charset="0"/>
              </a:rPr>
              <a:t>There is an active relationship between theory and the research, in which research initiates, clarifies, and reformulates theory. </a:t>
            </a:r>
            <a:endParaRPr lang="en-GB" altLang="en-US" sz="36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lvl="0" eaLnBrk="0" hangingPunct="0"/>
            <a:endParaRPr lang="en-GB" altLang="en-US" sz="36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buNone/>
            </a:pP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794EF5E6-A05C-54A5-165E-AB67C0D0076A}"/>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39</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86612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altLang="en-US" b="1" dirty="0">
                <a:latin typeface="Calibri" panose="020F0502020204030204" pitchFamily="34" charset="0"/>
                <a:ea typeface="Calibri" panose="020F0502020204030204" pitchFamily="34" charset="0"/>
                <a:cs typeface="Calibri" panose="020F0502020204030204" pitchFamily="34" charset="0"/>
              </a:rPr>
              <a:t>Developing the research hypotheses</a:t>
            </a:r>
            <a:endParaRPr lang="en-GB" sz="7200" dirty="0">
              <a:latin typeface="Calibri" panose="020F0502020204030204" pitchFamily="34" charset="0"/>
              <a:ea typeface="Calibri" panose="020F0502020204030204" pitchFamily="34" charset="0"/>
              <a:cs typeface="Calibri" panose="020F0502020204030204" pitchFamily="34" charset="0"/>
            </a:endParaRPr>
          </a:p>
        </p:txBody>
      </p:sp>
      <p:sp>
        <p:nvSpPr>
          <p:cNvPr id="4" name="Content Placeholder 3"/>
          <p:cNvSpPr>
            <a:spLocks noGrp="1"/>
          </p:cNvSpPr>
          <p:nvPr>
            <p:ph type="body" idx="1"/>
          </p:nvPr>
        </p:nvSpPr>
        <p:spPr/>
        <p:txBody>
          <a:bodyPr>
            <a:normAutofit fontScale="62500" lnSpcReduction="20000"/>
          </a:bodyPr>
          <a:lstStyle/>
          <a:p>
            <a:pPr>
              <a:defRPr/>
            </a:pPr>
            <a:r>
              <a:rPr lang="en-GB" dirty="0">
                <a:latin typeface="Calibri" panose="020F0502020204030204" pitchFamily="34" charset="0"/>
                <a:ea typeface="Calibri" panose="020F0502020204030204" pitchFamily="34" charset="0"/>
                <a:cs typeface="Calibri" panose="020F0502020204030204" pitchFamily="34" charset="0"/>
              </a:rPr>
              <a:t>Hypothesis is a testable proposition for association or causality against empirical evidence to answer research question(s). </a:t>
            </a:r>
          </a:p>
          <a:p>
            <a:pPr marL="0" indent="0">
              <a:buNone/>
              <a:defRPr/>
            </a:pPr>
            <a:endParaRPr lang="en-GB" dirty="0">
              <a:latin typeface="Calibri" panose="020F0502020204030204" pitchFamily="34" charset="0"/>
              <a:ea typeface="Calibri" panose="020F0502020204030204" pitchFamily="34" charset="0"/>
              <a:cs typeface="Calibri" panose="020F0502020204030204" pitchFamily="34" charset="0"/>
            </a:endParaRPr>
          </a:p>
          <a:p>
            <a:pPr>
              <a:defRPr/>
            </a:pPr>
            <a:r>
              <a:rPr lang="en-GB" dirty="0">
                <a:latin typeface="Calibri" panose="020F0502020204030204" pitchFamily="34" charset="0"/>
                <a:ea typeface="Calibri" panose="020F0502020204030204" pitchFamily="34" charset="0"/>
                <a:cs typeface="Calibri" panose="020F0502020204030204" pitchFamily="34" charset="0"/>
              </a:rPr>
              <a:t>Must be measurable in some way, even where not directly observable.</a:t>
            </a:r>
          </a:p>
          <a:p>
            <a:pPr marL="0" indent="0">
              <a:buNone/>
              <a:defRPr/>
            </a:pPr>
            <a:endParaRPr lang="en-GB" dirty="0">
              <a:latin typeface="Calibri" panose="020F0502020204030204" pitchFamily="34" charset="0"/>
              <a:ea typeface="Calibri" panose="020F0502020204030204" pitchFamily="34" charset="0"/>
              <a:cs typeface="Calibri" panose="020F0502020204030204" pitchFamily="34" charset="0"/>
            </a:endParaRPr>
          </a:p>
          <a:p>
            <a:pPr>
              <a:defRPr/>
            </a:pPr>
            <a:r>
              <a:rPr lang="en-GB" dirty="0">
                <a:latin typeface="Calibri" panose="020F0502020204030204" pitchFamily="34" charset="0"/>
                <a:ea typeface="Calibri" panose="020F0502020204030204" pitchFamily="34" charset="0"/>
                <a:cs typeface="Calibri" panose="020F0502020204030204" pitchFamily="34" charset="0"/>
              </a:rPr>
              <a:t>Stated in a null (H</a:t>
            </a:r>
            <a:r>
              <a:rPr lang="en-GB" baseline="-25000" dirty="0">
                <a:latin typeface="Calibri" panose="020F0502020204030204" pitchFamily="34" charset="0"/>
                <a:ea typeface="Calibri" panose="020F0502020204030204" pitchFamily="34" charset="0"/>
                <a:cs typeface="Calibri" panose="020F0502020204030204" pitchFamily="34" charset="0"/>
              </a:rPr>
              <a:t>0</a:t>
            </a:r>
            <a:r>
              <a:rPr lang="en-GB" dirty="0">
                <a:latin typeface="Calibri" panose="020F0502020204030204" pitchFamily="34" charset="0"/>
                <a:ea typeface="Calibri" panose="020F0502020204030204" pitchFamily="34" charset="0"/>
                <a:cs typeface="Calibri" panose="020F0502020204030204" pitchFamily="34" charset="0"/>
              </a:rPr>
              <a:t>) or alternative (H</a:t>
            </a:r>
            <a:r>
              <a:rPr lang="en-GB" baseline="-25000" dirty="0">
                <a:latin typeface="Calibri" panose="020F0502020204030204" pitchFamily="34" charset="0"/>
                <a:ea typeface="Calibri" panose="020F0502020204030204" pitchFamily="34" charset="0"/>
                <a:cs typeface="Calibri" panose="020F0502020204030204" pitchFamily="34" charset="0"/>
              </a:rPr>
              <a:t>1</a:t>
            </a:r>
            <a:r>
              <a:rPr lang="en-GB" dirty="0">
                <a:latin typeface="Calibri" panose="020F0502020204030204" pitchFamily="34" charset="0"/>
                <a:ea typeface="Calibri" panose="020F0502020204030204" pitchFamily="34" charset="0"/>
                <a:cs typeface="Calibri" panose="020F0502020204030204" pitchFamily="34" charset="0"/>
              </a:rPr>
              <a:t>) forms depending on reviewer’s / supervisor’s view.</a:t>
            </a:r>
          </a:p>
          <a:p>
            <a:pPr marL="0" indent="0">
              <a:buNone/>
              <a:defRPr/>
            </a:pPr>
            <a:endParaRPr lang="en-GB" dirty="0">
              <a:latin typeface="Calibri" panose="020F0502020204030204" pitchFamily="34" charset="0"/>
              <a:ea typeface="Calibri" panose="020F0502020204030204" pitchFamily="34" charset="0"/>
              <a:cs typeface="Calibri" panose="020F0502020204030204" pitchFamily="34" charset="0"/>
            </a:endParaRPr>
          </a:p>
          <a:p>
            <a:pPr>
              <a:defRPr/>
            </a:pPr>
            <a:r>
              <a:rPr lang="en-GB" dirty="0">
                <a:latin typeface="Calibri" panose="020F0502020204030204" pitchFamily="34" charset="0"/>
                <a:ea typeface="Calibri" panose="020F0502020204030204" pitchFamily="34" charset="0"/>
                <a:cs typeface="Calibri" panose="020F0502020204030204" pitchFamily="34" charset="0"/>
              </a:rPr>
              <a:t>Observed premises are those established ideas/relationships/questions/hypothetical statements made by the researcher based on experiences/ review of literature or observation of the social phenomenon.</a:t>
            </a:r>
          </a:p>
          <a:p>
            <a:pPr marL="0" indent="0">
              <a:buNone/>
              <a:defRPr/>
            </a:pPr>
            <a:endParaRPr lang="en-GB" dirty="0">
              <a:latin typeface="Calibri" panose="020F0502020204030204" pitchFamily="34" charset="0"/>
              <a:ea typeface="Calibri" panose="020F0502020204030204" pitchFamily="34" charset="0"/>
              <a:cs typeface="Calibri" panose="020F0502020204030204" pitchFamily="34" charset="0"/>
            </a:endParaRPr>
          </a:p>
          <a:p>
            <a:pPr>
              <a:defRPr/>
            </a:pPr>
            <a:r>
              <a:rPr lang="en-GB" dirty="0">
                <a:latin typeface="Calibri" panose="020F0502020204030204" pitchFamily="34" charset="0"/>
                <a:ea typeface="Calibri" panose="020F0502020204030204" pitchFamily="34" charset="0"/>
                <a:cs typeface="Calibri" panose="020F0502020204030204" pitchFamily="34" charset="0"/>
              </a:rPr>
              <a:t>Beware of tendency for type 1 error (i.e. rejection of a true null hypothesis) or type 2 error (i.e. acceptance of a false null hypothesis).</a:t>
            </a:r>
          </a:p>
        </p:txBody>
      </p:sp>
      <p:sp>
        <p:nvSpPr>
          <p:cNvPr id="6" name="Slide Number Placeholder 5"/>
          <p:cNvSpPr>
            <a:spLocks noGrp="1"/>
          </p:cNvSpPr>
          <p:nvPr>
            <p:ph type="sldNum" idx="12"/>
          </p:nvPr>
        </p:nvSpPr>
        <p:spPr/>
        <p:txBody>
          <a:bodyPr/>
          <a:lstStyle/>
          <a:p>
            <a:pPr fontAlgn="base">
              <a:spcBef>
                <a:spcPct val="0"/>
              </a:spcBef>
              <a:spcAft>
                <a:spcPct val="0"/>
              </a:spcAft>
              <a:buClrTx/>
              <a:defRPr/>
            </a:pPr>
            <a:fld id="{BD7C5B96-753B-47F4-862F-749C39A2AE62}" type="slidenum">
              <a:rPr lang="en-GB" sz="1400" kern="1200">
                <a:solidFill>
                  <a:srgbClr val="0033CC"/>
                </a:solidFill>
                <a:latin typeface="Calibri" panose="020F0502020204030204" pitchFamily="34" charset="0"/>
                <a:ea typeface="Calibri" panose="020F0502020204030204" pitchFamily="34" charset="0"/>
                <a:cs typeface="Calibri" panose="020F0502020204030204" pitchFamily="34" charset="0"/>
              </a:rPr>
              <a:pPr fontAlgn="base">
                <a:spcBef>
                  <a:spcPct val="0"/>
                </a:spcBef>
                <a:spcAft>
                  <a:spcPct val="0"/>
                </a:spcAft>
                <a:buClrTx/>
                <a:defRPr/>
              </a:pPr>
              <a:t>40</a:t>
            </a:fld>
            <a:endParaRPr lang="en-GB" sz="1400" kern="1200" dirty="0">
              <a:solidFill>
                <a:srgbClr val="0033CC"/>
              </a:solidFill>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106C36-A60A-0D9C-E899-4CB1B546BF2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2CB63BD-F661-7642-F290-5ADC69AF5EDA}"/>
              </a:ext>
            </a:extLst>
          </p:cNvPr>
          <p:cNvSpPr>
            <a:spLocks noGrp="1"/>
          </p:cNvSpPr>
          <p:nvPr>
            <p:ph type="title"/>
          </p:nvPr>
        </p:nvSpPr>
        <p:spPr/>
        <p:txBody>
          <a:bodyPr>
            <a:normAutofit/>
          </a:bodyPr>
          <a:lstStyle/>
          <a:p>
            <a:pPr algn="ctr"/>
            <a:r>
              <a:rPr lang="en-GB" altLang="en-US" b="1" dirty="0">
                <a:latin typeface="Calibri" panose="020F0502020204030204" pitchFamily="34" charset="0"/>
                <a:ea typeface="Calibri" panose="020F0502020204030204" pitchFamily="34" charset="0"/>
                <a:cs typeface="Calibri" panose="020F0502020204030204" pitchFamily="34" charset="0"/>
              </a:rPr>
              <a:t>Developing the research questions</a:t>
            </a:r>
            <a:endParaRPr lang="en-GB" sz="7200" dirty="0">
              <a:latin typeface="Calibri" panose="020F0502020204030204" pitchFamily="34" charset="0"/>
              <a:ea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5E86C7D0-558D-DB38-6CEC-9AE6163AAAFB}"/>
              </a:ext>
            </a:extLst>
          </p:cNvPr>
          <p:cNvSpPr>
            <a:spLocks noGrp="1"/>
          </p:cNvSpPr>
          <p:nvPr>
            <p:ph type="body" idx="1"/>
          </p:nvPr>
        </p:nvSpPr>
        <p:spPr/>
        <p:txBody>
          <a:bodyPr>
            <a:normAutofit fontScale="92500" lnSpcReduction="10000"/>
          </a:bodyPr>
          <a:lstStyle/>
          <a:p>
            <a:r>
              <a:rPr lang="en-GB" dirty="0">
                <a:latin typeface="Calibri" panose="020F0502020204030204" pitchFamily="34" charset="0"/>
                <a:ea typeface="Calibri" panose="020F0502020204030204" pitchFamily="34" charset="0"/>
                <a:cs typeface="Calibri" panose="020F0502020204030204" pitchFamily="34" charset="0"/>
              </a:rPr>
              <a:t>A research question defines the exact problem, puzzle, or social phenomenon you are investigating.</a:t>
            </a:r>
          </a:p>
          <a:p>
            <a:r>
              <a:rPr lang="en-GB" dirty="0">
                <a:latin typeface="Calibri" panose="020F0502020204030204" pitchFamily="34" charset="0"/>
                <a:ea typeface="Calibri" panose="020F0502020204030204" pitchFamily="34" charset="0"/>
                <a:cs typeface="Calibri" panose="020F0502020204030204" pitchFamily="34" charset="0"/>
              </a:rPr>
              <a:t>Developed directly from observed premises—established ideas, literature reviews, or real-world observations.</a:t>
            </a:r>
          </a:p>
          <a:p>
            <a:r>
              <a:rPr lang="en-GB" dirty="0">
                <a:latin typeface="Calibri" panose="020F0502020204030204" pitchFamily="34" charset="0"/>
                <a:ea typeface="Calibri" panose="020F0502020204030204" pitchFamily="34" charset="0"/>
                <a:cs typeface="Calibri" panose="020F0502020204030204" pitchFamily="34" charset="0"/>
              </a:rPr>
              <a:t>While a Hypothesis is a testable proposition (testing association or causality against empirical evidence to </a:t>
            </a:r>
            <a:r>
              <a:rPr lang="en-GB" i="1" dirty="0">
                <a:latin typeface="Calibri" panose="020F0502020204030204" pitchFamily="34" charset="0"/>
                <a:ea typeface="Calibri" panose="020F0502020204030204" pitchFamily="34" charset="0"/>
                <a:cs typeface="Calibri" panose="020F0502020204030204" pitchFamily="34" charset="0"/>
              </a:rPr>
              <a:t>answer</a:t>
            </a:r>
            <a:r>
              <a:rPr lang="en-GB" dirty="0">
                <a:latin typeface="Calibri" panose="020F0502020204030204" pitchFamily="34" charset="0"/>
                <a:ea typeface="Calibri" panose="020F0502020204030204" pitchFamily="34" charset="0"/>
                <a:cs typeface="Calibri" panose="020F0502020204030204" pitchFamily="34" charset="0"/>
              </a:rPr>
              <a:t> the question), the Research Question is the broader inquiry that guides the entire study.</a:t>
            </a:r>
          </a:p>
        </p:txBody>
      </p:sp>
      <p:sp>
        <p:nvSpPr>
          <p:cNvPr id="6" name="Slide Number Placeholder 5">
            <a:extLst>
              <a:ext uri="{FF2B5EF4-FFF2-40B4-BE49-F238E27FC236}">
                <a16:creationId xmlns:a16="http://schemas.microsoft.com/office/drawing/2014/main" id="{063AD4F3-840E-8819-0901-F4CB502D98B7}"/>
              </a:ext>
            </a:extLst>
          </p:cNvPr>
          <p:cNvSpPr>
            <a:spLocks noGrp="1"/>
          </p:cNvSpPr>
          <p:nvPr>
            <p:ph type="sldNum" idx="12"/>
          </p:nvPr>
        </p:nvSpPr>
        <p:spPr/>
        <p:txBody>
          <a:bodyPr/>
          <a:lstStyle/>
          <a:p>
            <a:pPr fontAlgn="base">
              <a:spcBef>
                <a:spcPct val="0"/>
              </a:spcBef>
              <a:spcAft>
                <a:spcPct val="0"/>
              </a:spcAft>
              <a:buClrTx/>
              <a:defRPr/>
            </a:pPr>
            <a:fld id="{BD7C5B96-753B-47F4-862F-749C39A2AE62}" type="slidenum">
              <a:rPr lang="en-GB" sz="1400" kern="1200">
                <a:solidFill>
                  <a:srgbClr val="0033CC"/>
                </a:solidFill>
                <a:latin typeface="Calibri" panose="020F0502020204030204" pitchFamily="34" charset="0"/>
                <a:ea typeface="Calibri" panose="020F0502020204030204" pitchFamily="34" charset="0"/>
                <a:cs typeface="Calibri" panose="020F0502020204030204" pitchFamily="34" charset="0"/>
              </a:rPr>
              <a:pPr fontAlgn="base">
                <a:spcBef>
                  <a:spcPct val="0"/>
                </a:spcBef>
                <a:spcAft>
                  <a:spcPct val="0"/>
                </a:spcAft>
                <a:buClrTx/>
                <a:defRPr/>
              </a:pPr>
              <a:t>41</a:t>
            </a:fld>
            <a:endParaRPr lang="en-GB" sz="1400" kern="1200" dirty="0">
              <a:solidFill>
                <a:srgbClr val="0033CC"/>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206647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28E6AA-997F-A8AA-5668-E5DD2B14535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C65AF33-1F32-6A1B-A3D8-719BFE3C2916}"/>
              </a:ext>
            </a:extLst>
          </p:cNvPr>
          <p:cNvSpPr>
            <a:spLocks noGrp="1"/>
          </p:cNvSpPr>
          <p:nvPr>
            <p:ph type="title"/>
          </p:nvPr>
        </p:nvSpPr>
        <p:spPr/>
        <p:txBody>
          <a:bodyPr>
            <a:normAutofit/>
          </a:bodyPr>
          <a:lstStyle/>
          <a:p>
            <a:pPr algn="ctr"/>
            <a:r>
              <a:rPr lang="en-GB" altLang="en-US" b="1" dirty="0">
                <a:latin typeface="Calibri" panose="020F0502020204030204" pitchFamily="34" charset="0"/>
                <a:ea typeface="Calibri" panose="020F0502020204030204" pitchFamily="34" charset="0"/>
                <a:cs typeface="Calibri" panose="020F0502020204030204" pitchFamily="34" charset="0"/>
              </a:rPr>
              <a:t>Research questions must</a:t>
            </a:r>
            <a:endParaRPr lang="en-GB" sz="7200" dirty="0">
              <a:latin typeface="Calibri" panose="020F0502020204030204" pitchFamily="34" charset="0"/>
              <a:ea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201651BD-4EE8-8B80-4A9D-8464E728F64F}"/>
              </a:ext>
            </a:extLst>
          </p:cNvPr>
          <p:cNvSpPr>
            <a:spLocks noGrp="1"/>
          </p:cNvSpPr>
          <p:nvPr>
            <p:ph type="body" idx="1"/>
          </p:nvPr>
        </p:nvSpPr>
        <p:spPr/>
        <p:txBody>
          <a:bodyPr>
            <a:normAutofit fontScale="92500"/>
          </a:bodyPr>
          <a:lstStyle/>
          <a:p>
            <a:r>
              <a:rPr lang="en-GB" sz="2400" dirty="0">
                <a:latin typeface="Calibri" panose="020F0502020204030204" pitchFamily="34" charset="0"/>
                <a:ea typeface="Calibri" panose="020F0502020204030204" pitchFamily="34" charset="0"/>
                <a:cs typeface="Calibri" panose="020F0502020204030204" pitchFamily="34" charset="0"/>
              </a:rPr>
              <a:t>Research usually start with research questions, then Literature Review, then revised research questions.</a:t>
            </a:r>
          </a:p>
          <a:p>
            <a:r>
              <a:rPr lang="en-GB" sz="2400" dirty="0">
                <a:latin typeface="Calibri" panose="020F0502020204030204" pitchFamily="34" charset="0"/>
                <a:ea typeface="Calibri" panose="020F0502020204030204" pitchFamily="34" charset="0"/>
                <a:cs typeface="Calibri" panose="020F0502020204030204" pitchFamily="34" charset="0"/>
              </a:rPr>
              <a:t>Must be answerable: Just as a hypothesis must be measurable, a research question must be researchable using empirical evidence, even if the variables are not directly observable.</a:t>
            </a:r>
          </a:p>
          <a:p>
            <a:r>
              <a:rPr lang="en-GB" sz="2400" dirty="0">
                <a:latin typeface="Calibri" panose="020F0502020204030204" pitchFamily="34" charset="0"/>
                <a:ea typeface="Calibri" panose="020F0502020204030204" pitchFamily="34" charset="0"/>
                <a:cs typeface="Calibri" panose="020F0502020204030204" pitchFamily="34" charset="0"/>
              </a:rPr>
              <a:t>Clear scope: It should be narrow enough to be answered thoroughly within your study, but broad enough to require deep analysis rather than a simple "yes" or "no."</a:t>
            </a:r>
          </a:p>
          <a:p>
            <a:r>
              <a:rPr lang="en-GB" sz="2400" dirty="0">
                <a:latin typeface="Calibri" panose="020F0502020204030204" pitchFamily="34" charset="0"/>
                <a:ea typeface="Calibri" panose="020F0502020204030204" pitchFamily="34" charset="0"/>
                <a:cs typeface="Calibri" panose="020F0502020204030204" pitchFamily="34" charset="0"/>
              </a:rPr>
              <a:t>Objective &amp; neutral: Phrased without bias, avoiding assumptions about the final outcome before data collection begins.</a:t>
            </a:r>
          </a:p>
          <a:p>
            <a:r>
              <a:rPr lang="en-GB" sz="2400" dirty="0">
                <a:latin typeface="Calibri" panose="020F0502020204030204" pitchFamily="34" charset="0"/>
                <a:ea typeface="Calibri" panose="020F0502020204030204" pitchFamily="34" charset="0"/>
                <a:cs typeface="Calibri" panose="020F0502020204030204" pitchFamily="34" charset="0"/>
              </a:rPr>
              <a:t>RQs must be </a:t>
            </a:r>
            <a:r>
              <a:rPr lang="en-GB" sz="2400" b="1" dirty="0">
                <a:latin typeface="Calibri" panose="020F0502020204030204" pitchFamily="34" charset="0"/>
                <a:ea typeface="Calibri" panose="020F0502020204030204" pitchFamily="34" charset="0"/>
                <a:cs typeface="Calibri" panose="020F0502020204030204" pitchFamily="34" charset="0"/>
              </a:rPr>
              <a:t>grounded in and informed by</a:t>
            </a:r>
            <a:r>
              <a:rPr lang="en-GB" sz="2400" dirty="0">
                <a:latin typeface="Calibri" panose="020F0502020204030204" pitchFamily="34" charset="0"/>
                <a:ea typeface="Calibri" panose="020F0502020204030204" pitchFamily="34" charset="0"/>
                <a:cs typeface="Calibri" panose="020F0502020204030204" pitchFamily="34" charset="0"/>
              </a:rPr>
              <a:t> current literature, allowing you to use established academic theories to investigate a specific gap, industry, or modern context</a:t>
            </a:r>
          </a:p>
        </p:txBody>
      </p:sp>
      <p:sp>
        <p:nvSpPr>
          <p:cNvPr id="6" name="Slide Number Placeholder 5">
            <a:extLst>
              <a:ext uri="{FF2B5EF4-FFF2-40B4-BE49-F238E27FC236}">
                <a16:creationId xmlns:a16="http://schemas.microsoft.com/office/drawing/2014/main" id="{941C08F1-6FD8-650A-634F-E95AB056B06C}"/>
              </a:ext>
            </a:extLst>
          </p:cNvPr>
          <p:cNvSpPr>
            <a:spLocks noGrp="1"/>
          </p:cNvSpPr>
          <p:nvPr>
            <p:ph type="sldNum" idx="12"/>
          </p:nvPr>
        </p:nvSpPr>
        <p:spPr/>
        <p:txBody>
          <a:bodyPr/>
          <a:lstStyle/>
          <a:p>
            <a:pPr fontAlgn="base">
              <a:spcBef>
                <a:spcPct val="0"/>
              </a:spcBef>
              <a:spcAft>
                <a:spcPct val="0"/>
              </a:spcAft>
              <a:buClrTx/>
              <a:defRPr/>
            </a:pPr>
            <a:fld id="{BD7C5B96-753B-47F4-862F-749C39A2AE62}" type="slidenum">
              <a:rPr lang="en-GB" sz="1400" kern="1200">
                <a:solidFill>
                  <a:srgbClr val="0033CC"/>
                </a:solidFill>
                <a:latin typeface="Calibri" panose="020F0502020204030204" pitchFamily="34" charset="0"/>
                <a:ea typeface="Calibri" panose="020F0502020204030204" pitchFamily="34" charset="0"/>
                <a:cs typeface="Calibri" panose="020F0502020204030204" pitchFamily="34" charset="0"/>
              </a:rPr>
              <a:pPr fontAlgn="base">
                <a:spcBef>
                  <a:spcPct val="0"/>
                </a:spcBef>
                <a:spcAft>
                  <a:spcPct val="0"/>
                </a:spcAft>
                <a:buClrTx/>
                <a:defRPr/>
              </a:pPr>
              <a:t>42</a:t>
            </a:fld>
            <a:endParaRPr lang="en-GB" sz="1400" kern="1200" dirty="0">
              <a:solidFill>
                <a:srgbClr val="0033CC"/>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710062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9BBD8-E869-B37C-465A-25F6CB1B25EC}"/>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6A5496D7-90A5-DD0D-E7CB-BC0AE260F3E9}"/>
              </a:ext>
            </a:extLst>
          </p:cNvPr>
          <p:cNvSpPr>
            <a:spLocks noGrp="1"/>
          </p:cNvSpPr>
          <p:nvPr>
            <p:ph idx="1"/>
          </p:nvPr>
        </p:nvSpPr>
        <p:spPr/>
        <p:txBody>
          <a:bodyPr/>
          <a:lstStyle/>
          <a:p>
            <a:r>
              <a:rPr lang="en-US" dirty="0" err="1"/>
              <a:t>Pairwork</a:t>
            </a:r>
            <a:r>
              <a:rPr lang="en-US" dirty="0"/>
              <a:t>.</a:t>
            </a:r>
          </a:p>
          <a:p>
            <a:r>
              <a:rPr lang="en-US" dirty="0"/>
              <a:t>First, from the Literature Review that you have developed so far, revised your research hypotheses or research questions.</a:t>
            </a:r>
          </a:p>
          <a:p>
            <a:r>
              <a:rPr lang="en-US" dirty="0"/>
              <a:t>Then, discuss your findings with your partner.</a:t>
            </a:r>
          </a:p>
          <a:p>
            <a:r>
              <a:rPr lang="en-US" dirty="0"/>
              <a:t>You may be asked to present your answer to the class.</a:t>
            </a:r>
          </a:p>
        </p:txBody>
      </p:sp>
      <p:sp>
        <p:nvSpPr>
          <p:cNvPr id="4" name="Slide Number Placeholder 3">
            <a:extLst>
              <a:ext uri="{FF2B5EF4-FFF2-40B4-BE49-F238E27FC236}">
                <a16:creationId xmlns:a16="http://schemas.microsoft.com/office/drawing/2014/main" id="{61A07C63-CD1C-D20E-1F6D-ECDEC051BD08}"/>
              </a:ext>
            </a:extLst>
          </p:cNvPr>
          <p:cNvSpPr>
            <a:spLocks noGrp="1"/>
          </p:cNvSpPr>
          <p:nvPr>
            <p:ph type="sldNum" sz="quarter" idx="12"/>
          </p:nvPr>
        </p:nvSpPr>
        <p:spPr/>
        <p:txBody>
          <a:bodyPr/>
          <a:lstStyle/>
          <a:p>
            <a:pPr>
              <a:defRPr/>
            </a:pPr>
            <a:fld id="{6B9CAAEB-5DD4-4716-AEA0-BEF1B1D22BD1}" type="slidenum">
              <a:rPr lang="en-US" altLang="en-US" smtClean="0"/>
              <a:pPr>
                <a:defRPr/>
              </a:pPr>
              <a:t>43</a:t>
            </a:fld>
            <a:endParaRPr lang="en-US" altLang="en-US"/>
          </a:p>
        </p:txBody>
      </p:sp>
    </p:spTree>
    <p:extLst>
      <p:ext uri="{BB962C8B-B14F-4D97-AF65-F5344CB8AC3E}">
        <p14:creationId xmlns:p14="http://schemas.microsoft.com/office/powerpoint/2010/main" val="41478032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Summary of key points</a:t>
            </a:r>
          </a:p>
        </p:txBody>
      </p:sp>
      <p:sp>
        <p:nvSpPr>
          <p:cNvPr id="3" name="Content Placeholder 2"/>
          <p:cNvSpPr>
            <a:spLocks noGrp="1"/>
          </p:cNvSpPr>
          <p:nvPr>
            <p:ph type="body" idx="1"/>
          </p:nvPr>
        </p:nvSpPr>
        <p:spPr/>
        <p:txBody>
          <a:bodyPr>
            <a:normAutofit fontScale="85000" lnSpcReduction="10000"/>
          </a:bodyPr>
          <a:lstStyle/>
          <a:p>
            <a:pPr>
              <a:defRPr/>
            </a:pPr>
            <a:r>
              <a:rPr lang="en-GB" dirty="0"/>
              <a:t>Literature review helps with identification and justification of a gap</a:t>
            </a:r>
          </a:p>
          <a:p>
            <a:pPr>
              <a:defRPr/>
            </a:pPr>
            <a:r>
              <a:rPr lang="en-GB" dirty="0"/>
              <a:t>Your review must be critical and systematic</a:t>
            </a:r>
          </a:p>
          <a:p>
            <a:pPr>
              <a:defRPr/>
            </a:pPr>
            <a:r>
              <a:rPr lang="en-GB" dirty="0"/>
              <a:t>Relevant theoretical/conceptual framework needs to be constructed from the literature review.</a:t>
            </a:r>
          </a:p>
          <a:p>
            <a:pPr>
              <a:defRPr/>
            </a:pPr>
            <a:r>
              <a:rPr lang="en-GB" dirty="0"/>
              <a:t>Bear in mind, literature must be linked to your subsequent chapters</a:t>
            </a:r>
          </a:p>
          <a:p>
            <a:pPr>
              <a:defRPr/>
            </a:pPr>
            <a:r>
              <a:rPr lang="en-GB" dirty="0"/>
              <a:t>Hypotheses and research questions are to identify the areas that your research can contribute and frame your research approach.</a:t>
            </a:r>
          </a:p>
        </p:txBody>
      </p:sp>
      <p:sp>
        <p:nvSpPr>
          <p:cNvPr id="4" name="Slide Number Placeholder 3">
            <a:extLst>
              <a:ext uri="{FF2B5EF4-FFF2-40B4-BE49-F238E27FC236}">
                <a16:creationId xmlns:a16="http://schemas.microsoft.com/office/drawing/2014/main" id="{292B4C16-66DA-2BF9-6291-253BAB2782E3}"/>
              </a:ext>
            </a:extLst>
          </p:cNvPr>
          <p:cNvSpPr>
            <a:spLocks noGrp="1"/>
          </p:cNvSpPr>
          <p:nvPr>
            <p:ph type="sldNum" sz="quarter" idx="12"/>
          </p:nvPr>
        </p:nvSpPr>
        <p:spPr/>
        <p:txBody>
          <a:bodyPr/>
          <a:lstStyle/>
          <a:p>
            <a:pPr>
              <a:defRPr/>
            </a:pPr>
            <a:fld id="{6B9CAAEB-5DD4-4716-AEA0-BEF1B1D22BD1}" type="slidenum">
              <a:rPr lang="en-US" altLang="en-US" smtClean="0"/>
              <a:pPr>
                <a:defRPr/>
              </a:pPr>
              <a:t>44</a:t>
            </a:fld>
            <a:endParaRPr lang="en-US" altLang="en-US"/>
          </a:p>
        </p:txBody>
      </p:sp>
    </p:spTree>
    <p:extLst>
      <p:ext uri="{BB962C8B-B14F-4D97-AF65-F5344CB8AC3E}">
        <p14:creationId xmlns:p14="http://schemas.microsoft.com/office/powerpoint/2010/main" val="177655343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EBD7C-AE33-C6DF-1ED2-D446BF62F00E}"/>
              </a:ext>
            </a:extLst>
          </p:cNvPr>
          <p:cNvSpPr>
            <a:spLocks noGrp="1"/>
          </p:cNvSpPr>
          <p:nvPr>
            <p:ph type="title"/>
          </p:nvPr>
        </p:nvSpPr>
        <p:spPr/>
        <p:txBody>
          <a:bodyPr/>
          <a:lstStyle/>
          <a:p>
            <a:r>
              <a:rPr lang="en-US" dirty="0"/>
              <a:t>Independent Study tasks</a:t>
            </a:r>
            <a:endParaRPr lang="en-GB" dirty="0"/>
          </a:p>
        </p:txBody>
      </p:sp>
      <p:sp>
        <p:nvSpPr>
          <p:cNvPr id="3" name="Content Placeholder 2">
            <a:extLst>
              <a:ext uri="{FF2B5EF4-FFF2-40B4-BE49-F238E27FC236}">
                <a16:creationId xmlns:a16="http://schemas.microsoft.com/office/drawing/2014/main" id="{E78E0B50-D3F2-D839-9A69-F3C37E2F0F43}"/>
              </a:ext>
            </a:extLst>
          </p:cNvPr>
          <p:cNvSpPr>
            <a:spLocks noGrp="1"/>
          </p:cNvSpPr>
          <p:nvPr>
            <p:ph idx="1"/>
          </p:nvPr>
        </p:nvSpPr>
        <p:spPr/>
        <p:txBody>
          <a:bodyPr/>
          <a:lstStyle/>
          <a:p>
            <a:pPr marL="114300" indent="0">
              <a:buNone/>
            </a:pPr>
            <a:r>
              <a:rPr lang="en-GB" sz="2400" dirty="0">
                <a:latin typeface="Calibri" panose="020F0502020204030204" pitchFamily="34" charset="0"/>
                <a:ea typeface="Calibri" panose="020F0502020204030204" pitchFamily="34" charset="0"/>
                <a:cs typeface="Calibri" panose="020F0502020204030204" pitchFamily="34" charset="0"/>
              </a:rPr>
              <a:t>1. Attend the course Advanced Searching: Literature review by using the following link:</a:t>
            </a:r>
          </a:p>
          <a:p>
            <a:pPr marL="114300" indent="0">
              <a:buNone/>
            </a:pPr>
            <a:r>
              <a:rPr lang="en-GB" sz="2400" u="sng" dirty="0">
                <a:latin typeface="Calibri" panose="020F0502020204030204" pitchFamily="34" charset="0"/>
                <a:ea typeface="Calibri" panose="020F0502020204030204" pitchFamily="34" charset="0"/>
                <a:cs typeface="Calibri" panose="020F0502020204030204" pitchFamily="34" charset="0"/>
                <a:hlinkClick r:id="rId2" tooltip="Original URL:&#10;https://moodle.uwtsd.ac.uk/mod/scorm/player.php?a=7713&amp;currentorg=articulate_rise&amp;scoid=16959&amp;sesskey=oX2GOodlen&amp;display=popup&amp;mode=normal&#10;&#10;Click to follow link."/>
              </a:rPr>
              <a:t>moodle.uwtsd.ac.uk/mod/</a:t>
            </a:r>
            <a:r>
              <a:rPr lang="en-GB" sz="2400" u="sng" dirty="0" err="1">
                <a:latin typeface="Calibri" panose="020F0502020204030204" pitchFamily="34" charset="0"/>
                <a:ea typeface="Calibri" panose="020F0502020204030204" pitchFamily="34" charset="0"/>
                <a:cs typeface="Calibri" panose="020F0502020204030204" pitchFamily="34" charset="0"/>
                <a:hlinkClick r:id="rId2" tooltip="Original URL:&#10;https://moodle.uwtsd.ac.uk/mod/scorm/player.php?a=7713&amp;currentorg=articulate_rise&amp;scoid=16959&amp;sesskey=oX2GOodlen&amp;display=popup&amp;mode=normal&#10;&#10;Click to follow link."/>
              </a:rPr>
              <a:t>scorm</a:t>
            </a:r>
            <a:r>
              <a:rPr lang="en-GB" sz="2400" u="sng" dirty="0">
                <a:latin typeface="Calibri" panose="020F0502020204030204" pitchFamily="34" charset="0"/>
                <a:ea typeface="Calibri" panose="020F0502020204030204" pitchFamily="34" charset="0"/>
                <a:cs typeface="Calibri" panose="020F0502020204030204" pitchFamily="34" charset="0"/>
                <a:hlinkClick r:id="rId2" tooltip="Original URL:&#10;https://moodle.uwtsd.ac.uk/mod/scorm/player.php?a=7713&amp;currentorg=articulate_rise&amp;scoid=16959&amp;sesskey=oX2GOodlen&amp;display=popup&amp;mode=normal&#10;&#10;Click to follow link."/>
              </a:rPr>
              <a:t>/</a:t>
            </a:r>
            <a:r>
              <a:rPr lang="en-GB" sz="2400" u="sng" dirty="0" err="1">
                <a:latin typeface="Calibri" panose="020F0502020204030204" pitchFamily="34" charset="0"/>
                <a:ea typeface="Calibri" panose="020F0502020204030204" pitchFamily="34" charset="0"/>
                <a:cs typeface="Calibri" panose="020F0502020204030204" pitchFamily="34" charset="0"/>
                <a:hlinkClick r:id="rId2" tooltip="Original URL:&#10;https://moodle.uwtsd.ac.uk/mod/scorm/player.php?a=7713&amp;currentorg=articulate_rise&amp;scoid=16959&amp;sesskey=oX2GOodlen&amp;display=popup&amp;mode=normal&#10;&#10;Click to follow link."/>
              </a:rPr>
              <a:t>player.php?a</a:t>
            </a:r>
            <a:r>
              <a:rPr lang="en-GB" sz="2400" u="sng" dirty="0">
                <a:latin typeface="Calibri" panose="020F0502020204030204" pitchFamily="34" charset="0"/>
                <a:ea typeface="Calibri" panose="020F0502020204030204" pitchFamily="34" charset="0"/>
                <a:cs typeface="Calibri" panose="020F0502020204030204" pitchFamily="34" charset="0"/>
                <a:hlinkClick r:id="rId2" tooltip="Original URL:&#10;https://moodle.uwtsd.ac.uk/mod/scorm/player.php?a=7713&amp;currentorg=articulate_rise&amp;scoid=16959&amp;sesskey=oX2GOodlen&amp;display=popup&amp;mode=normal&#10;&#10;Click to follow link."/>
              </a:rPr>
              <a:t>=7713&amp;currentorg=</a:t>
            </a:r>
            <a:r>
              <a:rPr lang="en-GB" sz="2400" u="sng" dirty="0" err="1">
                <a:latin typeface="Calibri" panose="020F0502020204030204" pitchFamily="34" charset="0"/>
                <a:ea typeface="Calibri" panose="020F0502020204030204" pitchFamily="34" charset="0"/>
                <a:cs typeface="Calibri" panose="020F0502020204030204" pitchFamily="34" charset="0"/>
                <a:hlinkClick r:id="rId2" tooltip="Original URL:&#10;https://moodle.uwtsd.ac.uk/mod/scorm/player.php?a=7713&amp;currentorg=articulate_rise&amp;scoid=16959&amp;sesskey=oX2GOodlen&amp;display=popup&amp;mode=normal&#10;&#10;Click to follow link."/>
              </a:rPr>
              <a:t>articulate_rise&amp;scoid</a:t>
            </a:r>
            <a:r>
              <a:rPr lang="en-GB" sz="2400" u="sng" dirty="0">
                <a:latin typeface="Calibri" panose="020F0502020204030204" pitchFamily="34" charset="0"/>
                <a:ea typeface="Calibri" panose="020F0502020204030204" pitchFamily="34" charset="0"/>
                <a:cs typeface="Calibri" panose="020F0502020204030204" pitchFamily="34" charset="0"/>
                <a:hlinkClick r:id="rId2" tooltip="Original URL:&#10;https://moodle.uwtsd.ac.uk/mod/scorm/player.php?a=7713&amp;currentorg=articulate_rise&amp;scoid=16959&amp;sesskey=oX2GOodlen&amp;display=popup&amp;mode=normal&#10;&#10;Click to follow link."/>
              </a:rPr>
              <a:t>=16959&amp;sesskey=oX2GOodlen&amp;display=</a:t>
            </a:r>
            <a:r>
              <a:rPr lang="en-GB" sz="2400" u="sng" dirty="0" err="1">
                <a:latin typeface="Calibri" panose="020F0502020204030204" pitchFamily="34" charset="0"/>
                <a:ea typeface="Calibri" panose="020F0502020204030204" pitchFamily="34" charset="0"/>
                <a:cs typeface="Calibri" panose="020F0502020204030204" pitchFamily="34" charset="0"/>
                <a:hlinkClick r:id="rId2" tooltip="Original URL:&#10;https://moodle.uwtsd.ac.uk/mod/scorm/player.php?a=7713&amp;currentorg=articulate_rise&amp;scoid=16959&amp;sesskey=oX2GOodlen&amp;display=popup&amp;mode=normal&#10;&#10;Click to follow link."/>
              </a:rPr>
              <a:t>popup&amp;mode</a:t>
            </a:r>
            <a:r>
              <a:rPr lang="en-GB" sz="2400" u="sng" dirty="0">
                <a:latin typeface="Calibri" panose="020F0502020204030204" pitchFamily="34" charset="0"/>
                <a:ea typeface="Calibri" panose="020F0502020204030204" pitchFamily="34" charset="0"/>
                <a:cs typeface="Calibri" panose="020F0502020204030204" pitchFamily="34" charset="0"/>
                <a:hlinkClick r:id="rId2" tooltip="Original URL:&#10;https://moodle.uwtsd.ac.uk/mod/scorm/player.php?a=7713&amp;currentorg=articulate_rise&amp;scoid=16959&amp;sesskey=oX2GOodlen&amp;display=popup&amp;mode=normal&#10;&#10;Click to follow link."/>
              </a:rPr>
              <a:t>=normal</a:t>
            </a: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400" dirty="0"/>
          </a:p>
          <a:p>
            <a:pPr marL="0" indent="0">
              <a:buNone/>
            </a:pPr>
            <a:r>
              <a:rPr lang="en-GB" sz="2400" dirty="0"/>
              <a:t>2. Read at least 2 articles about developing literature review, then use a Gantt chart to create a plan for you to develop your literature review.</a:t>
            </a:r>
          </a:p>
        </p:txBody>
      </p:sp>
      <p:sp>
        <p:nvSpPr>
          <p:cNvPr id="4" name="Slide Number Placeholder 3">
            <a:extLst>
              <a:ext uri="{FF2B5EF4-FFF2-40B4-BE49-F238E27FC236}">
                <a16:creationId xmlns:a16="http://schemas.microsoft.com/office/drawing/2014/main" id="{C511A909-21EE-F8D5-022C-7E45925E6F53}"/>
              </a:ext>
            </a:extLst>
          </p:cNvPr>
          <p:cNvSpPr>
            <a:spLocks noGrp="1"/>
          </p:cNvSpPr>
          <p:nvPr>
            <p:ph type="sldNum" sz="quarter" idx="12"/>
          </p:nvPr>
        </p:nvSpPr>
        <p:spPr/>
        <p:txBody>
          <a:bodyPr/>
          <a:lstStyle/>
          <a:p>
            <a:pPr>
              <a:defRPr/>
            </a:pPr>
            <a:fld id="{6B9CAAEB-5DD4-4716-AEA0-BEF1B1D22BD1}" type="slidenum">
              <a:rPr lang="en-US" altLang="en-US" smtClean="0"/>
              <a:pPr>
                <a:defRPr/>
              </a:pPr>
              <a:t>45</a:t>
            </a:fld>
            <a:endParaRPr lang="en-US" altLang="en-US"/>
          </a:p>
        </p:txBody>
      </p:sp>
    </p:spTree>
    <p:extLst>
      <p:ext uri="{BB962C8B-B14F-4D97-AF65-F5344CB8AC3E}">
        <p14:creationId xmlns:p14="http://schemas.microsoft.com/office/powerpoint/2010/main" val="63744237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3D0954-ACF4-8014-2E4F-7A94663424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27FCD1-D89C-D6CB-9F56-80AB0DCA5302}"/>
              </a:ext>
            </a:extLst>
          </p:cNvPr>
          <p:cNvSpPr>
            <a:spLocks noGrp="1"/>
          </p:cNvSpPr>
          <p:nvPr>
            <p:ph type="title"/>
          </p:nvPr>
        </p:nvSpPr>
        <p:spPr/>
        <p:txBody>
          <a:bodyPr/>
          <a:lstStyle/>
          <a:p>
            <a:r>
              <a:rPr lang="en-US" dirty="0"/>
              <a:t>Independent Study tasks</a:t>
            </a:r>
            <a:endParaRPr lang="en-GB" dirty="0"/>
          </a:p>
        </p:txBody>
      </p:sp>
      <p:sp>
        <p:nvSpPr>
          <p:cNvPr id="3" name="Content Placeholder 2">
            <a:extLst>
              <a:ext uri="{FF2B5EF4-FFF2-40B4-BE49-F238E27FC236}">
                <a16:creationId xmlns:a16="http://schemas.microsoft.com/office/drawing/2014/main" id="{C37F3EFA-B6B1-AAC6-7FCE-B9177EECD3C5}"/>
              </a:ext>
            </a:extLst>
          </p:cNvPr>
          <p:cNvSpPr>
            <a:spLocks noGrp="1"/>
          </p:cNvSpPr>
          <p:nvPr>
            <p:ph idx="1"/>
          </p:nvPr>
        </p:nvSpPr>
        <p:spPr/>
        <p:txBody>
          <a:bodyPr/>
          <a:lstStyle/>
          <a:p>
            <a:pPr marL="114300" indent="0">
              <a:buNone/>
            </a:pPr>
            <a:r>
              <a:rPr lang="en-GB" sz="2400" dirty="0">
                <a:latin typeface="Calibri" panose="020F0502020204030204" pitchFamily="34" charset="0"/>
                <a:ea typeface="Calibri" panose="020F0502020204030204" pitchFamily="34" charset="0"/>
                <a:cs typeface="Calibri" panose="020F0502020204030204" pitchFamily="34" charset="0"/>
              </a:rPr>
              <a:t>3. Read three research articles which are closely related to your selected topic. Compare and contrast their approaches in developing their Literature Review section.</a:t>
            </a:r>
          </a:p>
          <a:p>
            <a:pPr marL="11430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114300" indent="0">
              <a:buNone/>
            </a:pPr>
            <a:r>
              <a:rPr lang="en-GB" sz="2400" dirty="0">
                <a:latin typeface="Calibri" panose="020F0502020204030204" pitchFamily="34" charset="0"/>
                <a:ea typeface="Calibri" panose="020F0502020204030204" pitchFamily="34" charset="0"/>
                <a:cs typeface="Calibri" panose="020F0502020204030204" pitchFamily="34" charset="0"/>
              </a:rPr>
              <a:t>4. Read three research articles which are closely related to your selected topic. Review their hypotheses / research questions and attempt to check if they are good, and if they can be further refined.</a:t>
            </a:r>
          </a:p>
          <a:p>
            <a:pPr marL="11430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114300" indent="0">
              <a:buNone/>
            </a:pPr>
            <a:endParaRPr lang="en-GB" sz="2400" dirty="0"/>
          </a:p>
          <a:p>
            <a:pPr marL="114300" indent="0">
              <a:buNone/>
            </a:pPr>
            <a:endParaRPr lang="en-GB" sz="2400" dirty="0"/>
          </a:p>
        </p:txBody>
      </p:sp>
      <p:sp>
        <p:nvSpPr>
          <p:cNvPr id="4" name="Slide Number Placeholder 3">
            <a:extLst>
              <a:ext uri="{FF2B5EF4-FFF2-40B4-BE49-F238E27FC236}">
                <a16:creationId xmlns:a16="http://schemas.microsoft.com/office/drawing/2014/main" id="{21319526-B994-CEF0-C355-B78814A55285}"/>
              </a:ext>
            </a:extLst>
          </p:cNvPr>
          <p:cNvSpPr>
            <a:spLocks noGrp="1"/>
          </p:cNvSpPr>
          <p:nvPr>
            <p:ph type="sldNum" sz="quarter" idx="12"/>
          </p:nvPr>
        </p:nvSpPr>
        <p:spPr/>
        <p:txBody>
          <a:bodyPr/>
          <a:lstStyle/>
          <a:p>
            <a:pPr>
              <a:defRPr/>
            </a:pPr>
            <a:fld id="{6B9CAAEB-5DD4-4716-AEA0-BEF1B1D22BD1}" type="slidenum">
              <a:rPr lang="en-US" altLang="en-US" smtClean="0"/>
              <a:pPr>
                <a:defRPr/>
              </a:pPr>
              <a:t>46</a:t>
            </a:fld>
            <a:endParaRPr lang="en-US" altLang="en-US"/>
          </a:p>
        </p:txBody>
      </p:sp>
    </p:spTree>
    <p:extLst>
      <p:ext uri="{BB962C8B-B14F-4D97-AF65-F5344CB8AC3E}">
        <p14:creationId xmlns:p14="http://schemas.microsoft.com/office/powerpoint/2010/main" val="308418722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EFE50F-26CD-146F-A19D-DAD4C0E9B1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DB4BFA-B7CC-2F1E-20E0-DE9D625CAE91}"/>
              </a:ext>
            </a:extLst>
          </p:cNvPr>
          <p:cNvSpPr>
            <a:spLocks noGrp="1"/>
          </p:cNvSpPr>
          <p:nvPr>
            <p:ph type="title"/>
          </p:nvPr>
        </p:nvSpPr>
        <p:spPr/>
        <p:txBody>
          <a:bodyPr/>
          <a:lstStyle/>
          <a:p>
            <a:r>
              <a:rPr lang="en-US" dirty="0"/>
              <a:t>Independent Study tasks</a:t>
            </a:r>
            <a:endParaRPr lang="en-GB" dirty="0"/>
          </a:p>
        </p:txBody>
      </p:sp>
      <p:sp>
        <p:nvSpPr>
          <p:cNvPr id="3" name="Content Placeholder 2">
            <a:extLst>
              <a:ext uri="{FF2B5EF4-FFF2-40B4-BE49-F238E27FC236}">
                <a16:creationId xmlns:a16="http://schemas.microsoft.com/office/drawing/2014/main" id="{59DD13C5-BEEE-B3A9-D7AE-0863DFE6EBC5}"/>
              </a:ext>
            </a:extLst>
          </p:cNvPr>
          <p:cNvSpPr>
            <a:spLocks noGrp="1"/>
          </p:cNvSpPr>
          <p:nvPr>
            <p:ph idx="1"/>
          </p:nvPr>
        </p:nvSpPr>
        <p:spPr/>
        <p:txBody>
          <a:bodyPr/>
          <a:lstStyle/>
          <a:p>
            <a:pPr marL="114300" indent="0">
              <a:buNone/>
            </a:pPr>
            <a:r>
              <a:rPr lang="en-GB" sz="2400" dirty="0">
                <a:latin typeface="Calibri" panose="020F0502020204030204" pitchFamily="34" charset="0"/>
                <a:ea typeface="Calibri" panose="020F0502020204030204" pitchFamily="34" charset="0"/>
                <a:cs typeface="Calibri" panose="020F0502020204030204" pitchFamily="34" charset="0"/>
              </a:rPr>
              <a:t>5. Read three research articles which are closely related to your selected topic. Examine their conceptual frameworks and note how they are relevant to their research. Then, develop a tentative conceptual framework for your current research.</a:t>
            </a:r>
          </a:p>
          <a:p>
            <a:pPr marL="11430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114300" indent="0">
              <a:buNone/>
            </a:pPr>
            <a:r>
              <a:rPr lang="en-GB" sz="2400" dirty="0">
                <a:latin typeface="Calibri" panose="020F0502020204030204" pitchFamily="34" charset="0"/>
                <a:ea typeface="Calibri" panose="020F0502020204030204" pitchFamily="34" charset="0"/>
                <a:cs typeface="Calibri" panose="020F0502020204030204" pitchFamily="34" charset="0"/>
              </a:rPr>
              <a:t>6. For each research question/hypothesis that you have, attempt to develop a good version and a better version. Clearly explain why the better version is preferrable than the good version.</a:t>
            </a:r>
          </a:p>
          <a:p>
            <a:pPr marL="11430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11430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11430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11430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114300" indent="0">
              <a:buNone/>
            </a:pPr>
            <a:endParaRPr lang="en-GB" sz="2400" dirty="0"/>
          </a:p>
          <a:p>
            <a:pPr marL="114300" indent="0">
              <a:buNone/>
            </a:pPr>
            <a:endParaRPr lang="en-GB" sz="2400" dirty="0"/>
          </a:p>
        </p:txBody>
      </p:sp>
      <p:sp>
        <p:nvSpPr>
          <p:cNvPr id="4" name="Slide Number Placeholder 3">
            <a:extLst>
              <a:ext uri="{FF2B5EF4-FFF2-40B4-BE49-F238E27FC236}">
                <a16:creationId xmlns:a16="http://schemas.microsoft.com/office/drawing/2014/main" id="{286F304D-06AB-5A30-F541-5060B78B7854}"/>
              </a:ext>
            </a:extLst>
          </p:cNvPr>
          <p:cNvSpPr>
            <a:spLocks noGrp="1"/>
          </p:cNvSpPr>
          <p:nvPr>
            <p:ph type="sldNum" sz="quarter" idx="12"/>
          </p:nvPr>
        </p:nvSpPr>
        <p:spPr/>
        <p:txBody>
          <a:bodyPr/>
          <a:lstStyle/>
          <a:p>
            <a:pPr>
              <a:defRPr/>
            </a:pPr>
            <a:fld id="{6B9CAAEB-5DD4-4716-AEA0-BEF1B1D22BD1}" type="slidenum">
              <a:rPr lang="en-US" altLang="en-US" smtClean="0"/>
              <a:pPr>
                <a:defRPr/>
              </a:pPr>
              <a:t>47</a:t>
            </a:fld>
            <a:endParaRPr lang="en-US" altLang="en-US"/>
          </a:p>
        </p:txBody>
      </p:sp>
    </p:spTree>
    <p:extLst>
      <p:ext uri="{BB962C8B-B14F-4D97-AF65-F5344CB8AC3E}">
        <p14:creationId xmlns:p14="http://schemas.microsoft.com/office/powerpoint/2010/main" val="211852858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254">
          <a:extLst>
            <a:ext uri="{FF2B5EF4-FFF2-40B4-BE49-F238E27FC236}">
              <a16:creationId xmlns:a16="http://schemas.microsoft.com/office/drawing/2014/main" id="{6183D66C-F7E3-984B-0D16-429B004FE883}"/>
            </a:ext>
          </a:extLst>
        </p:cNvPr>
        <p:cNvGrpSpPr/>
        <p:nvPr/>
      </p:nvGrpSpPr>
      <p:grpSpPr>
        <a:xfrm>
          <a:off x="0" y="0"/>
          <a:ext cx="0" cy="0"/>
          <a:chOff x="0" y="0"/>
          <a:chExt cx="0" cy="0"/>
        </a:xfrm>
      </p:grpSpPr>
      <p:sp>
        <p:nvSpPr>
          <p:cNvPr id="255" name="Google Shape;255;p44">
            <a:extLst>
              <a:ext uri="{FF2B5EF4-FFF2-40B4-BE49-F238E27FC236}">
                <a16:creationId xmlns:a16="http://schemas.microsoft.com/office/drawing/2014/main" id="{368DA8F2-A160-1570-3F4B-26DEAC201BEE}"/>
              </a:ext>
            </a:extLst>
          </p:cNvPr>
          <p:cNvSpPr txBox="1">
            <a:spLocks noGrp="1"/>
          </p:cNvSpPr>
          <p:nvPr>
            <p:ph type="title"/>
          </p:nvPr>
        </p:nvSpPr>
        <p:spPr>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3200"/>
              <a:buFont typeface="Open Sans"/>
              <a:buNone/>
            </a:pPr>
            <a:r>
              <a:rPr lang="en-GB" sz="4800" b="1" dirty="0"/>
              <a:t>References</a:t>
            </a:r>
            <a:endParaRPr sz="4800" b="1" dirty="0"/>
          </a:p>
        </p:txBody>
      </p:sp>
      <p:sp>
        <p:nvSpPr>
          <p:cNvPr id="256" name="Google Shape;256;p44">
            <a:extLst>
              <a:ext uri="{FF2B5EF4-FFF2-40B4-BE49-F238E27FC236}">
                <a16:creationId xmlns:a16="http://schemas.microsoft.com/office/drawing/2014/main" id="{F30D3504-9947-785E-784B-FB54DDE3B580}"/>
              </a:ext>
            </a:extLst>
          </p:cNvPr>
          <p:cNvSpPr txBox="1">
            <a:spLocks noGrp="1"/>
          </p:cNvSpPr>
          <p:nvPr>
            <p:ph type="body" idx="1"/>
          </p:nvPr>
        </p:nvSpPr>
        <p:spPr>
          <a:prstGeom prst="rect">
            <a:avLst/>
          </a:prstGeom>
          <a:noFill/>
          <a:ln>
            <a:noFill/>
          </a:ln>
        </p:spPr>
        <p:txBody>
          <a:bodyPr spcFirstLastPara="1" wrap="square" lIns="91425" tIns="45700" rIns="91425" bIns="45700" anchor="t" anchorCtr="0">
            <a:noAutofit/>
          </a:bodyPr>
          <a:lstStyle/>
          <a:p>
            <a:pPr lvl="0" indent="-139700">
              <a:spcBef>
                <a:spcPts val="0"/>
              </a:spcBef>
              <a:buClr>
                <a:srgbClr val="0070C0"/>
              </a:buClr>
              <a:buSzPts val="3200"/>
              <a:buNone/>
            </a:pPr>
            <a:r>
              <a:rPr lang="en-GB" sz="1800" dirty="0">
                <a:latin typeface="Calibri" panose="020F0502020204030204" pitchFamily="34" charset="0"/>
                <a:ea typeface="Calibri" panose="020F0502020204030204" pitchFamily="34" charset="0"/>
                <a:cs typeface="Calibri" panose="020F0502020204030204" pitchFamily="34" charset="0"/>
              </a:rPr>
              <a:t>Denney, A.S. and Tewksbury, R. (2013). How to write a literature review. </a:t>
            </a:r>
            <a:r>
              <a:rPr lang="en-GB" sz="1800" i="1" dirty="0">
                <a:latin typeface="Calibri" panose="020F0502020204030204" pitchFamily="34" charset="0"/>
                <a:ea typeface="Calibri" panose="020F0502020204030204" pitchFamily="34" charset="0"/>
                <a:cs typeface="Calibri" panose="020F0502020204030204" pitchFamily="34" charset="0"/>
              </a:rPr>
              <a:t>Journal of criminal justice education</a:t>
            </a:r>
            <a:r>
              <a:rPr lang="en-GB" sz="1800" dirty="0">
                <a:latin typeface="Calibri" panose="020F0502020204030204" pitchFamily="34" charset="0"/>
                <a:ea typeface="Calibri" panose="020F0502020204030204" pitchFamily="34" charset="0"/>
                <a:cs typeface="Calibri" panose="020F0502020204030204" pitchFamily="34" charset="0"/>
              </a:rPr>
              <a:t>, </a:t>
            </a:r>
            <a:r>
              <a:rPr lang="en-GB" sz="1800" i="1" dirty="0">
                <a:latin typeface="Calibri" panose="020F0502020204030204" pitchFamily="34" charset="0"/>
                <a:ea typeface="Calibri" panose="020F0502020204030204" pitchFamily="34" charset="0"/>
                <a:cs typeface="Calibri" panose="020F0502020204030204" pitchFamily="34" charset="0"/>
              </a:rPr>
              <a:t>24</a:t>
            </a:r>
            <a:r>
              <a:rPr lang="en-GB" sz="1800" dirty="0">
                <a:latin typeface="Calibri" panose="020F0502020204030204" pitchFamily="34" charset="0"/>
                <a:ea typeface="Calibri" panose="020F0502020204030204" pitchFamily="34" charset="0"/>
                <a:cs typeface="Calibri" panose="020F0502020204030204" pitchFamily="34" charset="0"/>
              </a:rPr>
              <a:t>(2), pp.218-234.</a:t>
            </a:r>
          </a:p>
          <a:p>
            <a:pPr marL="342900" lvl="0" indent="-139700">
              <a:spcBef>
                <a:spcPts val="0"/>
              </a:spcBef>
              <a:buClr>
                <a:srgbClr val="0070C0"/>
              </a:buClr>
              <a:buSzPts val="3200"/>
              <a:buNone/>
            </a:pPr>
            <a:r>
              <a:rPr lang="en-GB" sz="1800" dirty="0">
                <a:latin typeface="Calibri" panose="020F0502020204030204" pitchFamily="34" charset="0"/>
                <a:ea typeface="Calibri" panose="020F0502020204030204" pitchFamily="34" charset="0"/>
                <a:cs typeface="Calibri" panose="020F0502020204030204" pitchFamily="34" charset="0"/>
              </a:rPr>
              <a:t>McGregor, S. L. (2017). </a:t>
            </a:r>
            <a:r>
              <a:rPr lang="en-GB" sz="1800" i="1" dirty="0">
                <a:latin typeface="Calibri" panose="020F0502020204030204" pitchFamily="34" charset="0"/>
                <a:ea typeface="Calibri" panose="020F0502020204030204" pitchFamily="34" charset="0"/>
                <a:cs typeface="Calibri" panose="020F0502020204030204" pitchFamily="34" charset="0"/>
              </a:rPr>
              <a:t>Understanding and evaluating research: A critical guide</a:t>
            </a:r>
            <a:r>
              <a:rPr lang="en-GB" sz="1800" dirty="0">
                <a:latin typeface="Calibri" panose="020F0502020204030204" pitchFamily="34" charset="0"/>
                <a:ea typeface="Calibri" panose="020F0502020204030204" pitchFamily="34" charset="0"/>
                <a:cs typeface="Calibri" panose="020F0502020204030204" pitchFamily="34" charset="0"/>
              </a:rPr>
              <a:t>. Sage Publications.</a:t>
            </a:r>
          </a:p>
          <a:p>
            <a:pPr marL="342900" lvl="0" indent="-139700">
              <a:spcBef>
                <a:spcPts val="0"/>
              </a:spcBef>
              <a:buClr>
                <a:srgbClr val="0070C0"/>
              </a:buClr>
              <a:buSzPts val="3200"/>
              <a:buNone/>
            </a:pPr>
            <a:r>
              <a:rPr lang="en-GB" sz="1800" dirty="0">
                <a:latin typeface="Calibri" panose="020F0502020204030204" pitchFamily="34" charset="0"/>
                <a:ea typeface="Calibri" panose="020F0502020204030204" pitchFamily="34" charset="0"/>
                <a:cs typeface="Calibri" panose="020F0502020204030204" pitchFamily="34" charset="0"/>
              </a:rPr>
              <a:t>Karunarathna, I., De Alvis, K., </a:t>
            </a:r>
            <a:r>
              <a:rPr lang="en-GB" sz="1800" dirty="0" err="1">
                <a:latin typeface="Calibri" panose="020F0502020204030204" pitchFamily="34" charset="0"/>
                <a:ea typeface="Calibri" panose="020F0502020204030204" pitchFamily="34" charset="0"/>
                <a:cs typeface="Calibri" panose="020F0502020204030204" pitchFamily="34" charset="0"/>
              </a:rPr>
              <a:t>Gunasena</a:t>
            </a:r>
            <a:r>
              <a:rPr lang="en-GB" sz="1800" dirty="0">
                <a:latin typeface="Calibri" panose="020F0502020204030204" pitchFamily="34" charset="0"/>
                <a:ea typeface="Calibri" panose="020F0502020204030204" pitchFamily="34" charset="0"/>
                <a:cs typeface="Calibri" panose="020F0502020204030204" pitchFamily="34" charset="0"/>
              </a:rPr>
              <a:t>, P., &amp; Jayawardana, A. (2024). Bridging research gaps: How to write a focused and critical literature review.</a:t>
            </a:r>
          </a:p>
          <a:p>
            <a:pPr marL="342900" lvl="0" indent="-139700">
              <a:spcBef>
                <a:spcPts val="0"/>
              </a:spcBef>
              <a:buClr>
                <a:srgbClr val="0070C0"/>
              </a:buClr>
              <a:buSzPts val="3200"/>
              <a:buNone/>
            </a:pPr>
            <a:r>
              <a:rPr lang="en-GB" sz="1800" dirty="0">
                <a:latin typeface="Calibri" panose="020F0502020204030204" pitchFamily="34" charset="0"/>
                <a:ea typeface="Calibri" panose="020F0502020204030204" pitchFamily="34" charset="0"/>
                <a:cs typeface="Calibri" panose="020F0502020204030204" pitchFamily="34" charset="0"/>
              </a:rPr>
              <a:t>Rizan, C., Elsey, C., Lemon, T., Grant, A., </a:t>
            </a:r>
            <a:r>
              <a:rPr lang="en-GB" sz="1800" dirty="0" err="1">
                <a:latin typeface="Calibri" panose="020F0502020204030204" pitchFamily="34" charset="0"/>
                <a:ea typeface="Calibri" panose="020F0502020204030204" pitchFamily="34" charset="0"/>
                <a:cs typeface="Calibri" panose="020F0502020204030204" pitchFamily="34" charset="0"/>
              </a:rPr>
              <a:t>Monrouxe</a:t>
            </a:r>
            <a:r>
              <a:rPr lang="en-GB" sz="1800" dirty="0">
                <a:latin typeface="Calibri" panose="020F0502020204030204" pitchFamily="34" charset="0"/>
                <a:ea typeface="Calibri" panose="020F0502020204030204" pitchFamily="34" charset="0"/>
                <a:cs typeface="Calibri" panose="020F0502020204030204" pitchFamily="34" charset="0"/>
              </a:rPr>
              <a:t>, L. V. (2014). Feedback in action within bedside teaching encounters: a video </a:t>
            </a:r>
            <a:r>
              <a:rPr lang="en-GB" sz="1800" dirty="0" err="1">
                <a:latin typeface="Calibri" panose="020F0502020204030204" pitchFamily="34" charset="0"/>
                <a:ea typeface="Calibri" panose="020F0502020204030204" pitchFamily="34" charset="0"/>
                <a:cs typeface="Calibri" panose="020F0502020204030204" pitchFamily="34" charset="0"/>
              </a:rPr>
              <a:t>ethonographic</a:t>
            </a:r>
            <a:r>
              <a:rPr lang="en-GB" sz="1800" dirty="0">
                <a:latin typeface="Calibri" panose="020F0502020204030204" pitchFamily="34" charset="0"/>
                <a:ea typeface="Calibri" panose="020F0502020204030204" pitchFamily="34" charset="0"/>
                <a:cs typeface="Calibri" panose="020F0502020204030204" pitchFamily="34" charset="0"/>
              </a:rPr>
              <a:t> study . Medical Education 48 ( 9 ): 902 – 920 . </a:t>
            </a:r>
          </a:p>
          <a:p>
            <a:pPr lvl="0" indent="-139700">
              <a:spcBef>
                <a:spcPts val="0"/>
              </a:spcBef>
              <a:buClr>
                <a:srgbClr val="0070C0"/>
              </a:buClr>
              <a:buSzPts val="3200"/>
              <a:buNone/>
            </a:pPr>
            <a:r>
              <a:rPr lang="en-GB" sz="1800" dirty="0">
                <a:latin typeface="Calibri" panose="020F0502020204030204" pitchFamily="34" charset="0"/>
                <a:ea typeface="Calibri" panose="020F0502020204030204" pitchFamily="34" charset="0"/>
                <a:cs typeface="Calibri" panose="020F0502020204030204" pitchFamily="34" charset="0"/>
              </a:rPr>
              <a:t>Karunarathna, I., De Alvis, K., </a:t>
            </a:r>
            <a:r>
              <a:rPr lang="en-GB" sz="1800" dirty="0" err="1">
                <a:latin typeface="Calibri" panose="020F0502020204030204" pitchFamily="34" charset="0"/>
                <a:ea typeface="Calibri" panose="020F0502020204030204" pitchFamily="34" charset="0"/>
                <a:cs typeface="Calibri" panose="020F0502020204030204" pitchFamily="34" charset="0"/>
              </a:rPr>
              <a:t>Gunasena</a:t>
            </a:r>
            <a:r>
              <a:rPr lang="en-GB" sz="1800" dirty="0">
                <a:latin typeface="Calibri" panose="020F0502020204030204" pitchFamily="34" charset="0"/>
                <a:ea typeface="Calibri" panose="020F0502020204030204" pitchFamily="34" charset="0"/>
                <a:cs typeface="Calibri" panose="020F0502020204030204" pitchFamily="34" charset="0"/>
              </a:rPr>
              <a:t>, P. and Jayawardana, A., (2024). Bridging research gaps: How to write a focused and critical literature review</a:t>
            </a:r>
          </a:p>
          <a:p>
            <a:pPr lvl="0" indent="-139700">
              <a:spcBef>
                <a:spcPts val="0"/>
              </a:spcBef>
              <a:buClr>
                <a:srgbClr val="0070C0"/>
              </a:buClr>
              <a:buSzPts val="3200"/>
              <a:buNone/>
            </a:pPr>
            <a:r>
              <a:rPr lang="en-GB" sz="1800" dirty="0">
                <a:latin typeface="Calibri" panose="020F0502020204030204" pitchFamily="34" charset="0"/>
                <a:ea typeface="Calibri" panose="020F0502020204030204" pitchFamily="34" charset="0"/>
                <a:cs typeface="Calibri" panose="020F0502020204030204" pitchFamily="34" charset="0"/>
              </a:rPr>
              <a:t>Palmatier, R.W., Houston, M.B. and Hulland, J., (2018). Review articles: Purpose, process, and structure. </a:t>
            </a:r>
            <a:r>
              <a:rPr lang="en-GB" sz="1800" i="1" dirty="0">
                <a:latin typeface="Calibri" panose="020F0502020204030204" pitchFamily="34" charset="0"/>
                <a:ea typeface="Calibri" panose="020F0502020204030204" pitchFamily="34" charset="0"/>
                <a:cs typeface="Calibri" panose="020F0502020204030204" pitchFamily="34" charset="0"/>
              </a:rPr>
              <a:t>Journal of the academy of marketing science</a:t>
            </a:r>
            <a:r>
              <a:rPr lang="en-GB" sz="1800" dirty="0">
                <a:latin typeface="Calibri" panose="020F0502020204030204" pitchFamily="34" charset="0"/>
                <a:ea typeface="Calibri" panose="020F0502020204030204" pitchFamily="34" charset="0"/>
                <a:cs typeface="Calibri" panose="020F0502020204030204" pitchFamily="34" charset="0"/>
              </a:rPr>
              <a:t>, </a:t>
            </a:r>
            <a:r>
              <a:rPr lang="en-GB" sz="1800" i="1" dirty="0">
                <a:latin typeface="Calibri" panose="020F0502020204030204" pitchFamily="34" charset="0"/>
                <a:ea typeface="Calibri" panose="020F0502020204030204" pitchFamily="34" charset="0"/>
                <a:cs typeface="Calibri" panose="020F0502020204030204" pitchFamily="34" charset="0"/>
              </a:rPr>
              <a:t>46</a:t>
            </a:r>
            <a:r>
              <a:rPr lang="en-GB" sz="1800" dirty="0">
                <a:latin typeface="Calibri" panose="020F0502020204030204" pitchFamily="34" charset="0"/>
                <a:ea typeface="Calibri" panose="020F0502020204030204" pitchFamily="34" charset="0"/>
                <a:cs typeface="Calibri" panose="020F0502020204030204" pitchFamily="34" charset="0"/>
              </a:rPr>
              <a:t>(1), pp.1-5.</a:t>
            </a:r>
            <a:endParaRPr sz="1800" dirty="0">
              <a:latin typeface="Calibri" panose="020F0502020204030204" pitchFamily="34" charset="0"/>
              <a:ea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BA140A7A-6767-F3BE-9B74-38896CFB6AAF}"/>
              </a:ext>
            </a:extLst>
          </p:cNvPr>
          <p:cNvSpPr>
            <a:spLocks noGrp="1"/>
          </p:cNvSpPr>
          <p:nvPr>
            <p:ph type="sldNum" sz="quarter" idx="12"/>
          </p:nvPr>
        </p:nvSpPr>
        <p:spPr/>
        <p:txBody>
          <a:bodyPr/>
          <a:lstStyle/>
          <a:p>
            <a:pPr>
              <a:defRPr/>
            </a:pPr>
            <a:fld id="{6B9CAAEB-5DD4-4716-AEA0-BEF1B1D22BD1}" type="slidenum">
              <a:rPr lang="en-US" altLang="en-US" smtClean="0"/>
              <a:pPr>
                <a:defRPr/>
              </a:pPr>
              <a:t>48</a:t>
            </a:fld>
            <a:endParaRPr lang="en-US" altLang="en-US"/>
          </a:p>
        </p:txBody>
      </p:sp>
    </p:spTree>
    <p:extLst>
      <p:ext uri="{BB962C8B-B14F-4D97-AF65-F5344CB8AC3E}">
        <p14:creationId xmlns:p14="http://schemas.microsoft.com/office/powerpoint/2010/main" val="4208520832"/>
      </p:ext>
    </p:extLst>
  </p:cSld>
  <p:clrMapOvr>
    <a:masterClrMapping/>
  </p:clrMapOvr>
  <mc:AlternateContent xmlns:mc="http://schemas.openxmlformats.org/markup-compatibility/2006" xmlns:p14="http://schemas.microsoft.com/office/powerpoint/2010/main">
    <mc:Choice Requires="p14">
      <p:transition spd="slow" p14:dur="1200">
        <p:fade thruBlk="1"/>
      </p:transition>
    </mc:Choice>
    <mc:Fallback xmlns="">
      <p:transition spd="slow">
        <p:fade thruBlk="1"/>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Further reading</a:t>
            </a:r>
            <a:endParaRPr lang="en-GB" dirty="0"/>
          </a:p>
        </p:txBody>
      </p:sp>
      <p:sp>
        <p:nvSpPr>
          <p:cNvPr id="3" name="Content Placeholder 2"/>
          <p:cNvSpPr>
            <a:spLocks noGrp="1"/>
          </p:cNvSpPr>
          <p:nvPr>
            <p:ph type="body" idx="1"/>
          </p:nvPr>
        </p:nvSpPr>
        <p:spPr/>
        <p:txBody>
          <a:bodyPr>
            <a:normAutofit lnSpcReduction="10000"/>
          </a:bodyPr>
          <a:lstStyle/>
          <a:p>
            <a:pPr>
              <a:defRPr/>
            </a:pPr>
            <a:r>
              <a:rPr lang="en-GB" sz="2300" dirty="0"/>
              <a:t>Bryman, A. and Bell, E., (2011) </a:t>
            </a:r>
            <a:r>
              <a:rPr lang="en-GB" sz="2300" i="1" dirty="0"/>
              <a:t>Business Research Methods, 3rd </a:t>
            </a:r>
            <a:r>
              <a:rPr lang="en-GB" sz="2300" dirty="0"/>
              <a:t>edition, Oxford: Oxford University Press. </a:t>
            </a:r>
          </a:p>
          <a:p>
            <a:pPr>
              <a:defRPr/>
            </a:pPr>
            <a:r>
              <a:rPr lang="en-GB" sz="2300" dirty="0"/>
              <a:t>Bryman. A (2012) </a:t>
            </a:r>
            <a:r>
              <a:rPr lang="en-GB" sz="2300" i="1" dirty="0"/>
              <a:t>Social Research Methods</a:t>
            </a:r>
            <a:r>
              <a:rPr lang="en-GB" sz="2300" dirty="0"/>
              <a:t>, 4th edition, Oxford: Oxford: University Press </a:t>
            </a:r>
          </a:p>
          <a:p>
            <a:pPr>
              <a:defRPr/>
            </a:pPr>
            <a:r>
              <a:rPr lang="en-GB" sz="2300" dirty="0"/>
              <a:t>Hart, C. (1999) </a:t>
            </a:r>
            <a:r>
              <a:rPr lang="en-GB" sz="2300" i="1" dirty="0"/>
              <a:t>Doing a Literature </a:t>
            </a:r>
            <a:r>
              <a:rPr lang="en-GB" sz="2300" dirty="0"/>
              <a:t>Review: </a:t>
            </a:r>
            <a:r>
              <a:rPr lang="en-GB" sz="2300" i="1" dirty="0"/>
              <a:t>Releasing the Social Science Research Imagination</a:t>
            </a:r>
            <a:r>
              <a:rPr lang="en-GB" sz="2300" dirty="0"/>
              <a:t>, London: Sage. </a:t>
            </a:r>
          </a:p>
          <a:p>
            <a:pPr>
              <a:defRPr/>
            </a:pPr>
            <a:r>
              <a:rPr lang="en-GB" sz="2300" dirty="0"/>
              <a:t>Hart, C. (2005) </a:t>
            </a:r>
            <a:r>
              <a:rPr lang="en-GB" sz="2300" i="1" dirty="0"/>
              <a:t>Doing your Masters Dissertation. London: Sage. </a:t>
            </a:r>
            <a:endParaRPr lang="en-GB" sz="2300" dirty="0"/>
          </a:p>
          <a:p>
            <a:pPr>
              <a:defRPr/>
            </a:pPr>
            <a:r>
              <a:rPr lang="en-GB" sz="2300" dirty="0"/>
              <a:t>Potter, S., (ed.) (2006) </a:t>
            </a:r>
            <a:r>
              <a:rPr lang="en-GB" sz="2300" i="1" dirty="0"/>
              <a:t>Doing Postgraduate Research, </a:t>
            </a:r>
            <a:r>
              <a:rPr lang="en-GB" sz="2300" dirty="0"/>
              <a:t>2nd edition, London: Sage </a:t>
            </a:r>
          </a:p>
          <a:p>
            <a:pPr>
              <a:defRPr/>
            </a:pPr>
            <a:r>
              <a:rPr lang="en-GB" sz="2300" dirty="0"/>
              <a:t>Saunders, M., Lewis, P. and Thornhill, A. (2012) </a:t>
            </a:r>
            <a:r>
              <a:rPr lang="en-GB" sz="2300" i="1" dirty="0"/>
              <a:t>Research Methods for Business Students</a:t>
            </a:r>
            <a:r>
              <a:rPr lang="en-GB" sz="2300" dirty="0"/>
              <a:t>, 5th edition, London: FT/Prentice Hall. </a:t>
            </a:r>
          </a:p>
        </p:txBody>
      </p:sp>
      <p:sp>
        <p:nvSpPr>
          <p:cNvPr id="4" name="Slide Number Placeholder 3">
            <a:extLst>
              <a:ext uri="{FF2B5EF4-FFF2-40B4-BE49-F238E27FC236}">
                <a16:creationId xmlns:a16="http://schemas.microsoft.com/office/drawing/2014/main" id="{E5761BDB-186D-800D-E9A8-49617DA3A3CF}"/>
              </a:ext>
            </a:extLst>
          </p:cNvPr>
          <p:cNvSpPr>
            <a:spLocks noGrp="1"/>
          </p:cNvSpPr>
          <p:nvPr>
            <p:ph type="sldNum" sz="quarter" idx="12"/>
          </p:nvPr>
        </p:nvSpPr>
        <p:spPr/>
        <p:txBody>
          <a:bodyPr/>
          <a:lstStyle/>
          <a:p>
            <a:pPr>
              <a:defRPr/>
            </a:pPr>
            <a:fld id="{6B9CAAEB-5DD4-4716-AEA0-BEF1B1D22BD1}" type="slidenum">
              <a:rPr lang="en-US" altLang="en-US" smtClean="0"/>
              <a:pPr>
                <a:defRPr/>
              </a:pPr>
              <a:t>49</a:t>
            </a:fld>
            <a:endParaRPr lang="en-US" altLang="en-US"/>
          </a:p>
        </p:txBody>
      </p:sp>
    </p:spTree>
    <p:extLst>
      <p:ext uri="{BB962C8B-B14F-4D97-AF65-F5344CB8AC3E}">
        <p14:creationId xmlns:p14="http://schemas.microsoft.com/office/powerpoint/2010/main" val="310770433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pic>
        <p:nvPicPr>
          <p:cNvPr id="261" name="Google Shape;261;p45" descr="Yellow question mark"/>
          <p:cNvPicPr preferRelativeResize="0"/>
          <p:nvPr/>
        </p:nvPicPr>
        <p:blipFill rotWithShape="1">
          <a:blip r:embed="rId3">
            <a:alphaModFix/>
          </a:blip>
          <a:srcRect t="11844" b="28658"/>
          <a:stretch/>
        </p:blipFill>
        <p:spPr>
          <a:xfrm>
            <a:off x="138260" y="930897"/>
            <a:ext cx="11720660" cy="4536649"/>
          </a:xfrm>
          <a:prstGeom prst="rect">
            <a:avLst/>
          </a:prstGeom>
          <a:noFill/>
          <a:ln>
            <a:noFill/>
          </a:ln>
        </p:spPr>
      </p:pic>
      <p:sp>
        <p:nvSpPr>
          <p:cNvPr id="262" name="Google Shape;262;p45"/>
          <p:cNvSpPr txBox="1">
            <a:spLocks noGrp="1"/>
          </p:cNvSpPr>
          <p:nvPr>
            <p:ph type="title"/>
          </p:nvPr>
        </p:nvSpPr>
        <p:spPr>
          <a:xfrm>
            <a:off x="468198" y="142662"/>
            <a:ext cx="10972800" cy="668042"/>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Open Sans"/>
              <a:buNone/>
            </a:pPr>
            <a:r>
              <a:rPr lang="en-GB" sz="3600" b="1" dirty="0"/>
              <a:t>QUESTIONS</a:t>
            </a:r>
            <a:endParaRPr dirty="0"/>
          </a:p>
        </p:txBody>
      </p:sp>
      <p:sp>
        <p:nvSpPr>
          <p:cNvPr id="2" name="Slide Number Placeholder 1">
            <a:extLst>
              <a:ext uri="{FF2B5EF4-FFF2-40B4-BE49-F238E27FC236}">
                <a16:creationId xmlns:a16="http://schemas.microsoft.com/office/drawing/2014/main" id="{EDE05C9E-3FAE-AB51-B772-3F5205BFA493}"/>
              </a:ext>
            </a:extLst>
          </p:cNvPr>
          <p:cNvSpPr>
            <a:spLocks noGrp="1"/>
          </p:cNvSpPr>
          <p:nvPr>
            <p:ph type="sldNum" sz="quarter" idx="12"/>
          </p:nvPr>
        </p:nvSpPr>
        <p:spPr/>
        <p:txBody>
          <a:bodyPr/>
          <a:lstStyle/>
          <a:p>
            <a:pPr>
              <a:defRPr/>
            </a:pPr>
            <a:fld id="{6B9CAAEB-5DD4-4716-AEA0-BEF1B1D22BD1}" type="slidenum">
              <a:rPr lang="en-US" altLang="en-US" smtClean="0"/>
              <a:pPr>
                <a:defRPr/>
              </a:pPr>
              <a:t>50</a:t>
            </a:fld>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50</TotalTime>
  <Words>3865</Words>
  <Application>Microsoft Office PowerPoint</Application>
  <PresentationFormat>Widescreen</PresentationFormat>
  <Paragraphs>433</Paragraphs>
  <Slides>50</Slides>
  <Notes>40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50</vt:i4>
      </vt:variant>
    </vt:vector>
  </HeadingPairs>
  <TitlesOfParts>
    <vt:vector size="59" baseType="lpstr">
      <vt:lpstr>Aptos</vt:lpstr>
      <vt:lpstr>Arial</vt:lpstr>
      <vt:lpstr>Brush Script MT</vt:lpstr>
      <vt:lpstr>Calibri</vt:lpstr>
      <vt:lpstr>Myriad Pro</vt:lpstr>
      <vt:lpstr>Open Sans</vt:lpstr>
      <vt:lpstr>Times New Roman</vt:lpstr>
      <vt:lpstr>Wingdings</vt:lpstr>
      <vt:lpstr>20140311PresentationUWTSDTemplate</vt:lpstr>
      <vt:lpstr>Workshop 2.2 –  Part I: Literature Review Part II: Hypothesis/research question development</vt:lpstr>
      <vt:lpstr>Activity</vt:lpstr>
      <vt:lpstr>Activity</vt:lpstr>
      <vt:lpstr>Learning objectives</vt:lpstr>
      <vt:lpstr>Literature</vt:lpstr>
      <vt:lpstr>Literature Review</vt:lpstr>
      <vt:lpstr>Literature Review</vt:lpstr>
      <vt:lpstr>Purpose of a Literature Review</vt:lpstr>
      <vt:lpstr> Purpose of a Literature Review</vt:lpstr>
      <vt:lpstr> Purpose of a Literature Review</vt:lpstr>
      <vt:lpstr> Sources for Literature Review</vt:lpstr>
      <vt:lpstr>The Literature Review Funnel</vt:lpstr>
      <vt:lpstr>Searching the literature</vt:lpstr>
      <vt:lpstr>The LR process</vt:lpstr>
      <vt:lpstr>The LR process (cont’d)</vt:lpstr>
      <vt:lpstr>Structure of the LR </vt:lpstr>
      <vt:lpstr>Activity</vt:lpstr>
      <vt:lpstr>Evaluation process </vt:lpstr>
      <vt:lpstr> Things to look for (I) </vt:lpstr>
      <vt:lpstr> Things to look for (II) </vt:lpstr>
      <vt:lpstr>Summarising an article </vt:lpstr>
      <vt:lpstr>Activity</vt:lpstr>
      <vt:lpstr>The do’s of reviewing literature </vt:lpstr>
      <vt:lpstr>The don’ts of literature reviewing </vt:lpstr>
      <vt:lpstr>Being critical </vt:lpstr>
      <vt:lpstr>Tips on Critical Reading </vt:lpstr>
      <vt:lpstr>Judging the quality of an article </vt:lpstr>
      <vt:lpstr>Steps in Literature Review</vt:lpstr>
      <vt:lpstr>Steps in Literature Review</vt:lpstr>
      <vt:lpstr>Activity for Literature Review</vt:lpstr>
      <vt:lpstr>Make sure you include</vt:lpstr>
      <vt:lpstr>Workshop 2.2 – part 2 Concepts, theory, frameworks, and hypotheses development (CTF&amp;H)</vt:lpstr>
      <vt:lpstr>Learning objectives</vt:lpstr>
      <vt:lpstr>An overview of CTF&amp;H</vt:lpstr>
      <vt:lpstr>Concept</vt:lpstr>
      <vt:lpstr>Conceptual framework</vt:lpstr>
      <vt:lpstr>Theory</vt:lpstr>
      <vt:lpstr>Sources of theory</vt:lpstr>
      <vt:lpstr>The Iterative Role of Theory</vt:lpstr>
      <vt:lpstr>Developing the research hypotheses</vt:lpstr>
      <vt:lpstr>Developing the research questions</vt:lpstr>
      <vt:lpstr>Research questions must</vt:lpstr>
      <vt:lpstr>Activity</vt:lpstr>
      <vt:lpstr>Summary of key points</vt:lpstr>
      <vt:lpstr>Independent Study tasks</vt:lpstr>
      <vt:lpstr>Independent Study tasks</vt:lpstr>
      <vt:lpstr>Independent Study tasks</vt:lpstr>
      <vt:lpstr>References</vt:lpstr>
      <vt:lpstr>Further reading</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2026-06-21T22:48:54Z</dcterms:modified>
</cp:coreProperties>
</file>