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2" r:id="rId7"/>
    <p:sldId id="267" r:id="rId8"/>
    <p:sldId id="269" r:id="rId9"/>
    <p:sldId id="265" r:id="rId10"/>
    <p:sldId id="260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13744-8E8E-5310-767D-076E0F1FA951}" v="847" dt="2025-11-24T15:24:54.094"/>
    <p1510:client id="{1A8D7E1E-9431-B591-0A16-539FBCAEB3BF}" v="25" dt="2025-11-22T17:12:22.816"/>
    <p1510:client id="{414D1E79-1DC0-ABE2-1C20-C88BF6B9EF4A}" v="470" dt="2025-11-24T14:22:04.519"/>
    <p1510:client id="{A52AC63E-2CF7-D260-A407-4F249EE62402}" v="59" dt="2025-11-22T18:43:07.199"/>
    <p1510:client id="{DC2DA15D-99A0-772C-513D-6F7622DB4729}" v="148" dt="2025-11-23T14:59:29.066"/>
    <p1510:client id="{F05F87CB-7F75-1371-2B5B-62E23AF9FDE4}" v="5" dt="2025-11-23T21:16:11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ka Kazdova (2326505)" userId="S::2326505@student.uwtsd.ac.uk::6f3d16a2-4724-4514-a19b-cf09e3b75841" providerId="AD" clId="Web-{A52AC63E-2CF7-D260-A407-4F249EE62402}"/>
    <pc:docChg chg="modSld modMainMaster">
      <pc:chgData name="Erika Kazdova (2326505)" userId="S::2326505@student.uwtsd.ac.uk::6f3d16a2-4724-4514-a19b-cf09e3b75841" providerId="AD" clId="Web-{A52AC63E-2CF7-D260-A407-4F249EE62402}" dt="2025-11-22T18:43:21.965" v="67" actId="1076"/>
      <pc:docMkLst>
        <pc:docMk/>
      </pc:docMkLst>
      <pc:sldChg chg="mod setBg">
        <pc:chgData name="Erika Kazdova (2326505)" userId="S::2326505@student.uwtsd.ac.uk::6f3d16a2-4724-4514-a19b-cf09e3b75841" providerId="AD" clId="Web-{A52AC63E-2CF7-D260-A407-4F249EE62402}" dt="2025-11-22T18:37:42.128" v="42"/>
        <pc:sldMkLst>
          <pc:docMk/>
          <pc:sldMk cId="109857222" sldId="256"/>
        </pc:sldMkLst>
      </pc:sldChg>
      <pc:sldChg chg="mod">
        <pc:chgData name="Erika Kazdova (2326505)" userId="S::2326505@student.uwtsd.ac.uk::6f3d16a2-4724-4514-a19b-cf09e3b75841" providerId="AD" clId="Web-{A52AC63E-2CF7-D260-A407-4F249EE62402}" dt="2025-11-22T18:37:12.643" v="41"/>
        <pc:sldMkLst>
          <pc:docMk/>
          <pc:sldMk cId="1631615420" sldId="257"/>
        </pc:sldMkLst>
      </pc:sldChg>
      <pc:sldChg chg="mod">
        <pc:chgData name="Erika Kazdova (2326505)" userId="S::2326505@student.uwtsd.ac.uk::6f3d16a2-4724-4514-a19b-cf09e3b75841" providerId="AD" clId="Web-{A52AC63E-2CF7-D260-A407-4F249EE62402}" dt="2025-11-22T18:37:12.643" v="41"/>
        <pc:sldMkLst>
          <pc:docMk/>
          <pc:sldMk cId="2780588642" sldId="258"/>
        </pc:sldMkLst>
      </pc:sldChg>
      <pc:sldChg chg="mod">
        <pc:chgData name="Erika Kazdova (2326505)" userId="S::2326505@student.uwtsd.ac.uk::6f3d16a2-4724-4514-a19b-cf09e3b75841" providerId="AD" clId="Web-{A52AC63E-2CF7-D260-A407-4F249EE62402}" dt="2025-11-22T18:37:12.643" v="41"/>
        <pc:sldMkLst>
          <pc:docMk/>
          <pc:sldMk cId="2186160239" sldId="259"/>
        </pc:sldMkLst>
      </pc:sldChg>
      <pc:sldChg chg="addSp delSp modSp mod setBg">
        <pc:chgData name="Erika Kazdova (2326505)" userId="S::2326505@student.uwtsd.ac.uk::6f3d16a2-4724-4514-a19b-cf09e3b75841" providerId="AD" clId="Web-{A52AC63E-2CF7-D260-A407-4F249EE62402}" dt="2025-11-22T18:43:21.965" v="67" actId="1076"/>
        <pc:sldMkLst>
          <pc:docMk/>
          <pc:sldMk cId="3956376605" sldId="260"/>
        </pc:sldMkLst>
        <pc:spChg chg="mod">
          <ac:chgData name="Erika Kazdova (2326505)" userId="S::2326505@student.uwtsd.ac.uk::6f3d16a2-4724-4514-a19b-cf09e3b75841" providerId="AD" clId="Web-{A52AC63E-2CF7-D260-A407-4F249EE62402}" dt="2025-11-22T18:43:07.199" v="66" actId="1076"/>
          <ac:spMkLst>
            <pc:docMk/>
            <pc:sldMk cId="3956376605" sldId="260"/>
            <ac:spMk id="2" creationId="{BE4A7D8E-1D1B-981F-3A0F-E476A78B4200}"/>
          </ac:spMkLst>
        </pc:spChg>
        <pc:graphicFrameChg chg="add mod modGraphic">
          <ac:chgData name="Erika Kazdova (2326505)" userId="S::2326505@student.uwtsd.ac.uk::6f3d16a2-4724-4514-a19b-cf09e3b75841" providerId="AD" clId="Web-{A52AC63E-2CF7-D260-A407-4F249EE62402}" dt="2025-11-22T18:43:21.965" v="67" actId="1076"/>
          <ac:graphicFrameMkLst>
            <pc:docMk/>
            <pc:sldMk cId="3956376605" sldId="260"/>
            <ac:graphicFrameMk id="5" creationId="{5E8E6666-FC5C-3620-B03A-1A3C8E779F44}"/>
          </ac:graphicFrameMkLst>
        </pc:graphicFrameChg>
      </pc:sldChg>
      <pc:sldChg chg="addSp delSp modSp mod">
        <pc:chgData name="Erika Kazdova (2326505)" userId="S::2326505@student.uwtsd.ac.uk::6f3d16a2-4724-4514-a19b-cf09e3b75841" providerId="AD" clId="Web-{A52AC63E-2CF7-D260-A407-4F249EE62402}" dt="2025-11-22T18:38:00.534" v="43" actId="14100"/>
        <pc:sldMkLst>
          <pc:docMk/>
          <pc:sldMk cId="770904766" sldId="261"/>
        </pc:sldMkLst>
      </pc:sldChg>
      <pc:sldChg chg="addSp delSp modSp mod">
        <pc:chgData name="Erika Kazdova (2326505)" userId="S::2326505@student.uwtsd.ac.uk::6f3d16a2-4724-4514-a19b-cf09e3b75841" providerId="AD" clId="Web-{A52AC63E-2CF7-D260-A407-4F249EE62402}" dt="2025-11-22T18:37:12.643" v="41"/>
        <pc:sldMkLst>
          <pc:docMk/>
          <pc:sldMk cId="2532429715" sldId="262"/>
        </pc:sldMkLst>
      </pc:sldChg>
      <pc:sldChg chg="mod">
        <pc:chgData name="Erika Kazdova (2326505)" userId="S::2326505@student.uwtsd.ac.uk::6f3d16a2-4724-4514-a19b-cf09e3b75841" providerId="AD" clId="Web-{A52AC63E-2CF7-D260-A407-4F249EE62402}" dt="2025-11-22T18:37:12.643" v="41"/>
        <pc:sldMkLst>
          <pc:docMk/>
          <pc:sldMk cId="1698934323" sldId="265"/>
        </pc:sldMkLst>
      </pc:sldChg>
      <pc:sldMasterChg chg="mod setBg modSldLayout">
        <pc:chgData name="Erika Kazdova (2326505)" userId="S::2326505@student.uwtsd.ac.uk::6f3d16a2-4724-4514-a19b-cf09e3b75841" providerId="AD" clId="Web-{A52AC63E-2CF7-D260-A407-4F249EE62402}" dt="2025-11-22T18:37:12.643" v="41"/>
        <pc:sldMasterMkLst>
          <pc:docMk/>
          <pc:sldMasterMk cId="2460954070" sldId="2147483660"/>
        </pc:sldMasterMkLst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Erika Kazdova (2326505)" userId="S::2326505@student.uwtsd.ac.uk::6f3d16a2-4724-4514-a19b-cf09e3b75841" providerId="AD" clId="Web-{A52AC63E-2CF7-D260-A407-4F249EE62402}" dt="2025-11-22T18:37:12.643" v="4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rika Kazdova (2326505)" userId="S::2326505@student.uwtsd.ac.uk::6f3d16a2-4724-4514-a19b-cf09e3b75841" providerId="AD" clId="Web-{12513744-8E8E-5310-767D-076E0F1FA951}"/>
    <pc:docChg chg="addSld delSld modSld">
      <pc:chgData name="Erika Kazdova (2326505)" userId="S::2326505@student.uwtsd.ac.uk::6f3d16a2-4724-4514-a19b-cf09e3b75841" providerId="AD" clId="Web-{12513744-8E8E-5310-767D-076E0F1FA951}" dt="2025-11-24T15:24:54.094" v="652" actId="1076"/>
      <pc:docMkLst>
        <pc:docMk/>
      </pc:docMkLst>
      <pc:sldChg chg="addSp delSp modSp">
        <pc:chgData name="Erika Kazdova (2326505)" userId="S::2326505@student.uwtsd.ac.uk::6f3d16a2-4724-4514-a19b-cf09e3b75841" providerId="AD" clId="Web-{12513744-8E8E-5310-767D-076E0F1FA951}" dt="2025-11-24T15:23:16.489" v="629" actId="14100"/>
        <pc:sldMkLst>
          <pc:docMk/>
          <pc:sldMk cId="2186160239" sldId="259"/>
        </pc:sldMkLst>
        <pc:spChg chg="del">
          <ac:chgData name="Erika Kazdova (2326505)" userId="S::2326505@student.uwtsd.ac.uk::6f3d16a2-4724-4514-a19b-cf09e3b75841" providerId="AD" clId="Web-{12513744-8E8E-5310-767D-076E0F1FA951}" dt="2025-11-24T14:45:05.384" v="237"/>
          <ac:spMkLst>
            <pc:docMk/>
            <pc:sldMk cId="2186160239" sldId="259"/>
            <ac:spMk id="6" creationId="{86816D20-31DC-B2EE-C1E7-D83F48C184AE}"/>
          </ac:spMkLst>
        </pc:spChg>
        <pc:picChg chg="mod">
          <ac:chgData name="Erika Kazdova (2326505)" userId="S::2326505@student.uwtsd.ac.uk::6f3d16a2-4724-4514-a19b-cf09e3b75841" providerId="AD" clId="Web-{12513744-8E8E-5310-767D-076E0F1FA951}" dt="2025-11-24T15:22:56.457" v="626" actId="14100"/>
          <ac:picMkLst>
            <pc:docMk/>
            <pc:sldMk cId="2186160239" sldId="259"/>
            <ac:picMk id="4" creationId="{0C874011-8B59-481A-7B1B-2DE3B6123C02}"/>
          </ac:picMkLst>
        </pc:picChg>
        <pc:picChg chg="del">
          <ac:chgData name="Erika Kazdova (2326505)" userId="S::2326505@student.uwtsd.ac.uk::6f3d16a2-4724-4514-a19b-cf09e3b75841" providerId="AD" clId="Web-{12513744-8E8E-5310-767D-076E0F1FA951}" dt="2025-11-24T15:22:30.941" v="620"/>
          <ac:picMkLst>
            <pc:docMk/>
            <pc:sldMk cId="2186160239" sldId="259"/>
            <ac:picMk id="7" creationId="{47984517-B97E-C164-F59D-7E5EE093D5EE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23:16.489" v="629" actId="14100"/>
          <ac:picMkLst>
            <pc:docMk/>
            <pc:sldMk cId="2186160239" sldId="259"/>
            <ac:picMk id="8" creationId="{F34AC734-D993-5E0C-2A0E-D20544198754}"/>
          </ac:picMkLst>
        </pc:picChg>
      </pc:sldChg>
      <pc:sldChg chg="addSp delSp modSp modNotes">
        <pc:chgData name="Erika Kazdova (2326505)" userId="S::2326505@student.uwtsd.ac.uk::6f3d16a2-4724-4514-a19b-cf09e3b75841" providerId="AD" clId="Web-{12513744-8E8E-5310-767D-076E0F1FA951}" dt="2025-11-24T15:19:08.829" v="614"/>
        <pc:sldMkLst>
          <pc:docMk/>
          <pc:sldMk cId="770904766" sldId="261"/>
        </pc:sldMkLst>
        <pc:spChg chg="del mod">
          <ac:chgData name="Erika Kazdova (2326505)" userId="S::2326505@student.uwtsd.ac.uk::6f3d16a2-4724-4514-a19b-cf09e3b75841" providerId="AD" clId="Web-{12513744-8E8E-5310-767D-076E0F1FA951}" dt="2025-11-24T15:18:42.829" v="609"/>
          <ac:spMkLst>
            <pc:docMk/>
            <pc:sldMk cId="770904766" sldId="261"/>
            <ac:spMk id="6" creationId="{D3AF2620-65B3-1024-BF21-611C2CD43BF0}"/>
          </ac:spMkLst>
        </pc:spChg>
        <pc:spChg chg="add mod">
          <ac:chgData name="Erika Kazdova (2326505)" userId="S::2326505@student.uwtsd.ac.uk::6f3d16a2-4724-4514-a19b-cf09e3b75841" providerId="AD" clId="Web-{12513744-8E8E-5310-767D-076E0F1FA951}" dt="2025-11-24T15:11:59.583" v="517" actId="1076"/>
          <ac:spMkLst>
            <pc:docMk/>
            <pc:sldMk cId="770904766" sldId="261"/>
            <ac:spMk id="8" creationId="{45B454C4-F568-2C8D-53F7-203D94FD1C62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5:11:53.535" v="516"/>
          <ac:spMkLst>
            <pc:docMk/>
            <pc:sldMk cId="770904766" sldId="261"/>
            <ac:spMk id="12" creationId="{6F51B874-9F76-468A-82BF-B06484A6E237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5:11:49.738" v="515"/>
          <ac:spMkLst>
            <pc:docMk/>
            <pc:sldMk cId="770904766" sldId="261"/>
            <ac:spMk id="15" creationId="{B0F629C5-CC0B-3731-207B-CD9E73EAC3EB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5:12:03.802" v="518"/>
          <ac:spMkLst>
            <pc:docMk/>
            <pc:sldMk cId="770904766" sldId="261"/>
            <ac:spMk id="18" creationId="{6AA0DE87-3BC8-7A64-9D93-C546ED59605E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5:12:55.648" v="525"/>
          <ac:spMkLst>
            <pc:docMk/>
            <pc:sldMk cId="770904766" sldId="261"/>
            <ac:spMk id="20" creationId="{D7787924-50CB-02DB-6B04-5EFB6BFECB30}"/>
          </ac:spMkLst>
        </pc:spChg>
        <pc:spChg chg="add">
          <ac:chgData name="Erika Kazdova (2326505)" userId="S::2326505@student.uwtsd.ac.uk::6f3d16a2-4724-4514-a19b-cf09e3b75841" providerId="AD" clId="Web-{12513744-8E8E-5310-767D-076E0F1FA951}" dt="2025-11-24T15:19:08.829" v="614"/>
          <ac:spMkLst>
            <pc:docMk/>
            <pc:sldMk cId="770904766" sldId="261"/>
            <ac:spMk id="23" creationId="{C6CE45C1-3B01-D9B5-AD74-10E8A1FC4D75}"/>
          </ac:spMkLst>
        </pc:spChg>
        <pc:picChg chg="mod">
          <ac:chgData name="Erika Kazdova (2326505)" userId="S::2326505@student.uwtsd.ac.uk::6f3d16a2-4724-4514-a19b-cf09e3b75841" providerId="AD" clId="Web-{12513744-8E8E-5310-767D-076E0F1FA951}" dt="2025-11-24T15:15:24.043" v="533" actId="1076"/>
          <ac:picMkLst>
            <pc:docMk/>
            <pc:sldMk cId="770904766" sldId="261"/>
            <ac:picMk id="3" creationId="{ACC49582-BF28-B348-B6DE-5D3B4D2EFAD7}"/>
          </ac:picMkLst>
        </pc:picChg>
        <pc:picChg chg="del mod">
          <ac:chgData name="Erika Kazdova (2326505)" userId="S::2326505@student.uwtsd.ac.uk::6f3d16a2-4724-4514-a19b-cf09e3b75841" providerId="AD" clId="Web-{12513744-8E8E-5310-767D-076E0F1FA951}" dt="2025-11-24T15:11:19.768" v="509"/>
          <ac:picMkLst>
            <pc:docMk/>
            <pc:sldMk cId="770904766" sldId="261"/>
            <ac:picMk id="4" creationId="{015C38FA-5458-CB1C-A3EF-CC7DC92218DB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5:16:26.779" v="578" actId="1076"/>
          <ac:picMkLst>
            <pc:docMk/>
            <pc:sldMk cId="770904766" sldId="261"/>
            <ac:picMk id="5" creationId="{A6F82EA9-E649-A9B8-3B74-3FBBD3B6D487}"/>
          </ac:picMkLst>
        </pc:picChg>
        <pc:picChg chg="add del mod">
          <ac:chgData name="Erika Kazdova (2326505)" userId="S::2326505@student.uwtsd.ac.uk::6f3d16a2-4724-4514-a19b-cf09e3b75841" providerId="AD" clId="Web-{12513744-8E8E-5310-767D-076E0F1FA951}" dt="2025-11-24T14:46:20.652" v="245"/>
          <ac:picMkLst>
            <pc:docMk/>
            <pc:sldMk cId="770904766" sldId="261"/>
            <ac:picMk id="7" creationId="{DF939085-4F04-7968-D988-4E2E02E1F999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15:28.075" v="535" actId="1076"/>
          <ac:picMkLst>
            <pc:docMk/>
            <pc:sldMk cId="770904766" sldId="261"/>
            <ac:picMk id="10" creationId="{B11C6A2C-18BE-02F5-3AE7-F2BE3138B315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15:30.856" v="536" actId="1076"/>
          <ac:picMkLst>
            <pc:docMk/>
            <pc:sldMk cId="770904766" sldId="261"/>
            <ac:picMk id="11" creationId="{D368E3CE-4928-39CE-0311-9B770A28B595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15:26.231" v="534" actId="1076"/>
          <ac:picMkLst>
            <pc:docMk/>
            <pc:sldMk cId="770904766" sldId="261"/>
            <ac:picMk id="14" creationId="{4E7B1ECB-6450-3494-B725-FA0B28F9BB6F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15:18.699" v="532" actId="1076"/>
          <ac:picMkLst>
            <pc:docMk/>
            <pc:sldMk cId="770904766" sldId="261"/>
            <ac:picMk id="19" creationId="{F28B385E-9DAD-3252-E339-F64534D39A7F}"/>
          </ac:picMkLst>
        </pc:picChg>
      </pc:sldChg>
      <pc:sldChg chg="addSp modSp">
        <pc:chgData name="Erika Kazdova (2326505)" userId="S::2326505@student.uwtsd.ac.uk::6f3d16a2-4724-4514-a19b-cf09e3b75841" providerId="AD" clId="Web-{12513744-8E8E-5310-767D-076E0F1FA951}" dt="2025-11-24T15:24:54.094" v="652" actId="1076"/>
        <pc:sldMkLst>
          <pc:docMk/>
          <pc:sldMk cId="2532429715" sldId="262"/>
        </pc:sldMkLst>
        <pc:spChg chg="mod">
          <ac:chgData name="Erika Kazdova (2326505)" userId="S::2326505@student.uwtsd.ac.uk::6f3d16a2-4724-4514-a19b-cf09e3b75841" providerId="AD" clId="Web-{12513744-8E8E-5310-767D-076E0F1FA951}" dt="2025-11-24T15:18:13.563" v="597" actId="1076"/>
          <ac:spMkLst>
            <pc:docMk/>
            <pc:sldMk cId="2532429715" sldId="262"/>
            <ac:spMk id="2" creationId="{D66F9127-6A15-AE0B-5AF0-A656A7B1FFBD}"/>
          </ac:spMkLst>
        </pc:spChg>
        <pc:spChg chg="add mod">
          <ac:chgData name="Erika Kazdova (2326505)" userId="S::2326505@student.uwtsd.ac.uk::6f3d16a2-4724-4514-a19b-cf09e3b75841" providerId="AD" clId="Web-{12513744-8E8E-5310-767D-076E0F1FA951}" dt="2025-11-24T15:21:37.081" v="617" actId="1076"/>
          <ac:spMkLst>
            <pc:docMk/>
            <pc:sldMk cId="2532429715" sldId="262"/>
            <ac:spMk id="4" creationId="{C1B9AEA1-8EBD-1AE6-8769-D4F04D1EE2E4}"/>
          </ac:spMkLst>
        </pc:spChg>
        <pc:spChg chg="add mod">
          <ac:chgData name="Erika Kazdova (2326505)" userId="S::2326505@student.uwtsd.ac.uk::6f3d16a2-4724-4514-a19b-cf09e3b75841" providerId="AD" clId="Web-{12513744-8E8E-5310-767D-076E0F1FA951}" dt="2025-11-24T15:24:54.094" v="652" actId="1076"/>
          <ac:spMkLst>
            <pc:docMk/>
            <pc:sldMk cId="2532429715" sldId="262"/>
            <ac:spMk id="5" creationId="{FD603F79-768E-C57D-922B-0CFC8343F0EF}"/>
          </ac:spMkLst>
        </pc:spChg>
        <pc:picChg chg="add mod">
          <ac:chgData name="Erika Kazdova (2326505)" userId="S::2326505@student.uwtsd.ac.uk::6f3d16a2-4724-4514-a19b-cf09e3b75841" providerId="AD" clId="Web-{12513744-8E8E-5310-767D-076E0F1FA951}" dt="2025-11-24T15:17:50.437" v="594" actId="1076"/>
          <ac:picMkLst>
            <pc:docMk/>
            <pc:sldMk cId="2532429715" sldId="262"/>
            <ac:picMk id="3" creationId="{B8185C15-98F9-D78F-C2F3-3A3F263FE7C2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5:17:54.375" v="595" actId="14100"/>
          <ac:picMkLst>
            <pc:docMk/>
            <pc:sldMk cId="2532429715" sldId="262"/>
            <ac:picMk id="12" creationId="{4990B6AF-CF11-70B1-3E0C-ED7D7CC92856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5:18:07.094" v="596" actId="1076"/>
          <ac:picMkLst>
            <pc:docMk/>
            <pc:sldMk cId="2532429715" sldId="262"/>
            <ac:picMk id="14" creationId="{87E2D542-80A5-3CCF-6A42-17407517DD19}"/>
          </ac:picMkLst>
        </pc:picChg>
      </pc:sldChg>
      <pc:sldChg chg="addSp delSp modSp">
        <pc:chgData name="Erika Kazdova (2326505)" userId="S::2326505@student.uwtsd.ac.uk::6f3d16a2-4724-4514-a19b-cf09e3b75841" providerId="AD" clId="Web-{12513744-8E8E-5310-767D-076E0F1FA951}" dt="2025-11-24T15:14:16.401" v="529" actId="20577"/>
        <pc:sldMkLst>
          <pc:docMk/>
          <pc:sldMk cId="1698934323" sldId="265"/>
        </pc:sldMkLst>
        <pc:spChg chg="mod">
          <ac:chgData name="Erika Kazdova (2326505)" userId="S::2326505@student.uwtsd.ac.uk::6f3d16a2-4724-4514-a19b-cf09e3b75841" providerId="AD" clId="Web-{12513744-8E8E-5310-767D-076E0F1FA951}" dt="2025-11-24T15:01:41.314" v="460" actId="1076"/>
          <ac:spMkLst>
            <pc:docMk/>
            <pc:sldMk cId="1698934323" sldId="265"/>
            <ac:spMk id="2" creationId="{74859BFF-2E4D-CAFB-A40F-BAB82CEE76C5}"/>
          </ac:spMkLst>
        </pc:spChg>
        <pc:spChg chg="add mod">
          <ac:chgData name="Erika Kazdova (2326505)" userId="S::2326505@student.uwtsd.ac.uk::6f3d16a2-4724-4514-a19b-cf09e3b75841" providerId="AD" clId="Web-{12513744-8E8E-5310-767D-076E0F1FA951}" dt="2025-11-24T15:14:16.401" v="529" actId="20577"/>
          <ac:spMkLst>
            <pc:docMk/>
            <pc:sldMk cId="1698934323" sldId="265"/>
            <ac:spMk id="3" creationId="{C651A19A-9C09-3B1D-4335-EFB1945FFC85}"/>
          </ac:spMkLst>
        </pc:spChg>
        <pc:picChg chg="mod">
          <ac:chgData name="Erika Kazdova (2326505)" userId="S::2326505@student.uwtsd.ac.uk::6f3d16a2-4724-4514-a19b-cf09e3b75841" providerId="AD" clId="Web-{12513744-8E8E-5310-767D-076E0F1FA951}" dt="2025-11-24T14:56:57.418" v="254" actId="1076"/>
          <ac:picMkLst>
            <pc:docMk/>
            <pc:sldMk cId="1698934323" sldId="265"/>
            <ac:picMk id="5" creationId="{D9F38ABD-5678-B3DC-8775-49E8447F6ECA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4:56:42.839" v="251" actId="1076"/>
          <ac:picMkLst>
            <pc:docMk/>
            <pc:sldMk cId="1698934323" sldId="265"/>
            <ac:picMk id="7" creationId="{0126E597-8428-A8C9-E36C-ACA81FF828E0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4:56:28.355" v="249" actId="1076"/>
          <ac:picMkLst>
            <pc:docMk/>
            <pc:sldMk cId="1698934323" sldId="265"/>
            <ac:picMk id="9" creationId="{74A590E5-A275-BE33-57F5-166EDCC0E70E}"/>
          </ac:picMkLst>
        </pc:picChg>
        <pc:picChg chg="del">
          <ac:chgData name="Erika Kazdova (2326505)" userId="S::2326505@student.uwtsd.ac.uk::6f3d16a2-4724-4514-a19b-cf09e3b75841" providerId="AD" clId="Web-{12513744-8E8E-5310-767D-076E0F1FA951}" dt="2025-11-24T14:56:24.136" v="248"/>
          <ac:picMkLst>
            <pc:docMk/>
            <pc:sldMk cId="1698934323" sldId="265"/>
            <ac:picMk id="13" creationId="{760000FC-4FA5-50BD-9783-F9E4B72E85F4}"/>
          </ac:picMkLst>
        </pc:picChg>
        <pc:picChg chg="mod">
          <ac:chgData name="Erika Kazdova (2326505)" userId="S::2326505@student.uwtsd.ac.uk::6f3d16a2-4724-4514-a19b-cf09e3b75841" providerId="AD" clId="Web-{12513744-8E8E-5310-767D-076E0F1FA951}" dt="2025-11-24T15:01:09.970" v="453" actId="1076"/>
          <ac:picMkLst>
            <pc:docMk/>
            <pc:sldMk cId="1698934323" sldId="265"/>
            <ac:picMk id="16" creationId="{DE6A8AB9-6B1E-30DD-9B82-85BA5EFF791D}"/>
          </ac:picMkLst>
        </pc:picChg>
      </pc:sldChg>
      <pc:sldChg chg="modSp">
        <pc:chgData name="Erika Kazdova (2326505)" userId="S::2326505@student.uwtsd.ac.uk::6f3d16a2-4724-4514-a19b-cf09e3b75841" providerId="AD" clId="Web-{12513744-8E8E-5310-767D-076E0F1FA951}" dt="2025-11-24T14:44:18.851" v="236" actId="20577"/>
        <pc:sldMkLst>
          <pc:docMk/>
          <pc:sldMk cId="3970649188" sldId="268"/>
        </pc:sldMkLst>
        <pc:spChg chg="mod">
          <ac:chgData name="Erika Kazdova (2326505)" userId="S::2326505@student.uwtsd.ac.uk::6f3d16a2-4724-4514-a19b-cf09e3b75841" providerId="AD" clId="Web-{12513744-8E8E-5310-767D-076E0F1FA951}" dt="2025-11-24T14:44:18.851" v="236" actId="20577"/>
          <ac:spMkLst>
            <pc:docMk/>
            <pc:sldMk cId="3970649188" sldId="268"/>
            <ac:spMk id="3" creationId="{0BA7D321-4E22-F0FF-771F-98CE223A773A}"/>
          </ac:spMkLst>
        </pc:spChg>
      </pc:sldChg>
      <pc:sldChg chg="addSp delSp modSp modTransition">
        <pc:chgData name="Erika Kazdova (2326505)" userId="S::2326505@student.uwtsd.ac.uk::6f3d16a2-4724-4514-a19b-cf09e3b75841" providerId="AD" clId="Web-{12513744-8E8E-5310-767D-076E0F1FA951}" dt="2025-11-24T15:21:18.378" v="616" actId="1076"/>
        <pc:sldMkLst>
          <pc:docMk/>
          <pc:sldMk cId="2624697470" sldId="269"/>
        </pc:sldMkLst>
        <pc:spChg chg="mod">
          <ac:chgData name="Erika Kazdova (2326505)" userId="S::2326505@student.uwtsd.ac.uk::6f3d16a2-4724-4514-a19b-cf09e3b75841" providerId="AD" clId="Web-{12513744-8E8E-5310-767D-076E0F1FA951}" dt="2025-11-24T14:37:58.913" v="90" actId="1076"/>
          <ac:spMkLst>
            <pc:docMk/>
            <pc:sldMk cId="2624697470" sldId="269"/>
            <ac:spMk id="3" creationId="{2EC41FCF-1023-E7D3-99D7-E72AC7709882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4:26:51.343" v="19"/>
          <ac:spMkLst>
            <pc:docMk/>
            <pc:sldMk cId="2624697470" sldId="269"/>
            <ac:spMk id="6" creationId="{86649519-76C1-C12B-AC69-95D5F306494E}"/>
          </ac:spMkLst>
        </pc:spChg>
        <pc:spChg chg="add mod">
          <ac:chgData name="Erika Kazdova (2326505)" userId="S::2326505@student.uwtsd.ac.uk::6f3d16a2-4724-4514-a19b-cf09e3b75841" providerId="AD" clId="Web-{12513744-8E8E-5310-767D-076E0F1FA951}" dt="2025-11-24T14:37:29.349" v="85" actId="1076"/>
          <ac:spMkLst>
            <pc:docMk/>
            <pc:sldMk cId="2624697470" sldId="269"/>
            <ac:spMk id="11" creationId="{E6741773-9CE1-4D3B-0B5B-24A34E123B18}"/>
          </ac:spMkLst>
        </pc:spChg>
        <pc:spChg chg="add del mod">
          <ac:chgData name="Erika Kazdova (2326505)" userId="S::2326505@student.uwtsd.ac.uk::6f3d16a2-4724-4514-a19b-cf09e3b75841" providerId="AD" clId="Web-{12513744-8E8E-5310-767D-076E0F1FA951}" dt="2025-11-24T15:10:41.547" v="508"/>
          <ac:spMkLst>
            <pc:docMk/>
            <pc:sldMk cId="2624697470" sldId="269"/>
            <ac:spMk id="13" creationId="{123FB59D-F102-3B92-AFBC-818574842B28}"/>
          </ac:spMkLst>
        </pc:spChg>
        <pc:picChg chg="add mod">
          <ac:chgData name="Erika Kazdova (2326505)" userId="S::2326505@student.uwtsd.ac.uk::6f3d16a2-4724-4514-a19b-cf09e3b75841" providerId="AD" clId="Web-{12513744-8E8E-5310-767D-076E0F1FA951}" dt="2025-11-24T15:21:13.409" v="615" actId="1076"/>
          <ac:picMkLst>
            <pc:docMk/>
            <pc:sldMk cId="2624697470" sldId="269"/>
            <ac:picMk id="4" creationId="{A248B4D2-E1B5-2B46-A425-2F781318FB74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09:51.106" v="498" actId="1076"/>
          <ac:picMkLst>
            <pc:docMk/>
            <pc:sldMk cId="2624697470" sldId="269"/>
            <ac:picMk id="5" creationId="{113B0527-A5D6-0CAD-2C10-522FE1461D8D}"/>
          </ac:picMkLst>
        </pc:picChg>
        <pc:picChg chg="add del mod">
          <ac:chgData name="Erika Kazdova (2326505)" userId="S::2326505@student.uwtsd.ac.uk::6f3d16a2-4724-4514-a19b-cf09e3b75841" providerId="AD" clId="Web-{12513744-8E8E-5310-767D-076E0F1FA951}" dt="2025-11-24T14:29:24.598" v="26"/>
          <ac:picMkLst>
            <pc:docMk/>
            <pc:sldMk cId="2624697470" sldId="269"/>
            <ac:picMk id="8" creationId="{D283BAC4-212B-8E54-2601-7B785F04BA56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21:18.378" v="616" actId="1076"/>
          <ac:picMkLst>
            <pc:docMk/>
            <pc:sldMk cId="2624697470" sldId="269"/>
            <ac:picMk id="9" creationId="{BECD4359-33E4-5FFC-086C-68319E0638C6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4:38:12.538" v="95" actId="1076"/>
          <ac:picMkLst>
            <pc:docMk/>
            <pc:sldMk cId="2624697470" sldId="269"/>
            <ac:picMk id="10" creationId="{12DFF2C4-C42E-4DB3-348B-1C71E7FD2213}"/>
          </ac:picMkLst>
        </pc:picChg>
        <pc:picChg chg="add mod">
          <ac:chgData name="Erika Kazdova (2326505)" userId="S::2326505@student.uwtsd.ac.uk::6f3d16a2-4724-4514-a19b-cf09e3b75841" providerId="AD" clId="Web-{12513744-8E8E-5310-767D-076E0F1FA951}" dt="2025-11-24T15:10:30.109" v="505" actId="1076"/>
          <ac:picMkLst>
            <pc:docMk/>
            <pc:sldMk cId="2624697470" sldId="269"/>
            <ac:picMk id="12" creationId="{9378113D-F04C-2F47-0E14-D17D621C97F1}"/>
          </ac:picMkLst>
        </pc:picChg>
      </pc:sldChg>
      <pc:sldChg chg="addSp delSp modSp new del mod modTransition setBg">
        <pc:chgData name="Erika Kazdova (2326505)" userId="S::2326505@student.uwtsd.ac.uk::6f3d16a2-4724-4514-a19b-cf09e3b75841" providerId="AD" clId="Web-{12513744-8E8E-5310-767D-076E0F1FA951}" dt="2025-11-24T15:23:07.020" v="628"/>
        <pc:sldMkLst>
          <pc:docMk/>
          <pc:sldMk cId="990179906" sldId="270"/>
        </pc:sldMkLst>
        <pc:spChg chg="del">
          <ac:chgData name="Erika Kazdova (2326505)" userId="S::2326505@student.uwtsd.ac.uk::6f3d16a2-4724-4514-a19b-cf09e3b75841" providerId="AD" clId="Web-{12513744-8E8E-5310-767D-076E0F1FA951}" dt="2025-11-24T14:30:27.661" v="35"/>
          <ac:spMkLst>
            <pc:docMk/>
            <pc:sldMk cId="990179906" sldId="270"/>
            <ac:spMk id="2" creationId="{06C2D352-0942-079F-410D-6943F8D71A85}"/>
          </ac:spMkLst>
        </pc:spChg>
        <pc:spChg chg="del">
          <ac:chgData name="Erika Kazdova (2326505)" userId="S::2326505@student.uwtsd.ac.uk::6f3d16a2-4724-4514-a19b-cf09e3b75841" providerId="AD" clId="Web-{12513744-8E8E-5310-767D-076E0F1FA951}" dt="2025-11-24T14:29:47.817" v="28"/>
          <ac:spMkLst>
            <pc:docMk/>
            <pc:sldMk cId="990179906" sldId="270"/>
            <ac:spMk id="3" creationId="{92EB0105-114D-04C7-C802-4925A5F0607B}"/>
          </ac:spMkLst>
        </pc:spChg>
        <pc:spChg chg="add">
          <ac:chgData name="Erika Kazdova (2326505)" userId="S::2326505@student.uwtsd.ac.uk::6f3d16a2-4724-4514-a19b-cf09e3b75841" providerId="AD" clId="Web-{12513744-8E8E-5310-767D-076E0F1FA951}" dt="2025-11-24T14:30:27.661" v="35"/>
          <ac:spMkLst>
            <pc:docMk/>
            <pc:sldMk cId="990179906" sldId="270"/>
            <ac:spMk id="9" creationId="{32BC26D8-82FB-445E-AA49-62A77D7C1EE0}"/>
          </ac:spMkLst>
        </pc:spChg>
        <pc:spChg chg="add">
          <ac:chgData name="Erika Kazdova (2326505)" userId="S::2326505@student.uwtsd.ac.uk::6f3d16a2-4724-4514-a19b-cf09e3b75841" providerId="AD" clId="Web-{12513744-8E8E-5310-767D-076E0F1FA951}" dt="2025-11-24T14:30:27.661" v="35"/>
          <ac:spMkLst>
            <pc:docMk/>
            <pc:sldMk cId="990179906" sldId="270"/>
            <ac:spMk id="11" creationId="{CB44330D-EA18-4254-AA95-EB49948539B8}"/>
          </ac:spMkLst>
        </pc:spChg>
        <pc:picChg chg="add mod ord">
          <ac:chgData name="Erika Kazdova (2326505)" userId="S::2326505@student.uwtsd.ac.uk::6f3d16a2-4724-4514-a19b-cf09e3b75841" providerId="AD" clId="Web-{12513744-8E8E-5310-767D-076E0F1FA951}" dt="2025-11-24T14:30:27.661" v="35"/>
          <ac:picMkLst>
            <pc:docMk/>
            <pc:sldMk cId="990179906" sldId="270"/>
            <ac:picMk id="4" creationId="{0B499591-BA94-0010-63DB-6B2F92107684}"/>
          </ac:picMkLst>
        </pc:picChg>
      </pc:sldChg>
    </pc:docChg>
  </pc:docChgLst>
  <pc:docChgLst>
    <pc:chgData name="Erika Kazdova (2326505)" userId="S::2326505@student.uwtsd.ac.uk::6f3d16a2-4724-4514-a19b-cf09e3b75841" providerId="AD" clId="Web-{B07B64C8-9F5D-AE63-AB01-19BF56D7B251}"/>
    <pc:docChg chg="modSld">
      <pc:chgData name="Erika Kazdova (2326505)" userId="S::2326505@student.uwtsd.ac.uk::6f3d16a2-4724-4514-a19b-cf09e3b75841" providerId="AD" clId="Web-{B07B64C8-9F5D-AE63-AB01-19BF56D7B251}" dt="2025-11-20T22:21:59.635" v="4" actId="20577"/>
      <pc:docMkLst>
        <pc:docMk/>
      </pc:docMkLst>
      <pc:sldChg chg="modSp">
        <pc:chgData name="Erika Kazdova (2326505)" userId="S::2326505@student.uwtsd.ac.uk::6f3d16a2-4724-4514-a19b-cf09e3b75841" providerId="AD" clId="Web-{B07B64C8-9F5D-AE63-AB01-19BF56D7B251}" dt="2025-11-20T22:21:59.635" v="4" actId="20577"/>
        <pc:sldMkLst>
          <pc:docMk/>
          <pc:sldMk cId="3956376605" sldId="260"/>
        </pc:sldMkLst>
      </pc:sldChg>
    </pc:docChg>
  </pc:docChgLst>
  <pc:docChgLst>
    <pc:chgData name="Erika Kazdova (2326505)" userId="S::2326505@student.uwtsd.ac.uk::6f3d16a2-4724-4514-a19b-cf09e3b75841" providerId="AD" clId="Web-{F05F87CB-7F75-1371-2B5B-62E23AF9FDE4}"/>
    <pc:docChg chg="modSld">
      <pc:chgData name="Erika Kazdova (2326505)" userId="S::2326505@student.uwtsd.ac.uk::6f3d16a2-4724-4514-a19b-cf09e3b75841" providerId="AD" clId="Web-{F05F87CB-7F75-1371-2B5B-62E23AF9FDE4}" dt="2025-11-23T21:16:11.967" v="4" actId="1076"/>
      <pc:docMkLst>
        <pc:docMk/>
      </pc:docMkLst>
      <pc:sldChg chg="modSp">
        <pc:chgData name="Erika Kazdova (2326505)" userId="S::2326505@student.uwtsd.ac.uk::6f3d16a2-4724-4514-a19b-cf09e3b75841" providerId="AD" clId="Web-{F05F87CB-7F75-1371-2B5B-62E23AF9FDE4}" dt="2025-11-23T21:16:11.967" v="4" actId="1076"/>
        <pc:sldMkLst>
          <pc:docMk/>
          <pc:sldMk cId="1631615420" sldId="257"/>
        </pc:sldMkLst>
        <pc:spChg chg="mod">
          <ac:chgData name="Erika Kazdova (2326505)" userId="S::2326505@student.uwtsd.ac.uk::6f3d16a2-4724-4514-a19b-cf09e3b75841" providerId="AD" clId="Web-{F05F87CB-7F75-1371-2B5B-62E23AF9FDE4}" dt="2025-11-23T21:16:11.967" v="4" actId="1076"/>
          <ac:spMkLst>
            <pc:docMk/>
            <pc:sldMk cId="1631615420" sldId="257"/>
            <ac:spMk id="2" creationId="{8BA970F3-E92D-182F-83D7-FBD584B42009}"/>
          </ac:spMkLst>
        </pc:spChg>
      </pc:sldChg>
    </pc:docChg>
  </pc:docChgLst>
  <pc:docChgLst>
    <pc:chgData name="Erika Kazdova (2326505)" userId="S::2326505@student.uwtsd.ac.uk::6f3d16a2-4724-4514-a19b-cf09e3b75841" providerId="AD" clId="Web-{A212672D-C905-D054-F9E0-E57E347A17DB}"/>
    <pc:docChg chg="mod addSld modSld addMainMaster delMainMaster">
      <pc:chgData name="Erika Kazdova (2326505)" userId="S::2326505@student.uwtsd.ac.uk::6f3d16a2-4724-4514-a19b-cf09e3b75841" providerId="AD" clId="Web-{A212672D-C905-D054-F9E0-E57E347A17DB}" dt="2025-11-20T22:03:01.006" v="598" actId="20577"/>
      <pc:docMkLst>
        <pc:docMk/>
      </pc:docMkLst>
      <pc:sldChg chg="addSp delSp modSp mod setBg modClrScheme delDesignElem chgLayout">
        <pc:chgData name="Erika Kazdova (2326505)" userId="S::2326505@student.uwtsd.ac.uk::6f3d16a2-4724-4514-a19b-cf09e3b75841" providerId="AD" clId="Web-{A212672D-C905-D054-F9E0-E57E347A17DB}" dt="2025-11-20T21:50:50.572" v="585" actId="20577"/>
        <pc:sldMkLst>
          <pc:docMk/>
          <pc:sldMk cId="109857222" sldId="256"/>
        </pc:sldMkLst>
        <pc:spChg chg="mod ord">
          <ac:chgData name="Erika Kazdova (2326505)" userId="S::2326505@student.uwtsd.ac.uk::6f3d16a2-4724-4514-a19b-cf09e3b75841" providerId="AD" clId="Web-{A212672D-C905-D054-F9E0-E57E347A17DB}" dt="2025-11-20T21:50:50.572" v="585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Erika Kazdova (2326505)" userId="S::2326505@student.uwtsd.ac.uk::6f3d16a2-4724-4514-a19b-cf09e3b75841" providerId="AD" clId="Web-{A212672D-C905-D054-F9E0-E57E347A17DB}" dt="2025-11-20T21:02:39.509" v="97" actId="1076"/>
          <ac:spMkLst>
            <pc:docMk/>
            <pc:sldMk cId="109857222" sldId="256"/>
            <ac:spMk id="6" creationId="{CF64258D-77A5-612E-953F-8E864810381B}"/>
          </ac:spMkLst>
        </pc:spChg>
        <pc:spChg chg="add del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09857222" sldId="256"/>
            <ac:spMk id="11" creationId="{6234BCC6-39B9-47D9-8BF8-C665401AE23C}"/>
          </ac:spMkLst>
        </pc:spChg>
        <pc:spChg chg="add del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09857222" sldId="256"/>
            <ac:spMk id="13" creationId="{72A9CE9D-DAC3-40AF-B504-78A64A909F9D}"/>
          </ac:spMkLst>
        </pc:spChg>
        <pc:spChg chg="add del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09857222" sldId="256"/>
            <ac:spMk id="15" creationId="{506D7452-6CDE-4381-86CE-07B2459383D5}"/>
          </ac:spMkLst>
        </pc:spChg>
        <pc:spChg chg="add del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09857222" sldId="256"/>
            <ac:spMk id="17" creationId="{762DA937-8B55-4317-BD32-98D7AF30E39E}"/>
          </ac:spMkLst>
        </pc:spChg>
        <pc:picChg chg="add mod">
          <ac:chgData name="Erika Kazdova (2326505)" userId="S::2326505@student.uwtsd.ac.uk::6f3d16a2-4724-4514-a19b-cf09e3b75841" providerId="AD" clId="Web-{A212672D-C905-D054-F9E0-E57E347A17DB}" dt="2025-11-20T21:02:00.086" v="90"/>
          <ac:picMkLst>
            <pc:docMk/>
            <pc:sldMk cId="109857222" sldId="256"/>
            <ac:picMk id="4" creationId="{42DDD0D5-C24C-C885-EA53-5524D0919939}"/>
          </ac:picMkLst>
        </pc:picChg>
        <pc:picChg chg="add mod">
          <ac:chgData name="Erika Kazdova (2326505)" userId="S::2326505@student.uwtsd.ac.uk::6f3d16a2-4724-4514-a19b-cf09e3b75841" providerId="AD" clId="Web-{A212672D-C905-D054-F9E0-E57E347A17DB}" dt="2025-11-20T21:02:00.086" v="90"/>
          <ac:picMkLst>
            <pc:docMk/>
            <pc:sldMk cId="109857222" sldId="256"/>
            <ac:picMk id="5" creationId="{472FE8A3-F395-801C-58D3-58097C087422}"/>
          </ac:picMkLst>
        </pc:picChg>
        <pc:picChg chg="add mod">
          <ac:chgData name="Erika Kazdova (2326505)" userId="S::2326505@student.uwtsd.ac.uk::6f3d16a2-4724-4514-a19b-cf09e3b75841" providerId="AD" clId="Web-{A212672D-C905-D054-F9E0-E57E347A17DB}" dt="2025-11-20T21:47:46.159" v="567" actId="1076"/>
          <ac:picMkLst>
            <pc:docMk/>
            <pc:sldMk cId="109857222" sldId="256"/>
            <ac:picMk id="9" creationId="{80952AD6-E5A6-62AE-DEAE-949BBB262C54}"/>
          </ac:picMkLst>
        </pc:picChg>
      </pc:sldChg>
      <pc:sldChg chg="addSp delSp modSp new mod setBg modClrScheme delDesignElem chgLayout">
        <pc:chgData name="Erika Kazdova (2326505)" userId="S::2326505@student.uwtsd.ac.uk::6f3d16a2-4724-4514-a19b-cf09e3b75841" providerId="AD" clId="Web-{A212672D-C905-D054-F9E0-E57E347A17DB}" dt="2025-11-20T21:30:25.297" v="417"/>
        <pc:sldMkLst>
          <pc:docMk/>
          <pc:sldMk cId="1631615420" sldId="257"/>
        </pc:sldMkLst>
        <pc:spChg chg="mod ord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631615420" sldId="257"/>
            <ac:spMk id="2" creationId="{8BA970F3-E92D-182F-83D7-FBD584B42009}"/>
          </ac:spMkLst>
        </pc:spChg>
        <pc:spChg chg="add mod">
          <ac:chgData name="Erika Kazdova (2326505)" userId="S::2326505@student.uwtsd.ac.uk::6f3d16a2-4724-4514-a19b-cf09e3b75841" providerId="AD" clId="Web-{A212672D-C905-D054-F9E0-E57E347A17DB}" dt="2025-11-20T21:12:00.041" v="158"/>
          <ac:spMkLst>
            <pc:docMk/>
            <pc:sldMk cId="1631615420" sldId="257"/>
            <ac:spMk id="6" creationId="{79975441-6E35-9FF7-69CF-A8984E0280E1}"/>
          </ac:spMkLst>
        </pc:spChg>
        <pc:spChg chg="add mod">
          <ac:chgData name="Erika Kazdova (2326505)" userId="S::2326505@student.uwtsd.ac.uk::6f3d16a2-4724-4514-a19b-cf09e3b75841" providerId="AD" clId="Web-{A212672D-C905-D054-F9E0-E57E347A17DB}" dt="2025-11-20T21:12:00.041" v="158"/>
          <ac:spMkLst>
            <pc:docMk/>
            <pc:sldMk cId="1631615420" sldId="257"/>
            <ac:spMk id="9" creationId="{D9E43E63-60BE-337C-8355-0551F66A1CE6}"/>
          </ac:spMkLst>
        </pc:spChg>
        <pc:spChg chg="add del mod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1631615420" sldId="257"/>
            <ac:spMk id="14" creationId="{DC35A348-C5D6-4112-9FDD-93A493B010B5}"/>
          </ac:spMkLst>
        </pc:spChg>
        <pc:grpChg chg="add del">
          <ac:chgData name="Erika Kazdova (2326505)" userId="S::2326505@student.uwtsd.ac.uk::6f3d16a2-4724-4514-a19b-cf09e3b75841" providerId="AD" clId="Web-{A212672D-C905-D054-F9E0-E57E347A17DB}" dt="2025-11-20T21:30:25.297" v="417"/>
          <ac:grpSpMkLst>
            <pc:docMk/>
            <pc:sldMk cId="1631615420" sldId="257"/>
            <ac:grpSpMk id="16" creationId="{AC0B7807-0C83-4963-821A-69B172722E49}"/>
          </ac:grpSpMkLst>
        </pc:grpChg>
        <pc:picChg chg="add mod ord">
          <ac:chgData name="Erika Kazdova (2326505)" userId="S::2326505@student.uwtsd.ac.uk::6f3d16a2-4724-4514-a19b-cf09e3b75841" providerId="AD" clId="Web-{A212672D-C905-D054-F9E0-E57E347A17DB}" dt="2025-11-20T21:12:00.041" v="158"/>
          <ac:picMkLst>
            <pc:docMk/>
            <pc:sldMk cId="1631615420" sldId="257"/>
            <ac:picMk id="4" creationId="{41216E19-62A0-BC3C-A544-B2D82AD1BFE4}"/>
          </ac:picMkLst>
        </pc:picChg>
        <pc:picChg chg="add mod">
          <ac:chgData name="Erika Kazdova (2326505)" userId="S::2326505@student.uwtsd.ac.uk::6f3d16a2-4724-4514-a19b-cf09e3b75841" providerId="AD" clId="Web-{A212672D-C905-D054-F9E0-E57E347A17DB}" dt="2025-11-20T21:12:00.041" v="158"/>
          <ac:picMkLst>
            <pc:docMk/>
            <pc:sldMk cId="1631615420" sldId="257"/>
            <ac:picMk id="5" creationId="{C67C4F28-34CE-C9BA-E856-654D4C0E5FFE}"/>
          </ac:picMkLst>
        </pc:picChg>
        <pc:picChg chg="add mod ord">
          <ac:chgData name="Erika Kazdova (2326505)" userId="S::2326505@student.uwtsd.ac.uk::6f3d16a2-4724-4514-a19b-cf09e3b75841" providerId="AD" clId="Web-{A212672D-C905-D054-F9E0-E57E347A17DB}" dt="2025-11-20T21:12:00.041" v="158"/>
          <ac:picMkLst>
            <pc:docMk/>
            <pc:sldMk cId="1631615420" sldId="257"/>
            <ac:picMk id="8" creationId="{601E5497-77C2-A20E-F1DD-7BC6DCD6BD88}"/>
          </ac:picMkLst>
        </pc:picChg>
      </pc:sldChg>
      <pc:sldChg chg="addSp delSp modSp new mod setBg modClrScheme chgLayout">
        <pc:chgData name="Erika Kazdova (2326505)" userId="S::2326505@student.uwtsd.ac.uk::6f3d16a2-4724-4514-a19b-cf09e3b75841" providerId="AD" clId="Web-{A212672D-C905-D054-F9E0-E57E347A17DB}" dt="2025-11-20T21:35:06.354" v="494" actId="20577"/>
        <pc:sldMkLst>
          <pc:docMk/>
          <pc:sldMk cId="2780588642" sldId="258"/>
        </pc:sldMkLst>
        <pc:spChg chg="mod ord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2780588642" sldId="258"/>
            <ac:spMk id="2" creationId="{C6F2F114-4FE8-3760-0F1F-AD007F4F16BF}"/>
          </ac:spMkLst>
        </pc:spChg>
        <pc:spChg chg="mod ord">
          <ac:chgData name="Erika Kazdova (2326505)" userId="S::2326505@student.uwtsd.ac.uk::6f3d16a2-4724-4514-a19b-cf09e3b75841" providerId="AD" clId="Web-{A212672D-C905-D054-F9E0-E57E347A17DB}" dt="2025-11-20T21:35:06.354" v="494" actId="20577"/>
          <ac:spMkLst>
            <pc:docMk/>
            <pc:sldMk cId="2780588642" sldId="258"/>
            <ac:spMk id="3" creationId="{98E6E840-B89E-02F3-8EBD-97C9B70DE164}"/>
          </ac:spMkLst>
        </pc:spChg>
      </pc:sldChg>
      <pc:sldChg chg="addSp modSp new mod setBg modClrScheme chgLayout">
        <pc:chgData name="Erika Kazdova (2326505)" userId="S::2326505@student.uwtsd.ac.uk::6f3d16a2-4724-4514-a19b-cf09e3b75841" providerId="AD" clId="Web-{A212672D-C905-D054-F9E0-E57E347A17DB}" dt="2025-11-20T21:32:42.959" v="427"/>
        <pc:sldMkLst>
          <pc:docMk/>
          <pc:sldMk cId="2186160239" sldId="259"/>
        </pc:sldMkLst>
        <pc:spChg chg="mod ord">
          <ac:chgData name="Erika Kazdova (2326505)" userId="S::2326505@student.uwtsd.ac.uk::6f3d16a2-4724-4514-a19b-cf09e3b75841" providerId="AD" clId="Web-{A212672D-C905-D054-F9E0-E57E347A17DB}" dt="2025-11-20T21:31:47.879" v="421" actId="20577"/>
          <ac:spMkLst>
            <pc:docMk/>
            <pc:sldMk cId="2186160239" sldId="259"/>
            <ac:spMk id="2" creationId="{37FC6A76-E613-690D-9E6C-799B932236A5}"/>
          </ac:spMkLst>
        </pc:spChg>
        <pc:spChg chg="mod ord">
          <ac:chgData name="Erika Kazdova (2326505)" userId="S::2326505@student.uwtsd.ac.uk::6f3d16a2-4724-4514-a19b-cf09e3b75841" providerId="AD" clId="Web-{A212672D-C905-D054-F9E0-E57E347A17DB}" dt="2025-11-20T21:32:42.959" v="427"/>
          <ac:spMkLst>
            <pc:docMk/>
            <pc:sldMk cId="2186160239" sldId="259"/>
            <ac:spMk id="3" creationId="{DCA61B7A-365D-B730-F956-34E5B93731A9}"/>
          </ac:spMkLst>
        </pc:spChg>
        <pc:spChg chg="add mod">
          <ac:chgData name="Erika Kazdova (2326505)" userId="S::2326505@student.uwtsd.ac.uk::6f3d16a2-4724-4514-a19b-cf09e3b75841" providerId="AD" clId="Web-{A212672D-C905-D054-F9E0-E57E347A17DB}" dt="2025-11-20T21:28:14.211" v="408" actId="1076"/>
          <ac:spMkLst>
            <pc:docMk/>
            <pc:sldMk cId="2186160239" sldId="259"/>
            <ac:spMk id="5" creationId="{3E27E46F-C7CC-B36E-43F3-D1F98DD26BEF}"/>
          </ac:spMkLst>
        </pc:spChg>
        <pc:picChg chg="add mod">
          <ac:chgData name="Erika Kazdova (2326505)" userId="S::2326505@student.uwtsd.ac.uk::6f3d16a2-4724-4514-a19b-cf09e3b75841" providerId="AD" clId="Web-{A212672D-C905-D054-F9E0-E57E347A17DB}" dt="2025-11-20T21:31:29.394" v="420" actId="14100"/>
          <ac:picMkLst>
            <pc:docMk/>
            <pc:sldMk cId="2186160239" sldId="259"/>
            <ac:picMk id="4" creationId="{0C874011-8B59-481A-7B1B-2DE3B6123C02}"/>
          </ac:picMkLst>
        </pc:picChg>
        <pc:picChg chg="add mod">
          <ac:chgData name="Erika Kazdova (2326505)" userId="S::2326505@student.uwtsd.ac.uk::6f3d16a2-4724-4514-a19b-cf09e3b75841" providerId="AD" clId="Web-{A212672D-C905-D054-F9E0-E57E347A17DB}" dt="2025-11-20T21:29:15.950" v="415" actId="14100"/>
          <ac:picMkLst>
            <pc:docMk/>
            <pc:sldMk cId="2186160239" sldId="259"/>
            <ac:picMk id="7" creationId="{47984517-B97E-C164-F59D-7E5EE093D5EE}"/>
          </ac:picMkLst>
        </pc:picChg>
      </pc:sldChg>
      <pc:sldChg chg="modSp new mod modClrScheme chgLayout">
        <pc:chgData name="Erika Kazdova (2326505)" userId="S::2326505@student.uwtsd.ac.uk::6f3d16a2-4724-4514-a19b-cf09e3b75841" providerId="AD" clId="Web-{A212672D-C905-D054-F9E0-E57E347A17DB}" dt="2025-11-20T22:03:01.006" v="598" actId="20577"/>
        <pc:sldMkLst>
          <pc:docMk/>
          <pc:sldMk cId="3956376605" sldId="260"/>
        </pc:sldMkLst>
        <pc:spChg chg="mod ord">
          <ac:chgData name="Erika Kazdova (2326505)" userId="S::2326505@student.uwtsd.ac.uk::6f3d16a2-4724-4514-a19b-cf09e3b75841" providerId="AD" clId="Web-{A212672D-C905-D054-F9E0-E57E347A17DB}" dt="2025-11-20T21:30:25.297" v="417"/>
          <ac:spMkLst>
            <pc:docMk/>
            <pc:sldMk cId="3956376605" sldId="260"/>
            <ac:spMk id="2" creationId="{BE4A7D8E-1D1B-981F-3A0F-E476A78B4200}"/>
          </ac:spMkLst>
        </pc:spChg>
      </pc:sldChg>
      <pc:sldChg chg="addSp delSp modSp new mod modClrScheme chgLayout">
        <pc:chgData name="Erika Kazdova (2326505)" userId="S::2326505@student.uwtsd.ac.uk::6f3d16a2-4724-4514-a19b-cf09e3b75841" providerId="AD" clId="Web-{A212672D-C905-D054-F9E0-E57E347A17DB}" dt="2025-11-20T21:57:38.419" v="591"/>
        <pc:sldMkLst>
          <pc:docMk/>
          <pc:sldMk cId="770904766" sldId="261"/>
        </pc:sldMkLst>
        <pc:spChg chg="mod ord">
          <ac:chgData name="Erika Kazdova (2326505)" userId="S::2326505@student.uwtsd.ac.uk::6f3d16a2-4724-4514-a19b-cf09e3b75841" providerId="AD" clId="Web-{A212672D-C905-D054-F9E0-E57E347A17DB}" dt="2025-11-20T21:33:21.976" v="440" actId="20577"/>
          <ac:spMkLst>
            <pc:docMk/>
            <pc:sldMk cId="770904766" sldId="261"/>
            <ac:spMk id="2" creationId="{B53290D1-3AF9-7BDA-FF6F-F4F0DAEC2E71}"/>
          </ac:spMkLst>
        </pc:spChg>
      </pc:sldChg>
      <pc:sldChg chg="modSp new mod modClrScheme chgLayout">
        <pc:chgData name="Erika Kazdova (2326505)" userId="S::2326505@student.uwtsd.ac.uk::6f3d16a2-4724-4514-a19b-cf09e3b75841" providerId="AD" clId="Web-{A212672D-C905-D054-F9E0-E57E347A17DB}" dt="2025-11-20T21:33:48.571" v="457" actId="20577"/>
        <pc:sldMkLst>
          <pc:docMk/>
          <pc:sldMk cId="2532429715" sldId="262"/>
        </pc:sldMkLst>
      </pc:sldChg>
      <pc:sldChg chg="modSp new">
        <pc:chgData name="Erika Kazdova (2326505)" userId="S::2326505@student.uwtsd.ac.uk::6f3d16a2-4724-4514-a19b-cf09e3b75841" providerId="AD" clId="Web-{A212672D-C905-D054-F9E0-E57E347A17DB}" dt="2025-11-20T21:36:37.325" v="555" actId="20577"/>
        <pc:sldMkLst>
          <pc:docMk/>
          <pc:sldMk cId="1698934323" sldId="265"/>
        </pc:sldMkLst>
        <pc:spChg chg="mod">
          <ac:chgData name="Erika Kazdova (2326505)" userId="S::2326505@student.uwtsd.ac.uk::6f3d16a2-4724-4514-a19b-cf09e3b75841" providerId="AD" clId="Web-{A212672D-C905-D054-F9E0-E57E347A17DB}" dt="2025-11-20T21:36:37.325" v="555" actId="20577"/>
          <ac:spMkLst>
            <pc:docMk/>
            <pc:sldMk cId="1698934323" sldId="265"/>
            <ac:spMk id="2" creationId="{74859BFF-2E4D-CAFB-A40F-BAB82CEE76C5}"/>
          </ac:spMkLst>
        </pc:spChg>
      </pc:sldChg>
      <pc:sldMasterChg chg="add del addSldLayout delSldLayout">
        <pc:chgData name="Erika Kazdova (2326505)" userId="S::2326505@student.uwtsd.ac.uk::6f3d16a2-4724-4514-a19b-cf09e3b75841" providerId="AD" clId="Web-{A212672D-C905-D054-F9E0-E57E347A17DB}" dt="2025-11-20T21:30:25.297" v="417"/>
        <pc:sldMasterMkLst>
          <pc:docMk/>
          <pc:sldMasterMk cId="2460954070" sldId="2147483660"/>
        </pc:sldMasterMkLst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rika Kazdova (2326505)" userId="S::2326505@student.uwtsd.ac.uk::6f3d16a2-4724-4514-a19b-cf09e3b75841" providerId="AD" clId="Web-{A212672D-C905-D054-F9E0-E57E347A17DB}" dt="2025-11-20T21:30:25.297" v="41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Erika Kazdova (2326505)" userId="S::2326505@student.uwtsd.ac.uk::6f3d16a2-4724-4514-a19b-cf09e3b75841" providerId="AD" clId="Web-{1A8D7E1E-9431-B591-0A16-539FBCAEB3BF}"/>
    <pc:docChg chg="modSld">
      <pc:chgData name="Erika Kazdova (2326505)" userId="S::2326505@student.uwtsd.ac.uk::6f3d16a2-4724-4514-a19b-cf09e3b75841" providerId="AD" clId="Web-{1A8D7E1E-9431-B591-0A16-539FBCAEB3BF}" dt="2025-11-22T17:12:22.816" v="33" actId="20577"/>
      <pc:docMkLst>
        <pc:docMk/>
      </pc:docMkLst>
      <pc:sldChg chg="modSp">
        <pc:chgData name="Erika Kazdova (2326505)" userId="S::2326505@student.uwtsd.ac.uk::6f3d16a2-4724-4514-a19b-cf09e3b75841" providerId="AD" clId="Web-{1A8D7E1E-9431-B591-0A16-539FBCAEB3BF}" dt="2025-11-22T17:12:22.816" v="33" actId="20577"/>
        <pc:sldMkLst>
          <pc:docMk/>
          <pc:sldMk cId="3956376605" sldId="260"/>
        </pc:sldMkLst>
      </pc:sldChg>
    </pc:docChg>
  </pc:docChgLst>
  <pc:docChgLst>
    <pc:chgData name="Erika Kazdova (2326505)" userId="S::2326505@student.uwtsd.ac.uk::6f3d16a2-4724-4514-a19b-cf09e3b75841" providerId="AD" clId="Web-{DC2DA15D-99A0-772C-513D-6F7622DB4729}"/>
    <pc:docChg chg="addSld delSld modSld">
      <pc:chgData name="Erika Kazdova (2326505)" userId="S::2326505@student.uwtsd.ac.uk::6f3d16a2-4724-4514-a19b-cf09e3b75841" providerId="AD" clId="Web-{DC2DA15D-99A0-772C-513D-6F7622DB4729}" dt="2025-11-23T14:58:23.921" v="143" actId="20577"/>
      <pc:docMkLst>
        <pc:docMk/>
      </pc:docMkLst>
      <pc:sldChg chg="modSp">
        <pc:chgData name="Erika Kazdova (2326505)" userId="S::2326505@student.uwtsd.ac.uk::6f3d16a2-4724-4514-a19b-cf09e3b75841" providerId="AD" clId="Web-{DC2DA15D-99A0-772C-513D-6F7622DB4729}" dt="2025-11-23T14:58:23.921" v="143" actId="20577"/>
        <pc:sldMkLst>
          <pc:docMk/>
          <pc:sldMk cId="2780588642" sldId="258"/>
        </pc:sldMkLst>
        <pc:spChg chg="mod">
          <ac:chgData name="Erika Kazdova (2326505)" userId="S::2326505@student.uwtsd.ac.uk::6f3d16a2-4724-4514-a19b-cf09e3b75841" providerId="AD" clId="Web-{DC2DA15D-99A0-772C-513D-6F7622DB4729}" dt="2025-11-23T14:58:23.921" v="143" actId="20577"/>
          <ac:spMkLst>
            <pc:docMk/>
            <pc:sldMk cId="2780588642" sldId="258"/>
            <ac:spMk id="3" creationId="{98E6E840-B89E-02F3-8EBD-97C9B70DE164}"/>
          </ac:spMkLst>
        </pc:spChg>
      </pc:sldChg>
      <pc:sldChg chg="modSp">
        <pc:chgData name="Erika Kazdova (2326505)" userId="S::2326505@student.uwtsd.ac.uk::6f3d16a2-4724-4514-a19b-cf09e3b75841" providerId="AD" clId="Web-{DC2DA15D-99A0-772C-513D-6F7622DB4729}" dt="2025-11-23T14:47:30.128" v="111" actId="20577"/>
        <pc:sldMkLst>
          <pc:docMk/>
          <pc:sldMk cId="3956376605" sldId="260"/>
        </pc:sldMkLst>
        <pc:spChg chg="mod">
          <ac:chgData name="Erika Kazdova (2326505)" userId="S::2326505@student.uwtsd.ac.uk::6f3d16a2-4724-4514-a19b-cf09e3b75841" providerId="AD" clId="Web-{DC2DA15D-99A0-772C-513D-6F7622DB4729}" dt="2025-11-23T14:47:30.128" v="111" actId="20577"/>
          <ac:spMkLst>
            <pc:docMk/>
            <pc:sldMk cId="3956376605" sldId="260"/>
            <ac:spMk id="2" creationId="{BE4A7D8E-1D1B-981F-3A0F-E476A78B4200}"/>
          </ac:spMkLst>
        </pc:spChg>
      </pc:sldChg>
      <pc:sldChg chg="addSp modSp">
        <pc:chgData name="Erika Kazdova (2326505)" userId="S::2326505@student.uwtsd.ac.uk::6f3d16a2-4724-4514-a19b-cf09e3b75841" providerId="AD" clId="Web-{DC2DA15D-99A0-772C-513D-6F7622DB4729}" dt="2025-11-23T14:33:01.774" v="19" actId="1076"/>
        <pc:sldMkLst>
          <pc:docMk/>
          <pc:sldMk cId="770904766" sldId="261"/>
        </pc:sldMkLst>
        <pc:spChg chg="mod">
          <ac:chgData name="Erika Kazdova (2326505)" userId="S::2326505@student.uwtsd.ac.uk::6f3d16a2-4724-4514-a19b-cf09e3b75841" providerId="AD" clId="Web-{DC2DA15D-99A0-772C-513D-6F7622DB4729}" dt="2025-11-23T14:32:43.055" v="17" actId="14100"/>
          <ac:spMkLst>
            <pc:docMk/>
            <pc:sldMk cId="770904766" sldId="261"/>
            <ac:spMk id="2" creationId="{B53290D1-3AF9-7BDA-FF6F-F4F0DAEC2E71}"/>
          </ac:spMkLst>
        </pc:spChg>
        <pc:picChg chg="mod">
          <ac:chgData name="Erika Kazdova (2326505)" userId="S::2326505@student.uwtsd.ac.uk::6f3d16a2-4724-4514-a19b-cf09e3b75841" providerId="AD" clId="Web-{DC2DA15D-99A0-772C-513D-6F7622DB4729}" dt="2025-11-23T14:33:01.774" v="19" actId="1076"/>
          <ac:picMkLst>
            <pc:docMk/>
            <pc:sldMk cId="770904766" sldId="261"/>
            <ac:picMk id="4" creationId="{015C38FA-5458-CB1C-A3EF-CC7DC92218DB}"/>
          </ac:picMkLst>
        </pc:picChg>
        <pc:picChg chg="add mod">
          <ac:chgData name="Erika Kazdova (2326505)" userId="S::2326505@student.uwtsd.ac.uk::6f3d16a2-4724-4514-a19b-cf09e3b75841" providerId="AD" clId="Web-{DC2DA15D-99A0-772C-513D-6F7622DB4729}" dt="2025-11-23T14:32:55.961" v="18" actId="1076"/>
          <ac:picMkLst>
            <pc:docMk/>
            <pc:sldMk cId="770904766" sldId="261"/>
            <ac:picMk id="5" creationId="{A6F82EA9-E649-A9B8-3B74-3FBBD3B6D487}"/>
          </ac:picMkLst>
        </pc:picChg>
      </pc:sldChg>
      <pc:sldChg chg="addSp delSp modSp">
        <pc:chgData name="Erika Kazdova (2326505)" userId="S::2326505@student.uwtsd.ac.uk::6f3d16a2-4724-4514-a19b-cf09e3b75841" providerId="AD" clId="Web-{DC2DA15D-99A0-772C-513D-6F7622DB4729}" dt="2025-11-23T14:57:01.679" v="133" actId="20577"/>
        <pc:sldMkLst>
          <pc:docMk/>
          <pc:sldMk cId="2532429715" sldId="262"/>
        </pc:sldMkLst>
        <pc:spChg chg="del">
          <ac:chgData name="Erika Kazdova (2326505)" userId="S::2326505@student.uwtsd.ac.uk::6f3d16a2-4724-4514-a19b-cf09e3b75841" providerId="AD" clId="Web-{DC2DA15D-99A0-772C-513D-6F7622DB4729}" dt="2025-11-23T14:54:14.156" v="122"/>
          <ac:spMkLst>
            <pc:docMk/>
            <pc:sldMk cId="2532429715" sldId="262"/>
            <ac:spMk id="2" creationId="{A7982C94-E109-473D-7C77-71FBC0E80231}"/>
          </ac:spMkLst>
        </pc:spChg>
        <pc:spChg chg="add del mod">
          <ac:chgData name="Erika Kazdova (2326505)" userId="S::2326505@student.uwtsd.ac.uk::6f3d16a2-4724-4514-a19b-cf09e3b75841" providerId="AD" clId="Web-{DC2DA15D-99A0-772C-513D-6F7622DB4729}" dt="2025-11-23T14:55:55.749" v="128"/>
          <ac:spMkLst>
            <pc:docMk/>
            <pc:sldMk cId="2532429715" sldId="262"/>
            <ac:spMk id="4" creationId="{7C140179-6DE3-0EDE-7685-C028758F5532}"/>
          </ac:spMkLst>
        </pc:spChg>
        <pc:spChg chg="add del mod">
          <ac:chgData name="Erika Kazdova (2326505)" userId="S::2326505@student.uwtsd.ac.uk::6f3d16a2-4724-4514-a19b-cf09e3b75841" providerId="AD" clId="Web-{DC2DA15D-99A0-772C-513D-6F7622DB4729}" dt="2025-11-23T14:55:39.544" v="127"/>
          <ac:spMkLst>
            <pc:docMk/>
            <pc:sldMk cId="2532429715" sldId="262"/>
            <ac:spMk id="6" creationId="{94624D2E-9C4D-84A5-1693-1031C9F775EA}"/>
          </ac:spMkLst>
        </pc:spChg>
        <pc:spChg chg="add mod">
          <ac:chgData name="Erika Kazdova (2326505)" userId="S::2326505@student.uwtsd.ac.uk::6f3d16a2-4724-4514-a19b-cf09e3b75841" providerId="AD" clId="Web-{DC2DA15D-99A0-772C-513D-6F7622DB4729}" dt="2025-11-23T14:57:01.679" v="133" actId="20577"/>
          <ac:spMkLst>
            <pc:docMk/>
            <pc:sldMk cId="2532429715" sldId="262"/>
            <ac:spMk id="10" creationId="{1EE06B60-48AD-59D9-2DDC-F4DCAED059BB}"/>
          </ac:spMkLst>
        </pc:spChg>
        <pc:picChg chg="del">
          <ac:chgData name="Erika Kazdova (2326505)" userId="S::2326505@student.uwtsd.ac.uk::6f3d16a2-4724-4514-a19b-cf09e3b75841" providerId="AD" clId="Web-{DC2DA15D-99A0-772C-513D-6F7622DB4729}" dt="2025-11-23T14:54:14.140" v="121"/>
          <ac:picMkLst>
            <pc:docMk/>
            <pc:sldMk cId="2532429715" sldId="262"/>
            <ac:picMk id="7" creationId="{530BFE9D-01F9-AC15-3EB6-B39659B6A607}"/>
          </ac:picMkLst>
        </pc:picChg>
        <pc:picChg chg="del">
          <ac:chgData name="Erika Kazdova (2326505)" userId="S::2326505@student.uwtsd.ac.uk::6f3d16a2-4724-4514-a19b-cf09e3b75841" providerId="AD" clId="Web-{DC2DA15D-99A0-772C-513D-6F7622DB4729}" dt="2025-11-23T14:54:14.125" v="120"/>
          <ac:picMkLst>
            <pc:docMk/>
            <pc:sldMk cId="2532429715" sldId="262"/>
            <ac:picMk id="8" creationId="{1FE2294C-8ACE-7D23-AD39-D01E2276A39E}"/>
          </ac:picMkLst>
        </pc:picChg>
        <pc:picChg chg="add">
          <ac:chgData name="Erika Kazdova (2326505)" userId="S::2326505@student.uwtsd.ac.uk::6f3d16a2-4724-4514-a19b-cf09e3b75841" providerId="AD" clId="Web-{DC2DA15D-99A0-772C-513D-6F7622DB4729}" dt="2025-11-23T14:54:40.348" v="124"/>
          <ac:picMkLst>
            <pc:docMk/>
            <pc:sldMk cId="2532429715" sldId="262"/>
            <ac:picMk id="12" creationId="{4990B6AF-CF11-70B1-3E0C-ED7D7CC92856}"/>
          </ac:picMkLst>
        </pc:picChg>
        <pc:picChg chg="add">
          <ac:chgData name="Erika Kazdova (2326505)" userId="S::2326505@student.uwtsd.ac.uk::6f3d16a2-4724-4514-a19b-cf09e3b75841" providerId="AD" clId="Web-{DC2DA15D-99A0-772C-513D-6F7622DB4729}" dt="2025-11-23T14:54:40.363" v="125"/>
          <ac:picMkLst>
            <pc:docMk/>
            <pc:sldMk cId="2532429715" sldId="262"/>
            <ac:picMk id="14" creationId="{87E2D542-80A5-3CCF-6A42-17407517DD19}"/>
          </ac:picMkLst>
        </pc:picChg>
      </pc:sldChg>
      <pc:sldChg chg="del">
        <pc:chgData name="Erika Kazdova (2326505)" userId="S::2326505@student.uwtsd.ac.uk::6f3d16a2-4724-4514-a19b-cf09e3b75841" providerId="AD" clId="Web-{DC2DA15D-99A0-772C-513D-6F7622DB4729}" dt="2025-11-23T14:34:07.510" v="20"/>
        <pc:sldMkLst>
          <pc:docMk/>
          <pc:sldMk cId="2659583681" sldId="263"/>
        </pc:sldMkLst>
      </pc:sldChg>
      <pc:sldChg chg="addSp modSp del">
        <pc:chgData name="Erika Kazdova (2326505)" userId="S::2326505@student.uwtsd.ac.uk::6f3d16a2-4724-4514-a19b-cf09e3b75841" providerId="AD" clId="Web-{DC2DA15D-99A0-772C-513D-6F7622DB4729}" dt="2025-11-23T14:56:04.876" v="129"/>
        <pc:sldMkLst>
          <pc:docMk/>
          <pc:sldMk cId="2364584631" sldId="264"/>
        </pc:sldMkLst>
        <pc:spChg chg="mod">
          <ac:chgData name="Erika Kazdova (2326505)" userId="S::2326505@student.uwtsd.ac.uk::6f3d16a2-4724-4514-a19b-cf09e3b75841" providerId="AD" clId="Web-{DC2DA15D-99A0-772C-513D-6F7622DB4729}" dt="2025-11-23T14:47:12.800" v="109" actId="20577"/>
          <ac:spMkLst>
            <pc:docMk/>
            <pc:sldMk cId="2364584631" sldId="264"/>
            <ac:spMk id="2" creationId="{2FF53871-E1B5-BDE2-A86F-5C4CA3F1C2AF}"/>
          </ac:spMkLst>
        </pc:spChg>
        <pc:picChg chg="add mod">
          <ac:chgData name="Erika Kazdova (2326505)" userId="S::2326505@student.uwtsd.ac.uk::6f3d16a2-4724-4514-a19b-cf09e3b75841" providerId="AD" clId="Web-{DC2DA15D-99A0-772C-513D-6F7622DB4729}" dt="2025-11-23T14:52:28.402" v="117" actId="1076"/>
          <ac:picMkLst>
            <pc:docMk/>
            <pc:sldMk cId="2364584631" sldId="264"/>
            <ac:picMk id="3" creationId="{E50351F0-AA22-14B7-4102-AB8770E0ADBD}"/>
          </ac:picMkLst>
        </pc:picChg>
        <pc:picChg chg="mod">
          <ac:chgData name="Erika Kazdova (2326505)" userId="S::2326505@student.uwtsd.ac.uk::6f3d16a2-4724-4514-a19b-cf09e3b75841" providerId="AD" clId="Web-{DC2DA15D-99A0-772C-513D-6F7622DB4729}" dt="2025-11-23T14:47:37.035" v="113" actId="1076"/>
          <ac:picMkLst>
            <pc:docMk/>
            <pc:sldMk cId="2364584631" sldId="264"/>
            <ac:picMk id="4" creationId="{04EFA458-7C89-87D4-7BD3-C914FE517612}"/>
          </ac:picMkLst>
        </pc:picChg>
      </pc:sldChg>
      <pc:sldChg chg="addSp delSp modSp mod setBg">
        <pc:chgData name="Erika Kazdova (2326505)" userId="S::2326505@student.uwtsd.ac.uk::6f3d16a2-4724-4514-a19b-cf09e3b75841" providerId="AD" clId="Web-{DC2DA15D-99A0-772C-513D-6F7622DB4729}" dt="2025-11-23T14:47:16.644" v="110" actId="20577"/>
        <pc:sldMkLst>
          <pc:docMk/>
          <pc:sldMk cId="1698934323" sldId="265"/>
        </pc:sldMkLst>
        <pc:spChg chg="mod">
          <ac:chgData name="Erika Kazdova (2326505)" userId="S::2326505@student.uwtsd.ac.uk::6f3d16a2-4724-4514-a19b-cf09e3b75841" providerId="AD" clId="Web-{DC2DA15D-99A0-772C-513D-6F7622DB4729}" dt="2025-11-23T14:47:16.644" v="110" actId="20577"/>
          <ac:spMkLst>
            <pc:docMk/>
            <pc:sldMk cId="1698934323" sldId="265"/>
            <ac:spMk id="2" creationId="{74859BFF-2E4D-CAFB-A40F-BAB82CEE76C5}"/>
          </ac:spMkLst>
        </pc:spChg>
        <pc:spChg chg="del">
          <ac:chgData name="Erika Kazdova (2326505)" userId="S::2326505@student.uwtsd.ac.uk::6f3d16a2-4724-4514-a19b-cf09e3b75841" providerId="AD" clId="Web-{DC2DA15D-99A0-772C-513D-6F7622DB4729}" dt="2025-11-23T14:35:07.855" v="25"/>
          <ac:spMkLst>
            <pc:docMk/>
            <pc:sldMk cId="1698934323" sldId="265"/>
            <ac:spMk id="3" creationId="{CD1D66AF-4E4C-89DF-A900-50CE1CFA5093}"/>
          </ac:spMkLst>
        </pc:spChg>
        <pc:spChg chg="add del">
          <ac:chgData name="Erika Kazdova (2326505)" userId="S::2326505@student.uwtsd.ac.uk::6f3d16a2-4724-4514-a19b-cf09e3b75841" providerId="AD" clId="Web-{DC2DA15D-99A0-772C-513D-6F7622DB4729}" dt="2025-11-23T14:39:45.444" v="68"/>
          <ac:spMkLst>
            <pc:docMk/>
            <pc:sldMk cId="1698934323" sldId="265"/>
            <ac:spMk id="18" creationId="{4640C205-218C-672F-E272-6669A8633538}"/>
          </ac:spMkLst>
        </pc:spChg>
        <pc:spChg chg="add del">
          <ac:chgData name="Erika Kazdova (2326505)" userId="S::2326505@student.uwtsd.ac.uk::6f3d16a2-4724-4514-a19b-cf09e3b75841" providerId="AD" clId="Web-{DC2DA15D-99A0-772C-513D-6F7622DB4729}" dt="2025-11-23T14:39:45.444" v="68"/>
          <ac:spMkLst>
            <pc:docMk/>
            <pc:sldMk cId="1698934323" sldId="265"/>
            <ac:spMk id="20" creationId="{4F1E3FC6-01B3-DA78-E38F-320B81F0A8E0}"/>
          </ac:spMkLst>
        </pc:spChg>
        <pc:spChg chg="add del">
          <ac:chgData name="Erika Kazdova (2326505)" userId="S::2326505@student.uwtsd.ac.uk::6f3d16a2-4724-4514-a19b-cf09e3b75841" providerId="AD" clId="Web-{DC2DA15D-99A0-772C-513D-6F7622DB4729}" dt="2025-11-23T14:39:45.444" v="68"/>
          <ac:spMkLst>
            <pc:docMk/>
            <pc:sldMk cId="1698934323" sldId="265"/>
            <ac:spMk id="22" creationId="{16093059-50E3-1D5E-549E-1D0F5B688955}"/>
          </ac:spMkLst>
        </pc:spChg>
        <pc:spChg chg="add del">
          <ac:chgData name="Erika Kazdova (2326505)" userId="S::2326505@student.uwtsd.ac.uk::6f3d16a2-4724-4514-a19b-cf09e3b75841" providerId="AD" clId="Web-{DC2DA15D-99A0-772C-513D-6F7622DB4729}" dt="2025-11-23T14:42:09.191" v="89"/>
          <ac:spMkLst>
            <pc:docMk/>
            <pc:sldMk cId="1698934323" sldId="265"/>
            <ac:spMk id="26" creationId="{BE2738C3-04FD-3057-0422-AA93B2A39060}"/>
          </ac:spMkLst>
        </pc:spChg>
        <pc:spChg chg="add">
          <ac:chgData name="Erika Kazdova (2326505)" userId="S::2326505@student.uwtsd.ac.uk::6f3d16a2-4724-4514-a19b-cf09e3b75841" providerId="AD" clId="Web-{DC2DA15D-99A0-772C-513D-6F7622DB4729}" dt="2025-11-23T14:39:45.444" v="68"/>
          <ac:spMkLst>
            <pc:docMk/>
            <pc:sldMk cId="1698934323" sldId="265"/>
            <ac:spMk id="29" creationId="{94BFCCA4-109C-4B21-816E-144FE75C38EE}"/>
          </ac:spMkLst>
        </pc:spChg>
        <pc:spChg chg="add">
          <ac:chgData name="Erika Kazdova (2326505)" userId="S::2326505@student.uwtsd.ac.uk::6f3d16a2-4724-4514-a19b-cf09e3b75841" providerId="AD" clId="Web-{DC2DA15D-99A0-772C-513D-6F7622DB4729}" dt="2025-11-23T14:39:45.444" v="68"/>
          <ac:spMkLst>
            <pc:docMk/>
            <pc:sldMk cId="1698934323" sldId="265"/>
            <ac:spMk id="31" creationId="{0059B5C0-FEC8-4370-AF45-02E3AEF6FA6D}"/>
          </ac:spMkLst>
        </pc:spChg>
        <pc:picChg chg="add mod ord">
          <ac:chgData name="Erika Kazdova (2326505)" userId="S::2326505@student.uwtsd.ac.uk::6f3d16a2-4724-4514-a19b-cf09e3b75841" providerId="AD" clId="Web-{DC2DA15D-99A0-772C-513D-6F7622DB4729}" dt="2025-11-23T14:43:38.415" v="102" actId="14100"/>
          <ac:picMkLst>
            <pc:docMk/>
            <pc:sldMk cId="1698934323" sldId="265"/>
            <ac:picMk id="5" creationId="{D9F38ABD-5678-B3DC-8775-49E8447F6ECA}"/>
          </ac:picMkLst>
        </pc:picChg>
        <pc:picChg chg="add mod">
          <ac:chgData name="Erika Kazdova (2326505)" userId="S::2326505@student.uwtsd.ac.uk::6f3d16a2-4724-4514-a19b-cf09e3b75841" providerId="AD" clId="Web-{DC2DA15D-99A0-772C-513D-6F7622DB4729}" dt="2025-11-23T14:41:05.905" v="86" actId="14100"/>
          <ac:picMkLst>
            <pc:docMk/>
            <pc:sldMk cId="1698934323" sldId="265"/>
            <ac:picMk id="7" creationId="{0126E597-8428-A8C9-E36C-ACA81FF828E0}"/>
          </ac:picMkLst>
        </pc:picChg>
        <pc:picChg chg="add mod ord">
          <ac:chgData name="Erika Kazdova (2326505)" userId="S::2326505@student.uwtsd.ac.uk::6f3d16a2-4724-4514-a19b-cf09e3b75841" providerId="AD" clId="Web-{DC2DA15D-99A0-772C-513D-6F7622DB4729}" dt="2025-11-23T14:42:44.975" v="96" actId="1076"/>
          <ac:picMkLst>
            <pc:docMk/>
            <pc:sldMk cId="1698934323" sldId="265"/>
            <ac:picMk id="9" creationId="{74A590E5-A275-BE33-57F5-166EDCC0E70E}"/>
          </ac:picMkLst>
        </pc:picChg>
        <pc:picChg chg="add del">
          <ac:chgData name="Erika Kazdova (2326505)" userId="S::2326505@student.uwtsd.ac.uk::6f3d16a2-4724-4514-a19b-cf09e3b75841" providerId="AD" clId="Web-{DC2DA15D-99A0-772C-513D-6F7622DB4729}" dt="2025-11-23T14:36:06.097" v="32"/>
          <ac:picMkLst>
            <pc:docMk/>
            <pc:sldMk cId="1698934323" sldId="265"/>
            <ac:picMk id="11" creationId="{CC82A106-46FD-6F20-5997-6EAF0B6C60BE}"/>
          </ac:picMkLst>
        </pc:picChg>
        <pc:picChg chg="add mod">
          <ac:chgData name="Erika Kazdova (2326505)" userId="S::2326505@student.uwtsd.ac.uk::6f3d16a2-4724-4514-a19b-cf09e3b75841" providerId="AD" clId="Web-{DC2DA15D-99A0-772C-513D-6F7622DB4729}" dt="2025-11-23T14:42:54.194" v="97" actId="1076"/>
          <ac:picMkLst>
            <pc:docMk/>
            <pc:sldMk cId="1698934323" sldId="265"/>
            <ac:picMk id="13" creationId="{760000FC-4FA5-50BD-9783-F9E4B72E85F4}"/>
          </ac:picMkLst>
        </pc:picChg>
        <pc:picChg chg="add del mod ord">
          <ac:chgData name="Erika Kazdova (2326505)" userId="S::2326505@student.uwtsd.ac.uk::6f3d16a2-4724-4514-a19b-cf09e3b75841" providerId="AD" clId="Web-{DC2DA15D-99A0-772C-513D-6F7622DB4729}" dt="2025-11-23T14:42:20.989" v="92"/>
          <ac:picMkLst>
            <pc:docMk/>
            <pc:sldMk cId="1698934323" sldId="265"/>
            <ac:picMk id="14" creationId="{292E00C7-D318-D02B-31EA-C5072CB4A777}"/>
          </ac:picMkLst>
        </pc:picChg>
        <pc:picChg chg="add mod">
          <ac:chgData name="Erika Kazdova (2326505)" userId="S::2326505@student.uwtsd.ac.uk::6f3d16a2-4724-4514-a19b-cf09e3b75841" providerId="AD" clId="Web-{DC2DA15D-99A0-772C-513D-6F7622DB4729}" dt="2025-11-23T14:43:26.946" v="100" actId="1076"/>
          <ac:picMkLst>
            <pc:docMk/>
            <pc:sldMk cId="1698934323" sldId="265"/>
            <ac:picMk id="16" creationId="{DE6A8AB9-6B1E-30DD-9B82-85BA5EFF791D}"/>
          </ac:picMkLst>
        </pc:picChg>
      </pc:sldChg>
      <pc:sldChg chg="add del replId">
        <pc:chgData name="Erika Kazdova (2326505)" userId="S::2326505@student.uwtsd.ac.uk::6f3d16a2-4724-4514-a19b-cf09e3b75841" providerId="AD" clId="Web-{DC2DA15D-99A0-772C-513D-6F7622DB4729}" dt="2025-11-23T14:56:43.927" v="130"/>
        <pc:sldMkLst>
          <pc:docMk/>
          <pc:sldMk cId="897457582" sldId="266"/>
        </pc:sldMkLst>
      </pc:sldChg>
      <pc:sldChg chg="modSp add replId">
        <pc:chgData name="Erika Kazdova (2326505)" userId="S::2326505@student.uwtsd.ac.uk::6f3d16a2-4724-4514-a19b-cf09e3b75841" providerId="AD" clId="Web-{DC2DA15D-99A0-772C-513D-6F7622DB4729}" dt="2025-11-23T14:57:07.195" v="134" actId="20577"/>
        <pc:sldMkLst>
          <pc:docMk/>
          <pc:sldMk cId="3764685697" sldId="267"/>
        </pc:sldMkLst>
        <pc:spChg chg="mod">
          <ac:chgData name="Erika Kazdova (2326505)" userId="S::2326505@student.uwtsd.ac.uk::6f3d16a2-4724-4514-a19b-cf09e3b75841" providerId="AD" clId="Web-{DC2DA15D-99A0-772C-513D-6F7622DB4729}" dt="2025-11-23T14:57:07.195" v="134" actId="20577"/>
          <ac:spMkLst>
            <pc:docMk/>
            <pc:sldMk cId="3764685697" sldId="267"/>
            <ac:spMk id="2" creationId="{403ECD65-20CB-A1CC-69CE-B0E4BF7D9E02}"/>
          </ac:spMkLst>
        </pc:spChg>
      </pc:sldChg>
    </pc:docChg>
  </pc:docChgLst>
  <pc:docChgLst>
    <pc:chgData name="Erika Kazdova (2326505)" userId="S::2326505@student.uwtsd.ac.uk::6f3d16a2-4724-4514-a19b-cf09e3b75841" providerId="AD" clId="Web-{414D1E79-1DC0-ABE2-1C20-C88BF6B9EF4A}"/>
    <pc:docChg chg="addSld delSld modSld">
      <pc:chgData name="Erika Kazdova (2326505)" userId="S::2326505@student.uwtsd.ac.uk::6f3d16a2-4724-4514-a19b-cf09e3b75841" providerId="AD" clId="Web-{414D1E79-1DC0-ABE2-1C20-C88BF6B9EF4A}" dt="2025-11-24T14:22:04.519" v="300" actId="20577"/>
      <pc:docMkLst>
        <pc:docMk/>
      </pc:docMkLst>
      <pc:sldChg chg="modSp modTransition">
        <pc:chgData name="Erika Kazdova (2326505)" userId="S::2326505@student.uwtsd.ac.uk::6f3d16a2-4724-4514-a19b-cf09e3b75841" providerId="AD" clId="Web-{414D1E79-1DC0-ABE2-1C20-C88BF6B9EF4A}" dt="2025-11-24T14:05:14.274" v="120"/>
        <pc:sldMkLst>
          <pc:docMk/>
          <pc:sldMk cId="109857222" sldId="256"/>
        </pc:sldMkLst>
        <pc:spChg chg="mod">
          <ac:chgData name="Erika Kazdova (2326505)" userId="S::2326505@student.uwtsd.ac.uk::6f3d16a2-4724-4514-a19b-cf09e3b75841" providerId="AD" clId="Web-{414D1E79-1DC0-ABE2-1C20-C88BF6B9EF4A}" dt="2025-11-24T13:28:01.687" v="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Transition">
        <pc:chgData name="Erika Kazdova (2326505)" userId="S::2326505@student.uwtsd.ac.uk::6f3d16a2-4724-4514-a19b-cf09e3b75841" providerId="AD" clId="Web-{414D1E79-1DC0-ABE2-1C20-C88BF6B9EF4A}" dt="2025-11-24T14:05:18.665" v="121"/>
        <pc:sldMkLst>
          <pc:docMk/>
          <pc:sldMk cId="1631615420" sldId="257"/>
        </pc:sldMkLst>
      </pc:sldChg>
      <pc:sldChg chg="modSp modTransition">
        <pc:chgData name="Erika Kazdova (2326505)" userId="S::2326505@student.uwtsd.ac.uk::6f3d16a2-4724-4514-a19b-cf09e3b75841" providerId="AD" clId="Web-{414D1E79-1DC0-ABE2-1C20-C88BF6B9EF4A}" dt="2025-11-24T14:18:27.604" v="256" actId="20577"/>
        <pc:sldMkLst>
          <pc:docMk/>
          <pc:sldMk cId="2780588642" sldId="258"/>
        </pc:sldMkLst>
        <pc:spChg chg="mod">
          <ac:chgData name="Erika Kazdova (2326505)" userId="S::2326505@student.uwtsd.ac.uk::6f3d16a2-4724-4514-a19b-cf09e3b75841" providerId="AD" clId="Web-{414D1E79-1DC0-ABE2-1C20-C88BF6B9EF4A}" dt="2025-11-24T14:18:27.604" v="256" actId="20577"/>
          <ac:spMkLst>
            <pc:docMk/>
            <pc:sldMk cId="2780588642" sldId="258"/>
            <ac:spMk id="3" creationId="{98E6E840-B89E-02F3-8EBD-97C9B70DE164}"/>
          </ac:spMkLst>
        </pc:spChg>
      </pc:sldChg>
      <pc:sldChg chg="addSp modSp modTransition">
        <pc:chgData name="Erika Kazdova (2326505)" userId="S::2326505@student.uwtsd.ac.uk::6f3d16a2-4724-4514-a19b-cf09e3b75841" providerId="AD" clId="Web-{414D1E79-1DC0-ABE2-1C20-C88BF6B9EF4A}" dt="2025-11-24T14:15:31.777" v="223" actId="20577"/>
        <pc:sldMkLst>
          <pc:docMk/>
          <pc:sldMk cId="2186160239" sldId="259"/>
        </pc:sldMkLst>
        <pc:spChg chg="add mod">
          <ac:chgData name="Erika Kazdova (2326505)" userId="S::2326505@student.uwtsd.ac.uk::6f3d16a2-4724-4514-a19b-cf09e3b75841" providerId="AD" clId="Web-{414D1E79-1DC0-ABE2-1C20-C88BF6B9EF4A}" dt="2025-11-24T14:15:31.777" v="223" actId="20577"/>
          <ac:spMkLst>
            <pc:docMk/>
            <pc:sldMk cId="2186160239" sldId="259"/>
            <ac:spMk id="6" creationId="{86816D20-31DC-B2EE-C1E7-D83F48C184AE}"/>
          </ac:spMkLst>
        </pc:spChg>
        <pc:picChg chg="mod">
          <ac:chgData name="Erika Kazdova (2326505)" userId="S::2326505@student.uwtsd.ac.uk::6f3d16a2-4724-4514-a19b-cf09e3b75841" providerId="AD" clId="Web-{414D1E79-1DC0-ABE2-1C20-C88BF6B9EF4A}" dt="2025-11-24T14:13:22.663" v="140" actId="14100"/>
          <ac:picMkLst>
            <pc:docMk/>
            <pc:sldMk cId="2186160239" sldId="259"/>
            <ac:picMk id="4" creationId="{0C874011-8B59-481A-7B1B-2DE3B6123C02}"/>
          </ac:picMkLst>
        </pc:picChg>
      </pc:sldChg>
      <pc:sldChg chg="modSp modTransition">
        <pc:chgData name="Erika Kazdova (2326505)" userId="S::2326505@student.uwtsd.ac.uk::6f3d16a2-4724-4514-a19b-cf09e3b75841" providerId="AD" clId="Web-{414D1E79-1DC0-ABE2-1C20-C88BF6B9EF4A}" dt="2025-11-24T14:21:02.174" v="297" actId="20577"/>
        <pc:sldMkLst>
          <pc:docMk/>
          <pc:sldMk cId="3956376605" sldId="260"/>
        </pc:sldMkLst>
        <pc:spChg chg="mod">
          <ac:chgData name="Erika Kazdova (2326505)" userId="S::2326505@student.uwtsd.ac.uk::6f3d16a2-4724-4514-a19b-cf09e3b75841" providerId="AD" clId="Web-{414D1E79-1DC0-ABE2-1C20-C88BF6B9EF4A}" dt="2025-11-24T14:21:02.174" v="297" actId="20577"/>
          <ac:spMkLst>
            <pc:docMk/>
            <pc:sldMk cId="3956376605" sldId="260"/>
            <ac:spMk id="2" creationId="{BE4A7D8E-1D1B-981F-3A0F-E476A78B4200}"/>
          </ac:spMkLst>
        </pc:spChg>
      </pc:sldChg>
      <pc:sldChg chg="addSp modSp modTransition">
        <pc:chgData name="Erika Kazdova (2326505)" userId="S::2326505@student.uwtsd.ac.uk::6f3d16a2-4724-4514-a19b-cf09e3b75841" providerId="AD" clId="Web-{414D1E79-1DC0-ABE2-1C20-C88BF6B9EF4A}" dt="2025-11-24T14:08:24.621" v="135" actId="1076"/>
        <pc:sldMkLst>
          <pc:docMk/>
          <pc:sldMk cId="770904766" sldId="261"/>
        </pc:sldMkLst>
        <pc:spChg chg="mod">
          <ac:chgData name="Erika Kazdova (2326505)" userId="S::2326505@student.uwtsd.ac.uk::6f3d16a2-4724-4514-a19b-cf09e3b75841" providerId="AD" clId="Web-{414D1E79-1DC0-ABE2-1C20-C88BF6B9EF4A}" dt="2025-11-24T13:27:29.498" v="7" actId="14100"/>
          <ac:spMkLst>
            <pc:docMk/>
            <pc:sldMk cId="770904766" sldId="261"/>
            <ac:spMk id="2" creationId="{B53290D1-3AF9-7BDA-FF6F-F4F0DAEC2E71}"/>
          </ac:spMkLst>
        </pc:spChg>
        <pc:spChg chg="add mod">
          <ac:chgData name="Erika Kazdova (2326505)" userId="S::2326505@student.uwtsd.ac.uk::6f3d16a2-4724-4514-a19b-cf09e3b75841" providerId="AD" clId="Web-{414D1E79-1DC0-ABE2-1C20-C88BF6B9EF4A}" dt="2025-11-24T14:08:17.996" v="134" actId="1076"/>
          <ac:spMkLst>
            <pc:docMk/>
            <pc:sldMk cId="770904766" sldId="261"/>
            <ac:spMk id="6" creationId="{D3AF2620-65B3-1024-BF21-611C2CD43BF0}"/>
          </ac:spMkLst>
        </pc:spChg>
        <pc:picChg chg="add mod">
          <ac:chgData name="Erika Kazdova (2326505)" userId="S::2326505@student.uwtsd.ac.uk::6f3d16a2-4724-4514-a19b-cf09e3b75841" providerId="AD" clId="Web-{414D1E79-1DC0-ABE2-1C20-C88BF6B9EF4A}" dt="2025-11-24T14:08:24.621" v="135" actId="1076"/>
          <ac:picMkLst>
            <pc:docMk/>
            <pc:sldMk cId="770904766" sldId="261"/>
            <ac:picMk id="3" creationId="{ACC49582-BF28-B348-B6DE-5D3B4D2EFAD7}"/>
          </ac:picMkLst>
        </pc:picChg>
        <pc:picChg chg="mod">
          <ac:chgData name="Erika Kazdova (2326505)" userId="S::2326505@student.uwtsd.ac.uk::6f3d16a2-4724-4514-a19b-cf09e3b75841" providerId="AD" clId="Web-{414D1E79-1DC0-ABE2-1C20-C88BF6B9EF4A}" dt="2025-11-24T14:08:00.558" v="130" actId="1076"/>
          <ac:picMkLst>
            <pc:docMk/>
            <pc:sldMk cId="770904766" sldId="261"/>
            <ac:picMk id="4" creationId="{015C38FA-5458-CB1C-A3EF-CC7DC92218DB}"/>
          </ac:picMkLst>
        </pc:picChg>
        <pc:picChg chg="mod">
          <ac:chgData name="Erika Kazdova (2326505)" userId="S::2326505@student.uwtsd.ac.uk::6f3d16a2-4724-4514-a19b-cf09e3b75841" providerId="AD" clId="Web-{414D1E79-1DC0-ABE2-1C20-C88BF6B9EF4A}" dt="2025-11-24T14:08:06.730" v="132" actId="1076"/>
          <ac:picMkLst>
            <pc:docMk/>
            <pc:sldMk cId="770904766" sldId="261"/>
            <ac:picMk id="5" creationId="{A6F82EA9-E649-A9B8-3B74-3FBBD3B6D487}"/>
          </ac:picMkLst>
        </pc:picChg>
      </pc:sldChg>
      <pc:sldChg chg="addSp modSp modTransition">
        <pc:chgData name="Erika Kazdova (2326505)" userId="S::2326505@student.uwtsd.ac.uk::6f3d16a2-4724-4514-a19b-cf09e3b75841" providerId="AD" clId="Web-{414D1E79-1DC0-ABE2-1C20-C88BF6B9EF4A}" dt="2025-11-24T14:06:12.947" v="125"/>
        <pc:sldMkLst>
          <pc:docMk/>
          <pc:sldMk cId="2532429715" sldId="262"/>
        </pc:sldMkLst>
        <pc:spChg chg="add mod">
          <ac:chgData name="Erika Kazdova (2326505)" userId="S::2326505@student.uwtsd.ac.uk::6f3d16a2-4724-4514-a19b-cf09e3b75841" providerId="AD" clId="Web-{414D1E79-1DC0-ABE2-1C20-C88BF6B9EF4A}" dt="2025-11-24T13:47:13.389" v="70" actId="1076"/>
          <ac:spMkLst>
            <pc:docMk/>
            <pc:sldMk cId="2532429715" sldId="262"/>
            <ac:spMk id="2" creationId="{D66F9127-6A15-AE0B-5AF0-A656A7B1FFBD}"/>
          </ac:spMkLst>
        </pc:spChg>
      </pc:sldChg>
      <pc:sldChg chg="modSp modTransition">
        <pc:chgData name="Erika Kazdova (2326505)" userId="S::2326505@student.uwtsd.ac.uk::6f3d16a2-4724-4514-a19b-cf09e3b75841" providerId="AD" clId="Web-{414D1E79-1DC0-ABE2-1C20-C88BF6B9EF4A}" dt="2025-11-24T14:20:56.049" v="296" actId="20577"/>
        <pc:sldMkLst>
          <pc:docMk/>
          <pc:sldMk cId="1698934323" sldId="265"/>
        </pc:sldMkLst>
        <pc:spChg chg="mod">
          <ac:chgData name="Erika Kazdova (2326505)" userId="S::2326505@student.uwtsd.ac.uk::6f3d16a2-4724-4514-a19b-cf09e3b75841" providerId="AD" clId="Web-{414D1E79-1DC0-ABE2-1C20-C88BF6B9EF4A}" dt="2025-11-24T14:20:56.049" v="296" actId="20577"/>
          <ac:spMkLst>
            <pc:docMk/>
            <pc:sldMk cId="1698934323" sldId="265"/>
            <ac:spMk id="2" creationId="{74859BFF-2E4D-CAFB-A40F-BAB82CEE76C5}"/>
          </ac:spMkLst>
        </pc:spChg>
      </pc:sldChg>
      <pc:sldChg chg="addSp modSp modTransition">
        <pc:chgData name="Erika Kazdova (2326505)" userId="S::2326505@student.uwtsd.ac.uk::6f3d16a2-4724-4514-a19b-cf09e3b75841" providerId="AD" clId="Web-{414D1E79-1DC0-ABE2-1C20-C88BF6B9EF4A}" dt="2025-11-24T14:06:12.979" v="126"/>
        <pc:sldMkLst>
          <pc:docMk/>
          <pc:sldMk cId="3764685697" sldId="267"/>
        </pc:sldMkLst>
        <pc:spChg chg="add mod">
          <ac:chgData name="Erika Kazdova (2326505)" userId="S::2326505@student.uwtsd.ac.uk::6f3d16a2-4724-4514-a19b-cf09e3b75841" providerId="AD" clId="Web-{414D1E79-1DC0-ABE2-1C20-C88BF6B9EF4A}" dt="2025-11-24T13:49:45.374" v="118" actId="20577"/>
          <ac:spMkLst>
            <pc:docMk/>
            <pc:sldMk cId="3764685697" sldId="267"/>
            <ac:spMk id="3" creationId="{752FE506-4D0A-9206-BDBE-39B00F120F24}"/>
          </ac:spMkLst>
        </pc:spChg>
      </pc:sldChg>
      <pc:sldChg chg="new del">
        <pc:chgData name="Erika Kazdova (2326505)" userId="S::2326505@student.uwtsd.ac.uk::6f3d16a2-4724-4514-a19b-cf09e3b75841" providerId="AD" clId="Web-{414D1E79-1DC0-ABE2-1C20-C88BF6B9EF4A}" dt="2025-11-24T13:47:31.342" v="72"/>
        <pc:sldMkLst>
          <pc:docMk/>
          <pc:sldMk cId="440021618" sldId="268"/>
        </pc:sldMkLst>
      </pc:sldChg>
      <pc:sldChg chg="modSp new">
        <pc:chgData name="Erika Kazdova (2326505)" userId="S::2326505@student.uwtsd.ac.uk::6f3d16a2-4724-4514-a19b-cf09e3b75841" providerId="AD" clId="Web-{414D1E79-1DC0-ABE2-1C20-C88BF6B9EF4A}" dt="2025-11-24T14:17:25.847" v="232" actId="20577"/>
        <pc:sldMkLst>
          <pc:docMk/>
          <pc:sldMk cId="3970649188" sldId="268"/>
        </pc:sldMkLst>
        <pc:spChg chg="mod">
          <ac:chgData name="Erika Kazdova (2326505)" userId="S::2326505@student.uwtsd.ac.uk::6f3d16a2-4724-4514-a19b-cf09e3b75841" providerId="AD" clId="Web-{414D1E79-1DC0-ABE2-1C20-C88BF6B9EF4A}" dt="2025-11-24T14:17:25.847" v="232" actId="20577"/>
          <ac:spMkLst>
            <pc:docMk/>
            <pc:sldMk cId="3970649188" sldId="268"/>
            <ac:spMk id="2" creationId="{26240B7C-3502-7928-1993-BE5C7B85848A}"/>
          </ac:spMkLst>
        </pc:spChg>
      </pc:sldChg>
      <pc:sldChg chg="modSp new">
        <pc:chgData name="Erika Kazdova (2326505)" userId="S::2326505@student.uwtsd.ac.uk::6f3d16a2-4724-4514-a19b-cf09e3b75841" providerId="AD" clId="Web-{414D1E79-1DC0-ABE2-1C20-C88BF6B9EF4A}" dt="2025-11-24T14:22:04.519" v="300" actId="20577"/>
        <pc:sldMkLst>
          <pc:docMk/>
          <pc:sldMk cId="2624697470" sldId="269"/>
        </pc:sldMkLst>
        <pc:spChg chg="mod">
          <ac:chgData name="Erika Kazdova (2326505)" userId="S::2326505@student.uwtsd.ac.uk::6f3d16a2-4724-4514-a19b-cf09e3b75841" providerId="AD" clId="Web-{414D1E79-1DC0-ABE2-1C20-C88BF6B9EF4A}" dt="2025-11-24T14:20:50.470" v="295" actId="20577"/>
          <ac:spMkLst>
            <pc:docMk/>
            <pc:sldMk cId="2624697470" sldId="269"/>
            <ac:spMk id="2" creationId="{3AD8F569-93A7-3B78-17DB-90319D29BCB8}"/>
          </ac:spMkLst>
        </pc:spChg>
        <pc:spChg chg="mod">
          <ac:chgData name="Erika Kazdova (2326505)" userId="S::2326505@student.uwtsd.ac.uk::6f3d16a2-4724-4514-a19b-cf09e3b75841" providerId="AD" clId="Web-{414D1E79-1DC0-ABE2-1C20-C88BF6B9EF4A}" dt="2025-11-24T14:22:04.519" v="300" actId="20577"/>
          <ac:spMkLst>
            <pc:docMk/>
            <pc:sldMk cId="2624697470" sldId="269"/>
            <ac:spMk id="3" creationId="{2EC41FCF-1023-E7D3-99D7-E72AC770988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5AC10B-4909-48D2-AEC0-D7312458E97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D21C3A0-33D7-4D1D-A16D-BB0D119CF3F4}">
      <dgm:prSet/>
      <dgm:spPr/>
      <dgm:t>
        <a:bodyPr/>
        <a:lstStyle/>
        <a:p>
          <a:r>
            <a:rPr lang="en-GB" dirty="0"/>
            <a:t>Cambridge University Press. (n.d.) </a:t>
          </a:r>
          <a:r>
            <a:rPr lang="en-GB" i="1" dirty="0"/>
            <a:t>Teamwork | English meaning – Cambridge Dictionary</a:t>
          </a:r>
          <a:r>
            <a:rPr lang="en-GB" dirty="0"/>
            <a:t>. Available at: https://dictionary.cambridge.org/dictionary/english/teamwork (Accessed: 22 November 2025).</a:t>
          </a:r>
          <a:endParaRPr lang="en-US" dirty="0"/>
        </a:p>
      </dgm:t>
    </dgm:pt>
    <dgm:pt modelId="{8EC0DD32-4C9E-423A-97B2-22A32CA0CCBE}" type="parTrans" cxnId="{608B2748-4BE8-490A-96DD-8910B7D9A88E}">
      <dgm:prSet/>
      <dgm:spPr/>
      <dgm:t>
        <a:bodyPr/>
        <a:lstStyle/>
        <a:p>
          <a:endParaRPr lang="en-US"/>
        </a:p>
      </dgm:t>
    </dgm:pt>
    <dgm:pt modelId="{AB010162-0CED-40C2-A4B6-5A4D6D6F2EAE}" type="sibTrans" cxnId="{608B2748-4BE8-490A-96DD-8910B7D9A88E}">
      <dgm:prSet/>
      <dgm:spPr/>
      <dgm:t>
        <a:bodyPr/>
        <a:lstStyle/>
        <a:p>
          <a:endParaRPr lang="en-US"/>
        </a:p>
      </dgm:t>
    </dgm:pt>
    <dgm:pt modelId="{3F38802A-2C0B-4B01-AAA0-F408BACF39EE}">
      <dgm:prSet/>
      <dgm:spPr/>
      <dgm:t>
        <a:bodyPr/>
        <a:lstStyle/>
        <a:p>
          <a:r>
            <a:rPr lang="en-GB" dirty="0"/>
            <a:t>Belbin Associates. (n.d.) </a:t>
          </a:r>
          <a:r>
            <a:rPr lang="en-GB" i="1" dirty="0"/>
            <a:t>Belbin Team Roles | Belbin</a:t>
          </a:r>
          <a:r>
            <a:rPr lang="en-GB" dirty="0"/>
            <a:t>. Available at: https://www.belbin.com/about/belbin-team-roles (Accessed: 22 November 2025)</a:t>
          </a:r>
          <a:endParaRPr lang="en-US" dirty="0"/>
        </a:p>
      </dgm:t>
    </dgm:pt>
    <dgm:pt modelId="{32EB671B-7F4C-4495-B5F4-65A4D019492C}" type="parTrans" cxnId="{D6B7CD03-72F1-418A-9AF4-9339A54FF5E0}">
      <dgm:prSet/>
      <dgm:spPr/>
      <dgm:t>
        <a:bodyPr/>
        <a:lstStyle/>
        <a:p>
          <a:endParaRPr lang="en-US"/>
        </a:p>
      </dgm:t>
    </dgm:pt>
    <dgm:pt modelId="{A3DDD3FA-D28E-449E-9F8A-BB0EF106DF21}" type="sibTrans" cxnId="{D6B7CD03-72F1-418A-9AF4-9339A54FF5E0}">
      <dgm:prSet/>
      <dgm:spPr/>
      <dgm:t>
        <a:bodyPr/>
        <a:lstStyle/>
        <a:p>
          <a:endParaRPr lang="en-US"/>
        </a:p>
      </dgm:t>
    </dgm:pt>
    <dgm:pt modelId="{809CAA82-FDF8-4A0F-8184-257D7379FE4E}">
      <dgm:prSet/>
      <dgm:spPr/>
      <dgm:t>
        <a:bodyPr/>
        <a:lstStyle/>
        <a:p>
          <a:r>
            <a:rPr lang="en-GB" dirty="0"/>
            <a:t>West Chester University of Pennsylvania. (n.d.) </a:t>
          </a:r>
          <a:r>
            <a:rPr lang="en-GB" i="1" dirty="0"/>
            <a:t>Tuckman’s Stages of Group Development – Collaborative Online Research and Learning (CORAL)</a:t>
          </a:r>
          <a:r>
            <a:rPr lang="en-GB" dirty="0"/>
            <a:t>. Available at: https://www.wcupa.edu/coral/tuckmanStagesGroupDelvelopment.aspx (Accessed: 22 November 2025).</a:t>
          </a:r>
          <a:endParaRPr lang="en-US" dirty="0"/>
        </a:p>
      </dgm:t>
    </dgm:pt>
    <dgm:pt modelId="{00986B11-AF9A-4AE2-971C-674634E22C00}" type="parTrans" cxnId="{E863A590-32CD-43DD-9713-CCA9E8EFD7A2}">
      <dgm:prSet/>
      <dgm:spPr/>
      <dgm:t>
        <a:bodyPr/>
        <a:lstStyle/>
        <a:p>
          <a:endParaRPr lang="en-US"/>
        </a:p>
      </dgm:t>
    </dgm:pt>
    <dgm:pt modelId="{C3F181AB-C79F-4796-87FA-E40D1EF2FABA}" type="sibTrans" cxnId="{E863A590-32CD-43DD-9713-CCA9E8EFD7A2}">
      <dgm:prSet/>
      <dgm:spPr/>
      <dgm:t>
        <a:bodyPr/>
        <a:lstStyle/>
        <a:p>
          <a:endParaRPr lang="en-US"/>
        </a:p>
      </dgm:t>
    </dgm:pt>
    <dgm:pt modelId="{A3749D14-1BC0-4BA2-8B2F-A79DD529FAD3}">
      <dgm:prSet/>
      <dgm:spPr/>
      <dgm:t>
        <a:bodyPr/>
        <a:lstStyle/>
        <a:p>
          <a:r>
            <a:rPr lang="en-GB" dirty="0"/>
            <a:t>Emotional Intelligence at Work. (n.d.) </a:t>
          </a:r>
          <a:r>
            <a:rPr lang="en-GB" i="1" dirty="0"/>
            <a:t>The Parent-Adult-Child model: the basics</a:t>
          </a:r>
          <a:r>
            <a:rPr lang="en-GB" dirty="0"/>
            <a:t>. Available at: http://www.emotionalintelligenceatwork.com/resources/parent-adult-child-model-basics/ (Accessed: 22 November 2025).</a:t>
          </a:r>
          <a:endParaRPr lang="en-US" dirty="0"/>
        </a:p>
      </dgm:t>
    </dgm:pt>
    <dgm:pt modelId="{9BAD5164-46A6-4918-A888-6566D7A1E75B}" type="parTrans" cxnId="{48DFDC89-3597-436E-9C19-F218AFB85280}">
      <dgm:prSet/>
      <dgm:spPr/>
      <dgm:t>
        <a:bodyPr/>
        <a:lstStyle/>
        <a:p>
          <a:endParaRPr lang="en-US"/>
        </a:p>
      </dgm:t>
    </dgm:pt>
    <dgm:pt modelId="{687A24C2-6196-4F8D-8BCE-31FC93B77766}" type="sibTrans" cxnId="{48DFDC89-3597-436E-9C19-F218AFB85280}">
      <dgm:prSet/>
      <dgm:spPr/>
      <dgm:t>
        <a:bodyPr/>
        <a:lstStyle/>
        <a:p>
          <a:endParaRPr lang="en-US"/>
        </a:p>
      </dgm:t>
    </dgm:pt>
    <dgm:pt modelId="{E4FCB249-263D-4649-8AAA-930D3B3AB8C6}">
      <dgm:prSet/>
      <dgm:spPr/>
      <dgm:t>
        <a:bodyPr/>
        <a:lstStyle/>
        <a:p>
          <a:r>
            <a:rPr lang="en-GB" dirty="0"/>
            <a:t>Revolution Learning and Development Ltd. (n.d.) </a:t>
          </a:r>
          <a:r>
            <a:rPr lang="en-GB" i="1" dirty="0"/>
            <a:t>The </a:t>
          </a:r>
          <a:r>
            <a:rPr lang="en-GB" i="1" dirty="0" err="1"/>
            <a:t>Betari</a:t>
          </a:r>
          <a:r>
            <a:rPr lang="en-GB" i="1" dirty="0"/>
            <a:t> Box Model – Wellbeing Articles</a:t>
          </a:r>
          <a:r>
            <a:rPr lang="en-GB" dirty="0"/>
            <a:t>. Available at: https://www.revolutionlearning.co.uk/article/the-betari-box-model/ (Accessed: 22 November 2025).</a:t>
          </a:r>
          <a:endParaRPr lang="en-US" dirty="0"/>
        </a:p>
      </dgm:t>
    </dgm:pt>
    <dgm:pt modelId="{192E31A0-B03A-4EC2-BB33-1A8D08B5D8F2}" type="parTrans" cxnId="{106F5C74-697B-4ADF-9C8E-4ECF43D9EC28}">
      <dgm:prSet/>
      <dgm:spPr/>
      <dgm:t>
        <a:bodyPr/>
        <a:lstStyle/>
        <a:p>
          <a:endParaRPr lang="en-US"/>
        </a:p>
      </dgm:t>
    </dgm:pt>
    <dgm:pt modelId="{E1783C94-6D51-40D9-948B-C2559A32176A}" type="sibTrans" cxnId="{106F5C74-697B-4ADF-9C8E-4ECF43D9EC28}">
      <dgm:prSet/>
      <dgm:spPr/>
      <dgm:t>
        <a:bodyPr/>
        <a:lstStyle/>
        <a:p>
          <a:endParaRPr lang="en-US"/>
        </a:p>
      </dgm:t>
    </dgm:pt>
    <dgm:pt modelId="{B3DC3C89-C02D-40E4-ABD4-8CB11AE53C8B}">
      <dgm:prSet/>
      <dgm:spPr/>
      <dgm:t>
        <a:bodyPr/>
        <a:lstStyle/>
        <a:p>
          <a:r>
            <a:rPr lang="en-GB" dirty="0"/>
            <a:t>Communication Theory. (n.d.) </a:t>
          </a:r>
          <a:r>
            <a:rPr lang="en-GB" i="1" dirty="0"/>
            <a:t>Osgood-Schramm Model of Communication</a:t>
          </a:r>
          <a:r>
            <a:rPr lang="en-GB" dirty="0"/>
            <a:t>. Available at: https://www.communicationtheory.org/osgood-schramm-model-of-communication/ (Accessed: 22 November 2025).</a:t>
          </a:r>
          <a:endParaRPr lang="en-US" dirty="0"/>
        </a:p>
      </dgm:t>
    </dgm:pt>
    <dgm:pt modelId="{93D9070D-AEAB-44BA-A4BE-50F972C8D716}" type="parTrans" cxnId="{25CFDA05-06C2-4991-891B-914279EE4982}">
      <dgm:prSet/>
      <dgm:spPr/>
      <dgm:t>
        <a:bodyPr/>
        <a:lstStyle/>
        <a:p>
          <a:endParaRPr lang="en-US"/>
        </a:p>
      </dgm:t>
    </dgm:pt>
    <dgm:pt modelId="{3051F9C9-CF05-4895-905E-46881712FF86}" type="sibTrans" cxnId="{25CFDA05-06C2-4991-891B-914279EE4982}">
      <dgm:prSet/>
      <dgm:spPr/>
      <dgm:t>
        <a:bodyPr/>
        <a:lstStyle/>
        <a:p>
          <a:endParaRPr lang="en-US"/>
        </a:p>
      </dgm:t>
    </dgm:pt>
    <dgm:pt modelId="{3FCA8C7F-DEA4-40C3-9082-E08A131175CB}" type="pres">
      <dgm:prSet presAssocID="{9D5AC10B-4909-48D2-AEC0-D7312458E978}" presName="linear" presStyleCnt="0">
        <dgm:presLayoutVars>
          <dgm:animLvl val="lvl"/>
          <dgm:resizeHandles val="exact"/>
        </dgm:presLayoutVars>
      </dgm:prSet>
      <dgm:spPr/>
    </dgm:pt>
    <dgm:pt modelId="{9232E3A5-35D0-457D-8D61-5A70C77AA1FB}" type="pres">
      <dgm:prSet presAssocID="{CD21C3A0-33D7-4D1D-A16D-BB0D119CF3F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9AB5996-3485-47D2-AA14-F06FE073EB92}" type="pres">
      <dgm:prSet presAssocID="{AB010162-0CED-40C2-A4B6-5A4D6D6F2EAE}" presName="spacer" presStyleCnt="0"/>
      <dgm:spPr/>
    </dgm:pt>
    <dgm:pt modelId="{9EB80883-B911-45A6-BB23-C87C219AFC0C}" type="pres">
      <dgm:prSet presAssocID="{3F38802A-2C0B-4B01-AAA0-F408BACF39E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50B7BC7-792D-4D78-89A3-6587F18CF29E}" type="pres">
      <dgm:prSet presAssocID="{A3DDD3FA-D28E-449E-9F8A-BB0EF106DF21}" presName="spacer" presStyleCnt="0"/>
      <dgm:spPr/>
    </dgm:pt>
    <dgm:pt modelId="{9DE6E41E-4FFD-4141-8282-22F084FA7BF9}" type="pres">
      <dgm:prSet presAssocID="{809CAA82-FDF8-4A0F-8184-257D7379FE4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AFDC7E4-BC5F-4356-B7D7-887FE91CC903}" type="pres">
      <dgm:prSet presAssocID="{C3F181AB-C79F-4796-87FA-E40D1EF2FABA}" presName="spacer" presStyleCnt="0"/>
      <dgm:spPr/>
    </dgm:pt>
    <dgm:pt modelId="{232D0C29-DFB1-42D9-A737-7A729A386D53}" type="pres">
      <dgm:prSet presAssocID="{A3749D14-1BC0-4BA2-8B2F-A79DD529FA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811C8BF-9E52-499B-A9F7-BC797E71EFB5}" type="pres">
      <dgm:prSet presAssocID="{687A24C2-6196-4F8D-8BCE-31FC93B77766}" presName="spacer" presStyleCnt="0"/>
      <dgm:spPr/>
    </dgm:pt>
    <dgm:pt modelId="{4B6828AB-3596-4BE3-9678-905EB6A9D06F}" type="pres">
      <dgm:prSet presAssocID="{E4FCB249-263D-4649-8AAA-930D3B3AB8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5D0BBF8-BEE3-48C9-AB4A-6D3853C41714}" type="pres">
      <dgm:prSet presAssocID="{E1783C94-6D51-40D9-948B-C2559A32176A}" presName="spacer" presStyleCnt="0"/>
      <dgm:spPr/>
    </dgm:pt>
    <dgm:pt modelId="{0FD2BF98-74EA-42A4-ABE1-9F5854AC89C6}" type="pres">
      <dgm:prSet presAssocID="{B3DC3C89-C02D-40E4-ABD4-8CB11AE53C8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6B7CD03-72F1-418A-9AF4-9339A54FF5E0}" srcId="{9D5AC10B-4909-48D2-AEC0-D7312458E978}" destId="{3F38802A-2C0B-4B01-AAA0-F408BACF39EE}" srcOrd="1" destOrd="0" parTransId="{32EB671B-7F4C-4495-B5F4-65A4D019492C}" sibTransId="{A3DDD3FA-D28E-449E-9F8A-BB0EF106DF21}"/>
    <dgm:cxn modelId="{25CFDA05-06C2-4991-891B-914279EE4982}" srcId="{9D5AC10B-4909-48D2-AEC0-D7312458E978}" destId="{B3DC3C89-C02D-40E4-ABD4-8CB11AE53C8B}" srcOrd="5" destOrd="0" parTransId="{93D9070D-AEAB-44BA-A4BE-50F972C8D716}" sibTransId="{3051F9C9-CF05-4895-905E-46881712FF86}"/>
    <dgm:cxn modelId="{F294181D-B304-466C-8DB1-937A94CE9164}" type="presOf" srcId="{3F38802A-2C0B-4B01-AAA0-F408BACF39EE}" destId="{9EB80883-B911-45A6-BB23-C87C219AFC0C}" srcOrd="0" destOrd="0" presId="urn:microsoft.com/office/officeart/2005/8/layout/vList2"/>
    <dgm:cxn modelId="{608B2748-4BE8-490A-96DD-8910B7D9A88E}" srcId="{9D5AC10B-4909-48D2-AEC0-D7312458E978}" destId="{CD21C3A0-33D7-4D1D-A16D-BB0D119CF3F4}" srcOrd="0" destOrd="0" parTransId="{8EC0DD32-4C9E-423A-97B2-22A32CA0CCBE}" sibTransId="{AB010162-0CED-40C2-A4B6-5A4D6D6F2EAE}"/>
    <dgm:cxn modelId="{106F5C74-697B-4ADF-9C8E-4ECF43D9EC28}" srcId="{9D5AC10B-4909-48D2-AEC0-D7312458E978}" destId="{E4FCB249-263D-4649-8AAA-930D3B3AB8C6}" srcOrd="4" destOrd="0" parTransId="{192E31A0-B03A-4EC2-BB33-1A8D08B5D8F2}" sibTransId="{E1783C94-6D51-40D9-948B-C2559A32176A}"/>
    <dgm:cxn modelId="{2E77E456-57A2-4CEA-B485-9BBB7A1AA396}" type="presOf" srcId="{9D5AC10B-4909-48D2-AEC0-D7312458E978}" destId="{3FCA8C7F-DEA4-40C3-9082-E08A131175CB}" srcOrd="0" destOrd="0" presId="urn:microsoft.com/office/officeart/2005/8/layout/vList2"/>
    <dgm:cxn modelId="{CAC7B179-D5A0-4990-A5DF-BBAE87661AA5}" type="presOf" srcId="{E4FCB249-263D-4649-8AAA-930D3B3AB8C6}" destId="{4B6828AB-3596-4BE3-9678-905EB6A9D06F}" srcOrd="0" destOrd="0" presId="urn:microsoft.com/office/officeart/2005/8/layout/vList2"/>
    <dgm:cxn modelId="{C1B0CE85-5C45-4373-B619-1F149558DE61}" type="presOf" srcId="{CD21C3A0-33D7-4D1D-A16D-BB0D119CF3F4}" destId="{9232E3A5-35D0-457D-8D61-5A70C77AA1FB}" srcOrd="0" destOrd="0" presId="urn:microsoft.com/office/officeart/2005/8/layout/vList2"/>
    <dgm:cxn modelId="{75EDD389-7316-4730-9E74-C95F4181BAD5}" type="presOf" srcId="{B3DC3C89-C02D-40E4-ABD4-8CB11AE53C8B}" destId="{0FD2BF98-74EA-42A4-ABE1-9F5854AC89C6}" srcOrd="0" destOrd="0" presId="urn:microsoft.com/office/officeart/2005/8/layout/vList2"/>
    <dgm:cxn modelId="{48DFDC89-3597-436E-9C19-F218AFB85280}" srcId="{9D5AC10B-4909-48D2-AEC0-D7312458E978}" destId="{A3749D14-1BC0-4BA2-8B2F-A79DD529FAD3}" srcOrd="3" destOrd="0" parTransId="{9BAD5164-46A6-4918-A888-6566D7A1E75B}" sibTransId="{687A24C2-6196-4F8D-8BCE-31FC93B77766}"/>
    <dgm:cxn modelId="{E863A590-32CD-43DD-9713-CCA9E8EFD7A2}" srcId="{9D5AC10B-4909-48D2-AEC0-D7312458E978}" destId="{809CAA82-FDF8-4A0F-8184-257D7379FE4E}" srcOrd="2" destOrd="0" parTransId="{00986B11-AF9A-4AE2-971C-674634E22C00}" sibTransId="{C3F181AB-C79F-4796-87FA-E40D1EF2FABA}"/>
    <dgm:cxn modelId="{EED4B5C0-D98C-46E3-B4A9-67DA406FD56A}" type="presOf" srcId="{809CAA82-FDF8-4A0F-8184-257D7379FE4E}" destId="{9DE6E41E-4FFD-4141-8282-22F084FA7BF9}" srcOrd="0" destOrd="0" presId="urn:microsoft.com/office/officeart/2005/8/layout/vList2"/>
    <dgm:cxn modelId="{284CE4EE-7D2B-4BCD-928E-A8C1D3593912}" type="presOf" srcId="{A3749D14-1BC0-4BA2-8B2F-A79DD529FAD3}" destId="{232D0C29-DFB1-42D9-A737-7A729A386D53}" srcOrd="0" destOrd="0" presId="urn:microsoft.com/office/officeart/2005/8/layout/vList2"/>
    <dgm:cxn modelId="{CEAD9BFA-976F-4875-AFBC-886389A699AB}" type="presParOf" srcId="{3FCA8C7F-DEA4-40C3-9082-E08A131175CB}" destId="{9232E3A5-35D0-457D-8D61-5A70C77AA1FB}" srcOrd="0" destOrd="0" presId="urn:microsoft.com/office/officeart/2005/8/layout/vList2"/>
    <dgm:cxn modelId="{FD165FC0-FF00-4740-B5B3-319E9023592C}" type="presParOf" srcId="{3FCA8C7F-DEA4-40C3-9082-E08A131175CB}" destId="{89AB5996-3485-47D2-AA14-F06FE073EB92}" srcOrd="1" destOrd="0" presId="urn:microsoft.com/office/officeart/2005/8/layout/vList2"/>
    <dgm:cxn modelId="{A5C86D3C-9C45-46F7-9764-9CEBD5E00531}" type="presParOf" srcId="{3FCA8C7F-DEA4-40C3-9082-E08A131175CB}" destId="{9EB80883-B911-45A6-BB23-C87C219AFC0C}" srcOrd="2" destOrd="0" presId="urn:microsoft.com/office/officeart/2005/8/layout/vList2"/>
    <dgm:cxn modelId="{BBABBFBE-F8A4-4F39-9144-46A9DC0A9CC5}" type="presParOf" srcId="{3FCA8C7F-DEA4-40C3-9082-E08A131175CB}" destId="{750B7BC7-792D-4D78-89A3-6587F18CF29E}" srcOrd="3" destOrd="0" presId="urn:microsoft.com/office/officeart/2005/8/layout/vList2"/>
    <dgm:cxn modelId="{EED1B9AC-BB29-4DC2-93AC-18FC1E5AA43E}" type="presParOf" srcId="{3FCA8C7F-DEA4-40C3-9082-E08A131175CB}" destId="{9DE6E41E-4FFD-4141-8282-22F084FA7BF9}" srcOrd="4" destOrd="0" presId="urn:microsoft.com/office/officeart/2005/8/layout/vList2"/>
    <dgm:cxn modelId="{0AB409FD-10AE-4471-AE2A-09105488D609}" type="presParOf" srcId="{3FCA8C7F-DEA4-40C3-9082-E08A131175CB}" destId="{BAFDC7E4-BC5F-4356-B7D7-887FE91CC903}" srcOrd="5" destOrd="0" presId="urn:microsoft.com/office/officeart/2005/8/layout/vList2"/>
    <dgm:cxn modelId="{3A2086FF-E5D8-45EC-BA0F-B6226B312640}" type="presParOf" srcId="{3FCA8C7F-DEA4-40C3-9082-E08A131175CB}" destId="{232D0C29-DFB1-42D9-A737-7A729A386D53}" srcOrd="6" destOrd="0" presId="urn:microsoft.com/office/officeart/2005/8/layout/vList2"/>
    <dgm:cxn modelId="{6C04D04F-8109-4476-95C9-7F2B34E91C0D}" type="presParOf" srcId="{3FCA8C7F-DEA4-40C3-9082-E08A131175CB}" destId="{9811C8BF-9E52-499B-A9F7-BC797E71EFB5}" srcOrd="7" destOrd="0" presId="urn:microsoft.com/office/officeart/2005/8/layout/vList2"/>
    <dgm:cxn modelId="{BC8AA388-5A9F-4A76-A97D-BE3CB51C7102}" type="presParOf" srcId="{3FCA8C7F-DEA4-40C3-9082-E08A131175CB}" destId="{4B6828AB-3596-4BE3-9678-905EB6A9D06F}" srcOrd="8" destOrd="0" presId="urn:microsoft.com/office/officeart/2005/8/layout/vList2"/>
    <dgm:cxn modelId="{B2497A61-B378-40CF-9A70-18A629E2AEF6}" type="presParOf" srcId="{3FCA8C7F-DEA4-40C3-9082-E08A131175CB}" destId="{45D0BBF8-BEE3-48C9-AB4A-6D3853C41714}" srcOrd="9" destOrd="0" presId="urn:microsoft.com/office/officeart/2005/8/layout/vList2"/>
    <dgm:cxn modelId="{BD6107DB-36C7-43BD-BC09-43E74314410B}" type="presParOf" srcId="{3FCA8C7F-DEA4-40C3-9082-E08A131175CB}" destId="{0FD2BF98-74EA-42A4-ABE1-9F5854AC89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2E3A5-35D0-457D-8D61-5A70C77AA1FB}">
      <dsp:nvSpPr>
        <dsp:cNvPr id="0" name=""/>
        <dsp:cNvSpPr/>
      </dsp:nvSpPr>
      <dsp:spPr>
        <a:xfrm>
          <a:off x="0" y="708919"/>
          <a:ext cx="6615195" cy="6153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Cambridge University Press. (n.d.) </a:t>
          </a:r>
          <a:r>
            <a:rPr lang="en-GB" sz="1100" i="1" kern="1200" dirty="0"/>
            <a:t>Teamwork | English meaning – Cambridge Dictionary</a:t>
          </a:r>
          <a:r>
            <a:rPr lang="en-GB" sz="1100" kern="1200" dirty="0"/>
            <a:t>. Available at: https://dictionary.cambridge.org/dictionary/english/teamwork (Accessed: 22 November 2025).</a:t>
          </a:r>
          <a:endParaRPr lang="en-US" sz="1100" kern="1200" dirty="0"/>
        </a:p>
      </dsp:txBody>
      <dsp:txXfrm>
        <a:off x="30039" y="738958"/>
        <a:ext cx="6555117" cy="555268"/>
      </dsp:txXfrm>
    </dsp:sp>
    <dsp:sp modelId="{9EB80883-B911-45A6-BB23-C87C219AFC0C}">
      <dsp:nvSpPr>
        <dsp:cNvPr id="0" name=""/>
        <dsp:cNvSpPr/>
      </dsp:nvSpPr>
      <dsp:spPr>
        <a:xfrm>
          <a:off x="0" y="1355946"/>
          <a:ext cx="6615195" cy="6153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Belbin Associates. (n.d.) </a:t>
          </a:r>
          <a:r>
            <a:rPr lang="en-GB" sz="1100" i="1" kern="1200" dirty="0"/>
            <a:t>Belbin Team Roles | Belbin</a:t>
          </a:r>
          <a:r>
            <a:rPr lang="en-GB" sz="1100" kern="1200" dirty="0"/>
            <a:t>. Available at: https://www.belbin.com/about/belbin-team-roles (Accessed: 22 November 2025)</a:t>
          </a:r>
          <a:endParaRPr lang="en-US" sz="1100" kern="1200" dirty="0"/>
        </a:p>
      </dsp:txBody>
      <dsp:txXfrm>
        <a:off x="30039" y="1385985"/>
        <a:ext cx="6555117" cy="555268"/>
      </dsp:txXfrm>
    </dsp:sp>
    <dsp:sp modelId="{9DE6E41E-4FFD-4141-8282-22F084FA7BF9}">
      <dsp:nvSpPr>
        <dsp:cNvPr id="0" name=""/>
        <dsp:cNvSpPr/>
      </dsp:nvSpPr>
      <dsp:spPr>
        <a:xfrm>
          <a:off x="0" y="2002973"/>
          <a:ext cx="6615195" cy="6153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West Chester University of Pennsylvania. (n.d.) </a:t>
          </a:r>
          <a:r>
            <a:rPr lang="en-GB" sz="1100" i="1" kern="1200" dirty="0"/>
            <a:t>Tuckman’s Stages of Group Development – Collaborative Online Research and Learning (CORAL)</a:t>
          </a:r>
          <a:r>
            <a:rPr lang="en-GB" sz="1100" kern="1200" dirty="0"/>
            <a:t>. Available at: https://www.wcupa.edu/coral/tuckmanStagesGroupDelvelopment.aspx (Accessed: 22 November 2025).</a:t>
          </a:r>
          <a:endParaRPr lang="en-US" sz="1100" kern="1200" dirty="0"/>
        </a:p>
      </dsp:txBody>
      <dsp:txXfrm>
        <a:off x="30039" y="2033012"/>
        <a:ext cx="6555117" cy="555268"/>
      </dsp:txXfrm>
    </dsp:sp>
    <dsp:sp modelId="{232D0C29-DFB1-42D9-A737-7A729A386D53}">
      <dsp:nvSpPr>
        <dsp:cNvPr id="0" name=""/>
        <dsp:cNvSpPr/>
      </dsp:nvSpPr>
      <dsp:spPr>
        <a:xfrm>
          <a:off x="0" y="2650000"/>
          <a:ext cx="6615195" cy="6153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Emotional Intelligence at Work. (n.d.) </a:t>
          </a:r>
          <a:r>
            <a:rPr lang="en-GB" sz="1100" i="1" kern="1200" dirty="0"/>
            <a:t>The Parent-Adult-Child model: the basics</a:t>
          </a:r>
          <a:r>
            <a:rPr lang="en-GB" sz="1100" kern="1200" dirty="0"/>
            <a:t>. Available at: http://www.emotionalintelligenceatwork.com/resources/parent-adult-child-model-basics/ (Accessed: 22 November 2025).</a:t>
          </a:r>
          <a:endParaRPr lang="en-US" sz="1100" kern="1200" dirty="0"/>
        </a:p>
      </dsp:txBody>
      <dsp:txXfrm>
        <a:off x="30039" y="2680039"/>
        <a:ext cx="6555117" cy="555268"/>
      </dsp:txXfrm>
    </dsp:sp>
    <dsp:sp modelId="{4B6828AB-3596-4BE3-9678-905EB6A9D06F}">
      <dsp:nvSpPr>
        <dsp:cNvPr id="0" name=""/>
        <dsp:cNvSpPr/>
      </dsp:nvSpPr>
      <dsp:spPr>
        <a:xfrm>
          <a:off x="0" y="3297027"/>
          <a:ext cx="6615195" cy="61534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Revolution Learning and Development Ltd. (n.d.) </a:t>
          </a:r>
          <a:r>
            <a:rPr lang="en-GB" sz="1100" i="1" kern="1200" dirty="0"/>
            <a:t>The </a:t>
          </a:r>
          <a:r>
            <a:rPr lang="en-GB" sz="1100" i="1" kern="1200" dirty="0" err="1"/>
            <a:t>Betari</a:t>
          </a:r>
          <a:r>
            <a:rPr lang="en-GB" sz="1100" i="1" kern="1200" dirty="0"/>
            <a:t> Box Model – Wellbeing Articles</a:t>
          </a:r>
          <a:r>
            <a:rPr lang="en-GB" sz="1100" kern="1200" dirty="0"/>
            <a:t>. Available at: https://www.revolutionlearning.co.uk/article/the-betari-box-model/ (Accessed: 22 November 2025).</a:t>
          </a:r>
          <a:endParaRPr lang="en-US" sz="1100" kern="1200" dirty="0"/>
        </a:p>
      </dsp:txBody>
      <dsp:txXfrm>
        <a:off x="30039" y="3327066"/>
        <a:ext cx="6555117" cy="555268"/>
      </dsp:txXfrm>
    </dsp:sp>
    <dsp:sp modelId="{0FD2BF98-74EA-42A4-ABE1-9F5854AC89C6}">
      <dsp:nvSpPr>
        <dsp:cNvPr id="0" name=""/>
        <dsp:cNvSpPr/>
      </dsp:nvSpPr>
      <dsp:spPr>
        <a:xfrm>
          <a:off x="0" y="3944054"/>
          <a:ext cx="6615195" cy="6153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Communication Theory. (n.d.) </a:t>
          </a:r>
          <a:r>
            <a:rPr lang="en-GB" sz="1100" i="1" kern="1200" dirty="0"/>
            <a:t>Osgood-Schramm Model of Communication</a:t>
          </a:r>
          <a:r>
            <a:rPr lang="en-GB" sz="1100" kern="1200" dirty="0"/>
            <a:t>. Available at: https://www.communicationtheory.org/osgood-schramm-model-of-communication/ (Accessed: 22 November 2025).</a:t>
          </a:r>
          <a:endParaRPr lang="en-US" sz="1100" kern="1200" dirty="0"/>
        </a:p>
      </dsp:txBody>
      <dsp:txXfrm>
        <a:off x="30039" y="3974093"/>
        <a:ext cx="6555117" cy="555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E298D-EEDB-4D2F-AE82-15BA6D62AE97}" type="datetimeFigureOut"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ED33CE-B0BA-4589-967B-CB13D1C971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174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ED33CE-B0BA-4589-967B-CB13D1C971B0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604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://www.pngall.com/communication-pn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gvsig.org/2015/11/03/11gvsig-code-sprint" TargetMode="External"/><Relationship Id="rId7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flickr.com/photos/lumaxart/2137737248/" TargetMode="Externa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a-machine-that-makes-typical-clothe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1.jpeg"/><Relationship Id="rId7" Type="http://schemas.openxmlformats.org/officeDocument/2006/relationships/hyperlink" Target="http://www.duperrin.com/english/2015/06/30/collaboration-is-a-collective-activity-and-why-you-should-care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hyperlink" Target="https://libguides.adelphi.edu/socialjustice/home" TargetMode="External"/><Relationship Id="rId5" Type="http://schemas.openxmlformats.org/officeDocument/2006/relationships/image" Target="../media/image13.png"/><Relationship Id="rId10" Type="http://schemas.openxmlformats.org/officeDocument/2006/relationships/image" Target="../media/image16.jpeg"/><Relationship Id="rId4" Type="http://schemas.openxmlformats.org/officeDocument/2006/relationships/image" Target="../media/image12.png"/><Relationship Id="rId9" Type="http://schemas.openxmlformats.org/officeDocument/2006/relationships/hyperlink" Target="https://www.thebluediamondgallery.com/tablet/c/compromise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connect.cl/engagement/sap-beat-y-banco-bci-lideran-ranking-de-mejores-empresas-para-jovenes-profesionales-en-chile/" TargetMode="External"/><Relationship Id="rId3" Type="http://schemas.openxmlformats.org/officeDocument/2006/relationships/image" Target="../media/image22.png"/><Relationship Id="rId7" Type="http://schemas.openxmlformats.org/officeDocument/2006/relationships/image" Target="../media/image2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hyperlink" Target="https://www.pictofigo.com/image-detail/14697/Trus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hyperlink" Target="https://www.flickr.com/photos/lumaxart/2137737248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1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amwork Team Zahnrad · Kostenloses Bild auf Pixabay">
            <a:extLst>
              <a:ext uri="{FF2B5EF4-FFF2-40B4-BE49-F238E27FC236}">
                <a16:creationId xmlns:a16="http://schemas.microsoft.com/office/drawing/2014/main" id="{42DDD0D5-C24C-C885-EA53-5524D091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971" r="-2" b="11055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A group of icons in a circle&#10;&#10;AI-generated content may be incorrect.">
            <a:extLst>
              <a:ext uri="{FF2B5EF4-FFF2-40B4-BE49-F238E27FC236}">
                <a16:creationId xmlns:a16="http://schemas.microsoft.com/office/drawing/2014/main" id="{472FE8A3-F395-801C-58D3-58097C0874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885" b="-1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8059" y="3175722"/>
            <a:ext cx="5019074" cy="28903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kern="1200" dirty="0">
                <a:latin typeface="+mj-lt"/>
                <a:ea typeface="+mj-ea"/>
                <a:cs typeface="+mj-cs"/>
              </a:rPr>
              <a:t>Name: Erika Kazdova.</a:t>
            </a:r>
            <a:br>
              <a:rPr lang="en-US" sz="3200" kern="1200" dirty="0"/>
            </a:br>
            <a:r>
              <a:rPr lang="en-US" sz="3200" kern="1200" dirty="0">
                <a:latin typeface="+mj-lt"/>
                <a:ea typeface="+mj-ea"/>
                <a:cs typeface="+mj-cs"/>
              </a:rPr>
              <a:t>Module: BMSW4009 Effective Teamworking and Communication.</a:t>
            </a:r>
            <a:br>
              <a:rPr lang="en-US" sz="3200" kern="1200" dirty="0"/>
            </a:br>
            <a:r>
              <a:rPr lang="en-US" sz="3200" kern="1200" dirty="0">
                <a:latin typeface="+mj-lt"/>
                <a:ea typeface="+mj-ea"/>
                <a:cs typeface="+mj-cs"/>
              </a:rPr>
              <a:t>Student Number: 2326505</a:t>
            </a:r>
            <a:br>
              <a:rPr lang="en-US" sz="3200" kern="1200" dirty="0"/>
            </a:br>
            <a:r>
              <a:rPr lang="en-US" sz="3200" kern="1200" dirty="0">
                <a:latin typeface="+mj-lt"/>
                <a:ea typeface="+mj-ea"/>
                <a:cs typeface="+mj-cs"/>
              </a:rPr>
              <a:t>Date: 01/12/25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64258D-77A5-612E-953F-8E864810381B}"/>
              </a:ext>
            </a:extLst>
          </p:cNvPr>
          <p:cNvSpPr txBox="1"/>
          <p:nvPr/>
        </p:nvSpPr>
        <p:spPr>
          <a:xfrm>
            <a:off x="-207" y="6614589"/>
            <a:ext cx="4246356" cy="48261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100" kern="1200" err="1">
                <a:latin typeface="+mn-lt"/>
                <a:ea typeface="+mn-ea"/>
                <a:cs typeface="+mn-cs"/>
              </a:rPr>
              <a:t>ThePhoto</a:t>
            </a:r>
            <a:r>
              <a:rPr lang="en-US" sz="1100" kern="1200" dirty="0">
                <a:latin typeface="+mn-lt"/>
                <a:ea typeface="+mn-ea"/>
                <a:cs typeface="+mn-cs"/>
              </a:rPr>
              <a:t> by </a:t>
            </a:r>
            <a:r>
              <a:rPr lang="en-US" sz="1100" kern="1200" err="1">
                <a:latin typeface="+mn-lt"/>
                <a:ea typeface="+mn-ea"/>
                <a:cs typeface="+mn-cs"/>
              </a:rPr>
              <a:t>PhotoAuthor</a:t>
            </a:r>
            <a:r>
              <a:rPr lang="en-US" sz="1100" kern="1200" dirty="0">
                <a:latin typeface="+mn-lt"/>
                <a:ea typeface="+mn-ea"/>
                <a:cs typeface="+mn-cs"/>
              </a:rPr>
              <a:t> is licensed under CCYYSA.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80952AD6-E5A6-62AE-DEAE-949BBB262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68" y="1002628"/>
            <a:ext cx="5198390" cy="176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C35A348-C5D6-4112-9FDD-93A493B0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B0F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970F3-E92D-182F-83D7-FBD584B42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905" y="4123717"/>
            <a:ext cx="11914654" cy="2229635"/>
          </a:xfrm>
        </p:spPr>
        <p:txBody>
          <a:bodyPr vert="horz" wrap="square" lIns="91440" tIns="45720" rIns="91440" bIns="45720" rtlCol="0" anchor="b">
            <a:noAutofit/>
          </a:bodyPr>
          <a:lstStyle/>
          <a:p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Topic: What makes a successful Team? </a:t>
            </a:r>
            <a:br>
              <a:rPr lang="en-US" dirty="0">
                <a:solidFill>
                  <a:schemeClr val="bg1"/>
                </a:solidFill>
              </a:rPr>
            </a:br>
            <a:endParaRPr lang="en-US" kern="1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" name="Picture 7" descr="A group of people with different colored icons&#10;&#10;AI-generated content may be incorrect.">
            <a:extLst>
              <a:ext uri="{FF2B5EF4-FFF2-40B4-BE49-F238E27FC236}">
                <a16:creationId xmlns:a16="http://schemas.microsoft.com/office/drawing/2014/main" id="{601E5497-77C2-A20E-F1DD-7BC6DCD6BD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890" r="10449" b="-3"/>
          <a:stretch>
            <a:fillRect/>
          </a:stretch>
        </p:blipFill>
        <p:spPr>
          <a:xfrm>
            <a:off x="20" y="10"/>
            <a:ext cx="4000480" cy="4005933"/>
          </a:xfrm>
          <a:custGeom>
            <a:avLst/>
            <a:gdLst/>
            <a:ahLst/>
            <a:cxnLst/>
            <a:rect l="l" t="t" r="r" b="b"/>
            <a:pathLst>
              <a:path w="4000500" h="4005943">
                <a:moveTo>
                  <a:pt x="0" y="0"/>
                </a:moveTo>
                <a:lnTo>
                  <a:pt x="4000500" y="0"/>
                </a:lnTo>
                <a:lnTo>
                  <a:pt x="4000500" y="3936797"/>
                </a:lnTo>
                <a:lnTo>
                  <a:pt x="3316514" y="4005943"/>
                </a:lnTo>
                <a:lnTo>
                  <a:pt x="0" y="3964175"/>
                </a:lnTo>
                <a:close/>
              </a:path>
            </a:pathLst>
          </a:custGeom>
        </p:spPr>
      </p:pic>
      <p:pic>
        <p:nvPicPr>
          <p:cNvPr id="5" name="Picture 4" descr="A group of people holding a puzzle piece&#10;&#10;AI-generated content may be incorrect.">
            <a:extLst>
              <a:ext uri="{FF2B5EF4-FFF2-40B4-BE49-F238E27FC236}">
                <a16:creationId xmlns:a16="http://schemas.microsoft.com/office/drawing/2014/main" id="{C67C4F28-34CE-C9BA-E856-654D4C0E5F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72" r="575" b="2"/>
          <a:stretch>
            <a:fillRect/>
          </a:stretch>
        </p:blipFill>
        <p:spPr>
          <a:xfrm>
            <a:off x="4191002" y="10"/>
            <a:ext cx="3809998" cy="3917529"/>
          </a:xfrm>
          <a:custGeom>
            <a:avLst/>
            <a:gdLst/>
            <a:ahLst/>
            <a:cxnLst/>
            <a:rect l="l" t="t" r="r" b="b"/>
            <a:pathLst>
              <a:path w="3809998" h="3917539">
                <a:moveTo>
                  <a:pt x="0" y="0"/>
                </a:moveTo>
                <a:lnTo>
                  <a:pt x="3809998" y="0"/>
                </a:lnTo>
                <a:lnTo>
                  <a:pt x="3809998" y="3909212"/>
                </a:lnTo>
                <a:lnTo>
                  <a:pt x="1781628" y="3737429"/>
                </a:lnTo>
                <a:lnTo>
                  <a:pt x="0" y="3917539"/>
                </a:lnTo>
                <a:close/>
              </a:path>
            </a:pathLst>
          </a:custGeom>
        </p:spPr>
      </p:pic>
      <p:pic>
        <p:nvPicPr>
          <p:cNvPr id="4" name="Picture 3" descr="Business teamwork | Free stock vector - 456089">
            <a:extLst>
              <a:ext uri="{FF2B5EF4-FFF2-40B4-BE49-F238E27FC236}">
                <a16:creationId xmlns:a16="http://schemas.microsoft.com/office/drawing/2014/main" id="{41216E19-62A0-BC3C-A544-B2D82AD1BFE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411" r="14591" b="-2"/>
          <a:stretch>
            <a:fillRect/>
          </a:stretch>
        </p:blipFill>
        <p:spPr>
          <a:xfrm>
            <a:off x="8191500" y="10"/>
            <a:ext cx="4000500" cy="3959022"/>
          </a:xfrm>
          <a:custGeom>
            <a:avLst/>
            <a:gdLst/>
            <a:ahLst/>
            <a:cxnLst/>
            <a:rect l="l" t="t" r="r" b="b"/>
            <a:pathLst>
              <a:path w="4000500" h="3959032">
                <a:moveTo>
                  <a:pt x="0" y="0"/>
                </a:moveTo>
                <a:lnTo>
                  <a:pt x="4000500" y="0"/>
                </a:lnTo>
                <a:lnTo>
                  <a:pt x="4000500" y="3959032"/>
                </a:lnTo>
                <a:lnTo>
                  <a:pt x="9072" y="3926114"/>
                </a:lnTo>
                <a:lnTo>
                  <a:pt x="0" y="3925346"/>
                </a:lnTo>
                <a:close/>
              </a:path>
            </a:pathLst>
          </a:cu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7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9975441-6E35-9FF7-69CF-A8984E0280E1}"/>
              </a:ext>
            </a:extLst>
          </p:cNvPr>
          <p:cNvSpPr txBox="1"/>
          <p:nvPr/>
        </p:nvSpPr>
        <p:spPr>
          <a:xfrm>
            <a:off x="9092985" y="6682997"/>
            <a:ext cx="2555930" cy="14960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E43E63-60BE-337C-8355-0551F66A1CE6}"/>
              </a:ext>
            </a:extLst>
          </p:cNvPr>
          <p:cNvSpPr txBox="1"/>
          <p:nvPr/>
        </p:nvSpPr>
        <p:spPr>
          <a:xfrm>
            <a:off x="4439619" y="6656119"/>
            <a:ext cx="3932695" cy="162517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63161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F114-4FE8-3760-0F1F-AD007F4F1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6E840-B89E-02F3-8EBD-97C9B70DE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500" dirty="0"/>
              <a:t>What is Teamwork?</a:t>
            </a:r>
          </a:p>
          <a:p>
            <a:pPr marL="514350" indent="-514350">
              <a:buAutoNum type="arabicPeriod"/>
            </a:pPr>
            <a:r>
              <a:rPr lang="en-GB" sz="3500" dirty="0"/>
              <a:t>What makes a successful team?</a:t>
            </a:r>
          </a:p>
          <a:p>
            <a:pPr marL="514350" indent="-514350">
              <a:buAutoNum type="arabicPeriod"/>
            </a:pPr>
            <a:r>
              <a:rPr lang="en-GB" sz="3500" dirty="0"/>
              <a:t>How different team roles work together for them to be successful as a team?</a:t>
            </a:r>
            <a:endParaRPr lang="en-US" sz="3500" dirty="0"/>
          </a:p>
          <a:p>
            <a:pPr marL="514350" indent="-514350">
              <a:buAutoNum type="arabicPeriod"/>
            </a:pPr>
            <a:r>
              <a:rPr lang="en-GB" sz="3500" dirty="0"/>
              <a:t>How to effectively overcome obstacles in a team?</a:t>
            </a:r>
          </a:p>
          <a:p>
            <a:pPr marL="514350" indent="-514350">
              <a:buAutoNum type="arabicPeriod"/>
            </a:pPr>
            <a:r>
              <a:rPr lang="en-GB" sz="3500" dirty="0"/>
              <a:t>Examples of good and bad teamwork.</a:t>
            </a:r>
          </a:p>
          <a:p>
            <a:pPr marL="514350" indent="-514350">
              <a:buAutoNum type="arabicPeriod"/>
            </a:pPr>
            <a:r>
              <a:rPr lang="en-GB" sz="3500" dirty="0"/>
              <a:t>Conclusion.</a:t>
            </a:r>
          </a:p>
          <a:p>
            <a:pPr marL="514350" indent="-514350">
              <a:buAutoNum type="arabicPeriod"/>
            </a:pPr>
            <a:r>
              <a:rPr lang="en-GB" sz="3500" dirty="0"/>
              <a:t>References.</a:t>
            </a:r>
          </a:p>
        </p:txBody>
      </p:sp>
    </p:spTree>
    <p:extLst>
      <p:ext uri="{BB962C8B-B14F-4D97-AF65-F5344CB8AC3E}">
        <p14:creationId xmlns:p14="http://schemas.microsoft.com/office/powerpoint/2010/main" val="278058864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C6A76-E613-690D-9E6C-799B93223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 algn="ctr">
              <a:buAutoNum type="arabicPeriod"/>
            </a:pPr>
            <a:r>
              <a:rPr lang="en-GB" dirty="0"/>
              <a:t>What is Teamwork?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61B7A-365D-B730-F956-34E5B9373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0096"/>
            <a:ext cx="10515600" cy="93354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dirty="0"/>
              <a:t>Teamwork is when a group of people come together and work to achieve the same goal, (Cambridge Dictionary).</a:t>
            </a:r>
          </a:p>
        </p:txBody>
      </p:sp>
      <p:pic>
        <p:nvPicPr>
          <p:cNvPr id="4" name="Picture 3" descr="A group of men wearing safety vests and helmets&#10;&#10;AI-generated content may be incorrect.">
            <a:extLst>
              <a:ext uri="{FF2B5EF4-FFF2-40B4-BE49-F238E27FC236}">
                <a16:creationId xmlns:a16="http://schemas.microsoft.com/office/drawing/2014/main" id="{0C874011-8B59-481A-7B1B-2DE3B6123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7204" y="3419835"/>
            <a:ext cx="5221941" cy="3062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27E46F-C7CC-B36E-43F3-D1F98DD26BEF}"/>
              </a:ext>
            </a:extLst>
          </p:cNvPr>
          <p:cNvSpPr txBox="1"/>
          <p:nvPr/>
        </p:nvSpPr>
        <p:spPr>
          <a:xfrm>
            <a:off x="302559" y="6719887"/>
            <a:ext cx="5345206" cy="11579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 dirty="0" err="1"/>
              <a:t>ThePhoto</a:t>
            </a:r>
            <a:r>
              <a:rPr lang="en-US" dirty="0"/>
              <a:t> by </a:t>
            </a:r>
            <a:r>
              <a:rPr lang="en-US" dirty="0" err="1"/>
              <a:t>PhotoAuthor</a:t>
            </a:r>
            <a:r>
              <a:rPr lang="en-US" dirty="0"/>
              <a:t> is licensed under CCYYSA.</a:t>
            </a:r>
          </a:p>
        </p:txBody>
      </p:sp>
      <p:pic>
        <p:nvPicPr>
          <p:cNvPr id="8" name="Picture 7" descr="A person with a purple background&#10;&#10;AI-generated content may be incorrect.">
            <a:extLst>
              <a:ext uri="{FF2B5EF4-FFF2-40B4-BE49-F238E27FC236}">
                <a16:creationId xmlns:a16="http://schemas.microsoft.com/office/drawing/2014/main" id="{F34AC734-D993-5E0C-2A0E-D205441987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77" y="3411910"/>
            <a:ext cx="5246594" cy="305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160239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290D1-3AF9-7BDA-FF6F-F4F0DAEC2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607" y="365125"/>
            <a:ext cx="3567193" cy="1790511"/>
          </a:xfrm>
        </p:spPr>
        <p:txBody>
          <a:bodyPr>
            <a:normAutofit fontScale="90000"/>
          </a:bodyPr>
          <a:lstStyle/>
          <a:p>
            <a:r>
              <a:rPr lang="en-GB" dirty="0"/>
              <a:t>2. What makes a successful Team?</a:t>
            </a:r>
          </a:p>
        </p:txBody>
      </p:sp>
      <p:pic>
        <p:nvPicPr>
          <p:cNvPr id="5" name="Content Placeholder 2" descr="A collage of images of people working at a desk&#10;&#10;AI-generated content may be incorrect.">
            <a:extLst>
              <a:ext uri="{FF2B5EF4-FFF2-40B4-BE49-F238E27FC236}">
                <a16:creationId xmlns:a16="http://schemas.microsoft.com/office/drawing/2014/main" id="{A6F82EA9-E649-A9B8-3B74-3FBBD3B6D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5028" y="1246139"/>
            <a:ext cx="4641018" cy="4372725"/>
          </a:xfrm>
          <a:prstGeom prst="rect">
            <a:avLst/>
          </a:prstGeom>
        </p:spPr>
      </p:pic>
      <p:pic>
        <p:nvPicPr>
          <p:cNvPr id="3" name="Picture 2" descr="How Can I Improve My Communication Skills? | BigMoney.VIP">
            <a:extLst>
              <a:ext uri="{FF2B5EF4-FFF2-40B4-BE49-F238E27FC236}">
                <a16:creationId xmlns:a16="http://schemas.microsoft.com/office/drawing/2014/main" id="{ACC49582-BF28-B348-B6DE-5D3B4D2EFA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6057" y="4526406"/>
            <a:ext cx="3280475" cy="17880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B454C4-F568-2C8D-53F7-203D94FD1C62}"/>
              </a:ext>
            </a:extLst>
          </p:cNvPr>
          <p:cNvSpPr txBox="1"/>
          <p:nvPr/>
        </p:nvSpPr>
        <p:spPr>
          <a:xfrm>
            <a:off x="123" y="6597162"/>
            <a:ext cx="8416925" cy="31750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r>
              <a:rPr lang="en-US" sz="1200" dirty="0"/>
              <a:t>The Photos by Photo Author is licensed under CCYYSA.</a:t>
            </a:r>
          </a:p>
        </p:txBody>
      </p:sp>
      <p:pic>
        <p:nvPicPr>
          <p:cNvPr id="10" name="Picture 9" descr="Does trust matter in media? – The Media Leader">
            <a:extLst>
              <a:ext uri="{FF2B5EF4-FFF2-40B4-BE49-F238E27FC236}">
                <a16:creationId xmlns:a16="http://schemas.microsoft.com/office/drawing/2014/main" id="{B11C6A2C-18BE-02F5-3AE7-F2BE3138B3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8095" y="405178"/>
            <a:ext cx="2454519" cy="1768719"/>
          </a:xfrm>
          <a:prstGeom prst="rect">
            <a:avLst/>
          </a:prstGeom>
        </p:spPr>
      </p:pic>
      <p:pic>
        <p:nvPicPr>
          <p:cNvPr id="11" name="Picture 10" descr="A group of people sitting around a table with drawings&#10;&#10;AI-generated content may be incorrect.">
            <a:extLst>
              <a:ext uri="{FF2B5EF4-FFF2-40B4-BE49-F238E27FC236}">
                <a16:creationId xmlns:a16="http://schemas.microsoft.com/office/drawing/2014/main" id="{D368E3CE-4928-39CE-0311-9B770A28B5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386955" y="2312377"/>
            <a:ext cx="2466304" cy="17174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E7B1ECB-6450-3494-B725-FA0B28F9BB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396154" y="2608385"/>
            <a:ext cx="2438400" cy="1629508"/>
          </a:xfrm>
          <a:prstGeom prst="rect">
            <a:avLst/>
          </a:prstGeom>
        </p:spPr>
      </p:pic>
      <p:pic>
        <p:nvPicPr>
          <p:cNvPr id="19" name="Picture 18" descr="A group of colorful people with their arms raised&#10;&#10;AI-generated content may be incorrect.">
            <a:extLst>
              <a:ext uri="{FF2B5EF4-FFF2-40B4-BE49-F238E27FC236}">
                <a16:creationId xmlns:a16="http://schemas.microsoft.com/office/drawing/2014/main" id="{F28B385E-9DAD-3252-E339-F64534D39A7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64123" y="4245395"/>
            <a:ext cx="2438400" cy="235305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6CE45C1-3B01-D9B5-AD74-10E8A1FC4D75}"/>
              </a:ext>
            </a:extLst>
          </p:cNvPr>
          <p:cNvSpPr txBox="1"/>
          <p:nvPr/>
        </p:nvSpPr>
        <p:spPr>
          <a:xfrm>
            <a:off x="8538495" y="5727406"/>
            <a:ext cx="237514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(Belbin, 1981)</a:t>
            </a:r>
          </a:p>
        </p:txBody>
      </p:sp>
    </p:spTree>
    <p:extLst>
      <p:ext uri="{BB962C8B-B14F-4D97-AF65-F5344CB8AC3E}">
        <p14:creationId xmlns:p14="http://schemas.microsoft.com/office/powerpoint/2010/main" val="77090476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EE06B60-48AD-59D9-2DDC-F4DCAED059BB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3. How</a:t>
            </a:r>
            <a:r>
              <a:rPr lang="en-GB" dirty="0">
                <a:latin typeface="Aptos Display"/>
              </a:rPr>
              <a:t> different team roles work together for them to be successful as a team?</a:t>
            </a:r>
            <a:endParaRPr lang="en-GB" sz="2800" dirty="0">
              <a:latin typeface="Aptos"/>
            </a:endParaRPr>
          </a:p>
        </p:txBody>
      </p:sp>
      <p:pic>
        <p:nvPicPr>
          <p:cNvPr id="12" name="Content Placeholder 3" descr="A diagram of a team development model&#10;&#10;AI-generated content may be incorrect.">
            <a:extLst>
              <a:ext uri="{FF2B5EF4-FFF2-40B4-BE49-F238E27FC236}">
                <a16:creationId xmlns:a16="http://schemas.microsoft.com/office/drawing/2014/main" id="{4990B6AF-CF11-70B1-3E0C-ED7D7CC928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043" y="2098678"/>
            <a:ext cx="4002476" cy="2977662"/>
          </a:xfrm>
          <a:prstGeom prst="rect">
            <a:avLst/>
          </a:prstGeom>
        </p:spPr>
      </p:pic>
      <p:pic>
        <p:nvPicPr>
          <p:cNvPr id="14" name="Picture 13" descr="A cartoon character with a gold scale&#10;&#10;AI-generated content may be incorrect.">
            <a:extLst>
              <a:ext uri="{FF2B5EF4-FFF2-40B4-BE49-F238E27FC236}">
                <a16:creationId xmlns:a16="http://schemas.microsoft.com/office/drawing/2014/main" id="{87E2D542-80A5-3CCF-6A42-17407517DD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680" y="2425945"/>
            <a:ext cx="2302120" cy="23343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6F9127-6A15-AE0B-5AF0-A656A7B1FFBD}"/>
              </a:ext>
            </a:extLst>
          </p:cNvPr>
          <p:cNvSpPr txBox="1"/>
          <p:nvPr/>
        </p:nvSpPr>
        <p:spPr>
          <a:xfrm>
            <a:off x="997328" y="5131739"/>
            <a:ext cx="55443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(Tuckman, 1969)</a:t>
            </a:r>
          </a:p>
        </p:txBody>
      </p:sp>
      <p:pic>
        <p:nvPicPr>
          <p:cNvPr id="3" name="Picture 2" descr="A collage of images of people working at a desk&#10;&#10;AI-generated content may be incorrect.">
            <a:extLst>
              <a:ext uri="{FF2B5EF4-FFF2-40B4-BE49-F238E27FC236}">
                <a16:creationId xmlns:a16="http://schemas.microsoft.com/office/drawing/2014/main" id="{B8185C15-98F9-D78F-C2F3-3A3F263FE7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7116" y="1934308"/>
            <a:ext cx="4010906" cy="3657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B9AEA1-8EBD-1AE6-8769-D4F04D1EE2E4}"/>
              </a:ext>
            </a:extLst>
          </p:cNvPr>
          <p:cNvSpPr txBox="1"/>
          <p:nvPr/>
        </p:nvSpPr>
        <p:spPr>
          <a:xfrm>
            <a:off x="8527289" y="5592935"/>
            <a:ext cx="237514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(Belbin, 1981)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603F79-768E-C57D-922B-0CFC8343F0EF}"/>
              </a:ext>
            </a:extLst>
          </p:cNvPr>
          <p:cNvSpPr txBox="1"/>
          <p:nvPr/>
        </p:nvSpPr>
        <p:spPr>
          <a:xfrm>
            <a:off x="4653842" y="5079510"/>
            <a:ext cx="289006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Balance is crucial!</a:t>
            </a:r>
          </a:p>
        </p:txBody>
      </p:sp>
    </p:spTree>
    <p:extLst>
      <p:ext uri="{BB962C8B-B14F-4D97-AF65-F5344CB8AC3E}">
        <p14:creationId xmlns:p14="http://schemas.microsoft.com/office/powerpoint/2010/main" val="25324297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4580E-3B86-C733-B865-F731DA0C2F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ECD65-20CB-A1CC-69CE-B0E4BF7D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000787" cy="1338478"/>
          </a:xfrm>
        </p:spPr>
        <p:txBody>
          <a:bodyPr>
            <a:normAutofit fontScale="90000"/>
          </a:bodyPr>
          <a:lstStyle/>
          <a:p>
            <a:r>
              <a:rPr lang="en-GB" dirty="0"/>
              <a:t>4. How to effectively overcome obstacles in a team?</a:t>
            </a:r>
          </a:p>
        </p:txBody>
      </p:sp>
      <p:pic>
        <p:nvPicPr>
          <p:cNvPr id="7" name="Content Placeholder 6" descr="A diagram of a conversation between two people&#10;&#10;AI-generated content may be incorrect.">
            <a:extLst>
              <a:ext uri="{FF2B5EF4-FFF2-40B4-BE49-F238E27FC236}">
                <a16:creationId xmlns:a16="http://schemas.microsoft.com/office/drawing/2014/main" id="{16643A02-52FE-4A4E-62C2-DDAADC62B4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542" y="1945855"/>
            <a:ext cx="6096000" cy="4007556"/>
          </a:xfrm>
          <a:prstGeom prst="rect">
            <a:avLst/>
          </a:prstGeom>
        </p:spPr>
      </p:pic>
      <p:pic>
        <p:nvPicPr>
          <p:cNvPr id="8" name="Picture 7" descr="A poster with cartoon characters&#10;&#10;AI-generated content may be incorrect.">
            <a:extLst>
              <a:ext uri="{FF2B5EF4-FFF2-40B4-BE49-F238E27FC236}">
                <a16:creationId xmlns:a16="http://schemas.microsoft.com/office/drawing/2014/main" id="{8C49B971-1191-7DC7-6D50-CFCBA0639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280" y="219075"/>
            <a:ext cx="4972050" cy="6419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2FE506-4D0A-9206-BDBE-39B00F120F24}"/>
              </a:ext>
            </a:extLst>
          </p:cNvPr>
          <p:cNvSpPr txBox="1"/>
          <p:nvPr/>
        </p:nvSpPr>
        <p:spPr>
          <a:xfrm>
            <a:off x="386424" y="6014792"/>
            <a:ext cx="58635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(Betari's Box, n.d.)</a:t>
            </a:r>
          </a:p>
          <a:p>
            <a:r>
              <a:rPr lang="en-GB" dirty="0"/>
              <a:t>(Schramm's Modal of Communication, 1954)</a:t>
            </a:r>
          </a:p>
        </p:txBody>
      </p:sp>
    </p:spTree>
    <p:extLst>
      <p:ext uri="{BB962C8B-B14F-4D97-AF65-F5344CB8AC3E}">
        <p14:creationId xmlns:p14="http://schemas.microsoft.com/office/powerpoint/2010/main" val="376468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8F569-93A7-3B78-17DB-90319D29B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Examples of good and Bad teamwork.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41FCF-1023-E7D3-99D7-E72AC7709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6810" y="1722304"/>
            <a:ext cx="3011838" cy="515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u="sng" dirty="0"/>
              <a:t>Good Teamwork:</a:t>
            </a:r>
            <a:endParaRPr lang="en-US" u="sng"/>
          </a:p>
        </p:txBody>
      </p:sp>
      <p:pic>
        <p:nvPicPr>
          <p:cNvPr id="4" name="Picture 3" descr="Managing Data Breach Fallout with Effective Communications | Risk Evolves">
            <a:extLst>
              <a:ext uri="{FF2B5EF4-FFF2-40B4-BE49-F238E27FC236}">
                <a16:creationId xmlns:a16="http://schemas.microsoft.com/office/drawing/2014/main" id="{A248B4D2-E1B5-2B46-A425-2F781318F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148" y="4308145"/>
            <a:ext cx="2069124" cy="2080847"/>
          </a:xfrm>
          <a:prstGeom prst="rect">
            <a:avLst/>
          </a:prstGeom>
        </p:spPr>
      </p:pic>
      <p:pic>
        <p:nvPicPr>
          <p:cNvPr id="5" name="Picture 4" descr="A person and person building a tower of blocks&#10;&#10;AI-generated content may be incorrect.">
            <a:extLst>
              <a:ext uri="{FF2B5EF4-FFF2-40B4-BE49-F238E27FC236}">
                <a16:creationId xmlns:a16="http://schemas.microsoft.com/office/drawing/2014/main" id="{113B0527-A5D6-0CAD-2C10-522FE1461D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7418" y="2248202"/>
            <a:ext cx="1905000" cy="1876425"/>
          </a:xfrm>
          <a:prstGeom prst="rect">
            <a:avLst/>
          </a:prstGeom>
        </p:spPr>
      </p:pic>
      <p:pic>
        <p:nvPicPr>
          <p:cNvPr id="9" name="Picture 8" descr="A group of men walking&#10;&#10;AI-generated content may be incorrect.">
            <a:extLst>
              <a:ext uri="{FF2B5EF4-FFF2-40B4-BE49-F238E27FC236}">
                <a16:creationId xmlns:a16="http://schemas.microsoft.com/office/drawing/2014/main" id="{BECD4359-33E4-5FFC-086C-68319E0638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0512" y="4306914"/>
            <a:ext cx="3590925" cy="2247900"/>
          </a:xfrm>
          <a:prstGeom prst="rect">
            <a:avLst/>
          </a:prstGeom>
        </p:spPr>
      </p:pic>
      <p:pic>
        <p:nvPicPr>
          <p:cNvPr id="10" name="Picture 9" descr="A cartoon of a person surrounded by a cloud&#10;&#10;AI-generated content may be incorrect.">
            <a:extLst>
              <a:ext uri="{FF2B5EF4-FFF2-40B4-BE49-F238E27FC236}">
                <a16:creationId xmlns:a16="http://schemas.microsoft.com/office/drawing/2014/main" id="{12DFF2C4-C42E-4DB3-348B-1C71E7FD22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90810" y="2241926"/>
            <a:ext cx="2240313" cy="18962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741773-9CE1-4D3B-0B5B-24A34E123B18}"/>
              </a:ext>
            </a:extLst>
          </p:cNvPr>
          <p:cNvSpPr txBox="1"/>
          <p:nvPr/>
        </p:nvSpPr>
        <p:spPr>
          <a:xfrm>
            <a:off x="7185117" y="1718511"/>
            <a:ext cx="415733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 dirty="0"/>
              <a:t>Bad Teamwork:</a:t>
            </a:r>
            <a:endParaRPr lang="en-US" u="sng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378113D-F04C-2F47-0E14-D17D621C97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00458" y="2232939"/>
            <a:ext cx="2690678" cy="179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69747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59BFF-2E4D-CAFB-A40F-BAB82CEE7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11" y="162561"/>
            <a:ext cx="4563574" cy="9908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6. Conclusion.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sX0" fmla="*/ 0 w 3566160"/>
              <a:gd name="csY0" fmla="*/ 0 h 18288"/>
              <a:gd name="csX1" fmla="*/ 665683 w 3566160"/>
              <a:gd name="csY1" fmla="*/ 0 h 18288"/>
              <a:gd name="csX2" fmla="*/ 1331366 w 3566160"/>
              <a:gd name="csY2" fmla="*/ 0 h 18288"/>
              <a:gd name="csX3" fmla="*/ 1818742 w 3566160"/>
              <a:gd name="csY3" fmla="*/ 0 h 18288"/>
              <a:gd name="csX4" fmla="*/ 2413102 w 3566160"/>
              <a:gd name="csY4" fmla="*/ 0 h 18288"/>
              <a:gd name="csX5" fmla="*/ 2936138 w 3566160"/>
              <a:gd name="csY5" fmla="*/ 0 h 18288"/>
              <a:gd name="csX6" fmla="*/ 3566160 w 3566160"/>
              <a:gd name="csY6" fmla="*/ 0 h 18288"/>
              <a:gd name="csX7" fmla="*/ 3566160 w 3566160"/>
              <a:gd name="csY7" fmla="*/ 18288 h 18288"/>
              <a:gd name="csX8" fmla="*/ 2971800 w 3566160"/>
              <a:gd name="csY8" fmla="*/ 18288 h 18288"/>
              <a:gd name="csX9" fmla="*/ 2448763 w 3566160"/>
              <a:gd name="csY9" fmla="*/ 18288 h 18288"/>
              <a:gd name="csX10" fmla="*/ 1854403 w 3566160"/>
              <a:gd name="csY10" fmla="*/ 18288 h 18288"/>
              <a:gd name="csX11" fmla="*/ 1295705 w 3566160"/>
              <a:gd name="csY11" fmla="*/ 18288 h 18288"/>
              <a:gd name="csX12" fmla="*/ 772668 w 3566160"/>
              <a:gd name="csY12" fmla="*/ 18288 h 18288"/>
              <a:gd name="csX13" fmla="*/ 0 w 3566160"/>
              <a:gd name="csY13" fmla="*/ 18288 h 18288"/>
              <a:gd name="csX14" fmla="*/ 0 w 356616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oster with cartoon characters&#10;&#10;AI-generated content may be incorrect.">
            <a:extLst>
              <a:ext uri="{FF2B5EF4-FFF2-40B4-BE49-F238E27FC236}">
                <a16:creationId xmlns:a16="http://schemas.microsoft.com/office/drawing/2014/main" id="{0126E597-8428-A8C9-E36C-ACA81FF828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603" y="162433"/>
            <a:ext cx="2678734" cy="3573662"/>
          </a:xfrm>
          <a:prstGeom prst="rect">
            <a:avLst/>
          </a:prstGeom>
        </p:spPr>
      </p:pic>
      <p:pic>
        <p:nvPicPr>
          <p:cNvPr id="5" name="Content Placeholder 3" descr="A diagram of a team development model&#10;&#10;AI-generated content may be incorrect.">
            <a:extLst>
              <a:ext uri="{FF2B5EF4-FFF2-40B4-BE49-F238E27FC236}">
                <a16:creationId xmlns:a16="http://schemas.microsoft.com/office/drawing/2014/main" id="{D9F38ABD-5678-B3DC-8775-49E8447F6E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4983" y="4013595"/>
            <a:ext cx="3240956" cy="2557924"/>
          </a:xfrm>
          <a:prstGeom prst="rect">
            <a:avLst/>
          </a:prstGeom>
        </p:spPr>
      </p:pic>
      <p:pic>
        <p:nvPicPr>
          <p:cNvPr id="9" name="Content Placeholder 2" descr="A collage of images of people working at a desk&#10;&#10;AI-generated content may be incorrect.">
            <a:extLst>
              <a:ext uri="{FF2B5EF4-FFF2-40B4-BE49-F238E27FC236}">
                <a16:creationId xmlns:a16="http://schemas.microsoft.com/office/drawing/2014/main" id="{74A590E5-A275-BE33-57F5-166EDCC0E7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6677" y="165521"/>
            <a:ext cx="4296646" cy="3855829"/>
          </a:xfrm>
          <a:prstGeom prst="rect">
            <a:avLst/>
          </a:prstGeom>
        </p:spPr>
      </p:pic>
      <p:pic>
        <p:nvPicPr>
          <p:cNvPr id="16" name="Picture 15" descr="A group of people holding a puzzle piece&#10;&#10;AI-generated content may be incorrect.">
            <a:extLst>
              <a:ext uri="{FF2B5EF4-FFF2-40B4-BE49-F238E27FC236}">
                <a16:creationId xmlns:a16="http://schemas.microsoft.com/office/drawing/2014/main" id="{DE6A8AB9-6B1E-30DD-9B82-85BA5EFF79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72" r="575" b="2"/>
          <a:stretch>
            <a:fillRect/>
          </a:stretch>
        </p:blipFill>
        <p:spPr>
          <a:xfrm>
            <a:off x="8610602" y="4195689"/>
            <a:ext cx="2578098" cy="2660229"/>
          </a:xfrm>
          <a:custGeom>
            <a:avLst/>
            <a:gdLst/>
            <a:ahLst/>
            <a:cxnLst/>
            <a:rect l="l" t="t" r="r" b="b"/>
            <a:pathLst>
              <a:path w="3809998" h="3917539">
                <a:moveTo>
                  <a:pt x="0" y="0"/>
                </a:moveTo>
                <a:lnTo>
                  <a:pt x="3809998" y="0"/>
                </a:lnTo>
                <a:lnTo>
                  <a:pt x="3809998" y="3909212"/>
                </a:lnTo>
                <a:lnTo>
                  <a:pt x="1781628" y="3737429"/>
                </a:lnTo>
                <a:lnTo>
                  <a:pt x="0" y="391753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51A19A-9C09-3B1D-4335-EFB1945FFC85}"/>
              </a:ext>
            </a:extLst>
          </p:cNvPr>
          <p:cNvSpPr txBox="1"/>
          <p:nvPr/>
        </p:nvSpPr>
        <p:spPr>
          <a:xfrm>
            <a:off x="531542" y="1775931"/>
            <a:ext cx="3791505" cy="390876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/>
              <a:t>There's 3 three things I want you to take away:</a:t>
            </a:r>
          </a:p>
          <a:p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You all have the ability to change your behaviour and approach to conflict and Teamwork.</a:t>
            </a:r>
          </a:p>
          <a:p>
            <a:pPr marL="342900" indent="-342900">
              <a:buAutoNum type="arabicPeriod"/>
            </a:pPr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We all work best together.</a:t>
            </a:r>
          </a:p>
          <a:p>
            <a:pPr marL="342900" indent="-342900">
              <a:buAutoNum type="arabicPeriod"/>
            </a:pPr>
            <a:endParaRPr lang="en-GB" sz="2000" dirty="0"/>
          </a:p>
          <a:p>
            <a:pPr marL="342900" indent="-342900">
              <a:buAutoNum type="arabicPeriod"/>
            </a:pPr>
            <a:r>
              <a:rPr lang="en-GB" sz="2000" dirty="0"/>
              <a:t>Everyone has the ability to succeed.</a:t>
            </a:r>
          </a:p>
        </p:txBody>
      </p:sp>
    </p:spTree>
    <p:extLst>
      <p:ext uri="{BB962C8B-B14F-4D97-AF65-F5344CB8AC3E}">
        <p14:creationId xmlns:p14="http://schemas.microsoft.com/office/powerpoint/2010/main" val="169893432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A7D8E-1D1B-981F-3A0F-E476A78B4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556" y="378040"/>
            <a:ext cx="10515600" cy="1325563"/>
          </a:xfrm>
        </p:spPr>
        <p:txBody>
          <a:bodyPr/>
          <a:lstStyle/>
          <a:p>
            <a:r>
              <a:rPr lang="en-GB" dirty="0"/>
              <a:t>7. 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E6666-FC5C-3620-B03A-1A3C8E779F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0172774"/>
              </p:ext>
            </p:extLst>
          </p:nvPr>
        </p:nvGraphicFramePr>
        <p:xfrm>
          <a:off x="631554" y="1205692"/>
          <a:ext cx="6615195" cy="5268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6376605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40B7C-3502-7928-1993-BE5C7B858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7D321-4E22-F0FF-771F-98CE223A7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confirm that I have not presented any AI generated text as my own work. I have copies of my drafts, notes, and other resources I used before, and after the use of AI tools which I may be asked to </a:t>
            </a:r>
            <a:r>
              <a:rPr lang="en-GB" dirty="0" err="1"/>
              <a:t>providein</a:t>
            </a:r>
            <a:r>
              <a:rPr lang="en-GB" dirty="0"/>
              <a:t> evidence.</a:t>
            </a:r>
          </a:p>
        </p:txBody>
      </p:sp>
    </p:spTree>
    <p:extLst>
      <p:ext uri="{BB962C8B-B14F-4D97-AF65-F5344CB8AC3E}">
        <p14:creationId xmlns:p14="http://schemas.microsoft.com/office/powerpoint/2010/main" val="3970649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Name: Erika Kazdova. Module: BMSW4009 Effective Teamworking and Communication. Student Number: 2326505 Date: 01/12/25</vt:lpstr>
      <vt:lpstr>Topic: What makes a successful Team?  </vt:lpstr>
      <vt:lpstr>Content</vt:lpstr>
      <vt:lpstr>What is Teamwork?</vt:lpstr>
      <vt:lpstr>2. What makes a successful Team?</vt:lpstr>
      <vt:lpstr>PowerPoint Presentation</vt:lpstr>
      <vt:lpstr>4. How to effectively overcome obstacles in a team?</vt:lpstr>
      <vt:lpstr>5. Examples of good and Bad teamwork.</vt:lpstr>
      <vt:lpstr>6. Conclusion.</vt:lpstr>
      <vt:lpstr>7. References</vt:lpstr>
      <vt:lpstr>AI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674</cp:revision>
  <dcterms:created xsi:type="dcterms:W3CDTF">2025-11-20T20:53:50Z</dcterms:created>
  <dcterms:modified xsi:type="dcterms:W3CDTF">2025-11-24T15:24:57Z</dcterms:modified>
</cp:coreProperties>
</file>