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56" r:id="rId2"/>
    <p:sldId id="257" r:id="rId3"/>
    <p:sldId id="282" r:id="rId4"/>
    <p:sldId id="340" r:id="rId5"/>
    <p:sldId id="289" r:id="rId6"/>
    <p:sldId id="290" r:id="rId7"/>
    <p:sldId id="281" r:id="rId8"/>
    <p:sldId id="292" r:id="rId9"/>
    <p:sldId id="294" r:id="rId10"/>
    <p:sldId id="298" r:id="rId11"/>
    <p:sldId id="297" r:id="rId12"/>
    <p:sldId id="299" r:id="rId13"/>
    <p:sldId id="260" r:id="rId14"/>
    <p:sldId id="267" r:id="rId15"/>
    <p:sldId id="268" r:id="rId16"/>
    <p:sldId id="293" r:id="rId17"/>
    <p:sldId id="270" r:id="rId18"/>
    <p:sldId id="272" r:id="rId19"/>
    <p:sldId id="259" r:id="rId20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0" autoAdjust="0"/>
    <p:restoredTop sz="94660"/>
  </p:normalViewPr>
  <p:slideViewPr>
    <p:cSldViewPr snapToGrid="0">
      <p:cViewPr varScale="1">
        <p:scale>
          <a:sx n="60" d="100"/>
          <a:sy n="60" d="100"/>
        </p:scale>
        <p:origin x="72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4" d="100"/>
          <a:sy n="64" d="100"/>
        </p:scale>
        <p:origin x="2676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1FD1B3-3D5D-4DEC-8BBC-15B1DEBCE6D9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2A8A14-FE29-4DF5-8589-3F04ACF38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3031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EFDD08-1913-43A3-A4C1-EC906467267E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F200AF-CD45-49CC-9F0F-729D7E1B67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182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F200AF-CD45-49CC-9F0F-729D7E1B672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6081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10/1/2018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10/1/2018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time_continue=26&amp;v=Bu8pnffrcTo" TargetMode="External"/><Relationship Id="rId2" Type="http://schemas.openxmlformats.org/officeDocument/2006/relationships/hyperlink" Target="https://youtu.be/jNwnwwzdiY8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ofstede-insights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XzehIALYJQI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nwto.org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TiNe0ODQXm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Sustainable tourism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travel trends impacting sustainable tourism </a:t>
            </a:r>
          </a:p>
        </p:txBody>
      </p:sp>
    </p:spTree>
    <p:extLst>
      <p:ext uri="{BB962C8B-B14F-4D97-AF65-F5344CB8AC3E}">
        <p14:creationId xmlns:p14="http://schemas.microsoft.com/office/powerpoint/2010/main" val="57523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Tourism benefits everyone, everywhere, everyday 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https://youtu.be/jNwnwwzdiY8</a:t>
            </a:r>
            <a:r>
              <a:rPr lang="en-GB" dirty="0"/>
              <a:t>  The Tourism Alliance 2011 facts &amp; figures – what has changed?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https://www.youtube.com/watch?time_continue=26&amp;v=Bu8pnffrcTo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98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Historical development of tourism </a:t>
            </a:r>
          </a:p>
        </p:txBody>
      </p:sp>
    </p:spTree>
    <p:extLst>
      <p:ext uri="{BB962C8B-B14F-4D97-AF65-F5344CB8AC3E}">
        <p14:creationId xmlns:p14="http://schemas.microsoft.com/office/powerpoint/2010/main" val="40284124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development of Tourism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Early Tourism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Grand Tour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Nineteenth Century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Twentieth Century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Air Transport  </a:t>
            </a:r>
          </a:p>
        </p:txBody>
      </p:sp>
    </p:spTree>
    <p:extLst>
      <p:ext uri="{BB962C8B-B14F-4D97-AF65-F5344CB8AC3E}">
        <p14:creationId xmlns:p14="http://schemas.microsoft.com/office/powerpoint/2010/main" val="3764317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subject of tourism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66982"/>
            <a:ext cx="10178322" cy="5107709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Tourism is resilient and has witnessed sustained growth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Terrorism Attacks; Bombings; Tsunamis; Financial Crisis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Events of 9/11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Tourism is an activity of global importance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It is also a sector of contrasts</a:t>
            </a:r>
          </a:p>
        </p:txBody>
      </p:sp>
    </p:spTree>
    <p:extLst>
      <p:ext uri="{BB962C8B-B14F-4D97-AF65-F5344CB8AC3E}">
        <p14:creationId xmlns:p14="http://schemas.microsoft.com/office/powerpoint/2010/main" val="859741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tourism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7818"/>
            <a:ext cx="10178322" cy="4830617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Tourism only recently been considered worthy of serious business endeavour or academic study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tourism sector is of sufficient economic importance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popularity of tourism as a subject has accelerated the study of tourism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Tourism as a subject is showing signs of maturity with its growing academic community</a:t>
            </a:r>
          </a:p>
        </p:txBody>
      </p:sp>
    </p:spTree>
    <p:extLst>
      <p:ext uri="{BB962C8B-B14F-4D97-AF65-F5344CB8AC3E}">
        <p14:creationId xmlns:p14="http://schemas.microsoft.com/office/powerpoint/2010/main" val="3411933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leiper mode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672" y="833377"/>
            <a:ext cx="8715737" cy="5393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1822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Tourism Sector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model demonstrates a highly important principle of tourism studies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All the elements of tourism are related and interact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217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tourists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46925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Domestic and International Tourists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Type of Travel Arrangements Purchased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Distance Travelled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4.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Purpose of Visit </a:t>
            </a: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5. Local impacts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2453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Tourist flows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736437"/>
            <a:ext cx="10178322" cy="4143156"/>
          </a:xfrm>
        </p:spPr>
        <p:txBody>
          <a:bodyPr>
            <a:normAutofit lnSpcReduction="10000"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Williams and Zelinsky (1970) attempted to explain the tourist flow and selected 14 countries. 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They identified the following factors: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Distances between countries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Shared business or cultural ties between countries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general attractiveness of one country over another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049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Push and pull factors in tourism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167467"/>
            <a:ext cx="10178322" cy="2663151"/>
          </a:xfrm>
        </p:spPr>
        <p:txBody>
          <a:bodyPr>
            <a:no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What are Push Factors ?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What are Pull Factors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0363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and cultural impacts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Geert Hofstede – Dutch social psychologist, former IBM employee</a:t>
            </a:r>
          </a:p>
          <a:p>
            <a:r>
              <a:rPr lang="en-GB" sz="3200" dirty="0"/>
              <a:t>Framework for cross-cultural communications and national values</a:t>
            </a:r>
          </a:p>
          <a:p>
            <a:r>
              <a:rPr lang="en-GB" sz="3200" dirty="0"/>
              <a:t>The factors of a society’s culture on the behaviour of its members</a:t>
            </a:r>
          </a:p>
          <a:p>
            <a:r>
              <a:rPr lang="en-GB" sz="3200" dirty="0">
                <a:hlinkClick r:id="rId2"/>
              </a:rPr>
              <a:t>www.Hofstede-insights.com</a:t>
            </a:r>
            <a:r>
              <a:rPr lang="en-GB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76435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677333"/>
            <a:ext cx="10178322" cy="1197184"/>
          </a:xfrm>
        </p:spPr>
        <p:txBody>
          <a:bodyPr>
            <a:normAutofit fontScale="90000"/>
          </a:bodyPr>
          <a:lstStyle/>
          <a:p>
            <a:r>
              <a:rPr lang="en-GB" dirty="0"/>
              <a:t>Where would you like to visit?</a:t>
            </a:r>
            <a:br>
              <a:rPr lang="en-GB" dirty="0"/>
            </a:br>
            <a:r>
              <a:rPr lang="en-GB" dirty="0"/>
              <a:t>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Https://youtu.be/XzehIALYJQI</a:t>
            </a:r>
            <a:r>
              <a:rPr lang="en-GB" dirty="0"/>
              <a:t>    Rise in numbers of British tourists to Iran</a:t>
            </a:r>
          </a:p>
        </p:txBody>
      </p:sp>
    </p:spTree>
    <p:extLst>
      <p:ext uri="{BB962C8B-B14F-4D97-AF65-F5344CB8AC3E}">
        <p14:creationId xmlns:p14="http://schemas.microsoft.com/office/powerpoint/2010/main" val="454590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618836"/>
            <a:ext cx="10318418" cy="4874540"/>
          </a:xfrm>
        </p:spPr>
        <p:txBody>
          <a:bodyPr/>
          <a:lstStyle/>
          <a:p>
            <a:r>
              <a:rPr lang="en-GB" sz="8800" dirty="0"/>
              <a:t>The world tourism organisation </a:t>
            </a:r>
            <a:r>
              <a:rPr lang="en-GB" sz="8800" dirty="0" err="1" smtClean="0"/>
              <a:t>unwto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35779221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About UNWTO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53673"/>
            <a:ext cx="10178322" cy="41656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Who are the United Nations World Tourism Organization </a:t>
            </a:r>
          </a:p>
          <a:p>
            <a:pPr marL="0" indent="0" algn="ct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(UNWTO) </a:t>
            </a:r>
          </a:p>
          <a:p>
            <a:pPr marL="0" indent="0" algn="ctr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….. And what do they do ?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www2.unwto.org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Thursday 27</a:t>
            </a:r>
            <a:r>
              <a:rPr lang="en-GB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September  (WTD)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wtd.unwto.org 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12887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Travel trends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Published by </a:t>
            </a:r>
            <a:r>
              <a:rPr lang="en-GB" dirty="0" err="1"/>
              <a:t>Unwto</a:t>
            </a:r>
            <a:r>
              <a:rPr lang="en-GB" dirty="0"/>
              <a:t> </a:t>
            </a:r>
          </a:p>
          <a:p>
            <a:r>
              <a:rPr lang="en-GB" dirty="0"/>
              <a:t>Mkt.unwto.org </a:t>
            </a:r>
          </a:p>
        </p:txBody>
      </p:sp>
    </p:spTree>
    <p:extLst>
      <p:ext uri="{BB962C8B-B14F-4D97-AF65-F5344CB8AC3E}">
        <p14:creationId xmlns:p14="http://schemas.microsoft.com/office/powerpoint/2010/main" val="39727957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2017 international year of sustainable tourism for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(1) Inclusive and sustainable economic growth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(2) Social inclusiveness, employment and poverty reduction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(3) Resource efficiency, environmental protection and climate change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(4) Cultural values, diversity and heritage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(5) Mutual understanding, peace and security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449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4"/>
            <a:ext cx="10178322" cy="2203797"/>
          </a:xfrm>
        </p:spPr>
        <p:txBody>
          <a:bodyPr>
            <a:normAutofit/>
          </a:bodyPr>
          <a:lstStyle/>
          <a:p>
            <a:r>
              <a:rPr lang="en-GB" dirty="0"/>
              <a:t>Tourism- key to development, prosperity and well-being according to UNWTO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586181"/>
            <a:ext cx="10178322" cy="399934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Identifies key trends in the growth and expansion of tourism over past 60 years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International Tourism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 of the Tourism Industry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Major Factors Influencing Tourism Flows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Expenditure by International visitors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World’s Top Tourist Destinations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Growth in Arrivals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Tourism Towards 2030</a:t>
            </a:r>
          </a:p>
        </p:txBody>
      </p:sp>
    </p:spTree>
    <p:extLst>
      <p:ext uri="{BB962C8B-B14F-4D97-AF65-F5344CB8AC3E}">
        <p14:creationId xmlns:p14="http://schemas.microsoft.com/office/powerpoint/2010/main" val="37115892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considerations - etiquette manuals?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https://youtu.be/TiNe0ODQXms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678622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1052</TotalTime>
  <Words>443</Words>
  <Application>Microsoft Office PowerPoint</Application>
  <PresentationFormat>Widescreen</PresentationFormat>
  <Paragraphs>80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Gill Sans MT</vt:lpstr>
      <vt:lpstr>Impact</vt:lpstr>
      <vt:lpstr>Badge</vt:lpstr>
      <vt:lpstr>Sustainable tourism  </vt:lpstr>
      <vt:lpstr>Tourism benefits everyone, everywhere, everyday !</vt:lpstr>
      <vt:lpstr>Historical development of tourism </vt:lpstr>
      <vt:lpstr>Historical development of Tourism </vt:lpstr>
      <vt:lpstr>The subject of tourism </vt:lpstr>
      <vt:lpstr>A tourism system</vt:lpstr>
      <vt:lpstr>PowerPoint Presentation</vt:lpstr>
      <vt:lpstr>The Tourism Sector </vt:lpstr>
      <vt:lpstr>Types of tourists</vt:lpstr>
      <vt:lpstr>Tourist flows</vt:lpstr>
      <vt:lpstr>Push and pull factors in tourism</vt:lpstr>
      <vt:lpstr>Social and cultural impacts</vt:lpstr>
      <vt:lpstr>Where would you like to visit? Why?</vt:lpstr>
      <vt:lpstr>The world tourism organisation unwto</vt:lpstr>
      <vt:lpstr>About UNWTO</vt:lpstr>
      <vt:lpstr>Travel trends </vt:lpstr>
      <vt:lpstr>2017 international year of sustainable tourism for development</vt:lpstr>
      <vt:lpstr>Tourism- key to development, prosperity and well-being according to UNWTO</vt:lpstr>
      <vt:lpstr>Cultural considerations - etiquette manuals?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tourism</dc:title>
  <dc:creator>Samantha Birdsell</dc:creator>
  <cp:lastModifiedBy>Huw Thomas (Business &amp; Management)</cp:lastModifiedBy>
  <cp:revision>82</cp:revision>
  <cp:lastPrinted>2018-10-01T10:27:38Z</cp:lastPrinted>
  <dcterms:created xsi:type="dcterms:W3CDTF">2017-01-17T11:23:50Z</dcterms:created>
  <dcterms:modified xsi:type="dcterms:W3CDTF">2018-10-01T11:12:51Z</dcterms:modified>
</cp:coreProperties>
</file>