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diagrams/layout9.xml" ContentType="application/vnd.openxmlformats-officedocument.drawingml.diagramLayout+xml"/>
  <Override PartName="/ppt/diagrams/data11.xml" ContentType="application/vnd.openxmlformats-officedocument.drawingml.diagramData+xml"/>
  <Default Extension="rels" ContentType="application/vnd.openxmlformats-package.relationships+xml"/>
  <Default Extension="xml" ContentType="application/xml"/>
  <Override PartName="/ppt/slideLayouts/slideLayout13.xml" ContentType="application/vnd.openxmlformats-officedocument.presentationml.slideLayout+xml"/>
  <Override PartName="/ppt/diagrams/layout7.xml" ContentType="application/vnd.openxmlformats-officedocument.drawingml.diagramLayout+xml"/>
  <Override PartName="/ppt/diagrams/data8.xml" ContentType="application/vnd.openxmlformats-officedocument.drawingml.diagramData+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diagrams/colors8.xml" ContentType="application/vnd.openxmlformats-officedocument.drawingml.diagramColors+xml"/>
  <Override PartName="/ppt/diagrams/drawing9.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colors6.xml" ContentType="application/vnd.openxmlformats-officedocument.drawingml.diagramColors+xml"/>
  <Override PartName="/ppt/diagrams/quickStyle9.xml" ContentType="application/vnd.openxmlformats-officedocument.drawingml.diagramStyle+xml"/>
  <Override PartName="/ppt/diagrams/quickStyle11.xml" ContentType="application/vnd.openxmlformats-officedocument.drawingml.diagramStyle+xml"/>
  <Override PartName="/ppt/diagrams/drawing7.xml" ContentType="application/vnd.ms-office.drawingml.diagramDrawing+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colors4.xml" ContentType="application/vnd.openxmlformats-officedocument.drawingml.diagramColors+xml"/>
  <Override PartName="/ppt/diagrams/quickStyle7.xml" ContentType="application/vnd.openxmlformats-officedocument.drawingml.diagramStyle+xml"/>
  <Override PartName="/ppt/diagrams/layout11.xml" ContentType="application/vnd.openxmlformats-officedocument.drawingml.diagramLayout+xml"/>
  <Override PartName="/ppt/diagrams/drawing10.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colors10.xml" ContentType="application/vnd.openxmlformats-officedocument.drawingml.diagramColors+xml"/>
  <Override PartName="/ppt/diagrams/drawing1.xml" ContentType="application/vnd.ms-office.drawingml.diagramDrawing+xml"/>
  <Override PartName="/ppt/slides/slide1.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Override PartName="/ppt/diagrams/layout8.xml" ContentType="application/vnd.openxmlformats-officedocument.drawingml.diagramLayout+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drawing8.xml" ContentType="application/vnd.ms-office.drawingml.diagramDrawing+xml"/>
  <Override PartName="/ppt/diagrams/data3.xml" ContentType="application/vnd.openxmlformats-officedocument.drawingml.diagramData+xml"/>
  <Override PartName="/ppt/diagrams/colors5.xml" ContentType="application/vnd.openxmlformats-officedocument.drawingml.diagramColors+xml"/>
  <Override PartName="/ppt/diagrams/quickStyle8.xml" ContentType="application/vnd.openxmlformats-officedocument.drawingml.diagramStyle+xml"/>
  <Override PartName="/ppt/diagrams/quickStyle10.xml" ContentType="application/vnd.openxmlformats-officedocument.drawingml.diagramStyle+xml"/>
  <Override PartName="/ppt/diagrams/drawing11.xml" ContentType="application/vnd.ms-office.drawingml.diagramDrawing+xml"/>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25" r:id="rId1"/>
  </p:sldMasterIdLst>
  <p:sldIdLst>
    <p:sldId id="256" r:id="rId2"/>
    <p:sldId id="257" r:id="rId3"/>
    <p:sldId id="268" r:id="rId4"/>
    <p:sldId id="267" r:id="rId5"/>
    <p:sldId id="258" r:id="rId6"/>
    <p:sldId id="260" r:id="rId7"/>
    <p:sldId id="261" r:id="rId8"/>
    <p:sldId id="263" r:id="rId9"/>
    <p:sldId id="262"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031" autoAdjust="0"/>
    <p:restoredTop sz="94660"/>
  </p:normalViewPr>
  <p:slideViewPr>
    <p:cSldViewPr snapToGrid="0">
      <p:cViewPr varScale="1">
        <p:scale>
          <a:sx n="123" d="100"/>
          <a:sy n="123" d="100"/>
        </p:scale>
        <p:origin x="-114" y="-31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376EB5-387F-45E1-AEE2-17C0712ED27B}" type="doc">
      <dgm:prSet loTypeId="urn:microsoft.com/office/officeart/2005/8/layout/target3#1" loCatId="list" qsTypeId="urn:microsoft.com/office/officeart/2005/8/quickstyle/simple2" qsCatId="simple" csTypeId="urn:microsoft.com/office/officeart/2005/8/colors/colorful5" csCatId="colorful" phldr="1"/>
      <dgm:spPr/>
      <dgm:t>
        <a:bodyPr/>
        <a:lstStyle/>
        <a:p>
          <a:endParaRPr lang="en-US"/>
        </a:p>
      </dgm:t>
    </dgm:pt>
    <dgm:pt modelId="{61E65B6F-CAA7-4368-BB83-18FA85BBC606}">
      <dgm:prSet/>
      <dgm:spPr/>
      <dgm:t>
        <a:bodyPr/>
        <a:lstStyle/>
        <a:p>
          <a:r>
            <a:rPr lang="en-US" dirty="0"/>
            <a:t>In light of recent industry statistics that indicate a drop in business confidence due to staffing shortages, I have developed six talent acquisition strategies and four incentive approaches to entice eligible persons to engage in restaurant operations, which encompass both casual and fine dining.</a:t>
          </a:r>
        </a:p>
      </dgm:t>
    </dgm:pt>
    <dgm:pt modelId="{4FF009D9-8249-4EFF-95E1-1D45079776A5}" type="parTrans" cxnId="{FB1E55E8-A65C-44C6-8D92-B61811795831}">
      <dgm:prSet/>
      <dgm:spPr/>
      <dgm:t>
        <a:bodyPr/>
        <a:lstStyle/>
        <a:p>
          <a:endParaRPr lang="en-US"/>
        </a:p>
      </dgm:t>
    </dgm:pt>
    <dgm:pt modelId="{56C6E951-32A3-4915-BAE1-5077104AA0A7}" type="sibTrans" cxnId="{FB1E55E8-A65C-44C6-8D92-B61811795831}">
      <dgm:prSet/>
      <dgm:spPr/>
      <dgm:t>
        <a:bodyPr/>
        <a:lstStyle/>
        <a:p>
          <a:endParaRPr lang="en-US"/>
        </a:p>
      </dgm:t>
    </dgm:pt>
    <dgm:pt modelId="{6C260401-441C-4854-A676-66D12305FC5F}">
      <dgm:prSet custT="1"/>
      <dgm:spPr/>
      <dgm:t>
        <a:bodyPr/>
        <a:lstStyle/>
        <a:p>
          <a:r>
            <a:rPr lang="en-US" sz="2000" dirty="0"/>
            <a:t>These strategies are intended to entice persons to engage in restaurant operations by offering financial incentives.</a:t>
          </a:r>
        </a:p>
      </dgm:t>
    </dgm:pt>
    <dgm:pt modelId="{4CC4DF0A-52EA-46F9-9D58-8CD4E0BFD960}" type="parTrans" cxnId="{0E65A18B-79BE-4310-9904-A77B3A606C5B}">
      <dgm:prSet/>
      <dgm:spPr/>
      <dgm:t>
        <a:bodyPr/>
        <a:lstStyle/>
        <a:p>
          <a:endParaRPr lang="en-US"/>
        </a:p>
      </dgm:t>
    </dgm:pt>
    <dgm:pt modelId="{BE5DBD8C-1542-47E7-9ED4-6B1AD5F136FB}" type="sibTrans" cxnId="{0E65A18B-79BE-4310-9904-A77B3A606C5B}">
      <dgm:prSet/>
      <dgm:spPr/>
      <dgm:t>
        <a:bodyPr/>
        <a:lstStyle/>
        <a:p>
          <a:endParaRPr lang="en-US"/>
        </a:p>
      </dgm:t>
    </dgm:pt>
    <dgm:pt modelId="{7C0955C4-E8F8-40BB-8CF7-6B72DDE3F179}">
      <dgm:prSet/>
      <dgm:spPr/>
      <dgm:t>
        <a:bodyPr/>
        <a:lstStyle/>
        <a:p>
          <a:r>
            <a:rPr lang="en-US" dirty="0"/>
            <a:t>My experience as the Manager of Talent Acquisition for a restaurant chain has provided me with valuable insight into the competition for good employees that exists within the hospitality business. </a:t>
          </a:r>
        </a:p>
      </dgm:t>
    </dgm:pt>
    <dgm:pt modelId="{3AEDFDF2-D175-403C-B360-410766D8416A}" type="sibTrans" cxnId="{B0AFD703-29F1-4D1D-8370-F8B0119A39F8}">
      <dgm:prSet/>
      <dgm:spPr/>
      <dgm:t>
        <a:bodyPr/>
        <a:lstStyle/>
        <a:p>
          <a:endParaRPr lang="en-US"/>
        </a:p>
      </dgm:t>
    </dgm:pt>
    <dgm:pt modelId="{1B57D051-2AEB-444C-893E-A70661ADC1E9}" type="parTrans" cxnId="{B0AFD703-29F1-4D1D-8370-F8B0119A39F8}">
      <dgm:prSet/>
      <dgm:spPr/>
      <dgm:t>
        <a:bodyPr/>
        <a:lstStyle/>
        <a:p>
          <a:endParaRPr lang="en-US"/>
        </a:p>
      </dgm:t>
    </dgm:pt>
    <dgm:pt modelId="{3BC3BC17-C8DD-4A8F-956D-1058D3F4AB79}" type="pres">
      <dgm:prSet presAssocID="{2B376EB5-387F-45E1-AEE2-17C0712ED27B}" presName="Name0" presStyleCnt="0">
        <dgm:presLayoutVars>
          <dgm:chMax val="7"/>
          <dgm:dir/>
          <dgm:animLvl val="lvl"/>
          <dgm:resizeHandles val="exact"/>
        </dgm:presLayoutVars>
      </dgm:prSet>
      <dgm:spPr/>
      <dgm:t>
        <a:bodyPr/>
        <a:lstStyle/>
        <a:p>
          <a:endParaRPr lang="en-GB"/>
        </a:p>
      </dgm:t>
    </dgm:pt>
    <dgm:pt modelId="{C8F1316D-C7CF-4396-9081-9494ED32DE67}" type="pres">
      <dgm:prSet presAssocID="{7C0955C4-E8F8-40BB-8CF7-6B72DDE3F179}" presName="circle1" presStyleLbl="node1" presStyleIdx="0" presStyleCnt="3"/>
      <dgm:spPr/>
    </dgm:pt>
    <dgm:pt modelId="{D7A55A6C-C506-48C5-98E5-AE3D201A79E9}" type="pres">
      <dgm:prSet presAssocID="{7C0955C4-E8F8-40BB-8CF7-6B72DDE3F179}" presName="space" presStyleCnt="0"/>
      <dgm:spPr/>
    </dgm:pt>
    <dgm:pt modelId="{0D4A53A5-AC85-4437-8E80-AB3C191A6DC1}" type="pres">
      <dgm:prSet presAssocID="{7C0955C4-E8F8-40BB-8CF7-6B72DDE3F179}" presName="rect1" presStyleLbl="alignAcc1" presStyleIdx="0" presStyleCnt="3"/>
      <dgm:spPr/>
      <dgm:t>
        <a:bodyPr/>
        <a:lstStyle/>
        <a:p>
          <a:endParaRPr lang="en-GB"/>
        </a:p>
      </dgm:t>
    </dgm:pt>
    <dgm:pt modelId="{11778D93-281A-4308-B53D-AC4615B4C184}" type="pres">
      <dgm:prSet presAssocID="{61E65B6F-CAA7-4368-BB83-18FA85BBC606}" presName="vertSpace2" presStyleLbl="node1" presStyleIdx="0" presStyleCnt="3"/>
      <dgm:spPr/>
    </dgm:pt>
    <dgm:pt modelId="{2CFC31D6-EA2F-43AC-BC50-2C80AF8D2F3C}" type="pres">
      <dgm:prSet presAssocID="{61E65B6F-CAA7-4368-BB83-18FA85BBC606}" presName="circle2" presStyleLbl="node1" presStyleIdx="1" presStyleCnt="3"/>
      <dgm:spPr/>
    </dgm:pt>
    <dgm:pt modelId="{66FA5E91-3FF3-47C7-B160-365E8A6D48F7}" type="pres">
      <dgm:prSet presAssocID="{61E65B6F-CAA7-4368-BB83-18FA85BBC606}" presName="rect2" presStyleLbl="alignAcc1" presStyleIdx="1" presStyleCnt="3" custLinFactNeighborX="1395" custLinFactNeighborY="8743"/>
      <dgm:spPr/>
      <dgm:t>
        <a:bodyPr/>
        <a:lstStyle/>
        <a:p>
          <a:endParaRPr lang="en-GB"/>
        </a:p>
      </dgm:t>
    </dgm:pt>
    <dgm:pt modelId="{9753F693-4F84-4E9F-A57E-632B0EB2A96C}" type="pres">
      <dgm:prSet presAssocID="{6C260401-441C-4854-A676-66D12305FC5F}" presName="vertSpace3" presStyleLbl="node1" presStyleIdx="1" presStyleCnt="3"/>
      <dgm:spPr/>
    </dgm:pt>
    <dgm:pt modelId="{E375B605-DD4B-48BF-BDF8-0F591C963674}" type="pres">
      <dgm:prSet presAssocID="{6C260401-441C-4854-A676-66D12305FC5F}" presName="circle3" presStyleLbl="node1" presStyleIdx="2" presStyleCnt="3"/>
      <dgm:spPr/>
    </dgm:pt>
    <dgm:pt modelId="{2C3D6639-A4FB-475C-B360-61E8A2AAE961}" type="pres">
      <dgm:prSet presAssocID="{6C260401-441C-4854-A676-66D12305FC5F}" presName="rect3" presStyleLbl="alignAcc1" presStyleIdx="2" presStyleCnt="3" custScaleY="107031" custLinFactNeighborX="2093" custLinFactNeighborY="52370"/>
      <dgm:spPr/>
      <dgm:t>
        <a:bodyPr/>
        <a:lstStyle/>
        <a:p>
          <a:endParaRPr lang="en-GB"/>
        </a:p>
      </dgm:t>
    </dgm:pt>
    <dgm:pt modelId="{1B4C7CB3-DCF4-4FD7-9BA1-7AE6919BAC14}" type="pres">
      <dgm:prSet presAssocID="{7C0955C4-E8F8-40BB-8CF7-6B72DDE3F179}" presName="rect1ParTxNoCh" presStyleLbl="alignAcc1" presStyleIdx="2" presStyleCnt="3">
        <dgm:presLayoutVars>
          <dgm:chMax val="1"/>
          <dgm:bulletEnabled val="1"/>
        </dgm:presLayoutVars>
      </dgm:prSet>
      <dgm:spPr/>
      <dgm:t>
        <a:bodyPr/>
        <a:lstStyle/>
        <a:p>
          <a:endParaRPr lang="en-GB"/>
        </a:p>
      </dgm:t>
    </dgm:pt>
    <dgm:pt modelId="{8E8BCB19-D15F-4461-88F1-7FD5110F9C15}" type="pres">
      <dgm:prSet presAssocID="{61E65B6F-CAA7-4368-BB83-18FA85BBC606}" presName="rect2ParTxNoCh" presStyleLbl="alignAcc1" presStyleIdx="2" presStyleCnt="3">
        <dgm:presLayoutVars>
          <dgm:chMax val="1"/>
          <dgm:bulletEnabled val="1"/>
        </dgm:presLayoutVars>
      </dgm:prSet>
      <dgm:spPr/>
      <dgm:t>
        <a:bodyPr/>
        <a:lstStyle/>
        <a:p>
          <a:endParaRPr lang="en-GB"/>
        </a:p>
      </dgm:t>
    </dgm:pt>
    <dgm:pt modelId="{3E4FE51E-72B7-4DCC-8158-383707278F56}" type="pres">
      <dgm:prSet presAssocID="{6C260401-441C-4854-A676-66D12305FC5F}" presName="rect3ParTxNoCh" presStyleLbl="alignAcc1" presStyleIdx="2" presStyleCnt="3">
        <dgm:presLayoutVars>
          <dgm:chMax val="1"/>
          <dgm:bulletEnabled val="1"/>
        </dgm:presLayoutVars>
      </dgm:prSet>
      <dgm:spPr/>
      <dgm:t>
        <a:bodyPr/>
        <a:lstStyle/>
        <a:p>
          <a:endParaRPr lang="en-GB"/>
        </a:p>
      </dgm:t>
    </dgm:pt>
  </dgm:ptLst>
  <dgm:cxnLst>
    <dgm:cxn modelId="{1B4CCA8F-A938-444C-893B-A24C83127B37}" type="presOf" srcId="{6C260401-441C-4854-A676-66D12305FC5F}" destId="{2C3D6639-A4FB-475C-B360-61E8A2AAE961}" srcOrd="0" destOrd="0" presId="urn:microsoft.com/office/officeart/2005/8/layout/target3#1"/>
    <dgm:cxn modelId="{0E65A18B-79BE-4310-9904-A77B3A606C5B}" srcId="{2B376EB5-387F-45E1-AEE2-17C0712ED27B}" destId="{6C260401-441C-4854-A676-66D12305FC5F}" srcOrd="2" destOrd="0" parTransId="{4CC4DF0A-52EA-46F9-9D58-8CD4E0BFD960}" sibTransId="{BE5DBD8C-1542-47E7-9ED4-6B1AD5F136FB}"/>
    <dgm:cxn modelId="{9628CE95-6897-4009-8998-10933FDEDC24}" type="presOf" srcId="{61E65B6F-CAA7-4368-BB83-18FA85BBC606}" destId="{66FA5E91-3FF3-47C7-B160-365E8A6D48F7}" srcOrd="0" destOrd="0" presId="urn:microsoft.com/office/officeart/2005/8/layout/target3#1"/>
    <dgm:cxn modelId="{35E62E72-92A5-4AD6-822F-D0E289A4EFD0}" type="presOf" srcId="{6C260401-441C-4854-A676-66D12305FC5F}" destId="{3E4FE51E-72B7-4DCC-8158-383707278F56}" srcOrd="1" destOrd="0" presId="urn:microsoft.com/office/officeart/2005/8/layout/target3#1"/>
    <dgm:cxn modelId="{B0AFD703-29F1-4D1D-8370-F8B0119A39F8}" srcId="{2B376EB5-387F-45E1-AEE2-17C0712ED27B}" destId="{7C0955C4-E8F8-40BB-8CF7-6B72DDE3F179}" srcOrd="0" destOrd="0" parTransId="{1B57D051-2AEB-444C-893E-A70661ADC1E9}" sibTransId="{3AEDFDF2-D175-403C-B360-410766D8416A}"/>
    <dgm:cxn modelId="{8AE87E33-5834-4190-98CE-B1B91FDF383A}" type="presOf" srcId="{7C0955C4-E8F8-40BB-8CF7-6B72DDE3F179}" destId="{0D4A53A5-AC85-4437-8E80-AB3C191A6DC1}" srcOrd="0" destOrd="0" presId="urn:microsoft.com/office/officeart/2005/8/layout/target3#1"/>
    <dgm:cxn modelId="{FB1E55E8-A65C-44C6-8D92-B61811795831}" srcId="{2B376EB5-387F-45E1-AEE2-17C0712ED27B}" destId="{61E65B6F-CAA7-4368-BB83-18FA85BBC606}" srcOrd="1" destOrd="0" parTransId="{4FF009D9-8249-4EFF-95E1-1D45079776A5}" sibTransId="{56C6E951-32A3-4915-BAE1-5077104AA0A7}"/>
    <dgm:cxn modelId="{D6BFD7F6-1867-45DA-A45D-2471C8580F8F}" type="presOf" srcId="{61E65B6F-CAA7-4368-BB83-18FA85BBC606}" destId="{8E8BCB19-D15F-4461-88F1-7FD5110F9C15}" srcOrd="1" destOrd="0" presId="urn:microsoft.com/office/officeart/2005/8/layout/target3#1"/>
    <dgm:cxn modelId="{A01E8D70-D2C9-4AE5-AC54-E013270E6053}" type="presOf" srcId="{2B376EB5-387F-45E1-AEE2-17C0712ED27B}" destId="{3BC3BC17-C8DD-4A8F-956D-1058D3F4AB79}" srcOrd="0" destOrd="0" presId="urn:microsoft.com/office/officeart/2005/8/layout/target3#1"/>
    <dgm:cxn modelId="{40946975-4972-4420-A5CD-8374B69E8AE8}" type="presOf" srcId="{7C0955C4-E8F8-40BB-8CF7-6B72DDE3F179}" destId="{1B4C7CB3-DCF4-4FD7-9BA1-7AE6919BAC14}" srcOrd="1" destOrd="0" presId="urn:microsoft.com/office/officeart/2005/8/layout/target3#1"/>
    <dgm:cxn modelId="{1B5BB999-D9FD-490C-BB29-22B7D61A1216}" type="presParOf" srcId="{3BC3BC17-C8DD-4A8F-956D-1058D3F4AB79}" destId="{C8F1316D-C7CF-4396-9081-9494ED32DE67}" srcOrd="0" destOrd="0" presId="urn:microsoft.com/office/officeart/2005/8/layout/target3#1"/>
    <dgm:cxn modelId="{85EB683D-4CFD-441B-9053-51A9410BC425}" type="presParOf" srcId="{3BC3BC17-C8DD-4A8F-956D-1058D3F4AB79}" destId="{D7A55A6C-C506-48C5-98E5-AE3D201A79E9}" srcOrd="1" destOrd="0" presId="urn:microsoft.com/office/officeart/2005/8/layout/target3#1"/>
    <dgm:cxn modelId="{01CE0A09-7BCE-4A30-96BE-E4F00026AB12}" type="presParOf" srcId="{3BC3BC17-C8DD-4A8F-956D-1058D3F4AB79}" destId="{0D4A53A5-AC85-4437-8E80-AB3C191A6DC1}" srcOrd="2" destOrd="0" presId="urn:microsoft.com/office/officeart/2005/8/layout/target3#1"/>
    <dgm:cxn modelId="{2674643D-513B-4437-AEEA-032E8A8291AF}" type="presParOf" srcId="{3BC3BC17-C8DD-4A8F-956D-1058D3F4AB79}" destId="{11778D93-281A-4308-B53D-AC4615B4C184}" srcOrd="3" destOrd="0" presId="urn:microsoft.com/office/officeart/2005/8/layout/target3#1"/>
    <dgm:cxn modelId="{A05FC911-D097-4606-99C4-B4FB44660E70}" type="presParOf" srcId="{3BC3BC17-C8DD-4A8F-956D-1058D3F4AB79}" destId="{2CFC31D6-EA2F-43AC-BC50-2C80AF8D2F3C}" srcOrd="4" destOrd="0" presId="urn:microsoft.com/office/officeart/2005/8/layout/target3#1"/>
    <dgm:cxn modelId="{D47C1D14-52DE-4033-B76E-6E5BF7F89322}" type="presParOf" srcId="{3BC3BC17-C8DD-4A8F-956D-1058D3F4AB79}" destId="{66FA5E91-3FF3-47C7-B160-365E8A6D48F7}" srcOrd="5" destOrd="0" presId="urn:microsoft.com/office/officeart/2005/8/layout/target3#1"/>
    <dgm:cxn modelId="{F6187137-74E4-4B9B-BA8C-DD4DE53F2B2B}" type="presParOf" srcId="{3BC3BC17-C8DD-4A8F-956D-1058D3F4AB79}" destId="{9753F693-4F84-4E9F-A57E-632B0EB2A96C}" srcOrd="6" destOrd="0" presId="urn:microsoft.com/office/officeart/2005/8/layout/target3#1"/>
    <dgm:cxn modelId="{0680AFF1-BF64-409E-BA43-A461E3A86AF7}" type="presParOf" srcId="{3BC3BC17-C8DD-4A8F-956D-1058D3F4AB79}" destId="{E375B605-DD4B-48BF-BDF8-0F591C963674}" srcOrd="7" destOrd="0" presId="urn:microsoft.com/office/officeart/2005/8/layout/target3#1"/>
    <dgm:cxn modelId="{9472EA90-3377-4A4B-AFED-1F4B5471947A}" type="presParOf" srcId="{3BC3BC17-C8DD-4A8F-956D-1058D3F4AB79}" destId="{2C3D6639-A4FB-475C-B360-61E8A2AAE961}" srcOrd="8" destOrd="0" presId="urn:microsoft.com/office/officeart/2005/8/layout/target3#1"/>
    <dgm:cxn modelId="{61AD7C1C-2698-42FC-97FA-B370F3039B4F}" type="presParOf" srcId="{3BC3BC17-C8DD-4A8F-956D-1058D3F4AB79}" destId="{1B4C7CB3-DCF4-4FD7-9BA1-7AE6919BAC14}" srcOrd="9" destOrd="0" presId="urn:microsoft.com/office/officeart/2005/8/layout/target3#1"/>
    <dgm:cxn modelId="{1D16015C-B97C-40A4-8480-1421F850EEA7}" type="presParOf" srcId="{3BC3BC17-C8DD-4A8F-956D-1058D3F4AB79}" destId="{8E8BCB19-D15F-4461-88F1-7FD5110F9C15}" srcOrd="10" destOrd="0" presId="urn:microsoft.com/office/officeart/2005/8/layout/target3#1"/>
    <dgm:cxn modelId="{B2AD70EE-1CDC-4A9A-9A99-B6AEA61DF5E6}" type="presParOf" srcId="{3BC3BC17-C8DD-4A8F-956D-1058D3F4AB79}" destId="{3E4FE51E-72B7-4DCC-8158-383707278F56}" srcOrd="11" destOrd="0" presId="urn:microsoft.com/office/officeart/2005/8/layout/target3#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1C55FF-5BF1-40DA-8B15-70B970DF4F5C}" type="doc">
      <dgm:prSet loTypeId="urn:microsoft.com/office/officeart/2005/8/layout/vList3#1" loCatId="list" qsTypeId="urn:microsoft.com/office/officeart/2005/8/quickstyle/simple1" qsCatId="simple" csTypeId="urn:microsoft.com/office/officeart/2005/8/colors/colorful2" csCatId="colorful" phldr="1"/>
      <dgm:spPr/>
      <dgm:t>
        <a:bodyPr/>
        <a:lstStyle/>
        <a:p>
          <a:endParaRPr lang="en-US"/>
        </a:p>
      </dgm:t>
    </dgm:pt>
    <dgm:pt modelId="{FA92FA72-9C47-4CDC-8B5B-A2768523AC88}">
      <dgm:prSet phldrT="[Text]"/>
      <dgm:spPr/>
      <dgm:t>
        <a:bodyPr/>
        <a:lstStyle/>
        <a:p>
          <a:endParaRPr lang="en-US" dirty="0"/>
        </a:p>
        <a:p>
          <a:r>
            <a:rPr lang="en-US" dirty="0">
              <a:solidFill>
                <a:schemeClr val="tx1"/>
              </a:solidFill>
              <a:latin typeface="Arial" pitchFamily="34" charset="0"/>
              <a:cs typeface="Arial" pitchFamily="34" charset="0"/>
            </a:rPr>
            <a:t>It is essential for any company that wants to have the right people in the right positions, working with the appropriate tools, and meeting the right goals to engage in what is known as "talent acquisition," which refers to the process of attracting and recruiting the most qualified candidates for open positions.</a:t>
          </a:r>
        </a:p>
      </dgm:t>
    </dgm:pt>
    <dgm:pt modelId="{CF76A6F5-9446-4F7D-A79D-9A927A2241EB}" type="parTrans" cxnId="{88B82F10-4D52-49D7-9FAE-77282C48A182}">
      <dgm:prSet/>
      <dgm:spPr/>
      <dgm:t>
        <a:bodyPr/>
        <a:lstStyle/>
        <a:p>
          <a:endParaRPr lang="en-US"/>
        </a:p>
      </dgm:t>
    </dgm:pt>
    <dgm:pt modelId="{C85C5388-0E9F-449E-B37C-F4B24E026AD2}" type="sibTrans" cxnId="{88B82F10-4D52-49D7-9FAE-77282C48A182}">
      <dgm:prSet/>
      <dgm:spPr/>
      <dgm:t>
        <a:bodyPr/>
        <a:lstStyle/>
        <a:p>
          <a:endParaRPr lang="en-US"/>
        </a:p>
      </dgm:t>
    </dgm:pt>
    <dgm:pt modelId="{08CDA1C2-2068-498B-B825-3D41C0315AAB}">
      <dgm:prSet phldrT="[Text]" custT="1"/>
      <dgm:spPr/>
      <dgm:t>
        <a:bodyPr/>
        <a:lstStyle/>
        <a:p>
          <a:pPr algn="l"/>
          <a:r>
            <a:rPr lang="en-US" sz="1200" dirty="0" smtClean="0">
              <a:solidFill>
                <a:schemeClr val="tx1"/>
              </a:solidFill>
              <a:latin typeface="Arial" pitchFamily="34" charset="0"/>
              <a:cs typeface="Arial" pitchFamily="34" charset="0"/>
            </a:rPr>
            <a:t>Companies are always vying with one another for the best employees. Companies that can't afford to hire top talent are increasingly focusing on developing their own employees. Human resource managers all throughout the world rank leadership training and the cultivation of future leaders among their top two priorities. According to a SHRM report, "enhancing leadership development" was HR's top goal in 2007, and it is projected to be HR's top priority through 2015.(</a:t>
          </a:r>
          <a:r>
            <a:rPr lang="en-US" sz="1200" dirty="0" err="1" smtClean="0">
              <a:solidFill>
                <a:schemeClr val="tx1"/>
              </a:solidFill>
              <a:latin typeface="Arial" pitchFamily="34" charset="0"/>
              <a:cs typeface="Arial" pitchFamily="34" charset="0"/>
            </a:rPr>
            <a:t>Gusain</a:t>
          </a:r>
          <a:r>
            <a:rPr lang="en-US" sz="1200" dirty="0" smtClean="0">
              <a:solidFill>
                <a:schemeClr val="tx1"/>
              </a:solidFill>
              <a:latin typeface="Arial" pitchFamily="34" charset="0"/>
              <a:cs typeface="Arial" pitchFamily="34" charset="0"/>
            </a:rPr>
            <a:t> 2017)</a:t>
          </a:r>
          <a:endParaRPr lang="en-US" sz="1300" dirty="0"/>
        </a:p>
      </dgm:t>
    </dgm:pt>
    <dgm:pt modelId="{B626C5E4-200F-4977-B2B6-840206A20A9A}" type="parTrans" cxnId="{21C03D4D-BF54-4170-8E4C-6A214E21E380}">
      <dgm:prSet/>
      <dgm:spPr/>
      <dgm:t>
        <a:bodyPr/>
        <a:lstStyle/>
        <a:p>
          <a:endParaRPr lang="en-US"/>
        </a:p>
      </dgm:t>
    </dgm:pt>
    <dgm:pt modelId="{ED0DE1AC-7DEF-4581-810E-3B5BA4CB0FDB}" type="sibTrans" cxnId="{21C03D4D-BF54-4170-8E4C-6A214E21E380}">
      <dgm:prSet/>
      <dgm:spPr/>
      <dgm:t>
        <a:bodyPr/>
        <a:lstStyle/>
        <a:p>
          <a:endParaRPr lang="en-US"/>
        </a:p>
      </dgm:t>
    </dgm:pt>
    <dgm:pt modelId="{7500427C-47DA-4BE1-ABED-DA84E6E399AE}">
      <dgm:prSet phldrT="[Text]"/>
      <dgm:spPr/>
      <dgm:t>
        <a:bodyPr/>
        <a:lstStyle/>
        <a:p>
          <a:endParaRPr lang="en-US" dirty="0"/>
        </a:p>
      </dgm:t>
    </dgm:pt>
    <dgm:pt modelId="{2195FF6B-ADF7-4A1D-A124-7B765C029484}" type="parTrans" cxnId="{3A581A09-4D5E-495A-81D2-FA2497606450}">
      <dgm:prSet/>
      <dgm:spPr/>
      <dgm:t>
        <a:bodyPr/>
        <a:lstStyle/>
        <a:p>
          <a:endParaRPr lang="en-US"/>
        </a:p>
      </dgm:t>
    </dgm:pt>
    <dgm:pt modelId="{A20FE949-BDA2-449C-8AC4-C71D131CF70F}" type="sibTrans" cxnId="{3A581A09-4D5E-495A-81D2-FA2497606450}">
      <dgm:prSet/>
      <dgm:spPr/>
      <dgm:t>
        <a:bodyPr/>
        <a:lstStyle/>
        <a:p>
          <a:endParaRPr lang="en-US"/>
        </a:p>
      </dgm:t>
    </dgm:pt>
    <dgm:pt modelId="{ED2AB545-2352-408D-8F82-38417643C176}" type="pres">
      <dgm:prSet presAssocID="{821C55FF-5BF1-40DA-8B15-70B970DF4F5C}" presName="linearFlow" presStyleCnt="0">
        <dgm:presLayoutVars>
          <dgm:dir/>
          <dgm:resizeHandles val="exact"/>
        </dgm:presLayoutVars>
      </dgm:prSet>
      <dgm:spPr/>
      <dgm:t>
        <a:bodyPr/>
        <a:lstStyle/>
        <a:p>
          <a:endParaRPr lang="en-GB"/>
        </a:p>
      </dgm:t>
    </dgm:pt>
    <dgm:pt modelId="{3D6FAB05-6C35-4A2C-B746-BE13134BA3AB}" type="pres">
      <dgm:prSet presAssocID="{FA92FA72-9C47-4CDC-8B5B-A2768523AC88}" presName="composite" presStyleCnt="0"/>
      <dgm:spPr/>
      <dgm:t>
        <a:bodyPr/>
        <a:lstStyle/>
        <a:p>
          <a:endParaRPr lang="en-GB"/>
        </a:p>
      </dgm:t>
    </dgm:pt>
    <dgm:pt modelId="{B7761F86-042B-4CD8-86DF-36430BC4CAB9}" type="pres">
      <dgm:prSet presAssocID="{FA92FA72-9C47-4CDC-8B5B-A2768523AC88}" presName="imgShp" presStyleLbl="fgImgPlace1" presStyleIdx="0" presStyleCnt="2"/>
      <dgm:spPr/>
      <dgm:t>
        <a:bodyPr/>
        <a:lstStyle/>
        <a:p>
          <a:endParaRPr lang="en-GB"/>
        </a:p>
      </dgm:t>
    </dgm:pt>
    <dgm:pt modelId="{894C0E71-16EB-4132-B7CE-BC4B748DA72E}" type="pres">
      <dgm:prSet presAssocID="{FA92FA72-9C47-4CDC-8B5B-A2768523AC88}" presName="txShp" presStyleLbl="node1" presStyleIdx="0" presStyleCnt="2">
        <dgm:presLayoutVars>
          <dgm:bulletEnabled val="1"/>
        </dgm:presLayoutVars>
      </dgm:prSet>
      <dgm:spPr/>
      <dgm:t>
        <a:bodyPr/>
        <a:lstStyle/>
        <a:p>
          <a:endParaRPr lang="en-GB"/>
        </a:p>
      </dgm:t>
    </dgm:pt>
    <dgm:pt modelId="{61F39A48-CC06-408B-9314-BA76D09C54E1}" type="pres">
      <dgm:prSet presAssocID="{C85C5388-0E9F-449E-B37C-F4B24E026AD2}" presName="spacing" presStyleCnt="0"/>
      <dgm:spPr/>
      <dgm:t>
        <a:bodyPr/>
        <a:lstStyle/>
        <a:p>
          <a:endParaRPr lang="en-GB"/>
        </a:p>
      </dgm:t>
    </dgm:pt>
    <dgm:pt modelId="{8EBD7AA2-544C-4F2D-AA69-FEB5C896CB90}" type="pres">
      <dgm:prSet presAssocID="{08CDA1C2-2068-498B-B825-3D41C0315AAB}" presName="composite" presStyleCnt="0"/>
      <dgm:spPr/>
      <dgm:t>
        <a:bodyPr/>
        <a:lstStyle/>
        <a:p>
          <a:endParaRPr lang="en-GB"/>
        </a:p>
      </dgm:t>
    </dgm:pt>
    <dgm:pt modelId="{B572D0B9-E21B-411A-A40D-E42900550140}" type="pres">
      <dgm:prSet presAssocID="{08CDA1C2-2068-498B-B825-3D41C0315AAB}" presName="imgShp" presStyleLbl="fgImgPlace1" presStyleIdx="1" presStyleCnt="2"/>
      <dgm:spPr/>
      <dgm:t>
        <a:bodyPr/>
        <a:lstStyle/>
        <a:p>
          <a:endParaRPr lang="en-GB"/>
        </a:p>
      </dgm:t>
    </dgm:pt>
    <dgm:pt modelId="{6F2CE4EF-73FF-472C-90DE-FC5CB69ABA6E}" type="pres">
      <dgm:prSet presAssocID="{08CDA1C2-2068-498B-B825-3D41C0315AAB}" presName="txShp" presStyleLbl="node1" presStyleIdx="1" presStyleCnt="2" custLinFactNeighborX="-437" custLinFactNeighborY="-8168">
        <dgm:presLayoutVars>
          <dgm:bulletEnabled val="1"/>
        </dgm:presLayoutVars>
      </dgm:prSet>
      <dgm:spPr/>
      <dgm:t>
        <a:bodyPr/>
        <a:lstStyle/>
        <a:p>
          <a:endParaRPr lang="en-GB"/>
        </a:p>
      </dgm:t>
    </dgm:pt>
  </dgm:ptLst>
  <dgm:cxnLst>
    <dgm:cxn modelId="{511370B9-87A3-494D-B563-182CA5B475AF}" type="presOf" srcId="{821C55FF-5BF1-40DA-8B15-70B970DF4F5C}" destId="{ED2AB545-2352-408D-8F82-38417643C176}" srcOrd="0" destOrd="0" presId="urn:microsoft.com/office/officeart/2005/8/layout/vList3#1"/>
    <dgm:cxn modelId="{21C03D4D-BF54-4170-8E4C-6A214E21E380}" srcId="{821C55FF-5BF1-40DA-8B15-70B970DF4F5C}" destId="{08CDA1C2-2068-498B-B825-3D41C0315AAB}" srcOrd="1" destOrd="0" parTransId="{B626C5E4-200F-4977-B2B6-840206A20A9A}" sibTransId="{ED0DE1AC-7DEF-4581-810E-3B5BA4CB0FDB}"/>
    <dgm:cxn modelId="{3A581A09-4D5E-495A-81D2-FA2497606450}" srcId="{FA92FA72-9C47-4CDC-8B5B-A2768523AC88}" destId="{7500427C-47DA-4BE1-ABED-DA84E6E399AE}" srcOrd="0" destOrd="0" parTransId="{2195FF6B-ADF7-4A1D-A124-7B765C029484}" sibTransId="{A20FE949-BDA2-449C-8AC4-C71D131CF70F}"/>
    <dgm:cxn modelId="{A7831DD7-47CE-44E1-B26F-B5C89EA8C328}" type="presOf" srcId="{7500427C-47DA-4BE1-ABED-DA84E6E399AE}" destId="{894C0E71-16EB-4132-B7CE-BC4B748DA72E}" srcOrd="0" destOrd="1" presId="urn:microsoft.com/office/officeart/2005/8/layout/vList3#1"/>
    <dgm:cxn modelId="{88B82F10-4D52-49D7-9FAE-77282C48A182}" srcId="{821C55FF-5BF1-40DA-8B15-70B970DF4F5C}" destId="{FA92FA72-9C47-4CDC-8B5B-A2768523AC88}" srcOrd="0" destOrd="0" parTransId="{CF76A6F5-9446-4F7D-A79D-9A927A2241EB}" sibTransId="{C85C5388-0E9F-449E-B37C-F4B24E026AD2}"/>
    <dgm:cxn modelId="{AEE1A3E4-7617-405C-9EEE-D2B9059FDE11}" type="presOf" srcId="{08CDA1C2-2068-498B-B825-3D41C0315AAB}" destId="{6F2CE4EF-73FF-472C-90DE-FC5CB69ABA6E}" srcOrd="0" destOrd="0" presId="urn:microsoft.com/office/officeart/2005/8/layout/vList3#1"/>
    <dgm:cxn modelId="{4C08EF78-B018-47A5-8DDC-80964A70D260}" type="presOf" srcId="{FA92FA72-9C47-4CDC-8B5B-A2768523AC88}" destId="{894C0E71-16EB-4132-B7CE-BC4B748DA72E}" srcOrd="0" destOrd="0" presId="urn:microsoft.com/office/officeart/2005/8/layout/vList3#1"/>
    <dgm:cxn modelId="{23562F76-A759-457F-BFC3-8E004C5AF88C}" type="presParOf" srcId="{ED2AB545-2352-408D-8F82-38417643C176}" destId="{3D6FAB05-6C35-4A2C-B746-BE13134BA3AB}" srcOrd="0" destOrd="0" presId="urn:microsoft.com/office/officeart/2005/8/layout/vList3#1"/>
    <dgm:cxn modelId="{E4DA5308-4F15-4288-8D7E-F3A1DD6C8918}" type="presParOf" srcId="{3D6FAB05-6C35-4A2C-B746-BE13134BA3AB}" destId="{B7761F86-042B-4CD8-86DF-36430BC4CAB9}" srcOrd="0" destOrd="0" presId="urn:microsoft.com/office/officeart/2005/8/layout/vList3#1"/>
    <dgm:cxn modelId="{9F118B2C-0C25-478D-A095-E1821F4D5421}" type="presParOf" srcId="{3D6FAB05-6C35-4A2C-B746-BE13134BA3AB}" destId="{894C0E71-16EB-4132-B7CE-BC4B748DA72E}" srcOrd="1" destOrd="0" presId="urn:microsoft.com/office/officeart/2005/8/layout/vList3#1"/>
    <dgm:cxn modelId="{4D474602-8C24-4EA6-A3AC-F67E8F8EFDBC}" type="presParOf" srcId="{ED2AB545-2352-408D-8F82-38417643C176}" destId="{61F39A48-CC06-408B-9314-BA76D09C54E1}" srcOrd="1" destOrd="0" presId="urn:microsoft.com/office/officeart/2005/8/layout/vList3#1"/>
    <dgm:cxn modelId="{D13C9790-248D-4788-A41F-EA662C5F79E8}" type="presParOf" srcId="{ED2AB545-2352-408D-8F82-38417643C176}" destId="{8EBD7AA2-544C-4F2D-AA69-FEB5C896CB90}" srcOrd="2" destOrd="0" presId="urn:microsoft.com/office/officeart/2005/8/layout/vList3#1"/>
    <dgm:cxn modelId="{69C3CF15-9CA1-4B0C-B181-83C87C49CDDA}" type="presParOf" srcId="{8EBD7AA2-544C-4F2D-AA69-FEB5C896CB90}" destId="{B572D0B9-E21B-411A-A40D-E42900550140}" srcOrd="0" destOrd="0" presId="urn:microsoft.com/office/officeart/2005/8/layout/vList3#1"/>
    <dgm:cxn modelId="{F8D520A5-5BA8-460F-88A3-1756EFF8B10D}" type="presParOf" srcId="{8EBD7AA2-544C-4F2D-AA69-FEB5C896CB90}" destId="{6F2CE4EF-73FF-472C-90DE-FC5CB69ABA6E}" srcOrd="1" destOrd="0" presId="urn:microsoft.com/office/officeart/2005/8/layout/vList3#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69D5D2-CC04-4DC6-9218-82C84F633F8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649363D5-0F22-4E06-90AC-A8AA3B4F4888}">
      <dgm:prSet phldrT="[Text]"/>
      <dgm:spPr/>
      <dgm:t>
        <a:bodyPr/>
        <a:lstStyle/>
        <a:p>
          <a:endParaRPr lang="en-US" dirty="0"/>
        </a:p>
      </dgm:t>
    </dgm:pt>
    <dgm:pt modelId="{42941751-33D9-4705-915D-19DA4AA6F15F}" type="parTrans" cxnId="{2683C2C4-2FDD-4CEF-B95A-C9DB7D3C1721}">
      <dgm:prSet/>
      <dgm:spPr/>
      <dgm:t>
        <a:bodyPr/>
        <a:lstStyle/>
        <a:p>
          <a:endParaRPr lang="en-US"/>
        </a:p>
      </dgm:t>
    </dgm:pt>
    <dgm:pt modelId="{E83B4D2A-CA75-4870-BA9A-01ECE7D00172}" type="sibTrans" cxnId="{2683C2C4-2FDD-4CEF-B95A-C9DB7D3C1721}">
      <dgm:prSet/>
      <dgm:spPr/>
      <dgm:t>
        <a:bodyPr/>
        <a:lstStyle/>
        <a:p>
          <a:endParaRPr lang="en-US"/>
        </a:p>
      </dgm:t>
    </dgm:pt>
    <dgm:pt modelId="{E8243B2B-74E0-4D56-911D-B124A25F1BA0}">
      <dgm:prSet phldrT="[Text]"/>
      <dgm:spPr/>
      <dgm:t>
        <a:bodyPr/>
        <a:lstStyle/>
        <a:p>
          <a:r>
            <a:rPr lang="en-US" dirty="0"/>
            <a:t>A company needs to have the appropriate people working for it in order to put its business strategy into action and remain competitive in today's global economy.</a:t>
          </a:r>
        </a:p>
      </dgm:t>
    </dgm:pt>
    <dgm:pt modelId="{08413CA4-96CF-4F8A-9220-BDE0D026BE3E}" type="parTrans" cxnId="{2EB2EBED-3445-4058-9BB0-71F1E46C129B}">
      <dgm:prSet/>
      <dgm:spPr/>
      <dgm:t>
        <a:bodyPr/>
        <a:lstStyle/>
        <a:p>
          <a:endParaRPr lang="en-US"/>
        </a:p>
      </dgm:t>
    </dgm:pt>
    <dgm:pt modelId="{4957A2C7-88C3-4584-8C90-A66E8E738F82}" type="sibTrans" cxnId="{2EB2EBED-3445-4058-9BB0-71F1E46C129B}">
      <dgm:prSet/>
      <dgm:spPr/>
      <dgm:t>
        <a:bodyPr/>
        <a:lstStyle/>
        <a:p>
          <a:endParaRPr lang="en-US"/>
        </a:p>
      </dgm:t>
    </dgm:pt>
    <dgm:pt modelId="{D6F73B14-724C-4694-872E-69C75585B641}">
      <dgm:prSet/>
      <dgm:spPr/>
      <dgm:t>
        <a:bodyPr/>
        <a:lstStyle/>
        <a:p>
          <a:r>
            <a:rPr lang="en-US" dirty="0"/>
            <a:t>Ineffective hires can have a significant influence on a company's bottom line, but innovative hiring practices have a greater chance of producing positive results in the long run.(</a:t>
          </a:r>
          <a:r>
            <a:rPr lang="en-US" dirty="0" err="1"/>
            <a:t>Gusain</a:t>
          </a:r>
          <a:r>
            <a:rPr lang="en-US" dirty="0"/>
            <a:t> 2017)</a:t>
          </a:r>
        </a:p>
      </dgm:t>
    </dgm:pt>
    <dgm:pt modelId="{D5C13A55-6514-469D-B4AF-1ED6836EDB64}" type="parTrans" cxnId="{4F4A4396-2A15-4D5F-A0F8-8F3F52DD96E0}">
      <dgm:prSet/>
      <dgm:spPr/>
      <dgm:t>
        <a:bodyPr/>
        <a:lstStyle/>
        <a:p>
          <a:endParaRPr lang="en-US"/>
        </a:p>
      </dgm:t>
    </dgm:pt>
    <dgm:pt modelId="{08527798-AEFC-40A0-823E-83009E4AE26F}" type="sibTrans" cxnId="{4F4A4396-2A15-4D5F-A0F8-8F3F52DD96E0}">
      <dgm:prSet/>
      <dgm:spPr/>
      <dgm:t>
        <a:bodyPr/>
        <a:lstStyle/>
        <a:p>
          <a:endParaRPr lang="en-US"/>
        </a:p>
      </dgm:t>
    </dgm:pt>
    <dgm:pt modelId="{7902EC54-45E6-46E8-8155-942C172C78E9}">
      <dgm:prSet phldrT="[Text]"/>
      <dgm:spPr/>
      <dgm:t>
        <a:bodyPr/>
        <a:lstStyle/>
        <a:p>
          <a:endParaRPr lang="en-US" dirty="0"/>
        </a:p>
      </dgm:t>
    </dgm:pt>
    <dgm:pt modelId="{C32F3479-9B42-4E07-BE75-47908404363A}" type="sibTrans" cxnId="{39305673-73D2-4447-A55C-2D180BC34C43}">
      <dgm:prSet/>
      <dgm:spPr/>
      <dgm:t>
        <a:bodyPr/>
        <a:lstStyle/>
        <a:p>
          <a:endParaRPr lang="en-US"/>
        </a:p>
      </dgm:t>
    </dgm:pt>
    <dgm:pt modelId="{C0518D96-C74E-4FA0-BF28-9F015CEBB1A3}" type="parTrans" cxnId="{39305673-73D2-4447-A55C-2D180BC34C43}">
      <dgm:prSet/>
      <dgm:spPr/>
      <dgm:t>
        <a:bodyPr/>
        <a:lstStyle/>
        <a:p>
          <a:endParaRPr lang="en-US"/>
        </a:p>
      </dgm:t>
    </dgm:pt>
    <dgm:pt modelId="{343DED57-27F9-46B7-87AF-5B5991A2CC42}" type="pres">
      <dgm:prSet presAssocID="{FB69D5D2-CC04-4DC6-9218-82C84F633F85}" presName="linearFlow" presStyleCnt="0">
        <dgm:presLayoutVars>
          <dgm:dir/>
          <dgm:animLvl val="lvl"/>
          <dgm:resizeHandles val="exact"/>
        </dgm:presLayoutVars>
      </dgm:prSet>
      <dgm:spPr/>
      <dgm:t>
        <a:bodyPr/>
        <a:lstStyle/>
        <a:p>
          <a:endParaRPr lang="en-GB"/>
        </a:p>
      </dgm:t>
    </dgm:pt>
    <dgm:pt modelId="{1CA04F52-C474-4681-843F-4DBC2C6AFE51}" type="pres">
      <dgm:prSet presAssocID="{649363D5-0F22-4E06-90AC-A8AA3B4F4888}" presName="composite" presStyleCnt="0"/>
      <dgm:spPr/>
    </dgm:pt>
    <dgm:pt modelId="{6CC4C5C1-2CBD-44A3-8A18-6A0407F5F77E}" type="pres">
      <dgm:prSet presAssocID="{649363D5-0F22-4E06-90AC-A8AA3B4F4888}" presName="parentText" presStyleLbl="alignNode1" presStyleIdx="0" presStyleCnt="2">
        <dgm:presLayoutVars>
          <dgm:chMax val="1"/>
          <dgm:bulletEnabled val="1"/>
        </dgm:presLayoutVars>
      </dgm:prSet>
      <dgm:spPr/>
      <dgm:t>
        <a:bodyPr/>
        <a:lstStyle/>
        <a:p>
          <a:endParaRPr lang="en-GB"/>
        </a:p>
      </dgm:t>
    </dgm:pt>
    <dgm:pt modelId="{1665CDEF-4C06-4372-8450-5CA12A892DB7}" type="pres">
      <dgm:prSet presAssocID="{649363D5-0F22-4E06-90AC-A8AA3B4F4888}" presName="descendantText" presStyleLbl="alignAcc1" presStyleIdx="0" presStyleCnt="2">
        <dgm:presLayoutVars>
          <dgm:bulletEnabled val="1"/>
        </dgm:presLayoutVars>
      </dgm:prSet>
      <dgm:spPr/>
      <dgm:t>
        <a:bodyPr/>
        <a:lstStyle/>
        <a:p>
          <a:endParaRPr lang="en-GB"/>
        </a:p>
      </dgm:t>
    </dgm:pt>
    <dgm:pt modelId="{E3A56653-FB22-43F6-8A77-7EF451EDAFBD}" type="pres">
      <dgm:prSet presAssocID="{E83B4D2A-CA75-4870-BA9A-01ECE7D00172}" presName="sp" presStyleCnt="0"/>
      <dgm:spPr/>
    </dgm:pt>
    <dgm:pt modelId="{F471D0B3-DC8F-41B9-81CA-D6B6B419E735}" type="pres">
      <dgm:prSet presAssocID="{7902EC54-45E6-46E8-8155-942C172C78E9}" presName="composite" presStyleCnt="0"/>
      <dgm:spPr/>
    </dgm:pt>
    <dgm:pt modelId="{AACFAE3A-28A9-4C75-A2AF-530BE1B403B4}" type="pres">
      <dgm:prSet presAssocID="{7902EC54-45E6-46E8-8155-942C172C78E9}" presName="parentText" presStyleLbl="alignNode1" presStyleIdx="1" presStyleCnt="2">
        <dgm:presLayoutVars>
          <dgm:chMax val="1"/>
          <dgm:bulletEnabled val="1"/>
        </dgm:presLayoutVars>
      </dgm:prSet>
      <dgm:spPr/>
      <dgm:t>
        <a:bodyPr/>
        <a:lstStyle/>
        <a:p>
          <a:endParaRPr lang="en-GB"/>
        </a:p>
      </dgm:t>
    </dgm:pt>
    <dgm:pt modelId="{5FB14E1E-3DFE-4303-BC3C-21CE0FDC8139}" type="pres">
      <dgm:prSet presAssocID="{7902EC54-45E6-46E8-8155-942C172C78E9}" presName="descendantText" presStyleLbl="alignAcc1" presStyleIdx="1" presStyleCnt="2">
        <dgm:presLayoutVars>
          <dgm:bulletEnabled val="1"/>
        </dgm:presLayoutVars>
      </dgm:prSet>
      <dgm:spPr/>
      <dgm:t>
        <a:bodyPr/>
        <a:lstStyle/>
        <a:p>
          <a:endParaRPr lang="en-GB"/>
        </a:p>
      </dgm:t>
    </dgm:pt>
  </dgm:ptLst>
  <dgm:cxnLst>
    <dgm:cxn modelId="{C1BD7BD9-AC28-48F7-AF86-1271C6DBD6DE}" type="presOf" srcId="{E8243B2B-74E0-4D56-911D-B124A25F1BA0}" destId="{1665CDEF-4C06-4372-8450-5CA12A892DB7}" srcOrd="0" destOrd="0" presId="urn:microsoft.com/office/officeart/2005/8/layout/chevron2"/>
    <dgm:cxn modelId="{A2AEC1CA-C461-41A9-9ECA-81C45CE91A39}" type="presOf" srcId="{FB69D5D2-CC04-4DC6-9218-82C84F633F85}" destId="{343DED57-27F9-46B7-87AF-5B5991A2CC42}" srcOrd="0" destOrd="0" presId="urn:microsoft.com/office/officeart/2005/8/layout/chevron2"/>
    <dgm:cxn modelId="{F7449634-A8FD-4DAE-9A47-D59C35BB63A2}" type="presOf" srcId="{D6F73B14-724C-4694-872E-69C75585B641}" destId="{5FB14E1E-3DFE-4303-BC3C-21CE0FDC8139}" srcOrd="0" destOrd="0" presId="urn:microsoft.com/office/officeart/2005/8/layout/chevron2"/>
    <dgm:cxn modelId="{A7D2976B-563B-40E8-A930-DAC6BC2EDA58}" type="presOf" srcId="{649363D5-0F22-4E06-90AC-A8AA3B4F4888}" destId="{6CC4C5C1-2CBD-44A3-8A18-6A0407F5F77E}" srcOrd="0" destOrd="0" presId="urn:microsoft.com/office/officeart/2005/8/layout/chevron2"/>
    <dgm:cxn modelId="{2EB2EBED-3445-4058-9BB0-71F1E46C129B}" srcId="{649363D5-0F22-4E06-90AC-A8AA3B4F4888}" destId="{E8243B2B-74E0-4D56-911D-B124A25F1BA0}" srcOrd="0" destOrd="0" parTransId="{08413CA4-96CF-4F8A-9220-BDE0D026BE3E}" sibTransId="{4957A2C7-88C3-4584-8C90-A66E8E738F82}"/>
    <dgm:cxn modelId="{2683C2C4-2FDD-4CEF-B95A-C9DB7D3C1721}" srcId="{FB69D5D2-CC04-4DC6-9218-82C84F633F85}" destId="{649363D5-0F22-4E06-90AC-A8AA3B4F4888}" srcOrd="0" destOrd="0" parTransId="{42941751-33D9-4705-915D-19DA4AA6F15F}" sibTransId="{E83B4D2A-CA75-4870-BA9A-01ECE7D00172}"/>
    <dgm:cxn modelId="{8127A7D8-4A44-4552-B8F7-FC40F0DBFB25}" type="presOf" srcId="{7902EC54-45E6-46E8-8155-942C172C78E9}" destId="{AACFAE3A-28A9-4C75-A2AF-530BE1B403B4}" srcOrd="0" destOrd="0" presId="urn:microsoft.com/office/officeart/2005/8/layout/chevron2"/>
    <dgm:cxn modelId="{39305673-73D2-4447-A55C-2D180BC34C43}" srcId="{FB69D5D2-CC04-4DC6-9218-82C84F633F85}" destId="{7902EC54-45E6-46E8-8155-942C172C78E9}" srcOrd="1" destOrd="0" parTransId="{C0518D96-C74E-4FA0-BF28-9F015CEBB1A3}" sibTransId="{C32F3479-9B42-4E07-BE75-47908404363A}"/>
    <dgm:cxn modelId="{4F4A4396-2A15-4D5F-A0F8-8F3F52DD96E0}" srcId="{7902EC54-45E6-46E8-8155-942C172C78E9}" destId="{D6F73B14-724C-4694-872E-69C75585B641}" srcOrd="0" destOrd="0" parTransId="{D5C13A55-6514-469D-B4AF-1ED6836EDB64}" sibTransId="{08527798-AEFC-40A0-823E-83009E4AE26F}"/>
    <dgm:cxn modelId="{9405A7AB-273B-4EFA-A605-939DC16400FB}" type="presParOf" srcId="{343DED57-27F9-46B7-87AF-5B5991A2CC42}" destId="{1CA04F52-C474-4681-843F-4DBC2C6AFE51}" srcOrd="0" destOrd="0" presId="urn:microsoft.com/office/officeart/2005/8/layout/chevron2"/>
    <dgm:cxn modelId="{EF1D94CB-5780-412F-B32E-E89B5752CF0C}" type="presParOf" srcId="{1CA04F52-C474-4681-843F-4DBC2C6AFE51}" destId="{6CC4C5C1-2CBD-44A3-8A18-6A0407F5F77E}" srcOrd="0" destOrd="0" presId="urn:microsoft.com/office/officeart/2005/8/layout/chevron2"/>
    <dgm:cxn modelId="{96FCD05D-6EBB-42EA-9940-DDAA9B31929D}" type="presParOf" srcId="{1CA04F52-C474-4681-843F-4DBC2C6AFE51}" destId="{1665CDEF-4C06-4372-8450-5CA12A892DB7}" srcOrd="1" destOrd="0" presId="urn:microsoft.com/office/officeart/2005/8/layout/chevron2"/>
    <dgm:cxn modelId="{8D6AE952-E79D-4C64-B21E-2878E2BD707D}" type="presParOf" srcId="{343DED57-27F9-46B7-87AF-5B5991A2CC42}" destId="{E3A56653-FB22-43F6-8A77-7EF451EDAFBD}" srcOrd="1" destOrd="0" presId="urn:microsoft.com/office/officeart/2005/8/layout/chevron2"/>
    <dgm:cxn modelId="{ACF1B6FF-F2B5-48CA-B9CE-5A6251D35077}" type="presParOf" srcId="{343DED57-27F9-46B7-87AF-5B5991A2CC42}" destId="{F471D0B3-DC8F-41B9-81CA-D6B6B419E735}" srcOrd="2" destOrd="0" presId="urn:microsoft.com/office/officeart/2005/8/layout/chevron2"/>
    <dgm:cxn modelId="{5F68158B-3292-403F-BDC4-EFDFCB832F8B}" type="presParOf" srcId="{F471D0B3-DC8F-41B9-81CA-D6B6B419E735}" destId="{AACFAE3A-28A9-4C75-A2AF-530BE1B403B4}" srcOrd="0" destOrd="0" presId="urn:microsoft.com/office/officeart/2005/8/layout/chevron2"/>
    <dgm:cxn modelId="{846164C6-A2B3-4E51-8723-34312318DBEF}" type="presParOf" srcId="{F471D0B3-DC8F-41B9-81CA-D6B6B419E735}" destId="{5FB14E1E-3DFE-4303-BC3C-21CE0FDC8139}" srcOrd="1" destOrd="0" presId="urn:microsoft.com/office/officeart/2005/8/layout/chevron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038B4B-DB56-41BF-A9BB-7A98FB82CC3D}" type="doc">
      <dgm:prSet loTypeId="urn:microsoft.com/office/officeart/2008/layout/CircleAccentTimeline" loCatId="process" qsTypeId="urn:microsoft.com/office/officeart/2005/8/quickstyle/3d6" qsCatId="3D" csTypeId="urn:microsoft.com/office/officeart/2005/8/colors/colorful4" csCatId="colorful" phldr="1"/>
      <dgm:spPr/>
      <dgm:t>
        <a:bodyPr/>
        <a:lstStyle/>
        <a:p>
          <a:endParaRPr lang="en-US"/>
        </a:p>
      </dgm:t>
    </dgm:pt>
    <dgm:pt modelId="{F357A6EB-86D5-4AB0-B0F9-AE737D8D4B93}">
      <dgm:prSet phldrT="[Text]"/>
      <dgm:spPr/>
      <dgm:t>
        <a:bodyPr/>
        <a:lstStyle/>
        <a:p>
          <a:r>
            <a:rPr lang="en-US" dirty="0"/>
            <a:t>Social media recruitment</a:t>
          </a:r>
        </a:p>
      </dgm:t>
    </dgm:pt>
    <dgm:pt modelId="{36AF7C12-E569-47D6-9E83-989EE6FCD421}" type="parTrans" cxnId="{3388CA28-5FBA-4554-A92A-3EE14F396D99}">
      <dgm:prSet/>
      <dgm:spPr/>
      <dgm:t>
        <a:bodyPr/>
        <a:lstStyle/>
        <a:p>
          <a:endParaRPr lang="en-US"/>
        </a:p>
      </dgm:t>
    </dgm:pt>
    <dgm:pt modelId="{5C66D0A3-8FF3-4EF2-B508-AB03B22C0DA8}" type="sibTrans" cxnId="{3388CA28-5FBA-4554-A92A-3EE14F396D99}">
      <dgm:prSet/>
      <dgm:spPr/>
      <dgm:t>
        <a:bodyPr/>
        <a:lstStyle/>
        <a:p>
          <a:endParaRPr lang="en-US"/>
        </a:p>
      </dgm:t>
    </dgm:pt>
    <dgm:pt modelId="{953BBF88-9CE1-4737-86C1-EEB900D78197}">
      <dgm:prSet phldrT="[Text]"/>
      <dgm:spPr/>
      <dgm:t>
        <a:bodyPr/>
        <a:lstStyle/>
        <a:p>
          <a:r>
            <a:rPr lang="en-US" dirty="0"/>
            <a:t>Job fairs</a:t>
          </a:r>
        </a:p>
      </dgm:t>
    </dgm:pt>
    <dgm:pt modelId="{1A349AD4-C270-47D5-BE6E-37D7A35F9DC3}" type="parTrans" cxnId="{41CA79DC-FA63-4F94-949E-E390D2FBDAA3}">
      <dgm:prSet/>
      <dgm:spPr/>
      <dgm:t>
        <a:bodyPr/>
        <a:lstStyle/>
        <a:p>
          <a:endParaRPr lang="en-US"/>
        </a:p>
      </dgm:t>
    </dgm:pt>
    <dgm:pt modelId="{CBB3C3D7-D10E-4505-851A-140EE3287FCE}" type="sibTrans" cxnId="{41CA79DC-FA63-4F94-949E-E390D2FBDAA3}">
      <dgm:prSet/>
      <dgm:spPr/>
      <dgm:t>
        <a:bodyPr/>
        <a:lstStyle/>
        <a:p>
          <a:endParaRPr lang="en-US"/>
        </a:p>
      </dgm:t>
    </dgm:pt>
    <dgm:pt modelId="{4CE99218-8E49-4C8B-81B0-69A36E405BD3}">
      <dgm:prSet/>
      <dgm:spPr/>
      <dgm:t>
        <a:bodyPr/>
        <a:lstStyle/>
        <a:p>
          <a:r>
            <a:rPr lang="en-US" dirty="0"/>
            <a:t>Employee referral programs</a:t>
          </a:r>
        </a:p>
      </dgm:t>
    </dgm:pt>
    <dgm:pt modelId="{2C2CB768-0F6B-478E-AD25-5376025D539E}" type="parTrans" cxnId="{8F7C56BE-8029-4D2F-836D-1D49CBA3B949}">
      <dgm:prSet/>
      <dgm:spPr/>
      <dgm:t>
        <a:bodyPr/>
        <a:lstStyle/>
        <a:p>
          <a:endParaRPr lang="en-US"/>
        </a:p>
      </dgm:t>
    </dgm:pt>
    <dgm:pt modelId="{1A4AE162-DAF3-4219-8155-884485A377DF}" type="sibTrans" cxnId="{8F7C56BE-8029-4D2F-836D-1D49CBA3B949}">
      <dgm:prSet/>
      <dgm:spPr/>
      <dgm:t>
        <a:bodyPr/>
        <a:lstStyle/>
        <a:p>
          <a:endParaRPr lang="en-US"/>
        </a:p>
      </dgm:t>
    </dgm:pt>
    <dgm:pt modelId="{9AAC5E18-7453-48DF-ADB2-D135E3E09929}">
      <dgm:prSet/>
      <dgm:spPr/>
      <dgm:t>
        <a:bodyPr/>
        <a:lstStyle/>
        <a:p>
          <a:r>
            <a:rPr lang="en-US" dirty="0"/>
            <a:t>Internship programs</a:t>
          </a:r>
        </a:p>
      </dgm:t>
    </dgm:pt>
    <dgm:pt modelId="{44EB419A-88EF-4C98-A44E-48B644B0A3E5}" type="parTrans" cxnId="{3C83537D-445A-4041-876E-C87FAE44BBCA}">
      <dgm:prSet/>
      <dgm:spPr/>
      <dgm:t>
        <a:bodyPr/>
        <a:lstStyle/>
        <a:p>
          <a:endParaRPr lang="en-US"/>
        </a:p>
      </dgm:t>
    </dgm:pt>
    <dgm:pt modelId="{02E6674F-090C-4450-B20F-BEB5C90BE379}" type="sibTrans" cxnId="{3C83537D-445A-4041-876E-C87FAE44BBCA}">
      <dgm:prSet/>
      <dgm:spPr/>
      <dgm:t>
        <a:bodyPr/>
        <a:lstStyle/>
        <a:p>
          <a:endParaRPr lang="en-US"/>
        </a:p>
      </dgm:t>
    </dgm:pt>
    <dgm:pt modelId="{0950EA70-DA9F-405E-8996-63317363E79C}">
      <dgm:prSet phldrT="[Text]"/>
      <dgm:spPr/>
      <dgm:t>
        <a:bodyPr/>
        <a:lstStyle/>
        <a:p>
          <a:r>
            <a:rPr lang="en-US" dirty="0"/>
            <a:t>Talent pipelining</a:t>
          </a:r>
        </a:p>
      </dgm:t>
    </dgm:pt>
    <dgm:pt modelId="{90B84303-B031-4387-804F-24CD77E69A20}" type="parTrans" cxnId="{887A3534-FD8B-4588-ADB0-2E26E8AD1098}">
      <dgm:prSet/>
      <dgm:spPr/>
      <dgm:t>
        <a:bodyPr/>
        <a:lstStyle/>
        <a:p>
          <a:endParaRPr lang="en-US"/>
        </a:p>
      </dgm:t>
    </dgm:pt>
    <dgm:pt modelId="{A19ACE51-889E-4E3B-9D4C-145DDED1D7E8}" type="sibTrans" cxnId="{887A3534-FD8B-4588-ADB0-2E26E8AD1098}">
      <dgm:prSet/>
      <dgm:spPr/>
      <dgm:t>
        <a:bodyPr/>
        <a:lstStyle/>
        <a:p>
          <a:endParaRPr lang="en-US"/>
        </a:p>
      </dgm:t>
    </dgm:pt>
    <dgm:pt modelId="{AD488A24-C65B-40EA-99FB-3E75C9DE4F41}">
      <dgm:prSet phldrT="[Text]"/>
      <dgm:spPr/>
      <dgm:t>
        <a:bodyPr/>
        <a:lstStyle/>
        <a:p>
          <a:r>
            <a:rPr lang="en-US" dirty="0"/>
            <a:t>Partnership with hospitality schools</a:t>
          </a:r>
        </a:p>
        <a:p>
          <a:endParaRPr lang="en-US" dirty="0"/>
        </a:p>
      </dgm:t>
    </dgm:pt>
    <dgm:pt modelId="{A5434595-5371-44B9-A0AF-A3A8E38CE7F2}" type="parTrans" cxnId="{2ADDBE5A-E27D-4097-8863-65107C26FEF8}">
      <dgm:prSet/>
      <dgm:spPr/>
      <dgm:t>
        <a:bodyPr/>
        <a:lstStyle/>
        <a:p>
          <a:endParaRPr lang="en-US"/>
        </a:p>
      </dgm:t>
    </dgm:pt>
    <dgm:pt modelId="{E3C41983-FDF8-4385-87F3-FC1023F02C32}" type="sibTrans" cxnId="{2ADDBE5A-E27D-4097-8863-65107C26FEF8}">
      <dgm:prSet/>
      <dgm:spPr/>
      <dgm:t>
        <a:bodyPr/>
        <a:lstStyle/>
        <a:p>
          <a:endParaRPr lang="en-US"/>
        </a:p>
      </dgm:t>
    </dgm:pt>
    <dgm:pt modelId="{93235D28-2B7B-4602-B106-68DD924D26CF}" type="pres">
      <dgm:prSet presAssocID="{CE038B4B-DB56-41BF-A9BB-7A98FB82CC3D}" presName="Name0" presStyleCnt="0">
        <dgm:presLayoutVars>
          <dgm:dir/>
        </dgm:presLayoutVars>
      </dgm:prSet>
      <dgm:spPr/>
      <dgm:t>
        <a:bodyPr/>
        <a:lstStyle/>
        <a:p>
          <a:endParaRPr lang="en-GB"/>
        </a:p>
      </dgm:t>
    </dgm:pt>
    <dgm:pt modelId="{09B16F21-FAA4-4369-98F4-0BF65D84158E}" type="pres">
      <dgm:prSet presAssocID="{F357A6EB-86D5-4AB0-B0F9-AE737D8D4B93}" presName="parComposite" presStyleCnt="0"/>
      <dgm:spPr/>
      <dgm:t>
        <a:bodyPr/>
        <a:lstStyle/>
        <a:p>
          <a:endParaRPr lang="en-GB"/>
        </a:p>
      </dgm:t>
    </dgm:pt>
    <dgm:pt modelId="{61DFDA4A-9490-4B97-B708-935252925027}" type="pres">
      <dgm:prSet presAssocID="{F357A6EB-86D5-4AB0-B0F9-AE737D8D4B93}" presName="parBigCircle" presStyleLbl="node0" presStyleIdx="0" presStyleCnt="6"/>
      <dgm:spPr/>
      <dgm:t>
        <a:bodyPr/>
        <a:lstStyle/>
        <a:p>
          <a:endParaRPr lang="en-GB"/>
        </a:p>
      </dgm:t>
    </dgm:pt>
    <dgm:pt modelId="{9E128216-B13A-49A6-A418-8FE97BD7F233}" type="pres">
      <dgm:prSet presAssocID="{F357A6EB-86D5-4AB0-B0F9-AE737D8D4B93}" presName="parTx" presStyleLbl="revTx" presStyleIdx="0" presStyleCnt="6"/>
      <dgm:spPr/>
      <dgm:t>
        <a:bodyPr/>
        <a:lstStyle/>
        <a:p>
          <a:endParaRPr lang="en-GB"/>
        </a:p>
      </dgm:t>
    </dgm:pt>
    <dgm:pt modelId="{1766F067-0932-453A-86F1-BCA3C971B3E9}" type="pres">
      <dgm:prSet presAssocID="{F357A6EB-86D5-4AB0-B0F9-AE737D8D4B93}" presName="bSpace" presStyleCnt="0"/>
      <dgm:spPr/>
      <dgm:t>
        <a:bodyPr/>
        <a:lstStyle/>
        <a:p>
          <a:endParaRPr lang="en-GB"/>
        </a:p>
      </dgm:t>
    </dgm:pt>
    <dgm:pt modelId="{F6E5BA0E-51E3-4A1E-8B51-E4E146EBC693}" type="pres">
      <dgm:prSet presAssocID="{F357A6EB-86D5-4AB0-B0F9-AE737D8D4B93}" presName="parBackupNorm" presStyleCnt="0"/>
      <dgm:spPr/>
      <dgm:t>
        <a:bodyPr/>
        <a:lstStyle/>
        <a:p>
          <a:endParaRPr lang="en-GB"/>
        </a:p>
      </dgm:t>
    </dgm:pt>
    <dgm:pt modelId="{126A9200-73D7-428C-B290-AA0692917A47}" type="pres">
      <dgm:prSet presAssocID="{5C66D0A3-8FF3-4EF2-B508-AB03B22C0DA8}" presName="parSpace" presStyleCnt="0"/>
      <dgm:spPr/>
      <dgm:t>
        <a:bodyPr/>
        <a:lstStyle/>
        <a:p>
          <a:endParaRPr lang="en-GB"/>
        </a:p>
      </dgm:t>
    </dgm:pt>
    <dgm:pt modelId="{1DA938F1-BC93-4617-A82E-328338485F6D}" type="pres">
      <dgm:prSet presAssocID="{4CE99218-8E49-4C8B-81B0-69A36E405BD3}" presName="parComposite" presStyleCnt="0"/>
      <dgm:spPr/>
      <dgm:t>
        <a:bodyPr/>
        <a:lstStyle/>
        <a:p>
          <a:endParaRPr lang="en-GB"/>
        </a:p>
      </dgm:t>
    </dgm:pt>
    <dgm:pt modelId="{16B7C716-9F9E-433B-B025-5BE6D9EF4F9E}" type="pres">
      <dgm:prSet presAssocID="{4CE99218-8E49-4C8B-81B0-69A36E405BD3}" presName="parBigCircle" presStyleLbl="node0" presStyleIdx="1" presStyleCnt="6"/>
      <dgm:spPr/>
      <dgm:t>
        <a:bodyPr/>
        <a:lstStyle/>
        <a:p>
          <a:endParaRPr lang="en-GB"/>
        </a:p>
      </dgm:t>
    </dgm:pt>
    <dgm:pt modelId="{08757788-2914-4114-81C7-5CB9A671C77A}" type="pres">
      <dgm:prSet presAssocID="{4CE99218-8E49-4C8B-81B0-69A36E405BD3}" presName="parTx" presStyleLbl="revTx" presStyleIdx="1" presStyleCnt="6"/>
      <dgm:spPr/>
      <dgm:t>
        <a:bodyPr/>
        <a:lstStyle/>
        <a:p>
          <a:endParaRPr lang="en-GB"/>
        </a:p>
      </dgm:t>
    </dgm:pt>
    <dgm:pt modelId="{5A679AC5-E762-4D81-8FDC-6A9BC4CD625F}" type="pres">
      <dgm:prSet presAssocID="{4CE99218-8E49-4C8B-81B0-69A36E405BD3}" presName="bSpace" presStyleCnt="0"/>
      <dgm:spPr/>
      <dgm:t>
        <a:bodyPr/>
        <a:lstStyle/>
        <a:p>
          <a:endParaRPr lang="en-GB"/>
        </a:p>
      </dgm:t>
    </dgm:pt>
    <dgm:pt modelId="{1E026067-7331-430A-AA53-8ED2F646AB97}" type="pres">
      <dgm:prSet presAssocID="{4CE99218-8E49-4C8B-81B0-69A36E405BD3}" presName="parBackupNorm" presStyleCnt="0"/>
      <dgm:spPr/>
      <dgm:t>
        <a:bodyPr/>
        <a:lstStyle/>
        <a:p>
          <a:endParaRPr lang="en-GB"/>
        </a:p>
      </dgm:t>
    </dgm:pt>
    <dgm:pt modelId="{E1A8F73B-14CF-4901-BE96-A83A8D3E7DA3}" type="pres">
      <dgm:prSet presAssocID="{1A4AE162-DAF3-4219-8155-884485A377DF}" presName="parSpace" presStyleCnt="0"/>
      <dgm:spPr/>
      <dgm:t>
        <a:bodyPr/>
        <a:lstStyle/>
        <a:p>
          <a:endParaRPr lang="en-GB"/>
        </a:p>
      </dgm:t>
    </dgm:pt>
    <dgm:pt modelId="{93031C95-7A09-4092-A108-43F627B8C04F}" type="pres">
      <dgm:prSet presAssocID="{9AAC5E18-7453-48DF-ADB2-D135E3E09929}" presName="parComposite" presStyleCnt="0"/>
      <dgm:spPr/>
      <dgm:t>
        <a:bodyPr/>
        <a:lstStyle/>
        <a:p>
          <a:endParaRPr lang="en-GB"/>
        </a:p>
      </dgm:t>
    </dgm:pt>
    <dgm:pt modelId="{D28D76CB-6D92-4C7B-BFBE-9B61F4CAA10F}" type="pres">
      <dgm:prSet presAssocID="{9AAC5E18-7453-48DF-ADB2-D135E3E09929}" presName="parBigCircle" presStyleLbl="node0" presStyleIdx="2" presStyleCnt="6"/>
      <dgm:spPr/>
      <dgm:t>
        <a:bodyPr/>
        <a:lstStyle/>
        <a:p>
          <a:endParaRPr lang="en-GB"/>
        </a:p>
      </dgm:t>
    </dgm:pt>
    <dgm:pt modelId="{23EB3393-63BD-4421-BD0B-56D2BE2A9EC5}" type="pres">
      <dgm:prSet presAssocID="{9AAC5E18-7453-48DF-ADB2-D135E3E09929}" presName="parTx" presStyleLbl="revTx" presStyleIdx="2" presStyleCnt="6"/>
      <dgm:spPr/>
      <dgm:t>
        <a:bodyPr/>
        <a:lstStyle/>
        <a:p>
          <a:endParaRPr lang="en-GB"/>
        </a:p>
      </dgm:t>
    </dgm:pt>
    <dgm:pt modelId="{BCDB0247-5281-4339-A3AE-D69059C86FAB}" type="pres">
      <dgm:prSet presAssocID="{9AAC5E18-7453-48DF-ADB2-D135E3E09929}" presName="bSpace" presStyleCnt="0"/>
      <dgm:spPr/>
      <dgm:t>
        <a:bodyPr/>
        <a:lstStyle/>
        <a:p>
          <a:endParaRPr lang="en-GB"/>
        </a:p>
      </dgm:t>
    </dgm:pt>
    <dgm:pt modelId="{D3CFA063-E5A7-4879-8819-8D8539A78B0C}" type="pres">
      <dgm:prSet presAssocID="{9AAC5E18-7453-48DF-ADB2-D135E3E09929}" presName="parBackupNorm" presStyleCnt="0"/>
      <dgm:spPr/>
      <dgm:t>
        <a:bodyPr/>
        <a:lstStyle/>
        <a:p>
          <a:endParaRPr lang="en-GB"/>
        </a:p>
      </dgm:t>
    </dgm:pt>
    <dgm:pt modelId="{69A46577-748C-42D0-B54C-1BB624D17B6E}" type="pres">
      <dgm:prSet presAssocID="{02E6674F-090C-4450-B20F-BEB5C90BE379}" presName="parSpace" presStyleCnt="0"/>
      <dgm:spPr/>
      <dgm:t>
        <a:bodyPr/>
        <a:lstStyle/>
        <a:p>
          <a:endParaRPr lang="en-GB"/>
        </a:p>
      </dgm:t>
    </dgm:pt>
    <dgm:pt modelId="{3F16AC95-7018-4E40-8DB1-D13823EE9C3D}" type="pres">
      <dgm:prSet presAssocID="{953BBF88-9CE1-4737-86C1-EEB900D78197}" presName="parComposite" presStyleCnt="0"/>
      <dgm:spPr/>
      <dgm:t>
        <a:bodyPr/>
        <a:lstStyle/>
        <a:p>
          <a:endParaRPr lang="en-GB"/>
        </a:p>
      </dgm:t>
    </dgm:pt>
    <dgm:pt modelId="{BFFDCB34-E04A-4C7B-B6EE-2853650A0C9E}" type="pres">
      <dgm:prSet presAssocID="{953BBF88-9CE1-4737-86C1-EEB900D78197}" presName="parBigCircle" presStyleLbl="node0" presStyleIdx="3" presStyleCnt="6"/>
      <dgm:spPr/>
      <dgm:t>
        <a:bodyPr/>
        <a:lstStyle/>
        <a:p>
          <a:endParaRPr lang="en-GB"/>
        </a:p>
      </dgm:t>
    </dgm:pt>
    <dgm:pt modelId="{740308F5-3E5D-49F3-B623-97610441366F}" type="pres">
      <dgm:prSet presAssocID="{953BBF88-9CE1-4737-86C1-EEB900D78197}" presName="parTx" presStyleLbl="revTx" presStyleIdx="3" presStyleCnt="6"/>
      <dgm:spPr/>
      <dgm:t>
        <a:bodyPr/>
        <a:lstStyle/>
        <a:p>
          <a:endParaRPr lang="en-GB"/>
        </a:p>
      </dgm:t>
    </dgm:pt>
    <dgm:pt modelId="{D234BB42-7DAC-4D63-B0F7-B0E2A77B6768}" type="pres">
      <dgm:prSet presAssocID="{953BBF88-9CE1-4737-86C1-EEB900D78197}" presName="bSpace" presStyleCnt="0"/>
      <dgm:spPr/>
      <dgm:t>
        <a:bodyPr/>
        <a:lstStyle/>
        <a:p>
          <a:endParaRPr lang="en-GB"/>
        </a:p>
      </dgm:t>
    </dgm:pt>
    <dgm:pt modelId="{33D52439-E581-472C-9B6D-4436A505BCE7}" type="pres">
      <dgm:prSet presAssocID="{953BBF88-9CE1-4737-86C1-EEB900D78197}" presName="parBackupNorm" presStyleCnt="0"/>
      <dgm:spPr/>
      <dgm:t>
        <a:bodyPr/>
        <a:lstStyle/>
        <a:p>
          <a:endParaRPr lang="en-GB"/>
        </a:p>
      </dgm:t>
    </dgm:pt>
    <dgm:pt modelId="{8E03558D-7348-4ACE-AACE-F9181995828B}" type="pres">
      <dgm:prSet presAssocID="{CBB3C3D7-D10E-4505-851A-140EE3287FCE}" presName="parSpace" presStyleCnt="0"/>
      <dgm:spPr/>
      <dgm:t>
        <a:bodyPr/>
        <a:lstStyle/>
        <a:p>
          <a:endParaRPr lang="en-GB"/>
        </a:p>
      </dgm:t>
    </dgm:pt>
    <dgm:pt modelId="{D170F5A6-DE90-4DBA-ACDE-B9D6BE08A535}" type="pres">
      <dgm:prSet presAssocID="{0950EA70-DA9F-405E-8996-63317363E79C}" presName="parComposite" presStyleCnt="0"/>
      <dgm:spPr/>
      <dgm:t>
        <a:bodyPr/>
        <a:lstStyle/>
        <a:p>
          <a:endParaRPr lang="en-GB"/>
        </a:p>
      </dgm:t>
    </dgm:pt>
    <dgm:pt modelId="{13B1272F-B6A3-4D3E-AFF6-1AFFAAADA2B2}" type="pres">
      <dgm:prSet presAssocID="{0950EA70-DA9F-405E-8996-63317363E79C}" presName="parBigCircle" presStyleLbl="node0" presStyleIdx="4" presStyleCnt="6"/>
      <dgm:spPr/>
      <dgm:t>
        <a:bodyPr/>
        <a:lstStyle/>
        <a:p>
          <a:endParaRPr lang="en-GB"/>
        </a:p>
      </dgm:t>
    </dgm:pt>
    <dgm:pt modelId="{A1CF33EC-9133-4D74-9641-0A2D25543FE8}" type="pres">
      <dgm:prSet presAssocID="{0950EA70-DA9F-405E-8996-63317363E79C}" presName="parTx" presStyleLbl="revTx" presStyleIdx="4" presStyleCnt="6"/>
      <dgm:spPr/>
      <dgm:t>
        <a:bodyPr/>
        <a:lstStyle/>
        <a:p>
          <a:endParaRPr lang="en-GB"/>
        </a:p>
      </dgm:t>
    </dgm:pt>
    <dgm:pt modelId="{6123E73A-BAE4-44DF-A3F5-C0B645C53199}" type="pres">
      <dgm:prSet presAssocID="{0950EA70-DA9F-405E-8996-63317363E79C}" presName="bSpace" presStyleCnt="0"/>
      <dgm:spPr/>
      <dgm:t>
        <a:bodyPr/>
        <a:lstStyle/>
        <a:p>
          <a:endParaRPr lang="en-GB"/>
        </a:p>
      </dgm:t>
    </dgm:pt>
    <dgm:pt modelId="{B0D35D6C-0F29-4555-B4B3-141FC34B1F68}" type="pres">
      <dgm:prSet presAssocID="{0950EA70-DA9F-405E-8996-63317363E79C}" presName="parBackupNorm" presStyleCnt="0"/>
      <dgm:spPr/>
      <dgm:t>
        <a:bodyPr/>
        <a:lstStyle/>
        <a:p>
          <a:endParaRPr lang="en-GB"/>
        </a:p>
      </dgm:t>
    </dgm:pt>
    <dgm:pt modelId="{85E39D75-1752-433E-BF56-A45E9A24818A}" type="pres">
      <dgm:prSet presAssocID="{A19ACE51-889E-4E3B-9D4C-145DDED1D7E8}" presName="parSpace" presStyleCnt="0"/>
      <dgm:spPr/>
      <dgm:t>
        <a:bodyPr/>
        <a:lstStyle/>
        <a:p>
          <a:endParaRPr lang="en-GB"/>
        </a:p>
      </dgm:t>
    </dgm:pt>
    <dgm:pt modelId="{6679834E-9F71-4FD5-AB55-DCEB32190A2D}" type="pres">
      <dgm:prSet presAssocID="{AD488A24-C65B-40EA-99FB-3E75C9DE4F41}" presName="parComposite" presStyleCnt="0"/>
      <dgm:spPr/>
      <dgm:t>
        <a:bodyPr/>
        <a:lstStyle/>
        <a:p>
          <a:endParaRPr lang="en-GB"/>
        </a:p>
      </dgm:t>
    </dgm:pt>
    <dgm:pt modelId="{CA6B0502-B172-4921-900C-DE8794EEE79D}" type="pres">
      <dgm:prSet presAssocID="{AD488A24-C65B-40EA-99FB-3E75C9DE4F41}" presName="parBigCircle" presStyleLbl="node0" presStyleIdx="5" presStyleCnt="6"/>
      <dgm:spPr/>
      <dgm:t>
        <a:bodyPr/>
        <a:lstStyle/>
        <a:p>
          <a:endParaRPr lang="en-GB"/>
        </a:p>
      </dgm:t>
    </dgm:pt>
    <dgm:pt modelId="{85E23456-92BE-4CC4-B4ED-4115D332534E}" type="pres">
      <dgm:prSet presAssocID="{AD488A24-C65B-40EA-99FB-3E75C9DE4F41}" presName="parTx" presStyleLbl="revTx" presStyleIdx="5" presStyleCnt="6"/>
      <dgm:spPr/>
      <dgm:t>
        <a:bodyPr/>
        <a:lstStyle/>
        <a:p>
          <a:endParaRPr lang="en-GB"/>
        </a:p>
      </dgm:t>
    </dgm:pt>
    <dgm:pt modelId="{56681B32-9E74-465D-A3E5-DAE997111174}" type="pres">
      <dgm:prSet presAssocID="{AD488A24-C65B-40EA-99FB-3E75C9DE4F41}" presName="bSpace" presStyleCnt="0"/>
      <dgm:spPr/>
      <dgm:t>
        <a:bodyPr/>
        <a:lstStyle/>
        <a:p>
          <a:endParaRPr lang="en-GB"/>
        </a:p>
      </dgm:t>
    </dgm:pt>
    <dgm:pt modelId="{4F16A4FD-5B2E-40EC-9B79-FDC0419331ED}" type="pres">
      <dgm:prSet presAssocID="{AD488A24-C65B-40EA-99FB-3E75C9DE4F41}" presName="parBackupNorm" presStyleCnt="0"/>
      <dgm:spPr/>
      <dgm:t>
        <a:bodyPr/>
        <a:lstStyle/>
        <a:p>
          <a:endParaRPr lang="en-GB"/>
        </a:p>
      </dgm:t>
    </dgm:pt>
    <dgm:pt modelId="{C6AC4CDB-8E68-4EDC-ADD6-5AD4C977678E}" type="pres">
      <dgm:prSet presAssocID="{E3C41983-FDF8-4385-87F3-FC1023F02C32}" presName="parSpace" presStyleCnt="0"/>
      <dgm:spPr/>
      <dgm:t>
        <a:bodyPr/>
        <a:lstStyle/>
        <a:p>
          <a:endParaRPr lang="en-GB"/>
        </a:p>
      </dgm:t>
    </dgm:pt>
  </dgm:ptLst>
  <dgm:cxnLst>
    <dgm:cxn modelId="{9975B5D8-0F1C-4001-A264-6886166A340F}" type="presOf" srcId="{F357A6EB-86D5-4AB0-B0F9-AE737D8D4B93}" destId="{9E128216-B13A-49A6-A418-8FE97BD7F233}" srcOrd="0" destOrd="0" presId="urn:microsoft.com/office/officeart/2008/layout/CircleAccentTimeline"/>
    <dgm:cxn modelId="{E08335F2-5451-4988-BC26-2C0728491486}" type="presOf" srcId="{AD488A24-C65B-40EA-99FB-3E75C9DE4F41}" destId="{85E23456-92BE-4CC4-B4ED-4115D332534E}" srcOrd="0" destOrd="0" presId="urn:microsoft.com/office/officeart/2008/layout/CircleAccentTimeline"/>
    <dgm:cxn modelId="{F548E417-93FB-4B0D-8F82-FEEEA5A31A19}" type="presOf" srcId="{4CE99218-8E49-4C8B-81B0-69A36E405BD3}" destId="{08757788-2914-4114-81C7-5CB9A671C77A}" srcOrd="0" destOrd="0" presId="urn:microsoft.com/office/officeart/2008/layout/CircleAccentTimeline"/>
    <dgm:cxn modelId="{2ADDBE5A-E27D-4097-8863-65107C26FEF8}" srcId="{CE038B4B-DB56-41BF-A9BB-7A98FB82CC3D}" destId="{AD488A24-C65B-40EA-99FB-3E75C9DE4F41}" srcOrd="5" destOrd="0" parTransId="{A5434595-5371-44B9-A0AF-A3A8E38CE7F2}" sibTransId="{E3C41983-FDF8-4385-87F3-FC1023F02C32}"/>
    <dgm:cxn modelId="{3388CA28-5FBA-4554-A92A-3EE14F396D99}" srcId="{CE038B4B-DB56-41BF-A9BB-7A98FB82CC3D}" destId="{F357A6EB-86D5-4AB0-B0F9-AE737D8D4B93}" srcOrd="0" destOrd="0" parTransId="{36AF7C12-E569-47D6-9E83-989EE6FCD421}" sibTransId="{5C66D0A3-8FF3-4EF2-B508-AB03B22C0DA8}"/>
    <dgm:cxn modelId="{6A284279-333B-4C78-B529-603A967A5EEF}" type="presOf" srcId="{0950EA70-DA9F-405E-8996-63317363E79C}" destId="{A1CF33EC-9133-4D74-9641-0A2D25543FE8}" srcOrd="0" destOrd="0" presId="urn:microsoft.com/office/officeart/2008/layout/CircleAccentTimeline"/>
    <dgm:cxn modelId="{F9B8A380-36F5-41EB-AE32-BF3A629032EF}" type="presOf" srcId="{CE038B4B-DB56-41BF-A9BB-7A98FB82CC3D}" destId="{93235D28-2B7B-4602-B106-68DD924D26CF}" srcOrd="0" destOrd="0" presId="urn:microsoft.com/office/officeart/2008/layout/CircleAccentTimeline"/>
    <dgm:cxn modelId="{DCF8E158-02DD-4C96-84E9-B5F0A7ADA598}" type="presOf" srcId="{953BBF88-9CE1-4737-86C1-EEB900D78197}" destId="{740308F5-3E5D-49F3-B623-97610441366F}" srcOrd="0" destOrd="0" presId="urn:microsoft.com/office/officeart/2008/layout/CircleAccentTimeline"/>
    <dgm:cxn modelId="{887A3534-FD8B-4588-ADB0-2E26E8AD1098}" srcId="{CE038B4B-DB56-41BF-A9BB-7A98FB82CC3D}" destId="{0950EA70-DA9F-405E-8996-63317363E79C}" srcOrd="4" destOrd="0" parTransId="{90B84303-B031-4387-804F-24CD77E69A20}" sibTransId="{A19ACE51-889E-4E3B-9D4C-145DDED1D7E8}"/>
    <dgm:cxn modelId="{41CA79DC-FA63-4F94-949E-E390D2FBDAA3}" srcId="{CE038B4B-DB56-41BF-A9BB-7A98FB82CC3D}" destId="{953BBF88-9CE1-4737-86C1-EEB900D78197}" srcOrd="3" destOrd="0" parTransId="{1A349AD4-C270-47D5-BE6E-37D7A35F9DC3}" sibTransId="{CBB3C3D7-D10E-4505-851A-140EE3287FCE}"/>
    <dgm:cxn modelId="{8F7C56BE-8029-4D2F-836D-1D49CBA3B949}" srcId="{CE038B4B-DB56-41BF-A9BB-7A98FB82CC3D}" destId="{4CE99218-8E49-4C8B-81B0-69A36E405BD3}" srcOrd="1" destOrd="0" parTransId="{2C2CB768-0F6B-478E-AD25-5376025D539E}" sibTransId="{1A4AE162-DAF3-4219-8155-884485A377DF}"/>
    <dgm:cxn modelId="{7320A4F4-FF54-4A4D-BAAD-2BC0D4549BFE}" type="presOf" srcId="{9AAC5E18-7453-48DF-ADB2-D135E3E09929}" destId="{23EB3393-63BD-4421-BD0B-56D2BE2A9EC5}" srcOrd="0" destOrd="0" presId="urn:microsoft.com/office/officeart/2008/layout/CircleAccentTimeline"/>
    <dgm:cxn modelId="{3C83537D-445A-4041-876E-C87FAE44BBCA}" srcId="{CE038B4B-DB56-41BF-A9BB-7A98FB82CC3D}" destId="{9AAC5E18-7453-48DF-ADB2-D135E3E09929}" srcOrd="2" destOrd="0" parTransId="{44EB419A-88EF-4C98-A44E-48B644B0A3E5}" sibTransId="{02E6674F-090C-4450-B20F-BEB5C90BE379}"/>
    <dgm:cxn modelId="{9E9BAB6D-6774-43AC-BACD-3916FE62E3C6}" type="presParOf" srcId="{93235D28-2B7B-4602-B106-68DD924D26CF}" destId="{09B16F21-FAA4-4369-98F4-0BF65D84158E}" srcOrd="0" destOrd="0" presId="urn:microsoft.com/office/officeart/2008/layout/CircleAccentTimeline"/>
    <dgm:cxn modelId="{7CD9EFD8-2E28-48B8-8DCB-0B39A592023A}" type="presParOf" srcId="{09B16F21-FAA4-4369-98F4-0BF65D84158E}" destId="{61DFDA4A-9490-4B97-B708-935252925027}" srcOrd="0" destOrd="0" presId="urn:microsoft.com/office/officeart/2008/layout/CircleAccentTimeline"/>
    <dgm:cxn modelId="{4CF183FE-3A51-4574-A199-D08C9DFFB4C9}" type="presParOf" srcId="{09B16F21-FAA4-4369-98F4-0BF65D84158E}" destId="{9E128216-B13A-49A6-A418-8FE97BD7F233}" srcOrd="1" destOrd="0" presId="urn:microsoft.com/office/officeart/2008/layout/CircleAccentTimeline"/>
    <dgm:cxn modelId="{9E210249-BA6F-42A1-97B7-80FCAAB356C3}" type="presParOf" srcId="{09B16F21-FAA4-4369-98F4-0BF65D84158E}" destId="{1766F067-0932-453A-86F1-BCA3C971B3E9}" srcOrd="2" destOrd="0" presId="urn:microsoft.com/office/officeart/2008/layout/CircleAccentTimeline"/>
    <dgm:cxn modelId="{1087B83B-CD69-4543-9FF8-608E1F19DB12}" type="presParOf" srcId="{93235D28-2B7B-4602-B106-68DD924D26CF}" destId="{F6E5BA0E-51E3-4A1E-8B51-E4E146EBC693}" srcOrd="1" destOrd="0" presId="urn:microsoft.com/office/officeart/2008/layout/CircleAccentTimeline"/>
    <dgm:cxn modelId="{64BDDDDE-E53D-4044-8EEC-716E495A6CBF}" type="presParOf" srcId="{93235D28-2B7B-4602-B106-68DD924D26CF}" destId="{126A9200-73D7-428C-B290-AA0692917A47}" srcOrd="2" destOrd="0" presId="urn:microsoft.com/office/officeart/2008/layout/CircleAccentTimeline"/>
    <dgm:cxn modelId="{9A556236-3A7E-4AF4-AB30-8A6BF3864707}" type="presParOf" srcId="{93235D28-2B7B-4602-B106-68DD924D26CF}" destId="{1DA938F1-BC93-4617-A82E-328338485F6D}" srcOrd="3" destOrd="0" presId="urn:microsoft.com/office/officeart/2008/layout/CircleAccentTimeline"/>
    <dgm:cxn modelId="{7D5DF2C2-05CC-4916-AB3E-58B2BCBCD5AC}" type="presParOf" srcId="{1DA938F1-BC93-4617-A82E-328338485F6D}" destId="{16B7C716-9F9E-433B-B025-5BE6D9EF4F9E}" srcOrd="0" destOrd="0" presId="urn:microsoft.com/office/officeart/2008/layout/CircleAccentTimeline"/>
    <dgm:cxn modelId="{EA7E3DE7-B3B2-41F3-8C23-9EFEB5ADB2FD}" type="presParOf" srcId="{1DA938F1-BC93-4617-A82E-328338485F6D}" destId="{08757788-2914-4114-81C7-5CB9A671C77A}" srcOrd="1" destOrd="0" presId="urn:microsoft.com/office/officeart/2008/layout/CircleAccentTimeline"/>
    <dgm:cxn modelId="{CB7785F4-BBA1-4A53-B7D6-BC8C00985F50}" type="presParOf" srcId="{1DA938F1-BC93-4617-A82E-328338485F6D}" destId="{5A679AC5-E762-4D81-8FDC-6A9BC4CD625F}" srcOrd="2" destOrd="0" presId="urn:microsoft.com/office/officeart/2008/layout/CircleAccentTimeline"/>
    <dgm:cxn modelId="{E98F9C16-6CB0-4FA1-8378-E65F6B0C5200}" type="presParOf" srcId="{93235D28-2B7B-4602-B106-68DD924D26CF}" destId="{1E026067-7331-430A-AA53-8ED2F646AB97}" srcOrd="4" destOrd="0" presId="urn:microsoft.com/office/officeart/2008/layout/CircleAccentTimeline"/>
    <dgm:cxn modelId="{418C4FB1-0C3B-432B-8A29-63D268973D23}" type="presParOf" srcId="{93235D28-2B7B-4602-B106-68DD924D26CF}" destId="{E1A8F73B-14CF-4901-BE96-A83A8D3E7DA3}" srcOrd="5" destOrd="0" presId="urn:microsoft.com/office/officeart/2008/layout/CircleAccentTimeline"/>
    <dgm:cxn modelId="{AFB99D21-2815-4671-A2E2-CD163541E45F}" type="presParOf" srcId="{93235D28-2B7B-4602-B106-68DD924D26CF}" destId="{93031C95-7A09-4092-A108-43F627B8C04F}" srcOrd="6" destOrd="0" presId="urn:microsoft.com/office/officeart/2008/layout/CircleAccentTimeline"/>
    <dgm:cxn modelId="{F4BF29AA-25E9-47DF-83D9-4C4784F7139C}" type="presParOf" srcId="{93031C95-7A09-4092-A108-43F627B8C04F}" destId="{D28D76CB-6D92-4C7B-BFBE-9B61F4CAA10F}" srcOrd="0" destOrd="0" presId="urn:microsoft.com/office/officeart/2008/layout/CircleAccentTimeline"/>
    <dgm:cxn modelId="{1BF4D723-765F-4CAB-8C80-1A33B7DF00C9}" type="presParOf" srcId="{93031C95-7A09-4092-A108-43F627B8C04F}" destId="{23EB3393-63BD-4421-BD0B-56D2BE2A9EC5}" srcOrd="1" destOrd="0" presId="urn:microsoft.com/office/officeart/2008/layout/CircleAccentTimeline"/>
    <dgm:cxn modelId="{D00EEBD2-2325-4823-AD37-CBB98513D07B}" type="presParOf" srcId="{93031C95-7A09-4092-A108-43F627B8C04F}" destId="{BCDB0247-5281-4339-A3AE-D69059C86FAB}" srcOrd="2" destOrd="0" presId="urn:microsoft.com/office/officeart/2008/layout/CircleAccentTimeline"/>
    <dgm:cxn modelId="{B55BCADB-5869-4222-AC91-25CFACAAD37B}" type="presParOf" srcId="{93235D28-2B7B-4602-B106-68DD924D26CF}" destId="{D3CFA063-E5A7-4879-8819-8D8539A78B0C}" srcOrd="7" destOrd="0" presId="urn:microsoft.com/office/officeart/2008/layout/CircleAccentTimeline"/>
    <dgm:cxn modelId="{314F1F4F-921E-43B9-AFEF-500DC821FC8E}" type="presParOf" srcId="{93235D28-2B7B-4602-B106-68DD924D26CF}" destId="{69A46577-748C-42D0-B54C-1BB624D17B6E}" srcOrd="8" destOrd="0" presId="urn:microsoft.com/office/officeart/2008/layout/CircleAccentTimeline"/>
    <dgm:cxn modelId="{130073DC-6A80-466E-9C0E-8441593F26C9}" type="presParOf" srcId="{93235D28-2B7B-4602-B106-68DD924D26CF}" destId="{3F16AC95-7018-4E40-8DB1-D13823EE9C3D}" srcOrd="9" destOrd="0" presId="urn:microsoft.com/office/officeart/2008/layout/CircleAccentTimeline"/>
    <dgm:cxn modelId="{AA926E36-4B55-41F5-8862-DC674E836346}" type="presParOf" srcId="{3F16AC95-7018-4E40-8DB1-D13823EE9C3D}" destId="{BFFDCB34-E04A-4C7B-B6EE-2853650A0C9E}" srcOrd="0" destOrd="0" presId="urn:microsoft.com/office/officeart/2008/layout/CircleAccentTimeline"/>
    <dgm:cxn modelId="{4D0AE3AE-C017-4125-8449-992B92BE1321}" type="presParOf" srcId="{3F16AC95-7018-4E40-8DB1-D13823EE9C3D}" destId="{740308F5-3E5D-49F3-B623-97610441366F}" srcOrd="1" destOrd="0" presId="urn:microsoft.com/office/officeart/2008/layout/CircleAccentTimeline"/>
    <dgm:cxn modelId="{F07BB1CB-1BD2-4030-BFB4-0FC11EA52473}" type="presParOf" srcId="{3F16AC95-7018-4E40-8DB1-D13823EE9C3D}" destId="{D234BB42-7DAC-4D63-B0F7-B0E2A77B6768}" srcOrd="2" destOrd="0" presId="urn:microsoft.com/office/officeart/2008/layout/CircleAccentTimeline"/>
    <dgm:cxn modelId="{AFD82914-D917-4D22-A7AC-ED2F8079C33C}" type="presParOf" srcId="{93235D28-2B7B-4602-B106-68DD924D26CF}" destId="{33D52439-E581-472C-9B6D-4436A505BCE7}" srcOrd="10" destOrd="0" presId="urn:microsoft.com/office/officeart/2008/layout/CircleAccentTimeline"/>
    <dgm:cxn modelId="{693FCDEB-851E-46AA-8535-AC9D60E9C081}" type="presParOf" srcId="{93235D28-2B7B-4602-B106-68DD924D26CF}" destId="{8E03558D-7348-4ACE-AACE-F9181995828B}" srcOrd="11" destOrd="0" presId="urn:microsoft.com/office/officeart/2008/layout/CircleAccentTimeline"/>
    <dgm:cxn modelId="{2BA639E1-113F-499F-BCF9-73BA07E43760}" type="presParOf" srcId="{93235D28-2B7B-4602-B106-68DD924D26CF}" destId="{D170F5A6-DE90-4DBA-ACDE-B9D6BE08A535}" srcOrd="12" destOrd="0" presId="urn:microsoft.com/office/officeart/2008/layout/CircleAccentTimeline"/>
    <dgm:cxn modelId="{4DA059FC-B79A-42E0-AE43-E10044FB8B8C}" type="presParOf" srcId="{D170F5A6-DE90-4DBA-ACDE-B9D6BE08A535}" destId="{13B1272F-B6A3-4D3E-AFF6-1AFFAAADA2B2}" srcOrd="0" destOrd="0" presId="urn:microsoft.com/office/officeart/2008/layout/CircleAccentTimeline"/>
    <dgm:cxn modelId="{F74EB8F2-2BC0-43AA-A5E8-FBFE2F1E25F3}" type="presParOf" srcId="{D170F5A6-DE90-4DBA-ACDE-B9D6BE08A535}" destId="{A1CF33EC-9133-4D74-9641-0A2D25543FE8}" srcOrd="1" destOrd="0" presId="urn:microsoft.com/office/officeart/2008/layout/CircleAccentTimeline"/>
    <dgm:cxn modelId="{841F7013-F480-461A-BBC9-BD06CB45B89B}" type="presParOf" srcId="{D170F5A6-DE90-4DBA-ACDE-B9D6BE08A535}" destId="{6123E73A-BAE4-44DF-A3F5-C0B645C53199}" srcOrd="2" destOrd="0" presId="urn:microsoft.com/office/officeart/2008/layout/CircleAccentTimeline"/>
    <dgm:cxn modelId="{7FE60D10-1121-41F6-BB6C-55B8A21CA00C}" type="presParOf" srcId="{93235D28-2B7B-4602-B106-68DD924D26CF}" destId="{B0D35D6C-0F29-4555-B4B3-141FC34B1F68}" srcOrd="13" destOrd="0" presId="urn:microsoft.com/office/officeart/2008/layout/CircleAccentTimeline"/>
    <dgm:cxn modelId="{D85A8344-26CB-4627-BB56-1A040C50A456}" type="presParOf" srcId="{93235D28-2B7B-4602-B106-68DD924D26CF}" destId="{85E39D75-1752-433E-BF56-A45E9A24818A}" srcOrd="14" destOrd="0" presId="urn:microsoft.com/office/officeart/2008/layout/CircleAccentTimeline"/>
    <dgm:cxn modelId="{004284EA-04AF-4830-B6FE-E1C7949BB619}" type="presParOf" srcId="{93235D28-2B7B-4602-B106-68DD924D26CF}" destId="{6679834E-9F71-4FD5-AB55-DCEB32190A2D}" srcOrd="15" destOrd="0" presId="urn:microsoft.com/office/officeart/2008/layout/CircleAccentTimeline"/>
    <dgm:cxn modelId="{8A0DF01B-6C96-4425-852D-246E735CA197}" type="presParOf" srcId="{6679834E-9F71-4FD5-AB55-DCEB32190A2D}" destId="{CA6B0502-B172-4921-900C-DE8794EEE79D}" srcOrd="0" destOrd="0" presId="urn:microsoft.com/office/officeart/2008/layout/CircleAccentTimeline"/>
    <dgm:cxn modelId="{B0CF3076-9981-4A73-B65C-0231FD82208A}" type="presParOf" srcId="{6679834E-9F71-4FD5-AB55-DCEB32190A2D}" destId="{85E23456-92BE-4CC4-B4ED-4115D332534E}" srcOrd="1" destOrd="0" presId="urn:microsoft.com/office/officeart/2008/layout/CircleAccentTimeline"/>
    <dgm:cxn modelId="{281212D4-9A7F-4F9D-9ABF-E7EFDC97AC46}" type="presParOf" srcId="{6679834E-9F71-4FD5-AB55-DCEB32190A2D}" destId="{56681B32-9E74-465D-A3E5-DAE997111174}" srcOrd="2" destOrd="0" presId="urn:microsoft.com/office/officeart/2008/layout/CircleAccentTimeline"/>
    <dgm:cxn modelId="{6F71E6B1-2306-4D00-8C7B-F399EAF25AE4}" type="presParOf" srcId="{93235D28-2B7B-4602-B106-68DD924D26CF}" destId="{4F16A4FD-5B2E-40EC-9B79-FDC0419331ED}" srcOrd="16" destOrd="0" presId="urn:microsoft.com/office/officeart/2008/layout/CircleAccentTimeline"/>
    <dgm:cxn modelId="{43A2EEE7-3A24-4A6B-891E-4A5BA94BAFED}" type="presParOf" srcId="{93235D28-2B7B-4602-B106-68DD924D26CF}" destId="{C6AC4CDB-8E68-4EDC-ADD6-5AD4C977678E}" srcOrd="17" destOrd="0" presId="urn:microsoft.com/office/officeart/2008/layout/CircleAccentTimeline"/>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F88763-5818-433E-B59E-3024316A998E}"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2A9ED875-C719-4935-B49B-5E06A69B7093}">
      <dgm:prSet custT="1"/>
      <dgm:spPr/>
      <dgm:t>
        <a:bodyPr/>
        <a:lstStyle/>
        <a:p>
          <a:r>
            <a:rPr lang="en-US" sz="1400" dirty="0">
              <a:solidFill>
                <a:schemeClr val="tx1"/>
              </a:solidFill>
              <a:latin typeface="Arial" pitchFamily="34" charset="0"/>
              <a:cs typeface="Arial" pitchFamily="34" charset="0"/>
            </a:rPr>
            <a:t>Social media platforms such as LinkedIn, Facebook, and Instagram can be utilised effectively to reach out to potential new employees. </a:t>
          </a:r>
        </a:p>
      </dgm:t>
    </dgm:pt>
    <dgm:pt modelId="{E79012C5-8E82-4982-8062-1352E3501BAF}" type="parTrans" cxnId="{9B55AACE-3707-4AA7-8E84-09ABBD2CFE02}">
      <dgm:prSet/>
      <dgm:spPr/>
      <dgm:t>
        <a:bodyPr/>
        <a:lstStyle/>
        <a:p>
          <a:endParaRPr lang="en-US"/>
        </a:p>
      </dgm:t>
    </dgm:pt>
    <dgm:pt modelId="{A49D1969-B083-4708-8EF2-E0DFE44CDE7D}" type="sibTrans" cxnId="{9B55AACE-3707-4AA7-8E84-09ABBD2CFE02}">
      <dgm:prSet/>
      <dgm:spPr/>
      <dgm:t>
        <a:bodyPr/>
        <a:lstStyle/>
        <a:p>
          <a:endParaRPr lang="en-US"/>
        </a:p>
      </dgm:t>
    </dgm:pt>
    <dgm:pt modelId="{96FCC3CC-6AAF-4E97-B367-F2EED495DF31}">
      <dgm:prSet custT="1"/>
      <dgm:spPr/>
      <dgm:t>
        <a:bodyPr/>
        <a:lstStyle/>
        <a:p>
          <a:r>
            <a:rPr lang="en-US" sz="1400" dirty="0">
              <a:solidFill>
                <a:schemeClr val="tx1"/>
              </a:solidFill>
              <a:latin typeface="Arial" pitchFamily="34" charset="0"/>
              <a:cs typeface="Arial" pitchFamily="34" charset="0"/>
            </a:rPr>
            <a:t>We may advertise our restaurant's name and highlight what makes us stand out to the public in this way thanks to these channels.</a:t>
          </a:r>
        </a:p>
      </dgm:t>
    </dgm:pt>
    <dgm:pt modelId="{63C20DA6-1982-48A0-ABC0-89532487CD4A}" type="parTrans" cxnId="{4D724C07-FC47-46E3-A75E-E83DA7BF1495}">
      <dgm:prSet/>
      <dgm:spPr/>
      <dgm:t>
        <a:bodyPr/>
        <a:lstStyle/>
        <a:p>
          <a:endParaRPr lang="en-US"/>
        </a:p>
      </dgm:t>
    </dgm:pt>
    <dgm:pt modelId="{8B11934F-C9CE-4556-A756-811F37551823}" type="sibTrans" cxnId="{4D724C07-FC47-46E3-A75E-E83DA7BF1495}">
      <dgm:prSet/>
      <dgm:spPr/>
      <dgm:t>
        <a:bodyPr/>
        <a:lstStyle/>
        <a:p>
          <a:endParaRPr lang="en-US"/>
        </a:p>
      </dgm:t>
    </dgm:pt>
    <dgm:pt modelId="{F8E10F96-C53F-40E4-9811-31FD0C4B3620}" type="pres">
      <dgm:prSet presAssocID="{BFF88763-5818-433E-B59E-3024316A998E}" presName="Name0" presStyleCnt="0">
        <dgm:presLayoutVars>
          <dgm:dir/>
          <dgm:animLvl val="lvl"/>
          <dgm:resizeHandles val="exact"/>
        </dgm:presLayoutVars>
      </dgm:prSet>
      <dgm:spPr/>
      <dgm:t>
        <a:bodyPr/>
        <a:lstStyle/>
        <a:p>
          <a:endParaRPr lang="en-GB"/>
        </a:p>
      </dgm:t>
    </dgm:pt>
    <dgm:pt modelId="{5C3ED843-54D5-48EA-A373-5A08538B0290}" type="pres">
      <dgm:prSet presAssocID="{96FCC3CC-6AAF-4E97-B367-F2EED495DF31}" presName="boxAndChildren" presStyleCnt="0"/>
      <dgm:spPr/>
    </dgm:pt>
    <dgm:pt modelId="{4FF42F72-2F4E-48B2-9F4D-8297A47EAE1A}" type="pres">
      <dgm:prSet presAssocID="{96FCC3CC-6AAF-4E97-B367-F2EED495DF31}" presName="parentTextBox" presStyleLbl="node1" presStyleIdx="0" presStyleCnt="2"/>
      <dgm:spPr/>
      <dgm:t>
        <a:bodyPr/>
        <a:lstStyle/>
        <a:p>
          <a:endParaRPr lang="en-GB"/>
        </a:p>
      </dgm:t>
    </dgm:pt>
    <dgm:pt modelId="{6BD19213-7A87-48DA-845A-8E7AEA7C8C21}" type="pres">
      <dgm:prSet presAssocID="{A49D1969-B083-4708-8EF2-E0DFE44CDE7D}" presName="sp" presStyleCnt="0"/>
      <dgm:spPr/>
    </dgm:pt>
    <dgm:pt modelId="{77BF44C6-1C85-49B3-B8D8-DF49000CC007}" type="pres">
      <dgm:prSet presAssocID="{2A9ED875-C719-4935-B49B-5E06A69B7093}" presName="arrowAndChildren" presStyleCnt="0"/>
      <dgm:spPr/>
    </dgm:pt>
    <dgm:pt modelId="{30D28A95-63CA-4B1F-B57F-4D0F5B5038C4}" type="pres">
      <dgm:prSet presAssocID="{2A9ED875-C719-4935-B49B-5E06A69B7093}" presName="parentTextArrow" presStyleLbl="node1" presStyleIdx="1" presStyleCnt="2"/>
      <dgm:spPr/>
      <dgm:t>
        <a:bodyPr/>
        <a:lstStyle/>
        <a:p>
          <a:endParaRPr lang="en-GB"/>
        </a:p>
      </dgm:t>
    </dgm:pt>
  </dgm:ptLst>
  <dgm:cxnLst>
    <dgm:cxn modelId="{06D95516-CCC6-4E4A-8C1C-95AEC505829F}" type="presOf" srcId="{2A9ED875-C719-4935-B49B-5E06A69B7093}" destId="{30D28A95-63CA-4B1F-B57F-4D0F5B5038C4}" srcOrd="0" destOrd="0" presId="urn:microsoft.com/office/officeart/2005/8/layout/process4"/>
    <dgm:cxn modelId="{4D724C07-FC47-46E3-A75E-E83DA7BF1495}" srcId="{BFF88763-5818-433E-B59E-3024316A998E}" destId="{96FCC3CC-6AAF-4E97-B367-F2EED495DF31}" srcOrd="1" destOrd="0" parTransId="{63C20DA6-1982-48A0-ABC0-89532487CD4A}" sibTransId="{8B11934F-C9CE-4556-A756-811F37551823}"/>
    <dgm:cxn modelId="{9B55AACE-3707-4AA7-8E84-09ABBD2CFE02}" srcId="{BFF88763-5818-433E-B59E-3024316A998E}" destId="{2A9ED875-C719-4935-B49B-5E06A69B7093}" srcOrd="0" destOrd="0" parTransId="{E79012C5-8E82-4982-8062-1352E3501BAF}" sibTransId="{A49D1969-B083-4708-8EF2-E0DFE44CDE7D}"/>
    <dgm:cxn modelId="{FEF5ED57-DF88-45F3-BD2B-44F2789C1084}" type="presOf" srcId="{96FCC3CC-6AAF-4E97-B367-F2EED495DF31}" destId="{4FF42F72-2F4E-48B2-9F4D-8297A47EAE1A}" srcOrd="0" destOrd="0" presId="urn:microsoft.com/office/officeart/2005/8/layout/process4"/>
    <dgm:cxn modelId="{7CB7657F-2494-4760-BB76-A2BCC5CD3F3E}" type="presOf" srcId="{BFF88763-5818-433E-B59E-3024316A998E}" destId="{F8E10F96-C53F-40E4-9811-31FD0C4B3620}" srcOrd="0" destOrd="0" presId="urn:microsoft.com/office/officeart/2005/8/layout/process4"/>
    <dgm:cxn modelId="{3BFA50B0-863D-4F13-BDE8-76CA799BE61B}" type="presParOf" srcId="{F8E10F96-C53F-40E4-9811-31FD0C4B3620}" destId="{5C3ED843-54D5-48EA-A373-5A08538B0290}" srcOrd="0" destOrd="0" presId="urn:microsoft.com/office/officeart/2005/8/layout/process4"/>
    <dgm:cxn modelId="{85162D6A-ADCD-41E1-999B-2192801F4C24}" type="presParOf" srcId="{5C3ED843-54D5-48EA-A373-5A08538B0290}" destId="{4FF42F72-2F4E-48B2-9F4D-8297A47EAE1A}" srcOrd="0" destOrd="0" presId="urn:microsoft.com/office/officeart/2005/8/layout/process4"/>
    <dgm:cxn modelId="{9525A267-3291-47A9-83E0-67784A4748BB}" type="presParOf" srcId="{F8E10F96-C53F-40E4-9811-31FD0C4B3620}" destId="{6BD19213-7A87-48DA-845A-8E7AEA7C8C21}" srcOrd="1" destOrd="0" presId="urn:microsoft.com/office/officeart/2005/8/layout/process4"/>
    <dgm:cxn modelId="{7C8F047D-A824-4457-B7B5-F352E121C8A0}" type="presParOf" srcId="{F8E10F96-C53F-40E4-9811-31FD0C4B3620}" destId="{77BF44C6-1C85-49B3-B8D8-DF49000CC007}" srcOrd="2" destOrd="0" presId="urn:microsoft.com/office/officeart/2005/8/layout/process4"/>
    <dgm:cxn modelId="{4E1079A0-66A3-4684-8EB7-6BF1242022D9}" type="presParOf" srcId="{77BF44C6-1C85-49B3-B8D8-DF49000CC007}" destId="{30D28A95-63CA-4B1F-B57F-4D0F5B5038C4}" srcOrd="0" destOrd="0" presId="urn:microsoft.com/office/officeart/2005/8/layout/process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458D3D-574B-4620-9152-7A04EE491BA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00CEB94F-0F4E-46FD-8143-097B5DC854BA}">
      <dgm:prSet phldrT="[Text]" custT="1"/>
      <dgm:spPr/>
      <dgm:t>
        <a:bodyPr/>
        <a:lstStyle/>
        <a:p>
          <a:r>
            <a:rPr lang="en-US" sz="1400" dirty="0" smtClean="0">
              <a:solidFill>
                <a:schemeClr val="tx1"/>
              </a:solidFill>
              <a:latin typeface="Arial" pitchFamily="34" charset="0"/>
              <a:cs typeface="Arial" pitchFamily="34" charset="0"/>
            </a:rPr>
            <a:t>By providing incentives to current employees who recommend new prospects, a business can attract top talent in a manner that is both efficient and cost-effective. </a:t>
          </a:r>
          <a:endParaRPr lang="en-US" sz="1400" dirty="0">
            <a:solidFill>
              <a:schemeClr val="tx1"/>
            </a:solidFill>
            <a:latin typeface="Arial" pitchFamily="34" charset="0"/>
            <a:cs typeface="Arial" pitchFamily="34" charset="0"/>
          </a:endParaRPr>
        </a:p>
      </dgm:t>
    </dgm:pt>
    <dgm:pt modelId="{7A2BE6E3-A808-4B3A-BFDB-D1C7BA80978F}" type="parTrans" cxnId="{84435171-77BE-4E82-AB8A-D61FDE665741}">
      <dgm:prSet/>
      <dgm:spPr/>
      <dgm:t>
        <a:bodyPr/>
        <a:lstStyle/>
        <a:p>
          <a:endParaRPr lang="en-US"/>
        </a:p>
      </dgm:t>
    </dgm:pt>
    <dgm:pt modelId="{7680F202-9E88-4145-8F2F-F925AC62B0AC}" type="sibTrans" cxnId="{84435171-77BE-4E82-AB8A-D61FDE665741}">
      <dgm:prSet/>
      <dgm:spPr/>
      <dgm:t>
        <a:bodyPr/>
        <a:lstStyle/>
        <a:p>
          <a:endParaRPr lang="en-US"/>
        </a:p>
      </dgm:t>
    </dgm:pt>
    <dgm:pt modelId="{29FDF550-F787-4D93-87FE-2A17EAFA95EF}">
      <dgm:prSet phldrT="[Text]"/>
      <dgm:spPr/>
      <dgm:t>
        <a:bodyPr/>
        <a:lstStyle/>
        <a:p>
          <a:endParaRPr lang="en-US" dirty="0"/>
        </a:p>
      </dgm:t>
    </dgm:pt>
    <dgm:pt modelId="{C59F5F65-3685-4032-99AC-83BE2F83B659}" type="parTrans" cxnId="{2C5EDA13-A42D-4D39-923C-587CC14E39B7}">
      <dgm:prSet/>
      <dgm:spPr/>
      <dgm:t>
        <a:bodyPr/>
        <a:lstStyle/>
        <a:p>
          <a:endParaRPr lang="en-US"/>
        </a:p>
      </dgm:t>
    </dgm:pt>
    <dgm:pt modelId="{06510E5A-6F11-4671-9E0E-FD06C742BDDE}" type="sibTrans" cxnId="{2C5EDA13-A42D-4D39-923C-587CC14E39B7}">
      <dgm:prSet/>
      <dgm:spPr/>
      <dgm:t>
        <a:bodyPr/>
        <a:lstStyle/>
        <a:p>
          <a:endParaRPr lang="en-US"/>
        </a:p>
      </dgm:t>
    </dgm:pt>
    <dgm:pt modelId="{A053B314-066E-459A-9D78-4947FF60D7C4}" type="pres">
      <dgm:prSet presAssocID="{30458D3D-574B-4620-9152-7A04EE491BAB}" presName="Name0" presStyleCnt="0">
        <dgm:presLayoutVars>
          <dgm:dir/>
          <dgm:animLvl val="lvl"/>
          <dgm:resizeHandles val="exact"/>
        </dgm:presLayoutVars>
      </dgm:prSet>
      <dgm:spPr/>
      <dgm:t>
        <a:bodyPr/>
        <a:lstStyle/>
        <a:p>
          <a:endParaRPr lang="en-GB"/>
        </a:p>
      </dgm:t>
    </dgm:pt>
    <dgm:pt modelId="{E7645494-19A2-4095-AEDE-B3783D716869}" type="pres">
      <dgm:prSet presAssocID="{29FDF550-F787-4D93-87FE-2A17EAFA95EF}" presName="boxAndChildren" presStyleCnt="0"/>
      <dgm:spPr/>
      <dgm:t>
        <a:bodyPr/>
        <a:lstStyle/>
        <a:p>
          <a:endParaRPr lang="en-GB"/>
        </a:p>
      </dgm:t>
    </dgm:pt>
    <dgm:pt modelId="{5096045F-80B4-4A4F-A243-8B7C58B0F47B}" type="pres">
      <dgm:prSet presAssocID="{29FDF550-F787-4D93-87FE-2A17EAFA95EF}" presName="parentTextBox" presStyleLbl="node1" presStyleIdx="0" presStyleCnt="2"/>
      <dgm:spPr/>
      <dgm:t>
        <a:bodyPr/>
        <a:lstStyle/>
        <a:p>
          <a:endParaRPr lang="en-GB"/>
        </a:p>
      </dgm:t>
    </dgm:pt>
    <dgm:pt modelId="{A092DFE9-E51D-41FB-A2CA-867E7E448F0B}" type="pres">
      <dgm:prSet presAssocID="{7680F202-9E88-4145-8F2F-F925AC62B0AC}" presName="sp" presStyleCnt="0"/>
      <dgm:spPr/>
      <dgm:t>
        <a:bodyPr/>
        <a:lstStyle/>
        <a:p>
          <a:endParaRPr lang="en-GB"/>
        </a:p>
      </dgm:t>
    </dgm:pt>
    <dgm:pt modelId="{FA47044D-0C05-4165-9C5F-52AE3191A9CF}" type="pres">
      <dgm:prSet presAssocID="{00CEB94F-0F4E-46FD-8143-097B5DC854BA}" presName="arrowAndChildren" presStyleCnt="0"/>
      <dgm:spPr/>
      <dgm:t>
        <a:bodyPr/>
        <a:lstStyle/>
        <a:p>
          <a:endParaRPr lang="en-GB"/>
        </a:p>
      </dgm:t>
    </dgm:pt>
    <dgm:pt modelId="{85CD6BF8-A16F-49D0-9940-371E3514328C}" type="pres">
      <dgm:prSet presAssocID="{00CEB94F-0F4E-46FD-8143-097B5DC854BA}" presName="parentTextArrow" presStyleLbl="node1" presStyleIdx="1" presStyleCnt="2"/>
      <dgm:spPr/>
      <dgm:t>
        <a:bodyPr/>
        <a:lstStyle/>
        <a:p>
          <a:endParaRPr lang="en-GB"/>
        </a:p>
      </dgm:t>
    </dgm:pt>
  </dgm:ptLst>
  <dgm:cxnLst>
    <dgm:cxn modelId="{0219D2C7-101D-40D4-B405-82BB9221391A}" type="presOf" srcId="{30458D3D-574B-4620-9152-7A04EE491BAB}" destId="{A053B314-066E-459A-9D78-4947FF60D7C4}" srcOrd="0" destOrd="0" presId="urn:microsoft.com/office/officeart/2005/8/layout/process4"/>
    <dgm:cxn modelId="{AE1E7B07-3C81-42E4-BB1C-93F98540F623}" type="presOf" srcId="{00CEB94F-0F4E-46FD-8143-097B5DC854BA}" destId="{85CD6BF8-A16F-49D0-9940-371E3514328C}" srcOrd="0" destOrd="0" presId="urn:microsoft.com/office/officeart/2005/8/layout/process4"/>
    <dgm:cxn modelId="{E9E39192-5458-475E-B55C-A779620A7026}" type="presOf" srcId="{29FDF550-F787-4D93-87FE-2A17EAFA95EF}" destId="{5096045F-80B4-4A4F-A243-8B7C58B0F47B}" srcOrd="0" destOrd="0" presId="urn:microsoft.com/office/officeart/2005/8/layout/process4"/>
    <dgm:cxn modelId="{84435171-77BE-4E82-AB8A-D61FDE665741}" srcId="{30458D3D-574B-4620-9152-7A04EE491BAB}" destId="{00CEB94F-0F4E-46FD-8143-097B5DC854BA}" srcOrd="0" destOrd="0" parTransId="{7A2BE6E3-A808-4B3A-BFDB-D1C7BA80978F}" sibTransId="{7680F202-9E88-4145-8F2F-F925AC62B0AC}"/>
    <dgm:cxn modelId="{2C5EDA13-A42D-4D39-923C-587CC14E39B7}" srcId="{30458D3D-574B-4620-9152-7A04EE491BAB}" destId="{29FDF550-F787-4D93-87FE-2A17EAFA95EF}" srcOrd="1" destOrd="0" parTransId="{C59F5F65-3685-4032-99AC-83BE2F83B659}" sibTransId="{06510E5A-6F11-4671-9E0E-FD06C742BDDE}"/>
    <dgm:cxn modelId="{BFBA326F-DB76-488C-8F16-FD92E89C642A}" type="presParOf" srcId="{A053B314-066E-459A-9D78-4947FF60D7C4}" destId="{E7645494-19A2-4095-AEDE-B3783D716869}" srcOrd="0" destOrd="0" presId="urn:microsoft.com/office/officeart/2005/8/layout/process4"/>
    <dgm:cxn modelId="{24E53014-9D5A-4E1D-99E2-E51F37D97461}" type="presParOf" srcId="{E7645494-19A2-4095-AEDE-B3783D716869}" destId="{5096045F-80B4-4A4F-A243-8B7C58B0F47B}" srcOrd="0" destOrd="0" presId="urn:microsoft.com/office/officeart/2005/8/layout/process4"/>
    <dgm:cxn modelId="{BB5DF1CD-F883-4B8D-BCB2-3B22DEF786F6}" type="presParOf" srcId="{A053B314-066E-459A-9D78-4947FF60D7C4}" destId="{A092DFE9-E51D-41FB-A2CA-867E7E448F0B}" srcOrd="1" destOrd="0" presId="urn:microsoft.com/office/officeart/2005/8/layout/process4"/>
    <dgm:cxn modelId="{A31E4603-7969-4EF8-B83D-4D1E8327F86A}" type="presParOf" srcId="{A053B314-066E-459A-9D78-4947FF60D7C4}" destId="{FA47044D-0C05-4165-9C5F-52AE3191A9CF}" srcOrd="2" destOrd="0" presId="urn:microsoft.com/office/officeart/2005/8/layout/process4"/>
    <dgm:cxn modelId="{043C093C-345B-4828-BE41-4C13994829E0}" type="presParOf" srcId="{FA47044D-0C05-4165-9C5F-52AE3191A9CF}" destId="{85CD6BF8-A16F-49D0-9940-371E3514328C}" srcOrd="0" destOrd="0" presId="urn:microsoft.com/office/officeart/2005/8/layout/process4"/>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CB2924-7090-44AA-A4AB-D5BFAAE622C1}" type="doc">
      <dgm:prSet loTypeId="urn:microsoft.com/office/officeart/2005/8/layout/pyramid2" loCatId="list" qsTypeId="urn:microsoft.com/office/officeart/2005/8/quickstyle/simple1" qsCatId="simple" csTypeId="urn:microsoft.com/office/officeart/2005/8/colors/accent1_2" csCatId="accent1" phldr="1"/>
      <dgm:spPr/>
      <dgm:t>
        <a:bodyPr/>
        <a:lstStyle/>
        <a:p>
          <a:endParaRPr lang="en-US"/>
        </a:p>
      </dgm:t>
    </dgm:pt>
    <dgm:pt modelId="{B42A4ED5-9FDA-472C-9ACF-1DE0F4DB2C1C}">
      <dgm:prSet custT="1"/>
      <dgm:spPr/>
      <dgm:t>
        <a:bodyPr/>
        <a:lstStyle/>
        <a:p>
          <a:pPr algn="just"/>
          <a:endParaRPr lang="en-US" sz="1400" dirty="0">
            <a:latin typeface="Arial" pitchFamily="34" charset="0"/>
            <a:cs typeface="Arial" pitchFamily="34" charset="0"/>
          </a:endParaRPr>
        </a:p>
      </dgm:t>
    </dgm:pt>
    <dgm:pt modelId="{8E3E6B65-4933-401F-B259-01E5CB6CD238}" type="parTrans" cxnId="{60D771B4-3DA1-4091-98D5-EA75A2067100}">
      <dgm:prSet/>
      <dgm:spPr/>
      <dgm:t>
        <a:bodyPr/>
        <a:lstStyle/>
        <a:p>
          <a:endParaRPr lang="en-US"/>
        </a:p>
      </dgm:t>
    </dgm:pt>
    <dgm:pt modelId="{EDB19350-5A62-4A55-AFAE-035F15E381A0}" type="sibTrans" cxnId="{60D771B4-3DA1-4091-98D5-EA75A2067100}">
      <dgm:prSet/>
      <dgm:spPr/>
      <dgm:t>
        <a:bodyPr/>
        <a:lstStyle/>
        <a:p>
          <a:endParaRPr lang="en-US"/>
        </a:p>
      </dgm:t>
    </dgm:pt>
    <dgm:pt modelId="{F3932252-7912-473A-90FE-ADC8A013F530}">
      <dgm:prSet custT="1"/>
      <dgm:spPr/>
      <dgm:t>
        <a:bodyPr/>
        <a:lstStyle/>
        <a:p>
          <a:pPr algn="just"/>
          <a:endParaRPr lang="en-US" sz="1200" dirty="0"/>
        </a:p>
      </dgm:t>
    </dgm:pt>
    <dgm:pt modelId="{E5178ABA-C5BD-43F6-ACFA-E800BEB24643}" type="parTrans" cxnId="{63512C83-3C37-4841-8AFD-75A3039A2BE6}">
      <dgm:prSet/>
      <dgm:spPr/>
      <dgm:t>
        <a:bodyPr/>
        <a:lstStyle/>
        <a:p>
          <a:endParaRPr lang="en-US"/>
        </a:p>
      </dgm:t>
    </dgm:pt>
    <dgm:pt modelId="{5CE43A15-BCDC-4DA7-9C50-E9166E261A24}" type="sibTrans" cxnId="{63512C83-3C37-4841-8AFD-75A3039A2BE6}">
      <dgm:prSet/>
      <dgm:spPr/>
      <dgm:t>
        <a:bodyPr/>
        <a:lstStyle/>
        <a:p>
          <a:endParaRPr lang="en-US"/>
        </a:p>
      </dgm:t>
    </dgm:pt>
    <dgm:pt modelId="{9607DDD9-4632-40F7-860C-DA56512F7AED}" type="pres">
      <dgm:prSet presAssocID="{16CB2924-7090-44AA-A4AB-D5BFAAE622C1}" presName="compositeShape" presStyleCnt="0">
        <dgm:presLayoutVars>
          <dgm:dir/>
          <dgm:resizeHandles/>
        </dgm:presLayoutVars>
      </dgm:prSet>
      <dgm:spPr/>
      <dgm:t>
        <a:bodyPr/>
        <a:lstStyle/>
        <a:p>
          <a:endParaRPr lang="en-GB"/>
        </a:p>
      </dgm:t>
    </dgm:pt>
    <dgm:pt modelId="{DDC8F4F1-D8D3-4199-BC61-985407396F1E}" type="pres">
      <dgm:prSet presAssocID="{16CB2924-7090-44AA-A4AB-D5BFAAE622C1}" presName="pyramid" presStyleLbl="node1" presStyleIdx="0" presStyleCnt="1"/>
      <dgm:spPr/>
    </dgm:pt>
    <dgm:pt modelId="{461C06CA-258D-42DF-A7DB-F261126EB033}" type="pres">
      <dgm:prSet presAssocID="{16CB2924-7090-44AA-A4AB-D5BFAAE622C1}" presName="theList" presStyleCnt="0"/>
      <dgm:spPr/>
    </dgm:pt>
    <dgm:pt modelId="{68A50014-4F42-41D7-B65C-2127BD188ABD}" type="pres">
      <dgm:prSet presAssocID="{B42A4ED5-9FDA-472C-9ACF-1DE0F4DB2C1C}" presName="aNode" presStyleLbl="fgAcc1" presStyleIdx="0" presStyleCnt="2" custLinFactNeighborX="-1357" custLinFactNeighborY="-49630">
        <dgm:presLayoutVars>
          <dgm:bulletEnabled val="1"/>
        </dgm:presLayoutVars>
      </dgm:prSet>
      <dgm:spPr/>
      <dgm:t>
        <a:bodyPr/>
        <a:lstStyle/>
        <a:p>
          <a:endParaRPr lang="en-GB"/>
        </a:p>
      </dgm:t>
    </dgm:pt>
    <dgm:pt modelId="{378AABC8-80E6-4832-9F89-11CA8EA619C0}" type="pres">
      <dgm:prSet presAssocID="{B42A4ED5-9FDA-472C-9ACF-1DE0F4DB2C1C}" presName="aSpace" presStyleCnt="0"/>
      <dgm:spPr/>
    </dgm:pt>
    <dgm:pt modelId="{536139BA-ECC1-45B4-835C-1514F3DDD4EB}" type="pres">
      <dgm:prSet presAssocID="{F3932252-7912-473A-90FE-ADC8A013F530}" presName="aNode" presStyleLbl="fgAcc1" presStyleIdx="1" presStyleCnt="2" custScaleY="187846">
        <dgm:presLayoutVars>
          <dgm:bulletEnabled val="1"/>
        </dgm:presLayoutVars>
      </dgm:prSet>
      <dgm:spPr/>
      <dgm:t>
        <a:bodyPr/>
        <a:lstStyle/>
        <a:p>
          <a:endParaRPr lang="en-GB"/>
        </a:p>
      </dgm:t>
    </dgm:pt>
    <dgm:pt modelId="{FC827AFA-BBC6-475C-ADAF-21B52FEBEC52}" type="pres">
      <dgm:prSet presAssocID="{F3932252-7912-473A-90FE-ADC8A013F530}" presName="aSpace" presStyleCnt="0"/>
      <dgm:spPr/>
    </dgm:pt>
  </dgm:ptLst>
  <dgm:cxnLst>
    <dgm:cxn modelId="{63512C83-3C37-4841-8AFD-75A3039A2BE6}" srcId="{16CB2924-7090-44AA-A4AB-D5BFAAE622C1}" destId="{F3932252-7912-473A-90FE-ADC8A013F530}" srcOrd="1" destOrd="0" parTransId="{E5178ABA-C5BD-43F6-ACFA-E800BEB24643}" sibTransId="{5CE43A15-BCDC-4DA7-9C50-E9166E261A24}"/>
    <dgm:cxn modelId="{60D771B4-3DA1-4091-98D5-EA75A2067100}" srcId="{16CB2924-7090-44AA-A4AB-D5BFAAE622C1}" destId="{B42A4ED5-9FDA-472C-9ACF-1DE0F4DB2C1C}" srcOrd="0" destOrd="0" parTransId="{8E3E6B65-4933-401F-B259-01E5CB6CD238}" sibTransId="{EDB19350-5A62-4A55-AFAE-035F15E381A0}"/>
    <dgm:cxn modelId="{91698EC6-21F2-45BE-8EEA-ABD976E84950}" type="presOf" srcId="{B42A4ED5-9FDA-472C-9ACF-1DE0F4DB2C1C}" destId="{68A50014-4F42-41D7-B65C-2127BD188ABD}" srcOrd="0" destOrd="0" presId="urn:microsoft.com/office/officeart/2005/8/layout/pyramid2"/>
    <dgm:cxn modelId="{F70E9E93-D246-41AC-9862-2086DC36E230}" type="presOf" srcId="{F3932252-7912-473A-90FE-ADC8A013F530}" destId="{536139BA-ECC1-45B4-835C-1514F3DDD4EB}" srcOrd="0" destOrd="0" presId="urn:microsoft.com/office/officeart/2005/8/layout/pyramid2"/>
    <dgm:cxn modelId="{232F1FFF-90EE-49DA-9C1F-8C8B9D07EBAB}" type="presOf" srcId="{16CB2924-7090-44AA-A4AB-D5BFAAE622C1}" destId="{9607DDD9-4632-40F7-860C-DA56512F7AED}" srcOrd="0" destOrd="0" presId="urn:microsoft.com/office/officeart/2005/8/layout/pyramid2"/>
    <dgm:cxn modelId="{5CAC161B-E3D8-48B5-9BC5-823FAB7C1C85}" type="presParOf" srcId="{9607DDD9-4632-40F7-860C-DA56512F7AED}" destId="{DDC8F4F1-D8D3-4199-BC61-985407396F1E}" srcOrd="0" destOrd="0" presId="urn:microsoft.com/office/officeart/2005/8/layout/pyramid2"/>
    <dgm:cxn modelId="{C4E8B12A-0A2C-42AC-A1CB-39695C0CB319}" type="presParOf" srcId="{9607DDD9-4632-40F7-860C-DA56512F7AED}" destId="{461C06CA-258D-42DF-A7DB-F261126EB033}" srcOrd="1" destOrd="0" presId="urn:microsoft.com/office/officeart/2005/8/layout/pyramid2"/>
    <dgm:cxn modelId="{9231F919-A99B-436A-B9D0-5A5C986D0693}" type="presParOf" srcId="{461C06CA-258D-42DF-A7DB-F261126EB033}" destId="{68A50014-4F42-41D7-B65C-2127BD188ABD}" srcOrd="0" destOrd="0" presId="urn:microsoft.com/office/officeart/2005/8/layout/pyramid2"/>
    <dgm:cxn modelId="{308C6333-09E3-4CDB-9708-8B00499F46BF}" type="presParOf" srcId="{461C06CA-258D-42DF-A7DB-F261126EB033}" destId="{378AABC8-80E6-4832-9F89-11CA8EA619C0}" srcOrd="1" destOrd="0" presId="urn:microsoft.com/office/officeart/2005/8/layout/pyramid2"/>
    <dgm:cxn modelId="{B7AE448B-AD90-4972-B1FA-822BB2CB59AC}" type="presParOf" srcId="{461C06CA-258D-42DF-A7DB-F261126EB033}" destId="{536139BA-ECC1-45B4-835C-1514F3DDD4EB}" srcOrd="2" destOrd="0" presId="urn:microsoft.com/office/officeart/2005/8/layout/pyramid2"/>
    <dgm:cxn modelId="{176B89FD-F6A0-4ACF-AD93-FBE1C43DC5D4}" type="presParOf" srcId="{461C06CA-258D-42DF-A7DB-F261126EB033}" destId="{FC827AFA-BBC6-475C-ADAF-21B52FEBEC52}" srcOrd="3" destOrd="0" presId="urn:microsoft.com/office/officeart/2005/8/layout/pyramid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BB7768-E5D2-4BCD-B30D-AF0FFEAAFAB9}" type="doc">
      <dgm:prSet loTypeId="urn:microsoft.com/office/officeart/2005/8/layout/pyramid2" loCatId="list" qsTypeId="urn:microsoft.com/office/officeart/2005/8/quickstyle/simple1" qsCatId="simple" csTypeId="urn:microsoft.com/office/officeart/2005/8/colors/accent1_2" csCatId="accent1" phldr="1"/>
      <dgm:spPr/>
    </dgm:pt>
    <dgm:pt modelId="{19EDC026-5342-4B49-9103-EC87313192A4}">
      <dgm:prSet custT="1"/>
      <dgm:spPr/>
      <dgm:t>
        <a:bodyPr/>
        <a:lstStyle/>
        <a:p>
          <a:pPr algn="ctr"/>
          <a:r>
            <a:rPr lang="en-US" sz="1200" dirty="0">
              <a:latin typeface="Arial" pitchFamily="34" charset="0"/>
              <a:cs typeface="Arial" pitchFamily="34" charset="0"/>
            </a:rPr>
            <a:t>With the help of this platform, we will be able to present to the rest of the world the values and principles that guide our organisation.(Bhati 2011)</a:t>
          </a:r>
        </a:p>
      </dgm:t>
    </dgm:pt>
    <dgm:pt modelId="{30819251-969B-476B-8D8D-AE80BA418D31}" type="parTrans" cxnId="{A424C097-AABF-4C8E-AEFD-3A9C025D6AF9}">
      <dgm:prSet/>
      <dgm:spPr/>
      <dgm:t>
        <a:bodyPr/>
        <a:lstStyle/>
        <a:p>
          <a:endParaRPr lang="en-US"/>
        </a:p>
      </dgm:t>
    </dgm:pt>
    <dgm:pt modelId="{85C195BA-1154-465F-B1DD-ED1E3A6D738B}" type="sibTrans" cxnId="{A424C097-AABF-4C8E-AEFD-3A9C025D6AF9}">
      <dgm:prSet/>
      <dgm:spPr/>
      <dgm:t>
        <a:bodyPr/>
        <a:lstStyle/>
        <a:p>
          <a:endParaRPr lang="en-US"/>
        </a:p>
      </dgm:t>
    </dgm:pt>
    <dgm:pt modelId="{843E5CF1-4F88-479F-AC89-F23389047FAE}">
      <dgm:prSet custT="1"/>
      <dgm:spPr/>
      <dgm:t>
        <a:bodyPr/>
        <a:lstStyle/>
        <a:p>
          <a:pPr algn="just"/>
          <a:endParaRPr lang="en-US" sz="1200" dirty="0"/>
        </a:p>
      </dgm:t>
    </dgm:pt>
    <dgm:pt modelId="{C8C1E6BF-EACC-486C-9616-66733905DBE7}" type="parTrans" cxnId="{4B7C0179-FC09-49D7-9E64-0BB228E24483}">
      <dgm:prSet/>
      <dgm:spPr/>
      <dgm:t>
        <a:bodyPr/>
        <a:lstStyle/>
        <a:p>
          <a:endParaRPr lang="en-US"/>
        </a:p>
      </dgm:t>
    </dgm:pt>
    <dgm:pt modelId="{2CD6FADE-6D07-4528-B823-00F69B811ED0}" type="sibTrans" cxnId="{4B7C0179-FC09-49D7-9E64-0BB228E24483}">
      <dgm:prSet/>
      <dgm:spPr/>
      <dgm:t>
        <a:bodyPr/>
        <a:lstStyle/>
        <a:p>
          <a:endParaRPr lang="en-US"/>
        </a:p>
      </dgm:t>
    </dgm:pt>
    <dgm:pt modelId="{85314E87-D98B-4CE9-B6A2-B6B370AAC587}" type="pres">
      <dgm:prSet presAssocID="{C5BB7768-E5D2-4BCD-B30D-AF0FFEAAFAB9}" presName="compositeShape" presStyleCnt="0">
        <dgm:presLayoutVars>
          <dgm:dir/>
          <dgm:resizeHandles/>
        </dgm:presLayoutVars>
      </dgm:prSet>
      <dgm:spPr/>
    </dgm:pt>
    <dgm:pt modelId="{CCF66B90-4E56-4EAA-A128-C769C99FD861}" type="pres">
      <dgm:prSet presAssocID="{C5BB7768-E5D2-4BCD-B30D-AF0FFEAAFAB9}" presName="pyramid" presStyleLbl="node1" presStyleIdx="0" presStyleCnt="1"/>
      <dgm:spPr/>
    </dgm:pt>
    <dgm:pt modelId="{ECE89764-05ED-4A0B-B28B-7944C626A91D}" type="pres">
      <dgm:prSet presAssocID="{C5BB7768-E5D2-4BCD-B30D-AF0FFEAAFAB9}" presName="theList" presStyleCnt="0"/>
      <dgm:spPr/>
    </dgm:pt>
    <dgm:pt modelId="{C82254B9-6F10-4305-8EBE-397422BC5C90}" type="pres">
      <dgm:prSet presAssocID="{843E5CF1-4F88-479F-AC89-F23389047FAE}" presName="aNode" presStyleLbl="fgAcc1" presStyleIdx="0" presStyleCnt="2" custScaleY="490279" custLinFactY="-45290" custLinFactNeighborX="-354" custLinFactNeighborY="-100000">
        <dgm:presLayoutVars>
          <dgm:bulletEnabled val="1"/>
        </dgm:presLayoutVars>
      </dgm:prSet>
      <dgm:spPr/>
      <dgm:t>
        <a:bodyPr/>
        <a:lstStyle/>
        <a:p>
          <a:endParaRPr lang="en-GB"/>
        </a:p>
      </dgm:t>
    </dgm:pt>
    <dgm:pt modelId="{38423D01-A416-40B8-BEB7-736AB7BA403F}" type="pres">
      <dgm:prSet presAssocID="{843E5CF1-4F88-479F-AC89-F23389047FAE}" presName="aSpace" presStyleCnt="0"/>
      <dgm:spPr/>
    </dgm:pt>
    <dgm:pt modelId="{C09534FC-1FED-4D72-B498-290AF34EF564}" type="pres">
      <dgm:prSet presAssocID="{19EDC026-5342-4B49-9103-EC87313192A4}" presName="aNode" presStyleLbl="fgAcc1" presStyleIdx="1" presStyleCnt="2" custScaleY="314144" custLinFactY="44124" custLinFactNeighborX="709" custLinFactNeighborY="100000">
        <dgm:presLayoutVars>
          <dgm:bulletEnabled val="1"/>
        </dgm:presLayoutVars>
      </dgm:prSet>
      <dgm:spPr/>
      <dgm:t>
        <a:bodyPr/>
        <a:lstStyle/>
        <a:p>
          <a:endParaRPr lang="en-GB"/>
        </a:p>
      </dgm:t>
    </dgm:pt>
    <dgm:pt modelId="{F80B680F-E6BA-47F8-99C3-587EDDE4851A}" type="pres">
      <dgm:prSet presAssocID="{19EDC026-5342-4B49-9103-EC87313192A4}" presName="aSpace" presStyleCnt="0"/>
      <dgm:spPr/>
    </dgm:pt>
  </dgm:ptLst>
  <dgm:cxnLst>
    <dgm:cxn modelId="{54620CDE-FB25-41B1-9768-CDD44175B269}" type="presOf" srcId="{19EDC026-5342-4B49-9103-EC87313192A4}" destId="{C09534FC-1FED-4D72-B498-290AF34EF564}" srcOrd="0" destOrd="0" presId="urn:microsoft.com/office/officeart/2005/8/layout/pyramid2"/>
    <dgm:cxn modelId="{A424C097-AABF-4C8E-AEFD-3A9C025D6AF9}" srcId="{C5BB7768-E5D2-4BCD-B30D-AF0FFEAAFAB9}" destId="{19EDC026-5342-4B49-9103-EC87313192A4}" srcOrd="1" destOrd="0" parTransId="{30819251-969B-476B-8D8D-AE80BA418D31}" sibTransId="{85C195BA-1154-465F-B1DD-ED1E3A6D738B}"/>
    <dgm:cxn modelId="{F2EA9317-B771-406B-B613-76A5CCB7CADC}" type="presOf" srcId="{843E5CF1-4F88-479F-AC89-F23389047FAE}" destId="{C82254B9-6F10-4305-8EBE-397422BC5C90}" srcOrd="0" destOrd="0" presId="urn:microsoft.com/office/officeart/2005/8/layout/pyramid2"/>
    <dgm:cxn modelId="{55464584-D52C-4461-819E-57A50B6C4C49}" type="presOf" srcId="{C5BB7768-E5D2-4BCD-B30D-AF0FFEAAFAB9}" destId="{85314E87-D98B-4CE9-B6A2-B6B370AAC587}" srcOrd="0" destOrd="0" presId="urn:microsoft.com/office/officeart/2005/8/layout/pyramid2"/>
    <dgm:cxn modelId="{4B7C0179-FC09-49D7-9E64-0BB228E24483}" srcId="{C5BB7768-E5D2-4BCD-B30D-AF0FFEAAFAB9}" destId="{843E5CF1-4F88-479F-AC89-F23389047FAE}" srcOrd="0" destOrd="0" parTransId="{C8C1E6BF-EACC-486C-9616-66733905DBE7}" sibTransId="{2CD6FADE-6D07-4528-B823-00F69B811ED0}"/>
    <dgm:cxn modelId="{A960C6EC-3CE7-48A3-BC70-50599F8DA3D4}" type="presParOf" srcId="{85314E87-D98B-4CE9-B6A2-B6B370AAC587}" destId="{CCF66B90-4E56-4EAA-A128-C769C99FD861}" srcOrd="0" destOrd="0" presId="urn:microsoft.com/office/officeart/2005/8/layout/pyramid2"/>
    <dgm:cxn modelId="{D21A3D31-D4D8-4D34-A0B1-F9D0E6EF06CF}" type="presParOf" srcId="{85314E87-D98B-4CE9-B6A2-B6B370AAC587}" destId="{ECE89764-05ED-4A0B-B28B-7944C626A91D}" srcOrd="1" destOrd="0" presId="urn:microsoft.com/office/officeart/2005/8/layout/pyramid2"/>
    <dgm:cxn modelId="{D5AB9E51-4DAC-4B26-A38A-05DE6BF9FB0C}" type="presParOf" srcId="{ECE89764-05ED-4A0B-B28B-7944C626A91D}" destId="{C82254B9-6F10-4305-8EBE-397422BC5C90}" srcOrd="0" destOrd="0" presId="urn:microsoft.com/office/officeart/2005/8/layout/pyramid2"/>
    <dgm:cxn modelId="{1D257E9F-86C2-41E2-A648-34D1116CA8F2}" type="presParOf" srcId="{ECE89764-05ED-4A0B-B28B-7944C626A91D}" destId="{38423D01-A416-40B8-BEB7-736AB7BA403F}" srcOrd="1" destOrd="0" presId="urn:microsoft.com/office/officeart/2005/8/layout/pyramid2"/>
    <dgm:cxn modelId="{803F3FB3-B305-4486-B6CC-46D1CC6588B7}" type="presParOf" srcId="{ECE89764-05ED-4A0B-B28B-7944C626A91D}" destId="{C09534FC-1FED-4D72-B498-290AF34EF564}" srcOrd="2" destOrd="0" presId="urn:microsoft.com/office/officeart/2005/8/layout/pyramid2"/>
    <dgm:cxn modelId="{42F3617E-6088-4E00-9712-EA5304C4B8D9}" type="presParOf" srcId="{ECE89764-05ED-4A0B-B28B-7944C626A91D}" destId="{F80B680F-E6BA-47F8-99C3-587EDDE4851A}" srcOrd="3" destOrd="0" presId="urn:microsoft.com/office/officeart/2005/8/layout/pyramid2"/>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87F4ABD-DE51-429C-90A8-EF1AF0C45581}" type="doc">
      <dgm:prSet loTypeId="urn:microsoft.com/office/officeart/2005/8/layout/vList3#2" loCatId="list" qsTypeId="urn:microsoft.com/office/officeart/2005/8/quickstyle/simple2" qsCatId="simple" csTypeId="urn:microsoft.com/office/officeart/2005/8/colors/colorful1#1" csCatId="colorful" phldr="1"/>
      <dgm:spPr/>
      <dgm:t>
        <a:bodyPr/>
        <a:lstStyle/>
        <a:p>
          <a:endParaRPr lang="en-US"/>
        </a:p>
      </dgm:t>
    </dgm:pt>
    <dgm:pt modelId="{12BF2C53-698D-4D70-B6D2-BD384BAD8FEB}">
      <dgm:prSet phldrT="[Text]" custT="1"/>
      <dgm:spPr/>
      <dgm:t>
        <a:bodyPr/>
        <a:lstStyle/>
        <a:p>
          <a:r>
            <a:rPr lang="en-US" sz="1200" dirty="0">
              <a:solidFill>
                <a:schemeClr val="tx1"/>
              </a:solidFill>
              <a:latin typeface="Arial" pitchFamily="34" charset="0"/>
              <a:cs typeface="Arial" pitchFamily="34" charset="0"/>
            </a:rPr>
            <a:t>Getting to know potential new workers is an important part of recruiting before a position becomes available. </a:t>
          </a:r>
        </a:p>
      </dgm:t>
    </dgm:pt>
    <dgm:pt modelId="{98755EB8-9ADC-4E82-B2E8-CC607FB5FF6D}" type="parTrans" cxnId="{BA602DBF-4289-4227-8B8B-45058B82255A}">
      <dgm:prSet/>
      <dgm:spPr/>
      <dgm:t>
        <a:bodyPr/>
        <a:lstStyle/>
        <a:p>
          <a:endParaRPr lang="en-US"/>
        </a:p>
      </dgm:t>
    </dgm:pt>
    <dgm:pt modelId="{76F4DA01-0D16-439E-8D08-4C4CB128BE85}" type="sibTrans" cxnId="{BA602DBF-4289-4227-8B8B-45058B82255A}">
      <dgm:prSet/>
      <dgm:spPr/>
      <dgm:t>
        <a:bodyPr/>
        <a:lstStyle/>
        <a:p>
          <a:endParaRPr lang="en-US"/>
        </a:p>
      </dgm:t>
    </dgm:pt>
    <dgm:pt modelId="{F43BA743-D820-410F-84CF-EB3A0A8DE485}">
      <dgm:prSet phldrT="[Text]" custT="1"/>
      <dgm:spPr/>
      <dgm:t>
        <a:bodyPr/>
        <a:lstStyle/>
        <a:p>
          <a:r>
            <a:rPr lang="en-US" sz="1200" dirty="0" smtClean="0">
              <a:latin typeface="Arial" pitchFamily="34" charset="0"/>
              <a:cs typeface="Arial" pitchFamily="34" charset="0"/>
            </a:rPr>
            <a:t>This is a preventative method that can be used to find talented persons and recruit their services.</a:t>
          </a:r>
          <a:endParaRPr lang="en-US" sz="1200" dirty="0">
            <a:latin typeface="Arial" pitchFamily="34" charset="0"/>
            <a:cs typeface="Arial" pitchFamily="34" charset="0"/>
          </a:endParaRPr>
        </a:p>
      </dgm:t>
    </dgm:pt>
    <dgm:pt modelId="{4C59B99B-0FB3-489C-995D-F724D59006DA}" type="parTrans" cxnId="{E2330C8D-EFAD-4B78-884B-509F9782C22A}">
      <dgm:prSet/>
      <dgm:spPr/>
      <dgm:t>
        <a:bodyPr/>
        <a:lstStyle/>
        <a:p>
          <a:endParaRPr lang="en-US"/>
        </a:p>
      </dgm:t>
    </dgm:pt>
    <dgm:pt modelId="{E4E4C7F4-56AF-483D-AD84-3059221F6B87}" type="sibTrans" cxnId="{E2330C8D-EFAD-4B78-884B-509F9782C22A}">
      <dgm:prSet/>
      <dgm:spPr/>
      <dgm:t>
        <a:bodyPr/>
        <a:lstStyle/>
        <a:p>
          <a:endParaRPr lang="en-US"/>
        </a:p>
      </dgm:t>
    </dgm:pt>
    <dgm:pt modelId="{860DF96A-D566-423A-9E5B-17A1EE949B98}" type="pres">
      <dgm:prSet presAssocID="{687F4ABD-DE51-429C-90A8-EF1AF0C45581}" presName="linearFlow" presStyleCnt="0">
        <dgm:presLayoutVars>
          <dgm:dir/>
          <dgm:resizeHandles val="exact"/>
        </dgm:presLayoutVars>
      </dgm:prSet>
      <dgm:spPr/>
      <dgm:t>
        <a:bodyPr/>
        <a:lstStyle/>
        <a:p>
          <a:endParaRPr lang="en-GB"/>
        </a:p>
      </dgm:t>
    </dgm:pt>
    <dgm:pt modelId="{DA157EB7-7C5A-449E-BB23-DC4E5E227766}" type="pres">
      <dgm:prSet presAssocID="{12BF2C53-698D-4D70-B6D2-BD384BAD8FEB}" presName="composite" presStyleCnt="0"/>
      <dgm:spPr/>
    </dgm:pt>
    <dgm:pt modelId="{7D69C61A-2129-463F-B488-E6FD5AFB70A5}" type="pres">
      <dgm:prSet presAssocID="{12BF2C53-698D-4D70-B6D2-BD384BAD8FEB}" presName="imgShp" presStyleLbl="fgImgPlace1" presStyleIdx="0" presStyleCnt="2"/>
      <dgm:spPr/>
    </dgm:pt>
    <dgm:pt modelId="{3118BEDD-B062-4CF4-8257-FE6972BC21F8}" type="pres">
      <dgm:prSet presAssocID="{12BF2C53-698D-4D70-B6D2-BD384BAD8FEB}" presName="txShp" presStyleLbl="node1" presStyleIdx="0" presStyleCnt="2">
        <dgm:presLayoutVars>
          <dgm:bulletEnabled val="1"/>
        </dgm:presLayoutVars>
      </dgm:prSet>
      <dgm:spPr/>
      <dgm:t>
        <a:bodyPr/>
        <a:lstStyle/>
        <a:p>
          <a:endParaRPr lang="en-GB"/>
        </a:p>
      </dgm:t>
    </dgm:pt>
    <dgm:pt modelId="{FC9F4E60-B93B-4DA1-9DF4-872CF219086E}" type="pres">
      <dgm:prSet presAssocID="{76F4DA01-0D16-439E-8D08-4C4CB128BE85}" presName="spacing" presStyleCnt="0"/>
      <dgm:spPr/>
    </dgm:pt>
    <dgm:pt modelId="{FC6DB982-BE48-4112-8F01-B75342795B18}" type="pres">
      <dgm:prSet presAssocID="{F43BA743-D820-410F-84CF-EB3A0A8DE485}" presName="composite" presStyleCnt="0"/>
      <dgm:spPr/>
    </dgm:pt>
    <dgm:pt modelId="{9CD9B9D8-6362-4598-A557-000C6B03C596}" type="pres">
      <dgm:prSet presAssocID="{F43BA743-D820-410F-84CF-EB3A0A8DE485}" presName="imgShp" presStyleLbl="fgImgPlace1" presStyleIdx="1" presStyleCnt="2"/>
      <dgm:spPr/>
    </dgm:pt>
    <dgm:pt modelId="{E7ACD653-41D4-4C35-9267-4944D6BC8868}" type="pres">
      <dgm:prSet presAssocID="{F43BA743-D820-410F-84CF-EB3A0A8DE485}" presName="txShp" presStyleLbl="node1" presStyleIdx="1" presStyleCnt="2">
        <dgm:presLayoutVars>
          <dgm:bulletEnabled val="1"/>
        </dgm:presLayoutVars>
      </dgm:prSet>
      <dgm:spPr/>
      <dgm:t>
        <a:bodyPr/>
        <a:lstStyle/>
        <a:p>
          <a:endParaRPr lang="en-GB"/>
        </a:p>
      </dgm:t>
    </dgm:pt>
  </dgm:ptLst>
  <dgm:cxnLst>
    <dgm:cxn modelId="{BA602DBF-4289-4227-8B8B-45058B82255A}" srcId="{687F4ABD-DE51-429C-90A8-EF1AF0C45581}" destId="{12BF2C53-698D-4D70-B6D2-BD384BAD8FEB}" srcOrd="0" destOrd="0" parTransId="{98755EB8-9ADC-4E82-B2E8-CC607FB5FF6D}" sibTransId="{76F4DA01-0D16-439E-8D08-4C4CB128BE85}"/>
    <dgm:cxn modelId="{A1D0E022-283C-40ED-AFB9-FAF3F7059E28}" type="presOf" srcId="{687F4ABD-DE51-429C-90A8-EF1AF0C45581}" destId="{860DF96A-D566-423A-9E5B-17A1EE949B98}" srcOrd="0" destOrd="0" presId="urn:microsoft.com/office/officeart/2005/8/layout/vList3#2"/>
    <dgm:cxn modelId="{49AD7D69-2798-4DE0-B7B1-9C22CC21C6C4}" type="presOf" srcId="{F43BA743-D820-410F-84CF-EB3A0A8DE485}" destId="{E7ACD653-41D4-4C35-9267-4944D6BC8868}" srcOrd="0" destOrd="0" presId="urn:microsoft.com/office/officeart/2005/8/layout/vList3#2"/>
    <dgm:cxn modelId="{0734B8CE-1170-4E38-B647-85F127F6E3FC}" type="presOf" srcId="{12BF2C53-698D-4D70-B6D2-BD384BAD8FEB}" destId="{3118BEDD-B062-4CF4-8257-FE6972BC21F8}" srcOrd="0" destOrd="0" presId="urn:microsoft.com/office/officeart/2005/8/layout/vList3#2"/>
    <dgm:cxn modelId="{E2330C8D-EFAD-4B78-884B-509F9782C22A}" srcId="{687F4ABD-DE51-429C-90A8-EF1AF0C45581}" destId="{F43BA743-D820-410F-84CF-EB3A0A8DE485}" srcOrd="1" destOrd="0" parTransId="{4C59B99B-0FB3-489C-995D-F724D59006DA}" sibTransId="{E4E4C7F4-56AF-483D-AD84-3059221F6B87}"/>
    <dgm:cxn modelId="{4B3DEB3C-B1EF-448B-ABC6-6600B010963E}" type="presParOf" srcId="{860DF96A-D566-423A-9E5B-17A1EE949B98}" destId="{DA157EB7-7C5A-449E-BB23-DC4E5E227766}" srcOrd="0" destOrd="0" presId="urn:microsoft.com/office/officeart/2005/8/layout/vList3#2"/>
    <dgm:cxn modelId="{8A4118B4-7D15-4A71-89C8-5393EE7E19B9}" type="presParOf" srcId="{DA157EB7-7C5A-449E-BB23-DC4E5E227766}" destId="{7D69C61A-2129-463F-B488-E6FD5AFB70A5}" srcOrd="0" destOrd="0" presId="urn:microsoft.com/office/officeart/2005/8/layout/vList3#2"/>
    <dgm:cxn modelId="{8A32C55B-4AEE-4D24-905A-752D8FEDB712}" type="presParOf" srcId="{DA157EB7-7C5A-449E-BB23-DC4E5E227766}" destId="{3118BEDD-B062-4CF4-8257-FE6972BC21F8}" srcOrd="1" destOrd="0" presId="urn:microsoft.com/office/officeart/2005/8/layout/vList3#2"/>
    <dgm:cxn modelId="{9CC5D650-E7A1-4D8B-895F-9B2CB8FF5330}" type="presParOf" srcId="{860DF96A-D566-423A-9E5B-17A1EE949B98}" destId="{FC9F4E60-B93B-4DA1-9DF4-872CF219086E}" srcOrd="1" destOrd="0" presId="urn:microsoft.com/office/officeart/2005/8/layout/vList3#2"/>
    <dgm:cxn modelId="{A2D02048-F991-4B17-879A-93917392E9EE}" type="presParOf" srcId="{860DF96A-D566-423A-9E5B-17A1EE949B98}" destId="{FC6DB982-BE48-4112-8F01-B75342795B18}" srcOrd="2" destOrd="0" presId="urn:microsoft.com/office/officeart/2005/8/layout/vList3#2"/>
    <dgm:cxn modelId="{93E4F001-1E52-4A24-93B9-7E0B97C8D9DB}" type="presParOf" srcId="{FC6DB982-BE48-4112-8F01-B75342795B18}" destId="{9CD9B9D8-6362-4598-A557-000C6B03C596}" srcOrd="0" destOrd="0" presId="urn:microsoft.com/office/officeart/2005/8/layout/vList3#2"/>
    <dgm:cxn modelId="{9B330804-5C8E-48A1-BC19-D571076BA823}" type="presParOf" srcId="{FC6DB982-BE48-4112-8F01-B75342795B18}" destId="{E7ACD653-41D4-4C35-9267-4944D6BC8868}" srcOrd="1" destOrd="0" presId="urn:microsoft.com/office/officeart/2005/8/layout/vList3#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CBF195-4C1F-40DD-9CEF-D4898E788A5D}" type="doc">
      <dgm:prSet loTypeId="urn:microsoft.com/office/officeart/2005/8/layout/vList3#3" loCatId="list" qsTypeId="urn:microsoft.com/office/officeart/2005/8/quickstyle/simple4" qsCatId="simple" csTypeId="urn:microsoft.com/office/officeart/2005/8/colors/accent1_2" csCatId="accent1" phldr="1"/>
      <dgm:spPr/>
      <dgm:t>
        <a:bodyPr/>
        <a:lstStyle/>
        <a:p>
          <a:endParaRPr lang="en-US"/>
        </a:p>
      </dgm:t>
    </dgm:pt>
    <dgm:pt modelId="{DB26FB47-0C99-4605-AEB5-122143FB8792}">
      <dgm:prSet phldrT="[Text]"/>
      <dgm:spPr/>
      <dgm:t>
        <a:bodyPr/>
        <a:lstStyle/>
        <a:p>
          <a:r>
            <a:rPr lang="en-US" dirty="0">
              <a:solidFill>
                <a:schemeClr val="tx1"/>
              </a:solidFill>
              <a:latin typeface="Arial" pitchFamily="34" charset="0"/>
              <a:cs typeface="Arial" pitchFamily="34" charset="0"/>
            </a:rPr>
            <a:t>Cooperation with Different Hospitality-Related Programs If you are looking for new young talent and want to recruit them, forming a collaboration with a hospitality programme could be an excellent option. </a:t>
          </a:r>
        </a:p>
      </dgm:t>
    </dgm:pt>
    <dgm:pt modelId="{FB1C8179-13B5-4EA0-9489-E7205BB09D33}" type="parTrans" cxnId="{74A3DC53-ADC9-4E5C-B67A-837CDF2F03F0}">
      <dgm:prSet/>
      <dgm:spPr/>
      <dgm:t>
        <a:bodyPr/>
        <a:lstStyle/>
        <a:p>
          <a:endParaRPr lang="en-US"/>
        </a:p>
      </dgm:t>
    </dgm:pt>
    <dgm:pt modelId="{F1D188D8-37D9-4816-AA46-96B1B902CC71}" type="sibTrans" cxnId="{74A3DC53-ADC9-4E5C-B67A-837CDF2F03F0}">
      <dgm:prSet/>
      <dgm:spPr/>
      <dgm:t>
        <a:bodyPr/>
        <a:lstStyle/>
        <a:p>
          <a:endParaRPr lang="en-US"/>
        </a:p>
      </dgm:t>
    </dgm:pt>
    <dgm:pt modelId="{8CBE15B2-5F73-48E6-8499-0C77258E98A2}">
      <dgm:prSet phldrT="[Text]" custT="1"/>
      <dgm:spPr/>
      <dgm:t>
        <a:bodyPr/>
        <a:lstStyle/>
        <a:p>
          <a:r>
            <a:rPr lang="en-US" sz="1200" dirty="0" smtClean="0">
              <a:solidFill>
                <a:schemeClr val="tx1"/>
              </a:solidFill>
              <a:latin typeface="Arial" pitchFamily="34" charset="0"/>
              <a:cs typeface="Arial" pitchFamily="34" charset="0"/>
            </a:rPr>
            <a:t>By utilizing this tactic, we will be able to advertise our restaurant chain to a more sizable audience.(Singh &amp; Sharma 2014)</a:t>
          </a:r>
          <a:endParaRPr lang="en-US" sz="1200" dirty="0">
            <a:solidFill>
              <a:schemeClr val="tx1"/>
            </a:solidFill>
            <a:latin typeface="Arial" pitchFamily="34" charset="0"/>
            <a:cs typeface="Arial" pitchFamily="34" charset="0"/>
          </a:endParaRPr>
        </a:p>
      </dgm:t>
    </dgm:pt>
    <dgm:pt modelId="{FBFBD2AA-A623-4EFB-863A-9C62FAB2A4D1}" type="sibTrans" cxnId="{6E2620F7-2073-4091-84D6-F402712DCBDE}">
      <dgm:prSet/>
      <dgm:spPr/>
      <dgm:t>
        <a:bodyPr/>
        <a:lstStyle/>
        <a:p>
          <a:endParaRPr lang="en-US"/>
        </a:p>
      </dgm:t>
    </dgm:pt>
    <dgm:pt modelId="{9F2419F6-CB54-4467-9A91-D064DF98D1D9}" type="parTrans" cxnId="{6E2620F7-2073-4091-84D6-F402712DCBDE}">
      <dgm:prSet/>
      <dgm:spPr/>
      <dgm:t>
        <a:bodyPr/>
        <a:lstStyle/>
        <a:p>
          <a:endParaRPr lang="en-US"/>
        </a:p>
      </dgm:t>
    </dgm:pt>
    <dgm:pt modelId="{4605C066-EF36-4CC7-9A61-2E5BEE666B54}" type="pres">
      <dgm:prSet presAssocID="{DFCBF195-4C1F-40DD-9CEF-D4898E788A5D}" presName="linearFlow" presStyleCnt="0">
        <dgm:presLayoutVars>
          <dgm:dir/>
          <dgm:resizeHandles val="exact"/>
        </dgm:presLayoutVars>
      </dgm:prSet>
      <dgm:spPr/>
      <dgm:t>
        <a:bodyPr/>
        <a:lstStyle/>
        <a:p>
          <a:endParaRPr lang="en-GB"/>
        </a:p>
      </dgm:t>
    </dgm:pt>
    <dgm:pt modelId="{75D59AFB-B032-4EC4-9786-3FDB77A42BB6}" type="pres">
      <dgm:prSet presAssocID="{DB26FB47-0C99-4605-AEB5-122143FB8792}" presName="composite" presStyleCnt="0"/>
      <dgm:spPr/>
      <dgm:t>
        <a:bodyPr/>
        <a:lstStyle/>
        <a:p>
          <a:endParaRPr lang="en-GB"/>
        </a:p>
      </dgm:t>
    </dgm:pt>
    <dgm:pt modelId="{8D340F4C-3067-4AD0-BB64-B9C11BFC5DDB}" type="pres">
      <dgm:prSet presAssocID="{DB26FB47-0C99-4605-AEB5-122143FB8792}" presName="imgShp" presStyleLbl="fgImgPlace1" presStyleIdx="0" presStyleCnt="2"/>
      <dgm:spPr/>
      <dgm:t>
        <a:bodyPr/>
        <a:lstStyle/>
        <a:p>
          <a:endParaRPr lang="en-GB"/>
        </a:p>
      </dgm:t>
    </dgm:pt>
    <dgm:pt modelId="{0C1B7379-3B45-4083-A3BB-80754708BDEF}" type="pres">
      <dgm:prSet presAssocID="{DB26FB47-0C99-4605-AEB5-122143FB8792}" presName="txShp" presStyleLbl="node1" presStyleIdx="0" presStyleCnt="2">
        <dgm:presLayoutVars>
          <dgm:bulletEnabled val="1"/>
        </dgm:presLayoutVars>
      </dgm:prSet>
      <dgm:spPr/>
      <dgm:t>
        <a:bodyPr/>
        <a:lstStyle/>
        <a:p>
          <a:endParaRPr lang="en-GB"/>
        </a:p>
      </dgm:t>
    </dgm:pt>
    <dgm:pt modelId="{90C471F5-9508-4481-A8B3-0BD17FFF6436}" type="pres">
      <dgm:prSet presAssocID="{F1D188D8-37D9-4816-AA46-96B1B902CC71}" presName="spacing" presStyleCnt="0"/>
      <dgm:spPr/>
      <dgm:t>
        <a:bodyPr/>
        <a:lstStyle/>
        <a:p>
          <a:endParaRPr lang="en-GB"/>
        </a:p>
      </dgm:t>
    </dgm:pt>
    <dgm:pt modelId="{992191D1-B347-49AF-AD6C-3189DDC59BEF}" type="pres">
      <dgm:prSet presAssocID="{8CBE15B2-5F73-48E6-8499-0C77258E98A2}" presName="composite" presStyleCnt="0"/>
      <dgm:spPr/>
      <dgm:t>
        <a:bodyPr/>
        <a:lstStyle/>
        <a:p>
          <a:endParaRPr lang="en-GB"/>
        </a:p>
      </dgm:t>
    </dgm:pt>
    <dgm:pt modelId="{E16FE4BE-8033-4E1B-8EA8-F468C24DA89B}" type="pres">
      <dgm:prSet presAssocID="{8CBE15B2-5F73-48E6-8499-0C77258E98A2}" presName="imgShp" presStyleLbl="fgImgPlace1" presStyleIdx="1" presStyleCnt="2"/>
      <dgm:spPr/>
      <dgm:t>
        <a:bodyPr/>
        <a:lstStyle/>
        <a:p>
          <a:endParaRPr lang="en-GB"/>
        </a:p>
      </dgm:t>
    </dgm:pt>
    <dgm:pt modelId="{517EA0A1-D808-41A9-BD9B-526C166D6151}" type="pres">
      <dgm:prSet presAssocID="{8CBE15B2-5F73-48E6-8499-0C77258E98A2}" presName="txShp" presStyleLbl="node1" presStyleIdx="1" presStyleCnt="2">
        <dgm:presLayoutVars>
          <dgm:bulletEnabled val="1"/>
        </dgm:presLayoutVars>
      </dgm:prSet>
      <dgm:spPr/>
      <dgm:t>
        <a:bodyPr/>
        <a:lstStyle/>
        <a:p>
          <a:endParaRPr lang="en-GB"/>
        </a:p>
      </dgm:t>
    </dgm:pt>
  </dgm:ptLst>
  <dgm:cxnLst>
    <dgm:cxn modelId="{E9F32B5A-0AC5-4ADE-A0EB-9C11E7D60F40}" type="presOf" srcId="{DFCBF195-4C1F-40DD-9CEF-D4898E788A5D}" destId="{4605C066-EF36-4CC7-9A61-2E5BEE666B54}" srcOrd="0" destOrd="0" presId="urn:microsoft.com/office/officeart/2005/8/layout/vList3#3"/>
    <dgm:cxn modelId="{74A3DC53-ADC9-4E5C-B67A-837CDF2F03F0}" srcId="{DFCBF195-4C1F-40DD-9CEF-D4898E788A5D}" destId="{DB26FB47-0C99-4605-AEB5-122143FB8792}" srcOrd="0" destOrd="0" parTransId="{FB1C8179-13B5-4EA0-9489-E7205BB09D33}" sibTransId="{F1D188D8-37D9-4816-AA46-96B1B902CC71}"/>
    <dgm:cxn modelId="{FDE7DE5E-79D2-4DD6-A00F-36171AF82DD1}" type="presOf" srcId="{DB26FB47-0C99-4605-AEB5-122143FB8792}" destId="{0C1B7379-3B45-4083-A3BB-80754708BDEF}" srcOrd="0" destOrd="0" presId="urn:microsoft.com/office/officeart/2005/8/layout/vList3#3"/>
    <dgm:cxn modelId="{2E14F27E-A5E9-40F8-B01F-A942A8FD6988}" type="presOf" srcId="{8CBE15B2-5F73-48E6-8499-0C77258E98A2}" destId="{517EA0A1-D808-41A9-BD9B-526C166D6151}" srcOrd="0" destOrd="0" presId="urn:microsoft.com/office/officeart/2005/8/layout/vList3#3"/>
    <dgm:cxn modelId="{6E2620F7-2073-4091-84D6-F402712DCBDE}" srcId="{DFCBF195-4C1F-40DD-9CEF-D4898E788A5D}" destId="{8CBE15B2-5F73-48E6-8499-0C77258E98A2}" srcOrd="1" destOrd="0" parTransId="{9F2419F6-CB54-4467-9A91-D064DF98D1D9}" sibTransId="{FBFBD2AA-A623-4EFB-863A-9C62FAB2A4D1}"/>
    <dgm:cxn modelId="{1BDB1A96-815F-4C26-977F-425376E0B811}" type="presParOf" srcId="{4605C066-EF36-4CC7-9A61-2E5BEE666B54}" destId="{75D59AFB-B032-4EC4-9786-3FDB77A42BB6}" srcOrd="0" destOrd="0" presId="urn:microsoft.com/office/officeart/2005/8/layout/vList3#3"/>
    <dgm:cxn modelId="{2AAFFC77-DAC3-4AAA-80CE-95531A39FE9A}" type="presParOf" srcId="{75D59AFB-B032-4EC4-9786-3FDB77A42BB6}" destId="{8D340F4C-3067-4AD0-BB64-B9C11BFC5DDB}" srcOrd="0" destOrd="0" presId="urn:microsoft.com/office/officeart/2005/8/layout/vList3#3"/>
    <dgm:cxn modelId="{B8B2C7B1-D1C6-46B9-9878-C33BE92DCCD6}" type="presParOf" srcId="{75D59AFB-B032-4EC4-9786-3FDB77A42BB6}" destId="{0C1B7379-3B45-4083-A3BB-80754708BDEF}" srcOrd="1" destOrd="0" presId="urn:microsoft.com/office/officeart/2005/8/layout/vList3#3"/>
    <dgm:cxn modelId="{CDA9321F-CC39-4911-850E-6DF3FCD50ADE}" type="presParOf" srcId="{4605C066-EF36-4CC7-9A61-2E5BEE666B54}" destId="{90C471F5-9508-4481-A8B3-0BD17FFF6436}" srcOrd="1" destOrd="0" presId="urn:microsoft.com/office/officeart/2005/8/layout/vList3#3"/>
    <dgm:cxn modelId="{8788365B-A30F-447F-AE66-6D4A8EB9D710}" type="presParOf" srcId="{4605C066-EF36-4CC7-9A61-2E5BEE666B54}" destId="{992191D1-B347-49AF-AD6C-3189DDC59BEF}" srcOrd="2" destOrd="0" presId="urn:microsoft.com/office/officeart/2005/8/layout/vList3#3"/>
    <dgm:cxn modelId="{2B5BC4A3-869C-4E51-87DF-8949745FFFA2}" type="presParOf" srcId="{992191D1-B347-49AF-AD6C-3189DDC59BEF}" destId="{E16FE4BE-8033-4E1B-8EA8-F468C24DA89B}" srcOrd="0" destOrd="0" presId="urn:microsoft.com/office/officeart/2005/8/layout/vList3#3"/>
    <dgm:cxn modelId="{476F0FDA-422A-47BE-8C71-AFB1D2C937C9}" type="presParOf" srcId="{992191D1-B347-49AF-AD6C-3189DDC59BEF}" destId="{517EA0A1-D808-41A9-BD9B-526C166D6151}" srcOrd="1" destOrd="0" presId="urn:microsoft.com/office/officeart/2005/8/layout/vList3#3"/>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54324FC-FC48-4AD3-9AF1-1FFAF03C0F99}" type="doc">
      <dgm:prSet loTypeId="urn:microsoft.com/office/officeart/2005/8/layout/hList6" loCatId="list" qsTypeId="urn:microsoft.com/office/officeart/2005/8/quickstyle/simple3" qsCatId="simple" csTypeId="urn:microsoft.com/office/officeart/2005/8/colors/accent3_2" csCatId="accent3" phldr="1"/>
      <dgm:spPr/>
      <dgm:t>
        <a:bodyPr/>
        <a:lstStyle/>
        <a:p>
          <a:endParaRPr lang="en-US"/>
        </a:p>
      </dgm:t>
    </dgm:pt>
    <dgm:pt modelId="{18C62E62-D3F2-4F7C-AAF2-57D3AEDA5031}">
      <dgm:prSet/>
      <dgm:spPr/>
      <dgm:t>
        <a:bodyPr/>
        <a:lstStyle/>
        <a:p>
          <a:r>
            <a:rPr lang="en-US"/>
            <a:t>In today's competitive labour market, our restaurant chain needs to take the initiative to search for and hire the most qualified applicants.</a:t>
          </a:r>
        </a:p>
      </dgm:t>
    </dgm:pt>
    <dgm:pt modelId="{C390DE50-CA63-4D37-926F-96E0A84674C1}" type="parTrans" cxnId="{B0C40217-389C-40CE-9D08-CAEC0666DACE}">
      <dgm:prSet/>
      <dgm:spPr/>
      <dgm:t>
        <a:bodyPr/>
        <a:lstStyle/>
        <a:p>
          <a:endParaRPr lang="en-US"/>
        </a:p>
      </dgm:t>
    </dgm:pt>
    <dgm:pt modelId="{F477B65E-CC29-4D89-B40E-97CC6A3F1E1C}" type="sibTrans" cxnId="{B0C40217-389C-40CE-9D08-CAEC0666DACE}">
      <dgm:prSet/>
      <dgm:spPr/>
      <dgm:t>
        <a:bodyPr/>
        <a:lstStyle/>
        <a:p>
          <a:endParaRPr lang="en-US"/>
        </a:p>
      </dgm:t>
    </dgm:pt>
    <dgm:pt modelId="{BEA3748F-F340-4916-904A-064FADF24357}">
      <dgm:prSet/>
      <dgm:spPr/>
      <dgm:t>
        <a:bodyPr/>
        <a:lstStyle/>
        <a:p>
          <a:r>
            <a:rPr lang="en-US" dirty="0"/>
            <a:t>By utilizing a wide variety of talent acquisition techniques and incentive approaches, we may separate ourselves from the competition, attract and keep the best individuals, and enhance employee retention rates.</a:t>
          </a:r>
        </a:p>
      </dgm:t>
    </dgm:pt>
    <dgm:pt modelId="{0FBAE9D1-EB26-403A-A2C9-7AB4E9796C75}" type="parTrans" cxnId="{5CDE4130-818A-409B-B950-EBF14488EF67}">
      <dgm:prSet/>
      <dgm:spPr/>
      <dgm:t>
        <a:bodyPr/>
        <a:lstStyle/>
        <a:p>
          <a:endParaRPr lang="en-US"/>
        </a:p>
      </dgm:t>
    </dgm:pt>
    <dgm:pt modelId="{460D59C3-E52E-4E6B-86C4-76E568F263A1}" type="sibTrans" cxnId="{5CDE4130-818A-409B-B950-EBF14488EF67}">
      <dgm:prSet/>
      <dgm:spPr/>
      <dgm:t>
        <a:bodyPr/>
        <a:lstStyle/>
        <a:p>
          <a:endParaRPr lang="en-US"/>
        </a:p>
      </dgm:t>
    </dgm:pt>
    <dgm:pt modelId="{661B183B-3F86-4B0C-B9BA-343B37436660}">
      <dgm:prSet/>
      <dgm:spPr/>
      <dgm:t>
        <a:bodyPr/>
        <a:lstStyle/>
        <a:p>
          <a:r>
            <a:rPr lang="en-US"/>
            <a:t>By adhering to these practises, we will be able to maintain the trust of our clients and continue to serve them delectable meals.</a:t>
          </a:r>
        </a:p>
      </dgm:t>
    </dgm:pt>
    <dgm:pt modelId="{F167F852-2674-4B9F-B29F-33720AD98972}" type="parTrans" cxnId="{562BD889-8BC2-438F-B186-0D4AED306EE2}">
      <dgm:prSet/>
      <dgm:spPr/>
      <dgm:t>
        <a:bodyPr/>
        <a:lstStyle/>
        <a:p>
          <a:endParaRPr lang="en-US"/>
        </a:p>
      </dgm:t>
    </dgm:pt>
    <dgm:pt modelId="{72A2A451-6D33-4F6A-8C32-5AFDDD7A509D}" type="sibTrans" cxnId="{562BD889-8BC2-438F-B186-0D4AED306EE2}">
      <dgm:prSet/>
      <dgm:spPr/>
      <dgm:t>
        <a:bodyPr/>
        <a:lstStyle/>
        <a:p>
          <a:endParaRPr lang="en-US"/>
        </a:p>
      </dgm:t>
    </dgm:pt>
    <dgm:pt modelId="{757D2970-6F18-46C0-BF57-781411225382}" type="pres">
      <dgm:prSet presAssocID="{954324FC-FC48-4AD3-9AF1-1FFAF03C0F99}" presName="Name0" presStyleCnt="0">
        <dgm:presLayoutVars>
          <dgm:dir/>
          <dgm:resizeHandles val="exact"/>
        </dgm:presLayoutVars>
      </dgm:prSet>
      <dgm:spPr/>
      <dgm:t>
        <a:bodyPr/>
        <a:lstStyle/>
        <a:p>
          <a:endParaRPr lang="en-GB"/>
        </a:p>
      </dgm:t>
    </dgm:pt>
    <dgm:pt modelId="{D50ADA78-0ADD-4D1D-8D28-EA613FFC2CE3}" type="pres">
      <dgm:prSet presAssocID="{18C62E62-D3F2-4F7C-AAF2-57D3AEDA5031}" presName="node" presStyleLbl="node1" presStyleIdx="0" presStyleCnt="3">
        <dgm:presLayoutVars>
          <dgm:bulletEnabled val="1"/>
        </dgm:presLayoutVars>
      </dgm:prSet>
      <dgm:spPr/>
      <dgm:t>
        <a:bodyPr/>
        <a:lstStyle/>
        <a:p>
          <a:endParaRPr lang="en-GB"/>
        </a:p>
      </dgm:t>
    </dgm:pt>
    <dgm:pt modelId="{7F58146D-A9E3-4F25-B8F9-6174B42E6715}" type="pres">
      <dgm:prSet presAssocID="{F477B65E-CC29-4D89-B40E-97CC6A3F1E1C}" presName="sibTrans" presStyleCnt="0"/>
      <dgm:spPr/>
    </dgm:pt>
    <dgm:pt modelId="{9755E1A1-16C7-4D4B-8151-DC1477281334}" type="pres">
      <dgm:prSet presAssocID="{BEA3748F-F340-4916-904A-064FADF24357}" presName="node" presStyleLbl="node1" presStyleIdx="1" presStyleCnt="3">
        <dgm:presLayoutVars>
          <dgm:bulletEnabled val="1"/>
        </dgm:presLayoutVars>
      </dgm:prSet>
      <dgm:spPr/>
      <dgm:t>
        <a:bodyPr/>
        <a:lstStyle/>
        <a:p>
          <a:endParaRPr lang="en-GB"/>
        </a:p>
      </dgm:t>
    </dgm:pt>
    <dgm:pt modelId="{8AE1EDD7-E193-478A-949B-86627FF777AF}" type="pres">
      <dgm:prSet presAssocID="{460D59C3-E52E-4E6B-86C4-76E568F263A1}" presName="sibTrans" presStyleCnt="0"/>
      <dgm:spPr/>
    </dgm:pt>
    <dgm:pt modelId="{20EF66F4-5014-4A50-A1E3-1485ED1600FD}" type="pres">
      <dgm:prSet presAssocID="{661B183B-3F86-4B0C-B9BA-343B37436660}" presName="node" presStyleLbl="node1" presStyleIdx="2" presStyleCnt="3">
        <dgm:presLayoutVars>
          <dgm:bulletEnabled val="1"/>
        </dgm:presLayoutVars>
      </dgm:prSet>
      <dgm:spPr/>
      <dgm:t>
        <a:bodyPr/>
        <a:lstStyle/>
        <a:p>
          <a:endParaRPr lang="en-GB"/>
        </a:p>
      </dgm:t>
    </dgm:pt>
  </dgm:ptLst>
  <dgm:cxnLst>
    <dgm:cxn modelId="{ADF7150D-7A84-4948-A32E-805A33D49294}" type="presOf" srcId="{18C62E62-D3F2-4F7C-AAF2-57D3AEDA5031}" destId="{D50ADA78-0ADD-4D1D-8D28-EA613FFC2CE3}" srcOrd="0" destOrd="0" presId="urn:microsoft.com/office/officeart/2005/8/layout/hList6"/>
    <dgm:cxn modelId="{9C2D3C39-591A-4DF5-927F-145A3A503D11}" type="presOf" srcId="{661B183B-3F86-4B0C-B9BA-343B37436660}" destId="{20EF66F4-5014-4A50-A1E3-1485ED1600FD}" srcOrd="0" destOrd="0" presId="urn:microsoft.com/office/officeart/2005/8/layout/hList6"/>
    <dgm:cxn modelId="{5CDE4130-818A-409B-B950-EBF14488EF67}" srcId="{954324FC-FC48-4AD3-9AF1-1FFAF03C0F99}" destId="{BEA3748F-F340-4916-904A-064FADF24357}" srcOrd="1" destOrd="0" parTransId="{0FBAE9D1-EB26-403A-A2C9-7AB4E9796C75}" sibTransId="{460D59C3-E52E-4E6B-86C4-76E568F263A1}"/>
    <dgm:cxn modelId="{B0C40217-389C-40CE-9D08-CAEC0666DACE}" srcId="{954324FC-FC48-4AD3-9AF1-1FFAF03C0F99}" destId="{18C62E62-D3F2-4F7C-AAF2-57D3AEDA5031}" srcOrd="0" destOrd="0" parTransId="{C390DE50-CA63-4D37-926F-96E0A84674C1}" sibTransId="{F477B65E-CC29-4D89-B40E-97CC6A3F1E1C}"/>
    <dgm:cxn modelId="{CE3E255A-1045-4C90-B08E-53153E933D28}" type="presOf" srcId="{954324FC-FC48-4AD3-9AF1-1FFAF03C0F99}" destId="{757D2970-6F18-46C0-BF57-781411225382}" srcOrd="0" destOrd="0" presId="urn:microsoft.com/office/officeart/2005/8/layout/hList6"/>
    <dgm:cxn modelId="{562BD889-8BC2-438F-B186-0D4AED306EE2}" srcId="{954324FC-FC48-4AD3-9AF1-1FFAF03C0F99}" destId="{661B183B-3F86-4B0C-B9BA-343B37436660}" srcOrd="2" destOrd="0" parTransId="{F167F852-2674-4B9F-B29F-33720AD98972}" sibTransId="{72A2A451-6D33-4F6A-8C32-5AFDDD7A509D}"/>
    <dgm:cxn modelId="{A48BA57F-EDEB-41B0-9BC8-2F4924B1B862}" type="presOf" srcId="{BEA3748F-F340-4916-904A-064FADF24357}" destId="{9755E1A1-16C7-4D4B-8151-DC1477281334}" srcOrd="0" destOrd="0" presId="urn:microsoft.com/office/officeart/2005/8/layout/hList6"/>
    <dgm:cxn modelId="{05D2ADF6-C883-47E8-ADD5-DCE19BC29193}" type="presParOf" srcId="{757D2970-6F18-46C0-BF57-781411225382}" destId="{D50ADA78-0ADD-4D1D-8D28-EA613FFC2CE3}" srcOrd="0" destOrd="0" presId="urn:microsoft.com/office/officeart/2005/8/layout/hList6"/>
    <dgm:cxn modelId="{CB17DADA-8AEF-4AB7-9814-B56EBE7DCF68}" type="presParOf" srcId="{757D2970-6F18-46C0-BF57-781411225382}" destId="{7F58146D-A9E3-4F25-B8F9-6174B42E6715}" srcOrd="1" destOrd="0" presId="urn:microsoft.com/office/officeart/2005/8/layout/hList6"/>
    <dgm:cxn modelId="{D3836CF0-1C4F-44BD-B9CE-0F4488FB2AFE}" type="presParOf" srcId="{757D2970-6F18-46C0-BF57-781411225382}" destId="{9755E1A1-16C7-4D4B-8151-DC1477281334}" srcOrd="2" destOrd="0" presId="urn:microsoft.com/office/officeart/2005/8/layout/hList6"/>
    <dgm:cxn modelId="{D41AF5D6-3C41-43D9-96A1-275CC52621C9}" type="presParOf" srcId="{757D2970-6F18-46C0-BF57-781411225382}" destId="{8AE1EDD7-E193-478A-949B-86627FF777AF}" srcOrd="3" destOrd="0" presId="urn:microsoft.com/office/officeart/2005/8/layout/hList6"/>
    <dgm:cxn modelId="{8BB41B11-59E5-4FA9-B07A-77047B434527}" type="presParOf" srcId="{757D2970-6F18-46C0-BF57-781411225382}" destId="{20EF66F4-5014-4A50-A1E3-1485ED1600FD}" srcOrd="4" destOrd="0" presId="urn:microsoft.com/office/officeart/2005/8/layout/hList6"/>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1316D-C7CF-4396-9081-9494ED32DE67}">
      <dsp:nvSpPr>
        <dsp:cNvPr id="0" name=""/>
        <dsp:cNvSpPr/>
      </dsp:nvSpPr>
      <dsp:spPr>
        <a:xfrm>
          <a:off x="0" y="0"/>
          <a:ext cx="3416300" cy="3416300"/>
        </a:xfrm>
        <a:prstGeom prst="pie">
          <a:avLst>
            <a:gd name="adj1" fmla="val 5400000"/>
            <a:gd name="adj2" fmla="val 16200000"/>
          </a:avLst>
        </a:prstGeom>
        <a:solidFill>
          <a:schemeClr val="accent5">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D4A53A5-AC85-4437-8E80-AB3C191A6DC1}">
      <dsp:nvSpPr>
        <dsp:cNvPr id="0" name=""/>
        <dsp:cNvSpPr/>
      </dsp:nvSpPr>
      <dsp:spPr>
        <a:xfrm>
          <a:off x="1708150" y="0"/>
          <a:ext cx="7053263" cy="34163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My experience as the Manager of Talent Acquisition for a restaurant chain has provided me with valuable insight into the competition for good employees that exists within the hospitality business. </a:t>
          </a:r>
        </a:p>
      </dsp:txBody>
      <dsp:txXfrm>
        <a:off x="1708150" y="0"/>
        <a:ext cx="7053263" cy="1024892"/>
      </dsp:txXfrm>
    </dsp:sp>
    <dsp:sp modelId="{2CFC31D6-EA2F-43AC-BC50-2C80AF8D2F3C}">
      <dsp:nvSpPr>
        <dsp:cNvPr id="0" name=""/>
        <dsp:cNvSpPr/>
      </dsp:nvSpPr>
      <dsp:spPr>
        <a:xfrm>
          <a:off x="597853" y="1024892"/>
          <a:ext cx="2220592" cy="2220592"/>
        </a:xfrm>
        <a:prstGeom prst="pie">
          <a:avLst>
            <a:gd name="adj1" fmla="val 5400000"/>
            <a:gd name="adj2" fmla="val 16200000"/>
          </a:avLst>
        </a:prstGeom>
        <a:solidFill>
          <a:schemeClr val="accent5">
            <a:hueOff val="-1313969"/>
            <a:satOff val="-8924"/>
            <a:lumOff val="-3726"/>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6FA5E91-3FF3-47C7-B160-365E8A6D48F7}">
      <dsp:nvSpPr>
        <dsp:cNvPr id="0" name=""/>
        <dsp:cNvSpPr/>
      </dsp:nvSpPr>
      <dsp:spPr>
        <a:xfrm>
          <a:off x="1708150" y="1195707"/>
          <a:ext cx="7053263" cy="2220592"/>
        </a:xfrm>
        <a:prstGeom prst="rect">
          <a:avLst/>
        </a:prstGeom>
        <a:solidFill>
          <a:schemeClr val="lt1">
            <a:alpha val="90000"/>
            <a:hueOff val="0"/>
            <a:satOff val="0"/>
            <a:lumOff val="0"/>
            <a:alphaOff val="0"/>
          </a:schemeClr>
        </a:solidFill>
        <a:ln w="19050" cap="rnd" cmpd="sng" algn="ctr">
          <a:solidFill>
            <a:schemeClr val="accent5">
              <a:hueOff val="-1313969"/>
              <a:satOff val="-8924"/>
              <a:lumOff val="-372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In light of recent industry statistics that indicate a drop in business confidence due to staffing shortages, I have developed six talent acquisition strategies and four incentive approaches to entice eligible persons to engage in restaurant operations, which encompass both casual and fine dining.</a:t>
          </a:r>
        </a:p>
      </dsp:txBody>
      <dsp:txXfrm>
        <a:off x="1708150" y="1195707"/>
        <a:ext cx="7053263" cy="1024888"/>
      </dsp:txXfrm>
    </dsp:sp>
    <dsp:sp modelId="{E375B605-DD4B-48BF-BDF8-0F591C963674}">
      <dsp:nvSpPr>
        <dsp:cNvPr id="0" name=""/>
        <dsp:cNvSpPr/>
      </dsp:nvSpPr>
      <dsp:spPr>
        <a:xfrm>
          <a:off x="1195705" y="2049781"/>
          <a:ext cx="1024888" cy="1024888"/>
        </a:xfrm>
        <a:prstGeom prst="pie">
          <a:avLst>
            <a:gd name="adj1" fmla="val 5400000"/>
            <a:gd name="adj2" fmla="val 16200000"/>
          </a:avLst>
        </a:prstGeom>
        <a:solidFill>
          <a:schemeClr val="accent5">
            <a:hueOff val="-2627937"/>
            <a:satOff val="-17848"/>
            <a:lumOff val="-7451"/>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C3D6639-A4FB-475C-B360-61E8A2AAE961}">
      <dsp:nvSpPr>
        <dsp:cNvPr id="0" name=""/>
        <dsp:cNvSpPr/>
      </dsp:nvSpPr>
      <dsp:spPr>
        <a:xfrm>
          <a:off x="1708150" y="2319351"/>
          <a:ext cx="7053263" cy="1096948"/>
        </a:xfrm>
        <a:prstGeom prst="rect">
          <a:avLst/>
        </a:prstGeom>
        <a:solidFill>
          <a:schemeClr val="lt1">
            <a:alpha val="90000"/>
            <a:hueOff val="0"/>
            <a:satOff val="0"/>
            <a:lumOff val="0"/>
            <a:alphaOff val="0"/>
          </a:schemeClr>
        </a:solidFill>
        <a:ln w="19050" cap="rnd" cmpd="sng" algn="ctr">
          <a:solidFill>
            <a:schemeClr val="accent5">
              <a:hueOff val="-2627937"/>
              <a:satOff val="-17848"/>
              <a:lumOff val="-74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These strategies are intended to entice persons to engage in restaurant operations by offering financial incentives.</a:t>
          </a:r>
        </a:p>
      </dsp:txBody>
      <dsp:txXfrm>
        <a:off x="1708150" y="2319351"/>
        <a:ext cx="7053263" cy="1096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C0E71-16EB-4132-B7CE-BC4B748DA72E}">
      <dsp:nvSpPr>
        <dsp:cNvPr id="0" name=""/>
        <dsp:cNvSpPr/>
      </dsp:nvSpPr>
      <dsp:spPr>
        <a:xfrm rot="10800000">
          <a:off x="188250" y="417"/>
          <a:ext cx="10301958" cy="1517984"/>
        </a:xfrm>
        <a:prstGeom prst="homePlat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69389" tIns="53340" rIns="99568" bIns="53340" numCol="1" spcCol="1270" anchor="t" anchorCtr="0">
          <a:noAutofit/>
        </a:bodyPr>
        <a:lstStyle/>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r>
            <a:rPr lang="en-US" sz="1400" kern="1200" dirty="0"/>
            <a:t>It is essential for any company that wants to have the right people in the right positions, working with the appropriate tools, and meeting the right goals to engage in what is known as "talent acquisition," which refers to the process of attracting and recruiting the most qualified candidates for open positions.</a:t>
          </a:r>
          <a:endParaRPr lang="en-US" kern="1200" dirty="0"/>
        </a:p>
        <a:p>
          <a:pPr marL="114300" lvl="1" indent="-114300" algn="l" defTabSz="622300">
            <a:lnSpc>
              <a:spcPct val="90000"/>
            </a:lnSpc>
            <a:spcBef>
              <a:spcPct val="0"/>
            </a:spcBef>
            <a:spcAft>
              <a:spcPct val="15000"/>
            </a:spcAft>
            <a:buChar char="•"/>
          </a:pPr>
          <a:endParaRPr lang="en-US" sz="1400" kern="1200" dirty="0"/>
        </a:p>
      </dsp:txBody>
      <dsp:txXfrm rot="10800000">
        <a:off x="567746" y="417"/>
        <a:ext cx="9922462" cy="1517984"/>
      </dsp:txXfrm>
    </dsp:sp>
    <dsp:sp modelId="{B7761F86-042B-4CD8-86DF-36430BC4CAB9}">
      <dsp:nvSpPr>
        <dsp:cNvPr id="0" name=""/>
        <dsp:cNvSpPr/>
      </dsp:nvSpPr>
      <dsp:spPr>
        <a:xfrm flipH="1">
          <a:off x="14944" y="74745"/>
          <a:ext cx="1261399" cy="1342429"/>
        </a:xfrm>
        <a:prstGeom prst="ellipse">
          <a:avLst/>
        </a:prstGeom>
        <a:solidFill>
          <a:schemeClr val="accent3">
            <a:tint val="5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6F2CE4EF-73FF-472C-90DE-FC5CB69ABA6E}">
      <dsp:nvSpPr>
        <dsp:cNvPr id="0" name=""/>
        <dsp:cNvSpPr/>
      </dsp:nvSpPr>
      <dsp:spPr>
        <a:xfrm rot="10800000">
          <a:off x="268917" y="1897898"/>
          <a:ext cx="10409541" cy="1517984"/>
        </a:xfrm>
        <a:prstGeom prst="homePlat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69389" tIns="68580" rIns="128016" bIns="68580" numCol="1" spcCol="1270" anchor="t" anchorCtr="0">
          <a:noAutofit/>
        </a:bodyPr>
        <a:lstStyle/>
        <a:p>
          <a:pPr marL="0" lvl="0" indent="0" algn="l" defTabSz="800100">
            <a:lnSpc>
              <a:spcPct val="90000"/>
            </a:lnSpc>
            <a:spcBef>
              <a:spcPct val="0"/>
            </a:spcBef>
            <a:spcAft>
              <a:spcPct val="35000"/>
            </a:spcAft>
            <a:buNone/>
          </a:pPr>
          <a:endParaRPr lang="en-US" sz="1800" kern="1200" dirty="0"/>
        </a:p>
        <a:p>
          <a:pPr marL="114300" lvl="1" indent="-114300" algn="l" defTabSz="622300">
            <a:lnSpc>
              <a:spcPct val="90000"/>
            </a:lnSpc>
            <a:spcBef>
              <a:spcPct val="0"/>
            </a:spcBef>
            <a:spcAft>
              <a:spcPct val="15000"/>
            </a:spcAft>
            <a:buChar char="•"/>
          </a:pPr>
          <a:r>
            <a:rPr lang="en-US" sz="1400" kern="1200" dirty="0"/>
            <a:t>Companies are always vying with one another for the best employees. Companies that can't afford to hire top talent are increasingly focusing on developing their own employees. Human resource managers all throughout the world rank leadership training and the cultivation of future leaders among their top two priorities. According to a SHRM report, "enhancing leadership development" was HR's top goal in 2007, and it is projected to be HR's top priority through 2015.(</a:t>
          </a:r>
          <a:r>
            <a:rPr lang="en-US" sz="1400" kern="1200" dirty="0" err="1"/>
            <a:t>Gusain</a:t>
          </a:r>
          <a:r>
            <a:rPr lang="en-US" sz="1400" kern="1200" dirty="0"/>
            <a:t> 2017)</a:t>
          </a:r>
        </a:p>
      </dsp:txBody>
      <dsp:txXfrm rot="10800000">
        <a:off x="648413" y="1897898"/>
        <a:ext cx="10030045" cy="1517984"/>
      </dsp:txXfrm>
    </dsp:sp>
    <dsp:sp modelId="{B572D0B9-E21B-411A-A40D-E42900550140}">
      <dsp:nvSpPr>
        <dsp:cNvPr id="0" name=""/>
        <dsp:cNvSpPr/>
      </dsp:nvSpPr>
      <dsp:spPr>
        <a:xfrm>
          <a:off x="335049" y="1928159"/>
          <a:ext cx="943913" cy="1430564"/>
        </a:xfrm>
        <a:prstGeom prst="ellipse">
          <a:avLst/>
        </a:prstGeom>
        <a:solidFill>
          <a:schemeClr val="accent3">
            <a:tint val="5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4C5C1-2CBD-44A3-8A18-6A0407F5F77E}">
      <dsp:nvSpPr>
        <dsp:cNvPr id="0" name=""/>
        <dsp:cNvSpPr/>
      </dsp:nvSpPr>
      <dsp:spPr>
        <a:xfrm rot="5400000">
          <a:off x="-277741" y="279450"/>
          <a:ext cx="1851607" cy="1296125"/>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rot="-5400000">
        <a:off x="1" y="649772"/>
        <a:ext cx="1296125" cy="555482"/>
      </dsp:txXfrm>
    </dsp:sp>
    <dsp:sp modelId="{1665CDEF-4C06-4372-8450-5CA12A892DB7}">
      <dsp:nvSpPr>
        <dsp:cNvPr id="0" name=""/>
        <dsp:cNvSpPr/>
      </dsp:nvSpPr>
      <dsp:spPr>
        <a:xfrm rot="5400000">
          <a:off x="5042246" y="-3744411"/>
          <a:ext cx="1203545" cy="8695786"/>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 company needs to have the appropriate people working for it in order to put its business strategy into action and remain competitive in today's global economy.</a:t>
          </a:r>
        </a:p>
      </dsp:txBody>
      <dsp:txXfrm rot="-5400000">
        <a:off x="1296126" y="60461"/>
        <a:ext cx="8637034" cy="1086041"/>
      </dsp:txXfrm>
    </dsp:sp>
    <dsp:sp modelId="{AACFAE3A-28A9-4C75-A2AF-530BE1B403B4}">
      <dsp:nvSpPr>
        <dsp:cNvPr id="0" name=""/>
        <dsp:cNvSpPr/>
      </dsp:nvSpPr>
      <dsp:spPr>
        <a:xfrm rot="5400000">
          <a:off x="-277741" y="1840723"/>
          <a:ext cx="1851607" cy="1296125"/>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rot="-5400000">
        <a:off x="1" y="2211045"/>
        <a:ext cx="1296125" cy="555482"/>
      </dsp:txXfrm>
    </dsp:sp>
    <dsp:sp modelId="{5FB14E1E-3DFE-4303-BC3C-21CE0FDC8139}">
      <dsp:nvSpPr>
        <dsp:cNvPr id="0" name=""/>
        <dsp:cNvSpPr/>
      </dsp:nvSpPr>
      <dsp:spPr>
        <a:xfrm rot="5400000">
          <a:off x="5042246" y="-2183137"/>
          <a:ext cx="1203545" cy="8695786"/>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Ineffective hires can have a significant influence on a company's bottom line, but innovative hiring practices have a greater chance of producing positive results in the long run.(</a:t>
          </a:r>
          <a:r>
            <a:rPr lang="en-US" sz="2000" kern="1200" dirty="0" err="1"/>
            <a:t>Gusain</a:t>
          </a:r>
          <a:r>
            <a:rPr lang="en-US" sz="2000" kern="1200" dirty="0"/>
            <a:t> 2017)</a:t>
          </a:r>
        </a:p>
      </dsp:txBody>
      <dsp:txXfrm rot="-5400000">
        <a:off x="1296126" y="1621735"/>
        <a:ext cx="8637034" cy="10860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FDA4A-9490-4B97-B708-935252925027}">
      <dsp:nvSpPr>
        <dsp:cNvPr id="0" name=""/>
        <dsp:cNvSpPr/>
      </dsp:nvSpPr>
      <dsp:spPr>
        <a:xfrm>
          <a:off x="3857"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28216-B13A-49A6-A418-8FE97BD7F233}">
      <dsp:nvSpPr>
        <dsp:cNvPr id="0" name=""/>
        <dsp:cNvSpPr/>
      </dsp:nvSpPr>
      <dsp:spPr>
        <a:xfrm rot="17700000">
          <a:off x="554002"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Social media recruitment</a:t>
          </a:r>
        </a:p>
      </dsp:txBody>
      <dsp:txXfrm>
        <a:off x="554002" y="635139"/>
        <a:ext cx="1940914" cy="935370"/>
      </dsp:txXfrm>
    </dsp:sp>
    <dsp:sp modelId="{16B7C716-9F9E-433B-B025-5BE6D9EF4F9E}">
      <dsp:nvSpPr>
        <dsp:cNvPr id="0" name=""/>
        <dsp:cNvSpPr/>
      </dsp:nvSpPr>
      <dsp:spPr>
        <a:xfrm>
          <a:off x="1682923"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757788-2914-4114-81C7-5CB9A671C77A}">
      <dsp:nvSpPr>
        <dsp:cNvPr id="0" name=""/>
        <dsp:cNvSpPr/>
      </dsp:nvSpPr>
      <dsp:spPr>
        <a:xfrm rot="17700000">
          <a:off x="2233068"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Employee referral programs</a:t>
          </a:r>
        </a:p>
      </dsp:txBody>
      <dsp:txXfrm>
        <a:off x="2233068" y="635139"/>
        <a:ext cx="1940914" cy="935370"/>
      </dsp:txXfrm>
    </dsp:sp>
    <dsp:sp modelId="{D28D76CB-6D92-4C7B-BFBE-9B61F4CAA10F}">
      <dsp:nvSpPr>
        <dsp:cNvPr id="0" name=""/>
        <dsp:cNvSpPr/>
      </dsp:nvSpPr>
      <dsp:spPr>
        <a:xfrm>
          <a:off x="3361989"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EB3393-63BD-4421-BD0B-56D2BE2A9EC5}">
      <dsp:nvSpPr>
        <dsp:cNvPr id="0" name=""/>
        <dsp:cNvSpPr/>
      </dsp:nvSpPr>
      <dsp:spPr>
        <a:xfrm rot="17700000">
          <a:off x="3912134"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Internship programs</a:t>
          </a:r>
        </a:p>
      </dsp:txBody>
      <dsp:txXfrm>
        <a:off x="3912134" y="635139"/>
        <a:ext cx="1940914" cy="935370"/>
      </dsp:txXfrm>
    </dsp:sp>
    <dsp:sp modelId="{BFFDCB34-E04A-4C7B-B6EE-2853650A0C9E}">
      <dsp:nvSpPr>
        <dsp:cNvPr id="0" name=""/>
        <dsp:cNvSpPr/>
      </dsp:nvSpPr>
      <dsp:spPr>
        <a:xfrm>
          <a:off x="5041055"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0308F5-3E5D-49F3-B623-97610441366F}">
      <dsp:nvSpPr>
        <dsp:cNvPr id="0" name=""/>
        <dsp:cNvSpPr/>
      </dsp:nvSpPr>
      <dsp:spPr>
        <a:xfrm rot="17700000">
          <a:off x="5591200"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Job fairs</a:t>
          </a:r>
        </a:p>
      </dsp:txBody>
      <dsp:txXfrm>
        <a:off x="5591200" y="635139"/>
        <a:ext cx="1940914" cy="935370"/>
      </dsp:txXfrm>
    </dsp:sp>
    <dsp:sp modelId="{13B1272F-B6A3-4D3E-AFF6-1AFFAAADA2B2}">
      <dsp:nvSpPr>
        <dsp:cNvPr id="0" name=""/>
        <dsp:cNvSpPr/>
      </dsp:nvSpPr>
      <dsp:spPr>
        <a:xfrm>
          <a:off x="6720122"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F33EC-9133-4D74-9641-0A2D25543FE8}">
      <dsp:nvSpPr>
        <dsp:cNvPr id="0" name=""/>
        <dsp:cNvSpPr/>
      </dsp:nvSpPr>
      <dsp:spPr>
        <a:xfrm rot="17700000">
          <a:off x="7270266"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Talent pipelining</a:t>
          </a:r>
        </a:p>
      </dsp:txBody>
      <dsp:txXfrm>
        <a:off x="7270266" y="635139"/>
        <a:ext cx="1940914" cy="935370"/>
      </dsp:txXfrm>
    </dsp:sp>
    <dsp:sp modelId="{CA6B0502-B172-4921-900C-DE8794EEE79D}">
      <dsp:nvSpPr>
        <dsp:cNvPr id="0" name=""/>
        <dsp:cNvSpPr/>
      </dsp:nvSpPr>
      <dsp:spPr>
        <a:xfrm>
          <a:off x="8399188" y="1907947"/>
          <a:ext cx="1561335" cy="1561335"/>
        </a:xfrm>
        <a:prstGeom prst="donut">
          <a:avLst>
            <a:gd name="adj" fmla="val 2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E23456-92BE-4CC4-B4ED-4115D332534E}">
      <dsp:nvSpPr>
        <dsp:cNvPr id="0" name=""/>
        <dsp:cNvSpPr/>
      </dsp:nvSpPr>
      <dsp:spPr>
        <a:xfrm rot="17700000">
          <a:off x="8949332" y="635139"/>
          <a:ext cx="1940914" cy="935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t>Partnership with hospitality schools</a:t>
          </a:r>
        </a:p>
        <a:p>
          <a:pPr marL="0" lvl="0" indent="0" algn="l" defTabSz="755650">
            <a:lnSpc>
              <a:spcPct val="90000"/>
            </a:lnSpc>
            <a:spcBef>
              <a:spcPct val="0"/>
            </a:spcBef>
            <a:spcAft>
              <a:spcPct val="35000"/>
            </a:spcAft>
            <a:buNone/>
          </a:pPr>
          <a:endParaRPr lang="en-US" sz="1700" kern="1200" dirty="0"/>
        </a:p>
      </dsp:txBody>
      <dsp:txXfrm>
        <a:off x="8949332" y="635139"/>
        <a:ext cx="1940914" cy="9353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42F72-2F4E-48B2-9F4D-8297A47EAE1A}">
      <dsp:nvSpPr>
        <dsp:cNvPr id="0" name=""/>
        <dsp:cNvSpPr/>
      </dsp:nvSpPr>
      <dsp:spPr>
        <a:xfrm>
          <a:off x="0" y="1714112"/>
          <a:ext cx="4824412" cy="112464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We may advertise our restaurant's name and highlight what makes us stand out to the public in this way thanks to these channels.</a:t>
          </a:r>
        </a:p>
      </dsp:txBody>
      <dsp:txXfrm>
        <a:off x="0" y="1714112"/>
        <a:ext cx="4824412" cy="1124643"/>
      </dsp:txXfrm>
    </dsp:sp>
    <dsp:sp modelId="{30D28A95-63CA-4B1F-B57F-4D0F5B5038C4}">
      <dsp:nvSpPr>
        <dsp:cNvPr id="0" name=""/>
        <dsp:cNvSpPr/>
      </dsp:nvSpPr>
      <dsp:spPr>
        <a:xfrm rot="10800000">
          <a:off x="0" y="1280"/>
          <a:ext cx="4824412" cy="1729701"/>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Social media platforms such as LinkedIn, Facebook, and Instagram can be utilised effectively to reach out to potential new employees. </a:t>
          </a:r>
        </a:p>
      </dsp:txBody>
      <dsp:txXfrm rot="10800000">
        <a:off x="0" y="1280"/>
        <a:ext cx="4824412" cy="11239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07012-8E82-499C-B54B-93ABF4A653B2}">
      <dsp:nvSpPr>
        <dsp:cNvPr id="0" name=""/>
        <dsp:cNvSpPr/>
      </dsp:nvSpPr>
      <dsp:spPr>
        <a:xfrm>
          <a:off x="0" y="1714112"/>
          <a:ext cx="4824412" cy="1124643"/>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endParaRPr lang="en-US" sz="1500" kern="1200" dirty="0"/>
        </a:p>
      </dsp:txBody>
      <dsp:txXfrm>
        <a:off x="0" y="1714112"/>
        <a:ext cx="4824412" cy="607307"/>
      </dsp:txXfrm>
    </dsp:sp>
    <dsp:sp modelId="{72374A4B-9F0A-4EE4-B8D7-651485314550}">
      <dsp:nvSpPr>
        <dsp:cNvPr id="0" name=""/>
        <dsp:cNvSpPr/>
      </dsp:nvSpPr>
      <dsp:spPr>
        <a:xfrm>
          <a:off x="0" y="2298927"/>
          <a:ext cx="4824412" cy="517336"/>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US" sz="1100" kern="1200" dirty="0"/>
            <a:t>The use of this method also results in increased levels of enthusiasm and loyalty among employees.(</a:t>
          </a:r>
          <a:r>
            <a:rPr lang="en-US" sz="1100" kern="1200" dirty="0" err="1"/>
            <a:t>Mawlawi</a:t>
          </a:r>
          <a:r>
            <a:rPr lang="en-US" sz="1100" kern="1200" dirty="0"/>
            <a:t> &amp; </a:t>
          </a:r>
          <a:r>
            <a:rPr lang="en-US" sz="1100" kern="1200" dirty="0" err="1"/>
            <a:t>Fawal</a:t>
          </a:r>
          <a:r>
            <a:rPr lang="en-US" sz="1100" kern="1200" dirty="0"/>
            <a:t> 2018)</a:t>
          </a:r>
        </a:p>
      </dsp:txBody>
      <dsp:txXfrm>
        <a:off x="0" y="2298927"/>
        <a:ext cx="4824412" cy="517336"/>
      </dsp:txXfrm>
    </dsp:sp>
    <dsp:sp modelId="{85CD6BF8-A16F-49D0-9940-371E3514328C}">
      <dsp:nvSpPr>
        <dsp:cNvPr id="0" name=""/>
        <dsp:cNvSpPr/>
      </dsp:nvSpPr>
      <dsp:spPr>
        <a:xfrm rot="10800000">
          <a:off x="0" y="1280"/>
          <a:ext cx="4824412" cy="1729701"/>
        </a:xfrm>
        <a:prstGeom prst="upArrowCallou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By providing incentives to current employees who recommend new prospects, a business can attract top talent in a manner that is both efficient and cost-effective. </a:t>
          </a:r>
        </a:p>
      </dsp:txBody>
      <dsp:txXfrm rot="10800000">
        <a:off x="0" y="1280"/>
        <a:ext cx="4824412" cy="11239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8F4F1-D8D3-4199-BC61-985407396F1E}">
      <dsp:nvSpPr>
        <dsp:cNvPr id="0" name=""/>
        <dsp:cNvSpPr/>
      </dsp:nvSpPr>
      <dsp:spPr>
        <a:xfrm>
          <a:off x="356618" y="0"/>
          <a:ext cx="3514196" cy="3514196"/>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A50014-4F42-41D7-B65C-2127BD188ABD}">
      <dsp:nvSpPr>
        <dsp:cNvPr id="0" name=""/>
        <dsp:cNvSpPr/>
      </dsp:nvSpPr>
      <dsp:spPr>
        <a:xfrm>
          <a:off x="2113716" y="351762"/>
          <a:ext cx="2284227" cy="124918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kern="1200" dirty="0"/>
            <a:t>Internships are an excellent way to discover new talent and develop it further. </a:t>
          </a:r>
        </a:p>
      </dsp:txBody>
      <dsp:txXfrm>
        <a:off x="2174696" y="412742"/>
        <a:ext cx="2162267" cy="1127226"/>
      </dsp:txXfrm>
    </dsp:sp>
    <dsp:sp modelId="{536139BA-ECC1-45B4-835C-1514F3DDD4EB}">
      <dsp:nvSpPr>
        <dsp:cNvPr id="0" name=""/>
        <dsp:cNvSpPr/>
      </dsp:nvSpPr>
      <dsp:spPr>
        <a:xfrm>
          <a:off x="2113716" y="1757097"/>
          <a:ext cx="2284227" cy="124918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t>We will be able to provide students and recent graduates with the opportunity to obtain experience working in real-world settings if we implement this strategy.</a:t>
          </a:r>
        </a:p>
      </dsp:txBody>
      <dsp:txXfrm>
        <a:off x="2174696" y="1818077"/>
        <a:ext cx="2162267" cy="11272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66B90-4E56-4EAA-A128-C769C99FD861}">
      <dsp:nvSpPr>
        <dsp:cNvPr id="0" name=""/>
        <dsp:cNvSpPr/>
      </dsp:nvSpPr>
      <dsp:spPr>
        <a:xfrm>
          <a:off x="261130" y="0"/>
          <a:ext cx="3364224" cy="3364224"/>
        </a:xfrm>
        <a:prstGeom prst="triangl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2254B9-6F10-4305-8EBE-397422BC5C90}">
      <dsp:nvSpPr>
        <dsp:cNvPr id="0" name=""/>
        <dsp:cNvSpPr/>
      </dsp:nvSpPr>
      <dsp:spPr>
        <a:xfrm>
          <a:off x="1943242" y="336750"/>
          <a:ext cx="2186745" cy="119587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US" sz="1200" kern="1200" dirty="0"/>
            <a:t>Visibility at job fairs provides us with the opportunity to meet new people who could be interested in working for us and also acts as a fantastic platform from which to build our professional network. </a:t>
          </a:r>
        </a:p>
      </dsp:txBody>
      <dsp:txXfrm>
        <a:off x="2001620" y="395128"/>
        <a:ext cx="2069989" cy="1079120"/>
      </dsp:txXfrm>
    </dsp:sp>
    <dsp:sp modelId="{C09534FC-1FED-4D72-B498-290AF34EF564}">
      <dsp:nvSpPr>
        <dsp:cNvPr id="0" name=""/>
        <dsp:cNvSpPr/>
      </dsp:nvSpPr>
      <dsp:spPr>
        <a:xfrm>
          <a:off x="1943242" y="1682112"/>
          <a:ext cx="2186745" cy="1195876"/>
        </a:xfrm>
        <a:prstGeom prst="round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US" sz="1100" kern="1200" dirty="0"/>
            <a:t>With the help of this platform, we will be able to present to the rest of the world the values and principles that guide our organisation.(Bhati 2011)</a:t>
          </a:r>
        </a:p>
      </dsp:txBody>
      <dsp:txXfrm>
        <a:off x="2001620" y="1740490"/>
        <a:ext cx="2069989" cy="10791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8BEDD-B062-4CF4-8257-FE6972BC21F8}">
      <dsp:nvSpPr>
        <dsp:cNvPr id="0" name=""/>
        <dsp:cNvSpPr/>
      </dsp:nvSpPr>
      <dsp:spPr>
        <a:xfrm rot="10800000">
          <a:off x="1116646" y="1575"/>
          <a:ext cx="3208234" cy="1234229"/>
        </a:xfrm>
        <a:prstGeom prst="homePlate">
          <a:avLst/>
        </a:prstGeom>
        <a:solidFill>
          <a:schemeClr val="accent2">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44261" tIns="49530" rIns="92456" bIns="49530" numCol="1" spcCol="1270" anchor="ctr" anchorCtr="0">
          <a:noAutofit/>
        </a:bodyPr>
        <a:lstStyle/>
        <a:p>
          <a:pPr marL="0" lvl="0" indent="0" algn="ctr" defTabSz="577850">
            <a:lnSpc>
              <a:spcPct val="90000"/>
            </a:lnSpc>
            <a:spcBef>
              <a:spcPct val="0"/>
            </a:spcBef>
            <a:spcAft>
              <a:spcPct val="35000"/>
            </a:spcAft>
            <a:buNone/>
          </a:pPr>
          <a:r>
            <a:rPr lang="en-US" sz="1300" kern="1200" dirty="0"/>
            <a:t>Getting to know potential new workers is an important part of recruiting before a position becomes available. </a:t>
          </a:r>
        </a:p>
      </dsp:txBody>
      <dsp:txXfrm rot="10800000">
        <a:off x="1425203" y="1575"/>
        <a:ext cx="2899677" cy="1234229"/>
      </dsp:txXfrm>
    </dsp:sp>
    <dsp:sp modelId="{7D69C61A-2129-463F-B488-E6FD5AFB70A5}">
      <dsp:nvSpPr>
        <dsp:cNvPr id="0" name=""/>
        <dsp:cNvSpPr/>
      </dsp:nvSpPr>
      <dsp:spPr>
        <a:xfrm>
          <a:off x="499531" y="1575"/>
          <a:ext cx="1234229" cy="1234229"/>
        </a:xfrm>
        <a:prstGeom prst="ellipse">
          <a:avLst/>
        </a:prstGeom>
        <a:solidFill>
          <a:schemeClr val="accent2">
            <a:tint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E7ACD653-41D4-4C35-9267-4944D6BC8868}">
      <dsp:nvSpPr>
        <dsp:cNvPr id="0" name=""/>
        <dsp:cNvSpPr/>
      </dsp:nvSpPr>
      <dsp:spPr>
        <a:xfrm rot="10800000">
          <a:off x="1116646" y="1604231"/>
          <a:ext cx="3208234" cy="1234229"/>
        </a:xfrm>
        <a:prstGeom prst="homePlate">
          <a:avLst/>
        </a:prstGeom>
        <a:solidFill>
          <a:schemeClr val="accent3">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44261" tIns="60960" rIns="113792" bIns="60960" numCol="1" spcCol="1270" anchor="t" anchorCtr="0">
          <a:noAutofit/>
        </a:bodyPr>
        <a:lstStyle/>
        <a:p>
          <a:pPr marL="0" lvl="0" indent="0" algn="l" defTabSz="755650">
            <a:lnSpc>
              <a:spcPct val="90000"/>
            </a:lnSpc>
            <a:spcBef>
              <a:spcPct val="0"/>
            </a:spcBef>
            <a:spcAft>
              <a:spcPct val="35000"/>
            </a:spcAft>
            <a:buNone/>
          </a:pPr>
          <a:endParaRPr lang="en-US" sz="1700" kern="1200" dirty="0"/>
        </a:p>
        <a:p>
          <a:pPr marL="171450" lvl="1" indent="-171450" algn="l" defTabSz="711200">
            <a:lnSpc>
              <a:spcPct val="90000"/>
            </a:lnSpc>
            <a:spcBef>
              <a:spcPct val="0"/>
            </a:spcBef>
            <a:spcAft>
              <a:spcPct val="15000"/>
            </a:spcAft>
            <a:buChar char="•"/>
          </a:pPr>
          <a:r>
            <a:rPr lang="en-US" sz="1600" kern="1200" dirty="0"/>
            <a:t>This is a preventative method that can be used to find talented persons and recruit their services.</a:t>
          </a:r>
        </a:p>
      </dsp:txBody>
      <dsp:txXfrm rot="10800000">
        <a:off x="1425203" y="1604231"/>
        <a:ext cx="2899677" cy="1234229"/>
      </dsp:txXfrm>
    </dsp:sp>
    <dsp:sp modelId="{9CD9B9D8-6362-4598-A557-000C6B03C596}">
      <dsp:nvSpPr>
        <dsp:cNvPr id="0" name=""/>
        <dsp:cNvSpPr/>
      </dsp:nvSpPr>
      <dsp:spPr>
        <a:xfrm>
          <a:off x="499531" y="1604231"/>
          <a:ext cx="1234229" cy="1234229"/>
        </a:xfrm>
        <a:prstGeom prst="ellipse">
          <a:avLst/>
        </a:prstGeom>
        <a:solidFill>
          <a:schemeClr val="accent3">
            <a:tint val="50000"/>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B7379-3B45-4083-A3BB-80754708BDEF}">
      <dsp:nvSpPr>
        <dsp:cNvPr id="0" name=""/>
        <dsp:cNvSpPr/>
      </dsp:nvSpPr>
      <dsp:spPr>
        <a:xfrm rot="10800000">
          <a:off x="1116646" y="1575"/>
          <a:ext cx="3208233" cy="1234229"/>
        </a:xfrm>
        <a:prstGeom prst="homePlat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4261" tIns="41910" rIns="78232" bIns="41910" numCol="1" spcCol="1270" anchor="ctr" anchorCtr="0">
          <a:noAutofit/>
        </a:bodyPr>
        <a:lstStyle/>
        <a:p>
          <a:pPr marL="0" lvl="0" indent="0" algn="ctr" defTabSz="488950">
            <a:lnSpc>
              <a:spcPct val="90000"/>
            </a:lnSpc>
            <a:spcBef>
              <a:spcPct val="0"/>
            </a:spcBef>
            <a:spcAft>
              <a:spcPct val="35000"/>
            </a:spcAft>
            <a:buNone/>
          </a:pPr>
          <a:r>
            <a:rPr lang="en-US" sz="1100" kern="1200" dirty="0"/>
            <a:t>Cooperation with Different Hospitality-Related Programs If you are looking for new young talent and want to recruit them, forming a collaboration with a hospitality programme could be an excellent option. </a:t>
          </a:r>
        </a:p>
      </dsp:txBody>
      <dsp:txXfrm rot="10800000">
        <a:off x="1425203" y="1575"/>
        <a:ext cx="2899676" cy="1234229"/>
      </dsp:txXfrm>
    </dsp:sp>
    <dsp:sp modelId="{8D340F4C-3067-4AD0-BB64-B9C11BFC5DDB}">
      <dsp:nvSpPr>
        <dsp:cNvPr id="0" name=""/>
        <dsp:cNvSpPr/>
      </dsp:nvSpPr>
      <dsp:spPr>
        <a:xfrm>
          <a:off x="499531" y="1575"/>
          <a:ext cx="1234229" cy="1234229"/>
        </a:xfrm>
        <a:prstGeom prst="ellipse">
          <a:avLst/>
        </a:prstGeom>
        <a:solidFill>
          <a:schemeClr val="dk2">
            <a:tint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17EA0A1-D808-41A9-BD9B-526C166D6151}">
      <dsp:nvSpPr>
        <dsp:cNvPr id="0" name=""/>
        <dsp:cNvSpPr/>
      </dsp:nvSpPr>
      <dsp:spPr>
        <a:xfrm rot="10800000">
          <a:off x="489452" y="1604231"/>
          <a:ext cx="4044492" cy="1234229"/>
        </a:xfrm>
        <a:prstGeom prst="homePlat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4261" tIns="60960" rIns="113792" bIns="60960" numCol="1" spcCol="1270" anchor="t" anchorCtr="0">
          <a:noAutofit/>
        </a:bodyPr>
        <a:lstStyle/>
        <a:p>
          <a:pPr marL="0" lvl="0" indent="0" algn="l" defTabSz="577850">
            <a:lnSpc>
              <a:spcPct val="90000"/>
            </a:lnSpc>
            <a:spcBef>
              <a:spcPct val="0"/>
            </a:spcBef>
            <a:spcAft>
              <a:spcPct val="35000"/>
            </a:spcAft>
            <a:buNone/>
          </a:pPr>
          <a:endParaRPr lang="en-US" sz="1300" kern="1200" dirty="0"/>
        </a:p>
        <a:p>
          <a:pPr marL="171450" lvl="1" indent="-171450" algn="l" defTabSz="711200">
            <a:lnSpc>
              <a:spcPct val="90000"/>
            </a:lnSpc>
            <a:spcBef>
              <a:spcPct val="0"/>
            </a:spcBef>
            <a:spcAft>
              <a:spcPct val="15000"/>
            </a:spcAft>
            <a:buChar char="•"/>
          </a:pPr>
          <a:r>
            <a:rPr lang="en-US" sz="1600" kern="1200" dirty="0"/>
            <a:t>By utilizing this tactic, we will be able to advertise our restaurant chain to a more sizable audience.(Singh &amp; Sharma 2014)</a:t>
          </a:r>
        </a:p>
      </dsp:txBody>
      <dsp:txXfrm rot="10800000">
        <a:off x="798009" y="1604231"/>
        <a:ext cx="3735935" cy="1234229"/>
      </dsp:txXfrm>
    </dsp:sp>
    <dsp:sp modelId="{E16FE4BE-8033-4E1B-8EA8-F468C24DA89B}">
      <dsp:nvSpPr>
        <dsp:cNvPr id="0" name=""/>
        <dsp:cNvSpPr/>
      </dsp:nvSpPr>
      <dsp:spPr>
        <a:xfrm>
          <a:off x="290467" y="1604231"/>
          <a:ext cx="1234229" cy="1234229"/>
        </a:xfrm>
        <a:prstGeom prst="ellipse">
          <a:avLst/>
        </a:prstGeom>
        <a:solidFill>
          <a:schemeClr val="dk2">
            <a:tint val="50000"/>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0ADA78-0ADD-4D1D-8D28-EA613FFC2CE3}">
      <dsp:nvSpPr>
        <dsp:cNvPr id="0" name=""/>
        <dsp:cNvSpPr/>
      </dsp:nvSpPr>
      <dsp:spPr>
        <a:xfrm rot="16200000">
          <a:off x="-613760" y="614901"/>
          <a:ext cx="4195762" cy="2965958"/>
        </a:xfrm>
        <a:prstGeom prst="flowChartManualOperation">
          <a:avLst/>
        </a:prstGeom>
        <a:gradFill rotWithShape="0">
          <a:gsLst>
            <a:gs pos="0">
              <a:schemeClr val="accent3">
                <a:hueOff val="0"/>
                <a:satOff val="0"/>
                <a:lumOff val="0"/>
                <a:alphaOff val="0"/>
                <a:tint val="64000"/>
                <a:lumMod val="118000"/>
              </a:schemeClr>
            </a:gs>
            <a:gs pos="100000">
              <a:schemeClr val="accent3">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0" tIns="0" rIns="109580" bIns="0" numCol="1" spcCol="1270" anchor="ctr" anchorCtr="0">
          <a:noAutofit/>
        </a:bodyPr>
        <a:lstStyle/>
        <a:p>
          <a:pPr marL="0" lvl="0" indent="0" algn="ctr" defTabSz="755650">
            <a:lnSpc>
              <a:spcPct val="90000"/>
            </a:lnSpc>
            <a:spcBef>
              <a:spcPct val="0"/>
            </a:spcBef>
            <a:spcAft>
              <a:spcPct val="35000"/>
            </a:spcAft>
            <a:buNone/>
          </a:pPr>
          <a:r>
            <a:rPr lang="en-US" sz="1700" kern="1200"/>
            <a:t>In today's competitive labour market, our restaurant chain needs to take the initiative to search for and hire the most qualified applicants.</a:t>
          </a:r>
        </a:p>
      </dsp:txBody>
      <dsp:txXfrm rot="5400000">
        <a:off x="1142" y="839151"/>
        <a:ext cx="2965958" cy="2517458"/>
      </dsp:txXfrm>
    </dsp:sp>
    <dsp:sp modelId="{9755E1A1-16C7-4D4B-8151-DC1477281334}">
      <dsp:nvSpPr>
        <dsp:cNvPr id="0" name=""/>
        <dsp:cNvSpPr/>
      </dsp:nvSpPr>
      <dsp:spPr>
        <a:xfrm rot="16200000">
          <a:off x="2574645" y="614901"/>
          <a:ext cx="4195762" cy="2965958"/>
        </a:xfrm>
        <a:prstGeom prst="flowChartManualOperation">
          <a:avLst/>
        </a:prstGeom>
        <a:gradFill rotWithShape="0">
          <a:gsLst>
            <a:gs pos="0">
              <a:schemeClr val="accent3">
                <a:hueOff val="0"/>
                <a:satOff val="0"/>
                <a:lumOff val="0"/>
                <a:alphaOff val="0"/>
                <a:tint val="64000"/>
                <a:lumMod val="118000"/>
              </a:schemeClr>
            </a:gs>
            <a:gs pos="100000">
              <a:schemeClr val="accent3">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0" tIns="0" rIns="109580" bIns="0" numCol="1" spcCol="1270" anchor="ctr" anchorCtr="0">
          <a:noAutofit/>
        </a:bodyPr>
        <a:lstStyle/>
        <a:p>
          <a:pPr marL="0" lvl="0" indent="0" algn="ctr" defTabSz="755650">
            <a:lnSpc>
              <a:spcPct val="90000"/>
            </a:lnSpc>
            <a:spcBef>
              <a:spcPct val="0"/>
            </a:spcBef>
            <a:spcAft>
              <a:spcPct val="35000"/>
            </a:spcAft>
            <a:buNone/>
          </a:pPr>
          <a:r>
            <a:rPr lang="en-US" sz="1700" kern="1200" dirty="0"/>
            <a:t>By utilizing a wide variety of talent acquisition techniques and incentive approaches, we may separate ourselves from the competition, attract and keep the best individuals, and enhance employee retention rates.</a:t>
          </a:r>
        </a:p>
      </dsp:txBody>
      <dsp:txXfrm rot="5400000">
        <a:off x="3189547" y="839151"/>
        <a:ext cx="2965958" cy="2517458"/>
      </dsp:txXfrm>
    </dsp:sp>
    <dsp:sp modelId="{20EF66F4-5014-4A50-A1E3-1485ED1600FD}">
      <dsp:nvSpPr>
        <dsp:cNvPr id="0" name=""/>
        <dsp:cNvSpPr/>
      </dsp:nvSpPr>
      <dsp:spPr>
        <a:xfrm rot="16200000">
          <a:off x="5763050" y="614901"/>
          <a:ext cx="4195762" cy="2965958"/>
        </a:xfrm>
        <a:prstGeom prst="flowChartManualOperation">
          <a:avLst/>
        </a:prstGeom>
        <a:gradFill rotWithShape="0">
          <a:gsLst>
            <a:gs pos="0">
              <a:schemeClr val="accent3">
                <a:hueOff val="0"/>
                <a:satOff val="0"/>
                <a:lumOff val="0"/>
                <a:alphaOff val="0"/>
                <a:tint val="64000"/>
                <a:lumMod val="118000"/>
              </a:schemeClr>
            </a:gs>
            <a:gs pos="100000">
              <a:schemeClr val="accent3">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7950" tIns="0" rIns="109580" bIns="0" numCol="1" spcCol="1270" anchor="ctr" anchorCtr="0">
          <a:noAutofit/>
        </a:bodyPr>
        <a:lstStyle/>
        <a:p>
          <a:pPr marL="0" lvl="0" indent="0" algn="ctr" defTabSz="755650">
            <a:lnSpc>
              <a:spcPct val="90000"/>
            </a:lnSpc>
            <a:spcBef>
              <a:spcPct val="0"/>
            </a:spcBef>
            <a:spcAft>
              <a:spcPct val="35000"/>
            </a:spcAft>
            <a:buNone/>
          </a:pPr>
          <a:r>
            <a:rPr lang="en-US" sz="1700" kern="1200"/>
            <a:t>By adhering to these practises, we will be able to maintain the trust of our clients and continue to serve them delectable meals.</a:t>
          </a:r>
        </a:p>
      </dsp:txBody>
      <dsp:txXfrm rot="5400000">
        <a:off x="6377952" y="839151"/>
        <a:ext cx="2965958" cy="2517458"/>
      </dsp:txXfrm>
    </dsp:sp>
  </dsp:spTree>
</dsp:drawing>
</file>

<file path=ppt/diagrams/layout1.xml><?xml version="1.0" encoding="utf-8"?>
<dgm:layoutDef xmlns:dgm="http://schemas.openxmlformats.org/drawingml/2006/diagram" xmlns:a="http://schemas.openxmlformats.org/drawingml/2006/main" uniqueId="urn:microsoft.com/office/officeart/2005/8/layout/target3#1">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3#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72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96008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123954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974706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420022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756716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272604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691754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5203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4158191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9872889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982736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59823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9967532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556885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59338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414236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B61BEF0D-F0BB-DE4B-95CE-6DB70DBA9567}" type="datetimeFigureOut">
              <a:rPr lang="en-US" smtClean="0"/>
              <a:pPr/>
              <a:t>4/1/2023</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43371504"/>
      </p:ext>
    </p:extLst>
  </p:cSld>
  <p:clrMap bg1="lt1" tx1="dk1" bg2="lt2" tx2="dk2" accent1="accent1" accent2="accent2" accent3="accent3" accent4="accent4" accent5="accent5" accent6="accent6" hlink="hlink" folHlink="folHlink"/>
  <p:sldLayoutIdLst>
    <p:sldLayoutId id="2147484126" r:id="rId1"/>
    <p:sldLayoutId id="2147484127" r:id="rId2"/>
    <p:sldLayoutId id="2147484128" r:id="rId3"/>
    <p:sldLayoutId id="2147484129" r:id="rId4"/>
    <p:sldLayoutId id="2147484130" r:id="rId5"/>
    <p:sldLayoutId id="2147484131" r:id="rId6"/>
    <p:sldLayoutId id="2147484132" r:id="rId7"/>
    <p:sldLayoutId id="2147484133" r:id="rId8"/>
    <p:sldLayoutId id="2147484134" r:id="rId9"/>
    <p:sldLayoutId id="2147484135" r:id="rId10"/>
    <p:sldLayoutId id="2147484136" r:id="rId11"/>
    <p:sldLayoutId id="2147484137" r:id="rId12"/>
    <p:sldLayoutId id="2147484138" r:id="rId13"/>
    <p:sldLayoutId id="2147484139" r:id="rId14"/>
    <p:sldLayoutId id="2147484140" r:id="rId15"/>
    <p:sldLayoutId id="2147484141" r:id="rId16"/>
    <p:sldLayoutId id="214748414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diagramLayout" Target="../diagrams/layout5.xml"/><Relationship Id="rId7" Type="http://schemas.openxmlformats.org/officeDocument/2006/relationships/diagramLayout" Target="../diagrams/layout6.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openxmlformats.org/officeDocument/2006/relationships/diagramData" Target="../diagrams/data6.xml"/><Relationship Id="rId11" Type="http://schemas.microsoft.com/office/2007/relationships/diagramDrawing" Target="../diagrams/drawing6.xml"/><Relationship Id="rId5" Type="http://schemas.openxmlformats.org/officeDocument/2006/relationships/diagramColors" Target="../diagrams/colors5.xml"/><Relationship Id="rId10" Type="http://schemas.microsoft.com/office/2007/relationships/diagramDrawing" Target="../diagrams/drawing5.xml"/><Relationship Id="rId4" Type="http://schemas.openxmlformats.org/officeDocument/2006/relationships/diagramQuickStyle" Target="../diagrams/quickStyle5.xml"/><Relationship Id="rId9" Type="http://schemas.openxmlformats.org/officeDocument/2006/relationships/diagramColors" Target="../diagrams/colors6.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diagramLayout" Target="../diagrams/layout7.xml"/><Relationship Id="rId7" Type="http://schemas.openxmlformats.org/officeDocument/2006/relationships/diagramLayout" Target="../diagrams/layout8.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openxmlformats.org/officeDocument/2006/relationships/diagramData" Target="../diagrams/data8.xml"/><Relationship Id="rId11" Type="http://schemas.microsoft.com/office/2007/relationships/diagramDrawing" Target="../diagrams/drawing8.xml"/><Relationship Id="rId5" Type="http://schemas.openxmlformats.org/officeDocument/2006/relationships/diagramColors" Target="../diagrams/colors7.xml"/><Relationship Id="rId10" Type="http://schemas.microsoft.com/office/2007/relationships/diagramDrawing" Target="../diagrams/drawing7.xml"/><Relationship Id="rId4" Type="http://schemas.openxmlformats.org/officeDocument/2006/relationships/diagramQuickStyle" Target="../diagrams/quickStyle7.xml"/><Relationship Id="rId9" Type="http://schemas.openxmlformats.org/officeDocument/2006/relationships/diagramColors" Target="../diagrams/colors8.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diagramLayout" Target="../diagrams/layout9.xml"/><Relationship Id="rId7" Type="http://schemas.openxmlformats.org/officeDocument/2006/relationships/diagramLayout" Target="../diagrams/layout10.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openxmlformats.org/officeDocument/2006/relationships/diagramData" Target="../diagrams/data10.xml"/><Relationship Id="rId11" Type="http://schemas.microsoft.com/office/2007/relationships/diagramDrawing" Target="../diagrams/drawing10.xml"/><Relationship Id="rId5" Type="http://schemas.openxmlformats.org/officeDocument/2006/relationships/diagramColors" Target="../diagrams/colors9.xml"/><Relationship Id="rId10" Type="http://schemas.microsoft.com/office/2007/relationships/diagramDrawing" Target="../diagrams/drawing9.xml"/><Relationship Id="rId4" Type="http://schemas.openxmlformats.org/officeDocument/2006/relationships/diagramQuickStyle" Target="../diagrams/quickStyle9.xml"/><Relationship Id="rId9" Type="http://schemas.openxmlformats.org/officeDocument/2006/relationships/diagramColors" Target="../diagrams/colors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3220" y="650641"/>
            <a:ext cx="8825658" cy="2677648"/>
          </a:xfrm>
        </p:spPr>
        <p:txBody>
          <a:bodyPr/>
          <a:lstStyle/>
          <a:p>
            <a:r>
              <a:rPr lang="en-US" sz="4000" dirty="0" smtClean="0"/>
              <a:t>Managing People </a:t>
            </a:r>
            <a:r>
              <a:rPr lang="en-US" sz="4000" dirty="0" smtClean="0"/>
              <a:t/>
            </a:r>
            <a:br>
              <a:rPr lang="en-US" sz="4000" dirty="0" smtClean="0"/>
            </a:br>
            <a:r>
              <a:rPr lang="en-US" sz="4000" dirty="0" smtClean="0"/>
              <a:t>Talent </a:t>
            </a:r>
            <a:r>
              <a:rPr lang="en-US" sz="4000" dirty="0"/>
              <a:t>acquisition strategies</a:t>
            </a:r>
          </a:p>
        </p:txBody>
      </p:sp>
      <p:sp>
        <p:nvSpPr>
          <p:cNvPr id="3" name="Subtitle 2"/>
          <p:cNvSpPr>
            <a:spLocks noGrp="1"/>
          </p:cNvSpPr>
          <p:nvPr>
            <p:ph type="subTitle" idx="1"/>
          </p:nvPr>
        </p:nvSpPr>
        <p:spPr/>
        <p:txBody>
          <a:bodyPr>
            <a:normAutofit/>
          </a:bodyPr>
          <a:lstStyle/>
          <a:p>
            <a:r>
              <a:rPr lang="en-US" sz="2000" b="1" dirty="0" smtClean="0"/>
              <a:t>Student Name &amp; Id: </a:t>
            </a:r>
            <a:r>
              <a:rPr lang="en-US" sz="2000" b="1" dirty="0" err="1" smtClean="0"/>
              <a:t>Eugen-adrian</a:t>
            </a:r>
            <a:r>
              <a:rPr lang="en-US" sz="2000" b="1" dirty="0" smtClean="0"/>
              <a:t> </a:t>
            </a:r>
            <a:r>
              <a:rPr lang="en-US" sz="2000" b="1" dirty="0" err="1" smtClean="0"/>
              <a:t>Morie</a:t>
            </a:r>
            <a:r>
              <a:rPr lang="en-US" sz="2000" b="1" dirty="0" smtClean="0"/>
              <a:t> 2114303</a:t>
            </a:r>
          </a:p>
          <a:p>
            <a:r>
              <a:rPr lang="en-US" sz="2000" b="1" dirty="0" smtClean="0"/>
              <a:t>Date :01/04/2023 </a:t>
            </a:r>
            <a:endParaRPr lang="en-US" sz="2000" b="1" dirty="0"/>
          </a:p>
        </p:txBody>
      </p:sp>
    </p:spTree>
    <p:extLst>
      <p:ext uri="{BB962C8B-B14F-4D97-AF65-F5344CB8AC3E}">
        <p14:creationId xmlns:p14="http://schemas.microsoft.com/office/powerpoint/2010/main" xmlns="" val="8453882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2109364348"/>
              </p:ext>
            </p:extLst>
          </p:nvPr>
        </p:nvGraphicFramePr>
        <p:xfrm>
          <a:off x="1155700" y="2603500"/>
          <a:ext cx="87614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331185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Talent Acquisition</a:t>
            </a:r>
            <a:br>
              <a:rPr lang="en-US" dirty="0"/>
            </a:b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2182849517"/>
              </p:ext>
            </p:extLst>
          </p:nvPr>
        </p:nvGraphicFramePr>
        <p:xfrm>
          <a:off x="1020483" y="2993464"/>
          <a:ext cx="106784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010130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talent acquisition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1011991314"/>
              </p:ext>
            </p:extLst>
          </p:nvPr>
        </p:nvGraphicFramePr>
        <p:xfrm>
          <a:off x="1155700" y="2603500"/>
          <a:ext cx="9991912"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761648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Six talent acquisition strategies</a:t>
            </a:r>
          </a:p>
        </p:txBody>
      </p:sp>
      <p:graphicFrame>
        <p:nvGraphicFramePr>
          <p:cNvPr id="5" name="Diagram 4"/>
          <p:cNvGraphicFramePr/>
          <p:nvPr>
            <p:extLst>
              <p:ext uri="{D42A27DB-BD31-4B8C-83A1-F6EECF244321}">
                <p14:modId xmlns:p14="http://schemas.microsoft.com/office/powerpoint/2010/main" xmlns="" val="4147258446"/>
              </p:ext>
            </p:extLst>
          </p:nvPr>
        </p:nvGraphicFramePr>
        <p:xfrm>
          <a:off x="465861" y="2084295"/>
          <a:ext cx="10757647" cy="47737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589647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05897" y="479080"/>
            <a:ext cx="4069077" cy="1718764"/>
          </a:xfrm>
        </p:spPr>
        <p:txBody>
          <a:bodyPr/>
          <a:lstStyle/>
          <a:p>
            <a:r>
              <a:rPr lang="en-US" b="1" dirty="0">
                <a:solidFill>
                  <a:srgbClr val="FFFF00"/>
                </a:solidFill>
              </a:rPr>
              <a:t>Social media recruitment</a:t>
            </a:r>
          </a:p>
          <a:p>
            <a:endParaRPr lang="en-US"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xmlns="" val="987101706"/>
              </p:ext>
            </p:extLst>
          </p:nvPr>
        </p:nvGraphicFramePr>
        <p:xfrm>
          <a:off x="1155700" y="3179763"/>
          <a:ext cx="4824413" cy="2840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p:cNvSpPr>
            <a:spLocks noGrp="1"/>
          </p:cNvSpPr>
          <p:nvPr>
            <p:ph type="body" sz="quarter" idx="3"/>
          </p:nvPr>
        </p:nvSpPr>
        <p:spPr>
          <a:xfrm>
            <a:off x="6458690" y="463582"/>
            <a:ext cx="4391123" cy="1727231"/>
          </a:xfrm>
        </p:spPr>
        <p:txBody>
          <a:bodyPr/>
          <a:lstStyle/>
          <a:p>
            <a:r>
              <a:rPr lang="en-US" b="1" dirty="0">
                <a:solidFill>
                  <a:srgbClr val="FFFF00"/>
                </a:solidFill>
              </a:rPr>
              <a:t>Employ referral program</a:t>
            </a:r>
          </a:p>
          <a:p>
            <a:endParaRPr lang="en-US" dirty="0"/>
          </a:p>
        </p:txBody>
      </p:sp>
      <p:graphicFrame>
        <p:nvGraphicFramePr>
          <p:cNvPr id="8" name="Content Placeholder 7"/>
          <p:cNvGraphicFramePr>
            <a:graphicFrameLocks noGrp="1"/>
          </p:cNvGraphicFramePr>
          <p:nvPr>
            <p:ph sz="quarter" idx="4"/>
            <p:extLst>
              <p:ext uri="{D42A27DB-BD31-4B8C-83A1-F6EECF244321}">
                <p14:modId xmlns:p14="http://schemas.microsoft.com/office/powerpoint/2010/main" xmlns="" val="361603961"/>
              </p:ext>
            </p:extLst>
          </p:nvPr>
        </p:nvGraphicFramePr>
        <p:xfrm>
          <a:off x="6208713" y="3179763"/>
          <a:ext cx="4824412" cy="2840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p:cNvSpPr txBox="1"/>
          <p:nvPr/>
        </p:nvSpPr>
        <p:spPr>
          <a:xfrm>
            <a:off x="6517037" y="5044698"/>
            <a:ext cx="4215539" cy="1015663"/>
          </a:xfrm>
          <a:prstGeom prst="rect">
            <a:avLst/>
          </a:prstGeom>
          <a:noFill/>
        </p:spPr>
        <p:txBody>
          <a:bodyPr wrap="square" rtlCol="0">
            <a:spAutoFit/>
          </a:bodyPr>
          <a:lstStyle/>
          <a:p>
            <a:pPr lvl="0" algn="ctr"/>
            <a:r>
              <a:rPr lang="en-US" sz="1400" dirty="0" smtClean="0">
                <a:latin typeface="Arial" pitchFamily="34" charset="0"/>
                <a:cs typeface="Arial" pitchFamily="34" charset="0"/>
              </a:rPr>
              <a:t>The use of this method also results in increased levels of enthusiasm and loyalty among employees.(</a:t>
            </a:r>
            <a:r>
              <a:rPr lang="en-US" sz="1400" dirty="0" err="1" smtClean="0">
                <a:latin typeface="Arial" pitchFamily="34" charset="0"/>
                <a:cs typeface="Arial" pitchFamily="34" charset="0"/>
              </a:rPr>
              <a:t>Mawlawi</a:t>
            </a:r>
            <a:r>
              <a:rPr lang="en-US" sz="1400" dirty="0" smtClean="0">
                <a:latin typeface="Arial" pitchFamily="34" charset="0"/>
                <a:cs typeface="Arial" pitchFamily="34" charset="0"/>
              </a:rPr>
              <a:t> &amp; </a:t>
            </a:r>
            <a:r>
              <a:rPr lang="en-US" sz="1400" dirty="0" err="1" smtClean="0">
                <a:latin typeface="Arial" pitchFamily="34" charset="0"/>
                <a:cs typeface="Arial" pitchFamily="34" charset="0"/>
              </a:rPr>
              <a:t>Fawal</a:t>
            </a:r>
            <a:r>
              <a:rPr lang="en-US" sz="1400" dirty="0" smtClean="0">
                <a:latin typeface="Arial" pitchFamily="34" charset="0"/>
                <a:cs typeface="Arial" pitchFamily="34" charset="0"/>
              </a:rPr>
              <a:t> 2018)</a:t>
            </a:r>
          </a:p>
          <a:p>
            <a:endParaRPr lang="en-GB" dirty="0"/>
          </a:p>
        </p:txBody>
      </p:sp>
    </p:spTree>
    <p:extLst>
      <p:ext uri="{BB962C8B-B14F-4D97-AF65-F5344CB8AC3E}">
        <p14:creationId xmlns:p14="http://schemas.microsoft.com/office/powerpoint/2010/main" xmlns="" val="2192571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456481" y="644546"/>
            <a:ext cx="3425126" cy="1584294"/>
          </a:xfrm>
        </p:spPr>
        <p:txBody>
          <a:bodyPr/>
          <a:lstStyle/>
          <a:p>
            <a:r>
              <a:rPr lang="en-US" dirty="0"/>
              <a:t>Internship programs</a:t>
            </a:r>
          </a:p>
          <a:p>
            <a:endParaRPr lang="en-US"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xmlns="" val="2572702526"/>
              </p:ext>
            </p:extLst>
          </p:nvPr>
        </p:nvGraphicFramePr>
        <p:xfrm>
          <a:off x="1023938" y="2794530"/>
          <a:ext cx="4754562" cy="35141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p:cNvSpPr>
            <a:spLocks noGrp="1"/>
          </p:cNvSpPr>
          <p:nvPr>
            <p:ph type="body" sz="quarter" idx="3"/>
          </p:nvPr>
        </p:nvSpPr>
        <p:spPr>
          <a:xfrm>
            <a:off x="7841232" y="652296"/>
            <a:ext cx="3619765" cy="1592761"/>
          </a:xfrm>
        </p:spPr>
        <p:txBody>
          <a:bodyPr/>
          <a:lstStyle/>
          <a:p>
            <a:r>
              <a:rPr lang="en-US" dirty="0"/>
              <a:t>Job fairs</a:t>
            </a:r>
          </a:p>
          <a:p>
            <a:endParaRPr lang="en-US" dirty="0"/>
          </a:p>
        </p:txBody>
      </p:sp>
      <p:graphicFrame>
        <p:nvGraphicFramePr>
          <p:cNvPr id="11" name="Content Placeholder 10"/>
          <p:cNvGraphicFramePr>
            <a:graphicFrameLocks noGrp="1"/>
          </p:cNvGraphicFramePr>
          <p:nvPr>
            <p:ph sz="quarter" idx="4"/>
            <p:extLst>
              <p:ext uri="{D42A27DB-BD31-4B8C-83A1-F6EECF244321}">
                <p14:modId xmlns:p14="http://schemas.microsoft.com/office/powerpoint/2010/main" xmlns="" val="1971071207"/>
              </p:ext>
            </p:extLst>
          </p:nvPr>
        </p:nvGraphicFramePr>
        <p:xfrm>
          <a:off x="6427693" y="2794529"/>
          <a:ext cx="4391119" cy="33642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p:cNvSpPr txBox="1"/>
          <p:nvPr/>
        </p:nvSpPr>
        <p:spPr>
          <a:xfrm>
            <a:off x="3130658" y="3115159"/>
            <a:ext cx="2162014" cy="923330"/>
          </a:xfrm>
          <a:prstGeom prst="rect">
            <a:avLst/>
          </a:prstGeom>
          <a:noFill/>
        </p:spPr>
        <p:txBody>
          <a:bodyPr wrap="square" rtlCol="0">
            <a:spAutoFit/>
          </a:bodyPr>
          <a:lstStyle/>
          <a:p>
            <a:pPr lvl="0" algn="ctr"/>
            <a:r>
              <a:rPr lang="en-GB" sz="1200" dirty="0" smtClean="0">
                <a:latin typeface="Arial" pitchFamily="34" charset="0"/>
                <a:cs typeface="Arial" pitchFamily="34" charset="0"/>
              </a:rPr>
              <a:t>Internships are an excellent way to discover new talent and develop it further. </a:t>
            </a:r>
          </a:p>
          <a:p>
            <a:endParaRPr lang="en-GB" dirty="0"/>
          </a:p>
        </p:txBody>
      </p:sp>
      <p:sp>
        <p:nvSpPr>
          <p:cNvPr id="8" name="TextBox 7"/>
          <p:cNvSpPr txBox="1"/>
          <p:nvPr/>
        </p:nvSpPr>
        <p:spPr>
          <a:xfrm>
            <a:off x="3176011" y="4269783"/>
            <a:ext cx="2248395" cy="1477328"/>
          </a:xfrm>
          <a:prstGeom prst="rect">
            <a:avLst/>
          </a:prstGeom>
          <a:noFill/>
        </p:spPr>
        <p:txBody>
          <a:bodyPr wrap="square" rtlCol="0">
            <a:spAutoFit/>
          </a:bodyPr>
          <a:lstStyle/>
          <a:p>
            <a:pPr lvl="0" algn="ctr"/>
            <a:r>
              <a:rPr lang="en-US" sz="1200" dirty="0" smtClean="0">
                <a:latin typeface="Arial" pitchFamily="34" charset="0"/>
                <a:cs typeface="Arial" pitchFamily="34" charset="0"/>
              </a:rPr>
              <a:t>We will be able to provide students and recent graduates with the opportunity to obtain experience working in real-world settings if we implement this strategy.</a:t>
            </a:r>
          </a:p>
          <a:p>
            <a:pPr algn="ctr"/>
            <a:endParaRPr lang="en-GB" dirty="0"/>
          </a:p>
        </p:txBody>
      </p:sp>
      <p:sp>
        <p:nvSpPr>
          <p:cNvPr id="9" name="TextBox 8"/>
          <p:cNvSpPr txBox="1"/>
          <p:nvPr/>
        </p:nvSpPr>
        <p:spPr>
          <a:xfrm>
            <a:off x="8415579" y="3006670"/>
            <a:ext cx="2115519" cy="1785104"/>
          </a:xfrm>
          <a:prstGeom prst="rect">
            <a:avLst/>
          </a:prstGeom>
          <a:noFill/>
        </p:spPr>
        <p:txBody>
          <a:bodyPr wrap="square" rtlCol="0">
            <a:spAutoFit/>
          </a:bodyPr>
          <a:lstStyle/>
          <a:p>
            <a:pPr lvl="0" algn="ctr"/>
            <a:r>
              <a:rPr lang="en-US" sz="1200" dirty="0" smtClean="0">
                <a:latin typeface="Arial" pitchFamily="34" charset="0"/>
                <a:cs typeface="Arial" pitchFamily="34" charset="0"/>
              </a:rPr>
              <a:t>Visibility at job fairs provides us with the opportunity to meet new people who could be interested in working for us and also acts as a fantastic platform from which to build our professional network. </a:t>
            </a:r>
          </a:p>
          <a:p>
            <a:endParaRPr lang="en-GB" sz="1400" dirty="0">
              <a:latin typeface="Arial" pitchFamily="34" charset="0"/>
              <a:cs typeface="Arial" pitchFamily="34" charset="0"/>
            </a:endParaRPr>
          </a:p>
        </p:txBody>
      </p:sp>
    </p:spTree>
    <p:extLst>
      <p:ext uri="{BB962C8B-B14F-4D97-AF65-F5344CB8AC3E}">
        <p14:creationId xmlns:p14="http://schemas.microsoft.com/office/powerpoint/2010/main" xmlns="" val="3467747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79660" y="594863"/>
            <a:ext cx="4755070" cy="1371600"/>
          </a:xfrm>
        </p:spPr>
        <p:txBody>
          <a:bodyPr/>
          <a:lstStyle/>
          <a:p>
            <a:r>
              <a:rPr lang="en-US" dirty="0"/>
              <a:t>Talent pipelining</a:t>
            </a:r>
          </a:p>
          <a:p>
            <a:endParaRPr lang="en-US" dirty="0"/>
          </a:p>
        </p:txBody>
      </p:sp>
      <p:graphicFrame>
        <p:nvGraphicFramePr>
          <p:cNvPr id="7" name="Content Placeholder 6"/>
          <p:cNvGraphicFramePr>
            <a:graphicFrameLocks noGrp="1"/>
          </p:cNvGraphicFramePr>
          <p:nvPr>
            <p:ph sz="half" idx="2"/>
            <p:extLst>
              <p:ext uri="{D42A27DB-BD31-4B8C-83A1-F6EECF244321}">
                <p14:modId xmlns:p14="http://schemas.microsoft.com/office/powerpoint/2010/main" xmlns="" val="3951865881"/>
              </p:ext>
            </p:extLst>
          </p:nvPr>
        </p:nvGraphicFramePr>
        <p:xfrm>
          <a:off x="1155700" y="3179763"/>
          <a:ext cx="4824413" cy="2840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p:cNvSpPr>
            <a:spLocks noGrp="1"/>
          </p:cNvSpPr>
          <p:nvPr>
            <p:ph type="body" sz="quarter" idx="3"/>
          </p:nvPr>
        </p:nvSpPr>
        <p:spPr>
          <a:xfrm>
            <a:off x="6432589" y="906649"/>
            <a:ext cx="4754880" cy="1049555"/>
          </a:xfrm>
        </p:spPr>
        <p:txBody>
          <a:bodyPr/>
          <a:lstStyle/>
          <a:p>
            <a:r>
              <a:rPr lang="en-US" dirty="0"/>
              <a:t>Hospitality with schools</a:t>
            </a:r>
          </a:p>
          <a:p>
            <a:endParaRPr lang="en-US" dirty="0"/>
          </a:p>
        </p:txBody>
      </p:sp>
      <p:graphicFrame>
        <p:nvGraphicFramePr>
          <p:cNvPr id="8" name="Content Placeholder 7"/>
          <p:cNvGraphicFramePr>
            <a:graphicFrameLocks noGrp="1"/>
          </p:cNvGraphicFramePr>
          <p:nvPr>
            <p:ph sz="quarter" idx="4"/>
            <p:extLst>
              <p:ext uri="{D42A27DB-BD31-4B8C-83A1-F6EECF244321}">
                <p14:modId xmlns:p14="http://schemas.microsoft.com/office/powerpoint/2010/main" xmlns="" val="2994470222"/>
              </p:ext>
            </p:extLst>
          </p:nvPr>
        </p:nvGraphicFramePr>
        <p:xfrm>
          <a:off x="6208713" y="3179763"/>
          <a:ext cx="4824412" cy="2840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xmlns="" val="296489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5806" y="798162"/>
            <a:ext cx="6793075" cy="991891"/>
          </a:xfrm>
        </p:spPr>
        <p:txBody>
          <a:bodyPr>
            <a:normAutofit fontScale="90000"/>
          </a:bodyPr>
          <a:lstStyle/>
          <a:p>
            <a:r>
              <a:rPr lang="en-US" b="1" i="1" dirty="0">
                <a:solidFill>
                  <a:schemeClr val="tx1"/>
                </a:solidFill>
                <a:effectLst>
                  <a:outerShdw blurRad="38100" dist="38100" dir="2700000" algn="tl">
                    <a:srgbClr val="000000">
                      <a:alpha val="43137"/>
                    </a:srgbClr>
                  </a:outerShdw>
                </a:effectLst>
              </a:rPr>
              <a:t>Incentive Methods</a:t>
            </a:r>
            <a:br>
              <a:rPr lang="en-US" b="1" i="1" dirty="0">
                <a:solidFill>
                  <a:schemeClr val="tx1"/>
                </a:solidFill>
                <a:effectLst>
                  <a:outerShdw blurRad="38100" dist="38100" dir="2700000" algn="tl">
                    <a:srgbClr val="000000">
                      <a:alpha val="43137"/>
                    </a:srgbClr>
                  </a:outerShdw>
                </a:effectLst>
              </a:rPr>
            </a:br>
            <a:endParaRPr lang="en-US" b="1" i="1" dirty="0">
              <a:solidFill>
                <a:schemeClr val="tx1"/>
              </a:solidFill>
              <a:effectLst>
                <a:outerShdw blurRad="38100" dist="38100" dir="2700000" algn="tl">
                  <a:srgbClr val="000000">
                    <a:alpha val="43137"/>
                  </a:srgbClr>
                </a:outerShdw>
              </a:effectLst>
            </a:endParaRPr>
          </a:p>
        </p:txBody>
      </p:sp>
      <p:sp>
        <p:nvSpPr>
          <p:cNvPr id="3" name="Text Placeholder 2"/>
          <p:cNvSpPr>
            <a:spLocks noGrp="1"/>
          </p:cNvSpPr>
          <p:nvPr>
            <p:ph type="body" idx="1"/>
          </p:nvPr>
        </p:nvSpPr>
        <p:spPr>
          <a:xfrm>
            <a:off x="1800736" y="2103439"/>
            <a:ext cx="4396338" cy="1284474"/>
          </a:xfrm>
        </p:spPr>
        <p:txBody>
          <a:bodyPr/>
          <a:lstStyle/>
          <a:p>
            <a:r>
              <a:rPr lang="en-US" b="1" dirty="0">
                <a:solidFill>
                  <a:schemeClr val="tx1"/>
                </a:solidFill>
              </a:rPr>
              <a:t>SIGNING BONUS</a:t>
            </a:r>
          </a:p>
          <a:p>
            <a:endParaRPr lang="en-US" dirty="0"/>
          </a:p>
        </p:txBody>
      </p:sp>
      <p:sp>
        <p:nvSpPr>
          <p:cNvPr id="4" name="Content Placeholder 3"/>
          <p:cNvSpPr>
            <a:spLocks noGrp="1"/>
          </p:cNvSpPr>
          <p:nvPr>
            <p:ph sz="half" idx="2"/>
          </p:nvPr>
        </p:nvSpPr>
        <p:spPr/>
        <p:txBody>
          <a:bodyPr>
            <a:normAutofit/>
          </a:bodyPr>
          <a:lstStyle/>
          <a:p>
            <a:r>
              <a:rPr lang="en-US" sz="1600" dirty="0">
                <a:latin typeface="Arial" pitchFamily="34" charset="0"/>
                <a:cs typeface="Arial" pitchFamily="34" charset="0"/>
              </a:rPr>
              <a:t>A signing bonus is a monetary incentive that can be presented to new employees as a means of attracting and maintaining top talent. This type of financial incentive can be delivered in the form of a signing bonus. </a:t>
            </a:r>
          </a:p>
          <a:p>
            <a:r>
              <a:rPr lang="en-US" sz="1600" dirty="0">
                <a:latin typeface="Arial" pitchFamily="34" charset="0"/>
                <a:cs typeface="Arial" pitchFamily="34" charset="0"/>
              </a:rPr>
              <a:t>There is a chance that this will assist you differentiate yourself from the other people in the crowd.</a:t>
            </a:r>
          </a:p>
        </p:txBody>
      </p:sp>
      <p:sp>
        <p:nvSpPr>
          <p:cNvPr id="5" name="Text Placeholder 4"/>
          <p:cNvSpPr>
            <a:spLocks noGrp="1"/>
          </p:cNvSpPr>
          <p:nvPr>
            <p:ph type="body" sz="quarter" idx="3"/>
          </p:nvPr>
        </p:nvSpPr>
        <p:spPr>
          <a:xfrm>
            <a:off x="6611395" y="2147654"/>
            <a:ext cx="4268599" cy="1472733"/>
          </a:xfrm>
        </p:spPr>
        <p:txBody>
          <a:bodyPr/>
          <a:lstStyle/>
          <a:p>
            <a:pPr algn="ctr"/>
            <a:r>
              <a:rPr lang="en-US" b="1" dirty="0">
                <a:solidFill>
                  <a:schemeClr val="tx1"/>
                </a:solidFill>
              </a:rPr>
              <a:t>COMPETITIVE SALARIES AND BENEFITS</a:t>
            </a:r>
          </a:p>
          <a:p>
            <a:endParaRPr lang="en-US" dirty="0"/>
          </a:p>
        </p:txBody>
      </p:sp>
      <p:sp>
        <p:nvSpPr>
          <p:cNvPr id="6" name="Content Placeholder 5"/>
          <p:cNvSpPr>
            <a:spLocks noGrp="1"/>
          </p:cNvSpPr>
          <p:nvPr>
            <p:ph sz="quarter" idx="4"/>
          </p:nvPr>
        </p:nvSpPr>
        <p:spPr/>
        <p:txBody>
          <a:bodyPr>
            <a:normAutofit/>
          </a:bodyPr>
          <a:lstStyle/>
          <a:p>
            <a:r>
              <a:rPr lang="en-US" sz="1600" dirty="0">
                <a:latin typeface="Arial" pitchFamily="34" charset="0"/>
                <a:cs typeface="Arial" pitchFamily="34" charset="0"/>
              </a:rPr>
              <a:t>Providing a competitive salary in addition to other benefits is one strategy that can be used to keep talented employees without having to pay them more. </a:t>
            </a:r>
          </a:p>
          <a:p>
            <a:r>
              <a:rPr lang="en-US" sz="1600" dirty="0">
                <a:latin typeface="Arial" pitchFamily="34" charset="0"/>
                <a:cs typeface="Arial" pitchFamily="34" charset="0"/>
              </a:rPr>
              <a:t>Perks of this nature may also include paid vacation time and contributions to a retirement savings plan. (Walford-Wright &amp; Scott-Jackson 2018)</a:t>
            </a:r>
          </a:p>
        </p:txBody>
      </p:sp>
    </p:spTree>
    <p:extLst>
      <p:ext uri="{BB962C8B-B14F-4D97-AF65-F5344CB8AC3E}">
        <p14:creationId xmlns:p14="http://schemas.microsoft.com/office/powerpoint/2010/main" xmlns="" val="353075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79929" y="510988"/>
            <a:ext cx="4719722" cy="1394012"/>
          </a:xfrm>
        </p:spPr>
        <p:txBody>
          <a:bodyPr/>
          <a:lstStyle/>
          <a:p>
            <a:pPr algn="ctr"/>
            <a:r>
              <a:rPr lang="en-US" dirty="0"/>
              <a:t>EMPLOYEE RECOGNITION PROGRAMS</a:t>
            </a:r>
          </a:p>
        </p:txBody>
      </p:sp>
      <p:sp>
        <p:nvSpPr>
          <p:cNvPr id="4" name="Content Placeholder 3"/>
          <p:cNvSpPr>
            <a:spLocks noGrp="1"/>
          </p:cNvSpPr>
          <p:nvPr>
            <p:ph sz="half" idx="2"/>
          </p:nvPr>
        </p:nvSpPr>
        <p:spPr/>
        <p:txBody>
          <a:bodyPr>
            <a:normAutofit/>
          </a:bodyPr>
          <a:lstStyle/>
          <a:p>
            <a:r>
              <a:rPr lang="en-US" sz="1600" dirty="0">
                <a:latin typeface="Arial" pitchFamily="34" charset="0"/>
                <a:cs typeface="Arial" pitchFamily="34" charset="0"/>
              </a:rPr>
              <a:t>The implementation of a rewards and recognition programme is an example of a non-financial method that may be used to motivate and retain star personnel. </a:t>
            </a:r>
          </a:p>
          <a:p>
            <a:r>
              <a:rPr lang="en-US" sz="1600" dirty="0">
                <a:latin typeface="Arial" pitchFamily="34" charset="0"/>
                <a:cs typeface="Arial" pitchFamily="34" charset="0"/>
              </a:rPr>
              <a:t>There is a chance that you will receive awards, garner public praise, and improve your professional chances.</a:t>
            </a:r>
          </a:p>
        </p:txBody>
      </p:sp>
      <p:sp>
        <p:nvSpPr>
          <p:cNvPr id="5" name="Text Placeholder 4"/>
          <p:cNvSpPr>
            <a:spLocks noGrp="1"/>
          </p:cNvSpPr>
          <p:nvPr>
            <p:ph type="body" sz="quarter" idx="3"/>
          </p:nvPr>
        </p:nvSpPr>
        <p:spPr>
          <a:xfrm>
            <a:off x="7057091" y="681469"/>
            <a:ext cx="4396339" cy="1640541"/>
          </a:xfrm>
        </p:spPr>
        <p:txBody>
          <a:bodyPr/>
          <a:lstStyle/>
          <a:p>
            <a:r>
              <a:rPr lang="en-US" dirty="0"/>
              <a:t>FLEXIBLE WORK ARRANGEMENTS</a:t>
            </a:r>
          </a:p>
          <a:p>
            <a:endParaRPr lang="en-US" dirty="0"/>
          </a:p>
        </p:txBody>
      </p:sp>
      <p:sp>
        <p:nvSpPr>
          <p:cNvPr id="6" name="Content Placeholder 5"/>
          <p:cNvSpPr>
            <a:spLocks noGrp="1"/>
          </p:cNvSpPr>
          <p:nvPr>
            <p:ph sz="quarter" idx="4"/>
          </p:nvPr>
        </p:nvSpPr>
        <p:spPr/>
        <p:txBody>
          <a:bodyPr>
            <a:noAutofit/>
          </a:bodyPr>
          <a:lstStyle/>
          <a:p>
            <a:r>
              <a:rPr lang="en-US" sz="1600" dirty="0">
                <a:latin typeface="Arial" pitchFamily="34" charset="0"/>
                <a:cs typeface="Arial" pitchFamily="34" charset="0"/>
              </a:rPr>
              <a:t>You can improve your ability to recruit and keep talented people by offering work options other than the standard 9-to-5 schedule, such as part-time work, working remotely, or flexible scheduling. </a:t>
            </a:r>
          </a:p>
          <a:p>
            <a:r>
              <a:rPr lang="en-US" sz="1600" dirty="0">
                <a:latin typeface="Arial" pitchFamily="34" charset="0"/>
                <a:cs typeface="Arial" pitchFamily="34" charset="0"/>
              </a:rPr>
              <a:t>The level of enjoyment and loyalty felt by workers may increase as a direct result of utilizing this strategy. (H &amp; S 2022)</a:t>
            </a:r>
          </a:p>
        </p:txBody>
      </p:sp>
    </p:spTree>
    <p:extLst>
      <p:ext uri="{BB962C8B-B14F-4D97-AF65-F5344CB8AC3E}">
        <p14:creationId xmlns:p14="http://schemas.microsoft.com/office/powerpoint/2010/main" xmlns="" val="3443395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1400715145"/>
              </p:ext>
            </p:extLst>
          </p:nvPr>
        </p:nvGraphicFramePr>
        <p:xfrm>
          <a:off x="1103313" y="2052638"/>
          <a:ext cx="9345052"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49826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107576"/>
            <a:ext cx="10112188" cy="1977256"/>
          </a:xfrm>
        </p:spPr>
        <p:txBody>
          <a:bodyPr/>
          <a:lstStyle/>
          <a:p>
            <a:r>
              <a:rPr lang="en-US" dirty="0"/>
              <a:t>REFERENCES</a:t>
            </a:r>
          </a:p>
        </p:txBody>
      </p:sp>
      <p:sp>
        <p:nvSpPr>
          <p:cNvPr id="3" name="Content Placeholder 2"/>
          <p:cNvSpPr>
            <a:spLocks noGrp="1"/>
          </p:cNvSpPr>
          <p:nvPr>
            <p:ph idx="1"/>
          </p:nvPr>
        </p:nvSpPr>
        <p:spPr>
          <a:xfrm>
            <a:off x="632012" y="1855694"/>
            <a:ext cx="10112189" cy="4655372"/>
          </a:xfrm>
        </p:spPr>
        <p:txBody>
          <a:bodyPr>
            <a:normAutofit fontScale="92500" lnSpcReduction="20000"/>
          </a:bodyPr>
          <a:lstStyle/>
          <a:p>
            <a:pPr>
              <a:buFont typeface="Arial" panose="020B0604020202020204" pitchFamily="34" charset="0"/>
              <a:buChar char="•"/>
            </a:pPr>
            <a:endParaRPr lang="en-US" dirty="0"/>
          </a:p>
          <a:p>
            <a:pPr>
              <a:buFont typeface="Arial" panose="020B0604020202020204" pitchFamily="34" charset="0"/>
              <a:buChar char="•"/>
            </a:pPr>
            <a:r>
              <a:rPr lang="en-US" dirty="0" err="1"/>
              <a:t>Mawlawi</a:t>
            </a:r>
            <a:r>
              <a:rPr lang="en-US" dirty="0"/>
              <a:t>, A &amp; </a:t>
            </a:r>
            <a:r>
              <a:rPr lang="en-US" dirty="0" err="1"/>
              <a:t>Fawal</a:t>
            </a:r>
            <a:r>
              <a:rPr lang="en-US" dirty="0"/>
              <a:t>, AE 2018, ‘Talent Management in the Lebanese Banking Sector’, Management, vol. 8, no. 3, pp. 80–85, viewed 21 March 2023, &lt;http://article.sapub.org/10.5923.j.mm.20180803.02.html&gt;.</a:t>
            </a:r>
          </a:p>
          <a:p>
            <a:pPr>
              <a:buFont typeface="Arial" panose="020B0604020202020204" pitchFamily="34" charset="0"/>
              <a:buChar char="•"/>
            </a:pPr>
            <a:r>
              <a:rPr lang="en-US" dirty="0" err="1"/>
              <a:t>Gusain</a:t>
            </a:r>
            <a:r>
              <a:rPr lang="en-US"/>
              <a:t>, N 2017, ‘Talent Acquisition vs Development: With a Focus on Leadership Development Programs’, ecommons.cornell.edu, viewed 21 March 2023, &lt;https://ecommons.cornell.edu/handle/1813/73019&gt;.</a:t>
            </a:r>
            <a:endParaRPr lang="en-US" dirty="0"/>
          </a:p>
          <a:p>
            <a:pPr>
              <a:buFont typeface="Arial" panose="020B0604020202020204" pitchFamily="34" charset="0"/>
              <a:buChar char="•"/>
            </a:pPr>
            <a:r>
              <a:rPr lang="en-US" dirty="0"/>
              <a:t>Bhati, A. and Manimala, M.J., 2011. Talent acquisition and retention in social enterprises: Innovations in HR Strategies.</a:t>
            </a:r>
          </a:p>
          <a:p>
            <a:pPr>
              <a:buFont typeface="Arial" panose="020B0604020202020204" pitchFamily="34" charset="0"/>
              <a:buChar char="•"/>
            </a:pPr>
            <a:r>
              <a:rPr lang="en-US" dirty="0"/>
              <a:t>Singh, K. and Sharma, S., 2014. Effective use of social media for talent acquisition and recruitment. International Journal of Intercultural Information Management, 4(4), pp.228-237.</a:t>
            </a:r>
          </a:p>
          <a:p>
            <a:pPr>
              <a:buFont typeface="Arial" panose="020B0604020202020204" pitchFamily="34" charset="0"/>
              <a:buChar char="•"/>
            </a:pPr>
            <a:r>
              <a:rPr lang="en-US" dirty="0"/>
              <a:t>Walford-Wright, G. and Scott-Jackson, W., 2018. Talent Rising; people analytics and technology driving talent acquisition strategy. Strategic HR Review, 17(5), pp.226-233.</a:t>
            </a:r>
          </a:p>
          <a:p>
            <a:pPr>
              <a:buFont typeface="Arial" panose="020B0604020202020204" pitchFamily="34" charset="0"/>
              <a:buChar char="•"/>
            </a:pPr>
            <a:r>
              <a:rPr lang="en-US" dirty="0" err="1"/>
              <a:t>Tripathy</a:t>
            </a:r>
            <a:r>
              <a:rPr lang="en-US" dirty="0"/>
              <a:t>, M.S., 2014. Talent acquisition a key factor to overcome new age challenges and opportunities for human resource management. IOSR Journal of Business and Management, 16(12), pp.39-43.</a:t>
            </a:r>
          </a:p>
          <a:p>
            <a:pPr>
              <a:buFont typeface="Arial" panose="020B0604020202020204" pitchFamily="34" charset="0"/>
              <a:buChar char="•"/>
            </a:pPr>
            <a:endParaRPr lang="en-US" dirty="0"/>
          </a:p>
          <a:p>
            <a:endParaRPr lang="en-US" dirty="0"/>
          </a:p>
          <a:p>
            <a:endParaRPr lang="en-US" dirty="0"/>
          </a:p>
        </p:txBody>
      </p:sp>
    </p:spTree>
    <p:extLst>
      <p:ext uri="{BB962C8B-B14F-4D97-AF65-F5344CB8AC3E}">
        <p14:creationId xmlns:p14="http://schemas.microsoft.com/office/powerpoint/2010/main" xmlns="" val="13519737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xmlns=""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503</TotalTime>
  <Words>1158</Words>
  <Application>Microsoft Office PowerPoint</Application>
  <PresentationFormat>Custom</PresentationFormat>
  <Paragraphs>65</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Managing People  Talent acquisition strategies</vt:lpstr>
      <vt:lpstr>introduction</vt:lpstr>
      <vt:lpstr>Talent Acquisition </vt:lpstr>
      <vt:lpstr>Importance of talent acquisition</vt:lpstr>
      <vt:lpstr>Six talent acquisition strategies</vt:lpstr>
      <vt:lpstr>Slide 6</vt:lpstr>
      <vt:lpstr>Slide 7</vt:lpstr>
      <vt:lpstr>Slide 8</vt:lpstr>
      <vt:lpstr>Incentive Methods </vt:lpstr>
      <vt:lpstr>Slide 10</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dc:title>
  <dc:creator>--------------------</dc:creator>
  <cp:lastModifiedBy>me</cp:lastModifiedBy>
  <cp:revision>18</cp:revision>
  <dcterms:created xsi:type="dcterms:W3CDTF">2023-03-21T09:53:42Z</dcterms:created>
  <dcterms:modified xsi:type="dcterms:W3CDTF">2023-04-01T13:09:24Z</dcterms:modified>
</cp:coreProperties>
</file>