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21F77-6913-8011-B010-29CC6808AD41}" v="5" dt="2025-11-13T23:15:23.637"/>
    <p1510:client id="{2D5E971A-52FB-F425-FBC2-919F18E13A54}" v="115" dt="2025-11-13T23:24:09.282"/>
    <p1510:client id="{62287204-BAE9-7AAE-3BAF-11B19245AC47}" v="581" dt="2025-11-14T21:06:03.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yet Husain Rouf Begum (2438748)" userId="S::2438748@student.uwtsd.ac.uk::f5f70757-3e20-41a1-b8f2-2f00e88fd273" providerId="AD" clId="Web-{62287204-BAE9-7AAE-3BAF-11B19245AC47}"/>
    <pc:docChg chg="addSld modSld addMainMaster delMainMaster">
      <pc:chgData name="Anayet Husain Rouf Begum (2438748)" userId="S::2438748@student.uwtsd.ac.uk::f5f70757-3e20-41a1-b8f2-2f00e88fd273" providerId="AD" clId="Web-{62287204-BAE9-7AAE-3BAF-11B19245AC47}" dt="2025-11-14T21:13:53.765" v="2231"/>
      <pc:docMkLst>
        <pc:docMk/>
      </pc:docMkLst>
      <pc:sldChg chg="addSp delSp modSp mod setBg modClrScheme setClrOvrMap chgLayout modNotes">
        <pc:chgData name="Anayet Husain Rouf Begum (2438748)" userId="S::2438748@student.uwtsd.ac.uk::f5f70757-3e20-41a1-b8f2-2f00e88fd273" providerId="AD" clId="Web-{62287204-BAE9-7AAE-3BAF-11B19245AC47}" dt="2025-11-14T21:13:53.765" v="2231"/>
        <pc:sldMkLst>
          <pc:docMk/>
          <pc:sldMk cId="109857222" sldId="256"/>
        </pc:sldMkLst>
        <pc:spChg chg="mod">
          <ac:chgData name="Anayet Husain Rouf Begum (2438748)" userId="S::2438748@student.uwtsd.ac.uk::f5f70757-3e20-41a1-b8f2-2f00e88fd273" providerId="AD" clId="Web-{62287204-BAE9-7AAE-3BAF-11B19245AC47}" dt="2025-11-14T20:33:12.291" v="2153" actId="20577"/>
          <ac:spMkLst>
            <pc:docMk/>
            <pc:sldMk cId="109857222" sldId="256"/>
            <ac:spMk id="2" creationId="{00000000-0000-0000-0000-000000000000}"/>
          </ac:spMkLst>
        </pc:spChg>
        <pc:spChg chg="mod">
          <ac:chgData name="Anayet Husain Rouf Begum (2438748)" userId="S::2438748@student.uwtsd.ac.uk::f5f70757-3e20-41a1-b8f2-2f00e88fd273" providerId="AD" clId="Web-{62287204-BAE9-7AAE-3BAF-11B19245AC47}" dt="2025-11-14T19:52:21.611" v="1736"/>
          <ac:spMkLst>
            <pc:docMk/>
            <pc:sldMk cId="109857222" sldId="256"/>
            <ac:spMk id="3" creationId="{00000000-0000-0000-0000-000000000000}"/>
          </ac:spMkLst>
        </pc:spChg>
        <pc:spChg chg="add del">
          <ac:chgData name="Anayet Husain Rouf Begum (2438748)" userId="S::2438748@student.uwtsd.ac.uk::f5f70757-3e20-41a1-b8f2-2f00e88fd273" providerId="AD" clId="Web-{62287204-BAE9-7AAE-3BAF-11B19245AC47}" dt="2025-11-14T19:52:21.611" v="1736"/>
          <ac:spMkLst>
            <pc:docMk/>
            <pc:sldMk cId="109857222" sldId="256"/>
            <ac:spMk id="9" creationId="{46B9231A-B34B-4A29-A6AC-532E1EE81575}"/>
          </ac:spMkLst>
        </pc:spChg>
        <pc:spChg chg="add del">
          <ac:chgData name="Anayet Husain Rouf Begum (2438748)" userId="S::2438748@student.uwtsd.ac.uk::f5f70757-3e20-41a1-b8f2-2f00e88fd273" providerId="AD" clId="Web-{62287204-BAE9-7AAE-3BAF-11B19245AC47}" dt="2025-11-14T19:52:21.611" v="1736"/>
          <ac:spMkLst>
            <pc:docMk/>
            <pc:sldMk cId="109857222" sldId="256"/>
            <ac:spMk id="16" creationId="{19F9BF86-FE94-4517-B97D-026C7515E589}"/>
          </ac:spMkLst>
        </pc:spChg>
        <pc:spChg chg="add del">
          <ac:chgData name="Anayet Husain Rouf Begum (2438748)" userId="S::2438748@student.uwtsd.ac.uk::f5f70757-3e20-41a1-b8f2-2f00e88fd273" providerId="AD" clId="Web-{62287204-BAE9-7AAE-3BAF-11B19245AC47}" dt="2025-11-14T19:52:21.611" v="1736"/>
          <ac:spMkLst>
            <pc:docMk/>
            <pc:sldMk cId="109857222" sldId="256"/>
            <ac:spMk id="18" creationId="{D50741CA-59A3-4426-8205-D763C968E879}"/>
          </ac:spMkLst>
        </pc:spChg>
        <pc:picChg chg="add mod">
          <ac:chgData name="Anayet Husain Rouf Begum (2438748)" userId="S::2438748@student.uwtsd.ac.uk::f5f70757-3e20-41a1-b8f2-2f00e88fd273" providerId="AD" clId="Web-{62287204-BAE9-7AAE-3BAF-11B19245AC47}" dt="2025-11-14T19:52:21.611" v="1736"/>
          <ac:picMkLst>
            <pc:docMk/>
            <pc:sldMk cId="109857222" sldId="256"/>
            <ac:picMk id="4" creationId="{F51B6261-A3AC-204E-1840-649D97603978}"/>
          </ac:picMkLst>
        </pc:picChg>
        <pc:cxnChg chg="add del">
          <ac:chgData name="Anayet Husain Rouf Begum (2438748)" userId="S::2438748@student.uwtsd.ac.uk::f5f70757-3e20-41a1-b8f2-2f00e88fd273" providerId="AD" clId="Web-{62287204-BAE9-7AAE-3BAF-11B19245AC47}" dt="2025-11-14T19:52:21.611" v="1736"/>
          <ac:cxnSpMkLst>
            <pc:docMk/>
            <pc:sldMk cId="109857222" sldId="256"/>
            <ac:cxnSpMk id="11" creationId="{F0CE0765-E93C-4D37-9D5F-D464EFB10FA7}"/>
          </ac:cxnSpMkLst>
        </pc:cxnChg>
        <pc:cxnChg chg="add del">
          <ac:chgData name="Anayet Husain Rouf Begum (2438748)" userId="S::2438748@student.uwtsd.ac.uk::f5f70757-3e20-41a1-b8f2-2f00e88fd273" providerId="AD" clId="Web-{62287204-BAE9-7AAE-3BAF-11B19245AC47}" dt="2025-11-14T19:52:21.611" v="1736"/>
          <ac:cxnSpMkLst>
            <pc:docMk/>
            <pc:sldMk cId="109857222" sldId="256"/>
            <ac:cxnSpMk id="20" creationId="{B05D162C-996E-4B39-A3EF-DB9D0EEF2E33}"/>
          </ac:cxnSpMkLst>
        </pc:cxnChg>
      </pc:sldChg>
      <pc:sldChg chg="addSp delSp modSp new mod setBg modNotes">
        <pc:chgData name="Anayet Husain Rouf Begum (2438748)" userId="S::2438748@student.uwtsd.ac.uk::f5f70757-3e20-41a1-b8f2-2f00e88fd273" providerId="AD" clId="Web-{62287204-BAE9-7AAE-3BAF-11B19245AC47}" dt="2025-11-14T21:05:58.812" v="2222"/>
        <pc:sldMkLst>
          <pc:docMk/>
          <pc:sldMk cId="1225388774" sldId="257"/>
        </pc:sldMkLst>
        <pc:spChg chg="mod ord">
          <ac:chgData name="Anayet Husain Rouf Begum (2438748)" userId="S::2438748@student.uwtsd.ac.uk::f5f70757-3e20-41a1-b8f2-2f00e88fd273" providerId="AD" clId="Web-{62287204-BAE9-7AAE-3BAF-11B19245AC47}" dt="2025-11-14T19:53:35.392" v="1745"/>
          <ac:spMkLst>
            <pc:docMk/>
            <pc:sldMk cId="1225388774" sldId="257"/>
            <ac:spMk id="2" creationId="{65BB7A57-71B2-6F64-A1AF-826615165B48}"/>
          </ac:spMkLst>
        </pc:spChg>
        <pc:spChg chg="mod ord">
          <ac:chgData name="Anayet Husain Rouf Begum (2438748)" userId="S::2438748@student.uwtsd.ac.uk::f5f70757-3e20-41a1-b8f2-2f00e88fd273" providerId="AD" clId="Web-{62287204-BAE9-7AAE-3BAF-11B19245AC47}" dt="2025-11-14T21:00:25.676" v="2203" actId="20577"/>
          <ac:spMkLst>
            <pc:docMk/>
            <pc:sldMk cId="1225388774" sldId="257"/>
            <ac:spMk id="3" creationId="{4AFFAE35-9A3D-61A6-5EF3-098EF0C78807}"/>
          </ac:spMkLst>
        </pc:spChg>
        <pc:spChg chg="add del">
          <ac:chgData name="Anayet Husain Rouf Begum (2438748)" userId="S::2438748@student.uwtsd.ac.uk::f5f70757-3e20-41a1-b8f2-2f00e88fd273" providerId="AD" clId="Web-{62287204-BAE9-7AAE-3BAF-11B19245AC47}" dt="2025-11-14T19:53:15.783" v="1743"/>
          <ac:spMkLst>
            <pc:docMk/>
            <pc:sldMk cId="1225388774" sldId="257"/>
            <ac:spMk id="9" creationId="{744CAA32-F237-419C-A2DD-43C28D920D3C}"/>
          </ac:spMkLst>
        </pc:spChg>
        <pc:spChg chg="add del">
          <ac:chgData name="Anayet Husain Rouf Begum (2438748)" userId="S::2438748@student.uwtsd.ac.uk::f5f70757-3e20-41a1-b8f2-2f00e88fd273" providerId="AD" clId="Web-{62287204-BAE9-7AAE-3BAF-11B19245AC47}" dt="2025-11-14T19:53:35.392" v="1745"/>
          <ac:spMkLst>
            <pc:docMk/>
            <pc:sldMk cId="1225388774" sldId="257"/>
            <ac:spMk id="16" creationId="{744CAA32-F237-419C-A2DD-43C28D920D3C}"/>
          </ac:spMkLst>
        </pc:spChg>
        <pc:spChg chg="add">
          <ac:chgData name="Anayet Husain Rouf Begum (2438748)" userId="S::2438748@student.uwtsd.ac.uk::f5f70757-3e20-41a1-b8f2-2f00e88fd273" providerId="AD" clId="Web-{62287204-BAE9-7AAE-3BAF-11B19245AC47}" dt="2025-11-14T19:53:35.392" v="1745"/>
          <ac:spMkLst>
            <pc:docMk/>
            <pc:sldMk cId="1225388774" sldId="257"/>
            <ac:spMk id="23" creationId="{406BD704-01C2-4341-B99A-116CC7EC56EF}"/>
          </ac:spMkLst>
        </pc:spChg>
        <pc:spChg chg="add">
          <ac:chgData name="Anayet Husain Rouf Begum (2438748)" userId="S::2438748@student.uwtsd.ac.uk::f5f70757-3e20-41a1-b8f2-2f00e88fd273" providerId="AD" clId="Web-{62287204-BAE9-7AAE-3BAF-11B19245AC47}" dt="2025-11-14T19:53:35.392" v="1745"/>
          <ac:spMkLst>
            <pc:docMk/>
            <pc:sldMk cId="1225388774" sldId="257"/>
            <ac:spMk id="25" creationId="{0225C01B-A296-4FAA-AA46-794F27DF6934}"/>
          </ac:spMkLst>
        </pc:spChg>
        <pc:picChg chg="add del">
          <ac:chgData name="Anayet Husain Rouf Begum (2438748)" userId="S::2438748@student.uwtsd.ac.uk::f5f70757-3e20-41a1-b8f2-2f00e88fd273" providerId="AD" clId="Web-{62287204-BAE9-7AAE-3BAF-11B19245AC47}" dt="2025-11-14T19:52:30.986" v="1739"/>
          <ac:picMkLst>
            <pc:docMk/>
            <pc:sldMk cId="1225388774" sldId="257"/>
            <ac:picMk id="5" creationId="{EECA5680-7708-2E10-4124-A99AE7E71825}"/>
          </ac:picMkLst>
        </pc:picChg>
        <pc:picChg chg="add del mod">
          <ac:chgData name="Anayet Husain Rouf Begum (2438748)" userId="S::2438748@student.uwtsd.ac.uk::f5f70757-3e20-41a1-b8f2-2f00e88fd273" providerId="AD" clId="Web-{62287204-BAE9-7AAE-3BAF-11B19245AC47}" dt="2025-11-14T19:52:37.408" v="1741"/>
          <ac:picMkLst>
            <pc:docMk/>
            <pc:sldMk cId="1225388774" sldId="257"/>
            <ac:picMk id="6" creationId="{1BD879FA-0C58-F716-7BB9-1ACA0009E660}"/>
          </ac:picMkLst>
        </pc:picChg>
        <pc:picChg chg="add mod">
          <ac:chgData name="Anayet Husain Rouf Begum (2438748)" userId="S::2438748@student.uwtsd.ac.uk::f5f70757-3e20-41a1-b8f2-2f00e88fd273" providerId="AD" clId="Web-{62287204-BAE9-7AAE-3BAF-11B19245AC47}" dt="2025-11-14T19:53:35.392" v="1745"/>
          <ac:picMkLst>
            <pc:docMk/>
            <pc:sldMk cId="1225388774" sldId="257"/>
            <ac:picMk id="7" creationId="{A201EE7B-7011-E1B8-CE7E-5D47633BACAF}"/>
          </ac:picMkLst>
        </pc:picChg>
        <pc:cxnChg chg="add del">
          <ac:chgData name="Anayet Husain Rouf Begum (2438748)" userId="S::2438748@student.uwtsd.ac.uk::f5f70757-3e20-41a1-b8f2-2f00e88fd273" providerId="AD" clId="Web-{62287204-BAE9-7AAE-3BAF-11B19245AC47}" dt="2025-11-14T19:53:15.783" v="1743"/>
          <ac:cxnSpMkLst>
            <pc:docMk/>
            <pc:sldMk cId="1225388774" sldId="257"/>
            <ac:cxnSpMk id="11" creationId="{02C7985C-B0C3-CC50-E86A-B5EBA40E01DF}"/>
          </ac:cxnSpMkLst>
        </pc:cxnChg>
        <pc:cxnChg chg="add del">
          <ac:chgData name="Anayet Husain Rouf Begum (2438748)" userId="S::2438748@student.uwtsd.ac.uk::f5f70757-3e20-41a1-b8f2-2f00e88fd273" providerId="AD" clId="Web-{62287204-BAE9-7AAE-3BAF-11B19245AC47}" dt="2025-11-14T19:53:35.392" v="1745"/>
          <ac:cxnSpMkLst>
            <pc:docMk/>
            <pc:sldMk cId="1225388774" sldId="257"/>
            <ac:cxnSpMk id="18" creationId="{02C7985C-B0C3-CC50-E86A-B5EBA40E01DF}"/>
          </ac:cxnSpMkLst>
        </pc:cxnChg>
        <pc:cxnChg chg="add">
          <ac:chgData name="Anayet Husain Rouf Begum (2438748)" userId="S::2438748@student.uwtsd.ac.uk::f5f70757-3e20-41a1-b8f2-2f00e88fd273" providerId="AD" clId="Web-{62287204-BAE9-7AAE-3BAF-11B19245AC47}" dt="2025-11-14T19:53:35.392" v="1745"/>
          <ac:cxnSpMkLst>
            <pc:docMk/>
            <pc:sldMk cId="1225388774" sldId="257"/>
            <ac:cxnSpMk id="27" creationId="{62713E66-598D-4B8A-9D2A-67C7AF46EF11}"/>
          </ac:cxnSpMkLst>
        </pc:cxnChg>
      </pc:sldChg>
      <pc:sldChg chg="addSp delSp modSp new">
        <pc:chgData name="Anayet Husain Rouf Begum (2438748)" userId="S::2438748@student.uwtsd.ac.uk::f5f70757-3e20-41a1-b8f2-2f00e88fd273" providerId="AD" clId="Web-{62287204-BAE9-7AAE-3BAF-11B19245AC47}" dt="2025-11-14T20:48:43.978" v="2187" actId="1076"/>
        <pc:sldMkLst>
          <pc:docMk/>
          <pc:sldMk cId="3417020319" sldId="258"/>
        </pc:sldMkLst>
        <pc:spChg chg="mod">
          <ac:chgData name="Anayet Husain Rouf Begum (2438748)" userId="S::2438748@student.uwtsd.ac.uk::f5f70757-3e20-41a1-b8f2-2f00e88fd273" providerId="AD" clId="Web-{62287204-BAE9-7AAE-3BAF-11B19245AC47}" dt="2025-11-14T20:48:38.822" v="2186" actId="1076"/>
          <ac:spMkLst>
            <pc:docMk/>
            <pc:sldMk cId="3417020319" sldId="258"/>
            <ac:spMk id="2" creationId="{F3A4FC5D-E94C-2A41-2CBC-BA091DB732B0}"/>
          </ac:spMkLst>
        </pc:spChg>
        <pc:spChg chg="mod">
          <ac:chgData name="Anayet Husain Rouf Begum (2438748)" userId="S::2438748@student.uwtsd.ac.uk::f5f70757-3e20-41a1-b8f2-2f00e88fd273" providerId="AD" clId="Web-{62287204-BAE9-7AAE-3BAF-11B19245AC47}" dt="2025-11-14T20:48:43.978" v="2187" actId="1076"/>
          <ac:spMkLst>
            <pc:docMk/>
            <pc:sldMk cId="3417020319" sldId="258"/>
            <ac:spMk id="3" creationId="{1D89B973-B915-0197-6A0E-E66CC65F0942}"/>
          </ac:spMkLst>
        </pc:spChg>
        <pc:spChg chg="add del mod">
          <ac:chgData name="Anayet Husain Rouf Begum (2438748)" userId="S::2438748@student.uwtsd.ac.uk::f5f70757-3e20-41a1-b8f2-2f00e88fd273" providerId="AD" clId="Web-{62287204-BAE9-7AAE-3BAF-11B19245AC47}" dt="2025-11-14T18:51:55.213" v="971"/>
          <ac:spMkLst>
            <pc:docMk/>
            <pc:sldMk cId="3417020319" sldId="258"/>
            <ac:spMk id="4" creationId="{BD50F401-B1F7-B6EA-4A58-A8EE6849F8FF}"/>
          </ac:spMkLst>
        </pc:spChg>
      </pc:sldChg>
      <pc:sldMasterChg chg="del delSldLayout">
        <pc:chgData name="Anayet Husain Rouf Begum (2438748)" userId="S::2438748@student.uwtsd.ac.uk::f5f70757-3e20-41a1-b8f2-2f00e88fd273" providerId="AD" clId="Web-{62287204-BAE9-7AAE-3BAF-11B19245AC47}" dt="2025-11-14T15:43:50.845" v="2"/>
        <pc:sldMasterMkLst>
          <pc:docMk/>
          <pc:sldMasterMk cId="2460954070" sldId="2147483660"/>
        </pc:sldMasterMkLst>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2385387890" sldId="2147483661"/>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949138452" sldId="2147483662"/>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2591524520" sldId="2147483663"/>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1203092039" sldId="2147483664"/>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3733172339" sldId="2147483665"/>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3210312558" sldId="2147483666"/>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3146388984" sldId="2147483667"/>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3171841454" sldId="2147483668"/>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1718958274" sldId="2147483669"/>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2202905451" sldId="2147483670"/>
          </pc:sldLayoutMkLst>
        </pc:sldLayoutChg>
        <pc:sldLayoutChg chg="del">
          <pc:chgData name="Anayet Husain Rouf Begum (2438748)" userId="S::2438748@student.uwtsd.ac.uk::f5f70757-3e20-41a1-b8f2-2f00e88fd273" providerId="AD" clId="Web-{62287204-BAE9-7AAE-3BAF-11B19245AC47}" dt="2025-11-14T15:43:50.845" v="2"/>
          <pc:sldLayoutMkLst>
            <pc:docMk/>
            <pc:sldMasterMk cId="2460954070" sldId="2147483660"/>
            <pc:sldLayoutMk cId="3479445657" sldId="2147483671"/>
          </pc:sldLayoutMkLst>
        </pc:sldLayoutChg>
      </pc:sldMasterChg>
      <pc:sldMasterChg chg="add addSldLayout">
        <pc:chgData name="Anayet Husain Rouf Begum (2438748)" userId="S::2438748@student.uwtsd.ac.uk::f5f70757-3e20-41a1-b8f2-2f00e88fd273" providerId="AD" clId="Web-{62287204-BAE9-7AAE-3BAF-11B19245AC47}" dt="2025-11-14T15:43:50.845" v="2"/>
        <pc:sldMasterMkLst>
          <pc:docMk/>
          <pc:sldMasterMk cId="3067297329" sldId="2147483672"/>
        </pc:sldMasterMkLst>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1752889998" sldId="2147483673"/>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2601743311" sldId="2147483674"/>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4193739186" sldId="2147483675"/>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1759218735" sldId="2147483676"/>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3899117341" sldId="2147483677"/>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775233536" sldId="2147483678"/>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1935589697" sldId="2147483679"/>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3078291145" sldId="2147483680"/>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836234856" sldId="2147483681"/>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2671309647" sldId="2147483682"/>
          </pc:sldLayoutMkLst>
        </pc:sldLayoutChg>
        <pc:sldLayoutChg chg="add">
          <pc:chgData name="Anayet Husain Rouf Begum (2438748)" userId="S::2438748@student.uwtsd.ac.uk::f5f70757-3e20-41a1-b8f2-2f00e88fd273" providerId="AD" clId="Web-{62287204-BAE9-7AAE-3BAF-11B19245AC47}" dt="2025-11-14T15:43:50.845" v="2"/>
          <pc:sldLayoutMkLst>
            <pc:docMk/>
            <pc:sldMasterMk cId="3067297329" sldId="2147483672"/>
            <pc:sldLayoutMk cId="1118179985" sldId="2147483683"/>
          </pc:sldLayoutMkLst>
        </pc:sldLayoutChg>
      </pc:sldMasterChg>
    </pc:docChg>
  </pc:docChgLst>
  <pc:docChgLst>
    <pc:chgData name="Anayet Husain Rouf Begum (2438748)" userId="S::2438748@student.uwtsd.ac.uk::f5f70757-3e20-41a1-b8f2-2f00e88fd273" providerId="AD" clId="Web-{2D5E971A-52FB-F425-FBC2-919F18E13A54}"/>
    <pc:docChg chg="modSld">
      <pc:chgData name="Anayet Husain Rouf Begum (2438748)" userId="S::2438748@student.uwtsd.ac.uk::f5f70757-3e20-41a1-b8f2-2f00e88fd273" providerId="AD" clId="Web-{2D5E971A-52FB-F425-FBC2-919F18E13A54}" dt="2025-11-13T23:25:53.190" v="119"/>
      <pc:docMkLst>
        <pc:docMk/>
      </pc:docMkLst>
      <pc:sldChg chg="modSp modNotes">
        <pc:chgData name="Anayet Husain Rouf Begum (2438748)" userId="S::2438748@student.uwtsd.ac.uk::f5f70757-3e20-41a1-b8f2-2f00e88fd273" providerId="AD" clId="Web-{2D5E971A-52FB-F425-FBC2-919F18E13A54}" dt="2025-11-13T23:25:53.190" v="119"/>
        <pc:sldMkLst>
          <pc:docMk/>
          <pc:sldMk cId="109857222" sldId="256"/>
        </pc:sldMkLst>
        <pc:spChg chg="mod">
          <ac:chgData name="Anayet Husain Rouf Begum (2438748)" userId="S::2438748@student.uwtsd.ac.uk::f5f70757-3e20-41a1-b8f2-2f00e88fd273" providerId="AD" clId="Web-{2D5E971A-52FB-F425-FBC2-919F18E13A54}" dt="2025-11-13T23:24:09.282" v="113" actId="1076"/>
          <ac:spMkLst>
            <pc:docMk/>
            <pc:sldMk cId="109857222" sldId="256"/>
            <ac:spMk id="2" creationId="{00000000-0000-0000-0000-000000000000}"/>
          </ac:spMkLst>
        </pc:spChg>
        <pc:spChg chg="mod">
          <ac:chgData name="Anayet Husain Rouf Begum (2438748)" userId="S::2438748@student.uwtsd.ac.uk::f5f70757-3e20-41a1-b8f2-2f00e88fd273" providerId="AD" clId="Web-{2D5E971A-52FB-F425-FBC2-919F18E13A54}" dt="2025-11-13T23:20:40.354" v="12" actId="20577"/>
          <ac:spMkLst>
            <pc:docMk/>
            <pc:sldMk cId="109857222" sldId="256"/>
            <ac:spMk id="3" creationId="{00000000-0000-0000-0000-000000000000}"/>
          </ac:spMkLst>
        </pc:spChg>
      </pc:sldChg>
    </pc:docChg>
  </pc:docChgLst>
  <pc:docChgLst>
    <pc:chgData name="Anayet Husain Rouf Begum (2438748)" userId="S::2438748@student.uwtsd.ac.uk::f5f70757-3e20-41a1-b8f2-2f00e88fd273" providerId="AD" clId="Web-{11821F77-6913-8011-B010-29CC6808AD41}"/>
    <pc:docChg chg="modSld">
      <pc:chgData name="Anayet Husain Rouf Begum (2438748)" userId="S::2438748@student.uwtsd.ac.uk::f5f70757-3e20-41a1-b8f2-2f00e88fd273" providerId="AD" clId="Web-{11821F77-6913-8011-B010-29CC6808AD41}" dt="2025-11-13T23:15:23.637" v="5" actId="20577"/>
      <pc:docMkLst>
        <pc:docMk/>
      </pc:docMkLst>
      <pc:sldChg chg="modSp">
        <pc:chgData name="Anayet Husain Rouf Begum (2438748)" userId="S::2438748@student.uwtsd.ac.uk::f5f70757-3e20-41a1-b8f2-2f00e88fd273" providerId="AD" clId="Web-{11821F77-6913-8011-B010-29CC6808AD41}" dt="2025-11-13T23:15:23.637" v="5" actId="20577"/>
        <pc:sldMkLst>
          <pc:docMk/>
          <pc:sldMk cId="109857222" sldId="256"/>
        </pc:sldMkLst>
        <pc:spChg chg="mod">
          <ac:chgData name="Anayet Husain Rouf Begum (2438748)" userId="S::2438748@student.uwtsd.ac.uk::f5f70757-3e20-41a1-b8f2-2f00e88fd273" providerId="AD" clId="Web-{11821F77-6913-8011-B010-29CC6808AD41}" dt="2025-11-13T23:15:23.637" v="5" actId="20577"/>
          <ac:spMkLst>
            <pc:docMk/>
            <pc:sldMk cId="109857222"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21FB48-628E-4073-B5A0-2D906E075387}" type="datetimeFigureOut">
              <a:t>11/14/2025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0BD9BA-7312-4C34-86B3-FBB9797375A3}" type="slidenum">
              <a:t>‹#›</a:t>
            </a:fld>
            <a:endParaRPr lang="en-GB"/>
          </a:p>
        </p:txBody>
      </p:sp>
    </p:spTree>
    <p:extLst>
      <p:ext uri="{BB962C8B-B14F-4D97-AF65-F5344CB8AC3E}">
        <p14:creationId xmlns:p14="http://schemas.microsoft.com/office/powerpoint/2010/main" val="164542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Volkswagen opportunities related to its green initiatives offer paths for genuine environmental improvement , which could help rebuild trust damaged by past greenwashing.</a:t>
            </a:r>
          </a:p>
          <a:p>
            <a:r>
              <a:rPr lang="en-GB" dirty="0">
                <a:ea typeface="Calibri"/>
                <a:cs typeface="Calibri"/>
              </a:rPr>
              <a:t>Volkswagen AG and Vulcan Green Steel they signed a Memorandum for a partnership for low carbon steel a green strategy for gain people trust.</a:t>
            </a:r>
          </a:p>
          <a:p>
            <a:endParaRPr lang="en-GB" dirty="0">
              <a:ea typeface="Calibri"/>
              <a:cs typeface="Calibri"/>
            </a:endParaRPr>
          </a:p>
          <a:p>
            <a:r>
              <a:rPr lang="en-GB" dirty="0">
                <a:ea typeface="Calibri"/>
                <a:cs typeface="Calibri"/>
              </a:rPr>
              <a:t>The Volkswagen company expect to order up to 300.000 tones of low carbon steel, that will cover a significant proportion of the steel they need and they got planed to start the production from 2027, the group expect decrees 70% in carbon emission steel. </a:t>
            </a:r>
            <a:r>
              <a:rPr lang="en-GB" dirty="0"/>
              <a:t>(Volkswagen Group), year (2024)</a:t>
            </a:r>
            <a:endParaRPr lang="en-GB" dirty="0">
              <a:solidFill>
                <a:srgbClr val="000000"/>
              </a:solidFill>
              <a:ea typeface="Calibri"/>
              <a:cs typeface="Calibri"/>
            </a:endParaRPr>
          </a:p>
          <a:p>
            <a:endParaRPr lang="en-GB" dirty="0">
              <a:ea typeface="Calibri"/>
              <a:cs typeface="Calibri"/>
            </a:endParaRPr>
          </a:p>
          <a:p>
            <a:r>
              <a:rPr lang="en-GB" dirty="0"/>
              <a:t>The Volkswagen Group wants to cut down on using a lot of raw materials because they're running out and mining them is bad for the planet. They're planning on using 40% recycled stuff in their cars by 2040, but not in China. Right now, a lot of parts in the ID. family cars, like the seats and trim, use recycled materials, including plastics from the ocean. Volkswagen Group, (2024)</a:t>
            </a:r>
            <a:endParaRPr lang="en-GB" dirty="0">
              <a:ea typeface="Calibri"/>
              <a:cs typeface="Calibri"/>
            </a:endParaRPr>
          </a:p>
          <a:p>
            <a:endParaRPr lang="en-GB" dirty="0"/>
          </a:p>
          <a:p>
            <a:r>
              <a:rPr lang="en-GB" dirty="0"/>
              <a:t>A bio-based adhesive is mixed with hemp fibres from local hemp fields to produce a recyclable and biodegradable surface material. This material can be manufactured on a large scale in existing industrial plants using residues from the hemp industry. With encouraging results from customer surveys, Volkswagen is working with multiple departments and a start-up to investigate applications for vehicle projects by 2028. (Volkswagen Newsroom, 2023)</a:t>
            </a:r>
            <a:endParaRPr lang="en-GB" dirty="0">
              <a:ea typeface="Calibri"/>
              <a:cs typeface="Calibri"/>
            </a:endParaRPr>
          </a:p>
          <a:p>
            <a:endParaRPr lang="en-GB" dirty="0">
              <a:ea typeface="Calibri"/>
              <a:cs typeface="Calibri"/>
            </a:endParaRPr>
          </a:p>
          <a:p>
            <a:r>
              <a:rPr lang="en-GB" dirty="0">
                <a:ea typeface="Calibri"/>
                <a:cs typeface="Calibri"/>
              </a:rPr>
              <a:t>The numbers of electric models has increased 15% each year, the jump from last year with 290 models and this year with more then 360 models, but they expected in 2026 almost doble the growth on 2024.</a:t>
            </a:r>
            <a:r>
              <a:rPr lang="en-GB" dirty="0"/>
              <a:t>(International Energy Agency, 2025) </a:t>
            </a:r>
            <a:endParaRPr lang="en-GB">
              <a:solidFill>
                <a:srgbClr val="E6E8F0"/>
              </a:solidFill>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90BD9BA-7312-4C34-86B3-FBB9797375A3}" type="slidenum">
              <a:t>1</a:t>
            </a:fld>
            <a:endParaRPr lang="en-GB"/>
          </a:p>
        </p:txBody>
      </p:sp>
    </p:spTree>
    <p:extLst>
      <p:ext uri="{BB962C8B-B14F-4D97-AF65-F5344CB8AC3E}">
        <p14:creationId xmlns:p14="http://schemas.microsoft.com/office/powerpoint/2010/main" val="271061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Volkswagen response to the rising demand of electric vehicles has been a strategy from Volkswagen team, result in a strong sales growth in some regions especially middle west secured a leading market position in Europe.</a:t>
            </a:r>
          </a:p>
          <a:p>
            <a:endParaRPr lang="en-US" dirty="0">
              <a:ea typeface="Calibri"/>
              <a:cs typeface="Calibri"/>
            </a:endParaRPr>
          </a:p>
          <a:p>
            <a:r>
              <a:rPr lang="en-US" dirty="0">
                <a:ea typeface="Calibri"/>
                <a:cs typeface="Calibri"/>
              </a:rPr>
              <a:t>Volkswagen's announced that one in five vehicles they delivery in Western Europe is electric. </a:t>
            </a:r>
            <a:endParaRPr lang="en-US" dirty="0"/>
          </a:p>
          <a:p>
            <a:r>
              <a:rPr lang="en-US" dirty="0">
                <a:ea typeface="Calibri"/>
                <a:cs typeface="Calibri"/>
              </a:rPr>
              <a:t>Volkswagen keeps pulling Ahed of tesla in European electric vehicles market with a jump of 90% in the first  half of the year while the another competitors rose the 50%.</a:t>
            </a:r>
          </a:p>
          <a:p>
            <a:r>
              <a:rPr lang="en-GB" dirty="0"/>
              <a:t>Clean Energy Wire, (2024)</a:t>
            </a:r>
            <a:endParaRPr lang="en-US" dirty="0"/>
          </a:p>
          <a:p>
            <a:endParaRPr lang="en-GB" dirty="0">
              <a:ea typeface="Calibri"/>
              <a:cs typeface="Calibri"/>
            </a:endParaRPr>
          </a:p>
          <a:p>
            <a:r>
              <a:rPr lang="en-US" dirty="0">
                <a:ea typeface="Calibri"/>
                <a:cs typeface="Calibri"/>
              </a:rPr>
              <a:t>Many experts are saying that Tesla is not longer the most important competitor now is chine but Volkswagen performance in Chine wasn't that grate, the recent electric vehicles send to chine fell by more than a third in the first half of the year.</a:t>
            </a:r>
            <a:r>
              <a:rPr lang="en-US" dirty="0"/>
              <a:t> </a:t>
            </a:r>
            <a:r>
              <a:rPr lang="en-GB" dirty="0"/>
              <a:t>Clean Energy Wire, 2024</a:t>
            </a:r>
            <a:endParaRPr lang="en-GB" dirty="0">
              <a:ea typeface="Calibri"/>
              <a:cs typeface="Calibri"/>
            </a:endParaRPr>
          </a:p>
          <a:p>
            <a:endParaRPr lang="en-GB" dirty="0">
              <a:ea typeface="Calibri"/>
              <a:cs typeface="Calibri"/>
            </a:endParaRPr>
          </a:p>
          <a:p>
            <a:r>
              <a:rPr lang="en-US" dirty="0">
                <a:ea typeface="Calibri"/>
                <a:cs typeface="Calibri"/>
              </a:rPr>
              <a:t>According to </a:t>
            </a:r>
            <a:r>
              <a:rPr lang="en-US" err="1">
                <a:ea typeface="Calibri"/>
                <a:cs typeface="Calibri"/>
              </a:rPr>
              <a:t>Vlokswagen</a:t>
            </a:r>
            <a:r>
              <a:rPr lang="en-US" dirty="0">
                <a:ea typeface="Calibri"/>
                <a:cs typeface="Calibri"/>
              </a:rPr>
              <a:t> global vehicle deliveries </a:t>
            </a:r>
            <a:r>
              <a:rPr lang="en-US" err="1">
                <a:ea typeface="Calibri"/>
                <a:cs typeface="Calibri"/>
              </a:rPr>
              <a:t>incresed</a:t>
            </a:r>
            <a:r>
              <a:rPr lang="en-US" dirty="0">
                <a:ea typeface="Calibri"/>
                <a:cs typeface="Calibri"/>
              </a:rPr>
              <a:t> 1.2%  for the second quarter of 2025 getting close to 2.27 </a:t>
            </a:r>
            <a:r>
              <a:rPr lang="en-US" err="1">
                <a:ea typeface="Calibri"/>
                <a:cs typeface="Calibri"/>
              </a:rPr>
              <a:t>millons</a:t>
            </a:r>
            <a:r>
              <a:rPr lang="en-US" dirty="0">
                <a:ea typeface="Calibri"/>
                <a:cs typeface="Calibri"/>
              </a:rPr>
              <a:t> unites.</a:t>
            </a:r>
            <a:r>
              <a:rPr lang="en-US" dirty="0"/>
              <a:t> </a:t>
            </a:r>
            <a:r>
              <a:rPr lang="en-GB" err="1"/>
              <a:t>HowAbout</a:t>
            </a:r>
            <a:r>
              <a:rPr lang="en-GB" dirty="0"/>
              <a:t> Tech. (2025).  </a:t>
            </a:r>
            <a:endParaRPr lang="en-GB" dirty="0">
              <a:ea typeface="Calibri"/>
              <a:cs typeface="Calibri"/>
            </a:endParaRPr>
          </a:p>
          <a:p>
            <a:endParaRPr lang="en-GB" dirty="0">
              <a:ea typeface="Calibri"/>
              <a:cs typeface="Calibri"/>
            </a:endParaRPr>
          </a:p>
          <a:p>
            <a:r>
              <a:rPr lang="en-GB" dirty="0">
                <a:solidFill>
                  <a:srgbClr val="212529"/>
                </a:solidFill>
              </a:rPr>
              <a:t>After Volkswagen AG intends to make a semiconductor chip on its own, in order to raise the level of the advanced driver assistance system, it also wants to have more control over its technological supply chains which have been affected by the global tensions. The chips are going to be fabricated in China aiming at competing with local manufacturers. thus enabling self-driving in certain conditions. VW's Chairman Oliver Blume pointed out that such technology was the core of the future of smart driving. The chip will be created with </a:t>
            </a:r>
            <a:r>
              <a:rPr lang="en-GB" dirty="0" err="1">
                <a:solidFill>
                  <a:srgbClr val="212529"/>
                </a:solidFill>
              </a:rPr>
              <a:t>Carizon</a:t>
            </a:r>
            <a:r>
              <a:rPr lang="en-GB" dirty="0">
                <a:solidFill>
                  <a:srgbClr val="212529"/>
                </a:solidFill>
              </a:rPr>
              <a:t>, a joint venture with Horizon Robotics. With a deadline of three to five years, it will be capable of 500 to 700 tera operations per second making the car safer and more intelligent. (</a:t>
            </a:r>
            <a:r>
              <a:rPr lang="en-GB" dirty="0">
                <a:solidFill>
                  <a:srgbClr val="000000"/>
                </a:solidFill>
              </a:rPr>
              <a:t>Bloomberg, 2025.)</a:t>
            </a:r>
            <a:r>
              <a:rPr lang="en-GB" dirty="0">
                <a:solidFill>
                  <a:srgbClr val="212529"/>
                </a:solidFill>
              </a:rPr>
              <a:t> </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90BD9BA-7312-4C34-86B3-FBB9797375A3}" type="slidenum">
              <a:rPr lang="en-GB"/>
              <a:t>2</a:t>
            </a:fld>
            <a:endParaRPr lang="en-GB"/>
          </a:p>
        </p:txBody>
      </p:sp>
    </p:spTree>
    <p:extLst>
      <p:ext uri="{BB962C8B-B14F-4D97-AF65-F5344CB8AC3E}">
        <p14:creationId xmlns:p14="http://schemas.microsoft.com/office/powerpoint/2010/main" val="506150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11/14/2025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288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11/14/2025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1743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11/14/2025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3739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11/14/2025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9218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11/14/2025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9117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11/14/2025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5233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11/14/2025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35589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11/14/2025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8291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11/14/2025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6234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11/14/2025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71309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11/14/2025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179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11/14/2025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2973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volkswagen-group.com/en/press-releases/low-carbon-steel-volkswagen-ag-and-vulcan-green-steel-enter-into-partnership-18450" TargetMode="External"/><Relationship Id="rId7" Type="http://schemas.openxmlformats.org/officeDocument/2006/relationships/hyperlink" Target="https://www.bloomberg.com/news/articles/2025-11-05/vw-to-develop-own-chip-for-advanced-driving-assist-in-china-push?embedded-checkout=true" TargetMode="External"/><Relationship Id="rId2" Type="http://schemas.openxmlformats.org/officeDocument/2006/relationships/hyperlink" Target="https://www.iea.org/reports/global-ev-outlook-2025/trends-in-the-electric-car-industry-3" TargetMode="External"/><Relationship Id="rId1" Type="http://schemas.openxmlformats.org/officeDocument/2006/relationships/slideLayout" Target="../slideLayouts/slideLayout2.xml"/><Relationship Id="rId6" Type="http://schemas.openxmlformats.org/officeDocument/2006/relationships/hyperlink" Target="https://www.volkswagen-newsroom.com/en/press-releases/imitation-leather-from-industrial-hemp-innovative-and-sustainable-material-for-future-car-interiors-18665#:~:text=100%25%20bio%2Dbased%20leather%20alternative%20from%20industrial%20hemp&amp;text=The%20hemp%20fibers%20and%20a,positive%20feedback%20in%20customer%20surveys" TargetMode="External"/><Relationship Id="rId5" Type="http://schemas.openxmlformats.org/officeDocument/2006/relationships/hyperlink" Target="https://howabout.tech/volkswagen-navigates-market-challenges-with-modest-growth-in-q2-2025/" TargetMode="External"/><Relationship Id="rId4" Type="http://schemas.openxmlformats.org/officeDocument/2006/relationships/hyperlink" Target="https://www.cleanenergywire.org/news/vw-races-ahead-tesla-europes-ev-market#:~:text=VW's%20surge%20has%20been%20fuelled,first%20half%20of%20the%20y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s parked in a line">
            <a:extLst>
              <a:ext uri="{FF2B5EF4-FFF2-40B4-BE49-F238E27FC236}">
                <a16:creationId xmlns:a16="http://schemas.microsoft.com/office/drawing/2014/main" id="{F51B6261-A3AC-204E-1840-649D97603978}"/>
              </a:ext>
            </a:extLst>
          </p:cNvPr>
          <p:cNvPicPr>
            <a:picLocks noChangeAspect="1"/>
          </p:cNvPicPr>
          <p:nvPr/>
        </p:nvPicPr>
        <p:blipFill>
          <a:blip r:embed="rId3">
            <a:alphaModFix amt="40000"/>
          </a:blip>
          <a:srcRect t="11553" r="-2" b="13398"/>
          <a:stretch>
            <a:fillRect/>
          </a:stretch>
        </p:blipFill>
        <p:spPr>
          <a:xfrm>
            <a:off x="20" y="152"/>
            <a:ext cx="12191980" cy="6857848"/>
          </a:xfrm>
          <a:prstGeom prst="rect">
            <a:avLst/>
          </a:prstGeom>
        </p:spPr>
      </p:pic>
      <p:sp>
        <p:nvSpPr>
          <p:cNvPr id="2" name="Title 1"/>
          <p:cNvSpPr>
            <a:spLocks noGrp="1"/>
          </p:cNvSpPr>
          <p:nvPr>
            <p:ph type="ctrTitle"/>
          </p:nvPr>
        </p:nvSpPr>
        <p:spPr>
          <a:xfrm>
            <a:off x="718521" y="2017019"/>
            <a:ext cx="6822552" cy="4218496"/>
          </a:xfrm>
        </p:spPr>
        <p:txBody>
          <a:bodyPr anchor="t">
            <a:normAutofit fontScale="90000"/>
          </a:bodyPr>
          <a:lstStyle/>
          <a:p>
            <a:pPr>
              <a:lnSpc>
                <a:spcPct val="90000"/>
              </a:lnSpc>
            </a:pPr>
            <a:r>
              <a:rPr lang="en-GB" sz="2200" dirty="0">
                <a:solidFill>
                  <a:srgbClr val="FFFFFF"/>
                </a:solidFill>
              </a:rPr>
              <a:t>.Decarbonizing supply chains, the Volkswagen Group they want archive this goal by 2050.</a:t>
            </a:r>
            <a:br>
              <a:rPr lang="en-GB" sz="2200" dirty="0"/>
            </a:br>
            <a:br>
              <a:rPr lang="en-GB" sz="2200" dirty="0"/>
            </a:br>
            <a:r>
              <a:rPr lang="en-GB" sz="2200" dirty="0"/>
              <a:t>Up to 300,000 tones of European steel.</a:t>
            </a:r>
            <a:br>
              <a:rPr lang="en-GB" sz="2200" dirty="0"/>
            </a:br>
            <a:br>
              <a:rPr lang="en-GB" sz="2200" b="0" dirty="0">
                <a:solidFill>
                  <a:srgbClr val="000000"/>
                </a:solidFill>
              </a:rPr>
            </a:br>
            <a:r>
              <a:rPr lang="en-GB" sz="2200" dirty="0"/>
              <a:t>100% bio based leather alternative from industrial hemp.</a:t>
            </a:r>
            <a:br>
              <a:rPr lang="en-GB" sz="2200" dirty="0"/>
            </a:br>
            <a:br>
              <a:rPr lang="en-GB" sz="2200" dirty="0"/>
            </a:br>
            <a:br>
              <a:rPr lang="en-GB" sz="2200" dirty="0"/>
            </a:br>
            <a:r>
              <a:rPr lang="en-GB" sz="2200" dirty="0"/>
              <a:t>Volkswagen and Stellantis they </a:t>
            </a:r>
            <a:r>
              <a:rPr lang="en-GB" sz="2200" dirty="0" err="1"/>
              <a:t>anaunced</a:t>
            </a:r>
            <a:r>
              <a:rPr lang="en-GB" sz="2200" dirty="0"/>
              <a:t> about 35 new electric vehicle models by 2026.</a:t>
            </a:r>
            <a:br>
              <a:rPr lang="en-GB" sz="2200" dirty="0"/>
            </a:br>
            <a:r>
              <a:rPr lang="en-GB" sz="2200" dirty="0"/>
              <a:t> </a:t>
            </a:r>
            <a:br>
              <a:rPr lang="en-GB" sz="2200" dirty="0"/>
            </a:br>
            <a:br>
              <a:rPr lang="en-GB" sz="2200" dirty="0"/>
            </a:br>
            <a:br>
              <a:rPr lang="en-GB" sz="2200" dirty="0"/>
            </a:br>
            <a:endParaRPr lang="en-GB" sz="2200" dirty="0">
              <a:solidFill>
                <a:srgbClr val="FFFFFF"/>
              </a:solidFill>
            </a:endParaRPr>
          </a:p>
        </p:txBody>
      </p:sp>
      <p:sp>
        <p:nvSpPr>
          <p:cNvPr id="3" name="Subtitle 2"/>
          <p:cNvSpPr>
            <a:spLocks noGrp="1"/>
          </p:cNvSpPr>
          <p:nvPr>
            <p:ph type="subTitle" idx="1"/>
          </p:nvPr>
        </p:nvSpPr>
        <p:spPr>
          <a:xfrm>
            <a:off x="976256" y="175356"/>
            <a:ext cx="4439920" cy="1104721"/>
          </a:xfrm>
        </p:spPr>
        <p:txBody>
          <a:bodyPr vert="horz" lIns="91440" tIns="45720" rIns="91440" bIns="45720" rtlCol="0" anchor="t">
            <a:normAutofit/>
          </a:bodyPr>
          <a:lstStyle/>
          <a:p>
            <a:r>
              <a:rPr lang="en-GB" dirty="0">
                <a:solidFill>
                  <a:srgbClr val="FFFFFF"/>
                </a:solidFill>
              </a:rPr>
              <a:t>Opportunities </a:t>
            </a:r>
            <a:endParaRPr lang="en-US" dirty="0">
              <a:solidFill>
                <a:srgbClr val="FFFFFF"/>
              </a:solidFill>
            </a:endParaRPr>
          </a:p>
          <a:p>
            <a:endParaRPr lang="en-GB">
              <a:solidFill>
                <a:srgbClr val="FFFFFF"/>
              </a:solidFill>
            </a:endParaRP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Volkswagen shaping up to become electric-vehicle leader">
            <a:extLst>
              <a:ext uri="{FF2B5EF4-FFF2-40B4-BE49-F238E27FC236}">
                <a16:creationId xmlns:a16="http://schemas.microsoft.com/office/drawing/2014/main" id="{A201EE7B-7011-E1B8-CE7E-5D47633BACAF}"/>
              </a:ext>
            </a:extLst>
          </p:cNvPr>
          <p:cNvPicPr>
            <a:picLocks noChangeAspect="1"/>
          </p:cNvPicPr>
          <p:nvPr/>
        </p:nvPicPr>
        <p:blipFill>
          <a:blip r:embed="rId3"/>
          <a:srcRect l="3543" r="2678" b="-1"/>
          <a:stretch>
            <a:fillRect/>
          </a:stretch>
        </p:blipFill>
        <p:spPr>
          <a:xfrm>
            <a:off x="20" y="10"/>
            <a:ext cx="12191980" cy="6857990"/>
          </a:xfrm>
          <a:prstGeom prst="rect">
            <a:avLst/>
          </a:prstGeom>
        </p:spPr>
      </p:pic>
      <p:sp useBgFill="1">
        <p:nvSpPr>
          <p:cNvPr id="25" name="Rectangle 24">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B7A57-71B2-6F64-A1AF-826615165B48}"/>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a:t>VW electric vehicles opportunity</a:t>
            </a:r>
          </a:p>
        </p:txBody>
      </p:sp>
      <p:cxnSp>
        <p:nvCxnSpPr>
          <p:cNvPr id="27" name="Straight Connector 26">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FFAE35-9A3D-61A6-5EF3-098EF0C78807}"/>
              </a:ext>
            </a:extLst>
          </p:cNvPr>
          <p:cNvSpPr>
            <a:spLocks noGrp="1"/>
          </p:cNvSpPr>
          <p:nvPr>
            <p:ph idx="1"/>
          </p:nvPr>
        </p:nvSpPr>
        <p:spPr>
          <a:xfrm>
            <a:off x="1049454" y="2662356"/>
            <a:ext cx="4665546" cy="3057911"/>
          </a:xfrm>
        </p:spPr>
        <p:txBody>
          <a:bodyPr vert="horz" lIns="91440" tIns="45720" rIns="91440" bIns="45720" rtlCol="0" anchor="t">
            <a:normAutofit/>
          </a:bodyPr>
          <a:lstStyle/>
          <a:p>
            <a:r>
              <a:rPr lang="en-GB" dirty="0">
                <a:latin typeface="Arial"/>
                <a:ea typeface="+mn-lt"/>
                <a:cs typeface="+mn-lt"/>
              </a:rPr>
              <a:t>Rising EV demand </a:t>
            </a:r>
          </a:p>
          <a:p>
            <a:r>
              <a:rPr lang="en-GB" dirty="0">
                <a:latin typeface="Arial"/>
                <a:ea typeface="+mn-lt"/>
                <a:cs typeface="+mn-lt"/>
              </a:rPr>
              <a:t>VW races ahead of Tesla in Europe’s EV market </a:t>
            </a:r>
            <a:endParaRPr lang="en-GB" dirty="0">
              <a:latin typeface="Arial"/>
              <a:ea typeface="+mn-lt"/>
              <a:cs typeface="Arial"/>
            </a:endParaRPr>
          </a:p>
          <a:p>
            <a:r>
              <a:rPr lang="en-GB" dirty="0">
                <a:latin typeface="Arial"/>
                <a:cs typeface="Arial"/>
              </a:rPr>
              <a:t>Global deliveries increased in 1.2%</a:t>
            </a:r>
          </a:p>
          <a:p>
            <a:r>
              <a:rPr lang="en-GB" dirty="0">
                <a:latin typeface="Arial"/>
                <a:ea typeface="+mn-lt"/>
                <a:cs typeface="+mn-lt"/>
              </a:rPr>
              <a:t>VW to Develop Own Chip for Advanced Driving Assist in China</a:t>
            </a:r>
            <a:endParaRPr lang="en-GB" dirty="0">
              <a:latin typeface="Arial"/>
              <a:cs typeface="Arial"/>
            </a:endParaRPr>
          </a:p>
          <a:p>
            <a:endParaRPr lang="en-GB" dirty="0">
              <a:latin typeface="Arial"/>
              <a:cs typeface="Arial"/>
            </a:endParaRPr>
          </a:p>
          <a:p>
            <a:endParaRPr lang="en-GB">
              <a:latin typeface="Arial"/>
              <a:cs typeface="Arial"/>
            </a:endParaRPr>
          </a:p>
        </p:txBody>
      </p:sp>
    </p:spTree>
    <p:extLst>
      <p:ext uri="{BB962C8B-B14F-4D97-AF65-F5344CB8AC3E}">
        <p14:creationId xmlns:p14="http://schemas.microsoft.com/office/powerpoint/2010/main" val="1225388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4FC5D-E94C-2A41-2CBC-BA091DB732B0}"/>
              </a:ext>
            </a:extLst>
          </p:cNvPr>
          <p:cNvSpPr>
            <a:spLocks noGrp="1"/>
          </p:cNvSpPr>
          <p:nvPr>
            <p:ph type="title"/>
          </p:nvPr>
        </p:nvSpPr>
        <p:spPr>
          <a:xfrm>
            <a:off x="460785" y="990601"/>
            <a:ext cx="10890929" cy="1097280"/>
          </a:xfrm>
        </p:spPr>
        <p:txBody>
          <a:bodyPr/>
          <a:lstStyle/>
          <a:p>
            <a:r>
              <a:rPr lang="en-GB" dirty="0"/>
              <a:t>References </a:t>
            </a:r>
          </a:p>
        </p:txBody>
      </p:sp>
      <p:sp>
        <p:nvSpPr>
          <p:cNvPr id="3" name="Content Placeholder 2">
            <a:extLst>
              <a:ext uri="{FF2B5EF4-FFF2-40B4-BE49-F238E27FC236}">
                <a16:creationId xmlns:a16="http://schemas.microsoft.com/office/drawing/2014/main" id="{1D89B973-B915-0197-6A0E-E66CC65F0942}"/>
              </a:ext>
            </a:extLst>
          </p:cNvPr>
          <p:cNvSpPr>
            <a:spLocks noGrp="1"/>
          </p:cNvSpPr>
          <p:nvPr>
            <p:ph idx="1"/>
          </p:nvPr>
        </p:nvSpPr>
        <p:spPr>
          <a:xfrm>
            <a:off x="236668" y="1826649"/>
            <a:ext cx="10890928" cy="4529865"/>
          </a:xfrm>
        </p:spPr>
        <p:txBody>
          <a:bodyPr vert="horz" lIns="91440" tIns="45720" rIns="91440" bIns="45720" rtlCol="0" anchor="t">
            <a:normAutofit fontScale="92500" lnSpcReduction="10000"/>
          </a:bodyPr>
          <a:lstStyle/>
          <a:p>
            <a:r>
              <a:rPr lang="en-GB" sz="1400" dirty="0">
                <a:latin typeface="Arial"/>
                <a:ea typeface="+mn-lt"/>
                <a:cs typeface="+mn-lt"/>
              </a:rPr>
              <a:t>International Energy Agency (2025) Global EV Outlook 2025, </a:t>
            </a:r>
            <a:r>
              <a:rPr lang="en-GB" sz="1400" b="1" dirty="0">
                <a:latin typeface="Arial"/>
                <a:ea typeface="+mn-lt"/>
                <a:cs typeface="+mn-lt"/>
              </a:rPr>
              <a:t>Section:</a:t>
            </a:r>
            <a:r>
              <a:rPr lang="en-GB" sz="1400" dirty="0">
                <a:latin typeface="Arial"/>
                <a:ea typeface="+mn-lt"/>
                <a:cs typeface="+mn-lt"/>
              </a:rPr>
              <a:t> Trends in the electric car industry. Paris: Available at:</a:t>
            </a:r>
            <a:r>
              <a:rPr lang="en-GB" sz="1200" dirty="0">
                <a:latin typeface="Arial"/>
                <a:ea typeface="+mn-lt"/>
                <a:cs typeface="+mn-lt"/>
              </a:rPr>
              <a:t> </a:t>
            </a:r>
            <a:r>
              <a:rPr lang="en-GB" sz="1200" dirty="0">
                <a:ea typeface="+mn-lt"/>
                <a:cs typeface="+mn-lt"/>
                <a:hlinkClick r:id="rId2"/>
              </a:rPr>
              <a:t>https://www.iea.org/reports/global-ev-outlook-2025/trends-in-the-electric-car-industry-3</a:t>
            </a:r>
            <a:endParaRPr lang="en-GB">
              <a:latin typeface="Arial"/>
              <a:ea typeface="+mn-lt"/>
              <a:cs typeface="Arial"/>
            </a:endParaRPr>
          </a:p>
          <a:p>
            <a:r>
              <a:rPr lang="en-GB" sz="1400" dirty="0">
                <a:latin typeface="Arial"/>
                <a:ea typeface="+mn-lt"/>
                <a:cs typeface="+mn-lt"/>
              </a:rPr>
              <a:t>Volkswagen Group, 2024. </a:t>
            </a:r>
            <a:r>
              <a:rPr lang="en-GB" sz="1400" i="1" dirty="0">
                <a:latin typeface="Arial"/>
                <a:ea typeface="+mn-lt"/>
                <a:cs typeface="+mn-lt"/>
              </a:rPr>
              <a:t>Low-carbon steel: Volkswagen AG and Vulcan Green Steel enter into partnership</a:t>
            </a:r>
            <a:r>
              <a:rPr lang="en-GB" sz="1400" dirty="0">
                <a:latin typeface="Arial"/>
                <a:ea typeface="+mn-lt"/>
                <a:cs typeface="+mn-lt"/>
              </a:rPr>
              <a:t>, press release, 12 June. Available at</a:t>
            </a:r>
          </a:p>
          <a:p>
            <a:pPr marL="0" indent="0">
              <a:buNone/>
            </a:pPr>
            <a:r>
              <a:rPr lang="en-GB" sz="1200" dirty="0">
                <a:ea typeface="+mn-lt"/>
                <a:cs typeface="+mn-lt"/>
                <a:hlinkClick r:id="rId3"/>
              </a:rPr>
              <a:t>https://www.volkswagen-group.com/en/press-releases/low-carbon-steel-volkswagen-ag-and-vulcan-green-steel-enter-into-partnership-18450</a:t>
            </a:r>
            <a:r>
              <a:rPr lang="en-GB" sz="1200" dirty="0">
                <a:ea typeface="+mn-lt"/>
                <a:cs typeface="+mn-lt"/>
              </a:rPr>
              <a:t> </a:t>
            </a:r>
            <a:endParaRPr lang="en-GB">
              <a:ea typeface="+mn-lt"/>
              <a:cs typeface="+mn-lt"/>
            </a:endParaRPr>
          </a:p>
          <a:p>
            <a:pPr marL="285750" indent="-285750"/>
            <a:r>
              <a:rPr lang="en-GB" sz="1400" dirty="0">
                <a:latin typeface="Arial"/>
                <a:ea typeface="+mn-lt"/>
                <a:cs typeface="+mn-lt"/>
              </a:rPr>
              <a:t>Clean Energy Wire, 2024. </a:t>
            </a:r>
            <a:r>
              <a:rPr lang="en-GB" sz="1400" i="1" dirty="0">
                <a:latin typeface="Arial"/>
                <a:ea typeface="+mn-lt"/>
                <a:cs typeface="+mn-lt"/>
              </a:rPr>
              <a:t>VW races ahead of Tesla in Europe’s EV market</a:t>
            </a:r>
            <a:r>
              <a:rPr lang="en-GB" sz="1400" dirty="0">
                <a:latin typeface="Arial"/>
                <a:ea typeface="+mn-lt"/>
                <a:cs typeface="+mn-lt"/>
              </a:rPr>
              <a:t>, Available at:</a:t>
            </a:r>
            <a:r>
              <a:rPr lang="en-GB" sz="1200" dirty="0">
                <a:ea typeface="+mn-lt"/>
                <a:cs typeface="+mn-lt"/>
              </a:rPr>
              <a:t> </a:t>
            </a:r>
            <a:r>
              <a:rPr lang="en-GB" sz="1200" dirty="0">
                <a:ea typeface="+mn-lt"/>
                <a:cs typeface="+mn-lt"/>
                <a:hlinkClick r:id="rId4"/>
              </a:rPr>
              <a:t>https://www.cleanenergywire.org/news/vw-races-ahead-tesla-europes-ev-market#:~:text=VW's%20surge%20has%20been%20fuelled,first%20half%20of%20the%20year</a:t>
            </a:r>
            <a:r>
              <a:rPr lang="en-GB" sz="1200" dirty="0">
                <a:ea typeface="+mn-lt"/>
                <a:cs typeface="+mn-lt"/>
              </a:rPr>
              <a:t> </a:t>
            </a:r>
            <a:endParaRPr lang="en-GB" dirty="0"/>
          </a:p>
          <a:p>
            <a:pPr marL="285750" indent="-285750"/>
            <a:r>
              <a:rPr lang="en-GB" sz="1400" err="1">
                <a:latin typeface="Arial"/>
                <a:ea typeface="+mn-lt"/>
                <a:cs typeface="+mn-lt"/>
              </a:rPr>
              <a:t>HowAbout</a:t>
            </a:r>
            <a:r>
              <a:rPr lang="en-GB" sz="1400" dirty="0">
                <a:latin typeface="Arial"/>
                <a:ea typeface="+mn-lt"/>
                <a:cs typeface="+mn-lt"/>
              </a:rPr>
              <a:t> Tech. (2025). Volkswagen navigates market challenges with modest growth in Q2 2025. </a:t>
            </a:r>
            <a:r>
              <a:rPr lang="en-GB" sz="1400" err="1">
                <a:latin typeface="Arial"/>
                <a:ea typeface="+mn-lt"/>
                <a:cs typeface="+mn-lt"/>
              </a:rPr>
              <a:t>HowAbout</a:t>
            </a:r>
            <a:r>
              <a:rPr lang="en-GB" sz="1400" dirty="0">
                <a:latin typeface="Arial"/>
                <a:ea typeface="+mn-lt"/>
                <a:cs typeface="+mn-lt"/>
              </a:rPr>
              <a:t> Tech. Available at:</a:t>
            </a:r>
            <a:r>
              <a:rPr lang="en-GB" sz="1200" dirty="0">
                <a:ea typeface="+mn-lt"/>
                <a:cs typeface="+mn-lt"/>
              </a:rPr>
              <a:t> </a:t>
            </a:r>
            <a:r>
              <a:rPr lang="en-GB" sz="1200" dirty="0">
                <a:ea typeface="+mn-lt"/>
                <a:cs typeface="+mn-lt"/>
                <a:hlinkClick r:id="rId5"/>
              </a:rPr>
              <a:t>https://howabout.tech/volkswagen-navigates-market-challenges-with-modest-growth-in-q2-2025/</a:t>
            </a:r>
            <a:r>
              <a:rPr lang="en-GB" sz="1200" dirty="0">
                <a:ea typeface="+mn-lt"/>
                <a:cs typeface="+mn-lt"/>
              </a:rPr>
              <a:t> </a:t>
            </a:r>
          </a:p>
          <a:p>
            <a:pPr marL="285750" indent="-285750"/>
            <a:r>
              <a:rPr lang="en-GB" sz="1500" dirty="0">
                <a:latin typeface="Arial"/>
                <a:ea typeface="+mn-lt"/>
                <a:cs typeface="+mn-lt"/>
              </a:rPr>
              <a:t>Volkswagen Newsroom, 2023. Imitation leather from industrial hemp: Innovative and sustainable material for future car interiors. Available at: </a:t>
            </a:r>
            <a:r>
              <a:rPr lang="en-GB" sz="1200" dirty="0">
                <a:ea typeface="+mn-lt"/>
                <a:cs typeface="+mn-lt"/>
                <a:hlinkClick r:id="rId6"/>
              </a:rPr>
              <a:t>https://www.volkswagen-newsroom.com/en/press-releases/imitation-leather-from-industrial-hemp-innovative-and-sustainable-material-for-future-car-interiors-18665#:~:text=100%25%20bio%2Dbased%20leather%20alternative%20from%20industrial%20hemp&amp;text=The%20hemp%20fibers%20and%20a,positive%20feedback%20in%20customer%20surveys</a:t>
            </a:r>
            <a:r>
              <a:rPr lang="en-GB" sz="1200" dirty="0">
                <a:ea typeface="+mn-lt"/>
                <a:cs typeface="+mn-lt"/>
              </a:rPr>
              <a:t> </a:t>
            </a:r>
          </a:p>
          <a:p>
            <a:pPr marL="285750" indent="-285750"/>
            <a:r>
              <a:rPr lang="en-GB" sz="1400" dirty="0">
                <a:latin typeface="Arial"/>
                <a:ea typeface="+mn-lt"/>
                <a:cs typeface="+mn-lt"/>
              </a:rPr>
              <a:t>Bloomberg, 2025. VW to develop own chip for advanced driving assist in China push. Available at: </a:t>
            </a:r>
            <a:r>
              <a:rPr lang="en-GB" sz="1400" dirty="0">
                <a:ea typeface="+mn-lt"/>
                <a:cs typeface="+mn-lt"/>
                <a:hlinkClick r:id="rId7"/>
              </a:rPr>
              <a:t>https://www.bloomberg.com/news/articles/2025-11-05/vw-to-develop-own-chip-for-advanced-driving-assist-in-china-push?embedded-checkout=true</a:t>
            </a:r>
            <a:r>
              <a:rPr lang="en-GB" sz="1400" dirty="0">
                <a:ea typeface="+mn-lt"/>
                <a:cs typeface="+mn-lt"/>
              </a:rPr>
              <a:t> </a:t>
            </a:r>
          </a:p>
          <a:p>
            <a:pPr marL="0" indent="0">
              <a:buNone/>
            </a:pPr>
            <a:endParaRPr lang="en-GB" sz="1200" dirty="0">
              <a:ea typeface="+mn-lt"/>
              <a:cs typeface="+mn-lt"/>
            </a:endParaRPr>
          </a:p>
        </p:txBody>
      </p:sp>
    </p:spTree>
    <p:extLst>
      <p:ext uri="{BB962C8B-B14F-4D97-AF65-F5344CB8AC3E}">
        <p14:creationId xmlns:p14="http://schemas.microsoft.com/office/powerpoint/2010/main" val="341702031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DashVTI</vt:lpstr>
      <vt:lpstr>.Decarbonizing supply chains, the Volkswagen Group they want archive this goal by 2050.  Up to 300,000 tones of European steel.  100% bio based leather alternative from industrial hemp.   Volkswagen and Stellantis they anaunced about 35 new electric vehicle models by 2026.     </vt:lpstr>
      <vt:lpstr>VW electric vehicles opportunity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612</cp:revision>
  <dcterms:created xsi:type="dcterms:W3CDTF">2025-11-13T22:44:45Z</dcterms:created>
  <dcterms:modified xsi:type="dcterms:W3CDTF">2025-11-14T21:13:54Z</dcterms:modified>
</cp:coreProperties>
</file>