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33"/>
  </p:notesMasterIdLst>
  <p:sldIdLst>
    <p:sldId id="256" r:id="rId2"/>
    <p:sldId id="257" r:id="rId3"/>
    <p:sldId id="258" r:id="rId4"/>
    <p:sldId id="259" r:id="rId5"/>
    <p:sldId id="260" r:id="rId6"/>
    <p:sldId id="317" r:id="rId7"/>
    <p:sldId id="261" r:id="rId8"/>
    <p:sldId id="262" r:id="rId9"/>
    <p:sldId id="263" r:id="rId10"/>
    <p:sldId id="264" r:id="rId11"/>
    <p:sldId id="265" r:id="rId12"/>
    <p:sldId id="266" r:id="rId13"/>
    <p:sldId id="267" r:id="rId14"/>
    <p:sldId id="268" r:id="rId15"/>
    <p:sldId id="269" r:id="rId16"/>
    <p:sldId id="271" r:id="rId17"/>
    <p:sldId id="270" r:id="rId18"/>
    <p:sldId id="272" r:id="rId19"/>
    <p:sldId id="273" r:id="rId20"/>
    <p:sldId id="274" r:id="rId21"/>
    <p:sldId id="275" r:id="rId22"/>
    <p:sldId id="276" r:id="rId23"/>
    <p:sldId id="277" r:id="rId24"/>
    <p:sldId id="278" r:id="rId25"/>
    <p:sldId id="279" r:id="rId26"/>
    <p:sldId id="280" r:id="rId27"/>
    <p:sldId id="318" r:id="rId28"/>
    <p:sldId id="281" r:id="rId29"/>
    <p:sldId id="283" r:id="rId30"/>
    <p:sldId id="315" r:id="rId31"/>
    <p:sldId id="316"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093C9-26DD-440F-B60D-8926AC25C9C2}" v="1626" dt="2024-10-07T10:45:59.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12F5866B-0840-4C0C-96F1-53758B02186A}"/>
    <pc:docChg chg="addSld modSld addMainMaster delMainMaster">
      <pc:chgData name="Zita Draper" userId="S::z.draper@uwtsd.ac.uk::b063123c-f51f-481b-b99c-f574606c9ace" providerId="AD" clId="Web-{12F5866B-0840-4C0C-96F1-53758B02186A}" dt="2022-09-12T14:10:01.737" v="173" actId="14100"/>
      <pc:docMkLst>
        <pc:docMk/>
      </pc:docMkLst>
      <pc:sldChg chg="addSp delSp modSp mod setBg modClrScheme chgLayout">
        <pc:chgData name="Zita Draper" userId="S::z.draper@uwtsd.ac.uk::b063123c-f51f-481b-b99c-f574606c9ace" providerId="AD" clId="Web-{12F5866B-0840-4C0C-96F1-53758B02186A}" dt="2022-09-12T14:07:41.734" v="112" actId="20577"/>
        <pc:sldMkLst>
          <pc:docMk/>
          <pc:sldMk cId="109857222" sldId="256"/>
        </pc:sldMkLst>
        <pc:spChg chg="mod">
          <ac:chgData name="Zita Draper" userId="S::z.draper@uwtsd.ac.uk::b063123c-f51f-481b-b99c-f574606c9ace" providerId="AD" clId="Web-{12F5866B-0840-4C0C-96F1-53758B02186A}" dt="2022-09-12T14:07:41.734" v="112" actId="20577"/>
          <ac:spMkLst>
            <pc:docMk/>
            <pc:sldMk cId="109857222" sldId="256"/>
            <ac:spMk id="2" creationId="{00000000-0000-0000-0000-000000000000}"/>
          </ac:spMkLst>
        </pc:spChg>
        <pc:spChg chg="mod">
          <ac:chgData name="Zita Draper" userId="S::z.draper@uwtsd.ac.uk::b063123c-f51f-481b-b99c-f574606c9ace" providerId="AD" clId="Web-{12F5866B-0840-4C0C-96F1-53758B02186A}" dt="2022-09-12T14:05:54.357" v="30" actId="1076"/>
          <ac:spMkLst>
            <pc:docMk/>
            <pc:sldMk cId="109857222" sldId="256"/>
            <ac:spMk id="3" creationId="{00000000-0000-0000-0000-000000000000}"/>
          </ac:spMkLst>
        </pc:spChg>
        <pc:spChg chg="add del">
          <ac:chgData name="Zita Draper" userId="S::z.draper@uwtsd.ac.uk::b063123c-f51f-481b-b99c-f574606c9ace" providerId="AD" clId="Web-{12F5866B-0840-4C0C-96F1-53758B02186A}" dt="2022-09-12T14:04:30.464" v="1"/>
          <ac:spMkLst>
            <pc:docMk/>
            <pc:sldMk cId="109857222" sldId="256"/>
            <ac:spMk id="9" creationId="{8F187B58-3857-4454-9C70-EFB475976F73}"/>
          </ac:spMkLst>
        </pc:spChg>
        <pc:spChg chg="add del">
          <ac:chgData name="Zita Draper" userId="S::z.draper@uwtsd.ac.uk::b063123c-f51f-481b-b99c-f574606c9ace" providerId="AD" clId="Web-{12F5866B-0840-4C0C-96F1-53758B02186A}" dt="2022-09-12T14:04:30.464" v="1"/>
          <ac:spMkLst>
            <pc:docMk/>
            <pc:sldMk cId="109857222" sldId="256"/>
            <ac:spMk id="11" creationId="{4C5418A4-3935-49EA-B51C-5DDCBFAA3952}"/>
          </ac:spMkLst>
        </pc:spChg>
        <pc:spChg chg="add del">
          <ac:chgData name="Zita Draper" userId="S::z.draper@uwtsd.ac.uk::b063123c-f51f-481b-b99c-f574606c9ace" providerId="AD" clId="Web-{12F5866B-0840-4C0C-96F1-53758B02186A}" dt="2022-09-12T14:04:55.058" v="3"/>
          <ac:spMkLst>
            <pc:docMk/>
            <pc:sldMk cId="109857222" sldId="256"/>
            <ac:spMk id="13" creationId="{FF4F1B1F-38C9-4BA3-8793-E2B6FC978C0A}"/>
          </ac:spMkLst>
        </pc:spChg>
        <pc:spChg chg="add">
          <ac:chgData name="Zita Draper" userId="S::z.draper@uwtsd.ac.uk::b063123c-f51f-481b-b99c-f574606c9ace" providerId="AD" clId="Web-{12F5866B-0840-4C0C-96F1-53758B02186A}" dt="2022-09-12T14:04:55.168" v="4"/>
          <ac:spMkLst>
            <pc:docMk/>
            <pc:sldMk cId="109857222" sldId="256"/>
            <ac:spMk id="17" creationId="{8F187B58-3857-4454-9C70-EFB475976F73}"/>
          </ac:spMkLst>
        </pc:spChg>
        <pc:spChg chg="add">
          <ac:chgData name="Zita Draper" userId="S::z.draper@uwtsd.ac.uk::b063123c-f51f-481b-b99c-f574606c9ace" providerId="AD" clId="Web-{12F5866B-0840-4C0C-96F1-53758B02186A}" dt="2022-09-12T14:04:55.168" v="4"/>
          <ac:spMkLst>
            <pc:docMk/>
            <pc:sldMk cId="109857222" sldId="256"/>
            <ac:spMk id="19" creationId="{4C5418A4-3935-49EA-B51C-5DDCBFAA3952}"/>
          </ac:spMkLst>
        </pc:spChg>
        <pc:picChg chg="add del">
          <ac:chgData name="Zita Draper" userId="S::z.draper@uwtsd.ac.uk::b063123c-f51f-481b-b99c-f574606c9ace" providerId="AD" clId="Web-{12F5866B-0840-4C0C-96F1-53758B02186A}" dt="2022-09-12T14:04:30.464" v="1"/>
          <ac:picMkLst>
            <pc:docMk/>
            <pc:sldMk cId="109857222" sldId="256"/>
            <ac:picMk id="4" creationId="{F738D7CC-2503-82F3-F456-E7B9F22703BC}"/>
          </ac:picMkLst>
        </pc:picChg>
        <pc:picChg chg="add del">
          <ac:chgData name="Zita Draper" userId="S::z.draper@uwtsd.ac.uk::b063123c-f51f-481b-b99c-f574606c9ace" providerId="AD" clId="Web-{12F5866B-0840-4C0C-96F1-53758B02186A}" dt="2022-09-12T14:04:55.058" v="3"/>
          <ac:picMkLst>
            <pc:docMk/>
            <pc:sldMk cId="109857222" sldId="256"/>
            <ac:picMk id="14" creationId="{4D07BA24-2809-9D6B-8F1E-F493708FADEA}"/>
          </ac:picMkLst>
        </pc:picChg>
        <pc:picChg chg="add mod">
          <ac:chgData name="Zita Draper" userId="S::z.draper@uwtsd.ac.uk::b063123c-f51f-481b-b99c-f574606c9ace" providerId="AD" clId="Web-{12F5866B-0840-4C0C-96F1-53758B02186A}" dt="2022-09-12T14:05:48.372" v="29" actId="1076"/>
          <ac:picMkLst>
            <pc:docMk/>
            <pc:sldMk cId="109857222" sldId="256"/>
            <ac:picMk id="18" creationId="{F738D7CC-2503-82F3-F456-E7B9F22703BC}"/>
          </ac:picMkLst>
        </pc:picChg>
        <pc:cxnChg chg="add del">
          <ac:chgData name="Zita Draper" userId="S::z.draper@uwtsd.ac.uk::b063123c-f51f-481b-b99c-f574606c9ace" providerId="AD" clId="Web-{12F5866B-0840-4C0C-96F1-53758B02186A}" dt="2022-09-12T14:04:55.058" v="3"/>
          <ac:cxnSpMkLst>
            <pc:docMk/>
            <pc:sldMk cId="109857222" sldId="256"/>
            <ac:cxnSpMk id="15" creationId="{6B5C80BC-C547-4FD8-9B68-6A9207F08580}"/>
          </ac:cxnSpMkLst>
        </pc:cxnChg>
      </pc:sldChg>
      <pc:sldChg chg="addSp modSp new mod setBg">
        <pc:chgData name="Zita Draper" userId="S::z.draper@uwtsd.ac.uk::b063123c-f51f-481b-b99c-f574606c9ace" providerId="AD" clId="Web-{12F5866B-0840-4C0C-96F1-53758B02186A}" dt="2022-09-12T14:10:01.737" v="173" actId="14100"/>
        <pc:sldMkLst>
          <pc:docMk/>
          <pc:sldMk cId="2327756771" sldId="257"/>
        </pc:sldMkLst>
        <pc:spChg chg="mod">
          <ac:chgData name="Zita Draper" userId="S::z.draper@uwtsd.ac.uk::b063123c-f51f-481b-b99c-f574606c9ace" providerId="AD" clId="Web-{12F5866B-0840-4C0C-96F1-53758B02186A}" dt="2022-09-12T14:09:52.222" v="169" actId="20577"/>
          <ac:spMkLst>
            <pc:docMk/>
            <pc:sldMk cId="2327756771" sldId="257"/>
            <ac:spMk id="2" creationId="{3F935F0C-7A3E-4E9A-DC7E-A01F11AE1DD0}"/>
          </ac:spMkLst>
        </pc:spChg>
        <pc:spChg chg="mod">
          <ac:chgData name="Zita Draper" userId="S::z.draper@uwtsd.ac.uk::b063123c-f51f-481b-b99c-f574606c9ace" providerId="AD" clId="Web-{12F5866B-0840-4C0C-96F1-53758B02186A}" dt="2022-09-12T14:10:01.737" v="173" actId="14100"/>
          <ac:spMkLst>
            <pc:docMk/>
            <pc:sldMk cId="2327756771" sldId="257"/>
            <ac:spMk id="3" creationId="{A722AAAF-76DE-16FA-9AE6-CF5135E781D3}"/>
          </ac:spMkLst>
        </pc:spChg>
        <pc:spChg chg="add">
          <ac:chgData name="Zita Draper" userId="S::z.draper@uwtsd.ac.uk::b063123c-f51f-481b-b99c-f574606c9ace" providerId="AD" clId="Web-{12F5866B-0840-4C0C-96F1-53758B02186A}" dt="2022-09-12T14:09:42.846" v="164"/>
          <ac:spMkLst>
            <pc:docMk/>
            <pc:sldMk cId="2327756771" sldId="257"/>
            <ac:spMk id="9" creationId="{94C5663A-0CE3-4AEE-B47E-FB68D9EBFE1A}"/>
          </ac:spMkLst>
        </pc:spChg>
        <pc:picChg chg="add">
          <ac:chgData name="Zita Draper" userId="S::z.draper@uwtsd.ac.uk::b063123c-f51f-481b-b99c-f574606c9ace" providerId="AD" clId="Web-{12F5866B-0840-4C0C-96F1-53758B02186A}" dt="2022-09-12T14:09:42.846" v="164"/>
          <ac:picMkLst>
            <pc:docMk/>
            <pc:sldMk cId="2327756771" sldId="257"/>
            <ac:picMk id="5" creationId="{46B59153-0972-563E-ED8F-443DECE35B60}"/>
          </ac:picMkLst>
        </pc:picChg>
      </pc:sldChg>
      <pc:sldChg chg="modSp new">
        <pc:chgData name="Zita Draper" userId="S::z.draper@uwtsd.ac.uk::b063123c-f51f-481b-b99c-f574606c9ace" providerId="AD" clId="Web-{12F5866B-0840-4C0C-96F1-53758B02186A}" dt="2022-09-12T14:07:35.640" v="111" actId="20577"/>
        <pc:sldMkLst>
          <pc:docMk/>
          <pc:sldMk cId="4222673874" sldId="258"/>
        </pc:sldMkLst>
        <pc:spChg chg="mod">
          <ac:chgData name="Zita Draper" userId="S::z.draper@uwtsd.ac.uk::b063123c-f51f-481b-b99c-f574606c9ace" providerId="AD" clId="Web-{12F5866B-0840-4C0C-96F1-53758B02186A}" dt="2022-09-12T14:07:35.640" v="111" actId="20577"/>
          <ac:spMkLst>
            <pc:docMk/>
            <pc:sldMk cId="4222673874" sldId="258"/>
            <ac:spMk id="2" creationId="{A6C901E4-E520-EECC-8E62-9B87C425C119}"/>
          </ac:spMkLst>
        </pc:spChg>
      </pc:sldChg>
      <pc:sldChg chg="new">
        <pc:chgData name="Zita Draper" userId="S::z.draper@uwtsd.ac.uk::b063123c-f51f-481b-b99c-f574606c9ace" providerId="AD" clId="Web-{12F5866B-0840-4C0C-96F1-53758B02186A}" dt="2022-09-12T14:06:09.435" v="34"/>
        <pc:sldMkLst>
          <pc:docMk/>
          <pc:sldMk cId="154108026" sldId="259"/>
        </pc:sldMkLst>
      </pc:sldChg>
      <pc:sldChg chg="new">
        <pc:chgData name="Zita Draper" userId="S::z.draper@uwtsd.ac.uk::b063123c-f51f-481b-b99c-f574606c9ace" providerId="AD" clId="Web-{12F5866B-0840-4C0C-96F1-53758B02186A}" dt="2022-09-12T14:06:10.232" v="35"/>
        <pc:sldMkLst>
          <pc:docMk/>
          <pc:sldMk cId="4156500981" sldId="260"/>
        </pc:sldMkLst>
      </pc:sldChg>
      <pc:sldChg chg="new">
        <pc:chgData name="Zita Draper" userId="S::z.draper@uwtsd.ac.uk::b063123c-f51f-481b-b99c-f574606c9ace" providerId="AD" clId="Web-{12F5866B-0840-4C0C-96F1-53758B02186A}" dt="2022-09-12T14:06:11.013" v="36"/>
        <pc:sldMkLst>
          <pc:docMk/>
          <pc:sldMk cId="390234737" sldId="261"/>
        </pc:sldMkLst>
      </pc:sldChg>
      <pc:sldChg chg="new">
        <pc:chgData name="Zita Draper" userId="S::z.draper@uwtsd.ac.uk::b063123c-f51f-481b-b99c-f574606c9ace" providerId="AD" clId="Web-{12F5866B-0840-4C0C-96F1-53758B02186A}" dt="2022-09-12T14:06:11.669" v="37"/>
        <pc:sldMkLst>
          <pc:docMk/>
          <pc:sldMk cId="3267958104" sldId="262"/>
        </pc:sldMkLst>
      </pc:sldChg>
      <pc:sldChg chg="new">
        <pc:chgData name="Zita Draper" userId="S::z.draper@uwtsd.ac.uk::b063123c-f51f-481b-b99c-f574606c9ace" providerId="AD" clId="Web-{12F5866B-0840-4C0C-96F1-53758B02186A}" dt="2022-09-12T14:06:12.419" v="38"/>
        <pc:sldMkLst>
          <pc:docMk/>
          <pc:sldMk cId="3370430495" sldId="263"/>
        </pc:sldMkLst>
      </pc:sldChg>
      <pc:sldChg chg="new">
        <pc:chgData name="Zita Draper" userId="S::z.draper@uwtsd.ac.uk::b063123c-f51f-481b-b99c-f574606c9ace" providerId="AD" clId="Web-{12F5866B-0840-4C0C-96F1-53758B02186A}" dt="2022-09-12T14:06:13.185" v="39"/>
        <pc:sldMkLst>
          <pc:docMk/>
          <pc:sldMk cId="3977059008" sldId="264"/>
        </pc:sldMkLst>
      </pc:sldChg>
      <pc:sldChg chg="new">
        <pc:chgData name="Zita Draper" userId="S::z.draper@uwtsd.ac.uk::b063123c-f51f-481b-b99c-f574606c9ace" providerId="AD" clId="Web-{12F5866B-0840-4C0C-96F1-53758B02186A}" dt="2022-09-12T14:06:13.935" v="40"/>
        <pc:sldMkLst>
          <pc:docMk/>
          <pc:sldMk cId="347930366" sldId="265"/>
        </pc:sldMkLst>
      </pc:sldChg>
      <pc:sldChg chg="new">
        <pc:chgData name="Zita Draper" userId="S::z.draper@uwtsd.ac.uk::b063123c-f51f-481b-b99c-f574606c9ace" providerId="AD" clId="Web-{12F5866B-0840-4C0C-96F1-53758B02186A}" dt="2022-09-12T14:06:14.685" v="41"/>
        <pc:sldMkLst>
          <pc:docMk/>
          <pc:sldMk cId="1192322132" sldId="266"/>
        </pc:sldMkLst>
      </pc:sldChg>
      <pc:sldChg chg="new">
        <pc:chgData name="Zita Draper" userId="S::z.draper@uwtsd.ac.uk::b063123c-f51f-481b-b99c-f574606c9ace" providerId="AD" clId="Web-{12F5866B-0840-4C0C-96F1-53758B02186A}" dt="2022-09-12T14:06:15.532" v="42"/>
        <pc:sldMkLst>
          <pc:docMk/>
          <pc:sldMk cId="1767768327" sldId="267"/>
        </pc:sldMkLst>
      </pc:sldChg>
      <pc:sldChg chg="new">
        <pc:chgData name="Zita Draper" userId="S::z.draper@uwtsd.ac.uk::b063123c-f51f-481b-b99c-f574606c9ace" providerId="AD" clId="Web-{12F5866B-0840-4C0C-96F1-53758B02186A}" dt="2022-09-12T14:06:16.310" v="43"/>
        <pc:sldMkLst>
          <pc:docMk/>
          <pc:sldMk cId="927750114" sldId="268"/>
        </pc:sldMkLst>
      </pc:sldChg>
      <pc:sldChg chg="new">
        <pc:chgData name="Zita Draper" userId="S::z.draper@uwtsd.ac.uk::b063123c-f51f-481b-b99c-f574606c9ace" providerId="AD" clId="Web-{12F5866B-0840-4C0C-96F1-53758B02186A}" dt="2022-09-12T14:06:17.013" v="44"/>
        <pc:sldMkLst>
          <pc:docMk/>
          <pc:sldMk cId="2346724592" sldId="269"/>
        </pc:sldMkLst>
      </pc:sldChg>
      <pc:sldChg chg="new">
        <pc:chgData name="Zita Draper" userId="S::z.draper@uwtsd.ac.uk::b063123c-f51f-481b-b99c-f574606c9ace" providerId="AD" clId="Web-{12F5866B-0840-4C0C-96F1-53758B02186A}" dt="2022-09-12T14:06:18.404" v="45"/>
        <pc:sldMkLst>
          <pc:docMk/>
          <pc:sldMk cId="354475759" sldId="270"/>
        </pc:sldMkLst>
      </pc:sldChg>
      <pc:sldChg chg="new">
        <pc:chgData name="Zita Draper" userId="S::z.draper@uwtsd.ac.uk::b063123c-f51f-481b-b99c-f574606c9ace" providerId="AD" clId="Web-{12F5866B-0840-4C0C-96F1-53758B02186A}" dt="2022-09-12T14:06:19.232" v="46"/>
        <pc:sldMkLst>
          <pc:docMk/>
          <pc:sldMk cId="1462645205" sldId="271"/>
        </pc:sldMkLst>
      </pc:sldChg>
      <pc:sldChg chg="new">
        <pc:chgData name="Zita Draper" userId="S::z.draper@uwtsd.ac.uk::b063123c-f51f-481b-b99c-f574606c9ace" providerId="AD" clId="Web-{12F5866B-0840-4C0C-96F1-53758B02186A}" dt="2022-09-12T14:06:19.951" v="47"/>
        <pc:sldMkLst>
          <pc:docMk/>
          <pc:sldMk cId="2122500687" sldId="272"/>
        </pc:sldMkLst>
      </pc:sldChg>
      <pc:sldChg chg="new">
        <pc:chgData name="Zita Draper" userId="S::z.draper@uwtsd.ac.uk::b063123c-f51f-481b-b99c-f574606c9ace" providerId="AD" clId="Web-{12F5866B-0840-4C0C-96F1-53758B02186A}" dt="2022-09-12T14:06:20.717" v="48"/>
        <pc:sldMkLst>
          <pc:docMk/>
          <pc:sldMk cId="1014286804" sldId="273"/>
        </pc:sldMkLst>
      </pc:sldChg>
      <pc:sldChg chg="new">
        <pc:chgData name="Zita Draper" userId="S::z.draper@uwtsd.ac.uk::b063123c-f51f-481b-b99c-f574606c9ace" providerId="AD" clId="Web-{12F5866B-0840-4C0C-96F1-53758B02186A}" dt="2022-09-12T14:06:22.029" v="49"/>
        <pc:sldMkLst>
          <pc:docMk/>
          <pc:sldMk cId="1474705671" sldId="274"/>
        </pc:sldMkLst>
      </pc:sldChg>
      <pc:sldChg chg="new">
        <pc:chgData name="Zita Draper" userId="S::z.draper@uwtsd.ac.uk::b063123c-f51f-481b-b99c-f574606c9ace" providerId="AD" clId="Web-{12F5866B-0840-4C0C-96F1-53758B02186A}" dt="2022-09-12T14:06:22.889" v="50"/>
        <pc:sldMkLst>
          <pc:docMk/>
          <pc:sldMk cId="2904958996" sldId="275"/>
        </pc:sldMkLst>
      </pc:sldChg>
      <pc:sldChg chg="new">
        <pc:chgData name="Zita Draper" userId="S::z.draper@uwtsd.ac.uk::b063123c-f51f-481b-b99c-f574606c9ace" providerId="AD" clId="Web-{12F5866B-0840-4C0C-96F1-53758B02186A}" dt="2022-09-12T14:06:23.560" v="51"/>
        <pc:sldMkLst>
          <pc:docMk/>
          <pc:sldMk cId="3232921103" sldId="276"/>
        </pc:sldMkLst>
      </pc:sldChg>
      <pc:sldChg chg="new">
        <pc:chgData name="Zita Draper" userId="S::z.draper@uwtsd.ac.uk::b063123c-f51f-481b-b99c-f574606c9ace" providerId="AD" clId="Web-{12F5866B-0840-4C0C-96F1-53758B02186A}" dt="2022-09-12T14:06:24.404" v="52"/>
        <pc:sldMkLst>
          <pc:docMk/>
          <pc:sldMk cId="3448620294" sldId="277"/>
        </pc:sldMkLst>
      </pc:sldChg>
      <pc:sldChg chg="new">
        <pc:chgData name="Zita Draper" userId="S::z.draper@uwtsd.ac.uk::b063123c-f51f-481b-b99c-f574606c9ace" providerId="AD" clId="Web-{12F5866B-0840-4C0C-96F1-53758B02186A}" dt="2022-09-12T14:06:25.014" v="53"/>
        <pc:sldMkLst>
          <pc:docMk/>
          <pc:sldMk cId="1270553840" sldId="278"/>
        </pc:sldMkLst>
      </pc:sldChg>
      <pc:sldChg chg="new">
        <pc:chgData name="Zita Draper" userId="S::z.draper@uwtsd.ac.uk::b063123c-f51f-481b-b99c-f574606c9ace" providerId="AD" clId="Web-{12F5866B-0840-4C0C-96F1-53758B02186A}" dt="2022-09-12T14:06:25.623" v="54"/>
        <pc:sldMkLst>
          <pc:docMk/>
          <pc:sldMk cId="2671433355" sldId="279"/>
        </pc:sldMkLst>
      </pc:sldChg>
      <pc:sldChg chg="new">
        <pc:chgData name="Zita Draper" userId="S::z.draper@uwtsd.ac.uk::b063123c-f51f-481b-b99c-f574606c9ace" providerId="AD" clId="Web-{12F5866B-0840-4C0C-96F1-53758B02186A}" dt="2022-09-12T14:06:26.154" v="55"/>
        <pc:sldMkLst>
          <pc:docMk/>
          <pc:sldMk cId="1078093041" sldId="280"/>
        </pc:sldMkLst>
      </pc:sldChg>
      <pc:sldChg chg="new">
        <pc:chgData name="Zita Draper" userId="S::z.draper@uwtsd.ac.uk::b063123c-f51f-481b-b99c-f574606c9ace" providerId="AD" clId="Web-{12F5866B-0840-4C0C-96F1-53758B02186A}" dt="2022-09-12T14:06:26.310" v="56"/>
        <pc:sldMkLst>
          <pc:docMk/>
          <pc:sldMk cId="702838496" sldId="281"/>
        </pc:sldMkLst>
      </pc:sldChg>
      <pc:sldChg chg="new">
        <pc:chgData name="Zita Draper" userId="S::z.draper@uwtsd.ac.uk::b063123c-f51f-481b-b99c-f574606c9ace" providerId="AD" clId="Web-{12F5866B-0840-4C0C-96F1-53758B02186A}" dt="2022-09-12T14:06:27.623" v="57"/>
        <pc:sldMkLst>
          <pc:docMk/>
          <pc:sldMk cId="1610545375" sldId="282"/>
        </pc:sldMkLst>
      </pc:sldChg>
      <pc:sldChg chg="new">
        <pc:chgData name="Zita Draper" userId="S::z.draper@uwtsd.ac.uk::b063123c-f51f-481b-b99c-f574606c9ace" providerId="AD" clId="Web-{12F5866B-0840-4C0C-96F1-53758B02186A}" dt="2022-09-12T14:06:28.436" v="58"/>
        <pc:sldMkLst>
          <pc:docMk/>
          <pc:sldMk cId="2725109748" sldId="283"/>
        </pc:sldMkLst>
      </pc:sldChg>
      <pc:sldChg chg="new">
        <pc:chgData name="Zita Draper" userId="S::z.draper@uwtsd.ac.uk::b063123c-f51f-481b-b99c-f574606c9ace" providerId="AD" clId="Web-{12F5866B-0840-4C0C-96F1-53758B02186A}" dt="2022-09-12T14:06:29.154" v="59"/>
        <pc:sldMkLst>
          <pc:docMk/>
          <pc:sldMk cId="3191921448" sldId="284"/>
        </pc:sldMkLst>
      </pc:sldChg>
      <pc:sldChg chg="new">
        <pc:chgData name="Zita Draper" userId="S::z.draper@uwtsd.ac.uk::b063123c-f51f-481b-b99c-f574606c9ace" providerId="AD" clId="Web-{12F5866B-0840-4C0C-96F1-53758B02186A}" dt="2022-09-12T14:06:29.873" v="60"/>
        <pc:sldMkLst>
          <pc:docMk/>
          <pc:sldMk cId="3302001636" sldId="285"/>
        </pc:sldMkLst>
      </pc:sldChg>
      <pc:sldChg chg="new">
        <pc:chgData name="Zita Draper" userId="S::z.draper@uwtsd.ac.uk::b063123c-f51f-481b-b99c-f574606c9ace" providerId="AD" clId="Web-{12F5866B-0840-4C0C-96F1-53758B02186A}" dt="2022-09-12T14:06:30.607" v="61"/>
        <pc:sldMkLst>
          <pc:docMk/>
          <pc:sldMk cId="1083653703" sldId="286"/>
        </pc:sldMkLst>
      </pc:sldChg>
      <pc:sldChg chg="new">
        <pc:chgData name="Zita Draper" userId="S::z.draper@uwtsd.ac.uk::b063123c-f51f-481b-b99c-f574606c9ace" providerId="AD" clId="Web-{12F5866B-0840-4C0C-96F1-53758B02186A}" dt="2022-09-12T14:06:30.748" v="62"/>
        <pc:sldMkLst>
          <pc:docMk/>
          <pc:sldMk cId="2570154101" sldId="287"/>
        </pc:sldMkLst>
      </pc:sldChg>
      <pc:sldChg chg="new">
        <pc:chgData name="Zita Draper" userId="S::z.draper@uwtsd.ac.uk::b063123c-f51f-481b-b99c-f574606c9ace" providerId="AD" clId="Web-{12F5866B-0840-4C0C-96F1-53758B02186A}" dt="2022-09-12T14:06:32.201" v="63"/>
        <pc:sldMkLst>
          <pc:docMk/>
          <pc:sldMk cId="880785760" sldId="288"/>
        </pc:sldMkLst>
      </pc:sldChg>
      <pc:sldChg chg="new">
        <pc:chgData name="Zita Draper" userId="S::z.draper@uwtsd.ac.uk::b063123c-f51f-481b-b99c-f574606c9ace" providerId="AD" clId="Web-{12F5866B-0840-4C0C-96F1-53758B02186A}" dt="2022-09-12T14:06:32.982" v="64"/>
        <pc:sldMkLst>
          <pc:docMk/>
          <pc:sldMk cId="387974810" sldId="289"/>
        </pc:sldMkLst>
      </pc:sldChg>
      <pc:sldChg chg="new">
        <pc:chgData name="Zita Draper" userId="S::z.draper@uwtsd.ac.uk::b063123c-f51f-481b-b99c-f574606c9ace" providerId="AD" clId="Web-{12F5866B-0840-4C0C-96F1-53758B02186A}" dt="2022-09-12T14:06:33.123" v="65"/>
        <pc:sldMkLst>
          <pc:docMk/>
          <pc:sldMk cId="2725646085" sldId="290"/>
        </pc:sldMkLst>
      </pc:sldChg>
      <pc:sldChg chg="new">
        <pc:chgData name="Zita Draper" userId="S::z.draper@uwtsd.ac.uk::b063123c-f51f-481b-b99c-f574606c9ace" providerId="AD" clId="Web-{12F5866B-0840-4C0C-96F1-53758B02186A}" dt="2022-09-12T14:06:34.514" v="66"/>
        <pc:sldMkLst>
          <pc:docMk/>
          <pc:sldMk cId="396001744" sldId="291"/>
        </pc:sldMkLst>
      </pc:sldChg>
      <pc:sldChg chg="new">
        <pc:chgData name="Zita Draper" userId="S::z.draper@uwtsd.ac.uk::b063123c-f51f-481b-b99c-f574606c9ace" providerId="AD" clId="Web-{12F5866B-0840-4C0C-96F1-53758B02186A}" dt="2022-09-12T14:06:35.154" v="67"/>
        <pc:sldMkLst>
          <pc:docMk/>
          <pc:sldMk cId="1699228429" sldId="292"/>
        </pc:sldMkLst>
      </pc:sldChg>
      <pc:sldChg chg="new">
        <pc:chgData name="Zita Draper" userId="S::z.draper@uwtsd.ac.uk::b063123c-f51f-481b-b99c-f574606c9ace" providerId="AD" clId="Web-{12F5866B-0840-4C0C-96F1-53758B02186A}" dt="2022-09-12T14:06:35.811" v="68"/>
        <pc:sldMkLst>
          <pc:docMk/>
          <pc:sldMk cId="2227865467" sldId="293"/>
        </pc:sldMkLst>
      </pc:sldChg>
      <pc:sldChg chg="new">
        <pc:chgData name="Zita Draper" userId="S::z.draper@uwtsd.ac.uk::b063123c-f51f-481b-b99c-f574606c9ace" providerId="AD" clId="Web-{12F5866B-0840-4C0C-96F1-53758B02186A}" dt="2022-09-12T14:06:36.561" v="69"/>
        <pc:sldMkLst>
          <pc:docMk/>
          <pc:sldMk cId="3273134244" sldId="294"/>
        </pc:sldMkLst>
      </pc:sldChg>
      <pc:sldChg chg="new">
        <pc:chgData name="Zita Draper" userId="S::z.draper@uwtsd.ac.uk::b063123c-f51f-481b-b99c-f574606c9ace" providerId="AD" clId="Web-{12F5866B-0840-4C0C-96F1-53758B02186A}" dt="2022-09-12T14:06:36.717" v="70"/>
        <pc:sldMkLst>
          <pc:docMk/>
          <pc:sldMk cId="2861168674" sldId="295"/>
        </pc:sldMkLst>
      </pc:sldChg>
      <pc:sldChg chg="new">
        <pc:chgData name="Zita Draper" userId="S::z.draper@uwtsd.ac.uk::b063123c-f51f-481b-b99c-f574606c9ace" providerId="AD" clId="Web-{12F5866B-0840-4C0C-96F1-53758B02186A}" dt="2022-09-12T14:06:38.326" v="71"/>
        <pc:sldMkLst>
          <pc:docMk/>
          <pc:sldMk cId="1146249160" sldId="296"/>
        </pc:sldMkLst>
      </pc:sldChg>
      <pc:sldChg chg="new">
        <pc:chgData name="Zita Draper" userId="S::z.draper@uwtsd.ac.uk::b063123c-f51f-481b-b99c-f574606c9ace" providerId="AD" clId="Web-{12F5866B-0840-4C0C-96F1-53758B02186A}" dt="2022-09-12T14:06:39.420" v="72"/>
        <pc:sldMkLst>
          <pc:docMk/>
          <pc:sldMk cId="2369129368" sldId="297"/>
        </pc:sldMkLst>
      </pc:sldChg>
      <pc:sldChg chg="new">
        <pc:chgData name="Zita Draper" userId="S::z.draper@uwtsd.ac.uk::b063123c-f51f-481b-b99c-f574606c9ace" providerId="AD" clId="Web-{12F5866B-0840-4C0C-96F1-53758B02186A}" dt="2022-09-12T14:06:40.280" v="73"/>
        <pc:sldMkLst>
          <pc:docMk/>
          <pc:sldMk cId="2814224961" sldId="298"/>
        </pc:sldMkLst>
      </pc:sldChg>
      <pc:sldChg chg="new">
        <pc:chgData name="Zita Draper" userId="S::z.draper@uwtsd.ac.uk::b063123c-f51f-481b-b99c-f574606c9ace" providerId="AD" clId="Web-{12F5866B-0840-4C0C-96F1-53758B02186A}" dt="2022-09-12T14:06:41.170" v="74"/>
        <pc:sldMkLst>
          <pc:docMk/>
          <pc:sldMk cId="677420347" sldId="299"/>
        </pc:sldMkLst>
      </pc:sldChg>
      <pc:sldChg chg="new">
        <pc:chgData name="Zita Draper" userId="S::z.draper@uwtsd.ac.uk::b063123c-f51f-481b-b99c-f574606c9ace" providerId="AD" clId="Web-{12F5866B-0840-4C0C-96F1-53758B02186A}" dt="2022-09-12T14:06:42.092" v="75"/>
        <pc:sldMkLst>
          <pc:docMk/>
          <pc:sldMk cId="3845923034" sldId="300"/>
        </pc:sldMkLst>
      </pc:sldChg>
      <pc:sldChg chg="new">
        <pc:chgData name="Zita Draper" userId="S::z.draper@uwtsd.ac.uk::b063123c-f51f-481b-b99c-f574606c9ace" providerId="AD" clId="Web-{12F5866B-0840-4C0C-96F1-53758B02186A}" dt="2022-09-12T14:06:42.920" v="76"/>
        <pc:sldMkLst>
          <pc:docMk/>
          <pc:sldMk cId="3434986936" sldId="301"/>
        </pc:sldMkLst>
      </pc:sldChg>
      <pc:sldChg chg="new">
        <pc:chgData name="Zita Draper" userId="S::z.draper@uwtsd.ac.uk::b063123c-f51f-481b-b99c-f574606c9ace" providerId="AD" clId="Web-{12F5866B-0840-4C0C-96F1-53758B02186A}" dt="2022-09-12T14:06:43.826" v="77"/>
        <pc:sldMkLst>
          <pc:docMk/>
          <pc:sldMk cId="3188401173" sldId="302"/>
        </pc:sldMkLst>
      </pc:sldChg>
      <pc:sldChg chg="new">
        <pc:chgData name="Zita Draper" userId="S::z.draper@uwtsd.ac.uk::b063123c-f51f-481b-b99c-f574606c9ace" providerId="AD" clId="Web-{12F5866B-0840-4C0C-96F1-53758B02186A}" dt="2022-09-12T14:06:44.530" v="78"/>
        <pc:sldMkLst>
          <pc:docMk/>
          <pc:sldMk cId="370574705" sldId="303"/>
        </pc:sldMkLst>
      </pc:sldChg>
      <pc:sldChg chg="new">
        <pc:chgData name="Zita Draper" userId="S::z.draper@uwtsd.ac.uk::b063123c-f51f-481b-b99c-f574606c9ace" providerId="AD" clId="Web-{12F5866B-0840-4C0C-96F1-53758B02186A}" dt="2022-09-12T14:06:45.280" v="79"/>
        <pc:sldMkLst>
          <pc:docMk/>
          <pc:sldMk cId="394008189" sldId="304"/>
        </pc:sldMkLst>
      </pc:sldChg>
      <pc:sldChg chg="new">
        <pc:chgData name="Zita Draper" userId="S::z.draper@uwtsd.ac.uk::b063123c-f51f-481b-b99c-f574606c9ace" providerId="AD" clId="Web-{12F5866B-0840-4C0C-96F1-53758B02186A}" dt="2022-09-12T14:06:45.436" v="80"/>
        <pc:sldMkLst>
          <pc:docMk/>
          <pc:sldMk cId="2743278299" sldId="305"/>
        </pc:sldMkLst>
      </pc:sldChg>
      <pc:sldChg chg="new">
        <pc:chgData name="Zita Draper" userId="S::z.draper@uwtsd.ac.uk::b063123c-f51f-481b-b99c-f574606c9ace" providerId="AD" clId="Web-{12F5866B-0840-4C0C-96F1-53758B02186A}" dt="2022-09-12T14:06:46.702" v="81"/>
        <pc:sldMkLst>
          <pc:docMk/>
          <pc:sldMk cId="2938919747" sldId="306"/>
        </pc:sldMkLst>
      </pc:sldChg>
      <pc:sldChg chg="new">
        <pc:chgData name="Zita Draper" userId="S::z.draper@uwtsd.ac.uk::b063123c-f51f-481b-b99c-f574606c9ace" providerId="AD" clId="Web-{12F5866B-0840-4C0C-96F1-53758B02186A}" dt="2022-09-12T14:06:47.467" v="82"/>
        <pc:sldMkLst>
          <pc:docMk/>
          <pc:sldMk cId="1151788610" sldId="307"/>
        </pc:sldMkLst>
      </pc:sldChg>
      <pc:sldChg chg="new">
        <pc:chgData name="Zita Draper" userId="S::z.draper@uwtsd.ac.uk::b063123c-f51f-481b-b99c-f574606c9ace" providerId="AD" clId="Web-{12F5866B-0840-4C0C-96F1-53758B02186A}" dt="2022-09-12T14:06:48.907" v="83"/>
        <pc:sldMkLst>
          <pc:docMk/>
          <pc:sldMk cId="3278639972" sldId="308"/>
        </pc:sldMkLst>
      </pc:sldChg>
      <pc:sldChg chg="new">
        <pc:chgData name="Zita Draper" userId="S::z.draper@uwtsd.ac.uk::b063123c-f51f-481b-b99c-f574606c9ace" providerId="AD" clId="Web-{12F5866B-0840-4C0C-96F1-53758B02186A}" dt="2022-09-12T14:06:49.811" v="84"/>
        <pc:sldMkLst>
          <pc:docMk/>
          <pc:sldMk cId="4186694980" sldId="309"/>
        </pc:sldMkLst>
      </pc:sldChg>
      <pc:sldChg chg="new">
        <pc:chgData name="Zita Draper" userId="S::z.draper@uwtsd.ac.uk::b063123c-f51f-481b-b99c-f574606c9ace" providerId="AD" clId="Web-{12F5866B-0840-4C0C-96F1-53758B02186A}" dt="2022-09-12T14:06:50.655" v="85"/>
        <pc:sldMkLst>
          <pc:docMk/>
          <pc:sldMk cId="2123230270" sldId="310"/>
        </pc:sldMkLst>
      </pc:sldChg>
      <pc:sldChg chg="new">
        <pc:chgData name="Zita Draper" userId="S::z.draper@uwtsd.ac.uk::b063123c-f51f-481b-b99c-f574606c9ace" providerId="AD" clId="Web-{12F5866B-0840-4C0C-96F1-53758B02186A}" dt="2022-09-12T14:06:51.405" v="86"/>
        <pc:sldMkLst>
          <pc:docMk/>
          <pc:sldMk cId="513636265" sldId="311"/>
        </pc:sldMkLst>
      </pc:sldChg>
      <pc:sldChg chg="new">
        <pc:chgData name="Zita Draper" userId="S::z.draper@uwtsd.ac.uk::b063123c-f51f-481b-b99c-f574606c9ace" providerId="AD" clId="Web-{12F5866B-0840-4C0C-96F1-53758B02186A}" dt="2022-09-12T14:06:52.170" v="87"/>
        <pc:sldMkLst>
          <pc:docMk/>
          <pc:sldMk cId="293858897" sldId="312"/>
        </pc:sldMkLst>
      </pc:sldChg>
      <pc:sldChg chg="new">
        <pc:chgData name="Zita Draper" userId="S::z.draper@uwtsd.ac.uk::b063123c-f51f-481b-b99c-f574606c9ace" providerId="AD" clId="Web-{12F5866B-0840-4C0C-96F1-53758B02186A}" dt="2022-09-12T14:06:52.342" v="88"/>
        <pc:sldMkLst>
          <pc:docMk/>
          <pc:sldMk cId="3012500612" sldId="313"/>
        </pc:sldMkLst>
      </pc:sldChg>
      <pc:sldChg chg="new">
        <pc:chgData name="Zita Draper" userId="S::z.draper@uwtsd.ac.uk::b063123c-f51f-481b-b99c-f574606c9ace" providerId="AD" clId="Web-{12F5866B-0840-4C0C-96F1-53758B02186A}" dt="2022-09-12T14:06:53.624" v="89"/>
        <pc:sldMkLst>
          <pc:docMk/>
          <pc:sldMk cId="1416779412" sldId="314"/>
        </pc:sldMkLst>
      </pc:sldChg>
      <pc:sldChg chg="new">
        <pc:chgData name="Zita Draper" userId="S::z.draper@uwtsd.ac.uk::b063123c-f51f-481b-b99c-f574606c9ace" providerId="AD" clId="Web-{12F5866B-0840-4C0C-96F1-53758B02186A}" dt="2022-09-12T14:06:54.420" v="90"/>
        <pc:sldMkLst>
          <pc:docMk/>
          <pc:sldMk cId="1133464708" sldId="315"/>
        </pc:sldMkLst>
      </pc:sldChg>
      <pc:sldChg chg="new">
        <pc:chgData name="Zita Draper" userId="S::z.draper@uwtsd.ac.uk::b063123c-f51f-481b-b99c-f574606c9ace" providerId="AD" clId="Web-{12F5866B-0840-4C0C-96F1-53758B02186A}" dt="2022-09-12T14:06:55.171" v="91"/>
        <pc:sldMkLst>
          <pc:docMk/>
          <pc:sldMk cId="2967663797" sldId="316"/>
        </pc:sldMkLst>
      </pc:sldChg>
      <pc:sldMasterChg chg="add del addSldLayout delSldLayout">
        <pc:chgData name="Zita Draper" userId="S::z.draper@uwtsd.ac.uk::b063123c-f51f-481b-b99c-f574606c9ace" providerId="AD" clId="Web-{12F5866B-0840-4C0C-96F1-53758B02186A}" dt="2022-09-12T14:04:55.168" v="4"/>
        <pc:sldMasterMkLst>
          <pc:docMk/>
          <pc:sldMasterMk cId="2460954070" sldId="2147483660"/>
        </pc:sldMasterMkLst>
        <pc:sldLayoutChg chg="add del">
          <pc:chgData name="Zita Draper" userId="S::z.draper@uwtsd.ac.uk::b063123c-f51f-481b-b99c-f574606c9ace" providerId="AD" clId="Web-{12F5866B-0840-4C0C-96F1-53758B02186A}" dt="2022-09-12T14:04:55.168" v="4"/>
          <pc:sldLayoutMkLst>
            <pc:docMk/>
            <pc:sldMasterMk cId="2460954070" sldId="2147483660"/>
            <pc:sldLayoutMk cId="2385387890" sldId="2147483661"/>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949138452" sldId="2147483662"/>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2591524520" sldId="2147483663"/>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1203092039" sldId="2147483664"/>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3733172339" sldId="2147483665"/>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3210312558" sldId="2147483666"/>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3146388984" sldId="2147483667"/>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3171841454" sldId="2147483668"/>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1718958274" sldId="2147483669"/>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2202905451" sldId="2147483670"/>
          </pc:sldLayoutMkLst>
        </pc:sldLayoutChg>
        <pc:sldLayoutChg chg="add del">
          <pc:chgData name="Zita Draper" userId="S::z.draper@uwtsd.ac.uk::b063123c-f51f-481b-b99c-f574606c9ace" providerId="AD" clId="Web-{12F5866B-0840-4C0C-96F1-53758B02186A}" dt="2022-09-12T14:04:55.168" v="4"/>
          <pc:sldLayoutMkLst>
            <pc:docMk/>
            <pc:sldMasterMk cId="2460954070" sldId="2147483660"/>
            <pc:sldLayoutMk cId="3479445657" sldId="2147483671"/>
          </pc:sldLayoutMkLst>
        </pc:sldLayoutChg>
      </pc:sldMasterChg>
      <pc:sldMasterChg chg="add del addSldLayout delSldLayout">
        <pc:chgData name="Zita Draper" userId="S::z.draper@uwtsd.ac.uk::b063123c-f51f-481b-b99c-f574606c9ace" providerId="AD" clId="Web-{12F5866B-0840-4C0C-96F1-53758B02186A}" dt="2022-09-12T14:04:55.168" v="4"/>
        <pc:sldMasterMkLst>
          <pc:docMk/>
          <pc:sldMasterMk cId="3524737808" sldId="2147483744"/>
        </pc:sldMasterMkLst>
        <pc:sldLayoutChg chg="add del">
          <pc:chgData name="Zita Draper" userId="S::z.draper@uwtsd.ac.uk::b063123c-f51f-481b-b99c-f574606c9ace" providerId="AD" clId="Web-{12F5866B-0840-4C0C-96F1-53758B02186A}" dt="2022-09-12T14:04:55.168" v="4"/>
          <pc:sldLayoutMkLst>
            <pc:docMk/>
            <pc:sldMasterMk cId="3524737808" sldId="2147483744"/>
            <pc:sldLayoutMk cId="883275548" sldId="2147483732"/>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1784400691" sldId="2147483733"/>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4222155725" sldId="2147483734"/>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517316034" sldId="2147483735"/>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4068560399" sldId="2147483736"/>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498265886" sldId="2147483737"/>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228462323" sldId="2147483738"/>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482244184" sldId="2147483739"/>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3440915804" sldId="2147483740"/>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4015515085" sldId="2147483741"/>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1430423910" sldId="2147483742"/>
          </pc:sldLayoutMkLst>
        </pc:sldLayoutChg>
        <pc:sldLayoutChg chg="add del">
          <pc:chgData name="Zita Draper" userId="S::z.draper@uwtsd.ac.uk::b063123c-f51f-481b-b99c-f574606c9ace" providerId="AD" clId="Web-{12F5866B-0840-4C0C-96F1-53758B02186A}" dt="2022-09-12T14:04:55.168" v="4"/>
          <pc:sldLayoutMkLst>
            <pc:docMk/>
            <pc:sldMasterMk cId="3524737808" sldId="2147483744"/>
            <pc:sldLayoutMk cId="904640422" sldId="2147483743"/>
          </pc:sldLayoutMkLst>
        </pc:sldLayoutChg>
      </pc:sldMasterChg>
      <pc:sldMasterChg chg="add del addSldLayout delSldLayout">
        <pc:chgData name="Zita Draper" userId="S::z.draper@uwtsd.ac.uk::b063123c-f51f-481b-b99c-f574606c9ace" providerId="AD" clId="Web-{12F5866B-0840-4C0C-96F1-53758B02186A}" dt="2022-09-12T14:04:55.058" v="3"/>
        <pc:sldMasterMkLst>
          <pc:docMk/>
          <pc:sldMasterMk cId="2214756036" sldId="2147483757"/>
        </pc:sldMasterMkLst>
        <pc:sldLayoutChg chg="add del">
          <pc:chgData name="Zita Draper" userId="S::z.draper@uwtsd.ac.uk::b063123c-f51f-481b-b99c-f574606c9ace" providerId="AD" clId="Web-{12F5866B-0840-4C0C-96F1-53758B02186A}" dt="2022-09-12T14:04:55.058" v="3"/>
          <pc:sldLayoutMkLst>
            <pc:docMk/>
            <pc:sldMasterMk cId="2214756036" sldId="2147483757"/>
            <pc:sldLayoutMk cId="2996736331" sldId="2147483746"/>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2884043599" sldId="2147483747"/>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1536287126" sldId="2147483748"/>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2948299764" sldId="2147483749"/>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159297867" sldId="2147483750"/>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2407847460" sldId="2147483751"/>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916544184" sldId="2147483752"/>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2874523777" sldId="2147483753"/>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1783790904" sldId="2147483754"/>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2153515858" sldId="2147483755"/>
          </pc:sldLayoutMkLst>
        </pc:sldLayoutChg>
        <pc:sldLayoutChg chg="add del">
          <pc:chgData name="Zita Draper" userId="S::z.draper@uwtsd.ac.uk::b063123c-f51f-481b-b99c-f574606c9ace" providerId="AD" clId="Web-{12F5866B-0840-4C0C-96F1-53758B02186A}" dt="2022-09-12T14:04:55.058" v="3"/>
          <pc:sldLayoutMkLst>
            <pc:docMk/>
            <pc:sldMasterMk cId="2214756036" sldId="2147483757"/>
            <pc:sldLayoutMk cId="713819933" sldId="2147483756"/>
          </pc:sldLayoutMkLst>
        </pc:sldLayoutChg>
      </pc:sldMasterChg>
    </pc:docChg>
  </pc:docChgLst>
  <pc:docChgLst>
    <pc:chgData name="Zita Draper" userId="b063123c-f51f-481b-b99c-f574606c9ace" providerId="ADAL" clId="{452093C9-26DD-440F-B60D-8926AC25C9C2}"/>
    <pc:docChg chg="custSel addSld delSld modSld sldOrd">
      <pc:chgData name="Zita Draper" userId="b063123c-f51f-481b-b99c-f574606c9ace" providerId="ADAL" clId="{452093C9-26DD-440F-B60D-8926AC25C9C2}" dt="2024-10-07T10:45:59.279" v="6518" actId="2696"/>
      <pc:docMkLst>
        <pc:docMk/>
      </pc:docMkLst>
      <pc:sldChg chg="modSp mod">
        <pc:chgData name="Zita Draper" userId="b063123c-f51f-481b-b99c-f574606c9ace" providerId="ADAL" clId="{452093C9-26DD-440F-B60D-8926AC25C9C2}" dt="2024-10-07T07:11:44.654" v="31" actId="20577"/>
        <pc:sldMkLst>
          <pc:docMk/>
          <pc:sldMk cId="109857222" sldId="256"/>
        </pc:sldMkLst>
        <pc:spChg chg="mod">
          <ac:chgData name="Zita Draper" userId="b063123c-f51f-481b-b99c-f574606c9ace" providerId="ADAL" clId="{452093C9-26DD-440F-B60D-8926AC25C9C2}" dt="2024-10-07T07:11:44.654" v="31" actId="20577"/>
          <ac:spMkLst>
            <pc:docMk/>
            <pc:sldMk cId="109857222" sldId="256"/>
            <ac:spMk id="2" creationId="{00000000-0000-0000-0000-000000000000}"/>
          </ac:spMkLst>
        </pc:spChg>
      </pc:sldChg>
      <pc:sldChg chg="modSp mod">
        <pc:chgData name="Zita Draper" userId="b063123c-f51f-481b-b99c-f574606c9ace" providerId="ADAL" clId="{452093C9-26DD-440F-B60D-8926AC25C9C2}" dt="2024-10-07T07:13:10.580" v="151" actId="33524"/>
        <pc:sldMkLst>
          <pc:docMk/>
          <pc:sldMk cId="2327756771" sldId="257"/>
        </pc:sldMkLst>
        <pc:spChg chg="mod">
          <ac:chgData name="Zita Draper" userId="b063123c-f51f-481b-b99c-f574606c9ace" providerId="ADAL" clId="{452093C9-26DD-440F-B60D-8926AC25C9C2}" dt="2024-10-07T07:13:10.580" v="151" actId="33524"/>
          <ac:spMkLst>
            <pc:docMk/>
            <pc:sldMk cId="2327756771" sldId="257"/>
            <ac:spMk id="3" creationId="{A722AAAF-76DE-16FA-9AE6-CF5135E781D3}"/>
          </ac:spMkLst>
        </pc:spChg>
      </pc:sldChg>
      <pc:sldChg chg="modSp mod">
        <pc:chgData name="Zita Draper" userId="b063123c-f51f-481b-b99c-f574606c9ace" providerId="ADAL" clId="{452093C9-26DD-440F-B60D-8926AC25C9C2}" dt="2024-10-07T07:14:09.406" v="445" actId="20577"/>
        <pc:sldMkLst>
          <pc:docMk/>
          <pc:sldMk cId="4222673874" sldId="258"/>
        </pc:sldMkLst>
        <pc:spChg chg="mod">
          <ac:chgData name="Zita Draper" userId="b063123c-f51f-481b-b99c-f574606c9ace" providerId="ADAL" clId="{452093C9-26DD-440F-B60D-8926AC25C9C2}" dt="2024-10-07T07:14:09.406" v="445" actId="20577"/>
          <ac:spMkLst>
            <pc:docMk/>
            <pc:sldMk cId="4222673874" sldId="258"/>
            <ac:spMk id="3" creationId="{409E896F-5AFF-BDD4-063F-9FA7F22EC2CC}"/>
          </ac:spMkLst>
        </pc:spChg>
      </pc:sldChg>
      <pc:sldChg chg="modSp mod">
        <pc:chgData name="Zita Draper" userId="b063123c-f51f-481b-b99c-f574606c9ace" providerId="ADAL" clId="{452093C9-26DD-440F-B60D-8926AC25C9C2}" dt="2024-10-07T07:16:23.155" v="645" actId="20577"/>
        <pc:sldMkLst>
          <pc:docMk/>
          <pc:sldMk cId="154108026" sldId="259"/>
        </pc:sldMkLst>
        <pc:spChg chg="mod">
          <ac:chgData name="Zita Draper" userId="b063123c-f51f-481b-b99c-f574606c9ace" providerId="ADAL" clId="{452093C9-26DD-440F-B60D-8926AC25C9C2}" dt="2024-10-07T07:15:47.581" v="494" actId="122"/>
          <ac:spMkLst>
            <pc:docMk/>
            <pc:sldMk cId="154108026" sldId="259"/>
            <ac:spMk id="2" creationId="{F5E19DF4-9D0B-AF43-5D03-19524F31FADB}"/>
          </ac:spMkLst>
        </pc:spChg>
        <pc:spChg chg="mod">
          <ac:chgData name="Zita Draper" userId="b063123c-f51f-481b-b99c-f574606c9ace" providerId="ADAL" clId="{452093C9-26DD-440F-B60D-8926AC25C9C2}" dt="2024-10-07T07:16:23.155" v="645" actId="20577"/>
          <ac:spMkLst>
            <pc:docMk/>
            <pc:sldMk cId="154108026" sldId="259"/>
            <ac:spMk id="3" creationId="{0C029E5A-F5B2-C078-0E59-ECBCE04A2D2B}"/>
          </ac:spMkLst>
        </pc:spChg>
      </pc:sldChg>
      <pc:sldChg chg="modSp mod">
        <pc:chgData name="Zita Draper" userId="b063123c-f51f-481b-b99c-f574606c9ace" providerId="ADAL" clId="{452093C9-26DD-440F-B60D-8926AC25C9C2}" dt="2024-10-07T07:21:12.525" v="1067" actId="20577"/>
        <pc:sldMkLst>
          <pc:docMk/>
          <pc:sldMk cId="4156500981" sldId="260"/>
        </pc:sldMkLst>
        <pc:spChg chg="mod">
          <ac:chgData name="Zita Draper" userId="b063123c-f51f-481b-b99c-f574606c9ace" providerId="ADAL" clId="{452093C9-26DD-440F-B60D-8926AC25C9C2}" dt="2024-10-07T07:19:25.335" v="808" actId="122"/>
          <ac:spMkLst>
            <pc:docMk/>
            <pc:sldMk cId="4156500981" sldId="260"/>
            <ac:spMk id="2" creationId="{20AD52C8-058E-F31D-34B2-BF2836A05D1E}"/>
          </ac:spMkLst>
        </pc:spChg>
        <pc:spChg chg="mod">
          <ac:chgData name="Zita Draper" userId="b063123c-f51f-481b-b99c-f574606c9ace" providerId="ADAL" clId="{452093C9-26DD-440F-B60D-8926AC25C9C2}" dt="2024-10-07T07:21:12.525" v="1067" actId="20577"/>
          <ac:spMkLst>
            <pc:docMk/>
            <pc:sldMk cId="4156500981" sldId="260"/>
            <ac:spMk id="3" creationId="{7E137D61-E7EB-570F-9E4D-F8F120F6EDF4}"/>
          </ac:spMkLst>
        </pc:spChg>
      </pc:sldChg>
      <pc:sldChg chg="modSp mod">
        <pc:chgData name="Zita Draper" userId="b063123c-f51f-481b-b99c-f574606c9ace" providerId="ADAL" clId="{452093C9-26DD-440F-B60D-8926AC25C9C2}" dt="2024-10-07T07:23:43.665" v="1288" actId="20577"/>
        <pc:sldMkLst>
          <pc:docMk/>
          <pc:sldMk cId="390234737" sldId="261"/>
        </pc:sldMkLst>
        <pc:spChg chg="mod">
          <ac:chgData name="Zita Draper" userId="b063123c-f51f-481b-b99c-f574606c9ace" providerId="ADAL" clId="{452093C9-26DD-440F-B60D-8926AC25C9C2}" dt="2024-10-07T07:22:37.385" v="1107" actId="20577"/>
          <ac:spMkLst>
            <pc:docMk/>
            <pc:sldMk cId="390234737" sldId="261"/>
            <ac:spMk id="2" creationId="{375F5682-D0D2-4EA3-BE36-9751AE64490D}"/>
          </ac:spMkLst>
        </pc:spChg>
        <pc:spChg chg="mod">
          <ac:chgData name="Zita Draper" userId="b063123c-f51f-481b-b99c-f574606c9ace" providerId="ADAL" clId="{452093C9-26DD-440F-B60D-8926AC25C9C2}" dt="2024-10-07T07:23:43.665" v="1288" actId="20577"/>
          <ac:spMkLst>
            <pc:docMk/>
            <pc:sldMk cId="390234737" sldId="261"/>
            <ac:spMk id="3" creationId="{28ABC3EE-F186-3665-D664-A3C030744A44}"/>
          </ac:spMkLst>
        </pc:spChg>
      </pc:sldChg>
      <pc:sldChg chg="modSp mod">
        <pc:chgData name="Zita Draper" userId="b063123c-f51f-481b-b99c-f574606c9ace" providerId="ADAL" clId="{452093C9-26DD-440F-B60D-8926AC25C9C2}" dt="2024-10-07T07:25:36.299" v="1473" actId="20577"/>
        <pc:sldMkLst>
          <pc:docMk/>
          <pc:sldMk cId="3267958104" sldId="262"/>
        </pc:sldMkLst>
        <pc:spChg chg="mod">
          <ac:chgData name="Zita Draper" userId="b063123c-f51f-481b-b99c-f574606c9ace" providerId="ADAL" clId="{452093C9-26DD-440F-B60D-8926AC25C9C2}" dt="2024-10-07T07:25:03.831" v="1305" actId="20577"/>
          <ac:spMkLst>
            <pc:docMk/>
            <pc:sldMk cId="3267958104" sldId="262"/>
            <ac:spMk id="2" creationId="{3C25F427-A336-01D9-17F5-ED0B0D3BDB84}"/>
          </ac:spMkLst>
        </pc:spChg>
        <pc:spChg chg="mod">
          <ac:chgData name="Zita Draper" userId="b063123c-f51f-481b-b99c-f574606c9ace" providerId="ADAL" clId="{452093C9-26DD-440F-B60D-8926AC25C9C2}" dt="2024-10-07T07:25:36.299" v="1473" actId="20577"/>
          <ac:spMkLst>
            <pc:docMk/>
            <pc:sldMk cId="3267958104" sldId="262"/>
            <ac:spMk id="3" creationId="{1344479C-B086-1D3C-D233-906B5D72A23C}"/>
          </ac:spMkLst>
        </pc:spChg>
      </pc:sldChg>
      <pc:sldChg chg="addSp delSp modSp mod modClrScheme chgLayout">
        <pc:chgData name="Zita Draper" userId="b063123c-f51f-481b-b99c-f574606c9ace" providerId="ADAL" clId="{452093C9-26DD-440F-B60D-8926AC25C9C2}" dt="2024-10-07T07:29:29.641" v="1874" actId="478"/>
        <pc:sldMkLst>
          <pc:docMk/>
          <pc:sldMk cId="3370430495" sldId="263"/>
        </pc:sldMkLst>
        <pc:spChg chg="del mod ord">
          <ac:chgData name="Zita Draper" userId="b063123c-f51f-481b-b99c-f574606c9ace" providerId="ADAL" clId="{452093C9-26DD-440F-B60D-8926AC25C9C2}" dt="2024-10-07T07:29:11.332" v="1841" actId="700"/>
          <ac:spMkLst>
            <pc:docMk/>
            <pc:sldMk cId="3370430495" sldId="263"/>
            <ac:spMk id="2" creationId="{0FE947FB-3050-885D-E6BA-0BEDFF5B6095}"/>
          </ac:spMkLst>
        </pc:spChg>
        <pc:spChg chg="del mod ord">
          <ac:chgData name="Zita Draper" userId="b063123c-f51f-481b-b99c-f574606c9ace" providerId="ADAL" clId="{452093C9-26DD-440F-B60D-8926AC25C9C2}" dt="2024-10-07T07:29:11.332" v="1841" actId="700"/>
          <ac:spMkLst>
            <pc:docMk/>
            <pc:sldMk cId="3370430495" sldId="263"/>
            <ac:spMk id="3" creationId="{4BAA625F-0098-2173-E0CF-67C98C7D5E25}"/>
          </ac:spMkLst>
        </pc:spChg>
        <pc:spChg chg="add mod ord">
          <ac:chgData name="Zita Draper" userId="b063123c-f51f-481b-b99c-f574606c9ace" providerId="ADAL" clId="{452093C9-26DD-440F-B60D-8926AC25C9C2}" dt="2024-10-07T07:29:27.344" v="1873" actId="122"/>
          <ac:spMkLst>
            <pc:docMk/>
            <pc:sldMk cId="3370430495" sldId="263"/>
            <ac:spMk id="4" creationId="{96EC326D-BA91-D3EE-1E78-E2B18A0B6C0D}"/>
          </ac:spMkLst>
        </pc:spChg>
        <pc:spChg chg="add del mod ord">
          <ac:chgData name="Zita Draper" userId="b063123c-f51f-481b-b99c-f574606c9ace" providerId="ADAL" clId="{452093C9-26DD-440F-B60D-8926AC25C9C2}" dt="2024-10-07T07:29:29.641" v="1874" actId="478"/>
          <ac:spMkLst>
            <pc:docMk/>
            <pc:sldMk cId="3370430495" sldId="263"/>
            <ac:spMk id="5" creationId="{13DA5B1C-F2C7-A536-909D-0841AEE7DDEC}"/>
          </ac:spMkLst>
        </pc:spChg>
      </pc:sldChg>
      <pc:sldChg chg="modSp mod">
        <pc:chgData name="Zita Draper" userId="b063123c-f51f-481b-b99c-f574606c9ace" providerId="ADAL" clId="{452093C9-26DD-440F-B60D-8926AC25C9C2}" dt="2024-10-07T07:31:02.061" v="2182" actId="20577"/>
        <pc:sldMkLst>
          <pc:docMk/>
          <pc:sldMk cId="3977059008" sldId="264"/>
        </pc:sldMkLst>
        <pc:spChg chg="mod">
          <ac:chgData name="Zita Draper" userId="b063123c-f51f-481b-b99c-f574606c9ace" providerId="ADAL" clId="{452093C9-26DD-440F-B60D-8926AC25C9C2}" dt="2024-10-07T07:29:48.465" v="1921" actId="115"/>
          <ac:spMkLst>
            <pc:docMk/>
            <pc:sldMk cId="3977059008" sldId="264"/>
            <ac:spMk id="2" creationId="{34AD0E86-20E2-F04F-4EE4-E28BCECEC9A5}"/>
          </ac:spMkLst>
        </pc:spChg>
        <pc:spChg chg="mod">
          <ac:chgData name="Zita Draper" userId="b063123c-f51f-481b-b99c-f574606c9ace" providerId="ADAL" clId="{452093C9-26DD-440F-B60D-8926AC25C9C2}" dt="2024-10-07T07:31:02.061" v="2182" actId="20577"/>
          <ac:spMkLst>
            <pc:docMk/>
            <pc:sldMk cId="3977059008" sldId="264"/>
            <ac:spMk id="3" creationId="{D48B4427-184D-251E-EF60-4231CA09CD40}"/>
          </ac:spMkLst>
        </pc:spChg>
      </pc:sldChg>
      <pc:sldChg chg="modSp mod">
        <pc:chgData name="Zita Draper" userId="b063123c-f51f-481b-b99c-f574606c9ace" providerId="ADAL" clId="{452093C9-26DD-440F-B60D-8926AC25C9C2}" dt="2024-10-07T07:34:28.415" v="2374" actId="20577"/>
        <pc:sldMkLst>
          <pc:docMk/>
          <pc:sldMk cId="347930366" sldId="265"/>
        </pc:sldMkLst>
        <pc:spChg chg="mod">
          <ac:chgData name="Zita Draper" userId="b063123c-f51f-481b-b99c-f574606c9ace" providerId="ADAL" clId="{452093C9-26DD-440F-B60D-8926AC25C9C2}" dt="2024-10-07T07:31:50.010" v="2218" actId="122"/>
          <ac:spMkLst>
            <pc:docMk/>
            <pc:sldMk cId="347930366" sldId="265"/>
            <ac:spMk id="2" creationId="{7B04F894-88E9-EDDC-B164-58E07A0D1FD0}"/>
          </ac:spMkLst>
        </pc:spChg>
        <pc:spChg chg="mod">
          <ac:chgData name="Zita Draper" userId="b063123c-f51f-481b-b99c-f574606c9ace" providerId="ADAL" clId="{452093C9-26DD-440F-B60D-8926AC25C9C2}" dt="2024-10-07T07:34:28.415" v="2374" actId="20577"/>
          <ac:spMkLst>
            <pc:docMk/>
            <pc:sldMk cId="347930366" sldId="265"/>
            <ac:spMk id="3" creationId="{586E0D1B-AAD3-4440-D80D-47E7651B5CF0}"/>
          </ac:spMkLst>
        </pc:spChg>
      </pc:sldChg>
      <pc:sldChg chg="modSp mod">
        <pc:chgData name="Zita Draper" userId="b063123c-f51f-481b-b99c-f574606c9ace" providerId="ADAL" clId="{452093C9-26DD-440F-B60D-8926AC25C9C2}" dt="2024-10-07T07:37:57.789" v="2726" actId="20577"/>
        <pc:sldMkLst>
          <pc:docMk/>
          <pc:sldMk cId="1192322132" sldId="266"/>
        </pc:sldMkLst>
        <pc:spChg chg="mod">
          <ac:chgData name="Zita Draper" userId="b063123c-f51f-481b-b99c-f574606c9ace" providerId="ADAL" clId="{452093C9-26DD-440F-B60D-8926AC25C9C2}" dt="2024-10-07T07:34:35.650" v="2385" actId="122"/>
          <ac:spMkLst>
            <pc:docMk/>
            <pc:sldMk cId="1192322132" sldId="266"/>
            <ac:spMk id="2" creationId="{9661D8CF-BC39-E0D2-2024-9E7A2E850F69}"/>
          </ac:spMkLst>
        </pc:spChg>
        <pc:spChg chg="mod">
          <ac:chgData name="Zita Draper" userId="b063123c-f51f-481b-b99c-f574606c9ace" providerId="ADAL" clId="{452093C9-26DD-440F-B60D-8926AC25C9C2}" dt="2024-10-07T07:37:57.789" v="2726" actId="20577"/>
          <ac:spMkLst>
            <pc:docMk/>
            <pc:sldMk cId="1192322132" sldId="266"/>
            <ac:spMk id="3" creationId="{F2E0C932-2D30-E08C-69A9-F6ABBD5EE281}"/>
          </ac:spMkLst>
        </pc:spChg>
      </pc:sldChg>
      <pc:sldChg chg="modSp mod">
        <pc:chgData name="Zita Draper" userId="b063123c-f51f-481b-b99c-f574606c9ace" providerId="ADAL" clId="{452093C9-26DD-440F-B60D-8926AC25C9C2}" dt="2024-10-07T07:40:47.137" v="3016" actId="20577"/>
        <pc:sldMkLst>
          <pc:docMk/>
          <pc:sldMk cId="1767768327" sldId="267"/>
        </pc:sldMkLst>
        <pc:spChg chg="mod">
          <ac:chgData name="Zita Draper" userId="b063123c-f51f-481b-b99c-f574606c9ace" providerId="ADAL" clId="{452093C9-26DD-440F-B60D-8926AC25C9C2}" dt="2024-10-07T07:38:09.233" v="2747" actId="122"/>
          <ac:spMkLst>
            <pc:docMk/>
            <pc:sldMk cId="1767768327" sldId="267"/>
            <ac:spMk id="2" creationId="{14CD91C0-63BA-65FE-AE07-9EB918F31BF8}"/>
          </ac:spMkLst>
        </pc:spChg>
        <pc:spChg chg="mod">
          <ac:chgData name="Zita Draper" userId="b063123c-f51f-481b-b99c-f574606c9ace" providerId="ADAL" clId="{452093C9-26DD-440F-B60D-8926AC25C9C2}" dt="2024-10-07T07:40:47.137" v="3016" actId="20577"/>
          <ac:spMkLst>
            <pc:docMk/>
            <pc:sldMk cId="1767768327" sldId="267"/>
            <ac:spMk id="3" creationId="{DB6A6C87-A5A1-1F18-B7D2-CD11D8D10EC3}"/>
          </ac:spMkLst>
        </pc:spChg>
      </pc:sldChg>
      <pc:sldChg chg="modSp mod">
        <pc:chgData name="Zita Draper" userId="b063123c-f51f-481b-b99c-f574606c9ace" providerId="ADAL" clId="{452093C9-26DD-440F-B60D-8926AC25C9C2}" dt="2024-10-07T07:42:27.061" v="3330" actId="313"/>
        <pc:sldMkLst>
          <pc:docMk/>
          <pc:sldMk cId="927750114" sldId="268"/>
        </pc:sldMkLst>
        <pc:spChg chg="mod">
          <ac:chgData name="Zita Draper" userId="b063123c-f51f-481b-b99c-f574606c9ace" providerId="ADAL" clId="{452093C9-26DD-440F-B60D-8926AC25C9C2}" dt="2024-10-07T07:38:16.825" v="2758" actId="122"/>
          <ac:spMkLst>
            <pc:docMk/>
            <pc:sldMk cId="927750114" sldId="268"/>
            <ac:spMk id="2" creationId="{B6D9E3CA-4C71-63B7-6083-1B5149E60BF4}"/>
          </ac:spMkLst>
        </pc:spChg>
        <pc:spChg chg="mod">
          <ac:chgData name="Zita Draper" userId="b063123c-f51f-481b-b99c-f574606c9ace" providerId="ADAL" clId="{452093C9-26DD-440F-B60D-8926AC25C9C2}" dt="2024-10-07T07:42:27.061" v="3330" actId="313"/>
          <ac:spMkLst>
            <pc:docMk/>
            <pc:sldMk cId="927750114" sldId="268"/>
            <ac:spMk id="3" creationId="{1ACAF167-3B81-BA92-1C95-4FED8A804E97}"/>
          </ac:spMkLst>
        </pc:spChg>
      </pc:sldChg>
      <pc:sldChg chg="modSp mod">
        <pc:chgData name="Zita Draper" userId="b063123c-f51f-481b-b99c-f574606c9ace" providerId="ADAL" clId="{452093C9-26DD-440F-B60D-8926AC25C9C2}" dt="2024-10-07T07:43:48.303" v="3530" actId="20577"/>
        <pc:sldMkLst>
          <pc:docMk/>
          <pc:sldMk cId="2346724592" sldId="269"/>
        </pc:sldMkLst>
        <pc:spChg chg="mod">
          <ac:chgData name="Zita Draper" userId="b063123c-f51f-481b-b99c-f574606c9ace" providerId="ADAL" clId="{452093C9-26DD-440F-B60D-8926AC25C9C2}" dt="2024-10-07T07:42:42.109" v="3365" actId="20577"/>
          <ac:spMkLst>
            <pc:docMk/>
            <pc:sldMk cId="2346724592" sldId="269"/>
            <ac:spMk id="2" creationId="{ED387297-9140-10D2-A248-427651AD3FCE}"/>
          </ac:spMkLst>
        </pc:spChg>
        <pc:spChg chg="mod">
          <ac:chgData name="Zita Draper" userId="b063123c-f51f-481b-b99c-f574606c9ace" providerId="ADAL" clId="{452093C9-26DD-440F-B60D-8926AC25C9C2}" dt="2024-10-07T07:43:48.303" v="3530" actId="20577"/>
          <ac:spMkLst>
            <pc:docMk/>
            <pc:sldMk cId="2346724592" sldId="269"/>
            <ac:spMk id="3" creationId="{9947A355-143E-EDB6-A5AA-A85EC16AB52C}"/>
          </ac:spMkLst>
        </pc:spChg>
      </pc:sldChg>
      <pc:sldChg chg="modSp mod">
        <pc:chgData name="Zita Draper" userId="b063123c-f51f-481b-b99c-f574606c9ace" providerId="ADAL" clId="{452093C9-26DD-440F-B60D-8926AC25C9C2}" dt="2024-10-07T07:45:38.918" v="3735" actId="33524"/>
        <pc:sldMkLst>
          <pc:docMk/>
          <pc:sldMk cId="354475759" sldId="270"/>
        </pc:sldMkLst>
        <pc:spChg chg="mod">
          <ac:chgData name="Zita Draper" userId="b063123c-f51f-481b-b99c-f574606c9ace" providerId="ADAL" clId="{452093C9-26DD-440F-B60D-8926AC25C9C2}" dt="2024-10-07T07:38:34.598" v="2783" actId="122"/>
          <ac:spMkLst>
            <pc:docMk/>
            <pc:sldMk cId="354475759" sldId="270"/>
            <ac:spMk id="2" creationId="{F3E14958-477F-CDBF-88D6-0992944EFBBC}"/>
          </ac:spMkLst>
        </pc:spChg>
        <pc:spChg chg="mod">
          <ac:chgData name="Zita Draper" userId="b063123c-f51f-481b-b99c-f574606c9ace" providerId="ADAL" clId="{452093C9-26DD-440F-B60D-8926AC25C9C2}" dt="2024-10-07T07:45:38.918" v="3735" actId="33524"/>
          <ac:spMkLst>
            <pc:docMk/>
            <pc:sldMk cId="354475759" sldId="270"/>
            <ac:spMk id="3" creationId="{63852247-1BCD-B11A-3A40-66A07EE42EDB}"/>
          </ac:spMkLst>
        </pc:spChg>
      </pc:sldChg>
      <pc:sldChg chg="addSp delSp modSp mod ord setBg modClrScheme chgLayout">
        <pc:chgData name="Zita Draper" userId="b063123c-f51f-481b-b99c-f574606c9ace" providerId="ADAL" clId="{452093C9-26DD-440F-B60D-8926AC25C9C2}" dt="2024-10-07T07:45:53.852" v="3737"/>
        <pc:sldMkLst>
          <pc:docMk/>
          <pc:sldMk cId="1462645205" sldId="271"/>
        </pc:sldMkLst>
        <pc:spChg chg="del mod ord">
          <ac:chgData name="Zita Draper" userId="b063123c-f51f-481b-b99c-f574606c9ace" providerId="ADAL" clId="{452093C9-26DD-440F-B60D-8926AC25C9C2}" dt="2024-10-07T07:38:37.895" v="2784" actId="700"/>
          <ac:spMkLst>
            <pc:docMk/>
            <pc:sldMk cId="1462645205" sldId="271"/>
            <ac:spMk id="2" creationId="{75557544-8267-B128-F19E-8CD9344C404E}"/>
          </ac:spMkLst>
        </pc:spChg>
        <pc:spChg chg="del mod ord">
          <ac:chgData name="Zita Draper" userId="b063123c-f51f-481b-b99c-f574606c9ace" providerId="ADAL" clId="{452093C9-26DD-440F-B60D-8926AC25C9C2}" dt="2024-10-07T07:38:37.895" v="2784" actId="700"/>
          <ac:spMkLst>
            <pc:docMk/>
            <pc:sldMk cId="1462645205" sldId="271"/>
            <ac:spMk id="3" creationId="{C78E4014-EA5B-CA3C-C12A-52CA152A1AA3}"/>
          </ac:spMkLst>
        </pc:spChg>
        <pc:spChg chg="add mod ord">
          <ac:chgData name="Zita Draper" userId="b063123c-f51f-481b-b99c-f574606c9ace" providerId="ADAL" clId="{452093C9-26DD-440F-B60D-8926AC25C9C2}" dt="2024-10-07T07:39:05.670" v="2836" actId="26606"/>
          <ac:spMkLst>
            <pc:docMk/>
            <pc:sldMk cId="1462645205" sldId="271"/>
            <ac:spMk id="4" creationId="{9E6C354D-97F3-2BD4-6CC8-62DD42428686}"/>
          </ac:spMkLst>
        </pc:spChg>
        <pc:spChg chg="add mod ord">
          <ac:chgData name="Zita Draper" userId="b063123c-f51f-481b-b99c-f574606c9ace" providerId="ADAL" clId="{452093C9-26DD-440F-B60D-8926AC25C9C2}" dt="2024-10-07T07:39:05.670" v="2836" actId="26606"/>
          <ac:spMkLst>
            <pc:docMk/>
            <pc:sldMk cId="1462645205" sldId="271"/>
            <ac:spMk id="5" creationId="{12D7ED0F-734D-7032-6C6D-8BEA1A72F627}"/>
          </ac:spMkLst>
        </pc:spChg>
        <pc:spChg chg="add del">
          <ac:chgData name="Zita Draper" userId="b063123c-f51f-481b-b99c-f574606c9ace" providerId="ADAL" clId="{452093C9-26DD-440F-B60D-8926AC25C9C2}" dt="2024-10-07T07:39:05.670" v="2836" actId="26606"/>
          <ac:spMkLst>
            <pc:docMk/>
            <pc:sldMk cId="1462645205" sldId="271"/>
            <ac:spMk id="10" creationId="{ED894347-C9A9-4BFD-8A6D-05A2B0CDDF79}"/>
          </ac:spMkLst>
        </pc:spChg>
        <pc:spChg chg="add del">
          <ac:chgData name="Zita Draper" userId="b063123c-f51f-481b-b99c-f574606c9ace" providerId="ADAL" clId="{452093C9-26DD-440F-B60D-8926AC25C9C2}" dt="2024-10-07T07:39:05.670" v="2836" actId="26606"/>
          <ac:spMkLst>
            <pc:docMk/>
            <pc:sldMk cId="1462645205" sldId="271"/>
            <ac:spMk id="12" creationId="{284ED281-4082-46F9-86EE-D78901367138}"/>
          </ac:spMkLst>
        </pc:spChg>
        <pc:spChg chg="add del">
          <ac:chgData name="Zita Draper" userId="b063123c-f51f-481b-b99c-f574606c9ace" providerId="ADAL" clId="{452093C9-26DD-440F-B60D-8926AC25C9C2}" dt="2024-10-07T07:39:05.670" v="2836" actId="26606"/>
          <ac:spMkLst>
            <pc:docMk/>
            <pc:sldMk cId="1462645205" sldId="271"/>
            <ac:spMk id="14" creationId="{5531D9B7-48AB-4407-A9E8-13391FCB2E54}"/>
          </ac:spMkLst>
        </pc:spChg>
        <pc:spChg chg="add">
          <ac:chgData name="Zita Draper" userId="b063123c-f51f-481b-b99c-f574606c9ace" providerId="ADAL" clId="{452093C9-26DD-440F-B60D-8926AC25C9C2}" dt="2024-10-07T07:39:05.670" v="2836" actId="26606"/>
          <ac:spMkLst>
            <pc:docMk/>
            <pc:sldMk cId="1462645205" sldId="271"/>
            <ac:spMk id="19" creationId="{A134706B-150F-487B-B4FB-34C10219C72F}"/>
          </ac:spMkLst>
        </pc:spChg>
        <pc:spChg chg="add">
          <ac:chgData name="Zita Draper" userId="b063123c-f51f-481b-b99c-f574606c9ace" providerId="ADAL" clId="{452093C9-26DD-440F-B60D-8926AC25C9C2}" dt="2024-10-07T07:39:05.670" v="2836" actId="26606"/>
          <ac:spMkLst>
            <pc:docMk/>
            <pc:sldMk cId="1462645205" sldId="271"/>
            <ac:spMk id="21" creationId="{D6705569-F545-4F47-A260-A9202826EA20}"/>
          </ac:spMkLst>
        </pc:spChg>
      </pc:sldChg>
      <pc:sldChg chg="modSp mod">
        <pc:chgData name="Zita Draper" userId="b063123c-f51f-481b-b99c-f574606c9ace" providerId="ADAL" clId="{452093C9-26DD-440F-B60D-8926AC25C9C2}" dt="2024-10-07T10:29:39.954" v="5155" actId="20577"/>
        <pc:sldMkLst>
          <pc:docMk/>
          <pc:sldMk cId="2122500687" sldId="272"/>
        </pc:sldMkLst>
        <pc:spChg chg="mod">
          <ac:chgData name="Zita Draper" userId="b063123c-f51f-481b-b99c-f574606c9ace" providerId="ADAL" clId="{452093C9-26DD-440F-B60D-8926AC25C9C2}" dt="2024-10-07T07:46:05.669" v="3752" actId="122"/>
          <ac:spMkLst>
            <pc:docMk/>
            <pc:sldMk cId="2122500687" sldId="272"/>
            <ac:spMk id="2" creationId="{7C1FB297-D928-3969-19AB-FF100BEDEE31}"/>
          </ac:spMkLst>
        </pc:spChg>
        <pc:spChg chg="mod">
          <ac:chgData name="Zita Draper" userId="b063123c-f51f-481b-b99c-f574606c9ace" providerId="ADAL" clId="{452093C9-26DD-440F-B60D-8926AC25C9C2}" dt="2024-10-07T10:29:39.954" v="5155" actId="20577"/>
          <ac:spMkLst>
            <pc:docMk/>
            <pc:sldMk cId="2122500687" sldId="272"/>
            <ac:spMk id="3" creationId="{F48C4F48-BBC9-F6A8-2B04-4B7F05CC8442}"/>
          </ac:spMkLst>
        </pc:spChg>
      </pc:sldChg>
      <pc:sldChg chg="modSp mod">
        <pc:chgData name="Zita Draper" userId="b063123c-f51f-481b-b99c-f574606c9ace" providerId="ADAL" clId="{452093C9-26DD-440F-B60D-8926AC25C9C2}" dt="2024-10-07T07:46:56.158" v="3913" actId="20577"/>
        <pc:sldMkLst>
          <pc:docMk/>
          <pc:sldMk cId="1014286804" sldId="273"/>
        </pc:sldMkLst>
        <pc:spChg chg="mod">
          <ac:chgData name="Zita Draper" userId="b063123c-f51f-481b-b99c-f574606c9ace" providerId="ADAL" clId="{452093C9-26DD-440F-B60D-8926AC25C9C2}" dt="2024-10-07T07:46:18.124" v="3771" actId="122"/>
          <ac:spMkLst>
            <pc:docMk/>
            <pc:sldMk cId="1014286804" sldId="273"/>
            <ac:spMk id="2" creationId="{E99F613B-A3BB-8E4C-55CC-27C586946238}"/>
          </ac:spMkLst>
        </pc:spChg>
        <pc:spChg chg="mod">
          <ac:chgData name="Zita Draper" userId="b063123c-f51f-481b-b99c-f574606c9ace" providerId="ADAL" clId="{452093C9-26DD-440F-B60D-8926AC25C9C2}" dt="2024-10-07T07:46:56.158" v="3913" actId="20577"/>
          <ac:spMkLst>
            <pc:docMk/>
            <pc:sldMk cId="1014286804" sldId="273"/>
            <ac:spMk id="3" creationId="{CBC63D3F-6AE6-BD0A-EDC6-3F40FD30FF74}"/>
          </ac:spMkLst>
        </pc:spChg>
      </pc:sldChg>
      <pc:sldChg chg="modSp mod">
        <pc:chgData name="Zita Draper" userId="b063123c-f51f-481b-b99c-f574606c9ace" providerId="ADAL" clId="{452093C9-26DD-440F-B60D-8926AC25C9C2}" dt="2024-10-07T07:48:47.224" v="3985"/>
        <pc:sldMkLst>
          <pc:docMk/>
          <pc:sldMk cId="1474705671" sldId="274"/>
        </pc:sldMkLst>
        <pc:spChg chg="mod">
          <ac:chgData name="Zita Draper" userId="b063123c-f51f-481b-b99c-f574606c9ace" providerId="ADAL" clId="{452093C9-26DD-440F-B60D-8926AC25C9C2}" dt="2024-10-07T07:48:29.290" v="3972" actId="113"/>
          <ac:spMkLst>
            <pc:docMk/>
            <pc:sldMk cId="1474705671" sldId="274"/>
            <ac:spMk id="2" creationId="{64B73ADC-84BF-0FE1-1FF1-78A321D3BBF4}"/>
          </ac:spMkLst>
        </pc:spChg>
        <pc:spChg chg="mod">
          <ac:chgData name="Zita Draper" userId="b063123c-f51f-481b-b99c-f574606c9ace" providerId="ADAL" clId="{452093C9-26DD-440F-B60D-8926AC25C9C2}" dt="2024-10-07T07:48:47.224" v="3985"/>
          <ac:spMkLst>
            <pc:docMk/>
            <pc:sldMk cId="1474705671" sldId="274"/>
            <ac:spMk id="3" creationId="{C62FC1CA-E992-27C8-5AE4-8F373E672322}"/>
          </ac:spMkLst>
        </pc:spChg>
      </pc:sldChg>
      <pc:sldChg chg="modSp mod">
        <pc:chgData name="Zita Draper" userId="b063123c-f51f-481b-b99c-f574606c9ace" providerId="ADAL" clId="{452093C9-26DD-440F-B60D-8926AC25C9C2}" dt="2024-10-07T07:50:03.555" v="4181" actId="20577"/>
        <pc:sldMkLst>
          <pc:docMk/>
          <pc:sldMk cId="2904958996" sldId="275"/>
        </pc:sldMkLst>
        <pc:spChg chg="mod">
          <ac:chgData name="Zita Draper" userId="b063123c-f51f-481b-b99c-f574606c9ace" providerId="ADAL" clId="{452093C9-26DD-440F-B60D-8926AC25C9C2}" dt="2024-10-07T07:49:04.061" v="4001" actId="122"/>
          <ac:spMkLst>
            <pc:docMk/>
            <pc:sldMk cId="2904958996" sldId="275"/>
            <ac:spMk id="2" creationId="{D06FB7C2-044B-B711-147A-88775ED62921}"/>
          </ac:spMkLst>
        </pc:spChg>
        <pc:spChg chg="mod">
          <ac:chgData name="Zita Draper" userId="b063123c-f51f-481b-b99c-f574606c9ace" providerId="ADAL" clId="{452093C9-26DD-440F-B60D-8926AC25C9C2}" dt="2024-10-07T07:50:03.555" v="4181" actId="20577"/>
          <ac:spMkLst>
            <pc:docMk/>
            <pc:sldMk cId="2904958996" sldId="275"/>
            <ac:spMk id="3" creationId="{B168F917-8C98-0E03-156C-21E167C7203D}"/>
          </ac:spMkLst>
        </pc:spChg>
      </pc:sldChg>
      <pc:sldChg chg="modSp mod modNotesTx">
        <pc:chgData name="Zita Draper" userId="b063123c-f51f-481b-b99c-f574606c9ace" providerId="ADAL" clId="{452093C9-26DD-440F-B60D-8926AC25C9C2}" dt="2024-10-07T10:31:09.065" v="5181" actId="20577"/>
        <pc:sldMkLst>
          <pc:docMk/>
          <pc:sldMk cId="3232921103" sldId="276"/>
        </pc:sldMkLst>
        <pc:spChg chg="mod">
          <ac:chgData name="Zita Draper" userId="b063123c-f51f-481b-b99c-f574606c9ace" providerId="ADAL" clId="{452093C9-26DD-440F-B60D-8926AC25C9C2}" dt="2024-10-07T07:50:16.656" v="4194" actId="122"/>
          <ac:spMkLst>
            <pc:docMk/>
            <pc:sldMk cId="3232921103" sldId="276"/>
            <ac:spMk id="2" creationId="{D268FD1E-1E47-ACA1-55BE-7306E357B2B9}"/>
          </ac:spMkLst>
        </pc:spChg>
        <pc:spChg chg="mod">
          <ac:chgData name="Zita Draper" userId="b063123c-f51f-481b-b99c-f574606c9ace" providerId="ADAL" clId="{452093C9-26DD-440F-B60D-8926AC25C9C2}" dt="2024-10-07T07:50:48.146" v="4324" actId="20577"/>
          <ac:spMkLst>
            <pc:docMk/>
            <pc:sldMk cId="3232921103" sldId="276"/>
            <ac:spMk id="3" creationId="{E1E50B94-477B-88F3-4C49-917E8CF7F9A1}"/>
          </ac:spMkLst>
        </pc:spChg>
      </pc:sldChg>
      <pc:sldChg chg="addSp delSp modSp mod modMedia setBg modClrScheme chgLayout">
        <pc:chgData name="Zita Draper" userId="b063123c-f51f-481b-b99c-f574606c9ace" providerId="ADAL" clId="{452093C9-26DD-440F-B60D-8926AC25C9C2}" dt="2024-10-07T07:51:12.226" v="4353"/>
        <pc:sldMkLst>
          <pc:docMk/>
          <pc:sldMk cId="3448620294" sldId="277"/>
        </pc:sldMkLst>
        <pc:spChg chg="del mod ord">
          <ac:chgData name="Zita Draper" userId="b063123c-f51f-481b-b99c-f574606c9ace" providerId="ADAL" clId="{452093C9-26DD-440F-B60D-8926AC25C9C2}" dt="2024-10-07T07:50:54.341" v="4325" actId="700"/>
          <ac:spMkLst>
            <pc:docMk/>
            <pc:sldMk cId="3448620294" sldId="277"/>
            <ac:spMk id="2" creationId="{39ED5F7A-08CB-FAA9-7747-1B89E9F93A44}"/>
          </ac:spMkLst>
        </pc:spChg>
        <pc:spChg chg="del mod ord">
          <ac:chgData name="Zita Draper" userId="b063123c-f51f-481b-b99c-f574606c9ace" providerId="ADAL" clId="{452093C9-26DD-440F-B60D-8926AC25C9C2}" dt="2024-10-07T07:50:54.341" v="4325" actId="700"/>
          <ac:spMkLst>
            <pc:docMk/>
            <pc:sldMk cId="3448620294" sldId="277"/>
            <ac:spMk id="3" creationId="{2D6B6359-C798-ED51-9546-FA61A28C066B}"/>
          </ac:spMkLst>
        </pc:spChg>
        <pc:spChg chg="add mod ord">
          <ac:chgData name="Zita Draper" userId="b063123c-f51f-481b-b99c-f574606c9ace" providerId="ADAL" clId="{452093C9-26DD-440F-B60D-8926AC25C9C2}" dt="2024-10-07T07:51:11.809" v="4351" actId="26606"/>
          <ac:spMkLst>
            <pc:docMk/>
            <pc:sldMk cId="3448620294" sldId="277"/>
            <ac:spMk id="4" creationId="{17D6699F-A2FF-7164-ABA6-5C79D7F3FE14}"/>
          </ac:spMkLst>
        </pc:spChg>
        <pc:spChg chg="add del mod ord">
          <ac:chgData name="Zita Draper" userId="b063123c-f51f-481b-b99c-f574606c9ace" providerId="ADAL" clId="{452093C9-26DD-440F-B60D-8926AC25C9C2}" dt="2024-10-07T07:51:08.977" v="4350" actId="478"/>
          <ac:spMkLst>
            <pc:docMk/>
            <pc:sldMk cId="3448620294" sldId="277"/>
            <ac:spMk id="5" creationId="{5806CA50-81C4-339A-8DFE-4E9EEC7804B4}"/>
          </ac:spMkLst>
        </pc:spChg>
        <pc:spChg chg="add">
          <ac:chgData name="Zita Draper" userId="b063123c-f51f-481b-b99c-f574606c9ace" providerId="ADAL" clId="{452093C9-26DD-440F-B60D-8926AC25C9C2}" dt="2024-10-07T07:51:11.809" v="4351" actId="26606"/>
          <ac:spMkLst>
            <pc:docMk/>
            <pc:sldMk cId="3448620294" sldId="277"/>
            <ac:spMk id="10" creationId="{007891EC-4501-44ED-A8C8-B11B6DB767AB}"/>
          </ac:spMkLst>
        </pc:spChg>
        <pc:picChg chg="add mod">
          <ac:chgData name="Zita Draper" userId="b063123c-f51f-481b-b99c-f574606c9ace" providerId="ADAL" clId="{452093C9-26DD-440F-B60D-8926AC25C9C2}" dt="2024-10-07T07:51:12.226" v="4353"/>
          <ac:picMkLst>
            <pc:docMk/>
            <pc:sldMk cId="3448620294" sldId="277"/>
            <ac:picMk id="6" creationId="{F8DDB26B-0585-A434-9D98-7A33E704DD5B}"/>
          </ac:picMkLst>
        </pc:picChg>
        <pc:cxnChg chg="add">
          <ac:chgData name="Zita Draper" userId="b063123c-f51f-481b-b99c-f574606c9ace" providerId="ADAL" clId="{452093C9-26DD-440F-B60D-8926AC25C9C2}" dt="2024-10-07T07:51:11.809" v="4351" actId="26606"/>
          <ac:cxnSpMkLst>
            <pc:docMk/>
            <pc:sldMk cId="3448620294" sldId="277"/>
            <ac:cxnSpMk id="12" creationId="{34E5597F-CE67-4085-9548-E6A8036DA3BB}"/>
          </ac:cxnSpMkLst>
        </pc:cxnChg>
      </pc:sldChg>
      <pc:sldChg chg="modSp mod">
        <pc:chgData name="Zita Draper" userId="b063123c-f51f-481b-b99c-f574606c9ace" providerId="ADAL" clId="{452093C9-26DD-440F-B60D-8926AC25C9C2}" dt="2024-10-07T10:37:05.343" v="5540" actId="20577"/>
        <pc:sldMkLst>
          <pc:docMk/>
          <pc:sldMk cId="1270553840" sldId="278"/>
        </pc:sldMkLst>
        <pc:spChg chg="mod">
          <ac:chgData name="Zita Draper" userId="b063123c-f51f-481b-b99c-f574606c9ace" providerId="ADAL" clId="{452093C9-26DD-440F-B60D-8926AC25C9C2}" dt="2024-10-07T10:31:44.125" v="5214" actId="122"/>
          <ac:spMkLst>
            <pc:docMk/>
            <pc:sldMk cId="1270553840" sldId="278"/>
            <ac:spMk id="2" creationId="{84F585F8-2A14-6C48-21C4-DCE6D27F9B34}"/>
          </ac:spMkLst>
        </pc:spChg>
        <pc:spChg chg="mod">
          <ac:chgData name="Zita Draper" userId="b063123c-f51f-481b-b99c-f574606c9ace" providerId="ADAL" clId="{452093C9-26DD-440F-B60D-8926AC25C9C2}" dt="2024-10-07T10:37:05.343" v="5540" actId="20577"/>
          <ac:spMkLst>
            <pc:docMk/>
            <pc:sldMk cId="1270553840" sldId="278"/>
            <ac:spMk id="3" creationId="{EE42FB47-9C2D-CFF2-D4C2-4D72BB89D7F8}"/>
          </ac:spMkLst>
        </pc:spChg>
      </pc:sldChg>
      <pc:sldChg chg="modSp mod">
        <pc:chgData name="Zita Draper" userId="b063123c-f51f-481b-b99c-f574606c9ace" providerId="ADAL" clId="{452093C9-26DD-440F-B60D-8926AC25C9C2}" dt="2024-10-07T10:39:36.864" v="5934" actId="20577"/>
        <pc:sldMkLst>
          <pc:docMk/>
          <pc:sldMk cId="2671433355" sldId="279"/>
        </pc:sldMkLst>
        <pc:spChg chg="mod">
          <ac:chgData name="Zita Draper" userId="b063123c-f51f-481b-b99c-f574606c9ace" providerId="ADAL" clId="{452093C9-26DD-440F-B60D-8926AC25C9C2}" dt="2024-10-07T10:37:16.186" v="5555" actId="122"/>
          <ac:spMkLst>
            <pc:docMk/>
            <pc:sldMk cId="2671433355" sldId="279"/>
            <ac:spMk id="2" creationId="{28629559-F6F6-8362-ABE0-803F276F63FF}"/>
          </ac:spMkLst>
        </pc:spChg>
        <pc:spChg chg="mod">
          <ac:chgData name="Zita Draper" userId="b063123c-f51f-481b-b99c-f574606c9ace" providerId="ADAL" clId="{452093C9-26DD-440F-B60D-8926AC25C9C2}" dt="2024-10-07T10:39:36.864" v="5934" actId="20577"/>
          <ac:spMkLst>
            <pc:docMk/>
            <pc:sldMk cId="2671433355" sldId="279"/>
            <ac:spMk id="3" creationId="{D8344168-1D68-4916-8E23-90D1D92EE37F}"/>
          </ac:spMkLst>
        </pc:spChg>
      </pc:sldChg>
      <pc:sldChg chg="modSp mod">
        <pc:chgData name="Zita Draper" userId="b063123c-f51f-481b-b99c-f574606c9ace" providerId="ADAL" clId="{452093C9-26DD-440F-B60D-8926AC25C9C2}" dt="2024-10-07T10:44:50.243" v="6360" actId="20577"/>
        <pc:sldMkLst>
          <pc:docMk/>
          <pc:sldMk cId="1078093041" sldId="280"/>
        </pc:sldMkLst>
        <pc:spChg chg="mod">
          <ac:chgData name="Zita Draper" userId="b063123c-f51f-481b-b99c-f574606c9ace" providerId="ADAL" clId="{452093C9-26DD-440F-B60D-8926AC25C9C2}" dt="2024-10-07T10:42:05.234" v="5956" actId="122"/>
          <ac:spMkLst>
            <pc:docMk/>
            <pc:sldMk cId="1078093041" sldId="280"/>
            <ac:spMk id="2" creationId="{B470A9FC-21AE-B024-3D4E-ACEED46CED84}"/>
          </ac:spMkLst>
        </pc:spChg>
        <pc:spChg chg="mod">
          <ac:chgData name="Zita Draper" userId="b063123c-f51f-481b-b99c-f574606c9ace" providerId="ADAL" clId="{452093C9-26DD-440F-B60D-8926AC25C9C2}" dt="2024-10-07T10:44:50.243" v="6360" actId="20577"/>
          <ac:spMkLst>
            <pc:docMk/>
            <pc:sldMk cId="1078093041" sldId="280"/>
            <ac:spMk id="3" creationId="{96068508-8680-E370-F106-7D7D466E0808}"/>
          </ac:spMkLst>
        </pc:spChg>
      </pc:sldChg>
      <pc:sldChg chg="modSp mod">
        <pc:chgData name="Zita Draper" userId="b063123c-f51f-481b-b99c-f574606c9ace" providerId="ADAL" clId="{452093C9-26DD-440F-B60D-8926AC25C9C2}" dt="2024-10-07T08:21:34.015" v="4510" actId="33524"/>
        <pc:sldMkLst>
          <pc:docMk/>
          <pc:sldMk cId="702838496" sldId="281"/>
        </pc:sldMkLst>
        <pc:spChg chg="mod">
          <ac:chgData name="Zita Draper" userId="b063123c-f51f-481b-b99c-f574606c9ace" providerId="ADAL" clId="{452093C9-26DD-440F-B60D-8926AC25C9C2}" dt="2024-10-07T08:21:03.528" v="4430" actId="122"/>
          <ac:spMkLst>
            <pc:docMk/>
            <pc:sldMk cId="702838496" sldId="281"/>
            <ac:spMk id="2" creationId="{05B6BD4C-7990-066E-8AD1-155C138D30A5}"/>
          </ac:spMkLst>
        </pc:spChg>
        <pc:spChg chg="mod">
          <ac:chgData name="Zita Draper" userId="b063123c-f51f-481b-b99c-f574606c9ace" providerId="ADAL" clId="{452093C9-26DD-440F-B60D-8926AC25C9C2}" dt="2024-10-07T08:21:34.015" v="4510" actId="33524"/>
          <ac:spMkLst>
            <pc:docMk/>
            <pc:sldMk cId="702838496" sldId="281"/>
            <ac:spMk id="3" creationId="{74F5AAD8-5DCD-EB73-A6B5-DC673A4EED3D}"/>
          </ac:spMkLst>
        </pc:spChg>
      </pc:sldChg>
      <pc:sldChg chg="modSp del mod">
        <pc:chgData name="Zita Draper" userId="b063123c-f51f-481b-b99c-f574606c9ace" providerId="ADAL" clId="{452093C9-26DD-440F-B60D-8926AC25C9C2}" dt="2024-10-07T10:45:59.279" v="6518" actId="2696"/>
        <pc:sldMkLst>
          <pc:docMk/>
          <pc:sldMk cId="1610545375" sldId="282"/>
        </pc:sldMkLst>
        <pc:spChg chg="mod">
          <ac:chgData name="Zita Draper" userId="b063123c-f51f-481b-b99c-f574606c9ace" providerId="ADAL" clId="{452093C9-26DD-440F-B60D-8926AC25C9C2}" dt="2024-10-07T08:21:48.453" v="4524" actId="122"/>
          <ac:spMkLst>
            <pc:docMk/>
            <pc:sldMk cId="1610545375" sldId="282"/>
            <ac:spMk id="2" creationId="{A6423993-1B65-44AB-8C81-CFC8FE8C48E3}"/>
          </ac:spMkLst>
        </pc:spChg>
        <pc:spChg chg="mod">
          <ac:chgData name="Zita Draper" userId="b063123c-f51f-481b-b99c-f574606c9ace" providerId="ADAL" clId="{452093C9-26DD-440F-B60D-8926AC25C9C2}" dt="2024-10-07T10:45:54.082" v="6517" actId="20577"/>
          <ac:spMkLst>
            <pc:docMk/>
            <pc:sldMk cId="1610545375" sldId="282"/>
            <ac:spMk id="3" creationId="{7404553A-B29D-C882-5512-3434D3E23F4A}"/>
          </ac:spMkLst>
        </pc:spChg>
      </pc:sldChg>
      <pc:sldChg chg="modSp mod">
        <pc:chgData name="Zita Draper" userId="b063123c-f51f-481b-b99c-f574606c9ace" providerId="ADAL" clId="{452093C9-26DD-440F-B60D-8926AC25C9C2}" dt="2024-10-07T08:23:04.757" v="4815" actId="20577"/>
        <pc:sldMkLst>
          <pc:docMk/>
          <pc:sldMk cId="2725109748" sldId="283"/>
        </pc:sldMkLst>
        <pc:spChg chg="mod">
          <ac:chgData name="Zita Draper" userId="b063123c-f51f-481b-b99c-f574606c9ace" providerId="ADAL" clId="{452093C9-26DD-440F-B60D-8926AC25C9C2}" dt="2024-10-07T08:22:43.885" v="4707" actId="122"/>
          <ac:spMkLst>
            <pc:docMk/>
            <pc:sldMk cId="2725109748" sldId="283"/>
            <ac:spMk id="2" creationId="{DB995E04-6983-C16F-B233-ACDFC750B45B}"/>
          </ac:spMkLst>
        </pc:spChg>
        <pc:spChg chg="mod">
          <ac:chgData name="Zita Draper" userId="b063123c-f51f-481b-b99c-f574606c9ace" providerId="ADAL" clId="{452093C9-26DD-440F-B60D-8926AC25C9C2}" dt="2024-10-07T08:23:04.757" v="4815" actId="20577"/>
          <ac:spMkLst>
            <pc:docMk/>
            <pc:sldMk cId="2725109748" sldId="283"/>
            <ac:spMk id="3" creationId="{0A79B670-C70B-F80D-DB2F-6D0851B8BF14}"/>
          </ac:spMkLst>
        </pc:spChg>
      </pc:sldChg>
      <pc:sldChg chg="del">
        <pc:chgData name="Zita Draper" userId="b063123c-f51f-481b-b99c-f574606c9ace" providerId="ADAL" clId="{452093C9-26DD-440F-B60D-8926AC25C9C2}" dt="2024-10-07T07:51:19.028" v="4354" actId="2696"/>
        <pc:sldMkLst>
          <pc:docMk/>
          <pc:sldMk cId="3191921448" sldId="284"/>
        </pc:sldMkLst>
      </pc:sldChg>
      <pc:sldChg chg="del">
        <pc:chgData name="Zita Draper" userId="b063123c-f51f-481b-b99c-f574606c9ace" providerId="ADAL" clId="{452093C9-26DD-440F-B60D-8926AC25C9C2}" dt="2024-10-07T07:51:19.197" v="4355" actId="2696"/>
        <pc:sldMkLst>
          <pc:docMk/>
          <pc:sldMk cId="3302001636" sldId="285"/>
        </pc:sldMkLst>
      </pc:sldChg>
      <pc:sldChg chg="del">
        <pc:chgData name="Zita Draper" userId="b063123c-f51f-481b-b99c-f574606c9ace" providerId="ADAL" clId="{452093C9-26DD-440F-B60D-8926AC25C9C2}" dt="2024-10-07T07:51:19.379" v="4356" actId="2696"/>
        <pc:sldMkLst>
          <pc:docMk/>
          <pc:sldMk cId="1083653703" sldId="286"/>
        </pc:sldMkLst>
      </pc:sldChg>
      <pc:sldChg chg="del">
        <pc:chgData name="Zita Draper" userId="b063123c-f51f-481b-b99c-f574606c9ace" providerId="ADAL" clId="{452093C9-26DD-440F-B60D-8926AC25C9C2}" dt="2024-10-07T07:51:19.548" v="4357" actId="2696"/>
        <pc:sldMkLst>
          <pc:docMk/>
          <pc:sldMk cId="2570154101" sldId="287"/>
        </pc:sldMkLst>
      </pc:sldChg>
      <pc:sldChg chg="del">
        <pc:chgData name="Zita Draper" userId="b063123c-f51f-481b-b99c-f574606c9ace" providerId="ADAL" clId="{452093C9-26DD-440F-B60D-8926AC25C9C2}" dt="2024-10-07T07:51:19.731" v="4358" actId="2696"/>
        <pc:sldMkLst>
          <pc:docMk/>
          <pc:sldMk cId="880785760" sldId="288"/>
        </pc:sldMkLst>
      </pc:sldChg>
      <pc:sldChg chg="del">
        <pc:chgData name="Zita Draper" userId="b063123c-f51f-481b-b99c-f574606c9ace" providerId="ADAL" clId="{452093C9-26DD-440F-B60D-8926AC25C9C2}" dt="2024-10-07T07:51:19.895" v="4359" actId="2696"/>
        <pc:sldMkLst>
          <pc:docMk/>
          <pc:sldMk cId="387974810" sldId="289"/>
        </pc:sldMkLst>
      </pc:sldChg>
      <pc:sldChg chg="del">
        <pc:chgData name="Zita Draper" userId="b063123c-f51f-481b-b99c-f574606c9ace" providerId="ADAL" clId="{452093C9-26DD-440F-B60D-8926AC25C9C2}" dt="2024-10-07T07:51:20.078" v="4360" actId="2696"/>
        <pc:sldMkLst>
          <pc:docMk/>
          <pc:sldMk cId="2725646085" sldId="290"/>
        </pc:sldMkLst>
      </pc:sldChg>
      <pc:sldChg chg="del">
        <pc:chgData name="Zita Draper" userId="b063123c-f51f-481b-b99c-f574606c9ace" providerId="ADAL" clId="{452093C9-26DD-440F-B60D-8926AC25C9C2}" dt="2024-10-07T07:51:20.261" v="4361" actId="2696"/>
        <pc:sldMkLst>
          <pc:docMk/>
          <pc:sldMk cId="396001744" sldId="291"/>
        </pc:sldMkLst>
      </pc:sldChg>
      <pc:sldChg chg="del">
        <pc:chgData name="Zita Draper" userId="b063123c-f51f-481b-b99c-f574606c9ace" providerId="ADAL" clId="{452093C9-26DD-440F-B60D-8926AC25C9C2}" dt="2024-10-07T07:51:20.445" v="4362" actId="2696"/>
        <pc:sldMkLst>
          <pc:docMk/>
          <pc:sldMk cId="1699228429" sldId="292"/>
        </pc:sldMkLst>
      </pc:sldChg>
      <pc:sldChg chg="del">
        <pc:chgData name="Zita Draper" userId="b063123c-f51f-481b-b99c-f574606c9ace" providerId="ADAL" clId="{452093C9-26DD-440F-B60D-8926AC25C9C2}" dt="2024-10-07T07:51:20.621" v="4363" actId="2696"/>
        <pc:sldMkLst>
          <pc:docMk/>
          <pc:sldMk cId="2227865467" sldId="293"/>
        </pc:sldMkLst>
      </pc:sldChg>
      <pc:sldChg chg="del">
        <pc:chgData name="Zita Draper" userId="b063123c-f51f-481b-b99c-f574606c9ace" providerId="ADAL" clId="{452093C9-26DD-440F-B60D-8926AC25C9C2}" dt="2024-10-07T07:51:20.794" v="4364" actId="2696"/>
        <pc:sldMkLst>
          <pc:docMk/>
          <pc:sldMk cId="3273134244" sldId="294"/>
        </pc:sldMkLst>
      </pc:sldChg>
      <pc:sldChg chg="del">
        <pc:chgData name="Zita Draper" userId="b063123c-f51f-481b-b99c-f574606c9ace" providerId="ADAL" clId="{452093C9-26DD-440F-B60D-8926AC25C9C2}" dt="2024-10-07T07:51:20.998" v="4365" actId="2696"/>
        <pc:sldMkLst>
          <pc:docMk/>
          <pc:sldMk cId="2861168674" sldId="295"/>
        </pc:sldMkLst>
      </pc:sldChg>
      <pc:sldChg chg="del">
        <pc:chgData name="Zita Draper" userId="b063123c-f51f-481b-b99c-f574606c9ace" providerId="ADAL" clId="{452093C9-26DD-440F-B60D-8926AC25C9C2}" dt="2024-10-07T07:51:21.182" v="4366" actId="2696"/>
        <pc:sldMkLst>
          <pc:docMk/>
          <pc:sldMk cId="1146249160" sldId="296"/>
        </pc:sldMkLst>
      </pc:sldChg>
      <pc:sldChg chg="del">
        <pc:chgData name="Zita Draper" userId="b063123c-f51f-481b-b99c-f574606c9ace" providerId="ADAL" clId="{452093C9-26DD-440F-B60D-8926AC25C9C2}" dt="2024-10-07T07:51:21.395" v="4367" actId="2696"/>
        <pc:sldMkLst>
          <pc:docMk/>
          <pc:sldMk cId="2369129368" sldId="297"/>
        </pc:sldMkLst>
      </pc:sldChg>
      <pc:sldChg chg="del">
        <pc:chgData name="Zita Draper" userId="b063123c-f51f-481b-b99c-f574606c9ace" providerId="ADAL" clId="{452093C9-26DD-440F-B60D-8926AC25C9C2}" dt="2024-10-07T07:51:21.599" v="4368" actId="2696"/>
        <pc:sldMkLst>
          <pc:docMk/>
          <pc:sldMk cId="2814224961" sldId="298"/>
        </pc:sldMkLst>
      </pc:sldChg>
      <pc:sldChg chg="del">
        <pc:chgData name="Zita Draper" userId="b063123c-f51f-481b-b99c-f574606c9ace" providerId="ADAL" clId="{452093C9-26DD-440F-B60D-8926AC25C9C2}" dt="2024-10-07T07:51:21.845" v="4369" actId="2696"/>
        <pc:sldMkLst>
          <pc:docMk/>
          <pc:sldMk cId="677420347" sldId="299"/>
        </pc:sldMkLst>
      </pc:sldChg>
      <pc:sldChg chg="del">
        <pc:chgData name="Zita Draper" userId="b063123c-f51f-481b-b99c-f574606c9ace" providerId="ADAL" clId="{452093C9-26DD-440F-B60D-8926AC25C9C2}" dt="2024-10-07T07:51:22.065" v="4370" actId="2696"/>
        <pc:sldMkLst>
          <pc:docMk/>
          <pc:sldMk cId="3845923034" sldId="300"/>
        </pc:sldMkLst>
      </pc:sldChg>
      <pc:sldChg chg="del">
        <pc:chgData name="Zita Draper" userId="b063123c-f51f-481b-b99c-f574606c9ace" providerId="ADAL" clId="{452093C9-26DD-440F-B60D-8926AC25C9C2}" dt="2024-10-07T07:51:22.294" v="4371" actId="2696"/>
        <pc:sldMkLst>
          <pc:docMk/>
          <pc:sldMk cId="3434986936" sldId="301"/>
        </pc:sldMkLst>
      </pc:sldChg>
      <pc:sldChg chg="del">
        <pc:chgData name="Zita Draper" userId="b063123c-f51f-481b-b99c-f574606c9ace" providerId="ADAL" clId="{452093C9-26DD-440F-B60D-8926AC25C9C2}" dt="2024-10-07T07:51:22.578" v="4372" actId="2696"/>
        <pc:sldMkLst>
          <pc:docMk/>
          <pc:sldMk cId="3188401173" sldId="302"/>
        </pc:sldMkLst>
      </pc:sldChg>
      <pc:sldChg chg="del">
        <pc:chgData name="Zita Draper" userId="b063123c-f51f-481b-b99c-f574606c9ace" providerId="ADAL" clId="{452093C9-26DD-440F-B60D-8926AC25C9C2}" dt="2024-10-07T07:51:22.912" v="4373" actId="2696"/>
        <pc:sldMkLst>
          <pc:docMk/>
          <pc:sldMk cId="370574705" sldId="303"/>
        </pc:sldMkLst>
      </pc:sldChg>
      <pc:sldChg chg="del">
        <pc:chgData name="Zita Draper" userId="b063123c-f51f-481b-b99c-f574606c9ace" providerId="ADAL" clId="{452093C9-26DD-440F-B60D-8926AC25C9C2}" dt="2024-10-07T07:51:23.195" v="4374" actId="2696"/>
        <pc:sldMkLst>
          <pc:docMk/>
          <pc:sldMk cId="394008189" sldId="304"/>
        </pc:sldMkLst>
      </pc:sldChg>
      <pc:sldChg chg="del">
        <pc:chgData name="Zita Draper" userId="b063123c-f51f-481b-b99c-f574606c9ace" providerId="ADAL" clId="{452093C9-26DD-440F-B60D-8926AC25C9C2}" dt="2024-10-07T07:51:23.495" v="4375" actId="2696"/>
        <pc:sldMkLst>
          <pc:docMk/>
          <pc:sldMk cId="2743278299" sldId="305"/>
        </pc:sldMkLst>
      </pc:sldChg>
      <pc:sldChg chg="del">
        <pc:chgData name="Zita Draper" userId="b063123c-f51f-481b-b99c-f574606c9ace" providerId="ADAL" clId="{452093C9-26DD-440F-B60D-8926AC25C9C2}" dt="2024-10-07T07:51:23.962" v="4376" actId="2696"/>
        <pc:sldMkLst>
          <pc:docMk/>
          <pc:sldMk cId="2938919747" sldId="306"/>
        </pc:sldMkLst>
      </pc:sldChg>
      <pc:sldChg chg="del">
        <pc:chgData name="Zita Draper" userId="b063123c-f51f-481b-b99c-f574606c9ace" providerId="ADAL" clId="{452093C9-26DD-440F-B60D-8926AC25C9C2}" dt="2024-10-07T07:51:24.229" v="4377" actId="2696"/>
        <pc:sldMkLst>
          <pc:docMk/>
          <pc:sldMk cId="1151788610" sldId="307"/>
        </pc:sldMkLst>
      </pc:sldChg>
      <pc:sldChg chg="del">
        <pc:chgData name="Zita Draper" userId="b063123c-f51f-481b-b99c-f574606c9ace" providerId="ADAL" clId="{452093C9-26DD-440F-B60D-8926AC25C9C2}" dt="2024-10-07T07:51:24.512" v="4378" actId="2696"/>
        <pc:sldMkLst>
          <pc:docMk/>
          <pc:sldMk cId="3278639972" sldId="308"/>
        </pc:sldMkLst>
      </pc:sldChg>
      <pc:sldChg chg="del">
        <pc:chgData name="Zita Draper" userId="b063123c-f51f-481b-b99c-f574606c9ace" providerId="ADAL" clId="{452093C9-26DD-440F-B60D-8926AC25C9C2}" dt="2024-10-07T07:51:24.748" v="4379" actId="2696"/>
        <pc:sldMkLst>
          <pc:docMk/>
          <pc:sldMk cId="4186694980" sldId="309"/>
        </pc:sldMkLst>
      </pc:sldChg>
      <pc:sldChg chg="del">
        <pc:chgData name="Zita Draper" userId="b063123c-f51f-481b-b99c-f574606c9ace" providerId="ADAL" clId="{452093C9-26DD-440F-B60D-8926AC25C9C2}" dt="2024-10-07T07:51:24.980" v="4380" actId="2696"/>
        <pc:sldMkLst>
          <pc:docMk/>
          <pc:sldMk cId="2123230270" sldId="310"/>
        </pc:sldMkLst>
      </pc:sldChg>
      <pc:sldChg chg="del">
        <pc:chgData name="Zita Draper" userId="b063123c-f51f-481b-b99c-f574606c9ace" providerId="ADAL" clId="{452093C9-26DD-440F-B60D-8926AC25C9C2}" dt="2024-10-07T07:51:25.281" v="4381" actId="2696"/>
        <pc:sldMkLst>
          <pc:docMk/>
          <pc:sldMk cId="513636265" sldId="311"/>
        </pc:sldMkLst>
      </pc:sldChg>
      <pc:sldChg chg="del">
        <pc:chgData name="Zita Draper" userId="b063123c-f51f-481b-b99c-f574606c9ace" providerId="ADAL" clId="{452093C9-26DD-440F-B60D-8926AC25C9C2}" dt="2024-10-07T07:51:25.530" v="4382" actId="2696"/>
        <pc:sldMkLst>
          <pc:docMk/>
          <pc:sldMk cId="293858897" sldId="312"/>
        </pc:sldMkLst>
      </pc:sldChg>
      <pc:sldChg chg="del">
        <pc:chgData name="Zita Draper" userId="b063123c-f51f-481b-b99c-f574606c9ace" providerId="ADAL" clId="{452093C9-26DD-440F-B60D-8926AC25C9C2}" dt="2024-10-07T07:51:25.796" v="4383" actId="2696"/>
        <pc:sldMkLst>
          <pc:docMk/>
          <pc:sldMk cId="3012500612" sldId="313"/>
        </pc:sldMkLst>
      </pc:sldChg>
      <pc:sldChg chg="del">
        <pc:chgData name="Zita Draper" userId="b063123c-f51f-481b-b99c-f574606c9ace" providerId="ADAL" clId="{452093C9-26DD-440F-B60D-8926AC25C9C2}" dt="2024-10-07T07:51:26.328" v="4384" actId="2696"/>
        <pc:sldMkLst>
          <pc:docMk/>
          <pc:sldMk cId="1416779412" sldId="314"/>
        </pc:sldMkLst>
      </pc:sldChg>
      <pc:sldChg chg="modSp mod">
        <pc:chgData name="Zita Draper" userId="b063123c-f51f-481b-b99c-f574606c9ace" providerId="ADAL" clId="{452093C9-26DD-440F-B60D-8926AC25C9C2}" dt="2024-10-07T07:17:26.201" v="738" actId="20577"/>
        <pc:sldMkLst>
          <pc:docMk/>
          <pc:sldMk cId="1133464708" sldId="315"/>
        </pc:sldMkLst>
        <pc:spChg chg="mod">
          <ac:chgData name="Zita Draper" userId="b063123c-f51f-481b-b99c-f574606c9ace" providerId="ADAL" clId="{452093C9-26DD-440F-B60D-8926AC25C9C2}" dt="2024-10-07T07:17:01.084" v="659" actId="122"/>
          <ac:spMkLst>
            <pc:docMk/>
            <pc:sldMk cId="1133464708" sldId="315"/>
            <ac:spMk id="2" creationId="{DAA20A5B-FA55-4195-D78F-A2D4F80919C7}"/>
          </ac:spMkLst>
        </pc:spChg>
        <pc:spChg chg="mod">
          <ac:chgData name="Zita Draper" userId="b063123c-f51f-481b-b99c-f574606c9ace" providerId="ADAL" clId="{452093C9-26DD-440F-B60D-8926AC25C9C2}" dt="2024-10-07T07:17:26.201" v="738" actId="20577"/>
          <ac:spMkLst>
            <pc:docMk/>
            <pc:sldMk cId="1133464708" sldId="315"/>
            <ac:spMk id="3" creationId="{2A0693EB-9AAB-0D92-8C95-F57BA8935BAC}"/>
          </ac:spMkLst>
        </pc:spChg>
      </pc:sldChg>
      <pc:sldChg chg="addSp delSp modSp mod modClrScheme chgLayout">
        <pc:chgData name="Zita Draper" userId="b063123c-f51f-481b-b99c-f574606c9ace" providerId="ADAL" clId="{452093C9-26DD-440F-B60D-8926AC25C9C2}" dt="2024-10-07T07:17:55.019" v="771" actId="122"/>
        <pc:sldMkLst>
          <pc:docMk/>
          <pc:sldMk cId="2967663797" sldId="316"/>
        </pc:sldMkLst>
        <pc:spChg chg="del mod ord">
          <ac:chgData name="Zita Draper" userId="b063123c-f51f-481b-b99c-f574606c9ace" providerId="ADAL" clId="{452093C9-26DD-440F-B60D-8926AC25C9C2}" dt="2024-10-07T07:17:30.334" v="739" actId="700"/>
          <ac:spMkLst>
            <pc:docMk/>
            <pc:sldMk cId="2967663797" sldId="316"/>
            <ac:spMk id="2" creationId="{02860B4C-2182-0632-4BF8-6A260A6D18D2}"/>
          </ac:spMkLst>
        </pc:spChg>
        <pc:spChg chg="del mod ord">
          <ac:chgData name="Zita Draper" userId="b063123c-f51f-481b-b99c-f574606c9ace" providerId="ADAL" clId="{452093C9-26DD-440F-B60D-8926AC25C9C2}" dt="2024-10-07T07:17:30.334" v="739" actId="700"/>
          <ac:spMkLst>
            <pc:docMk/>
            <pc:sldMk cId="2967663797" sldId="316"/>
            <ac:spMk id="3" creationId="{65697700-4890-BB94-DAD8-F63F988C225D}"/>
          </ac:spMkLst>
        </pc:spChg>
        <pc:spChg chg="add mod ord">
          <ac:chgData name="Zita Draper" userId="b063123c-f51f-481b-b99c-f574606c9ace" providerId="ADAL" clId="{452093C9-26DD-440F-B60D-8926AC25C9C2}" dt="2024-10-07T07:17:55.019" v="771" actId="122"/>
          <ac:spMkLst>
            <pc:docMk/>
            <pc:sldMk cId="2967663797" sldId="316"/>
            <ac:spMk id="4" creationId="{AB0EFE15-41C4-2FA1-B682-1F7CD677A28B}"/>
          </ac:spMkLst>
        </pc:spChg>
        <pc:spChg chg="add mod ord">
          <ac:chgData name="Zita Draper" userId="b063123c-f51f-481b-b99c-f574606c9ace" providerId="ADAL" clId="{452093C9-26DD-440F-B60D-8926AC25C9C2}" dt="2024-10-07T07:17:51.948" v="770" actId="122"/>
          <ac:spMkLst>
            <pc:docMk/>
            <pc:sldMk cId="2967663797" sldId="316"/>
            <ac:spMk id="5" creationId="{436F227E-8433-0B48-325F-133DD1FBCF0D}"/>
          </ac:spMkLst>
        </pc:spChg>
      </pc:sldChg>
      <pc:sldChg chg="modSp new mod">
        <pc:chgData name="Zita Draper" userId="b063123c-f51f-481b-b99c-f574606c9ace" providerId="ADAL" clId="{452093C9-26DD-440F-B60D-8926AC25C9C2}" dt="2024-10-07T07:28:51.625" v="1840" actId="33524"/>
        <pc:sldMkLst>
          <pc:docMk/>
          <pc:sldMk cId="1331790052" sldId="317"/>
        </pc:sldMkLst>
        <pc:spChg chg="mod">
          <ac:chgData name="Zita Draper" userId="b063123c-f51f-481b-b99c-f574606c9ace" providerId="ADAL" clId="{452093C9-26DD-440F-B60D-8926AC25C9C2}" dt="2024-10-07T07:26:52.648" v="1519" actId="122"/>
          <ac:spMkLst>
            <pc:docMk/>
            <pc:sldMk cId="1331790052" sldId="317"/>
            <ac:spMk id="2" creationId="{C8D41545-E1BC-5FBE-E5D8-D41EBDB630E8}"/>
          </ac:spMkLst>
        </pc:spChg>
        <pc:spChg chg="mod">
          <ac:chgData name="Zita Draper" userId="b063123c-f51f-481b-b99c-f574606c9ace" providerId="ADAL" clId="{452093C9-26DD-440F-B60D-8926AC25C9C2}" dt="2024-10-07T07:28:51.625" v="1840" actId="33524"/>
          <ac:spMkLst>
            <pc:docMk/>
            <pc:sldMk cId="1331790052" sldId="317"/>
            <ac:spMk id="3" creationId="{02B90380-F594-208D-ED26-8A160622EEC1}"/>
          </ac:spMkLst>
        </pc:spChg>
      </pc:sldChg>
      <pc:sldChg chg="modSp new mod">
        <pc:chgData name="Zita Draper" userId="b063123c-f51f-481b-b99c-f574606c9ace" providerId="ADAL" clId="{452093C9-26DD-440F-B60D-8926AC25C9C2}" dt="2024-10-07T10:45:36.963" v="6463" actId="20577"/>
        <pc:sldMkLst>
          <pc:docMk/>
          <pc:sldMk cId="3479834803" sldId="318"/>
        </pc:sldMkLst>
        <pc:spChg chg="mod">
          <ac:chgData name="Zita Draper" userId="b063123c-f51f-481b-b99c-f574606c9ace" providerId="ADAL" clId="{452093C9-26DD-440F-B60D-8926AC25C9C2}" dt="2024-10-07T10:45:08.166" v="6378" actId="122"/>
          <ac:spMkLst>
            <pc:docMk/>
            <pc:sldMk cId="3479834803" sldId="318"/>
            <ac:spMk id="2" creationId="{137EFA7B-0214-2A9C-E961-C40123ECD0ED}"/>
          </ac:spMkLst>
        </pc:spChg>
        <pc:spChg chg="mod">
          <ac:chgData name="Zita Draper" userId="b063123c-f51f-481b-b99c-f574606c9ace" providerId="ADAL" clId="{452093C9-26DD-440F-B60D-8926AC25C9C2}" dt="2024-10-07T10:45:36.963" v="6463" actId="20577"/>
          <ac:spMkLst>
            <pc:docMk/>
            <pc:sldMk cId="3479834803" sldId="318"/>
            <ac:spMk id="3" creationId="{418074B6-990E-45D9-8E73-B2B95669335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0F3219-EE8E-411D-ADC6-BEA7E4D19E08}"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7072C1-DBA6-447E-8A62-4153E22F9DBA}" type="slidenum">
              <a:rPr lang="en-GB" smtClean="0"/>
              <a:t>‹#›</a:t>
            </a:fld>
            <a:endParaRPr lang="en-GB"/>
          </a:p>
        </p:txBody>
      </p:sp>
    </p:spTree>
    <p:extLst>
      <p:ext uri="{BB962C8B-B14F-4D97-AF65-F5344CB8AC3E}">
        <p14:creationId xmlns:p14="http://schemas.microsoft.com/office/powerpoint/2010/main" val="2718143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Error and not negligence. </a:t>
            </a:r>
          </a:p>
        </p:txBody>
      </p:sp>
      <p:sp>
        <p:nvSpPr>
          <p:cNvPr id="4" name="Slide Number Placeholder 3"/>
          <p:cNvSpPr>
            <a:spLocks noGrp="1"/>
          </p:cNvSpPr>
          <p:nvPr>
            <p:ph type="sldNum" sz="quarter" idx="5"/>
          </p:nvPr>
        </p:nvSpPr>
        <p:spPr/>
        <p:txBody>
          <a:bodyPr/>
          <a:lstStyle/>
          <a:p>
            <a:fld id="{457072C1-DBA6-447E-8A62-4153E22F9DBA}" type="slidenum">
              <a:rPr lang="en-GB" smtClean="0"/>
              <a:t>22</a:t>
            </a:fld>
            <a:endParaRPr lang="en-GB"/>
          </a:p>
        </p:txBody>
      </p:sp>
    </p:spTree>
    <p:extLst>
      <p:ext uri="{BB962C8B-B14F-4D97-AF65-F5344CB8AC3E}">
        <p14:creationId xmlns:p14="http://schemas.microsoft.com/office/powerpoint/2010/main" val="2270115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57072C1-DBA6-447E-8A62-4153E22F9DBA}" type="slidenum">
              <a:rPr lang="en-GB" smtClean="0"/>
              <a:t>25</a:t>
            </a:fld>
            <a:endParaRPr lang="en-GB"/>
          </a:p>
        </p:txBody>
      </p:sp>
    </p:spTree>
    <p:extLst>
      <p:ext uri="{BB962C8B-B14F-4D97-AF65-F5344CB8AC3E}">
        <p14:creationId xmlns:p14="http://schemas.microsoft.com/office/powerpoint/2010/main" val="2462829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2244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40915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15515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30423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4640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8265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3275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84400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2155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17316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68560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10/7/2024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8462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10/7/2024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52473780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37" r:id="rId6"/>
    <p:sldLayoutId id="2147483732" r:id="rId7"/>
    <p:sldLayoutId id="2147483733" r:id="rId8"/>
    <p:sldLayoutId id="2147483734" r:id="rId9"/>
    <p:sldLayoutId id="2147483735" r:id="rId10"/>
    <p:sldLayoutId id="2147483736" r:id="rId11"/>
    <p:sldLayoutId id="214748373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descr="Top view of wood desk with the plant, white keyboard, coffee in a white mug, notebook, and pen">
            <a:extLst>
              <a:ext uri="{FF2B5EF4-FFF2-40B4-BE49-F238E27FC236}">
                <a16:creationId xmlns:a16="http://schemas.microsoft.com/office/drawing/2014/main" id="{F738D7CC-2503-82F3-F456-E7B9F22703BC}"/>
              </a:ext>
            </a:extLst>
          </p:cNvPr>
          <p:cNvPicPr>
            <a:picLocks noChangeAspect="1"/>
          </p:cNvPicPr>
          <p:nvPr/>
        </p:nvPicPr>
        <p:blipFill rotWithShape="1">
          <a:blip r:embed="rId2"/>
          <a:srcRect t="127" r="-2" b="16695"/>
          <a:stretch/>
        </p:blipFill>
        <p:spPr>
          <a:xfrm>
            <a:off x="20" y="10"/>
            <a:ext cx="12191980" cy="6857990"/>
          </a:xfrm>
          <a:prstGeom prst="rect">
            <a:avLst/>
          </a:prstGeom>
        </p:spPr>
      </p:pic>
      <p:sp>
        <p:nvSpPr>
          <p:cNvPr id="19"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485449" y="4169887"/>
            <a:ext cx="4452181" cy="1341624"/>
          </a:xfrm>
        </p:spPr>
        <p:txBody>
          <a:bodyPr anchor="b">
            <a:noAutofit/>
          </a:bodyPr>
          <a:lstStyle/>
          <a:p>
            <a:r>
              <a:rPr lang="en-GB" u="sng"/>
              <a:t>Duty of care continued!</a:t>
            </a:r>
          </a:p>
        </p:txBody>
      </p:sp>
      <p:sp>
        <p:nvSpPr>
          <p:cNvPr id="3" name="Subtitle 2"/>
          <p:cNvSpPr>
            <a:spLocks noGrp="1"/>
          </p:cNvSpPr>
          <p:nvPr>
            <p:ph type="subTitle" idx="1"/>
          </p:nvPr>
        </p:nvSpPr>
        <p:spPr>
          <a:xfrm>
            <a:off x="6732378" y="5568266"/>
            <a:ext cx="3957144" cy="646785"/>
          </a:xfrm>
        </p:spPr>
        <p:txBody>
          <a:bodyPr vert="horz" lIns="91440" tIns="45720" rIns="91440" bIns="45720" rtlCol="0" anchor="t">
            <a:normAutofit/>
          </a:bodyPr>
          <a:lstStyle/>
          <a:p>
            <a:r>
              <a:rPr lang="en-GB" sz="2000"/>
              <a:t>By </a:t>
            </a:r>
            <a:r>
              <a:rPr lang="en-GB" sz="2000" err="1"/>
              <a:t>zita</a:t>
            </a:r>
            <a:r>
              <a:rPr lang="en-GB" sz="2000"/>
              <a:t> draper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35F0C-7A3E-4E9A-DC7E-A01F11AE1DD0}"/>
              </a:ext>
            </a:extLst>
          </p:cNvPr>
          <p:cNvSpPr>
            <a:spLocks noGrp="1"/>
          </p:cNvSpPr>
          <p:nvPr>
            <p:ph type="title"/>
          </p:nvPr>
        </p:nvSpPr>
        <p:spPr>
          <a:xfrm>
            <a:off x="838201" y="365125"/>
            <a:ext cx="3816095" cy="1807305"/>
          </a:xfrm>
        </p:spPr>
        <p:txBody>
          <a:bodyPr>
            <a:normAutofit/>
          </a:bodyPr>
          <a:lstStyle/>
          <a:p>
            <a:r>
              <a:rPr lang="en-GB" sz="6000" u="sng"/>
              <a:t>Content</a:t>
            </a:r>
            <a:endParaRPr lang="en-GB" sz="4400"/>
          </a:p>
        </p:txBody>
      </p:sp>
      <p:sp>
        <p:nvSpPr>
          <p:cNvPr id="3" name="Content Placeholder 2">
            <a:extLst>
              <a:ext uri="{FF2B5EF4-FFF2-40B4-BE49-F238E27FC236}">
                <a16:creationId xmlns:a16="http://schemas.microsoft.com/office/drawing/2014/main" id="{A722AAAF-76DE-16FA-9AE6-CF5135E781D3}"/>
              </a:ext>
            </a:extLst>
          </p:cNvPr>
          <p:cNvSpPr>
            <a:spLocks noGrp="1"/>
          </p:cNvSpPr>
          <p:nvPr>
            <p:ph idx="1"/>
          </p:nvPr>
        </p:nvSpPr>
        <p:spPr>
          <a:xfrm>
            <a:off x="838201" y="1850078"/>
            <a:ext cx="4048413" cy="4326885"/>
          </a:xfrm>
        </p:spPr>
        <p:txBody>
          <a:bodyPr vert="horz" lIns="91440" tIns="45720" rIns="91440" bIns="45720" rtlCol="0" anchor="t">
            <a:noAutofit/>
          </a:bodyPr>
          <a:lstStyle/>
          <a:p>
            <a:r>
              <a:rPr lang="en-GB" sz="2400"/>
              <a:t>Aims and learning objectives.</a:t>
            </a:r>
          </a:p>
          <a:p>
            <a:r>
              <a:rPr lang="en-GB" sz="2400"/>
              <a:t>Duty of care continued</a:t>
            </a:r>
          </a:p>
          <a:p>
            <a:r>
              <a:rPr lang="en-GB" sz="2400"/>
              <a:t>Activities. </a:t>
            </a:r>
          </a:p>
          <a:p>
            <a:r>
              <a:rPr lang="en-GB" sz="2400"/>
              <a:t>Tomorrow's session. </a:t>
            </a:r>
          </a:p>
          <a:p>
            <a:r>
              <a:rPr lang="en-GB" sz="2400"/>
              <a:t>Summary. </a:t>
            </a:r>
          </a:p>
          <a:p>
            <a:r>
              <a:rPr lang="en-US" sz="2400"/>
              <a:t>Thank you, any questions?</a:t>
            </a:r>
            <a:endParaRPr lang="en-GB" sz="2400"/>
          </a:p>
        </p:txBody>
      </p:sp>
      <p:pic>
        <p:nvPicPr>
          <p:cNvPr id="5" name="Picture 4" descr="Glasses on top of a book">
            <a:extLst>
              <a:ext uri="{FF2B5EF4-FFF2-40B4-BE49-F238E27FC236}">
                <a16:creationId xmlns:a16="http://schemas.microsoft.com/office/drawing/2014/main" id="{46B59153-0972-563E-ED8F-443DECE35B60}"/>
              </a:ext>
            </a:extLst>
          </p:cNvPr>
          <p:cNvPicPr>
            <a:picLocks noChangeAspect="1"/>
          </p:cNvPicPr>
          <p:nvPr/>
        </p:nvPicPr>
        <p:blipFill rotWithShape="1">
          <a:blip r:embed="rId2"/>
          <a:srcRect l="3498" r="24366" b="10"/>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327756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01E4-E520-EECC-8E62-9B87C425C119}"/>
              </a:ext>
            </a:extLst>
          </p:cNvPr>
          <p:cNvSpPr>
            <a:spLocks noGrp="1"/>
          </p:cNvSpPr>
          <p:nvPr>
            <p:ph type="title"/>
          </p:nvPr>
        </p:nvSpPr>
        <p:spPr/>
        <p:txBody>
          <a:bodyPr>
            <a:noAutofit/>
          </a:bodyPr>
          <a:lstStyle/>
          <a:p>
            <a:r>
              <a:rPr lang="en-GB" sz="5400" u="sng"/>
              <a:t>Aims and learning objectives</a:t>
            </a:r>
          </a:p>
        </p:txBody>
      </p:sp>
      <p:sp>
        <p:nvSpPr>
          <p:cNvPr id="3" name="Content Placeholder 2">
            <a:extLst>
              <a:ext uri="{FF2B5EF4-FFF2-40B4-BE49-F238E27FC236}">
                <a16:creationId xmlns:a16="http://schemas.microsoft.com/office/drawing/2014/main" id="{409E896F-5AFF-BDD4-063F-9FA7F22EC2CC}"/>
              </a:ext>
            </a:extLst>
          </p:cNvPr>
          <p:cNvSpPr>
            <a:spLocks noGrp="1"/>
          </p:cNvSpPr>
          <p:nvPr>
            <p:ph idx="1"/>
          </p:nvPr>
        </p:nvSpPr>
        <p:spPr/>
        <p:txBody>
          <a:bodyPr/>
          <a:lstStyle/>
          <a:p>
            <a:r>
              <a:rPr lang="en-GB"/>
              <a:t>The aim of today’s session is to delve deeper into the duty of care and to introduce students to a breach of duty of care. </a:t>
            </a:r>
          </a:p>
          <a:p>
            <a:endParaRPr lang="en-GB"/>
          </a:p>
          <a:p>
            <a:r>
              <a:rPr lang="en-GB"/>
              <a:t>By the end of today’s session students should be able to demonstrate their understanding of a duty of care and a breach of duty of care. </a:t>
            </a:r>
          </a:p>
        </p:txBody>
      </p:sp>
    </p:spTree>
    <p:extLst>
      <p:ext uri="{BB962C8B-B14F-4D97-AF65-F5344CB8AC3E}">
        <p14:creationId xmlns:p14="http://schemas.microsoft.com/office/powerpoint/2010/main" val="4222673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19DF4-9D0B-AF43-5D03-19524F31FADB}"/>
              </a:ext>
            </a:extLst>
          </p:cNvPr>
          <p:cNvSpPr>
            <a:spLocks noGrp="1"/>
          </p:cNvSpPr>
          <p:nvPr>
            <p:ph type="title"/>
          </p:nvPr>
        </p:nvSpPr>
        <p:spPr/>
        <p:txBody>
          <a:bodyPr/>
          <a:lstStyle/>
          <a:p>
            <a:pPr algn="ctr"/>
            <a:r>
              <a:rPr lang="en-GB" u="sng"/>
              <a:t>A reminder….</a:t>
            </a:r>
          </a:p>
        </p:txBody>
      </p:sp>
      <p:sp>
        <p:nvSpPr>
          <p:cNvPr id="3" name="Content Placeholder 2">
            <a:extLst>
              <a:ext uri="{FF2B5EF4-FFF2-40B4-BE49-F238E27FC236}">
                <a16:creationId xmlns:a16="http://schemas.microsoft.com/office/drawing/2014/main" id="{0C029E5A-F5B2-C078-0E59-ECBCE04A2D2B}"/>
              </a:ext>
            </a:extLst>
          </p:cNvPr>
          <p:cNvSpPr>
            <a:spLocks noGrp="1"/>
          </p:cNvSpPr>
          <p:nvPr>
            <p:ph idx="1"/>
          </p:nvPr>
        </p:nvSpPr>
        <p:spPr/>
        <p:txBody>
          <a:bodyPr/>
          <a:lstStyle/>
          <a:p>
            <a:r>
              <a:rPr lang="en-GB"/>
              <a:t>Individuals do not owe the whole world a duty of care. </a:t>
            </a:r>
          </a:p>
          <a:p>
            <a:endParaRPr lang="en-GB"/>
          </a:p>
          <a:p>
            <a:r>
              <a:rPr lang="en-GB"/>
              <a:t>If we did, we would have a compensation culture. </a:t>
            </a:r>
          </a:p>
          <a:p>
            <a:endParaRPr lang="en-GB"/>
          </a:p>
          <a:p>
            <a:r>
              <a:rPr lang="en-GB"/>
              <a:t>Which would overburden our court system. </a:t>
            </a:r>
          </a:p>
        </p:txBody>
      </p:sp>
    </p:spTree>
    <p:extLst>
      <p:ext uri="{BB962C8B-B14F-4D97-AF65-F5344CB8AC3E}">
        <p14:creationId xmlns:p14="http://schemas.microsoft.com/office/powerpoint/2010/main" val="154108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D52C8-058E-F31D-34B2-BF2836A05D1E}"/>
              </a:ext>
            </a:extLst>
          </p:cNvPr>
          <p:cNvSpPr>
            <a:spLocks noGrp="1"/>
          </p:cNvSpPr>
          <p:nvPr>
            <p:ph type="title"/>
          </p:nvPr>
        </p:nvSpPr>
        <p:spPr/>
        <p:txBody>
          <a:bodyPr>
            <a:normAutofit/>
          </a:bodyPr>
          <a:lstStyle/>
          <a:p>
            <a:pPr algn="ctr"/>
            <a:r>
              <a:rPr lang="en-GB" sz="4800" b="1" u="sng"/>
              <a:t>Proximity between the parties </a:t>
            </a:r>
          </a:p>
        </p:txBody>
      </p:sp>
      <p:sp>
        <p:nvSpPr>
          <p:cNvPr id="3" name="Content Placeholder 2">
            <a:extLst>
              <a:ext uri="{FF2B5EF4-FFF2-40B4-BE49-F238E27FC236}">
                <a16:creationId xmlns:a16="http://schemas.microsoft.com/office/drawing/2014/main" id="{7E137D61-E7EB-570F-9E4D-F8F120F6EDF4}"/>
              </a:ext>
            </a:extLst>
          </p:cNvPr>
          <p:cNvSpPr>
            <a:spLocks noGrp="1"/>
          </p:cNvSpPr>
          <p:nvPr>
            <p:ph idx="1"/>
          </p:nvPr>
        </p:nvSpPr>
        <p:spPr/>
        <p:txBody>
          <a:bodyPr/>
          <a:lstStyle/>
          <a:p>
            <a:r>
              <a:rPr lang="en-GB"/>
              <a:t>What does it mean? </a:t>
            </a:r>
          </a:p>
          <a:p>
            <a:endParaRPr lang="en-GB"/>
          </a:p>
          <a:p>
            <a:r>
              <a:rPr lang="en-GB"/>
              <a:t>Different judges believe different things for example those in cases such as Donoghue believed that it meant those who can be/are harmed by the defendant’s actions. </a:t>
            </a:r>
          </a:p>
          <a:p>
            <a:endParaRPr lang="en-GB"/>
          </a:p>
          <a:p>
            <a:r>
              <a:rPr lang="en-GB"/>
              <a:t>Do you agree?</a:t>
            </a:r>
          </a:p>
        </p:txBody>
      </p:sp>
    </p:spTree>
    <p:extLst>
      <p:ext uri="{BB962C8B-B14F-4D97-AF65-F5344CB8AC3E}">
        <p14:creationId xmlns:p14="http://schemas.microsoft.com/office/powerpoint/2010/main" val="4156500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41545-E1BC-5FBE-E5D8-D41EBDB630E8}"/>
              </a:ext>
            </a:extLst>
          </p:cNvPr>
          <p:cNvSpPr>
            <a:spLocks noGrp="1"/>
          </p:cNvSpPr>
          <p:nvPr>
            <p:ph type="title"/>
          </p:nvPr>
        </p:nvSpPr>
        <p:spPr/>
        <p:txBody>
          <a:bodyPr/>
          <a:lstStyle/>
          <a:p>
            <a:pPr algn="ctr"/>
            <a:r>
              <a:rPr lang="en-GB" b="1" u="sng"/>
              <a:t>No proximity</a:t>
            </a:r>
          </a:p>
        </p:txBody>
      </p:sp>
      <p:sp>
        <p:nvSpPr>
          <p:cNvPr id="3" name="Content Placeholder 2">
            <a:extLst>
              <a:ext uri="{FF2B5EF4-FFF2-40B4-BE49-F238E27FC236}">
                <a16:creationId xmlns:a16="http://schemas.microsoft.com/office/drawing/2014/main" id="{02B90380-F594-208D-ED26-8A160622EEC1}"/>
              </a:ext>
            </a:extLst>
          </p:cNvPr>
          <p:cNvSpPr>
            <a:spLocks noGrp="1"/>
          </p:cNvSpPr>
          <p:nvPr>
            <p:ph idx="1"/>
          </p:nvPr>
        </p:nvSpPr>
        <p:spPr/>
        <p:txBody>
          <a:bodyPr/>
          <a:lstStyle/>
          <a:p>
            <a:r>
              <a:rPr lang="en-GB" err="1"/>
              <a:t>Topp</a:t>
            </a:r>
            <a:r>
              <a:rPr lang="en-GB"/>
              <a:t> v London Country Bus LTD [1993] – </a:t>
            </a:r>
          </a:p>
          <a:p>
            <a:endParaRPr lang="en-GB"/>
          </a:p>
          <a:p>
            <a:r>
              <a:rPr lang="en-GB"/>
              <a:t>D left bus unlocked and unattended, left the keys in the ignition. This continued for 9 hours. The bus was stolen and as a result hit and killed the claimant's wife. Courts expressed there was no sufficient proximity. </a:t>
            </a:r>
          </a:p>
        </p:txBody>
      </p:sp>
    </p:spTree>
    <p:extLst>
      <p:ext uri="{BB962C8B-B14F-4D97-AF65-F5344CB8AC3E}">
        <p14:creationId xmlns:p14="http://schemas.microsoft.com/office/powerpoint/2010/main" val="1331790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F5682-D0D2-4EA3-BE36-9751AE64490D}"/>
              </a:ext>
            </a:extLst>
          </p:cNvPr>
          <p:cNvSpPr>
            <a:spLocks noGrp="1"/>
          </p:cNvSpPr>
          <p:nvPr>
            <p:ph type="title"/>
          </p:nvPr>
        </p:nvSpPr>
        <p:spPr/>
        <p:txBody>
          <a:bodyPr>
            <a:normAutofit/>
          </a:bodyPr>
          <a:lstStyle/>
          <a:p>
            <a:pPr algn="ctr"/>
            <a:r>
              <a:rPr lang="en-GB" sz="4800" b="1" u="sng"/>
              <a:t>Duty of care continued</a:t>
            </a:r>
          </a:p>
        </p:txBody>
      </p:sp>
      <p:sp>
        <p:nvSpPr>
          <p:cNvPr id="3" name="Content Placeholder 2">
            <a:extLst>
              <a:ext uri="{FF2B5EF4-FFF2-40B4-BE49-F238E27FC236}">
                <a16:creationId xmlns:a16="http://schemas.microsoft.com/office/drawing/2014/main" id="{28ABC3EE-F186-3665-D664-A3C030744A44}"/>
              </a:ext>
            </a:extLst>
          </p:cNvPr>
          <p:cNvSpPr>
            <a:spLocks noGrp="1"/>
          </p:cNvSpPr>
          <p:nvPr>
            <p:ph idx="1"/>
          </p:nvPr>
        </p:nvSpPr>
        <p:spPr/>
        <p:txBody>
          <a:bodyPr/>
          <a:lstStyle/>
          <a:p>
            <a:pPr>
              <a:buFontTx/>
              <a:buChar char="-"/>
            </a:pPr>
            <a:r>
              <a:rPr lang="en-GB"/>
              <a:t>No one test for duty of care. </a:t>
            </a:r>
          </a:p>
          <a:p>
            <a:pPr>
              <a:buFontTx/>
              <a:buChar char="-"/>
            </a:pPr>
            <a:endParaRPr lang="en-GB"/>
          </a:p>
          <a:p>
            <a:pPr>
              <a:buFontTx/>
              <a:buChar char="-"/>
            </a:pPr>
            <a:r>
              <a:rPr lang="en-GB"/>
              <a:t>The case of Sutherland Shire Council v Heyman [1985] – explains that we should basis it off precedent. </a:t>
            </a:r>
          </a:p>
          <a:p>
            <a:pPr>
              <a:buFontTx/>
              <a:buChar char="-"/>
            </a:pPr>
            <a:endParaRPr lang="en-GB"/>
          </a:p>
          <a:p>
            <a:pPr>
              <a:buFontTx/>
              <a:buChar char="-"/>
            </a:pPr>
            <a:r>
              <a:rPr lang="en-GB"/>
              <a:t>However, there are issues here. </a:t>
            </a:r>
          </a:p>
        </p:txBody>
      </p:sp>
    </p:spTree>
    <p:extLst>
      <p:ext uri="{BB962C8B-B14F-4D97-AF65-F5344CB8AC3E}">
        <p14:creationId xmlns:p14="http://schemas.microsoft.com/office/powerpoint/2010/main" val="390234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F427-A336-01D9-17F5-ED0B0D3BDB84}"/>
              </a:ext>
            </a:extLst>
          </p:cNvPr>
          <p:cNvSpPr>
            <a:spLocks noGrp="1"/>
          </p:cNvSpPr>
          <p:nvPr>
            <p:ph type="title"/>
          </p:nvPr>
        </p:nvSpPr>
        <p:spPr/>
        <p:txBody>
          <a:bodyPr>
            <a:normAutofit/>
          </a:bodyPr>
          <a:lstStyle/>
          <a:p>
            <a:pPr algn="ctr"/>
            <a:r>
              <a:rPr lang="en-GB" sz="4800" b="1" u="sng"/>
              <a:t>Activity</a:t>
            </a:r>
          </a:p>
        </p:txBody>
      </p:sp>
      <p:sp>
        <p:nvSpPr>
          <p:cNvPr id="3" name="Content Placeholder 2">
            <a:extLst>
              <a:ext uri="{FF2B5EF4-FFF2-40B4-BE49-F238E27FC236}">
                <a16:creationId xmlns:a16="http://schemas.microsoft.com/office/drawing/2014/main" id="{1344479C-B086-1D3C-D233-906B5D72A23C}"/>
              </a:ext>
            </a:extLst>
          </p:cNvPr>
          <p:cNvSpPr>
            <a:spLocks noGrp="1"/>
          </p:cNvSpPr>
          <p:nvPr>
            <p:ph idx="1"/>
          </p:nvPr>
        </p:nvSpPr>
        <p:spPr/>
        <p:txBody>
          <a:bodyPr/>
          <a:lstStyle/>
          <a:p>
            <a:r>
              <a:rPr lang="en-GB"/>
              <a:t>In groups propose what you believe should be the test for a duty of care. </a:t>
            </a:r>
          </a:p>
          <a:p>
            <a:endParaRPr lang="en-GB"/>
          </a:p>
          <a:p>
            <a:r>
              <a:rPr lang="en-GB"/>
              <a:t>Take 15 minutes and then we will return to discuss. </a:t>
            </a:r>
          </a:p>
        </p:txBody>
      </p:sp>
    </p:spTree>
    <p:extLst>
      <p:ext uri="{BB962C8B-B14F-4D97-AF65-F5344CB8AC3E}">
        <p14:creationId xmlns:p14="http://schemas.microsoft.com/office/powerpoint/2010/main" val="3267958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EC326D-BA91-D3EE-1E78-E2B18A0B6C0D}"/>
              </a:ext>
            </a:extLst>
          </p:cNvPr>
          <p:cNvSpPr>
            <a:spLocks noGrp="1"/>
          </p:cNvSpPr>
          <p:nvPr>
            <p:ph type="ctrTitle"/>
          </p:nvPr>
        </p:nvSpPr>
        <p:spPr>
          <a:xfrm>
            <a:off x="3473747" y="754477"/>
            <a:ext cx="5705856" cy="3264408"/>
          </a:xfrm>
        </p:spPr>
        <p:txBody>
          <a:bodyPr/>
          <a:lstStyle/>
          <a:p>
            <a:pPr algn="ctr"/>
            <a:r>
              <a:rPr lang="en-GB" u="sng"/>
              <a:t>Breach of duty of care </a:t>
            </a:r>
          </a:p>
        </p:txBody>
      </p:sp>
    </p:spTree>
    <p:extLst>
      <p:ext uri="{BB962C8B-B14F-4D97-AF65-F5344CB8AC3E}">
        <p14:creationId xmlns:p14="http://schemas.microsoft.com/office/powerpoint/2010/main" val="3370430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D0E86-20E2-F04F-4EE4-E28BCECEC9A5}"/>
              </a:ext>
            </a:extLst>
          </p:cNvPr>
          <p:cNvSpPr>
            <a:spLocks noGrp="1"/>
          </p:cNvSpPr>
          <p:nvPr>
            <p:ph type="title"/>
          </p:nvPr>
        </p:nvSpPr>
        <p:spPr/>
        <p:txBody>
          <a:bodyPr/>
          <a:lstStyle/>
          <a:p>
            <a:pPr algn="ctr"/>
            <a:r>
              <a:rPr lang="en-GB" u="sng"/>
              <a:t>How do we know if a breach has taken place?</a:t>
            </a:r>
          </a:p>
        </p:txBody>
      </p:sp>
      <p:sp>
        <p:nvSpPr>
          <p:cNvPr id="3" name="Content Placeholder 2">
            <a:extLst>
              <a:ext uri="{FF2B5EF4-FFF2-40B4-BE49-F238E27FC236}">
                <a16:creationId xmlns:a16="http://schemas.microsoft.com/office/drawing/2014/main" id="{D48B4427-184D-251E-EF60-4231CA09CD40}"/>
              </a:ext>
            </a:extLst>
          </p:cNvPr>
          <p:cNvSpPr>
            <a:spLocks noGrp="1"/>
          </p:cNvSpPr>
          <p:nvPr>
            <p:ph idx="1"/>
          </p:nvPr>
        </p:nvSpPr>
        <p:spPr/>
        <p:txBody>
          <a:bodyPr/>
          <a:lstStyle/>
          <a:p>
            <a:r>
              <a:rPr lang="en-GB"/>
              <a:t>First, we need to establish that a duty of care was owed. </a:t>
            </a:r>
          </a:p>
          <a:p>
            <a:endParaRPr lang="en-GB"/>
          </a:p>
          <a:p>
            <a:r>
              <a:rPr lang="en-GB"/>
              <a:t>Next, to see whether the duty of care has been breached we look at the standard of care. </a:t>
            </a:r>
          </a:p>
          <a:p>
            <a:endParaRPr lang="en-GB"/>
          </a:p>
          <a:p>
            <a:r>
              <a:rPr lang="en-GB"/>
              <a:t>We look at this as a question of law. </a:t>
            </a:r>
          </a:p>
          <a:p>
            <a:r>
              <a:rPr lang="en-GB"/>
              <a:t>Then in fact by looking at if the standard of care has been met. </a:t>
            </a:r>
          </a:p>
        </p:txBody>
      </p:sp>
    </p:spTree>
    <p:extLst>
      <p:ext uri="{BB962C8B-B14F-4D97-AF65-F5344CB8AC3E}">
        <p14:creationId xmlns:p14="http://schemas.microsoft.com/office/powerpoint/2010/main" val="3977059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4F894-88E9-EDDC-B164-58E07A0D1FD0}"/>
              </a:ext>
            </a:extLst>
          </p:cNvPr>
          <p:cNvSpPr>
            <a:spLocks noGrp="1"/>
          </p:cNvSpPr>
          <p:nvPr>
            <p:ph type="title"/>
          </p:nvPr>
        </p:nvSpPr>
        <p:spPr/>
        <p:txBody>
          <a:bodyPr/>
          <a:lstStyle/>
          <a:p>
            <a:pPr algn="ctr"/>
            <a:r>
              <a:rPr lang="en-GB" b="1" u="sng"/>
              <a:t>What will the courts look at?</a:t>
            </a:r>
          </a:p>
        </p:txBody>
      </p:sp>
      <p:sp>
        <p:nvSpPr>
          <p:cNvPr id="3" name="Content Placeholder 2">
            <a:extLst>
              <a:ext uri="{FF2B5EF4-FFF2-40B4-BE49-F238E27FC236}">
                <a16:creationId xmlns:a16="http://schemas.microsoft.com/office/drawing/2014/main" id="{586E0D1B-AAD3-4440-D80D-47E7651B5CF0}"/>
              </a:ext>
            </a:extLst>
          </p:cNvPr>
          <p:cNvSpPr>
            <a:spLocks noGrp="1"/>
          </p:cNvSpPr>
          <p:nvPr>
            <p:ph idx="1"/>
          </p:nvPr>
        </p:nvSpPr>
        <p:spPr/>
        <p:txBody>
          <a:bodyPr/>
          <a:lstStyle/>
          <a:p>
            <a:r>
              <a:rPr lang="en-GB"/>
              <a:t>Originally, they would look at the reasonable man. </a:t>
            </a:r>
          </a:p>
          <a:p>
            <a:endParaRPr lang="en-GB"/>
          </a:p>
          <a:p>
            <a:r>
              <a:rPr lang="en-GB"/>
              <a:t>What would they have done in the situation?</a:t>
            </a:r>
          </a:p>
          <a:p>
            <a:endParaRPr lang="en-GB"/>
          </a:p>
          <a:p>
            <a:r>
              <a:rPr lang="en-GB"/>
              <a:t>Key case; Blyth v Birmingham Waterworks Co [1856] </a:t>
            </a:r>
          </a:p>
          <a:p>
            <a:endParaRPr lang="en-GB"/>
          </a:p>
        </p:txBody>
      </p:sp>
    </p:spTree>
    <p:extLst>
      <p:ext uri="{BB962C8B-B14F-4D97-AF65-F5344CB8AC3E}">
        <p14:creationId xmlns:p14="http://schemas.microsoft.com/office/powerpoint/2010/main" val="347930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D8CF-BC39-E0D2-2024-9E7A2E850F69}"/>
              </a:ext>
            </a:extLst>
          </p:cNvPr>
          <p:cNvSpPr>
            <a:spLocks noGrp="1"/>
          </p:cNvSpPr>
          <p:nvPr>
            <p:ph type="title"/>
          </p:nvPr>
        </p:nvSpPr>
        <p:spPr/>
        <p:txBody>
          <a:bodyPr/>
          <a:lstStyle/>
          <a:p>
            <a:pPr algn="ctr"/>
            <a:r>
              <a:rPr lang="en-GB" u="sng"/>
              <a:t>Continued</a:t>
            </a:r>
          </a:p>
        </p:txBody>
      </p:sp>
      <p:sp>
        <p:nvSpPr>
          <p:cNvPr id="3" name="Content Placeholder 2">
            <a:extLst>
              <a:ext uri="{FF2B5EF4-FFF2-40B4-BE49-F238E27FC236}">
                <a16:creationId xmlns:a16="http://schemas.microsoft.com/office/drawing/2014/main" id="{F2E0C932-2D30-E08C-69A9-F6ABBD5EE281}"/>
              </a:ext>
            </a:extLst>
          </p:cNvPr>
          <p:cNvSpPr>
            <a:spLocks noGrp="1"/>
          </p:cNvSpPr>
          <p:nvPr>
            <p:ph idx="1"/>
          </p:nvPr>
        </p:nvSpPr>
        <p:spPr/>
        <p:txBody>
          <a:bodyPr>
            <a:normAutofit fontScale="92500" lnSpcReduction="20000"/>
          </a:bodyPr>
          <a:lstStyle/>
          <a:p>
            <a:r>
              <a:rPr lang="en-GB"/>
              <a:t>Case lays down important elements for the test for a breach of a duty of care. </a:t>
            </a:r>
          </a:p>
          <a:p>
            <a:endParaRPr lang="en-GB"/>
          </a:p>
          <a:p>
            <a:r>
              <a:rPr lang="en-GB"/>
              <a:t>Highlights a number of things including; </a:t>
            </a:r>
          </a:p>
          <a:p>
            <a:endParaRPr lang="en-GB"/>
          </a:p>
          <a:p>
            <a:r>
              <a:rPr lang="en-GB"/>
              <a:t>The test is objective. </a:t>
            </a:r>
          </a:p>
          <a:p>
            <a:r>
              <a:rPr lang="en-GB"/>
              <a:t>Negligence is unintentional </a:t>
            </a:r>
          </a:p>
          <a:p>
            <a:r>
              <a:rPr lang="en-GB"/>
              <a:t>Reasonable person would decide by experience </a:t>
            </a:r>
          </a:p>
          <a:p>
            <a:r>
              <a:rPr lang="en-GB"/>
              <a:t>No negligence if you fail to protect against a very unlikely event. </a:t>
            </a:r>
          </a:p>
        </p:txBody>
      </p:sp>
    </p:spTree>
    <p:extLst>
      <p:ext uri="{BB962C8B-B14F-4D97-AF65-F5344CB8AC3E}">
        <p14:creationId xmlns:p14="http://schemas.microsoft.com/office/powerpoint/2010/main" val="1192322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91C0-63BA-65FE-AE07-9EB918F31BF8}"/>
              </a:ext>
            </a:extLst>
          </p:cNvPr>
          <p:cNvSpPr>
            <a:spLocks noGrp="1"/>
          </p:cNvSpPr>
          <p:nvPr>
            <p:ph type="title"/>
          </p:nvPr>
        </p:nvSpPr>
        <p:spPr/>
        <p:txBody>
          <a:bodyPr>
            <a:normAutofit/>
          </a:bodyPr>
          <a:lstStyle/>
          <a:p>
            <a:pPr algn="ctr"/>
            <a:r>
              <a:rPr lang="en-GB" sz="4800" u="sng"/>
              <a:t>Continued</a:t>
            </a:r>
          </a:p>
        </p:txBody>
      </p:sp>
      <p:sp>
        <p:nvSpPr>
          <p:cNvPr id="3" name="Content Placeholder 2">
            <a:extLst>
              <a:ext uri="{FF2B5EF4-FFF2-40B4-BE49-F238E27FC236}">
                <a16:creationId xmlns:a16="http://schemas.microsoft.com/office/drawing/2014/main" id="{DB6A6C87-A5A1-1F18-B7D2-CD11D8D10EC3}"/>
              </a:ext>
            </a:extLst>
          </p:cNvPr>
          <p:cNvSpPr>
            <a:spLocks noGrp="1"/>
          </p:cNvSpPr>
          <p:nvPr>
            <p:ph idx="1"/>
          </p:nvPr>
        </p:nvSpPr>
        <p:spPr/>
        <p:txBody>
          <a:bodyPr/>
          <a:lstStyle/>
          <a:p>
            <a:r>
              <a:rPr lang="en-GB"/>
              <a:t>With negligence it is based on fault. </a:t>
            </a:r>
          </a:p>
          <a:p>
            <a:endParaRPr lang="en-GB"/>
          </a:p>
          <a:p>
            <a:r>
              <a:rPr lang="en-GB"/>
              <a:t>Someone must be to blame. </a:t>
            </a:r>
          </a:p>
          <a:p>
            <a:endParaRPr lang="en-GB"/>
          </a:p>
          <a:p>
            <a:r>
              <a:rPr lang="en-GB"/>
              <a:t>Only if it falls below that of a reasonable person. </a:t>
            </a:r>
          </a:p>
          <a:p>
            <a:endParaRPr lang="en-GB"/>
          </a:p>
          <a:p>
            <a:r>
              <a:rPr lang="en-GB"/>
              <a:t>Can be seen as unfair; Nettleship v Weston [1971] </a:t>
            </a:r>
          </a:p>
        </p:txBody>
      </p:sp>
    </p:spTree>
    <p:extLst>
      <p:ext uri="{BB962C8B-B14F-4D97-AF65-F5344CB8AC3E}">
        <p14:creationId xmlns:p14="http://schemas.microsoft.com/office/powerpoint/2010/main" val="1767768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9E3CA-4C71-63B7-6083-1B5149E60BF4}"/>
              </a:ext>
            </a:extLst>
          </p:cNvPr>
          <p:cNvSpPr>
            <a:spLocks noGrp="1"/>
          </p:cNvSpPr>
          <p:nvPr>
            <p:ph type="title"/>
          </p:nvPr>
        </p:nvSpPr>
        <p:spPr/>
        <p:txBody>
          <a:bodyPr/>
          <a:lstStyle/>
          <a:p>
            <a:pPr algn="ctr"/>
            <a:r>
              <a:rPr lang="en-GB" u="sng"/>
              <a:t>Continued</a:t>
            </a:r>
          </a:p>
        </p:txBody>
      </p:sp>
      <p:sp>
        <p:nvSpPr>
          <p:cNvPr id="3" name="Content Placeholder 2">
            <a:extLst>
              <a:ext uri="{FF2B5EF4-FFF2-40B4-BE49-F238E27FC236}">
                <a16:creationId xmlns:a16="http://schemas.microsoft.com/office/drawing/2014/main" id="{1ACAF167-3B81-BA92-1C95-4FED8A804E97}"/>
              </a:ext>
            </a:extLst>
          </p:cNvPr>
          <p:cNvSpPr>
            <a:spLocks noGrp="1"/>
          </p:cNvSpPr>
          <p:nvPr>
            <p:ph idx="1"/>
          </p:nvPr>
        </p:nvSpPr>
        <p:spPr/>
        <p:txBody>
          <a:bodyPr>
            <a:normAutofit fontScale="92500"/>
          </a:bodyPr>
          <a:lstStyle/>
          <a:p>
            <a:r>
              <a:rPr lang="en-GB"/>
              <a:t>What do we look at when considering a reasonable person? </a:t>
            </a:r>
          </a:p>
          <a:p>
            <a:endParaRPr lang="en-GB"/>
          </a:p>
          <a:p>
            <a:r>
              <a:rPr lang="en-GB"/>
              <a:t>1. Age and Characteristics. </a:t>
            </a:r>
          </a:p>
          <a:p>
            <a:r>
              <a:rPr lang="en-GB"/>
              <a:t>2. Level of skills (Is it increased?)</a:t>
            </a:r>
          </a:p>
          <a:p>
            <a:r>
              <a:rPr lang="en-GB"/>
              <a:t>3. Reasonable foreseeability and magnitude of risk? </a:t>
            </a:r>
          </a:p>
          <a:p>
            <a:r>
              <a:rPr lang="en-GB"/>
              <a:t>4. How vulnerable is the claimant? </a:t>
            </a:r>
          </a:p>
          <a:p>
            <a:r>
              <a:rPr lang="en-GB"/>
              <a:t>5. The cost of precautions</a:t>
            </a:r>
          </a:p>
          <a:p>
            <a:r>
              <a:rPr lang="en-GB"/>
              <a:t>6. The Defendant’s objectives. </a:t>
            </a:r>
          </a:p>
        </p:txBody>
      </p:sp>
    </p:spTree>
    <p:extLst>
      <p:ext uri="{BB962C8B-B14F-4D97-AF65-F5344CB8AC3E}">
        <p14:creationId xmlns:p14="http://schemas.microsoft.com/office/powerpoint/2010/main" val="927750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87297-9140-10D2-A248-427651AD3FCE}"/>
              </a:ext>
            </a:extLst>
          </p:cNvPr>
          <p:cNvSpPr>
            <a:spLocks noGrp="1"/>
          </p:cNvSpPr>
          <p:nvPr>
            <p:ph type="title"/>
          </p:nvPr>
        </p:nvSpPr>
        <p:spPr/>
        <p:txBody>
          <a:bodyPr>
            <a:normAutofit/>
          </a:bodyPr>
          <a:lstStyle/>
          <a:p>
            <a:pPr algn="ctr"/>
            <a:r>
              <a:rPr lang="en-GB" sz="4400" u="sng"/>
              <a:t>Age and Characteristics </a:t>
            </a:r>
          </a:p>
        </p:txBody>
      </p:sp>
      <p:sp>
        <p:nvSpPr>
          <p:cNvPr id="3" name="Content Placeholder 2">
            <a:extLst>
              <a:ext uri="{FF2B5EF4-FFF2-40B4-BE49-F238E27FC236}">
                <a16:creationId xmlns:a16="http://schemas.microsoft.com/office/drawing/2014/main" id="{9947A355-143E-EDB6-A5AA-A85EC16AB52C}"/>
              </a:ext>
            </a:extLst>
          </p:cNvPr>
          <p:cNvSpPr>
            <a:spLocks noGrp="1"/>
          </p:cNvSpPr>
          <p:nvPr>
            <p:ph idx="1"/>
          </p:nvPr>
        </p:nvSpPr>
        <p:spPr/>
        <p:txBody>
          <a:bodyPr/>
          <a:lstStyle/>
          <a:p>
            <a:r>
              <a:rPr lang="en-GB"/>
              <a:t>Children will be judged by the standards of a person of the same age. </a:t>
            </a:r>
          </a:p>
          <a:p>
            <a:endParaRPr lang="en-GB"/>
          </a:p>
          <a:p>
            <a:r>
              <a:rPr lang="en-GB"/>
              <a:t>Key case; Orchard v Lee [2009] </a:t>
            </a:r>
          </a:p>
          <a:p>
            <a:endParaRPr lang="en-GB"/>
          </a:p>
          <a:p>
            <a:r>
              <a:rPr lang="en-GB"/>
              <a:t>Research the case and feedback the facts. </a:t>
            </a:r>
          </a:p>
        </p:txBody>
      </p:sp>
    </p:spTree>
    <p:extLst>
      <p:ext uri="{BB962C8B-B14F-4D97-AF65-F5344CB8AC3E}">
        <p14:creationId xmlns:p14="http://schemas.microsoft.com/office/powerpoint/2010/main" val="2346724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134706B-150F-487B-B4FB-34C10219C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rgbClr val="63B447"/>
          </a:solidFill>
          <a:ln w="32707" cap="flat">
            <a:noFill/>
            <a:prstDash val="solid"/>
            <a:miter/>
          </a:ln>
          <a:effectLst/>
        </p:spPr>
        <p:txBody>
          <a:bodyPr rtlCol="0" anchor="ctr"/>
          <a:lstStyle/>
          <a:p>
            <a:endParaRPr lang="en-US"/>
          </a:p>
        </p:txBody>
      </p:sp>
      <p:sp>
        <p:nvSpPr>
          <p:cNvPr id="4" name="Title 3">
            <a:extLst>
              <a:ext uri="{FF2B5EF4-FFF2-40B4-BE49-F238E27FC236}">
                <a16:creationId xmlns:a16="http://schemas.microsoft.com/office/drawing/2014/main" id="{9E6C354D-97F3-2BD4-6CC8-62DD42428686}"/>
              </a:ext>
            </a:extLst>
          </p:cNvPr>
          <p:cNvSpPr>
            <a:spLocks noGrp="1"/>
          </p:cNvSpPr>
          <p:nvPr>
            <p:ph type="ctrTitle"/>
          </p:nvPr>
        </p:nvSpPr>
        <p:spPr>
          <a:xfrm>
            <a:off x="3325473" y="1998925"/>
            <a:ext cx="5541054" cy="2149412"/>
          </a:xfrm>
        </p:spPr>
        <p:txBody>
          <a:bodyPr>
            <a:normAutofit/>
          </a:bodyPr>
          <a:lstStyle/>
          <a:p>
            <a:pPr algn="ctr"/>
            <a:r>
              <a:rPr lang="en-GB">
                <a:solidFill>
                  <a:srgbClr val="FFFFFF"/>
                </a:solidFill>
              </a:rPr>
              <a:t>Take a Break!</a:t>
            </a:r>
          </a:p>
        </p:txBody>
      </p:sp>
      <p:sp>
        <p:nvSpPr>
          <p:cNvPr id="5" name="Subtitle 4">
            <a:extLst>
              <a:ext uri="{FF2B5EF4-FFF2-40B4-BE49-F238E27FC236}">
                <a16:creationId xmlns:a16="http://schemas.microsoft.com/office/drawing/2014/main" id="{12D7ED0F-734D-7032-6C6D-8BEA1A72F627}"/>
              </a:ext>
            </a:extLst>
          </p:cNvPr>
          <p:cNvSpPr>
            <a:spLocks noGrp="1"/>
          </p:cNvSpPr>
          <p:nvPr>
            <p:ph type="subTitle" idx="1"/>
          </p:nvPr>
        </p:nvSpPr>
        <p:spPr>
          <a:xfrm>
            <a:off x="3880419" y="4300833"/>
            <a:ext cx="4431162" cy="1191873"/>
          </a:xfrm>
        </p:spPr>
        <p:txBody>
          <a:bodyPr>
            <a:normAutofit/>
          </a:bodyPr>
          <a:lstStyle/>
          <a:p>
            <a:pPr algn="ctr"/>
            <a:r>
              <a:rPr lang="en-GB">
                <a:solidFill>
                  <a:srgbClr val="FFFFFF"/>
                </a:solidFill>
              </a:rPr>
              <a:t>Take a 10 minute break</a:t>
            </a:r>
          </a:p>
        </p:txBody>
      </p:sp>
    </p:spTree>
    <p:extLst>
      <p:ext uri="{BB962C8B-B14F-4D97-AF65-F5344CB8AC3E}">
        <p14:creationId xmlns:p14="http://schemas.microsoft.com/office/powerpoint/2010/main" val="1462645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14958-477F-CDBF-88D6-0992944EFBBC}"/>
              </a:ext>
            </a:extLst>
          </p:cNvPr>
          <p:cNvSpPr>
            <a:spLocks noGrp="1"/>
          </p:cNvSpPr>
          <p:nvPr>
            <p:ph type="title"/>
          </p:nvPr>
        </p:nvSpPr>
        <p:spPr/>
        <p:txBody>
          <a:bodyPr>
            <a:normAutofit/>
          </a:bodyPr>
          <a:lstStyle/>
          <a:p>
            <a:pPr algn="ctr"/>
            <a:r>
              <a:rPr lang="en-GB" sz="4800" u="sng"/>
              <a:t>Continued</a:t>
            </a:r>
          </a:p>
        </p:txBody>
      </p:sp>
      <p:sp>
        <p:nvSpPr>
          <p:cNvPr id="3" name="Content Placeholder 2">
            <a:extLst>
              <a:ext uri="{FF2B5EF4-FFF2-40B4-BE49-F238E27FC236}">
                <a16:creationId xmlns:a16="http://schemas.microsoft.com/office/drawing/2014/main" id="{63852247-1BCD-B11A-3A40-66A07EE42EDB}"/>
              </a:ext>
            </a:extLst>
          </p:cNvPr>
          <p:cNvSpPr>
            <a:spLocks noGrp="1"/>
          </p:cNvSpPr>
          <p:nvPr>
            <p:ph idx="1"/>
          </p:nvPr>
        </p:nvSpPr>
        <p:spPr/>
        <p:txBody>
          <a:bodyPr/>
          <a:lstStyle/>
          <a:p>
            <a:r>
              <a:rPr lang="en-GB"/>
              <a:t>The standard of care in negligence is judged objectively and does not usually make reference to personal characteristics. </a:t>
            </a:r>
          </a:p>
          <a:p>
            <a:endParaRPr lang="en-GB"/>
          </a:p>
          <a:p>
            <a:r>
              <a:rPr lang="en-GB"/>
              <a:t>However, there are exceptions; </a:t>
            </a:r>
          </a:p>
          <a:p>
            <a:endParaRPr lang="en-GB"/>
          </a:p>
          <a:p>
            <a:r>
              <a:rPr lang="en-GB"/>
              <a:t>Dunnage v Randall and Another [2015] </a:t>
            </a:r>
          </a:p>
        </p:txBody>
      </p:sp>
    </p:spTree>
    <p:extLst>
      <p:ext uri="{BB962C8B-B14F-4D97-AF65-F5344CB8AC3E}">
        <p14:creationId xmlns:p14="http://schemas.microsoft.com/office/powerpoint/2010/main" val="354475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FB297-D928-3969-19AB-FF100BEDEE31}"/>
              </a:ext>
            </a:extLst>
          </p:cNvPr>
          <p:cNvSpPr>
            <a:spLocks noGrp="1"/>
          </p:cNvSpPr>
          <p:nvPr>
            <p:ph type="title"/>
          </p:nvPr>
        </p:nvSpPr>
        <p:spPr/>
        <p:txBody>
          <a:bodyPr>
            <a:normAutofit/>
          </a:bodyPr>
          <a:lstStyle/>
          <a:p>
            <a:pPr algn="ctr"/>
            <a:r>
              <a:rPr lang="en-GB" sz="5400" b="1" u="sng"/>
              <a:t>Continued</a:t>
            </a:r>
          </a:p>
        </p:txBody>
      </p:sp>
      <p:sp>
        <p:nvSpPr>
          <p:cNvPr id="3" name="Content Placeholder 2">
            <a:extLst>
              <a:ext uri="{FF2B5EF4-FFF2-40B4-BE49-F238E27FC236}">
                <a16:creationId xmlns:a16="http://schemas.microsoft.com/office/drawing/2014/main" id="{F48C4F48-BBC9-F6A8-2B04-4B7F05CC8442}"/>
              </a:ext>
            </a:extLst>
          </p:cNvPr>
          <p:cNvSpPr>
            <a:spLocks noGrp="1"/>
          </p:cNvSpPr>
          <p:nvPr>
            <p:ph idx="1"/>
          </p:nvPr>
        </p:nvSpPr>
        <p:spPr/>
        <p:txBody>
          <a:bodyPr/>
          <a:lstStyle/>
          <a:p>
            <a:r>
              <a:rPr lang="en-GB"/>
              <a:t>Judges did not alter the standard of care to reflect insanity. </a:t>
            </a:r>
          </a:p>
          <a:p>
            <a:endParaRPr lang="en-GB"/>
          </a:p>
          <a:p>
            <a:r>
              <a:rPr lang="en-GB"/>
              <a:t>This tells us that the standard of care is judged objectively and is not normally adjusted to reflect the personal characteristics of the defendant. </a:t>
            </a:r>
          </a:p>
          <a:p>
            <a:endParaRPr lang="en-GB"/>
          </a:p>
          <a:p>
            <a:r>
              <a:rPr lang="en-GB"/>
              <a:t>Sometimes this can be displaced but this is rare. </a:t>
            </a:r>
          </a:p>
          <a:p>
            <a:endParaRPr lang="en-GB"/>
          </a:p>
        </p:txBody>
      </p:sp>
    </p:spTree>
    <p:extLst>
      <p:ext uri="{BB962C8B-B14F-4D97-AF65-F5344CB8AC3E}">
        <p14:creationId xmlns:p14="http://schemas.microsoft.com/office/powerpoint/2010/main" val="2122500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613B-A3BB-8E4C-55CC-27C586946238}"/>
              </a:ext>
            </a:extLst>
          </p:cNvPr>
          <p:cNvSpPr>
            <a:spLocks noGrp="1"/>
          </p:cNvSpPr>
          <p:nvPr>
            <p:ph type="title"/>
          </p:nvPr>
        </p:nvSpPr>
        <p:spPr/>
        <p:txBody>
          <a:bodyPr>
            <a:normAutofit/>
          </a:bodyPr>
          <a:lstStyle/>
          <a:p>
            <a:pPr algn="ctr"/>
            <a:r>
              <a:rPr lang="en-GB" sz="4800" b="1" u="sng"/>
              <a:t>Level of skill</a:t>
            </a:r>
          </a:p>
        </p:txBody>
      </p:sp>
      <p:sp>
        <p:nvSpPr>
          <p:cNvPr id="3" name="Content Placeholder 2">
            <a:extLst>
              <a:ext uri="{FF2B5EF4-FFF2-40B4-BE49-F238E27FC236}">
                <a16:creationId xmlns:a16="http://schemas.microsoft.com/office/drawing/2014/main" id="{CBC63D3F-6AE6-BD0A-EDC6-3F40FD30FF74}"/>
              </a:ext>
            </a:extLst>
          </p:cNvPr>
          <p:cNvSpPr>
            <a:spLocks noGrp="1"/>
          </p:cNvSpPr>
          <p:nvPr>
            <p:ph idx="1"/>
          </p:nvPr>
        </p:nvSpPr>
        <p:spPr/>
        <p:txBody>
          <a:bodyPr/>
          <a:lstStyle/>
          <a:p>
            <a:r>
              <a:rPr lang="en-GB"/>
              <a:t>If you have experience – the standard will be higher. </a:t>
            </a:r>
          </a:p>
          <a:p>
            <a:endParaRPr lang="en-GB"/>
          </a:p>
          <a:p>
            <a:r>
              <a:rPr lang="en-GB"/>
              <a:t>Why? </a:t>
            </a:r>
          </a:p>
          <a:p>
            <a:endParaRPr lang="en-GB"/>
          </a:p>
          <a:p>
            <a:r>
              <a:rPr lang="en-GB"/>
              <a:t>We compare them with a reasonable person with the same skill set. </a:t>
            </a:r>
          </a:p>
        </p:txBody>
      </p:sp>
    </p:spTree>
    <p:extLst>
      <p:ext uri="{BB962C8B-B14F-4D97-AF65-F5344CB8AC3E}">
        <p14:creationId xmlns:p14="http://schemas.microsoft.com/office/powerpoint/2010/main" val="1014286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73ADC-84BF-0FE1-1FF1-78A321D3BBF4}"/>
              </a:ext>
            </a:extLst>
          </p:cNvPr>
          <p:cNvSpPr>
            <a:spLocks noGrp="1"/>
          </p:cNvSpPr>
          <p:nvPr>
            <p:ph type="title"/>
          </p:nvPr>
        </p:nvSpPr>
        <p:spPr/>
        <p:txBody>
          <a:bodyPr/>
          <a:lstStyle/>
          <a:p>
            <a:pPr algn="ctr"/>
            <a:r>
              <a:rPr lang="en-GB" b="1" u="sng"/>
              <a:t>Bolan v Friern Hospital Management Committee [1957] </a:t>
            </a:r>
          </a:p>
        </p:txBody>
      </p:sp>
      <p:sp>
        <p:nvSpPr>
          <p:cNvPr id="3" name="Content Placeholder 2">
            <a:extLst>
              <a:ext uri="{FF2B5EF4-FFF2-40B4-BE49-F238E27FC236}">
                <a16:creationId xmlns:a16="http://schemas.microsoft.com/office/drawing/2014/main" id="{C62FC1CA-E992-27C8-5AE4-8F373E672322}"/>
              </a:ext>
            </a:extLst>
          </p:cNvPr>
          <p:cNvSpPr>
            <a:spLocks noGrp="1"/>
          </p:cNvSpPr>
          <p:nvPr>
            <p:ph idx="1"/>
          </p:nvPr>
        </p:nvSpPr>
        <p:spPr/>
        <p:txBody>
          <a:bodyPr/>
          <a:lstStyle/>
          <a:p>
            <a:r>
              <a:rPr lang="en-GB"/>
              <a:t>“In one case it has been said that you judge it [the standard of care] by the conduct of the man on the top of a Clapham omnibus. He is the ordinary man. But where you get a situation which involves the use of some special skill or competence, then the test whether there has been negligence or not is not the test of the man on the top of a Clapham omnibus, because he has not got this special skill. The test is the standard of the ordinary skilled man exercising and professing to have that special skill.”</a:t>
            </a:r>
          </a:p>
        </p:txBody>
      </p:sp>
    </p:spTree>
    <p:extLst>
      <p:ext uri="{BB962C8B-B14F-4D97-AF65-F5344CB8AC3E}">
        <p14:creationId xmlns:p14="http://schemas.microsoft.com/office/powerpoint/2010/main" val="1474705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B7C2-044B-B711-147A-88775ED62921}"/>
              </a:ext>
            </a:extLst>
          </p:cNvPr>
          <p:cNvSpPr>
            <a:spLocks noGrp="1"/>
          </p:cNvSpPr>
          <p:nvPr>
            <p:ph type="title"/>
          </p:nvPr>
        </p:nvSpPr>
        <p:spPr/>
        <p:txBody>
          <a:bodyPr>
            <a:normAutofit/>
          </a:bodyPr>
          <a:lstStyle/>
          <a:p>
            <a:pPr algn="ctr"/>
            <a:r>
              <a:rPr lang="en-GB" sz="4800" b="1" u="sng"/>
              <a:t>Continued</a:t>
            </a:r>
          </a:p>
        </p:txBody>
      </p:sp>
      <p:sp>
        <p:nvSpPr>
          <p:cNvPr id="3" name="Content Placeholder 2">
            <a:extLst>
              <a:ext uri="{FF2B5EF4-FFF2-40B4-BE49-F238E27FC236}">
                <a16:creationId xmlns:a16="http://schemas.microsoft.com/office/drawing/2014/main" id="{B168F917-8C98-0E03-156C-21E167C7203D}"/>
              </a:ext>
            </a:extLst>
          </p:cNvPr>
          <p:cNvSpPr>
            <a:spLocks noGrp="1"/>
          </p:cNvSpPr>
          <p:nvPr>
            <p:ph idx="1"/>
          </p:nvPr>
        </p:nvSpPr>
        <p:spPr/>
        <p:txBody>
          <a:bodyPr/>
          <a:lstStyle/>
          <a:p>
            <a:r>
              <a:rPr lang="en-GB"/>
              <a:t>D was not liable – because could show that they have acted in accordance with the view of one accepted body of professional opinion. </a:t>
            </a:r>
          </a:p>
          <a:p>
            <a:endParaRPr lang="en-GB"/>
          </a:p>
          <a:p>
            <a:r>
              <a:rPr lang="en-GB"/>
              <a:t>Applied in other cases. </a:t>
            </a:r>
          </a:p>
        </p:txBody>
      </p:sp>
    </p:spTree>
    <p:extLst>
      <p:ext uri="{BB962C8B-B14F-4D97-AF65-F5344CB8AC3E}">
        <p14:creationId xmlns:p14="http://schemas.microsoft.com/office/powerpoint/2010/main" val="2904958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8FD1E-1E47-ACA1-55BE-7306E357B2B9}"/>
              </a:ext>
            </a:extLst>
          </p:cNvPr>
          <p:cNvSpPr>
            <a:spLocks noGrp="1"/>
          </p:cNvSpPr>
          <p:nvPr>
            <p:ph type="title"/>
          </p:nvPr>
        </p:nvSpPr>
        <p:spPr/>
        <p:txBody>
          <a:bodyPr>
            <a:normAutofit/>
          </a:bodyPr>
          <a:lstStyle/>
          <a:p>
            <a:pPr algn="ctr"/>
            <a:r>
              <a:rPr lang="en-GB" sz="4800" b="1" u="sng"/>
              <a:t>Activity</a:t>
            </a:r>
          </a:p>
        </p:txBody>
      </p:sp>
      <p:sp>
        <p:nvSpPr>
          <p:cNvPr id="3" name="Content Placeholder 2">
            <a:extLst>
              <a:ext uri="{FF2B5EF4-FFF2-40B4-BE49-F238E27FC236}">
                <a16:creationId xmlns:a16="http://schemas.microsoft.com/office/drawing/2014/main" id="{E1E50B94-477B-88F3-4C49-917E8CF7F9A1}"/>
              </a:ext>
            </a:extLst>
          </p:cNvPr>
          <p:cNvSpPr>
            <a:spLocks noGrp="1"/>
          </p:cNvSpPr>
          <p:nvPr>
            <p:ph idx="1"/>
          </p:nvPr>
        </p:nvSpPr>
        <p:spPr/>
        <p:txBody>
          <a:bodyPr/>
          <a:lstStyle/>
          <a:p>
            <a:r>
              <a:rPr lang="en-GB"/>
              <a:t>Research the case of; </a:t>
            </a:r>
          </a:p>
          <a:p>
            <a:endParaRPr lang="en-GB"/>
          </a:p>
          <a:p>
            <a:r>
              <a:rPr lang="en-GB"/>
              <a:t>Whitehouse v Jordan [1981] </a:t>
            </a:r>
          </a:p>
          <a:p>
            <a:endParaRPr lang="en-GB"/>
          </a:p>
          <a:p>
            <a:r>
              <a:rPr lang="en-GB"/>
              <a:t>Feedback the facts of the case </a:t>
            </a:r>
          </a:p>
          <a:p>
            <a:endParaRPr lang="en-GB"/>
          </a:p>
          <a:p>
            <a:r>
              <a:rPr lang="en-GB"/>
              <a:t>Feedback the outcome. </a:t>
            </a:r>
          </a:p>
        </p:txBody>
      </p:sp>
    </p:spTree>
    <p:extLst>
      <p:ext uri="{BB962C8B-B14F-4D97-AF65-F5344CB8AC3E}">
        <p14:creationId xmlns:p14="http://schemas.microsoft.com/office/powerpoint/2010/main" val="3232921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descr="Animated Wall Clock">
            <a:extLst>
              <a:ext uri="{FF2B5EF4-FFF2-40B4-BE49-F238E27FC236}">
                <a16:creationId xmlns:a16="http://schemas.microsoft.com/office/drawing/2014/main" id="{F8DDB26B-0585-A434-9D98-7A33E704DD5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7D6699F-A2FF-7164-ABA6-5C79D7F3FE14}"/>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a:solidFill>
                  <a:schemeClr val="bg1"/>
                </a:solidFill>
              </a:rPr>
              <a:t>Question time </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862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585F8-2A14-6C48-21C4-DCE6D27F9B34}"/>
              </a:ext>
            </a:extLst>
          </p:cNvPr>
          <p:cNvSpPr>
            <a:spLocks noGrp="1"/>
          </p:cNvSpPr>
          <p:nvPr>
            <p:ph type="title"/>
          </p:nvPr>
        </p:nvSpPr>
        <p:spPr/>
        <p:txBody>
          <a:bodyPr>
            <a:normAutofit/>
          </a:bodyPr>
          <a:lstStyle/>
          <a:p>
            <a:pPr algn="ctr"/>
            <a:r>
              <a:rPr lang="en-GB" sz="4400" b="1" u="sng"/>
              <a:t>Bolam test impact</a:t>
            </a:r>
          </a:p>
        </p:txBody>
      </p:sp>
      <p:sp>
        <p:nvSpPr>
          <p:cNvPr id="3" name="Content Placeholder 2">
            <a:extLst>
              <a:ext uri="{FF2B5EF4-FFF2-40B4-BE49-F238E27FC236}">
                <a16:creationId xmlns:a16="http://schemas.microsoft.com/office/drawing/2014/main" id="{EE42FB47-9C2D-CFF2-D4C2-4D72BB89D7F8}"/>
              </a:ext>
            </a:extLst>
          </p:cNvPr>
          <p:cNvSpPr>
            <a:spLocks noGrp="1"/>
          </p:cNvSpPr>
          <p:nvPr>
            <p:ph idx="1"/>
          </p:nvPr>
        </p:nvSpPr>
        <p:spPr/>
        <p:txBody>
          <a:bodyPr/>
          <a:lstStyle/>
          <a:p>
            <a:r>
              <a:rPr lang="en-GB"/>
              <a:t>Bolitho v City and Hackney Health Authority [1977] – the opinion needs to be reasonably held. </a:t>
            </a:r>
          </a:p>
          <a:p>
            <a:endParaRPr lang="en-GB"/>
          </a:p>
          <a:p>
            <a:r>
              <a:rPr lang="en-GB"/>
              <a:t>Judgement of the professional needs to be logical – needs to be logical and consistent. </a:t>
            </a:r>
          </a:p>
          <a:p>
            <a:endParaRPr lang="en-GB"/>
          </a:p>
          <a:p>
            <a:r>
              <a:rPr lang="en-GB"/>
              <a:t>Has been shown in other cases such as; </a:t>
            </a:r>
          </a:p>
        </p:txBody>
      </p:sp>
    </p:spTree>
    <p:extLst>
      <p:ext uri="{BB962C8B-B14F-4D97-AF65-F5344CB8AC3E}">
        <p14:creationId xmlns:p14="http://schemas.microsoft.com/office/powerpoint/2010/main" val="1270553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559-F6F6-8362-ABE0-803F276F63FF}"/>
              </a:ext>
            </a:extLst>
          </p:cNvPr>
          <p:cNvSpPr>
            <a:spLocks noGrp="1"/>
          </p:cNvSpPr>
          <p:nvPr>
            <p:ph type="title"/>
          </p:nvPr>
        </p:nvSpPr>
        <p:spPr/>
        <p:txBody>
          <a:bodyPr>
            <a:normAutofit/>
          </a:bodyPr>
          <a:lstStyle/>
          <a:p>
            <a:pPr algn="ctr"/>
            <a:r>
              <a:rPr lang="en-GB" sz="5400" b="1" u="sng"/>
              <a:t>Key cases</a:t>
            </a:r>
          </a:p>
        </p:txBody>
      </p:sp>
      <p:sp>
        <p:nvSpPr>
          <p:cNvPr id="3" name="Content Placeholder 2">
            <a:extLst>
              <a:ext uri="{FF2B5EF4-FFF2-40B4-BE49-F238E27FC236}">
                <a16:creationId xmlns:a16="http://schemas.microsoft.com/office/drawing/2014/main" id="{D8344168-1D68-4916-8E23-90D1D92EE37F}"/>
              </a:ext>
            </a:extLst>
          </p:cNvPr>
          <p:cNvSpPr>
            <a:spLocks noGrp="1"/>
          </p:cNvSpPr>
          <p:nvPr>
            <p:ph idx="1"/>
          </p:nvPr>
        </p:nvSpPr>
        <p:spPr/>
        <p:txBody>
          <a:bodyPr>
            <a:normAutofit lnSpcReduction="10000"/>
          </a:bodyPr>
          <a:lstStyle/>
          <a:p>
            <a:r>
              <a:rPr lang="en-GB"/>
              <a:t>Chester v Afshar [2004] – Surgeon required to tell patient about small risks. </a:t>
            </a:r>
          </a:p>
          <a:p>
            <a:endParaRPr lang="en-GB"/>
          </a:p>
          <a:p>
            <a:r>
              <a:rPr lang="en-GB"/>
              <a:t>Now changed, in the case of Montgomery v Lanarkshire Health Board [2015] </a:t>
            </a:r>
          </a:p>
          <a:p>
            <a:endParaRPr lang="en-GB"/>
          </a:p>
          <a:p>
            <a:r>
              <a:rPr lang="en-GB"/>
              <a:t>All this tells us is that – the standard of care for a medical practitioner, is met if they have followed a recognised body of medical opinion – we follow the case of Bolam.</a:t>
            </a:r>
          </a:p>
        </p:txBody>
      </p:sp>
    </p:spTree>
    <p:extLst>
      <p:ext uri="{BB962C8B-B14F-4D97-AF65-F5344CB8AC3E}">
        <p14:creationId xmlns:p14="http://schemas.microsoft.com/office/powerpoint/2010/main" val="26714333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0A9FC-21AE-B024-3D4E-ACEED46CED84}"/>
              </a:ext>
            </a:extLst>
          </p:cNvPr>
          <p:cNvSpPr>
            <a:spLocks noGrp="1"/>
          </p:cNvSpPr>
          <p:nvPr>
            <p:ph type="title"/>
          </p:nvPr>
        </p:nvSpPr>
        <p:spPr/>
        <p:txBody>
          <a:bodyPr>
            <a:normAutofit/>
          </a:bodyPr>
          <a:lstStyle/>
          <a:p>
            <a:pPr algn="ctr"/>
            <a:r>
              <a:rPr lang="en-GB" sz="4800" b="1" u="sng"/>
              <a:t>Informed consent </a:t>
            </a:r>
          </a:p>
        </p:txBody>
      </p:sp>
      <p:sp>
        <p:nvSpPr>
          <p:cNvPr id="3" name="Content Placeholder 2">
            <a:extLst>
              <a:ext uri="{FF2B5EF4-FFF2-40B4-BE49-F238E27FC236}">
                <a16:creationId xmlns:a16="http://schemas.microsoft.com/office/drawing/2014/main" id="{96068508-8680-E370-F106-7D7D466E0808}"/>
              </a:ext>
            </a:extLst>
          </p:cNvPr>
          <p:cNvSpPr>
            <a:spLocks noGrp="1"/>
          </p:cNvSpPr>
          <p:nvPr>
            <p:ph idx="1"/>
          </p:nvPr>
        </p:nvSpPr>
        <p:spPr/>
        <p:txBody>
          <a:bodyPr>
            <a:normAutofit fontScale="92500" lnSpcReduction="20000"/>
          </a:bodyPr>
          <a:lstStyle/>
          <a:p>
            <a:r>
              <a:rPr lang="en-GB"/>
              <a:t>We believe that we should be made aware of issues that affect us and our health and should be included in those decisions. </a:t>
            </a:r>
          </a:p>
          <a:p>
            <a:endParaRPr lang="en-GB"/>
          </a:p>
          <a:p>
            <a:r>
              <a:rPr lang="en-GB"/>
              <a:t>However, there is medical opinion which states that it is impossible for patients to give true informed consent to risks in medical procedures. </a:t>
            </a:r>
          </a:p>
          <a:p>
            <a:endParaRPr lang="en-GB"/>
          </a:p>
          <a:p>
            <a:r>
              <a:rPr lang="en-GB"/>
              <a:t>Sometimes doctors can withhold information if it is harmful to the patients health. </a:t>
            </a:r>
          </a:p>
        </p:txBody>
      </p:sp>
    </p:spTree>
    <p:extLst>
      <p:ext uri="{BB962C8B-B14F-4D97-AF65-F5344CB8AC3E}">
        <p14:creationId xmlns:p14="http://schemas.microsoft.com/office/powerpoint/2010/main" val="10780930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EFA7B-0214-2A9C-E961-C40123ECD0ED}"/>
              </a:ext>
            </a:extLst>
          </p:cNvPr>
          <p:cNvSpPr>
            <a:spLocks noGrp="1"/>
          </p:cNvSpPr>
          <p:nvPr>
            <p:ph type="title"/>
          </p:nvPr>
        </p:nvSpPr>
        <p:spPr/>
        <p:txBody>
          <a:bodyPr>
            <a:normAutofit/>
          </a:bodyPr>
          <a:lstStyle/>
          <a:p>
            <a:pPr algn="ctr"/>
            <a:r>
              <a:rPr lang="en-GB" sz="6000" b="1" u="sng"/>
              <a:t>Research</a:t>
            </a:r>
          </a:p>
        </p:txBody>
      </p:sp>
      <p:sp>
        <p:nvSpPr>
          <p:cNvPr id="3" name="Content Placeholder 2">
            <a:extLst>
              <a:ext uri="{FF2B5EF4-FFF2-40B4-BE49-F238E27FC236}">
                <a16:creationId xmlns:a16="http://schemas.microsoft.com/office/drawing/2014/main" id="{418074B6-990E-45D9-8E73-B2B95669335F}"/>
              </a:ext>
            </a:extLst>
          </p:cNvPr>
          <p:cNvSpPr>
            <a:spLocks noGrp="1"/>
          </p:cNvSpPr>
          <p:nvPr>
            <p:ph idx="1"/>
          </p:nvPr>
        </p:nvSpPr>
        <p:spPr/>
        <p:txBody>
          <a:bodyPr/>
          <a:lstStyle/>
          <a:p>
            <a:r>
              <a:rPr lang="en-GB"/>
              <a:t>Montgomery v Lanarkshire Health Board [2015] </a:t>
            </a:r>
          </a:p>
          <a:p>
            <a:endParaRPr lang="en-GB"/>
          </a:p>
          <a:p>
            <a:r>
              <a:rPr lang="en-GB"/>
              <a:t>Feedback the facts and the outcome. </a:t>
            </a:r>
          </a:p>
        </p:txBody>
      </p:sp>
    </p:spTree>
    <p:extLst>
      <p:ext uri="{BB962C8B-B14F-4D97-AF65-F5344CB8AC3E}">
        <p14:creationId xmlns:p14="http://schemas.microsoft.com/office/powerpoint/2010/main" val="3479834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BD4C-7990-066E-8AD1-155C138D30A5}"/>
              </a:ext>
            </a:extLst>
          </p:cNvPr>
          <p:cNvSpPr>
            <a:spLocks noGrp="1"/>
          </p:cNvSpPr>
          <p:nvPr>
            <p:ph type="title"/>
          </p:nvPr>
        </p:nvSpPr>
        <p:spPr/>
        <p:txBody>
          <a:bodyPr>
            <a:normAutofit/>
          </a:bodyPr>
          <a:lstStyle/>
          <a:p>
            <a:pPr algn="ctr"/>
            <a:r>
              <a:rPr lang="en-GB" sz="4800" b="1" u="sng"/>
              <a:t>Vulnerability of the claimant </a:t>
            </a:r>
          </a:p>
        </p:txBody>
      </p:sp>
      <p:sp>
        <p:nvSpPr>
          <p:cNvPr id="3" name="Content Placeholder 2">
            <a:extLst>
              <a:ext uri="{FF2B5EF4-FFF2-40B4-BE49-F238E27FC236}">
                <a16:creationId xmlns:a16="http://schemas.microsoft.com/office/drawing/2014/main" id="{74F5AAD8-5DCD-EB73-A6B5-DC673A4EED3D}"/>
              </a:ext>
            </a:extLst>
          </p:cNvPr>
          <p:cNvSpPr>
            <a:spLocks noGrp="1"/>
          </p:cNvSpPr>
          <p:nvPr>
            <p:ph idx="1"/>
          </p:nvPr>
        </p:nvSpPr>
        <p:spPr/>
        <p:txBody>
          <a:bodyPr/>
          <a:lstStyle/>
          <a:p>
            <a:r>
              <a:rPr lang="en-GB"/>
              <a:t>If they are vulnerable, then the standard of care is higher. </a:t>
            </a:r>
          </a:p>
          <a:p>
            <a:endParaRPr lang="en-GB"/>
          </a:p>
          <a:p>
            <a:r>
              <a:rPr lang="en-GB"/>
              <a:t>Key case law; Paris v Stepney Borough Council [1951]</a:t>
            </a:r>
          </a:p>
        </p:txBody>
      </p:sp>
    </p:spTree>
    <p:extLst>
      <p:ext uri="{BB962C8B-B14F-4D97-AF65-F5344CB8AC3E}">
        <p14:creationId xmlns:p14="http://schemas.microsoft.com/office/powerpoint/2010/main" val="7028384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95E04-6983-C16F-B233-ACDFC750B45B}"/>
              </a:ext>
            </a:extLst>
          </p:cNvPr>
          <p:cNvSpPr>
            <a:spLocks noGrp="1"/>
          </p:cNvSpPr>
          <p:nvPr>
            <p:ph type="title"/>
          </p:nvPr>
        </p:nvSpPr>
        <p:spPr/>
        <p:txBody>
          <a:bodyPr>
            <a:normAutofit/>
          </a:bodyPr>
          <a:lstStyle/>
          <a:p>
            <a:pPr algn="ctr"/>
            <a:r>
              <a:rPr lang="en-GB" sz="5400" b="1" u="sng"/>
              <a:t>Create</a:t>
            </a:r>
          </a:p>
        </p:txBody>
      </p:sp>
      <p:sp>
        <p:nvSpPr>
          <p:cNvPr id="3" name="Content Placeholder 2">
            <a:extLst>
              <a:ext uri="{FF2B5EF4-FFF2-40B4-BE49-F238E27FC236}">
                <a16:creationId xmlns:a16="http://schemas.microsoft.com/office/drawing/2014/main" id="{0A79B670-C70B-F80D-DB2F-6D0851B8BF14}"/>
              </a:ext>
            </a:extLst>
          </p:cNvPr>
          <p:cNvSpPr>
            <a:spLocks noGrp="1"/>
          </p:cNvSpPr>
          <p:nvPr>
            <p:ph idx="1"/>
          </p:nvPr>
        </p:nvSpPr>
        <p:spPr/>
        <p:txBody>
          <a:bodyPr/>
          <a:lstStyle/>
          <a:p>
            <a:r>
              <a:rPr lang="en-GB"/>
              <a:t>Create 5 questions for the other team in the room. </a:t>
            </a:r>
          </a:p>
          <a:p>
            <a:endParaRPr lang="en-GB"/>
          </a:p>
          <a:p>
            <a:r>
              <a:rPr lang="en-GB"/>
              <a:t>Make 3 of these questions difficult. </a:t>
            </a:r>
          </a:p>
        </p:txBody>
      </p:sp>
    </p:spTree>
    <p:extLst>
      <p:ext uri="{BB962C8B-B14F-4D97-AF65-F5344CB8AC3E}">
        <p14:creationId xmlns:p14="http://schemas.microsoft.com/office/powerpoint/2010/main" val="2725109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20A5B-FA55-4195-D78F-A2D4F80919C7}"/>
              </a:ext>
            </a:extLst>
          </p:cNvPr>
          <p:cNvSpPr>
            <a:spLocks noGrp="1"/>
          </p:cNvSpPr>
          <p:nvPr>
            <p:ph type="title"/>
          </p:nvPr>
        </p:nvSpPr>
        <p:spPr/>
        <p:txBody>
          <a:bodyPr>
            <a:normAutofit/>
          </a:bodyPr>
          <a:lstStyle/>
          <a:p>
            <a:pPr algn="ctr"/>
            <a:r>
              <a:rPr lang="en-GB" sz="4800" b="1" u="sng"/>
              <a:t>Summary </a:t>
            </a:r>
          </a:p>
        </p:txBody>
      </p:sp>
      <p:sp>
        <p:nvSpPr>
          <p:cNvPr id="3" name="Content Placeholder 2">
            <a:extLst>
              <a:ext uri="{FF2B5EF4-FFF2-40B4-BE49-F238E27FC236}">
                <a16:creationId xmlns:a16="http://schemas.microsoft.com/office/drawing/2014/main" id="{2A0693EB-9AAB-0D92-8C95-F57BA8935BAC}"/>
              </a:ext>
            </a:extLst>
          </p:cNvPr>
          <p:cNvSpPr>
            <a:spLocks noGrp="1"/>
          </p:cNvSpPr>
          <p:nvPr>
            <p:ph idx="1"/>
          </p:nvPr>
        </p:nvSpPr>
        <p:spPr/>
        <p:txBody>
          <a:bodyPr/>
          <a:lstStyle/>
          <a:p>
            <a:r>
              <a:rPr lang="en-GB"/>
              <a:t>Duty of care. </a:t>
            </a:r>
          </a:p>
          <a:p>
            <a:endParaRPr lang="en-GB"/>
          </a:p>
          <a:p>
            <a:r>
              <a:rPr lang="en-GB"/>
              <a:t>Key cases; Donoghue v Stevenson. </a:t>
            </a:r>
          </a:p>
          <a:p>
            <a:endParaRPr lang="en-GB"/>
          </a:p>
          <a:p>
            <a:r>
              <a:rPr lang="en-GB"/>
              <a:t>Compensation culture. </a:t>
            </a:r>
          </a:p>
        </p:txBody>
      </p:sp>
    </p:spTree>
    <p:extLst>
      <p:ext uri="{BB962C8B-B14F-4D97-AF65-F5344CB8AC3E}">
        <p14:creationId xmlns:p14="http://schemas.microsoft.com/office/powerpoint/2010/main" val="1133464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0EFE15-41C4-2FA1-B682-1F7CD677A28B}"/>
              </a:ext>
            </a:extLst>
          </p:cNvPr>
          <p:cNvSpPr>
            <a:spLocks noGrp="1"/>
          </p:cNvSpPr>
          <p:nvPr>
            <p:ph type="ctrTitle"/>
          </p:nvPr>
        </p:nvSpPr>
        <p:spPr>
          <a:xfrm>
            <a:off x="3347288" y="297180"/>
            <a:ext cx="5705856" cy="3264408"/>
          </a:xfrm>
        </p:spPr>
        <p:txBody>
          <a:bodyPr/>
          <a:lstStyle/>
          <a:p>
            <a:pPr algn="ctr"/>
            <a:r>
              <a:rPr lang="en-GB"/>
              <a:t>Thank you!</a:t>
            </a:r>
          </a:p>
        </p:txBody>
      </p:sp>
      <p:sp>
        <p:nvSpPr>
          <p:cNvPr id="5" name="Subtitle 4">
            <a:extLst>
              <a:ext uri="{FF2B5EF4-FFF2-40B4-BE49-F238E27FC236}">
                <a16:creationId xmlns:a16="http://schemas.microsoft.com/office/drawing/2014/main" id="{436F227E-8433-0B48-325F-133DD1FBCF0D}"/>
              </a:ext>
            </a:extLst>
          </p:cNvPr>
          <p:cNvSpPr>
            <a:spLocks noGrp="1"/>
          </p:cNvSpPr>
          <p:nvPr>
            <p:ph type="subTitle" idx="1"/>
          </p:nvPr>
        </p:nvSpPr>
        <p:spPr>
          <a:xfrm>
            <a:off x="3347288" y="3664020"/>
            <a:ext cx="5705856" cy="996696"/>
          </a:xfrm>
        </p:spPr>
        <p:txBody>
          <a:bodyPr/>
          <a:lstStyle/>
          <a:p>
            <a:pPr algn="ctr"/>
            <a:r>
              <a:rPr lang="en-GB"/>
              <a:t>Any Questions?</a:t>
            </a:r>
          </a:p>
        </p:txBody>
      </p:sp>
    </p:spTree>
    <p:extLst>
      <p:ext uri="{BB962C8B-B14F-4D97-AF65-F5344CB8AC3E}">
        <p14:creationId xmlns:p14="http://schemas.microsoft.com/office/powerpoint/2010/main" val="2967663797"/>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3C2A22"/>
      </a:dk2>
      <a:lt2>
        <a:srgbClr val="E6E2E8"/>
      </a:lt2>
      <a:accent1>
        <a:srgbClr val="63B447"/>
      </a:accent1>
      <a:accent2>
        <a:srgbClr val="89AE3A"/>
      </a:accent2>
      <a:accent3>
        <a:srgbClr val="ACA244"/>
      </a:accent3>
      <a:accent4>
        <a:srgbClr val="B1753B"/>
      </a:accent4>
      <a:accent5>
        <a:srgbClr val="C3554D"/>
      </a:accent5>
      <a:accent6>
        <a:srgbClr val="B13B64"/>
      </a:accent6>
      <a:hlink>
        <a:srgbClr val="BF5D3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1145</Words>
  <Application>Microsoft Office PowerPoint</Application>
  <PresentationFormat>Widescreen</PresentationFormat>
  <Paragraphs>161</Paragraphs>
  <Slides>31</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Aptos</vt:lpstr>
      <vt:lpstr>Arial</vt:lpstr>
      <vt:lpstr>Century Gothic</vt:lpstr>
      <vt:lpstr>Elephant</vt:lpstr>
      <vt:lpstr>BrushVTI</vt:lpstr>
      <vt:lpstr>Duty of care continued!</vt:lpstr>
      <vt:lpstr>Content</vt:lpstr>
      <vt:lpstr>Aims and learning objectives</vt:lpstr>
      <vt:lpstr>A reminder….</vt:lpstr>
      <vt:lpstr>Proximity between the parties </vt:lpstr>
      <vt:lpstr>No proximity</vt:lpstr>
      <vt:lpstr>Duty of care continued</vt:lpstr>
      <vt:lpstr>Activity</vt:lpstr>
      <vt:lpstr>Breach of duty of care </vt:lpstr>
      <vt:lpstr>How do we know if a breach has taken place?</vt:lpstr>
      <vt:lpstr>What will the courts look at?</vt:lpstr>
      <vt:lpstr>Continued</vt:lpstr>
      <vt:lpstr>Continued</vt:lpstr>
      <vt:lpstr>Continued</vt:lpstr>
      <vt:lpstr>Age and Characteristics </vt:lpstr>
      <vt:lpstr>Take a Break!</vt:lpstr>
      <vt:lpstr>Continued</vt:lpstr>
      <vt:lpstr>Continued</vt:lpstr>
      <vt:lpstr>Level of skill</vt:lpstr>
      <vt:lpstr>Bolan v Friern Hospital Management Committee [1957] </vt:lpstr>
      <vt:lpstr>Continued</vt:lpstr>
      <vt:lpstr>Activity</vt:lpstr>
      <vt:lpstr>Question time </vt:lpstr>
      <vt:lpstr>Bolam test impact</vt:lpstr>
      <vt:lpstr>Key cases</vt:lpstr>
      <vt:lpstr>Informed consent </vt:lpstr>
      <vt:lpstr>Research</vt:lpstr>
      <vt:lpstr>Vulnerability of the claimant </vt:lpstr>
      <vt:lpstr>Create</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cp:revision>
  <dcterms:created xsi:type="dcterms:W3CDTF">2022-09-05T14:21:26Z</dcterms:created>
  <dcterms:modified xsi:type="dcterms:W3CDTF">2024-10-07T11:06:20Z</dcterms:modified>
</cp:coreProperties>
</file>