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92E16F-9BED-4C46-FAFD-CC79827684AF}" v="155" dt="2026-03-24T12:18:00.5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dret Nikolaev Metodiev (2317961)" userId="S::2317961@student.uwtsd.ac.uk::c41c5e18-c64e-4a14-acbc-e24d7c535d7f" providerId="AD" clId="Web-{1D92E16F-9BED-4C46-FAFD-CC79827684AF}"/>
    <pc:docChg chg="addSld modSld">
      <pc:chgData name="Nedret Nikolaev Metodiev (2317961)" userId="S::2317961@student.uwtsd.ac.uk::c41c5e18-c64e-4a14-acbc-e24d7c535d7f" providerId="AD" clId="Web-{1D92E16F-9BED-4C46-FAFD-CC79827684AF}" dt="2026-03-24T12:18:04.257" v="174"/>
      <pc:docMkLst>
        <pc:docMk/>
      </pc:docMkLst>
      <pc:sldChg chg="addSp modSp mod setBg">
        <pc:chgData name="Nedret Nikolaev Metodiev (2317961)" userId="S::2317961@student.uwtsd.ac.uk::c41c5e18-c64e-4a14-acbc-e24d7c535d7f" providerId="AD" clId="Web-{1D92E16F-9BED-4C46-FAFD-CC79827684AF}" dt="2026-03-24T12:15:14.278" v="162" actId="20577"/>
        <pc:sldMkLst>
          <pc:docMk/>
          <pc:sldMk cId="109857222" sldId="256"/>
        </pc:sldMkLst>
        <pc:spChg chg="mod">
          <ac:chgData name="Nedret Nikolaev Metodiev (2317961)" userId="S::2317961@student.uwtsd.ac.uk::c41c5e18-c64e-4a14-acbc-e24d7c535d7f" providerId="AD" clId="Web-{1D92E16F-9BED-4C46-FAFD-CC79827684AF}" dt="2026-03-24T12:15:14.278" v="162" actId="20577"/>
          <ac:spMkLst>
            <pc:docMk/>
            <pc:sldMk cId="109857222" sldId="256"/>
            <ac:spMk id="2" creationId="{00000000-0000-0000-0000-000000000000}"/>
          </ac:spMkLst>
        </pc:spChg>
        <pc:spChg chg="mod ord">
          <ac:chgData name="Nedret Nikolaev Metodiev (2317961)" userId="S::2317961@student.uwtsd.ac.uk::c41c5e18-c64e-4a14-acbc-e24d7c535d7f" providerId="AD" clId="Web-{1D92E16F-9BED-4C46-FAFD-CC79827684AF}" dt="2026-03-24T12:14:51.120" v="160"/>
          <ac:spMkLst>
            <pc:docMk/>
            <pc:sldMk cId="109857222" sldId="256"/>
            <ac:spMk id="3" creationId="{00000000-0000-0000-0000-000000000000}"/>
          </ac:spMkLst>
        </pc:spChg>
        <pc:spChg chg="add">
          <ac:chgData name="Nedret Nikolaev Metodiev (2317961)" userId="S::2317961@student.uwtsd.ac.uk::c41c5e18-c64e-4a14-acbc-e24d7c535d7f" providerId="AD" clId="Web-{1D92E16F-9BED-4C46-FAFD-CC79827684AF}" dt="2026-03-24T12:14:51.120" v="160"/>
          <ac:spMkLst>
            <pc:docMk/>
            <pc:sldMk cId="109857222" sldId="256"/>
            <ac:spMk id="9" creationId="{7005C616-6139-47B3-BF77-59176F3C8745}"/>
          </ac:spMkLst>
        </pc:spChg>
        <pc:spChg chg="add">
          <ac:chgData name="Nedret Nikolaev Metodiev (2317961)" userId="S::2317961@student.uwtsd.ac.uk::c41c5e18-c64e-4a14-acbc-e24d7c535d7f" providerId="AD" clId="Web-{1D92E16F-9BED-4C46-FAFD-CC79827684AF}" dt="2026-03-24T12:14:51.120" v="160"/>
          <ac:spMkLst>
            <pc:docMk/>
            <pc:sldMk cId="109857222" sldId="256"/>
            <ac:spMk id="13" creationId="{93C59B8F-AEFF-4D3A-BA0E-3C43111987AE}"/>
          </ac:spMkLst>
        </pc:spChg>
        <pc:spChg chg="add">
          <ac:chgData name="Nedret Nikolaev Metodiev (2317961)" userId="S::2317961@student.uwtsd.ac.uk::c41c5e18-c64e-4a14-acbc-e24d7c535d7f" providerId="AD" clId="Web-{1D92E16F-9BED-4C46-FAFD-CC79827684AF}" dt="2026-03-24T12:14:51.120" v="160"/>
          <ac:spMkLst>
            <pc:docMk/>
            <pc:sldMk cId="109857222" sldId="256"/>
            <ac:spMk id="15" creationId="{E042CD37-C859-44CD-853E-5A3427DDB9C0}"/>
          </ac:spMkLst>
        </pc:spChg>
        <pc:picChg chg="add mod">
          <ac:chgData name="Nedret Nikolaev Metodiev (2317961)" userId="S::2317961@student.uwtsd.ac.uk::c41c5e18-c64e-4a14-acbc-e24d7c535d7f" providerId="AD" clId="Web-{1D92E16F-9BED-4C46-FAFD-CC79827684AF}" dt="2026-03-24T12:14:51.120" v="160"/>
          <ac:picMkLst>
            <pc:docMk/>
            <pc:sldMk cId="109857222" sldId="256"/>
            <ac:picMk id="4" creationId="{B458F5C7-698E-B67D-FFC1-5D5C903AED16}"/>
          </ac:picMkLst>
        </pc:picChg>
        <pc:picChg chg="add">
          <ac:chgData name="Nedret Nikolaev Metodiev (2317961)" userId="S::2317961@student.uwtsd.ac.uk::c41c5e18-c64e-4a14-acbc-e24d7c535d7f" providerId="AD" clId="Web-{1D92E16F-9BED-4C46-FAFD-CC79827684AF}" dt="2026-03-24T12:14:51.120" v="160"/>
          <ac:picMkLst>
            <pc:docMk/>
            <pc:sldMk cId="109857222" sldId="256"/>
            <ac:picMk id="11" creationId="{49882614-11C4-4368-9534-6EBAC3488C70}"/>
          </ac:picMkLst>
        </pc:picChg>
      </pc:sldChg>
      <pc:sldChg chg="modSp new">
        <pc:chgData name="Nedret Nikolaev Metodiev (2317961)" userId="S::2317961@student.uwtsd.ac.uk::c41c5e18-c64e-4a14-acbc-e24d7c535d7f" providerId="AD" clId="Web-{1D92E16F-9BED-4C46-FAFD-CC79827684AF}" dt="2026-03-24T09:13:08.247" v="3" actId="20577"/>
        <pc:sldMkLst>
          <pc:docMk/>
          <pc:sldMk cId="1194487151" sldId="257"/>
        </pc:sldMkLst>
        <pc:spChg chg="mod">
          <ac:chgData name="Nedret Nikolaev Metodiev (2317961)" userId="S::2317961@student.uwtsd.ac.uk::c41c5e18-c64e-4a14-acbc-e24d7c535d7f" providerId="AD" clId="Web-{1D92E16F-9BED-4C46-FAFD-CC79827684AF}" dt="2026-03-24T09:12:55.966" v="1" actId="20577"/>
          <ac:spMkLst>
            <pc:docMk/>
            <pc:sldMk cId="1194487151" sldId="257"/>
            <ac:spMk id="2" creationId="{80CB41E5-EC16-FCE5-4E65-83FCA95B8C4C}"/>
          </ac:spMkLst>
        </pc:spChg>
        <pc:spChg chg="mod">
          <ac:chgData name="Nedret Nikolaev Metodiev (2317961)" userId="S::2317961@student.uwtsd.ac.uk::c41c5e18-c64e-4a14-acbc-e24d7c535d7f" providerId="AD" clId="Web-{1D92E16F-9BED-4C46-FAFD-CC79827684AF}" dt="2026-03-24T09:13:08.247" v="3" actId="20577"/>
          <ac:spMkLst>
            <pc:docMk/>
            <pc:sldMk cId="1194487151" sldId="257"/>
            <ac:spMk id="3" creationId="{43748866-AD37-5678-7445-1E3197429D30}"/>
          </ac:spMkLst>
        </pc:spChg>
      </pc:sldChg>
      <pc:sldChg chg="addSp modSp new mod setBg">
        <pc:chgData name="Nedret Nikolaev Metodiev (2317961)" userId="S::2317961@student.uwtsd.ac.uk::c41c5e18-c64e-4a14-acbc-e24d7c535d7f" providerId="AD" clId="Web-{1D92E16F-9BED-4C46-FAFD-CC79827684AF}" dt="2026-03-24T09:19:52.554" v="22" actId="20577"/>
        <pc:sldMkLst>
          <pc:docMk/>
          <pc:sldMk cId="2400744071" sldId="258"/>
        </pc:sldMkLst>
        <pc:spChg chg="mod">
          <ac:chgData name="Nedret Nikolaev Metodiev (2317961)" userId="S::2317961@student.uwtsd.ac.uk::c41c5e18-c64e-4a14-acbc-e24d7c535d7f" providerId="AD" clId="Web-{1D92E16F-9BED-4C46-FAFD-CC79827684AF}" dt="2026-03-24T09:16:37.905" v="11"/>
          <ac:spMkLst>
            <pc:docMk/>
            <pc:sldMk cId="2400744071" sldId="258"/>
            <ac:spMk id="2" creationId="{DAF9DD5F-750D-325E-380D-1F4F786C50E9}"/>
          </ac:spMkLst>
        </pc:spChg>
        <pc:spChg chg="mod">
          <ac:chgData name="Nedret Nikolaev Metodiev (2317961)" userId="S::2317961@student.uwtsd.ac.uk::c41c5e18-c64e-4a14-acbc-e24d7c535d7f" providerId="AD" clId="Web-{1D92E16F-9BED-4C46-FAFD-CC79827684AF}" dt="2026-03-24T09:17:26.881" v="16" actId="20577"/>
          <ac:spMkLst>
            <pc:docMk/>
            <pc:sldMk cId="2400744071" sldId="258"/>
            <ac:spMk id="3" creationId="{DD4910CA-9734-5F0E-CFC4-250F04F040EA}"/>
          </ac:spMkLst>
        </pc:spChg>
        <pc:spChg chg="add mod">
          <ac:chgData name="Nedret Nikolaev Metodiev (2317961)" userId="S::2317961@student.uwtsd.ac.uk::c41c5e18-c64e-4a14-acbc-e24d7c535d7f" providerId="AD" clId="Web-{1D92E16F-9BED-4C46-FAFD-CC79827684AF}" dt="2026-03-24T09:19:52.554" v="22" actId="20577"/>
          <ac:spMkLst>
            <pc:docMk/>
            <pc:sldMk cId="2400744071" sldId="258"/>
            <ac:spMk id="5" creationId="{259C0FD5-C233-FECD-67AD-691D6EE8B2E4}"/>
          </ac:spMkLst>
        </pc:spChg>
        <pc:spChg chg="add">
          <ac:chgData name="Nedret Nikolaev Metodiev (2317961)" userId="S::2317961@student.uwtsd.ac.uk::c41c5e18-c64e-4a14-acbc-e24d7c535d7f" providerId="AD" clId="Web-{1D92E16F-9BED-4C46-FAFD-CC79827684AF}" dt="2026-03-24T09:16:37.905" v="11"/>
          <ac:spMkLst>
            <pc:docMk/>
            <pc:sldMk cId="2400744071" sldId="258"/>
            <ac:spMk id="9" creationId="{743AA782-23D1-4521-8CAD-47662984AA08}"/>
          </ac:spMkLst>
        </pc:spChg>
        <pc:spChg chg="add">
          <ac:chgData name="Nedret Nikolaev Metodiev (2317961)" userId="S::2317961@student.uwtsd.ac.uk::c41c5e18-c64e-4a14-acbc-e24d7c535d7f" providerId="AD" clId="Web-{1D92E16F-9BED-4C46-FAFD-CC79827684AF}" dt="2026-03-24T09:16:37.905" v="11"/>
          <ac:spMkLst>
            <pc:docMk/>
            <pc:sldMk cId="2400744071" sldId="258"/>
            <ac:spMk id="11" creationId="{71877DBC-BB60-40F0-AC93-2ACDBAAE60CE}"/>
          </ac:spMkLst>
        </pc:spChg>
        <pc:picChg chg="add mod">
          <ac:chgData name="Nedret Nikolaev Metodiev (2317961)" userId="S::2317961@student.uwtsd.ac.uk::c41c5e18-c64e-4a14-acbc-e24d7c535d7f" providerId="AD" clId="Web-{1D92E16F-9BED-4C46-FAFD-CC79827684AF}" dt="2026-03-24T09:16:37.905" v="11"/>
          <ac:picMkLst>
            <pc:docMk/>
            <pc:sldMk cId="2400744071" sldId="258"/>
            <ac:picMk id="4" creationId="{25BA50ED-ADC9-A11C-EFDB-EEE5DA2978BE}"/>
          </ac:picMkLst>
        </pc:picChg>
      </pc:sldChg>
      <pc:sldChg chg="addSp modSp new mod setBg">
        <pc:chgData name="Nedret Nikolaev Metodiev (2317961)" userId="S::2317961@student.uwtsd.ac.uk::c41c5e18-c64e-4a14-acbc-e24d7c535d7f" providerId="AD" clId="Web-{1D92E16F-9BED-4C46-FAFD-CC79827684AF}" dt="2026-03-24T09:23:09.020" v="37" actId="20577"/>
        <pc:sldMkLst>
          <pc:docMk/>
          <pc:sldMk cId="1622242330" sldId="259"/>
        </pc:sldMkLst>
        <pc:spChg chg="mod">
          <ac:chgData name="Nedret Nikolaev Metodiev (2317961)" userId="S::2317961@student.uwtsd.ac.uk::c41c5e18-c64e-4a14-acbc-e24d7c535d7f" providerId="AD" clId="Web-{1D92E16F-9BED-4C46-FAFD-CC79827684AF}" dt="2026-03-24T09:21:41.437" v="27"/>
          <ac:spMkLst>
            <pc:docMk/>
            <pc:sldMk cId="1622242330" sldId="259"/>
            <ac:spMk id="2" creationId="{89FFEDAA-E143-165F-7125-BF1DCF109277}"/>
          </ac:spMkLst>
        </pc:spChg>
        <pc:spChg chg="mod">
          <ac:chgData name="Nedret Nikolaev Metodiev (2317961)" userId="S::2317961@student.uwtsd.ac.uk::c41c5e18-c64e-4a14-acbc-e24d7c535d7f" providerId="AD" clId="Web-{1D92E16F-9BED-4C46-FAFD-CC79827684AF}" dt="2026-03-24T09:22:16.783" v="31" actId="20577"/>
          <ac:spMkLst>
            <pc:docMk/>
            <pc:sldMk cId="1622242330" sldId="259"/>
            <ac:spMk id="3" creationId="{90DB5FB2-C2C1-8839-3EFB-EF32998A7259}"/>
          </ac:spMkLst>
        </pc:spChg>
        <pc:spChg chg="add mod">
          <ac:chgData name="Nedret Nikolaev Metodiev (2317961)" userId="S::2317961@student.uwtsd.ac.uk::c41c5e18-c64e-4a14-acbc-e24d7c535d7f" providerId="AD" clId="Web-{1D92E16F-9BED-4C46-FAFD-CC79827684AF}" dt="2026-03-24T09:23:09.020" v="37" actId="20577"/>
          <ac:spMkLst>
            <pc:docMk/>
            <pc:sldMk cId="1622242330" sldId="259"/>
            <ac:spMk id="5" creationId="{A5C773F2-F766-412F-F640-F9D62AEA4678}"/>
          </ac:spMkLst>
        </pc:spChg>
        <pc:spChg chg="add">
          <ac:chgData name="Nedret Nikolaev Metodiev (2317961)" userId="S::2317961@student.uwtsd.ac.uk::c41c5e18-c64e-4a14-acbc-e24d7c535d7f" providerId="AD" clId="Web-{1D92E16F-9BED-4C46-FAFD-CC79827684AF}" dt="2026-03-24T09:21:41.437" v="27"/>
          <ac:spMkLst>
            <pc:docMk/>
            <pc:sldMk cId="1622242330" sldId="259"/>
            <ac:spMk id="9" creationId="{45D37F4E-DDB4-456B-97E0-9937730A039F}"/>
          </ac:spMkLst>
        </pc:spChg>
        <pc:spChg chg="add">
          <ac:chgData name="Nedret Nikolaev Metodiev (2317961)" userId="S::2317961@student.uwtsd.ac.uk::c41c5e18-c64e-4a14-acbc-e24d7c535d7f" providerId="AD" clId="Web-{1D92E16F-9BED-4C46-FAFD-CC79827684AF}" dt="2026-03-24T09:21:41.437" v="27"/>
          <ac:spMkLst>
            <pc:docMk/>
            <pc:sldMk cId="1622242330" sldId="259"/>
            <ac:spMk id="11" creationId="{B2DD41CD-8F47-4F56-AD12-4E2FF7696987}"/>
          </ac:spMkLst>
        </pc:spChg>
        <pc:picChg chg="add mod">
          <ac:chgData name="Nedret Nikolaev Metodiev (2317961)" userId="S::2317961@student.uwtsd.ac.uk::c41c5e18-c64e-4a14-acbc-e24d7c535d7f" providerId="AD" clId="Web-{1D92E16F-9BED-4C46-FAFD-CC79827684AF}" dt="2026-03-24T09:21:41.437" v="27"/>
          <ac:picMkLst>
            <pc:docMk/>
            <pc:sldMk cId="1622242330" sldId="259"/>
            <ac:picMk id="4" creationId="{CE61C59B-A9C0-5276-7BA2-73B4C29FB34A}"/>
          </ac:picMkLst>
        </pc:picChg>
      </pc:sldChg>
      <pc:sldChg chg="addSp modSp new mod setBg">
        <pc:chgData name="Nedret Nikolaev Metodiev (2317961)" userId="S::2317961@student.uwtsd.ac.uk::c41c5e18-c64e-4a14-acbc-e24d7c535d7f" providerId="AD" clId="Web-{1D92E16F-9BED-4C46-FAFD-CC79827684AF}" dt="2026-03-24T09:24:33.558" v="45"/>
        <pc:sldMkLst>
          <pc:docMk/>
          <pc:sldMk cId="3930017395" sldId="260"/>
        </pc:sldMkLst>
        <pc:spChg chg="mod">
          <ac:chgData name="Nedret Nikolaev Metodiev (2317961)" userId="S::2317961@student.uwtsd.ac.uk::c41c5e18-c64e-4a14-acbc-e24d7c535d7f" providerId="AD" clId="Web-{1D92E16F-9BED-4C46-FAFD-CC79827684AF}" dt="2026-03-24T09:24:33.558" v="45"/>
          <ac:spMkLst>
            <pc:docMk/>
            <pc:sldMk cId="3930017395" sldId="260"/>
            <ac:spMk id="2" creationId="{67F6B9DA-EE18-F837-2519-6BF83DBC11A7}"/>
          </ac:spMkLst>
        </pc:spChg>
        <pc:spChg chg="mod">
          <ac:chgData name="Nedret Nikolaev Metodiev (2317961)" userId="S::2317961@student.uwtsd.ac.uk::c41c5e18-c64e-4a14-acbc-e24d7c535d7f" providerId="AD" clId="Web-{1D92E16F-9BED-4C46-FAFD-CC79827684AF}" dt="2026-03-24T09:24:33.558" v="45"/>
          <ac:spMkLst>
            <pc:docMk/>
            <pc:sldMk cId="3930017395" sldId="260"/>
            <ac:spMk id="3" creationId="{4B2EDD49-A281-EC59-F71F-EE894434893D}"/>
          </ac:spMkLst>
        </pc:spChg>
        <pc:spChg chg="add">
          <ac:chgData name="Nedret Nikolaev Metodiev (2317961)" userId="S::2317961@student.uwtsd.ac.uk::c41c5e18-c64e-4a14-acbc-e24d7c535d7f" providerId="AD" clId="Web-{1D92E16F-9BED-4C46-FAFD-CC79827684AF}" dt="2026-03-24T09:24:33.558" v="45"/>
          <ac:spMkLst>
            <pc:docMk/>
            <pc:sldMk cId="3930017395" sldId="260"/>
            <ac:spMk id="8" creationId="{777A147A-9ED8-46B4-8660-1B3C2AA880B5}"/>
          </ac:spMkLst>
        </pc:spChg>
        <pc:spChg chg="add">
          <ac:chgData name="Nedret Nikolaev Metodiev (2317961)" userId="S::2317961@student.uwtsd.ac.uk::c41c5e18-c64e-4a14-acbc-e24d7c535d7f" providerId="AD" clId="Web-{1D92E16F-9BED-4C46-FAFD-CC79827684AF}" dt="2026-03-24T09:24:33.558" v="45"/>
          <ac:spMkLst>
            <pc:docMk/>
            <pc:sldMk cId="3930017395" sldId="260"/>
            <ac:spMk id="10" creationId="{5D6C15A0-C087-4593-8414-2B4EC1CDC3DE}"/>
          </ac:spMkLst>
        </pc:spChg>
      </pc:sldChg>
      <pc:sldChg chg="addSp modSp new mod setBg">
        <pc:chgData name="Nedret Nikolaev Metodiev (2317961)" userId="S::2317961@student.uwtsd.ac.uk::c41c5e18-c64e-4a14-acbc-e24d7c535d7f" providerId="AD" clId="Web-{1D92E16F-9BED-4C46-FAFD-CC79827684AF}" dt="2026-03-24T09:33:05.008" v="61" actId="20577"/>
        <pc:sldMkLst>
          <pc:docMk/>
          <pc:sldMk cId="3029199736" sldId="261"/>
        </pc:sldMkLst>
        <pc:spChg chg="mod">
          <ac:chgData name="Nedret Nikolaev Metodiev (2317961)" userId="S::2317961@student.uwtsd.ac.uk::c41c5e18-c64e-4a14-acbc-e24d7c535d7f" providerId="AD" clId="Web-{1D92E16F-9BED-4C46-FAFD-CC79827684AF}" dt="2026-03-24T09:27:18.025" v="55"/>
          <ac:spMkLst>
            <pc:docMk/>
            <pc:sldMk cId="3029199736" sldId="261"/>
            <ac:spMk id="2" creationId="{8D0CFDE0-2DC0-145D-2CD1-067DBDF19EAA}"/>
          </ac:spMkLst>
        </pc:spChg>
        <pc:spChg chg="mod">
          <ac:chgData name="Nedret Nikolaev Metodiev (2317961)" userId="S::2317961@student.uwtsd.ac.uk::c41c5e18-c64e-4a14-acbc-e24d7c535d7f" providerId="AD" clId="Web-{1D92E16F-9BED-4C46-FAFD-CC79827684AF}" dt="2026-03-24T09:33:05.008" v="61" actId="20577"/>
          <ac:spMkLst>
            <pc:docMk/>
            <pc:sldMk cId="3029199736" sldId="261"/>
            <ac:spMk id="3" creationId="{1B8202E6-ADE3-4C12-B4EB-09C4D858EEBC}"/>
          </ac:spMkLst>
        </pc:spChg>
        <pc:spChg chg="add mod">
          <ac:chgData name="Nedret Nikolaev Metodiev (2317961)" userId="S::2317961@student.uwtsd.ac.uk::c41c5e18-c64e-4a14-acbc-e24d7c535d7f" providerId="AD" clId="Web-{1D92E16F-9BED-4C46-FAFD-CC79827684AF}" dt="2026-03-24T09:27:50.042" v="60" actId="20577"/>
          <ac:spMkLst>
            <pc:docMk/>
            <pc:sldMk cId="3029199736" sldId="261"/>
            <ac:spMk id="5" creationId="{0BE5F09A-ECE8-7A14-2244-A98EAA59B593}"/>
          </ac:spMkLst>
        </pc:spChg>
        <pc:spChg chg="add">
          <ac:chgData name="Nedret Nikolaev Metodiev (2317961)" userId="S::2317961@student.uwtsd.ac.uk::c41c5e18-c64e-4a14-acbc-e24d7c535d7f" providerId="AD" clId="Web-{1D92E16F-9BED-4C46-FAFD-CC79827684AF}" dt="2026-03-24T09:27:18.025" v="55"/>
          <ac:spMkLst>
            <pc:docMk/>
            <pc:sldMk cId="3029199736" sldId="261"/>
            <ac:spMk id="9" creationId="{45D37F4E-DDB4-456B-97E0-9937730A039F}"/>
          </ac:spMkLst>
        </pc:spChg>
        <pc:spChg chg="add">
          <ac:chgData name="Nedret Nikolaev Metodiev (2317961)" userId="S::2317961@student.uwtsd.ac.uk::c41c5e18-c64e-4a14-acbc-e24d7c535d7f" providerId="AD" clId="Web-{1D92E16F-9BED-4C46-FAFD-CC79827684AF}" dt="2026-03-24T09:27:18.025" v="55"/>
          <ac:spMkLst>
            <pc:docMk/>
            <pc:sldMk cId="3029199736" sldId="261"/>
            <ac:spMk id="11" creationId="{B2DD41CD-8F47-4F56-AD12-4E2FF7696987}"/>
          </ac:spMkLst>
        </pc:spChg>
        <pc:picChg chg="add mod">
          <ac:chgData name="Nedret Nikolaev Metodiev (2317961)" userId="S::2317961@student.uwtsd.ac.uk::c41c5e18-c64e-4a14-acbc-e24d7c535d7f" providerId="AD" clId="Web-{1D92E16F-9BED-4C46-FAFD-CC79827684AF}" dt="2026-03-24T09:27:18.025" v="55"/>
          <ac:picMkLst>
            <pc:docMk/>
            <pc:sldMk cId="3029199736" sldId="261"/>
            <ac:picMk id="4" creationId="{CA766D8F-E1E1-D7B6-8BE1-707974A51317}"/>
          </ac:picMkLst>
        </pc:picChg>
      </pc:sldChg>
      <pc:sldChg chg="addSp delSp modSp new mod setBg">
        <pc:chgData name="Nedret Nikolaev Metodiev (2317961)" userId="S::2317961@student.uwtsd.ac.uk::c41c5e18-c64e-4a14-acbc-e24d7c535d7f" providerId="AD" clId="Web-{1D92E16F-9BED-4C46-FAFD-CC79827684AF}" dt="2026-03-24T12:00:58.555" v="82" actId="20577"/>
        <pc:sldMkLst>
          <pc:docMk/>
          <pc:sldMk cId="2048756961" sldId="262"/>
        </pc:sldMkLst>
        <pc:spChg chg="mod">
          <ac:chgData name="Nedret Nikolaev Metodiev (2317961)" userId="S::2317961@student.uwtsd.ac.uk::c41c5e18-c64e-4a14-acbc-e24d7c535d7f" providerId="AD" clId="Web-{1D92E16F-9BED-4C46-FAFD-CC79827684AF}" dt="2026-03-24T12:00:58.555" v="82" actId="20577"/>
          <ac:spMkLst>
            <pc:docMk/>
            <pc:sldMk cId="2048756961" sldId="262"/>
            <ac:spMk id="2" creationId="{41E78AED-27FB-5EF3-25BC-51EE2F8C2DEE}"/>
          </ac:spMkLst>
        </pc:spChg>
        <pc:spChg chg="mod">
          <ac:chgData name="Nedret Nikolaev Metodiev (2317961)" userId="S::2317961@student.uwtsd.ac.uk::c41c5e18-c64e-4a14-acbc-e24d7c535d7f" providerId="AD" clId="Web-{1D92E16F-9BED-4C46-FAFD-CC79827684AF}" dt="2026-03-24T09:34:56.276" v="69"/>
          <ac:spMkLst>
            <pc:docMk/>
            <pc:sldMk cId="2048756961" sldId="262"/>
            <ac:spMk id="3" creationId="{69C41E3A-D020-F71F-A854-C78D3DC9643F}"/>
          </ac:spMkLst>
        </pc:spChg>
        <pc:spChg chg="add del">
          <ac:chgData name="Nedret Nikolaev Metodiev (2317961)" userId="S::2317961@student.uwtsd.ac.uk::c41c5e18-c64e-4a14-acbc-e24d7c535d7f" providerId="AD" clId="Web-{1D92E16F-9BED-4C46-FAFD-CC79827684AF}" dt="2026-03-24T09:35:26.152" v="73"/>
          <ac:spMkLst>
            <pc:docMk/>
            <pc:sldMk cId="2048756961" sldId="262"/>
            <ac:spMk id="5" creationId="{EAEED635-740E-B879-8750-52226683EFE6}"/>
          </ac:spMkLst>
        </pc:spChg>
        <pc:spChg chg="add mod">
          <ac:chgData name="Nedret Nikolaev Metodiev (2317961)" userId="S::2317961@student.uwtsd.ac.uk::c41c5e18-c64e-4a14-acbc-e24d7c535d7f" providerId="AD" clId="Web-{1D92E16F-9BED-4C46-FAFD-CC79827684AF}" dt="2026-03-24T09:35:52.871" v="78" actId="20577"/>
          <ac:spMkLst>
            <pc:docMk/>
            <pc:sldMk cId="2048756961" sldId="262"/>
            <ac:spMk id="7" creationId="{5F8941D2-8C1A-BAF8-9F52-7C3F6AD5D2D9}"/>
          </ac:spMkLst>
        </pc:spChg>
        <pc:spChg chg="add">
          <ac:chgData name="Nedret Nikolaev Metodiev (2317961)" userId="S::2317961@student.uwtsd.ac.uk::c41c5e18-c64e-4a14-acbc-e24d7c535d7f" providerId="AD" clId="Web-{1D92E16F-9BED-4C46-FAFD-CC79827684AF}" dt="2026-03-24T09:34:56.276" v="69"/>
          <ac:spMkLst>
            <pc:docMk/>
            <pc:sldMk cId="2048756961" sldId="262"/>
            <ac:spMk id="9" creationId="{45D37F4E-DDB4-456B-97E0-9937730A039F}"/>
          </ac:spMkLst>
        </pc:spChg>
        <pc:spChg chg="add">
          <ac:chgData name="Nedret Nikolaev Metodiev (2317961)" userId="S::2317961@student.uwtsd.ac.uk::c41c5e18-c64e-4a14-acbc-e24d7c535d7f" providerId="AD" clId="Web-{1D92E16F-9BED-4C46-FAFD-CC79827684AF}" dt="2026-03-24T09:34:56.276" v="69"/>
          <ac:spMkLst>
            <pc:docMk/>
            <pc:sldMk cId="2048756961" sldId="262"/>
            <ac:spMk id="11" creationId="{B2DD41CD-8F47-4F56-AD12-4E2FF7696987}"/>
          </ac:spMkLst>
        </pc:spChg>
        <pc:picChg chg="add mod">
          <ac:chgData name="Nedret Nikolaev Metodiev (2317961)" userId="S::2317961@student.uwtsd.ac.uk::c41c5e18-c64e-4a14-acbc-e24d7c535d7f" providerId="AD" clId="Web-{1D92E16F-9BED-4C46-FAFD-CC79827684AF}" dt="2026-03-24T09:34:56.276" v="69"/>
          <ac:picMkLst>
            <pc:docMk/>
            <pc:sldMk cId="2048756961" sldId="262"/>
            <ac:picMk id="4" creationId="{5F2DEF1C-C852-A3EB-2043-242A6535CB21}"/>
          </ac:picMkLst>
        </pc:picChg>
        <pc:picChg chg="add del mod">
          <ac:chgData name="Nedret Nikolaev Metodiev (2317961)" userId="S::2317961@student.uwtsd.ac.uk::c41c5e18-c64e-4a14-acbc-e24d7c535d7f" providerId="AD" clId="Web-{1D92E16F-9BED-4C46-FAFD-CC79827684AF}" dt="2026-03-24T09:35:17.808" v="72"/>
          <ac:picMkLst>
            <pc:docMk/>
            <pc:sldMk cId="2048756961" sldId="262"/>
            <ac:picMk id="6" creationId="{71342213-0F43-C584-8B90-3406A64CE2FF}"/>
          </ac:picMkLst>
        </pc:picChg>
      </pc:sldChg>
      <pc:sldChg chg="addSp modSp new mod setBg">
        <pc:chgData name="Nedret Nikolaev Metodiev (2317961)" userId="S::2317961@student.uwtsd.ac.uk::c41c5e18-c64e-4a14-acbc-e24d7c535d7f" providerId="AD" clId="Web-{1D92E16F-9BED-4C46-FAFD-CC79827684AF}" dt="2026-03-24T12:02:37.497" v="90" actId="20577"/>
        <pc:sldMkLst>
          <pc:docMk/>
          <pc:sldMk cId="1943705361" sldId="263"/>
        </pc:sldMkLst>
        <pc:spChg chg="mod">
          <ac:chgData name="Nedret Nikolaev Metodiev (2317961)" userId="S::2317961@student.uwtsd.ac.uk::c41c5e18-c64e-4a14-acbc-e24d7c535d7f" providerId="AD" clId="Web-{1D92E16F-9BED-4C46-FAFD-CC79827684AF}" dt="2026-03-24T12:02:01.871" v="85"/>
          <ac:spMkLst>
            <pc:docMk/>
            <pc:sldMk cId="1943705361" sldId="263"/>
            <ac:spMk id="2" creationId="{E221A4E4-0DF1-1CCE-3F45-D99AEB5B2EB1}"/>
          </ac:spMkLst>
        </pc:spChg>
        <pc:spChg chg="mod">
          <ac:chgData name="Nedret Nikolaev Metodiev (2317961)" userId="S::2317961@student.uwtsd.ac.uk::c41c5e18-c64e-4a14-acbc-e24d7c535d7f" providerId="AD" clId="Web-{1D92E16F-9BED-4C46-FAFD-CC79827684AF}" dt="2026-03-24T12:02:01.871" v="85"/>
          <ac:spMkLst>
            <pc:docMk/>
            <pc:sldMk cId="1943705361" sldId="263"/>
            <ac:spMk id="3" creationId="{4E746CD4-FF35-02FA-F828-2C5F3378CDED}"/>
          </ac:spMkLst>
        </pc:spChg>
        <pc:spChg chg="add mod">
          <ac:chgData name="Nedret Nikolaev Metodiev (2317961)" userId="S::2317961@student.uwtsd.ac.uk::c41c5e18-c64e-4a14-acbc-e24d7c535d7f" providerId="AD" clId="Web-{1D92E16F-9BED-4C46-FAFD-CC79827684AF}" dt="2026-03-24T12:02:37.497" v="90" actId="20577"/>
          <ac:spMkLst>
            <pc:docMk/>
            <pc:sldMk cId="1943705361" sldId="263"/>
            <ac:spMk id="5" creationId="{2ABF1C7C-7DC9-DF13-506B-D1C454C84B7F}"/>
          </ac:spMkLst>
        </pc:spChg>
        <pc:spChg chg="add">
          <ac:chgData name="Nedret Nikolaev Metodiev (2317961)" userId="S::2317961@student.uwtsd.ac.uk::c41c5e18-c64e-4a14-acbc-e24d7c535d7f" providerId="AD" clId="Web-{1D92E16F-9BED-4C46-FAFD-CC79827684AF}" dt="2026-03-24T12:02:01.871" v="85"/>
          <ac:spMkLst>
            <pc:docMk/>
            <pc:sldMk cId="1943705361" sldId="263"/>
            <ac:spMk id="9" creationId="{F13C74B1-5B17-4795-BED0-7140497B445A}"/>
          </ac:spMkLst>
        </pc:spChg>
        <pc:spChg chg="add">
          <ac:chgData name="Nedret Nikolaev Metodiev (2317961)" userId="S::2317961@student.uwtsd.ac.uk::c41c5e18-c64e-4a14-acbc-e24d7c535d7f" providerId="AD" clId="Web-{1D92E16F-9BED-4C46-FAFD-CC79827684AF}" dt="2026-03-24T12:02:01.871" v="85"/>
          <ac:spMkLst>
            <pc:docMk/>
            <pc:sldMk cId="1943705361" sldId="263"/>
            <ac:spMk id="11" creationId="{D4974D33-8DC5-464E-8C6D-BE58F0669C17}"/>
          </ac:spMkLst>
        </pc:spChg>
        <pc:picChg chg="add mod">
          <ac:chgData name="Nedret Nikolaev Metodiev (2317961)" userId="S::2317961@student.uwtsd.ac.uk::c41c5e18-c64e-4a14-acbc-e24d7c535d7f" providerId="AD" clId="Web-{1D92E16F-9BED-4C46-FAFD-CC79827684AF}" dt="2026-03-24T12:02:01.871" v="85"/>
          <ac:picMkLst>
            <pc:docMk/>
            <pc:sldMk cId="1943705361" sldId="263"/>
            <ac:picMk id="4" creationId="{9A79C7C9-4893-058D-E026-BB380C923DF9}"/>
          </ac:picMkLst>
        </pc:picChg>
      </pc:sldChg>
      <pc:sldChg chg="addSp delSp modSp new mod setBg">
        <pc:chgData name="Nedret Nikolaev Metodiev (2317961)" userId="S::2317961@student.uwtsd.ac.uk::c41c5e18-c64e-4a14-acbc-e24d7c535d7f" providerId="AD" clId="Web-{1D92E16F-9BED-4C46-FAFD-CC79827684AF}" dt="2026-03-24T12:04:42.954" v="107" actId="20577"/>
        <pc:sldMkLst>
          <pc:docMk/>
          <pc:sldMk cId="2778814689" sldId="264"/>
        </pc:sldMkLst>
        <pc:spChg chg="mod">
          <ac:chgData name="Nedret Nikolaev Metodiev (2317961)" userId="S::2317961@student.uwtsd.ac.uk::c41c5e18-c64e-4a14-acbc-e24d7c535d7f" providerId="AD" clId="Web-{1D92E16F-9BED-4C46-FAFD-CC79827684AF}" dt="2026-03-24T12:03:58.250" v="100"/>
          <ac:spMkLst>
            <pc:docMk/>
            <pc:sldMk cId="2778814689" sldId="264"/>
            <ac:spMk id="2" creationId="{FF87EBFF-74FD-9D4C-9BF4-35C17758BDF6}"/>
          </ac:spMkLst>
        </pc:spChg>
        <pc:spChg chg="mod ord">
          <ac:chgData name="Nedret Nikolaev Metodiev (2317961)" userId="S::2317961@student.uwtsd.ac.uk::c41c5e18-c64e-4a14-acbc-e24d7c535d7f" providerId="AD" clId="Web-{1D92E16F-9BED-4C46-FAFD-CC79827684AF}" dt="2026-03-24T12:03:58.250" v="100"/>
          <ac:spMkLst>
            <pc:docMk/>
            <pc:sldMk cId="2778814689" sldId="264"/>
            <ac:spMk id="3" creationId="{20C24179-81E1-52C8-8563-5CA181DE7217}"/>
          </ac:spMkLst>
        </pc:spChg>
        <pc:spChg chg="add mod">
          <ac:chgData name="Nedret Nikolaev Metodiev (2317961)" userId="S::2317961@student.uwtsd.ac.uk::c41c5e18-c64e-4a14-acbc-e24d7c535d7f" providerId="AD" clId="Web-{1D92E16F-9BED-4C46-FAFD-CC79827684AF}" dt="2026-03-24T12:04:42.954" v="107" actId="20577"/>
          <ac:spMkLst>
            <pc:docMk/>
            <pc:sldMk cId="2778814689" sldId="264"/>
            <ac:spMk id="5" creationId="{3C1115F6-1416-5A94-3850-5ABB6EB809CA}"/>
          </ac:spMkLst>
        </pc:spChg>
        <pc:spChg chg="add del">
          <ac:chgData name="Nedret Nikolaev Metodiev (2317961)" userId="S::2317961@student.uwtsd.ac.uk::c41c5e18-c64e-4a14-acbc-e24d7c535d7f" providerId="AD" clId="Web-{1D92E16F-9BED-4C46-FAFD-CC79827684AF}" dt="2026-03-24T12:03:58.234" v="99"/>
          <ac:spMkLst>
            <pc:docMk/>
            <pc:sldMk cId="2778814689" sldId="264"/>
            <ac:spMk id="9" creationId="{45D37F4E-DDB4-456B-97E0-9937730A039F}"/>
          </ac:spMkLst>
        </pc:spChg>
        <pc:spChg chg="add del">
          <ac:chgData name="Nedret Nikolaev Metodiev (2317961)" userId="S::2317961@student.uwtsd.ac.uk::c41c5e18-c64e-4a14-acbc-e24d7c535d7f" providerId="AD" clId="Web-{1D92E16F-9BED-4C46-FAFD-CC79827684AF}" dt="2026-03-24T12:03:58.234" v="99"/>
          <ac:spMkLst>
            <pc:docMk/>
            <pc:sldMk cId="2778814689" sldId="264"/>
            <ac:spMk id="11" creationId="{B2DD41CD-8F47-4F56-AD12-4E2FF7696987}"/>
          </ac:spMkLst>
        </pc:spChg>
        <pc:spChg chg="add">
          <ac:chgData name="Nedret Nikolaev Metodiev (2317961)" userId="S::2317961@student.uwtsd.ac.uk::c41c5e18-c64e-4a14-acbc-e24d7c535d7f" providerId="AD" clId="Web-{1D92E16F-9BED-4C46-FAFD-CC79827684AF}" dt="2026-03-24T12:03:58.250" v="100"/>
          <ac:spMkLst>
            <pc:docMk/>
            <pc:sldMk cId="2778814689" sldId="264"/>
            <ac:spMk id="13" creationId="{2C61293E-6EBE-43EF-A52C-9BEBFD7679D4}"/>
          </ac:spMkLst>
        </pc:spChg>
        <pc:spChg chg="add">
          <ac:chgData name="Nedret Nikolaev Metodiev (2317961)" userId="S::2317961@student.uwtsd.ac.uk::c41c5e18-c64e-4a14-acbc-e24d7c535d7f" providerId="AD" clId="Web-{1D92E16F-9BED-4C46-FAFD-CC79827684AF}" dt="2026-03-24T12:03:58.250" v="100"/>
          <ac:spMkLst>
            <pc:docMk/>
            <pc:sldMk cId="2778814689" sldId="264"/>
            <ac:spMk id="14" creationId="{3FCFB1DE-0B7E-48CC-BA90-B2AB0889F9D6}"/>
          </ac:spMkLst>
        </pc:spChg>
        <pc:picChg chg="add mod">
          <ac:chgData name="Nedret Nikolaev Metodiev (2317961)" userId="S::2317961@student.uwtsd.ac.uk::c41c5e18-c64e-4a14-acbc-e24d7c535d7f" providerId="AD" clId="Web-{1D92E16F-9BED-4C46-FAFD-CC79827684AF}" dt="2026-03-24T12:03:58.250" v="100"/>
          <ac:picMkLst>
            <pc:docMk/>
            <pc:sldMk cId="2778814689" sldId="264"/>
            <ac:picMk id="4" creationId="{2FF2A056-A517-7DC6-B0C3-7FEEB0F34B64}"/>
          </ac:picMkLst>
        </pc:picChg>
      </pc:sldChg>
      <pc:sldChg chg="addSp modSp new mod setBg">
        <pc:chgData name="Nedret Nikolaev Metodiev (2317961)" userId="S::2317961@student.uwtsd.ac.uk::c41c5e18-c64e-4a14-acbc-e24d7c535d7f" providerId="AD" clId="Web-{1D92E16F-9BED-4C46-FAFD-CC79827684AF}" dt="2026-03-24T12:06:22.816" v="115"/>
        <pc:sldMkLst>
          <pc:docMk/>
          <pc:sldMk cId="3739431911" sldId="265"/>
        </pc:sldMkLst>
        <pc:spChg chg="mod">
          <ac:chgData name="Nedret Nikolaev Metodiev (2317961)" userId="S::2317961@student.uwtsd.ac.uk::c41c5e18-c64e-4a14-acbc-e24d7c535d7f" providerId="AD" clId="Web-{1D92E16F-9BED-4C46-FAFD-CC79827684AF}" dt="2026-03-24T12:06:22.816" v="115"/>
          <ac:spMkLst>
            <pc:docMk/>
            <pc:sldMk cId="3739431911" sldId="265"/>
            <ac:spMk id="2" creationId="{8013FA15-0914-2CDA-8A69-6853A1465529}"/>
          </ac:spMkLst>
        </pc:spChg>
        <pc:spChg chg="mod">
          <ac:chgData name="Nedret Nikolaev Metodiev (2317961)" userId="S::2317961@student.uwtsd.ac.uk::c41c5e18-c64e-4a14-acbc-e24d7c535d7f" providerId="AD" clId="Web-{1D92E16F-9BED-4C46-FAFD-CC79827684AF}" dt="2026-03-24T12:06:22.816" v="115"/>
          <ac:spMkLst>
            <pc:docMk/>
            <pc:sldMk cId="3739431911" sldId="265"/>
            <ac:spMk id="3" creationId="{87AACD6C-2776-EDD0-CC35-757BD7169E20}"/>
          </ac:spMkLst>
        </pc:spChg>
        <pc:spChg chg="add">
          <ac:chgData name="Nedret Nikolaev Metodiev (2317961)" userId="S::2317961@student.uwtsd.ac.uk::c41c5e18-c64e-4a14-acbc-e24d7c535d7f" providerId="AD" clId="Web-{1D92E16F-9BED-4C46-FAFD-CC79827684AF}" dt="2026-03-24T12:06:22.816" v="115"/>
          <ac:spMkLst>
            <pc:docMk/>
            <pc:sldMk cId="3739431911" sldId="265"/>
            <ac:spMk id="9" creationId="{C0763A76-9F1C-4FC5-82B7-DD475DA461B2}"/>
          </ac:spMkLst>
        </pc:spChg>
        <pc:spChg chg="add">
          <ac:chgData name="Nedret Nikolaev Metodiev (2317961)" userId="S::2317961@student.uwtsd.ac.uk::c41c5e18-c64e-4a14-acbc-e24d7c535d7f" providerId="AD" clId="Web-{1D92E16F-9BED-4C46-FAFD-CC79827684AF}" dt="2026-03-24T12:06:22.816" v="115"/>
          <ac:spMkLst>
            <pc:docMk/>
            <pc:sldMk cId="3739431911" sldId="265"/>
            <ac:spMk id="11" creationId="{E81BF4F6-F2CF-4984-9D14-D6966D92F99F}"/>
          </ac:spMkLst>
        </pc:spChg>
        <pc:picChg chg="add">
          <ac:chgData name="Nedret Nikolaev Metodiev (2317961)" userId="S::2317961@student.uwtsd.ac.uk::c41c5e18-c64e-4a14-acbc-e24d7c535d7f" providerId="AD" clId="Web-{1D92E16F-9BED-4C46-FAFD-CC79827684AF}" dt="2026-03-24T12:06:22.816" v="115"/>
          <ac:picMkLst>
            <pc:docMk/>
            <pc:sldMk cId="3739431911" sldId="265"/>
            <ac:picMk id="5" creationId="{E2CC02E0-BC99-C8D2-5DEA-F6646FBDE1BD}"/>
          </ac:picMkLst>
        </pc:picChg>
      </pc:sldChg>
      <pc:sldChg chg="addSp modSp new mod setBg">
        <pc:chgData name="Nedret Nikolaev Metodiev (2317961)" userId="S::2317961@student.uwtsd.ac.uk::c41c5e18-c64e-4a14-acbc-e24d7c535d7f" providerId="AD" clId="Web-{1D92E16F-9BED-4C46-FAFD-CC79827684AF}" dt="2026-03-24T12:07:20.599" v="119"/>
        <pc:sldMkLst>
          <pc:docMk/>
          <pc:sldMk cId="1762658872" sldId="266"/>
        </pc:sldMkLst>
        <pc:spChg chg="mod">
          <ac:chgData name="Nedret Nikolaev Metodiev (2317961)" userId="S::2317961@student.uwtsd.ac.uk::c41c5e18-c64e-4a14-acbc-e24d7c535d7f" providerId="AD" clId="Web-{1D92E16F-9BED-4C46-FAFD-CC79827684AF}" dt="2026-03-24T12:07:20.599" v="119"/>
          <ac:spMkLst>
            <pc:docMk/>
            <pc:sldMk cId="1762658872" sldId="266"/>
            <ac:spMk id="2" creationId="{E53BC2BA-D7EB-6FB7-F30C-A6850036EAD6}"/>
          </ac:spMkLst>
        </pc:spChg>
        <pc:spChg chg="mod">
          <ac:chgData name="Nedret Nikolaev Metodiev (2317961)" userId="S::2317961@student.uwtsd.ac.uk::c41c5e18-c64e-4a14-acbc-e24d7c535d7f" providerId="AD" clId="Web-{1D92E16F-9BED-4C46-FAFD-CC79827684AF}" dt="2026-03-24T12:07:20.599" v="119"/>
          <ac:spMkLst>
            <pc:docMk/>
            <pc:sldMk cId="1762658872" sldId="266"/>
            <ac:spMk id="3" creationId="{A2519CB0-F1C0-B678-D35B-34CF17902BE3}"/>
          </ac:spMkLst>
        </pc:spChg>
        <pc:spChg chg="add">
          <ac:chgData name="Nedret Nikolaev Metodiev (2317961)" userId="S::2317961@student.uwtsd.ac.uk::c41c5e18-c64e-4a14-acbc-e24d7c535d7f" providerId="AD" clId="Web-{1D92E16F-9BED-4C46-FAFD-CC79827684AF}" dt="2026-03-24T12:07:20.599" v="119"/>
          <ac:spMkLst>
            <pc:docMk/>
            <pc:sldMk cId="1762658872" sldId="266"/>
            <ac:spMk id="9" creationId="{C0763A76-9F1C-4FC5-82B7-DD475DA461B2}"/>
          </ac:spMkLst>
        </pc:spChg>
        <pc:spChg chg="add">
          <ac:chgData name="Nedret Nikolaev Metodiev (2317961)" userId="S::2317961@student.uwtsd.ac.uk::c41c5e18-c64e-4a14-acbc-e24d7c535d7f" providerId="AD" clId="Web-{1D92E16F-9BED-4C46-FAFD-CC79827684AF}" dt="2026-03-24T12:07:20.599" v="119"/>
          <ac:spMkLst>
            <pc:docMk/>
            <pc:sldMk cId="1762658872" sldId="266"/>
            <ac:spMk id="11" creationId="{E81BF4F6-F2CF-4984-9D14-D6966D92F99F}"/>
          </ac:spMkLst>
        </pc:spChg>
        <pc:picChg chg="add">
          <ac:chgData name="Nedret Nikolaev Metodiev (2317961)" userId="S::2317961@student.uwtsd.ac.uk::c41c5e18-c64e-4a14-acbc-e24d7c535d7f" providerId="AD" clId="Web-{1D92E16F-9BED-4C46-FAFD-CC79827684AF}" dt="2026-03-24T12:07:20.599" v="119"/>
          <ac:picMkLst>
            <pc:docMk/>
            <pc:sldMk cId="1762658872" sldId="266"/>
            <ac:picMk id="5" creationId="{EA77036D-D2C1-CB90-5019-3732530AD9E1}"/>
          </ac:picMkLst>
        </pc:picChg>
      </pc:sldChg>
      <pc:sldChg chg="modSp new">
        <pc:chgData name="Nedret Nikolaev Metodiev (2317961)" userId="S::2317961@student.uwtsd.ac.uk::c41c5e18-c64e-4a14-acbc-e24d7c535d7f" providerId="AD" clId="Web-{1D92E16F-9BED-4C46-FAFD-CC79827684AF}" dt="2026-03-24T12:10:52.999" v="140" actId="20577"/>
        <pc:sldMkLst>
          <pc:docMk/>
          <pc:sldMk cId="2096589182" sldId="267"/>
        </pc:sldMkLst>
        <pc:spChg chg="mod">
          <ac:chgData name="Nedret Nikolaev Metodiev (2317961)" userId="S::2317961@student.uwtsd.ac.uk::c41c5e18-c64e-4a14-acbc-e24d7c535d7f" providerId="AD" clId="Web-{1D92E16F-9BED-4C46-FAFD-CC79827684AF}" dt="2026-03-24T12:07:49.475" v="124" actId="20577"/>
          <ac:spMkLst>
            <pc:docMk/>
            <pc:sldMk cId="2096589182" sldId="267"/>
            <ac:spMk id="2" creationId="{C674234B-8458-AC6D-BB16-1564BA49C1F5}"/>
          </ac:spMkLst>
        </pc:spChg>
        <pc:spChg chg="mod">
          <ac:chgData name="Nedret Nikolaev Metodiev (2317961)" userId="S::2317961@student.uwtsd.ac.uk::c41c5e18-c64e-4a14-acbc-e24d7c535d7f" providerId="AD" clId="Web-{1D92E16F-9BED-4C46-FAFD-CC79827684AF}" dt="2026-03-24T12:10:52.999" v="140" actId="20577"/>
          <ac:spMkLst>
            <pc:docMk/>
            <pc:sldMk cId="2096589182" sldId="267"/>
            <ac:spMk id="3" creationId="{96166A99-E026-28F7-BE38-8A709EFAFBF9}"/>
          </ac:spMkLst>
        </pc:spChg>
      </pc:sldChg>
      <pc:sldChg chg="addSp delSp modSp new mod setBg setClrOvrMap">
        <pc:chgData name="Nedret Nikolaev Metodiev (2317961)" userId="S::2317961@student.uwtsd.ac.uk::c41c5e18-c64e-4a14-acbc-e24d7c535d7f" providerId="AD" clId="Web-{1D92E16F-9BED-4C46-FAFD-CC79827684AF}" dt="2026-03-24T12:18:04.257" v="174"/>
        <pc:sldMkLst>
          <pc:docMk/>
          <pc:sldMk cId="1725926733" sldId="268"/>
        </pc:sldMkLst>
        <pc:spChg chg="mod">
          <ac:chgData name="Nedret Nikolaev Metodiev (2317961)" userId="S::2317961@student.uwtsd.ac.uk::c41c5e18-c64e-4a14-acbc-e24d7c535d7f" providerId="AD" clId="Web-{1D92E16F-9BED-4C46-FAFD-CC79827684AF}" dt="2026-03-24T12:18:04.257" v="174"/>
          <ac:spMkLst>
            <pc:docMk/>
            <pc:sldMk cId="1725926733" sldId="268"/>
            <ac:spMk id="2" creationId="{0EDA9BE6-8C3F-43FA-30C4-FB57A55151D7}"/>
          </ac:spMkLst>
        </pc:spChg>
        <pc:spChg chg="del mod">
          <ac:chgData name="Nedret Nikolaev Metodiev (2317961)" userId="S::2317961@student.uwtsd.ac.uk::c41c5e18-c64e-4a14-acbc-e24d7c535d7f" providerId="AD" clId="Web-{1D92E16F-9BED-4C46-FAFD-CC79827684AF}" dt="2026-03-24T12:17:47.866" v="168"/>
          <ac:spMkLst>
            <pc:docMk/>
            <pc:sldMk cId="1725926733" sldId="268"/>
            <ac:spMk id="3" creationId="{33ADDCA0-9BDB-472E-9E8C-9721B83FD864}"/>
          </ac:spMkLst>
        </pc:spChg>
        <pc:spChg chg="add del mod">
          <ac:chgData name="Nedret Nikolaev Metodiev (2317961)" userId="S::2317961@student.uwtsd.ac.uk::c41c5e18-c64e-4a14-acbc-e24d7c535d7f" providerId="AD" clId="Web-{1D92E16F-9BED-4C46-FAFD-CC79827684AF}" dt="2026-03-24T12:18:00.538" v="173"/>
          <ac:spMkLst>
            <pc:docMk/>
            <pc:sldMk cId="1725926733" sldId="268"/>
            <ac:spMk id="5" creationId="{494DE6DB-527D-AB87-A723-8132C49FF513}"/>
          </ac:spMkLst>
        </pc:spChg>
        <pc:spChg chg="add">
          <ac:chgData name="Nedret Nikolaev Metodiev (2317961)" userId="S::2317961@student.uwtsd.ac.uk::c41c5e18-c64e-4a14-acbc-e24d7c535d7f" providerId="AD" clId="Web-{1D92E16F-9BED-4C46-FAFD-CC79827684AF}" dt="2026-03-24T12:18:04.257" v="174"/>
          <ac:spMkLst>
            <pc:docMk/>
            <pc:sldMk cId="1725926733" sldId="268"/>
            <ac:spMk id="7" creationId="{66B332A4-D438-4773-A77F-5ED49A448D9D}"/>
          </ac:spMkLst>
        </pc:spChg>
        <pc:spChg chg="add">
          <ac:chgData name="Nedret Nikolaev Metodiev (2317961)" userId="S::2317961@student.uwtsd.ac.uk::c41c5e18-c64e-4a14-acbc-e24d7c535d7f" providerId="AD" clId="Web-{1D92E16F-9BED-4C46-FAFD-CC79827684AF}" dt="2026-03-24T12:18:04.257" v="174"/>
          <ac:spMkLst>
            <pc:docMk/>
            <pc:sldMk cId="1725926733" sldId="268"/>
            <ac:spMk id="9" creationId="{DF9AD32D-FF05-44F4-BD4D-9CEE89B71EB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24/03/2026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24/03/2026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vecteezy.com/vector-art/38107888-emotional-intelligence-ei-or-emotional-quotient-eq-framework-diagram-chart-infographic-banner-with-icon-vector-has-empathy-motivation-social-skills-self-regulation-and-self-awareness-emotion?utm_source=copilot.com"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xecutiveglobalcoaching.com/cultural-intel?utm_source=copilot.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britannica.com/biography/Sundar-Pichai?utm_source=copilot.com"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bizjournals.com/southflorida/news/2026/03/17/howard-schultz-buys-surf-club-four-seasons-condo.html?utm_source=copilot.com"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nginestories.com/history/the-history-of-toyota-from-humble-beginnings-to-global-giant-2/?utm_source=copilot.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techcrunch.com/2025/05/28/netflix-co-founder-reed-hastings-joins-anthropics-board/?utm_source=copilot.com"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hyperlink" Target="https://www.google.com" TargetMode="External"/><Relationship Id="rId1" Type="http://schemas.openxmlformats.org/officeDocument/2006/relationships/slideLayout" Target="../slideLayouts/slideLayout2.xml"/><Relationship Id="rId5" Type="http://schemas.openxmlformats.org/officeDocument/2006/relationships/hyperlink" Target="https://www.toyota-global.com" TargetMode="External"/><Relationship Id="rId4" Type="http://schemas.openxmlformats.org/officeDocument/2006/relationships/hyperlink" Target="https://www.starbucks.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005C616-6139-47B3-BF77-59176F3C8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a:extLst>
              <a:ext uri="{FF2B5EF4-FFF2-40B4-BE49-F238E27FC236}">
                <a16:creationId xmlns:a16="http://schemas.microsoft.com/office/drawing/2014/main" id="{49882614-11C4-4368-9534-6EBAC3488C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5400000">
            <a:off x="2684274" y="-4610867"/>
            <a:ext cx="7223503" cy="16095236"/>
          </a:xfrm>
          <a:prstGeom prst="rect">
            <a:avLst/>
          </a:prstGeom>
        </p:spPr>
      </p:pic>
      <p:sp>
        <p:nvSpPr>
          <p:cNvPr id="2" name="Title 1"/>
          <p:cNvSpPr>
            <a:spLocks noGrp="1"/>
          </p:cNvSpPr>
          <p:nvPr>
            <p:ph type="ctrTitle"/>
          </p:nvPr>
        </p:nvSpPr>
        <p:spPr>
          <a:xfrm>
            <a:off x="384048" y="3789400"/>
            <a:ext cx="5807575" cy="2264392"/>
          </a:xfrm>
        </p:spPr>
        <p:txBody>
          <a:bodyPr vert="horz" lIns="91440" tIns="45720" rIns="91440" bIns="45720" rtlCol="0" anchor="ctr">
            <a:normAutofit/>
          </a:bodyPr>
          <a:lstStyle/>
          <a:p>
            <a:r>
              <a:rPr lang="en-US" sz="3900" kern="1200">
                <a:latin typeface="+mj-lt"/>
                <a:ea typeface="+mj-ea"/>
                <a:cs typeface="+mj-cs"/>
              </a:rPr>
              <a:t>Leadership and Management Theory and Practice </a:t>
            </a:r>
            <a:br>
              <a:rPr lang="en-US" sz="3900" kern="1200" dirty="0"/>
            </a:br>
            <a:r>
              <a:rPr lang="en-US" sz="3900" kern="1200">
                <a:latin typeface="+mj-lt"/>
                <a:ea typeface="+mj-ea"/>
                <a:cs typeface="+mj-cs"/>
              </a:rPr>
              <a:t>LCBB6022 </a:t>
            </a:r>
            <a:endParaRPr lang="en-US">
              <a:ea typeface="+mj-ea"/>
              <a:cs typeface="+mj-cs"/>
            </a:endParaRPr>
          </a:p>
        </p:txBody>
      </p:sp>
      <p:pic>
        <p:nvPicPr>
          <p:cNvPr id="4" name="Picture 3" descr="A black text on a white background&#10;&#10;AI-generated content may be incorrect.">
            <a:extLst>
              <a:ext uri="{FF2B5EF4-FFF2-40B4-BE49-F238E27FC236}">
                <a16:creationId xmlns:a16="http://schemas.microsoft.com/office/drawing/2014/main" id="{B458F5C7-698E-B67D-FFC1-5D5C903AED16}"/>
              </a:ext>
            </a:extLst>
          </p:cNvPr>
          <p:cNvPicPr>
            <a:picLocks noChangeAspect="1"/>
          </p:cNvPicPr>
          <p:nvPr/>
        </p:nvPicPr>
        <p:blipFill>
          <a:blip r:embed="rId3"/>
          <a:stretch>
            <a:fillRect/>
          </a:stretch>
        </p:blipFill>
        <p:spPr>
          <a:xfrm>
            <a:off x="0" y="-2"/>
            <a:ext cx="12192000" cy="3474720"/>
          </a:xfrm>
          <a:prstGeom prst="rect">
            <a:avLst/>
          </a:prstGeom>
        </p:spPr>
      </p:pic>
      <p:sp>
        <p:nvSpPr>
          <p:cNvPr id="13" name="Rectangle 12">
            <a:extLst>
              <a:ext uri="{FF2B5EF4-FFF2-40B4-BE49-F238E27FC236}">
                <a16:creationId xmlns:a16="http://schemas.microsoft.com/office/drawing/2014/main" id="{93C59B8F-AEFF-4D3A-BA0E-3C43111987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96424" y="3789399"/>
            <a:ext cx="5418208" cy="2382802"/>
          </a:xfrm>
        </p:spPr>
        <p:txBody>
          <a:bodyPr vert="horz" lIns="91440" tIns="45720" rIns="91440" bIns="45720" rtlCol="0" anchor="ctr">
            <a:normAutofit/>
          </a:bodyPr>
          <a:lstStyle/>
          <a:p>
            <a:pPr marL="285750" indent="-228600" algn="l">
              <a:buFont typeface="Arial" panose="020B0604020202020204" pitchFamily="34" charset="0"/>
              <a:buChar char="•"/>
            </a:pPr>
            <a:r>
              <a:rPr lang="en-US" sz="1800" b="1"/>
              <a:t>Student name &amp; ID : Nedret Metodiev 2317961</a:t>
            </a:r>
            <a:endParaRPr lang="en-US" sz="1800"/>
          </a:p>
          <a:p>
            <a:pPr marL="285750" indent="-228600" algn="l">
              <a:buFont typeface="Arial" panose="020B0604020202020204" pitchFamily="34" charset="0"/>
              <a:buChar char="•"/>
            </a:pPr>
            <a:r>
              <a:rPr lang="en-US" sz="1800" b="1"/>
              <a:t>Lecturer name:</a:t>
            </a:r>
            <a:r>
              <a:rPr lang="en-US" sz="1800"/>
              <a:t>Dr Faizu Edu </a:t>
            </a:r>
          </a:p>
          <a:p>
            <a:pPr marL="285750" indent="-228600" algn="l">
              <a:buFont typeface="Arial" panose="020B0604020202020204" pitchFamily="34" charset="0"/>
              <a:buChar char="•"/>
            </a:pPr>
            <a:r>
              <a:rPr lang="en-US" sz="1800" b="1"/>
              <a:t>Component 1: Practical - Individual Presentation </a:t>
            </a:r>
            <a:endParaRPr lang="en-US" sz="1800"/>
          </a:p>
          <a:p>
            <a:pPr marL="285750" indent="-228600" algn="l">
              <a:buFont typeface="Arial" panose="020B0604020202020204" pitchFamily="34" charset="0"/>
              <a:buChar char="•"/>
            </a:pPr>
            <a:r>
              <a:rPr lang="en-US" sz="1800" b="1"/>
              <a:t>Submission:24.03.2026</a:t>
            </a:r>
            <a:endParaRPr lang="en-US" sz="1800"/>
          </a:p>
        </p:txBody>
      </p:sp>
      <p:sp>
        <p:nvSpPr>
          <p:cNvPr id="15" name="Rectangle 14">
            <a:extLst>
              <a:ext uri="{FF2B5EF4-FFF2-40B4-BE49-F238E27FC236}">
                <a16:creationId xmlns:a16="http://schemas.microsoft.com/office/drawing/2014/main" id="{E042CD37-C859-44CD-853E-5A3427DDB9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B41E5-EC16-FCE5-4E65-83FCA95B8C4C}"/>
              </a:ext>
            </a:extLst>
          </p:cNvPr>
          <p:cNvSpPr>
            <a:spLocks noGrp="1"/>
          </p:cNvSpPr>
          <p:nvPr>
            <p:ph type="title"/>
          </p:nvPr>
        </p:nvSpPr>
        <p:spPr/>
        <p:txBody>
          <a:bodyPr/>
          <a:lstStyle/>
          <a:p>
            <a:r>
              <a:rPr lang="en-GB">
                <a:ea typeface="+mj-lt"/>
                <a:cs typeface="+mj-lt"/>
              </a:rPr>
              <a:t>1. Introduction</a:t>
            </a:r>
            <a:endParaRPr lang="en-US"/>
          </a:p>
        </p:txBody>
      </p:sp>
      <p:sp>
        <p:nvSpPr>
          <p:cNvPr id="3" name="Content Placeholder 2">
            <a:extLst>
              <a:ext uri="{FF2B5EF4-FFF2-40B4-BE49-F238E27FC236}">
                <a16:creationId xmlns:a16="http://schemas.microsoft.com/office/drawing/2014/main" id="{43748866-AD37-5678-7445-1E3197429D30}"/>
              </a:ext>
            </a:extLst>
          </p:cNvPr>
          <p:cNvSpPr>
            <a:spLocks noGrp="1"/>
          </p:cNvSpPr>
          <p:nvPr>
            <p:ph idx="1"/>
          </p:nvPr>
        </p:nvSpPr>
        <p:spPr/>
        <p:txBody>
          <a:bodyPr vert="horz" lIns="91440" tIns="45720" rIns="91440" bIns="45720" rtlCol="0" anchor="t">
            <a:normAutofit/>
          </a:bodyPr>
          <a:lstStyle/>
          <a:p>
            <a:r>
              <a:rPr lang="en-GB" dirty="0">
                <a:ea typeface="+mn-lt"/>
                <a:cs typeface="+mn-lt"/>
              </a:rPr>
              <a:t>Leaders today operate in environments defined by diversity, complexity, and constant change. Edith Heard’s reflection on empathy and multicultural awareness highlights a crucial truth: </a:t>
            </a:r>
            <a:r>
              <a:rPr lang="en-GB" b="1" dirty="0">
                <a:ea typeface="+mn-lt"/>
                <a:cs typeface="+mn-lt"/>
              </a:rPr>
              <a:t>effective leadership depends on understanding people as much as understanding strategy</a:t>
            </a:r>
            <a:r>
              <a:rPr lang="en-GB" dirty="0">
                <a:ea typeface="+mn-lt"/>
                <a:cs typeface="+mn-lt"/>
              </a:rPr>
              <a:t>.</a:t>
            </a:r>
            <a:endParaRPr lang="en-GB" dirty="0"/>
          </a:p>
          <a:p>
            <a:r>
              <a:rPr lang="en-GB">
                <a:ea typeface="+mn-lt"/>
                <a:cs typeface="+mn-lt"/>
              </a:rPr>
              <a:t>This presentation explores how </a:t>
            </a:r>
            <a:r>
              <a:rPr lang="en-GB" b="1">
                <a:ea typeface="+mn-lt"/>
                <a:cs typeface="+mn-lt"/>
              </a:rPr>
              <a:t>emotional intelligence (EI)</a:t>
            </a:r>
            <a:r>
              <a:rPr lang="en-GB">
                <a:ea typeface="+mn-lt"/>
                <a:cs typeface="+mn-lt"/>
              </a:rPr>
              <a:t> and </a:t>
            </a:r>
            <a:r>
              <a:rPr lang="en-GB" b="1">
                <a:ea typeface="+mn-lt"/>
                <a:cs typeface="+mn-lt"/>
              </a:rPr>
              <a:t>cultural intelligence (CQ)</a:t>
            </a:r>
            <a:r>
              <a:rPr lang="en-GB">
                <a:ea typeface="+mn-lt"/>
                <a:cs typeface="+mn-lt"/>
              </a:rPr>
              <a:t> shape leadership effectiveness, especially in global and collaborative settings.</a:t>
            </a:r>
            <a:endParaRPr lang="en-GB"/>
          </a:p>
          <a:p>
            <a:endParaRPr lang="en-GB" dirty="0"/>
          </a:p>
        </p:txBody>
      </p:sp>
    </p:spTree>
    <p:extLst>
      <p:ext uri="{BB962C8B-B14F-4D97-AF65-F5344CB8AC3E}">
        <p14:creationId xmlns:p14="http://schemas.microsoft.com/office/powerpoint/2010/main" val="1194487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F9DD5F-750D-325E-380D-1F4F786C50E9}"/>
              </a:ext>
            </a:extLst>
          </p:cNvPr>
          <p:cNvSpPr>
            <a:spLocks noGrp="1"/>
          </p:cNvSpPr>
          <p:nvPr>
            <p:ph type="title"/>
          </p:nvPr>
        </p:nvSpPr>
        <p:spPr>
          <a:xfrm>
            <a:off x="630936" y="640080"/>
            <a:ext cx="4818888" cy="1481328"/>
          </a:xfrm>
        </p:spPr>
        <p:txBody>
          <a:bodyPr anchor="b">
            <a:normAutofit/>
          </a:bodyPr>
          <a:lstStyle/>
          <a:p>
            <a:r>
              <a:rPr lang="en-GB" sz="3000">
                <a:ea typeface="+mj-lt"/>
                <a:cs typeface="+mj-lt"/>
              </a:rPr>
              <a:t>2. Emotional Intelligence: A Foundation for Human-Centred Leadership</a:t>
            </a:r>
            <a:endParaRPr lang="en-US" sz="300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4910CA-9734-5F0E-CFC4-250F04F040EA}"/>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lgn="ctr">
              <a:buNone/>
            </a:pPr>
            <a:r>
              <a:rPr lang="en-GB" sz="1400"/>
              <a:t>What EI Means</a:t>
            </a:r>
            <a:endParaRPr lang="en-US"/>
          </a:p>
          <a:p>
            <a:pPr marL="0" indent="0">
              <a:buNone/>
            </a:pPr>
            <a:r>
              <a:rPr lang="en-GB" sz="1400">
                <a:ea typeface="+mn-lt"/>
                <a:cs typeface="+mn-lt"/>
              </a:rPr>
              <a:t>Emotional intelligence is the capacity to recognise, interpret, and manage emotions — both your own and those of others. Leaders with strong EI create stability, build trust, and navigate interpersonal challenges with maturity.</a:t>
            </a:r>
            <a:endParaRPr lang="en-GB" sz="1400"/>
          </a:p>
          <a:p>
            <a:pPr marL="0" indent="0" algn="ctr">
              <a:buNone/>
            </a:pPr>
            <a:r>
              <a:rPr lang="en-GB" sz="1400"/>
              <a:t>Goleman’s EI Framework</a:t>
            </a:r>
          </a:p>
          <a:p>
            <a:r>
              <a:rPr lang="en-GB" sz="1400" b="1">
                <a:ea typeface="+mn-lt"/>
                <a:cs typeface="+mn-lt"/>
              </a:rPr>
              <a:t>Self-awareness</a:t>
            </a:r>
            <a:r>
              <a:rPr lang="en-GB" sz="1400">
                <a:ea typeface="+mn-lt"/>
                <a:cs typeface="+mn-lt"/>
              </a:rPr>
              <a:t> – understanding your emotional patterns</a:t>
            </a:r>
            <a:endParaRPr lang="en-GB" sz="1400"/>
          </a:p>
          <a:p>
            <a:r>
              <a:rPr lang="en-GB" sz="1400" b="1">
                <a:ea typeface="+mn-lt"/>
                <a:cs typeface="+mn-lt"/>
              </a:rPr>
              <a:t>Self-management</a:t>
            </a:r>
            <a:r>
              <a:rPr lang="en-GB" sz="1400">
                <a:ea typeface="+mn-lt"/>
                <a:cs typeface="+mn-lt"/>
              </a:rPr>
              <a:t> – regulating impulses and reactions</a:t>
            </a:r>
            <a:endParaRPr lang="en-GB" sz="1400"/>
          </a:p>
          <a:p>
            <a:r>
              <a:rPr lang="en-GB" sz="1400" b="1">
                <a:ea typeface="+mn-lt"/>
                <a:cs typeface="+mn-lt"/>
              </a:rPr>
              <a:t>Social awareness</a:t>
            </a:r>
            <a:r>
              <a:rPr lang="en-GB" sz="1400">
                <a:ea typeface="+mn-lt"/>
                <a:cs typeface="+mn-lt"/>
              </a:rPr>
              <a:t> – perceiving others’ emotions accurately</a:t>
            </a:r>
            <a:endParaRPr lang="en-GB" sz="1400"/>
          </a:p>
          <a:p>
            <a:r>
              <a:rPr lang="en-GB" sz="1400" b="1">
                <a:ea typeface="+mn-lt"/>
                <a:cs typeface="+mn-lt"/>
              </a:rPr>
              <a:t>Relationship management</a:t>
            </a:r>
            <a:r>
              <a:rPr lang="en-GB" sz="1400">
                <a:ea typeface="+mn-lt"/>
                <a:cs typeface="+mn-lt"/>
              </a:rPr>
              <a:t> – guiding interactions constructively</a:t>
            </a:r>
            <a:endParaRPr lang="en-GB" sz="1400"/>
          </a:p>
          <a:p>
            <a:endParaRPr lang="en-GB" sz="1400"/>
          </a:p>
        </p:txBody>
      </p:sp>
      <p:pic>
        <p:nvPicPr>
          <p:cNvPr id="4" name="Picture 3" descr="Emotional intelligence EI or emotional quotient EQ, framework diagram ...">
            <a:extLst>
              <a:ext uri="{FF2B5EF4-FFF2-40B4-BE49-F238E27FC236}">
                <a16:creationId xmlns:a16="http://schemas.microsoft.com/office/drawing/2014/main" id="{25BA50ED-ADC9-A11C-EFDB-EEE5DA2978BE}"/>
              </a:ext>
            </a:extLst>
          </p:cNvPr>
          <p:cNvPicPr>
            <a:picLocks noChangeAspect="1"/>
          </p:cNvPicPr>
          <p:nvPr/>
        </p:nvPicPr>
        <p:blipFill>
          <a:blip r:embed="rId2"/>
          <a:stretch>
            <a:fillRect/>
          </a:stretch>
        </p:blipFill>
        <p:spPr>
          <a:xfrm>
            <a:off x="6099048" y="699516"/>
            <a:ext cx="5458968" cy="5458968"/>
          </a:xfrm>
          <a:prstGeom prst="rect">
            <a:avLst/>
          </a:prstGeom>
        </p:spPr>
      </p:pic>
      <p:sp>
        <p:nvSpPr>
          <p:cNvPr id="5" name="TextBox 4">
            <a:extLst>
              <a:ext uri="{FF2B5EF4-FFF2-40B4-BE49-F238E27FC236}">
                <a16:creationId xmlns:a16="http://schemas.microsoft.com/office/drawing/2014/main" id="{259C0FD5-C233-FECD-67AD-691D6EE8B2E4}"/>
              </a:ext>
            </a:extLst>
          </p:cNvPr>
          <p:cNvSpPr txBox="1"/>
          <p:nvPr/>
        </p:nvSpPr>
        <p:spPr>
          <a:xfrm>
            <a:off x="6692437" y="6160403"/>
            <a:ext cx="490032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272320"/>
                </a:solidFill>
                <a:highlight>
                  <a:srgbClr val="EFEAE7"/>
                </a:highlight>
              </a:rPr>
              <a:t>Emotional intelligence EI or emotional quotient EQ, framework diagram ...</a:t>
            </a:r>
            <a:endParaRPr lang="en-US" sz="1200"/>
          </a:p>
          <a:p>
            <a:r>
              <a:rPr lang="en-GB" sz="1200" dirty="0">
                <a:solidFill>
                  <a:srgbClr val="272320"/>
                </a:solidFill>
                <a:highlight>
                  <a:srgbClr val="EFEAE7"/>
                </a:highlight>
                <a:ea typeface="+mn-lt"/>
                <a:cs typeface="+mn-lt"/>
                <a:hlinkClick r:id="rId3"/>
              </a:rPr>
              <a:t>www.vecteezy.com</a:t>
            </a:r>
            <a:endParaRPr lang="en-GB" sz="1200"/>
          </a:p>
          <a:p>
            <a:pPr algn="l"/>
            <a:endParaRPr lang="en-GB" dirty="0"/>
          </a:p>
        </p:txBody>
      </p:sp>
    </p:spTree>
    <p:extLst>
      <p:ext uri="{BB962C8B-B14F-4D97-AF65-F5344CB8AC3E}">
        <p14:creationId xmlns:p14="http://schemas.microsoft.com/office/powerpoint/2010/main" val="2400744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FFEDAA-E143-165F-7125-BF1DCF109277}"/>
              </a:ext>
            </a:extLst>
          </p:cNvPr>
          <p:cNvSpPr>
            <a:spLocks noGrp="1"/>
          </p:cNvSpPr>
          <p:nvPr>
            <p:ph type="title"/>
          </p:nvPr>
        </p:nvSpPr>
        <p:spPr>
          <a:xfrm>
            <a:off x="572493" y="238539"/>
            <a:ext cx="11018520" cy="1434415"/>
          </a:xfrm>
        </p:spPr>
        <p:txBody>
          <a:bodyPr anchor="b">
            <a:normAutofit/>
          </a:bodyPr>
          <a:lstStyle/>
          <a:p>
            <a:r>
              <a:rPr lang="en-GB" sz="4600">
                <a:ea typeface="+mj-lt"/>
                <a:cs typeface="+mj-lt"/>
              </a:rPr>
              <a:t>3. Cultural Intelligence: Navigating Differences with Skill</a:t>
            </a:r>
            <a:endParaRPr lang="en-US" sz="46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0DB5FB2-C2C1-8839-3EFB-EF32998A7259}"/>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lgn="ctr">
              <a:buNone/>
            </a:pPr>
            <a:r>
              <a:rPr lang="en-GB" sz="1900"/>
              <a:t>What CQ Means</a:t>
            </a:r>
            <a:endParaRPr lang="en-US"/>
          </a:p>
          <a:p>
            <a:r>
              <a:rPr lang="en-GB" sz="1900">
                <a:ea typeface="+mn-lt"/>
                <a:cs typeface="+mn-lt"/>
              </a:rPr>
              <a:t>Cultural intelligence refers to the ability to work effectively across cultural boundaries. It goes beyond awareness — it involves adapting behaviour, communication, and expectations in multicultural contexts.</a:t>
            </a:r>
            <a:endParaRPr lang="en-GB" sz="1900"/>
          </a:p>
          <a:p>
            <a:pPr marL="0" indent="0" algn="ctr">
              <a:buNone/>
            </a:pPr>
            <a:r>
              <a:rPr lang="en-GB" sz="1900"/>
              <a:t>Earley &amp; Ang’s CQ Model</a:t>
            </a:r>
          </a:p>
          <a:p>
            <a:r>
              <a:rPr lang="en-GB" sz="1900" b="1">
                <a:ea typeface="+mn-lt"/>
                <a:cs typeface="+mn-lt"/>
              </a:rPr>
              <a:t>Cognitive CQ</a:t>
            </a:r>
            <a:r>
              <a:rPr lang="en-GB" sz="1900">
                <a:ea typeface="+mn-lt"/>
                <a:cs typeface="+mn-lt"/>
              </a:rPr>
              <a:t> – understanding cultural norms and systems</a:t>
            </a:r>
            <a:endParaRPr lang="en-GB" sz="1900"/>
          </a:p>
          <a:p>
            <a:r>
              <a:rPr lang="en-GB" sz="1900" b="1">
                <a:ea typeface="+mn-lt"/>
                <a:cs typeface="+mn-lt"/>
              </a:rPr>
              <a:t>Motivational CQ</a:t>
            </a:r>
            <a:r>
              <a:rPr lang="en-GB" sz="1900">
                <a:ea typeface="+mn-lt"/>
                <a:cs typeface="+mn-lt"/>
              </a:rPr>
              <a:t> – willingness to engage with cultural differences</a:t>
            </a:r>
            <a:endParaRPr lang="en-GB" sz="1900"/>
          </a:p>
          <a:p>
            <a:r>
              <a:rPr lang="en-GB" sz="1900" b="1">
                <a:ea typeface="+mn-lt"/>
                <a:cs typeface="+mn-lt"/>
              </a:rPr>
              <a:t>Behavioural CQ</a:t>
            </a:r>
            <a:r>
              <a:rPr lang="en-GB" sz="1900">
                <a:ea typeface="+mn-lt"/>
                <a:cs typeface="+mn-lt"/>
              </a:rPr>
              <a:t> – adjusting actions to suit cultural expectations</a:t>
            </a:r>
            <a:endParaRPr lang="en-GB" sz="1900"/>
          </a:p>
          <a:p>
            <a:r>
              <a:rPr lang="en-GB" sz="1900" b="1">
                <a:ea typeface="+mn-lt"/>
                <a:cs typeface="+mn-lt"/>
              </a:rPr>
              <a:t>Metacognitive CQ</a:t>
            </a:r>
            <a:r>
              <a:rPr lang="en-GB" sz="1900">
                <a:ea typeface="+mn-lt"/>
                <a:cs typeface="+mn-lt"/>
              </a:rPr>
              <a:t> – reflecting on cultural interactions</a:t>
            </a:r>
            <a:endParaRPr lang="en-GB" sz="1900"/>
          </a:p>
          <a:p>
            <a:endParaRPr lang="en-GB" sz="1900"/>
          </a:p>
        </p:txBody>
      </p:sp>
      <p:pic>
        <p:nvPicPr>
          <p:cNvPr id="4" name="Picture 3" descr="Cultural Intelligence | ExecGlobalCoaching">
            <a:extLst>
              <a:ext uri="{FF2B5EF4-FFF2-40B4-BE49-F238E27FC236}">
                <a16:creationId xmlns:a16="http://schemas.microsoft.com/office/drawing/2014/main" id="{CE61C59B-A9C0-5276-7BA2-73B4C29FB34A}"/>
              </a:ext>
            </a:extLst>
          </p:cNvPr>
          <p:cNvPicPr>
            <a:picLocks noChangeAspect="1"/>
          </p:cNvPicPr>
          <p:nvPr/>
        </p:nvPicPr>
        <p:blipFill>
          <a:blip r:embed="rId2"/>
          <a:srcRect r="3792" b="-3"/>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A5C773F2-F766-412F-F640-F9D62AEA4678}"/>
              </a:ext>
            </a:extLst>
          </p:cNvPr>
          <p:cNvSpPr txBox="1"/>
          <p:nvPr/>
        </p:nvSpPr>
        <p:spPr>
          <a:xfrm>
            <a:off x="7742506" y="6244408"/>
            <a:ext cx="383625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solidFill>
                  <a:srgbClr val="272320"/>
                </a:solidFill>
                <a:highlight>
                  <a:srgbClr val="EFEAE7"/>
                </a:highlight>
              </a:rPr>
              <a:t>Cultural Intelligence | </a:t>
            </a:r>
            <a:r>
              <a:rPr lang="en-GB" sz="1200" dirty="0" err="1">
                <a:solidFill>
                  <a:srgbClr val="272320"/>
                </a:solidFill>
                <a:highlight>
                  <a:srgbClr val="EFEAE7"/>
                </a:highlight>
              </a:rPr>
              <a:t>ExecGlobalCoaching</a:t>
            </a:r>
            <a:endParaRPr lang="en-US" sz="1200" dirty="0" err="1"/>
          </a:p>
          <a:p>
            <a:r>
              <a:rPr lang="en-GB" sz="1200" dirty="0">
                <a:solidFill>
                  <a:srgbClr val="272320"/>
                </a:solidFill>
                <a:highlight>
                  <a:srgbClr val="EFEAE7"/>
                </a:highlight>
                <a:ea typeface="+mn-lt"/>
                <a:cs typeface="+mn-lt"/>
                <a:hlinkClick r:id="rId3"/>
              </a:rPr>
              <a:t>www.executiveglobalcoaching.com</a:t>
            </a:r>
            <a:endParaRPr lang="en-GB" sz="1200"/>
          </a:p>
          <a:p>
            <a:pPr algn="l"/>
            <a:endParaRPr lang="en-GB" dirty="0"/>
          </a:p>
        </p:txBody>
      </p:sp>
    </p:spTree>
    <p:extLst>
      <p:ext uri="{BB962C8B-B14F-4D97-AF65-F5344CB8AC3E}">
        <p14:creationId xmlns:p14="http://schemas.microsoft.com/office/powerpoint/2010/main" val="1622242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F6B9DA-EE18-F837-2519-6BF83DBC11A7}"/>
              </a:ext>
            </a:extLst>
          </p:cNvPr>
          <p:cNvSpPr>
            <a:spLocks noGrp="1"/>
          </p:cNvSpPr>
          <p:nvPr>
            <p:ph type="title"/>
          </p:nvPr>
        </p:nvSpPr>
        <p:spPr>
          <a:xfrm>
            <a:off x="841248" y="548640"/>
            <a:ext cx="3600860" cy="5431536"/>
          </a:xfrm>
        </p:spPr>
        <p:txBody>
          <a:bodyPr>
            <a:normAutofit/>
          </a:bodyPr>
          <a:lstStyle/>
          <a:p>
            <a:r>
              <a:rPr lang="en-GB" sz="5400" b="1">
                <a:ea typeface="+mj-lt"/>
                <a:cs typeface="+mj-lt"/>
              </a:rPr>
              <a:t>4. How EI and CQ Strengthen Leadership Together</a:t>
            </a: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B2EDD49-A281-EC59-F71F-EE894434893D}"/>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GB" sz="2200">
                <a:ea typeface="+mn-lt"/>
                <a:cs typeface="+mn-lt"/>
              </a:rPr>
              <a:t>When EI and CQ intersect, leaders gain a powerful toolkit:</a:t>
            </a:r>
            <a:endParaRPr lang="en-GB" sz="2200"/>
          </a:p>
          <a:p>
            <a:r>
              <a:rPr lang="en-GB" sz="2200">
                <a:ea typeface="+mn-lt"/>
                <a:cs typeface="+mn-lt"/>
              </a:rPr>
              <a:t>EI helps leaders understand </a:t>
            </a:r>
            <a:r>
              <a:rPr lang="en-GB" sz="2200" i="1">
                <a:ea typeface="+mn-lt"/>
                <a:cs typeface="+mn-lt"/>
              </a:rPr>
              <a:t>people</a:t>
            </a:r>
            <a:r>
              <a:rPr lang="en-GB" sz="2200">
                <a:ea typeface="+mn-lt"/>
                <a:cs typeface="+mn-lt"/>
              </a:rPr>
              <a:t>.</a:t>
            </a:r>
            <a:endParaRPr lang="en-GB" sz="2200"/>
          </a:p>
          <a:p>
            <a:r>
              <a:rPr lang="en-GB" sz="2200">
                <a:ea typeface="+mn-lt"/>
                <a:cs typeface="+mn-lt"/>
              </a:rPr>
              <a:t>CQ helps leaders understand </a:t>
            </a:r>
            <a:r>
              <a:rPr lang="en-GB" sz="2200" i="1">
                <a:ea typeface="+mn-lt"/>
                <a:cs typeface="+mn-lt"/>
              </a:rPr>
              <a:t>people in different cultural contexts</a:t>
            </a:r>
            <a:r>
              <a:rPr lang="en-GB" sz="2200">
                <a:ea typeface="+mn-lt"/>
                <a:cs typeface="+mn-lt"/>
              </a:rPr>
              <a:t>.</a:t>
            </a:r>
            <a:endParaRPr lang="en-GB" sz="2200"/>
          </a:p>
          <a:p>
            <a:pPr marL="0" indent="0">
              <a:buNone/>
            </a:pPr>
            <a:r>
              <a:rPr lang="en-GB" sz="2200">
                <a:ea typeface="+mn-lt"/>
                <a:cs typeface="+mn-lt"/>
              </a:rPr>
              <a:t>Together, they enable leaders to:</a:t>
            </a:r>
            <a:endParaRPr lang="en-GB" sz="2200"/>
          </a:p>
          <a:p>
            <a:r>
              <a:rPr lang="en-GB" sz="2200">
                <a:ea typeface="+mn-lt"/>
                <a:cs typeface="+mn-lt"/>
              </a:rPr>
              <a:t>Communicate with sensitivity</a:t>
            </a:r>
            <a:endParaRPr lang="en-GB" sz="2200"/>
          </a:p>
          <a:p>
            <a:r>
              <a:rPr lang="en-GB" sz="2200">
                <a:ea typeface="+mn-lt"/>
                <a:cs typeface="+mn-lt"/>
              </a:rPr>
              <a:t>Build inclusive team cultures</a:t>
            </a:r>
            <a:endParaRPr lang="en-GB" sz="2200"/>
          </a:p>
          <a:p>
            <a:r>
              <a:rPr lang="en-GB" sz="2200">
                <a:ea typeface="+mn-lt"/>
                <a:cs typeface="+mn-lt"/>
              </a:rPr>
              <a:t>Reduce conflict and misunderstanding</a:t>
            </a:r>
            <a:endParaRPr lang="en-GB" sz="2200"/>
          </a:p>
          <a:p>
            <a:r>
              <a:rPr lang="en-GB" sz="2200">
                <a:ea typeface="+mn-lt"/>
                <a:cs typeface="+mn-lt"/>
              </a:rPr>
              <a:t>Foster collaboration across borders</a:t>
            </a:r>
            <a:endParaRPr lang="en-GB" sz="2200"/>
          </a:p>
          <a:p>
            <a:pPr marL="0" indent="0">
              <a:buNone/>
            </a:pPr>
            <a:r>
              <a:rPr lang="en-GB" sz="2200">
                <a:ea typeface="+mn-lt"/>
                <a:cs typeface="+mn-lt"/>
              </a:rPr>
              <a:t>This combination mirrors Edith Heard’s emphasis on listening, empathy, and navigating multicultural environments.</a:t>
            </a:r>
            <a:endParaRPr lang="en-GB" sz="2200"/>
          </a:p>
          <a:p>
            <a:endParaRPr lang="en-GB" sz="2200"/>
          </a:p>
        </p:txBody>
      </p:sp>
    </p:spTree>
    <p:extLst>
      <p:ext uri="{BB962C8B-B14F-4D97-AF65-F5344CB8AC3E}">
        <p14:creationId xmlns:p14="http://schemas.microsoft.com/office/powerpoint/2010/main" val="3930017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0CFDE0-2DC0-145D-2CD1-067DBDF19EAA}"/>
              </a:ext>
            </a:extLst>
          </p:cNvPr>
          <p:cNvSpPr>
            <a:spLocks noGrp="1"/>
          </p:cNvSpPr>
          <p:nvPr>
            <p:ph type="title"/>
          </p:nvPr>
        </p:nvSpPr>
        <p:spPr>
          <a:xfrm>
            <a:off x="572493" y="238539"/>
            <a:ext cx="11018520" cy="1434415"/>
          </a:xfrm>
        </p:spPr>
        <p:txBody>
          <a:bodyPr anchor="b">
            <a:normAutofit/>
          </a:bodyPr>
          <a:lstStyle/>
          <a:p>
            <a:r>
              <a:rPr lang="en-GB" sz="4600">
                <a:ea typeface="+mj-lt"/>
                <a:cs typeface="+mj-lt"/>
              </a:rPr>
              <a:t>5. Business Examples Demonstrating EI &amp; CQ</a:t>
            </a:r>
            <a:endParaRPr lang="en-US" sz="46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8202E6-ADE3-4C12-B4EB-09C4D858EEBC}"/>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GB" sz="2000">
                <a:ea typeface="+mn-lt"/>
                <a:cs typeface="+mn-lt"/>
              </a:rPr>
              <a:t>1. Google – Sundar Pichai’s Calm, Empathetic Leadership</a:t>
            </a:r>
            <a:endParaRPr lang="en-US"/>
          </a:p>
          <a:p>
            <a:pPr>
              <a:buNone/>
            </a:pPr>
            <a:r>
              <a:rPr lang="en-GB" sz="2000" b="1">
                <a:ea typeface="+mn-lt"/>
                <a:cs typeface="+mn-lt"/>
              </a:rPr>
              <a:t>Why it’s a strong EI example:</a:t>
            </a:r>
            <a:r>
              <a:rPr lang="en-GB" sz="2000">
                <a:ea typeface="+mn-lt"/>
                <a:cs typeface="+mn-lt"/>
              </a:rPr>
              <a:t> Sundar Pichai is widely recognised for his calm, emotionally intelligent leadership style. He is known for listening deeply, encouraging open dialogue, and creating psychological safety — a core value at Google. His approach helped stabilise the company during periods of rapid growth and internal tension.</a:t>
            </a:r>
          </a:p>
          <a:p>
            <a:pPr>
              <a:buNone/>
            </a:pPr>
            <a:r>
              <a:rPr lang="en-GB" sz="2000" b="1">
                <a:ea typeface="+mn-lt"/>
                <a:cs typeface="+mn-lt"/>
              </a:rPr>
              <a:t>CQ connection:</a:t>
            </a:r>
            <a:r>
              <a:rPr lang="en-GB" sz="2000">
                <a:ea typeface="+mn-lt"/>
                <a:cs typeface="+mn-lt"/>
              </a:rPr>
              <a:t> Pichai’s global background (born in India, leading a multinational workforce) enables him to navigate cultural differences with ease. His leadership style resonates across diverse teams and regions.</a:t>
            </a:r>
          </a:p>
          <a:p>
            <a:pPr marL="0" indent="0">
              <a:buNone/>
            </a:pPr>
            <a:endParaRPr lang="en-GB" sz="2000"/>
          </a:p>
        </p:txBody>
      </p:sp>
      <p:pic>
        <p:nvPicPr>
          <p:cNvPr id="4" name="Picture 3" descr="Sundar Pichai | Biography, Google, &amp; Facts | Britannica">
            <a:extLst>
              <a:ext uri="{FF2B5EF4-FFF2-40B4-BE49-F238E27FC236}">
                <a16:creationId xmlns:a16="http://schemas.microsoft.com/office/drawing/2014/main" id="{CA766D8F-E1E1-D7B6-8BE1-707974A51317}"/>
              </a:ext>
            </a:extLst>
          </p:cNvPr>
          <p:cNvPicPr>
            <a:picLocks noChangeAspect="1"/>
          </p:cNvPicPr>
          <p:nvPr/>
        </p:nvPicPr>
        <p:blipFill>
          <a:blip r:embed="rId2"/>
          <a:srcRect l="1394" r="27896" b="2"/>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0BE5F09A-ECE8-7A14-2244-A98EAA59B593}"/>
              </a:ext>
            </a:extLst>
          </p:cNvPr>
          <p:cNvSpPr txBox="1"/>
          <p:nvPr/>
        </p:nvSpPr>
        <p:spPr>
          <a:xfrm>
            <a:off x="7700503" y="6286411"/>
            <a:ext cx="4018262"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272320"/>
                </a:solidFill>
                <a:highlight>
                  <a:srgbClr val="EFEAE7"/>
                </a:highlight>
              </a:rPr>
              <a:t>Sundar Pichai | Biography, Google, &amp; Facts | Britannica</a:t>
            </a:r>
            <a:endParaRPr lang="en-US" sz="1200"/>
          </a:p>
          <a:p>
            <a:r>
              <a:rPr lang="en-GB" sz="1200" dirty="0">
                <a:solidFill>
                  <a:srgbClr val="272320"/>
                </a:solidFill>
                <a:highlight>
                  <a:srgbClr val="EFEAE7"/>
                </a:highlight>
                <a:ea typeface="+mn-lt"/>
                <a:cs typeface="+mn-lt"/>
                <a:hlinkClick r:id="rId3"/>
              </a:rPr>
              <a:t>www.britannica.com</a:t>
            </a:r>
            <a:endParaRPr lang="en-GB" sz="1200"/>
          </a:p>
          <a:p>
            <a:pPr algn="l"/>
            <a:endParaRPr lang="en-GB" dirty="0"/>
          </a:p>
        </p:txBody>
      </p:sp>
    </p:spTree>
    <p:extLst>
      <p:ext uri="{BB962C8B-B14F-4D97-AF65-F5344CB8AC3E}">
        <p14:creationId xmlns:p14="http://schemas.microsoft.com/office/powerpoint/2010/main" val="3029199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E78AED-27FB-5EF3-25BC-51EE2F8C2DEE}"/>
              </a:ext>
            </a:extLst>
          </p:cNvPr>
          <p:cNvSpPr>
            <a:spLocks noGrp="1"/>
          </p:cNvSpPr>
          <p:nvPr>
            <p:ph type="title"/>
          </p:nvPr>
        </p:nvSpPr>
        <p:spPr>
          <a:xfrm>
            <a:off x="572493" y="238539"/>
            <a:ext cx="11018520" cy="1434415"/>
          </a:xfrm>
        </p:spPr>
        <p:txBody>
          <a:bodyPr anchor="b">
            <a:normAutofit/>
          </a:bodyPr>
          <a:lstStyle/>
          <a:p>
            <a:r>
              <a:rPr lang="en-GB" sz="2800">
                <a:ea typeface="+mj-lt"/>
                <a:cs typeface="+mj-lt"/>
              </a:rPr>
              <a:t>2. Starbucks – Howard Schultz and the Culture of Belonging</a:t>
            </a:r>
            <a:endParaRPr lang="en-US" sz="28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C41E3A-D020-F71F-A854-C78D3DC9643F}"/>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200" b="1" dirty="0">
                <a:ea typeface="+mn-lt"/>
                <a:cs typeface="+mn-lt"/>
              </a:rPr>
              <a:t>Why it’s a strong EI example:</a:t>
            </a:r>
            <a:r>
              <a:rPr lang="en-GB" sz="2200" dirty="0">
                <a:ea typeface="+mn-lt"/>
                <a:cs typeface="+mn-lt"/>
              </a:rPr>
              <a:t> Howard Schultz built Starbucks around the idea of treating employees (“partners”) with dignity and respect. His emotionally intelligent approach emphasised empathy, active listening, and community-building.</a:t>
            </a:r>
            <a:endParaRPr lang="en-GB" sz="2200" dirty="0"/>
          </a:p>
          <a:p>
            <a:r>
              <a:rPr lang="en-GB" sz="2200" b="1" dirty="0">
                <a:ea typeface="+mn-lt"/>
                <a:cs typeface="+mn-lt"/>
              </a:rPr>
              <a:t>CQ connection:</a:t>
            </a:r>
            <a:r>
              <a:rPr lang="en-GB" sz="2200" dirty="0">
                <a:ea typeface="+mn-lt"/>
                <a:cs typeface="+mn-lt"/>
              </a:rPr>
              <a:t> As Starbucks expanded globally, Schultz championed cultural sensitivity in store design, product offerings, and employee training. This helped Starbucks adapt to local customs while maintaining a consistent brand identity.</a:t>
            </a:r>
            <a:endParaRPr lang="en-GB" sz="2200" dirty="0"/>
          </a:p>
          <a:p>
            <a:endParaRPr lang="en-GB" sz="2200"/>
          </a:p>
        </p:txBody>
      </p:sp>
      <p:pic>
        <p:nvPicPr>
          <p:cNvPr id="4" name="Picture 3" descr="Former Starbucks CEO Howard Schultz buys Surf Club Four Seasons condo ...">
            <a:extLst>
              <a:ext uri="{FF2B5EF4-FFF2-40B4-BE49-F238E27FC236}">
                <a16:creationId xmlns:a16="http://schemas.microsoft.com/office/drawing/2014/main" id="{5F2DEF1C-C852-A3EB-2043-242A6535CB21}"/>
              </a:ext>
            </a:extLst>
          </p:cNvPr>
          <p:cNvPicPr>
            <a:picLocks noChangeAspect="1"/>
          </p:cNvPicPr>
          <p:nvPr/>
        </p:nvPicPr>
        <p:blipFill>
          <a:blip r:embed="rId2"/>
          <a:srcRect l="30192" r="15694" b="2"/>
          <a:stretch>
            <a:fillRect/>
          </a:stretch>
        </p:blipFill>
        <p:spPr>
          <a:xfrm>
            <a:off x="7675658" y="2093976"/>
            <a:ext cx="3941064" cy="4096512"/>
          </a:xfrm>
          <a:prstGeom prst="rect">
            <a:avLst/>
          </a:prstGeom>
        </p:spPr>
      </p:pic>
      <p:sp>
        <p:nvSpPr>
          <p:cNvPr id="7" name="TextBox 6">
            <a:extLst>
              <a:ext uri="{FF2B5EF4-FFF2-40B4-BE49-F238E27FC236}">
                <a16:creationId xmlns:a16="http://schemas.microsoft.com/office/drawing/2014/main" id="{5F8941D2-8C1A-BAF8-9F52-7C3F6AD5D2D9}"/>
              </a:ext>
            </a:extLst>
          </p:cNvPr>
          <p:cNvSpPr txBox="1"/>
          <p:nvPr/>
        </p:nvSpPr>
        <p:spPr>
          <a:xfrm>
            <a:off x="7644499" y="6244408"/>
            <a:ext cx="415827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solidFill>
                  <a:srgbClr val="272320"/>
                </a:solidFill>
                <a:highlight>
                  <a:srgbClr val="EFEAE7"/>
                </a:highlight>
              </a:rPr>
              <a:t>Former Starbucks CEO Howard Schultz buys Surf Club Four Seasons condo ...</a:t>
            </a:r>
            <a:endParaRPr lang="en-US" sz="1200" dirty="0"/>
          </a:p>
          <a:p>
            <a:r>
              <a:rPr lang="en-GB" sz="1200" dirty="0">
                <a:solidFill>
                  <a:srgbClr val="272320"/>
                </a:solidFill>
                <a:highlight>
                  <a:srgbClr val="EFEAE7"/>
                </a:highlight>
                <a:ea typeface="+mn-lt"/>
                <a:cs typeface="+mn-lt"/>
                <a:hlinkClick r:id="rId3"/>
              </a:rPr>
              <a:t>www.bizjournals.com</a:t>
            </a:r>
            <a:endParaRPr lang="en-GB" sz="1200"/>
          </a:p>
          <a:p>
            <a:pPr algn="l"/>
            <a:endParaRPr lang="en-GB" dirty="0"/>
          </a:p>
        </p:txBody>
      </p:sp>
    </p:spTree>
    <p:extLst>
      <p:ext uri="{BB962C8B-B14F-4D97-AF65-F5344CB8AC3E}">
        <p14:creationId xmlns:p14="http://schemas.microsoft.com/office/powerpoint/2010/main" val="2048756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21A4E4-0DF1-1CCE-3F45-D99AEB5B2EB1}"/>
              </a:ext>
            </a:extLst>
          </p:cNvPr>
          <p:cNvSpPr>
            <a:spLocks noGrp="1"/>
          </p:cNvSpPr>
          <p:nvPr>
            <p:ph type="title"/>
          </p:nvPr>
        </p:nvSpPr>
        <p:spPr>
          <a:xfrm>
            <a:off x="640080" y="325369"/>
            <a:ext cx="4368602" cy="1956841"/>
          </a:xfrm>
        </p:spPr>
        <p:txBody>
          <a:bodyPr anchor="b">
            <a:normAutofit/>
          </a:bodyPr>
          <a:lstStyle/>
          <a:p>
            <a:r>
              <a:rPr lang="en-GB" sz="3000">
                <a:ea typeface="+mj-lt"/>
                <a:cs typeface="+mj-lt"/>
              </a:rPr>
              <a:t>3. Toyota – Cross-Cultural Collaboration in the Toyota Production System</a:t>
            </a:r>
            <a:endParaRPr lang="en-US" sz="30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E746CD4-FF35-02FA-F828-2C5F3378CDED}"/>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1500" b="1">
                <a:ea typeface="+mn-lt"/>
                <a:cs typeface="+mn-lt"/>
              </a:rPr>
              <a:t>Why it’s a strong EI example:</a:t>
            </a:r>
            <a:r>
              <a:rPr lang="en-GB" sz="1500">
                <a:ea typeface="+mn-lt"/>
                <a:cs typeface="+mn-lt"/>
              </a:rPr>
              <a:t> Toyota’s leadership culture emphasises humility, continuous improvement (kaizen), and respect for people. Leaders are trained to listen to frontline workers, value their insights, and respond constructively — all core EI behaviours.</a:t>
            </a:r>
            <a:endParaRPr lang="en-GB" sz="1500"/>
          </a:p>
          <a:p>
            <a:r>
              <a:rPr lang="en-GB" sz="1500" b="1">
                <a:ea typeface="+mn-lt"/>
                <a:cs typeface="+mn-lt"/>
              </a:rPr>
              <a:t>CQ connection:</a:t>
            </a:r>
            <a:r>
              <a:rPr lang="en-GB" sz="1500">
                <a:ea typeface="+mn-lt"/>
                <a:cs typeface="+mn-lt"/>
              </a:rPr>
              <a:t> When Toyota expanded into the US and Europe, leaders had to adapt Japanese management principles to different cultural contexts. Their success in blending cultures demonstrates high CQ and sensitivity to local working styles.</a:t>
            </a:r>
            <a:endParaRPr lang="en-GB" sz="1500"/>
          </a:p>
          <a:p>
            <a:endParaRPr lang="en-GB" sz="1500"/>
          </a:p>
        </p:txBody>
      </p:sp>
      <p:pic>
        <p:nvPicPr>
          <p:cNvPr id="4" name="Picture 3" descr="Toyota Production System: Revolutionizing Manufacturing">
            <a:extLst>
              <a:ext uri="{FF2B5EF4-FFF2-40B4-BE49-F238E27FC236}">
                <a16:creationId xmlns:a16="http://schemas.microsoft.com/office/drawing/2014/main" id="{9A79C7C9-4893-058D-E026-BB380C923DF9}"/>
              </a:ext>
            </a:extLst>
          </p:cNvPr>
          <p:cNvPicPr>
            <a:picLocks noChangeAspect="1"/>
          </p:cNvPicPr>
          <p:nvPr/>
        </p:nvPicPr>
        <p:blipFill>
          <a:blip r:embed="rId2"/>
          <a:srcRect l="14499" r="16793"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TextBox 4">
            <a:extLst>
              <a:ext uri="{FF2B5EF4-FFF2-40B4-BE49-F238E27FC236}">
                <a16:creationId xmlns:a16="http://schemas.microsoft.com/office/drawing/2014/main" id="{2ABF1C7C-7DC9-DF13-506B-D1C454C84B7F}"/>
              </a:ext>
            </a:extLst>
          </p:cNvPr>
          <p:cNvSpPr txBox="1"/>
          <p:nvPr/>
        </p:nvSpPr>
        <p:spPr>
          <a:xfrm>
            <a:off x="6552428" y="6608432"/>
            <a:ext cx="562836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rgbClr val="272320"/>
                </a:solidFill>
                <a:highlight>
                  <a:srgbClr val="EFEAE7"/>
                </a:highlight>
              </a:rPr>
              <a:t>Toyota Production System: Revolutionizing Manufacturing</a:t>
            </a:r>
            <a:endParaRPr lang="en-US" sz="1100"/>
          </a:p>
          <a:p>
            <a:r>
              <a:rPr lang="en-GB" sz="1100" dirty="0">
                <a:solidFill>
                  <a:srgbClr val="272320"/>
                </a:solidFill>
                <a:highlight>
                  <a:srgbClr val="EFEAE7"/>
                </a:highlight>
                <a:ea typeface="+mn-lt"/>
                <a:cs typeface="+mn-lt"/>
                <a:hlinkClick r:id="rId3"/>
              </a:rPr>
              <a:t>enginestories.com</a:t>
            </a:r>
            <a:endParaRPr lang="en-GB" sz="1100"/>
          </a:p>
          <a:p>
            <a:pPr algn="l"/>
            <a:endParaRPr lang="en-GB" dirty="0"/>
          </a:p>
        </p:txBody>
      </p:sp>
    </p:spTree>
    <p:extLst>
      <p:ext uri="{BB962C8B-B14F-4D97-AF65-F5344CB8AC3E}">
        <p14:creationId xmlns:p14="http://schemas.microsoft.com/office/powerpoint/2010/main" val="1943705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87EBFF-74FD-9D4C-9BF4-35C17758BDF6}"/>
              </a:ext>
            </a:extLst>
          </p:cNvPr>
          <p:cNvSpPr>
            <a:spLocks noGrp="1"/>
          </p:cNvSpPr>
          <p:nvPr>
            <p:ph type="title"/>
          </p:nvPr>
        </p:nvSpPr>
        <p:spPr>
          <a:xfrm>
            <a:off x="4654296" y="329184"/>
            <a:ext cx="6894576" cy="1783080"/>
          </a:xfrm>
        </p:spPr>
        <p:txBody>
          <a:bodyPr anchor="b">
            <a:normAutofit/>
          </a:bodyPr>
          <a:lstStyle/>
          <a:p>
            <a:r>
              <a:rPr lang="en-GB" sz="5000">
                <a:ea typeface="+mj-lt"/>
                <a:cs typeface="+mj-lt"/>
              </a:rPr>
              <a:t>4. Netflix – Reed Hastings and Radical Transparency</a:t>
            </a:r>
            <a:endParaRPr lang="en-US" sz="5000"/>
          </a:p>
        </p:txBody>
      </p:sp>
      <p:pic>
        <p:nvPicPr>
          <p:cNvPr id="4" name="Picture 3" descr="Netflix co-founder Reed Hastings joins Anthropic's board | TechCrunch">
            <a:extLst>
              <a:ext uri="{FF2B5EF4-FFF2-40B4-BE49-F238E27FC236}">
                <a16:creationId xmlns:a16="http://schemas.microsoft.com/office/drawing/2014/main" id="{2FF2A056-A517-7DC6-B0C3-7FEEB0F34B64}"/>
              </a:ext>
            </a:extLst>
          </p:cNvPr>
          <p:cNvPicPr>
            <a:picLocks noChangeAspect="1"/>
          </p:cNvPicPr>
          <p:nvPr/>
        </p:nvPicPr>
        <p:blipFill>
          <a:blip r:embed="rId2"/>
          <a:srcRect l="23528" r="37027" b="-2"/>
          <a:stretch>
            <a:fillRect/>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4"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C24179-81E1-52C8-8563-5CA181DE7217}"/>
              </a:ext>
            </a:extLst>
          </p:cNvPr>
          <p:cNvSpPr>
            <a:spLocks noGrp="1"/>
          </p:cNvSpPr>
          <p:nvPr>
            <p:ph idx="1"/>
          </p:nvPr>
        </p:nvSpPr>
        <p:spPr>
          <a:xfrm>
            <a:off x="4654296" y="2706624"/>
            <a:ext cx="6894576" cy="3483864"/>
          </a:xfrm>
        </p:spPr>
        <p:txBody>
          <a:bodyPr vert="horz" lIns="91440" tIns="45720" rIns="91440" bIns="45720" rtlCol="0">
            <a:normAutofit/>
          </a:bodyPr>
          <a:lstStyle/>
          <a:p>
            <a:r>
              <a:rPr lang="en-GB" sz="2000" b="1">
                <a:ea typeface="+mn-lt"/>
                <a:cs typeface="+mn-lt"/>
              </a:rPr>
              <a:t>Why it’s a strong EI example:</a:t>
            </a:r>
            <a:r>
              <a:rPr lang="en-GB" sz="2000">
                <a:ea typeface="+mn-lt"/>
                <a:cs typeface="+mn-lt"/>
              </a:rPr>
              <a:t> Netflix’s culture of “freedom and responsibility” requires leaders to give honest feedback while maintaining trust. Reed Hastings’ emotionally intelligent approach encourages open communication and accountability without fear.</a:t>
            </a:r>
            <a:endParaRPr lang="en-GB" sz="2000"/>
          </a:p>
          <a:p>
            <a:r>
              <a:rPr lang="en-GB" sz="2000" b="1">
                <a:ea typeface="+mn-lt"/>
                <a:cs typeface="+mn-lt"/>
              </a:rPr>
              <a:t>CQ connection:</a:t>
            </a:r>
            <a:r>
              <a:rPr lang="en-GB" sz="2000">
                <a:ea typeface="+mn-lt"/>
                <a:cs typeface="+mn-lt"/>
              </a:rPr>
              <a:t> As Netflix expanded into over 190 countries, leaders had to adapt their communication style to different cultural norms. The company invested heavily in understanding local storytelling traditions, consumer behaviours, and workplace expectations — a clear demonstration of CQ in action.</a:t>
            </a:r>
            <a:endParaRPr lang="en-GB" sz="2000"/>
          </a:p>
          <a:p>
            <a:pPr marL="0" indent="0">
              <a:buNone/>
            </a:pPr>
            <a:endParaRPr lang="en-GB" sz="2000"/>
          </a:p>
        </p:txBody>
      </p:sp>
      <p:sp>
        <p:nvSpPr>
          <p:cNvPr id="5" name="TextBox 4">
            <a:extLst>
              <a:ext uri="{FF2B5EF4-FFF2-40B4-BE49-F238E27FC236}">
                <a16:creationId xmlns:a16="http://schemas.microsoft.com/office/drawing/2014/main" id="{3C1115F6-1416-5A94-3850-5ABB6EB809CA}"/>
              </a:ext>
            </a:extLst>
          </p:cNvPr>
          <p:cNvSpPr txBox="1"/>
          <p:nvPr/>
        </p:nvSpPr>
        <p:spPr>
          <a:xfrm>
            <a:off x="182012" y="6440421"/>
            <a:ext cx="37662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dirty="0">
                <a:solidFill>
                  <a:srgbClr val="272320"/>
                </a:solidFill>
                <a:highlight>
                  <a:srgbClr val="EFEAE7"/>
                </a:highlight>
              </a:rPr>
              <a:t>Netflix co-founder Reed Hastings joins </a:t>
            </a:r>
            <a:r>
              <a:rPr lang="en-GB" sz="900" dirty="0" err="1">
                <a:solidFill>
                  <a:srgbClr val="272320"/>
                </a:solidFill>
                <a:highlight>
                  <a:srgbClr val="EFEAE7"/>
                </a:highlight>
              </a:rPr>
              <a:t>Anthropic's</a:t>
            </a:r>
            <a:r>
              <a:rPr lang="en-GB" sz="900" dirty="0">
                <a:solidFill>
                  <a:srgbClr val="272320"/>
                </a:solidFill>
                <a:highlight>
                  <a:srgbClr val="EFEAE7"/>
                </a:highlight>
              </a:rPr>
              <a:t> board | TechCrunch</a:t>
            </a:r>
            <a:endParaRPr lang="en-US" sz="900"/>
          </a:p>
          <a:p>
            <a:r>
              <a:rPr lang="en-GB" sz="900" dirty="0">
                <a:solidFill>
                  <a:srgbClr val="272320"/>
                </a:solidFill>
                <a:highlight>
                  <a:srgbClr val="EFEAE7"/>
                </a:highlight>
                <a:ea typeface="+mn-lt"/>
                <a:cs typeface="+mn-lt"/>
                <a:hlinkClick r:id="rId3"/>
              </a:rPr>
              <a:t>techcrunch.com</a:t>
            </a:r>
            <a:endParaRPr lang="en-GB" sz="900"/>
          </a:p>
          <a:p>
            <a:pPr algn="l"/>
            <a:endParaRPr lang="en-GB" dirty="0"/>
          </a:p>
        </p:txBody>
      </p:sp>
    </p:spTree>
    <p:extLst>
      <p:ext uri="{BB962C8B-B14F-4D97-AF65-F5344CB8AC3E}">
        <p14:creationId xmlns:p14="http://schemas.microsoft.com/office/powerpoint/2010/main" val="2778814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13FA15-0914-2CDA-8A69-6853A1465529}"/>
              </a:ext>
            </a:extLst>
          </p:cNvPr>
          <p:cNvSpPr>
            <a:spLocks noGrp="1"/>
          </p:cNvSpPr>
          <p:nvPr>
            <p:ph type="title"/>
          </p:nvPr>
        </p:nvSpPr>
        <p:spPr>
          <a:xfrm>
            <a:off x="761803" y="350196"/>
            <a:ext cx="4646904" cy="1624520"/>
          </a:xfrm>
        </p:spPr>
        <p:txBody>
          <a:bodyPr anchor="ctr">
            <a:normAutofit/>
          </a:bodyPr>
          <a:lstStyle/>
          <a:p>
            <a:r>
              <a:rPr lang="en-GB" sz="3700" b="1">
                <a:ea typeface="+mj-lt"/>
                <a:cs typeface="+mj-lt"/>
              </a:rPr>
              <a:t>6. Critical Evaluation: Why These Skills Matter</a:t>
            </a:r>
            <a:endParaRPr lang="en-US" sz="3700"/>
          </a:p>
        </p:txBody>
      </p:sp>
      <p:sp>
        <p:nvSpPr>
          <p:cNvPr id="3" name="Content Placeholder 2">
            <a:extLst>
              <a:ext uri="{FF2B5EF4-FFF2-40B4-BE49-F238E27FC236}">
                <a16:creationId xmlns:a16="http://schemas.microsoft.com/office/drawing/2014/main" id="{87AACD6C-2776-EDD0-CC35-757BD7169E20}"/>
              </a:ext>
            </a:extLst>
          </p:cNvPr>
          <p:cNvSpPr>
            <a:spLocks noGrp="1"/>
          </p:cNvSpPr>
          <p:nvPr>
            <p:ph idx="1"/>
          </p:nvPr>
        </p:nvSpPr>
        <p:spPr>
          <a:xfrm>
            <a:off x="761802" y="2743200"/>
            <a:ext cx="4646905" cy="3613149"/>
          </a:xfrm>
        </p:spPr>
        <p:txBody>
          <a:bodyPr vert="horz" lIns="91440" tIns="45720" rIns="91440" bIns="45720" rtlCol="0" anchor="ctr">
            <a:normAutofit/>
          </a:bodyPr>
          <a:lstStyle/>
          <a:p>
            <a:pPr marL="0" indent="0">
              <a:buNone/>
            </a:pPr>
            <a:r>
              <a:rPr lang="en-GB" sz="1400"/>
              <a:t>Strengths</a:t>
            </a:r>
            <a:endParaRPr lang="en-US" sz="1400"/>
          </a:p>
          <a:p>
            <a:r>
              <a:rPr lang="en-GB" sz="1400">
                <a:ea typeface="+mn-lt"/>
                <a:cs typeface="+mn-lt"/>
              </a:rPr>
              <a:t>Enhance communication and reduce conflict</a:t>
            </a:r>
            <a:endParaRPr lang="en-GB" sz="1400"/>
          </a:p>
          <a:p>
            <a:r>
              <a:rPr lang="en-GB" sz="1400">
                <a:ea typeface="+mn-lt"/>
                <a:cs typeface="+mn-lt"/>
              </a:rPr>
              <a:t>Improve team cohesion and psychological safety</a:t>
            </a:r>
            <a:endParaRPr lang="en-GB" sz="1400"/>
          </a:p>
          <a:p>
            <a:r>
              <a:rPr lang="en-GB" sz="1400">
                <a:ea typeface="+mn-lt"/>
                <a:cs typeface="+mn-lt"/>
              </a:rPr>
              <a:t>Support ethical and inclusive decision-making</a:t>
            </a:r>
            <a:endParaRPr lang="en-GB" sz="1400"/>
          </a:p>
          <a:p>
            <a:r>
              <a:rPr lang="en-GB" sz="1400">
                <a:ea typeface="+mn-lt"/>
                <a:cs typeface="+mn-lt"/>
              </a:rPr>
              <a:t>Enable leaders to adapt to global markets</a:t>
            </a:r>
            <a:endParaRPr lang="en-GB" sz="1400"/>
          </a:p>
          <a:p>
            <a:pPr marL="0" indent="0">
              <a:buNone/>
            </a:pPr>
            <a:r>
              <a:rPr lang="en-GB" sz="1400"/>
              <a:t>Limitations</a:t>
            </a:r>
          </a:p>
          <a:p>
            <a:r>
              <a:rPr lang="en-GB" sz="1400">
                <a:ea typeface="+mn-lt"/>
                <a:cs typeface="+mn-lt"/>
              </a:rPr>
              <a:t>EI and CQ can be difficult to measure reliably</a:t>
            </a:r>
            <a:endParaRPr lang="en-GB" sz="1400"/>
          </a:p>
          <a:p>
            <a:r>
              <a:rPr lang="en-GB" sz="1400">
                <a:ea typeface="+mn-lt"/>
                <a:cs typeface="+mn-lt"/>
              </a:rPr>
              <a:t>High EI doesn’t guarantee moral behaviour</a:t>
            </a:r>
            <a:endParaRPr lang="en-GB" sz="1400"/>
          </a:p>
          <a:p>
            <a:r>
              <a:rPr lang="en-GB" sz="1400">
                <a:ea typeface="+mn-lt"/>
                <a:cs typeface="+mn-lt"/>
              </a:rPr>
              <a:t>CQ can be used superficially without genuine respect</a:t>
            </a:r>
            <a:endParaRPr lang="en-GB" sz="1400"/>
          </a:p>
          <a:p>
            <a:r>
              <a:rPr lang="en-GB" sz="1400">
                <a:ea typeface="+mn-lt"/>
                <a:cs typeface="+mn-lt"/>
              </a:rPr>
              <a:t>Both require continuous learning, not one-time training</a:t>
            </a:r>
            <a:endParaRPr lang="en-GB" sz="1400"/>
          </a:p>
          <a:p>
            <a:endParaRPr lang="en-GB" sz="1400"/>
          </a:p>
        </p:txBody>
      </p:sp>
      <p:pic>
        <p:nvPicPr>
          <p:cNvPr id="5" name="Picture 4" descr="Hands holding each other's wrists and interlinked to form a circle">
            <a:extLst>
              <a:ext uri="{FF2B5EF4-FFF2-40B4-BE49-F238E27FC236}">
                <a16:creationId xmlns:a16="http://schemas.microsoft.com/office/drawing/2014/main" id="{E2CC02E0-BC99-C8D2-5DEA-F6646FBDE1BD}"/>
              </a:ext>
            </a:extLst>
          </p:cNvPr>
          <p:cNvPicPr>
            <a:picLocks noChangeAspect="1"/>
          </p:cNvPicPr>
          <p:nvPr/>
        </p:nvPicPr>
        <p:blipFill>
          <a:blip r:embed="rId2"/>
          <a:srcRect l="19648" r="21039" b="-3"/>
          <a:stretch>
            <a:fillRect/>
          </a:stretch>
        </p:blipFill>
        <p:spPr>
          <a:xfrm>
            <a:off x="6096000" y="1"/>
            <a:ext cx="6102825" cy="6858000"/>
          </a:xfrm>
          <a:prstGeom prst="rect">
            <a:avLst/>
          </a:prstGeom>
        </p:spPr>
      </p:pic>
    </p:spTree>
    <p:extLst>
      <p:ext uri="{BB962C8B-B14F-4D97-AF65-F5344CB8AC3E}">
        <p14:creationId xmlns:p14="http://schemas.microsoft.com/office/powerpoint/2010/main" val="3739431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3BC2BA-D7EB-6FB7-F30C-A6850036EAD6}"/>
              </a:ext>
            </a:extLst>
          </p:cNvPr>
          <p:cNvSpPr>
            <a:spLocks noGrp="1"/>
          </p:cNvSpPr>
          <p:nvPr>
            <p:ph type="title"/>
          </p:nvPr>
        </p:nvSpPr>
        <p:spPr>
          <a:xfrm>
            <a:off x="761803" y="350196"/>
            <a:ext cx="4646904" cy="1624520"/>
          </a:xfrm>
        </p:spPr>
        <p:txBody>
          <a:bodyPr anchor="ctr">
            <a:normAutofit/>
          </a:bodyPr>
          <a:lstStyle/>
          <a:p>
            <a:r>
              <a:rPr lang="en-GB" sz="4000" b="1">
                <a:ea typeface="+mj-lt"/>
                <a:cs typeface="+mj-lt"/>
              </a:rPr>
              <a:t>7. Conclusion</a:t>
            </a:r>
            <a:endParaRPr lang="en-US" sz="4000"/>
          </a:p>
        </p:txBody>
      </p:sp>
      <p:sp>
        <p:nvSpPr>
          <p:cNvPr id="3" name="Content Placeholder 2">
            <a:extLst>
              <a:ext uri="{FF2B5EF4-FFF2-40B4-BE49-F238E27FC236}">
                <a16:creationId xmlns:a16="http://schemas.microsoft.com/office/drawing/2014/main" id="{A2519CB0-F1C0-B678-D35B-34CF17902BE3}"/>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GB" sz="1900">
                <a:ea typeface="+mn-lt"/>
                <a:cs typeface="+mn-lt"/>
              </a:rPr>
              <a:t>Emotional and cultural intelligence are not optional extras — they are essential capabilities for leaders navigating today’s interconnected world. Edith Heard’s emphasis on empathy and multicultural awareness reflects a broader leadership truth: </a:t>
            </a:r>
            <a:r>
              <a:rPr lang="en-GB" sz="1900" b="1">
                <a:ea typeface="+mn-lt"/>
                <a:cs typeface="+mn-lt"/>
              </a:rPr>
              <a:t>understanding people is the cornerstone of influence</a:t>
            </a:r>
            <a:r>
              <a:rPr lang="en-GB" sz="1900">
                <a:ea typeface="+mn-lt"/>
                <a:cs typeface="+mn-lt"/>
              </a:rPr>
              <a:t>.</a:t>
            </a:r>
            <a:endParaRPr lang="en-GB" sz="1900"/>
          </a:p>
          <a:p>
            <a:r>
              <a:rPr lang="en-GB" sz="1900">
                <a:ea typeface="+mn-lt"/>
                <a:cs typeface="+mn-lt"/>
              </a:rPr>
              <a:t>Leaders who cultivate EI and CQ are better equipped to inspire, collaborate, and guide diverse teams toward shared success.</a:t>
            </a:r>
            <a:endParaRPr lang="en-GB" sz="1900"/>
          </a:p>
          <a:p>
            <a:endParaRPr lang="en-GB" sz="1900"/>
          </a:p>
        </p:txBody>
      </p:sp>
      <p:pic>
        <p:nvPicPr>
          <p:cNvPr id="5" name="Picture 4" descr="Colourful carved figures of humans">
            <a:extLst>
              <a:ext uri="{FF2B5EF4-FFF2-40B4-BE49-F238E27FC236}">
                <a16:creationId xmlns:a16="http://schemas.microsoft.com/office/drawing/2014/main" id="{EA77036D-D2C1-CB90-5019-3732530AD9E1}"/>
              </a:ext>
            </a:extLst>
          </p:cNvPr>
          <p:cNvPicPr>
            <a:picLocks noChangeAspect="1"/>
          </p:cNvPicPr>
          <p:nvPr/>
        </p:nvPicPr>
        <p:blipFill>
          <a:blip r:embed="rId2"/>
          <a:srcRect l="18705" r="17893" b="-10"/>
          <a:stretch>
            <a:fillRect/>
          </a:stretch>
        </p:blipFill>
        <p:spPr>
          <a:xfrm>
            <a:off x="6096000" y="1"/>
            <a:ext cx="6102825" cy="6858000"/>
          </a:xfrm>
          <a:prstGeom prst="rect">
            <a:avLst/>
          </a:prstGeom>
        </p:spPr>
      </p:pic>
    </p:spTree>
    <p:extLst>
      <p:ext uri="{BB962C8B-B14F-4D97-AF65-F5344CB8AC3E}">
        <p14:creationId xmlns:p14="http://schemas.microsoft.com/office/powerpoint/2010/main" val="1762658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4234B-8458-AC6D-BB16-1564BA49C1F5}"/>
              </a:ext>
            </a:extLst>
          </p:cNvPr>
          <p:cNvSpPr>
            <a:spLocks noGrp="1"/>
          </p:cNvSpPr>
          <p:nvPr>
            <p:ph type="title"/>
          </p:nvPr>
        </p:nvSpPr>
        <p:spPr/>
        <p:txBody>
          <a:bodyPr/>
          <a:lstStyle/>
          <a:p>
            <a:r>
              <a:rPr lang="en-GB"/>
              <a:t>8.References</a:t>
            </a:r>
          </a:p>
        </p:txBody>
      </p:sp>
      <p:sp>
        <p:nvSpPr>
          <p:cNvPr id="3" name="Content Placeholder 2">
            <a:extLst>
              <a:ext uri="{FF2B5EF4-FFF2-40B4-BE49-F238E27FC236}">
                <a16:creationId xmlns:a16="http://schemas.microsoft.com/office/drawing/2014/main" id="{96166A99-E026-28F7-BE38-8A709EFAFBF9}"/>
              </a:ext>
            </a:extLst>
          </p:cNvPr>
          <p:cNvSpPr>
            <a:spLocks noGrp="1"/>
          </p:cNvSpPr>
          <p:nvPr>
            <p:ph idx="1"/>
          </p:nvPr>
        </p:nvSpPr>
        <p:spPr/>
        <p:txBody>
          <a:bodyPr vert="horz" lIns="91440" tIns="45720" rIns="91440" bIns="45720" rtlCol="0" anchor="t">
            <a:normAutofit fontScale="47500" lnSpcReduction="20000"/>
          </a:bodyPr>
          <a:lstStyle/>
          <a:p>
            <a:r>
              <a:rPr lang="en-GB" b="1" dirty="0">
                <a:ea typeface="+mn-lt"/>
                <a:cs typeface="+mn-lt"/>
              </a:rPr>
              <a:t>Ang, S. and Van Dyne, L. (2008)</a:t>
            </a:r>
            <a:r>
              <a:rPr lang="en-GB" dirty="0">
                <a:ea typeface="+mn-lt"/>
                <a:cs typeface="+mn-lt"/>
              </a:rPr>
              <a:t> ‘Conceptualization of cultural intelligence: Definition, distinctiveness, and nomological network’, in Ang, S. and Van Dyne, L. (eds.) </a:t>
            </a:r>
            <a:r>
              <a:rPr lang="en-GB" i="1" dirty="0">
                <a:ea typeface="+mn-lt"/>
                <a:cs typeface="+mn-lt"/>
              </a:rPr>
              <a:t>Handbook of Cultural Intelligence</a:t>
            </a:r>
            <a:r>
              <a:rPr lang="en-GB" dirty="0">
                <a:ea typeface="+mn-lt"/>
                <a:cs typeface="+mn-lt"/>
              </a:rPr>
              <a:t>. New York: M.E. Sharpe, pp. 3–15.</a:t>
            </a:r>
            <a:endParaRPr lang="en-GB" dirty="0"/>
          </a:p>
          <a:p>
            <a:r>
              <a:rPr lang="en-GB" b="1" dirty="0">
                <a:ea typeface="+mn-lt"/>
                <a:cs typeface="+mn-lt"/>
              </a:rPr>
              <a:t>Earley, P.C. and Ang, S. (2003)</a:t>
            </a:r>
            <a:r>
              <a:rPr lang="en-GB" dirty="0">
                <a:ea typeface="+mn-lt"/>
                <a:cs typeface="+mn-lt"/>
              </a:rPr>
              <a:t> </a:t>
            </a:r>
            <a:r>
              <a:rPr lang="en-GB" i="1" dirty="0">
                <a:ea typeface="+mn-lt"/>
                <a:cs typeface="+mn-lt"/>
              </a:rPr>
              <a:t>Cultural Intelligence: Individual Interactions Across Cultures</a:t>
            </a:r>
            <a:r>
              <a:rPr lang="en-GB" dirty="0">
                <a:ea typeface="+mn-lt"/>
                <a:cs typeface="+mn-lt"/>
              </a:rPr>
              <a:t>. Stanford, CA: Stanford University Press.</a:t>
            </a:r>
            <a:endParaRPr lang="en-GB" dirty="0"/>
          </a:p>
          <a:p>
            <a:r>
              <a:rPr lang="en-GB" b="1">
                <a:ea typeface="+mn-lt"/>
                <a:cs typeface="+mn-lt"/>
              </a:rPr>
              <a:t>Financial Times (2022)</a:t>
            </a:r>
            <a:r>
              <a:rPr lang="en-GB">
                <a:ea typeface="+mn-lt"/>
                <a:cs typeface="+mn-lt"/>
              </a:rPr>
              <a:t> ‘Interview with Edith Heard’, </a:t>
            </a:r>
            <a:r>
              <a:rPr lang="en-GB" i="1">
                <a:ea typeface="+mn-lt"/>
                <a:cs typeface="+mn-lt"/>
              </a:rPr>
              <a:t>Financial Times</a:t>
            </a:r>
            <a:r>
              <a:rPr lang="en-GB">
                <a:ea typeface="+mn-lt"/>
                <a:cs typeface="+mn-lt"/>
              </a:rPr>
              <a:t>, 27 February.</a:t>
            </a:r>
            <a:endParaRPr lang="en-GB"/>
          </a:p>
          <a:p>
            <a:r>
              <a:rPr lang="en-GB" b="1">
                <a:ea typeface="+mn-lt"/>
                <a:cs typeface="+mn-lt"/>
              </a:rPr>
              <a:t>Goleman, D. (1995)</a:t>
            </a:r>
            <a:r>
              <a:rPr lang="en-GB" dirty="0">
                <a:ea typeface="+mn-lt"/>
                <a:cs typeface="+mn-lt"/>
              </a:rPr>
              <a:t> </a:t>
            </a:r>
            <a:r>
              <a:rPr lang="en-GB" i="1">
                <a:ea typeface="+mn-lt"/>
                <a:cs typeface="+mn-lt"/>
              </a:rPr>
              <a:t>Emotional Intelligence: Why It Can Matter More Than IQ</a:t>
            </a:r>
            <a:r>
              <a:rPr lang="en-GB">
                <a:ea typeface="+mn-lt"/>
                <a:cs typeface="+mn-lt"/>
              </a:rPr>
              <a:t>. New York: Bantam Books.</a:t>
            </a:r>
            <a:endParaRPr lang="en-GB"/>
          </a:p>
          <a:p>
            <a:r>
              <a:rPr lang="en-GB" b="1">
                <a:ea typeface="+mn-lt"/>
                <a:cs typeface="+mn-lt"/>
              </a:rPr>
              <a:t>Goleman, D. (1998)</a:t>
            </a:r>
            <a:r>
              <a:rPr lang="en-GB">
                <a:ea typeface="+mn-lt"/>
                <a:cs typeface="+mn-lt"/>
              </a:rPr>
              <a:t> ‘What makes a leader?’, </a:t>
            </a:r>
            <a:r>
              <a:rPr lang="en-GB" i="1">
                <a:ea typeface="+mn-lt"/>
                <a:cs typeface="+mn-lt"/>
              </a:rPr>
              <a:t>Harvard Business Review</a:t>
            </a:r>
            <a:r>
              <a:rPr lang="en-GB">
                <a:ea typeface="+mn-lt"/>
                <a:cs typeface="+mn-lt"/>
              </a:rPr>
              <a:t>, 76(6), pp. 93–102.</a:t>
            </a:r>
            <a:endParaRPr lang="en-GB"/>
          </a:p>
          <a:p>
            <a:r>
              <a:rPr lang="en-GB" b="1" dirty="0">
                <a:ea typeface="+mn-lt"/>
                <a:cs typeface="+mn-lt"/>
              </a:rPr>
              <a:t>Google (2023)</a:t>
            </a:r>
            <a:r>
              <a:rPr lang="en-GB" dirty="0">
                <a:ea typeface="+mn-lt"/>
                <a:cs typeface="+mn-lt"/>
              </a:rPr>
              <a:t> </a:t>
            </a:r>
            <a:r>
              <a:rPr lang="en-GB" i="1" dirty="0">
                <a:ea typeface="+mn-lt"/>
                <a:cs typeface="+mn-lt"/>
              </a:rPr>
              <a:t>Diversity, equity and inclusion report</a:t>
            </a:r>
            <a:r>
              <a:rPr lang="en-GB" dirty="0">
                <a:ea typeface="+mn-lt"/>
                <a:cs typeface="+mn-lt"/>
              </a:rPr>
              <a:t>. Google. Available at: </a:t>
            </a:r>
            <a:r>
              <a:rPr lang="en-GB" dirty="0">
                <a:ea typeface="+mn-lt"/>
                <a:cs typeface="+mn-lt"/>
                <a:hlinkClick r:id="rId2"/>
              </a:rPr>
              <a:t>https://www.google.com</a:t>
            </a:r>
            <a:r>
              <a:rPr lang="en-GB" dirty="0">
                <a:ea typeface="+mn-lt"/>
                <a:cs typeface="+mn-lt"/>
              </a:rPr>
              <a:t> (Accessed: 23 March 2026).</a:t>
            </a:r>
            <a:endParaRPr lang="en-GB" dirty="0"/>
          </a:p>
          <a:p>
            <a:r>
              <a:rPr lang="en-GB" b="1" dirty="0">
                <a:ea typeface="+mn-lt"/>
                <a:cs typeface="+mn-lt"/>
              </a:rPr>
              <a:t>Hastings, R. and Meyer, E. (2020)</a:t>
            </a:r>
            <a:r>
              <a:rPr lang="en-GB" dirty="0">
                <a:ea typeface="+mn-lt"/>
                <a:cs typeface="+mn-lt"/>
              </a:rPr>
              <a:t> </a:t>
            </a:r>
            <a:r>
              <a:rPr lang="en-GB" i="1" dirty="0">
                <a:ea typeface="+mn-lt"/>
                <a:cs typeface="+mn-lt"/>
              </a:rPr>
              <a:t>No Rules </a:t>
            </a:r>
            <a:r>
              <a:rPr lang="en-GB" i="1" dirty="0" err="1">
                <a:ea typeface="+mn-lt"/>
                <a:cs typeface="+mn-lt"/>
              </a:rPr>
              <a:t>Rules</a:t>
            </a:r>
            <a:r>
              <a:rPr lang="en-GB" i="1" dirty="0">
                <a:ea typeface="+mn-lt"/>
                <a:cs typeface="+mn-lt"/>
              </a:rPr>
              <a:t>: Netflix and the Culture of Reinvention</a:t>
            </a:r>
            <a:r>
              <a:rPr lang="en-GB" dirty="0">
                <a:ea typeface="+mn-lt"/>
                <a:cs typeface="+mn-lt"/>
              </a:rPr>
              <a:t>. London: Penguin.</a:t>
            </a:r>
            <a:endParaRPr lang="en-GB" dirty="0"/>
          </a:p>
          <a:p>
            <a:r>
              <a:rPr lang="en-GB" b="1" dirty="0">
                <a:ea typeface="+mn-lt"/>
                <a:cs typeface="+mn-lt"/>
              </a:rPr>
              <a:t>Livermore, D. (2015)</a:t>
            </a:r>
            <a:r>
              <a:rPr lang="en-GB" dirty="0">
                <a:ea typeface="+mn-lt"/>
                <a:cs typeface="+mn-lt"/>
              </a:rPr>
              <a:t> </a:t>
            </a:r>
            <a:r>
              <a:rPr lang="en-GB" i="1" dirty="0">
                <a:ea typeface="+mn-lt"/>
                <a:cs typeface="+mn-lt"/>
              </a:rPr>
              <a:t>Leading with Cultural Intelligence: The Real Secret to Success</a:t>
            </a:r>
            <a:r>
              <a:rPr lang="en-GB" dirty="0">
                <a:ea typeface="+mn-lt"/>
                <a:cs typeface="+mn-lt"/>
              </a:rPr>
              <a:t>. 2nd </a:t>
            </a:r>
            <a:r>
              <a:rPr lang="en-GB" dirty="0" err="1">
                <a:ea typeface="+mn-lt"/>
                <a:cs typeface="+mn-lt"/>
              </a:rPr>
              <a:t>edn</a:t>
            </a:r>
            <a:r>
              <a:rPr lang="en-GB" dirty="0">
                <a:ea typeface="+mn-lt"/>
                <a:cs typeface="+mn-lt"/>
              </a:rPr>
              <a:t>. New York: AMACOM.</a:t>
            </a:r>
            <a:endParaRPr lang="en-GB" dirty="0"/>
          </a:p>
          <a:p>
            <a:r>
              <a:rPr lang="en-GB" b="1">
                <a:ea typeface="+mn-lt"/>
                <a:cs typeface="+mn-lt"/>
              </a:rPr>
              <a:t>Netflix (2023)</a:t>
            </a:r>
            <a:r>
              <a:rPr lang="en-GB" dirty="0">
                <a:ea typeface="+mn-lt"/>
                <a:cs typeface="+mn-lt"/>
              </a:rPr>
              <a:t> </a:t>
            </a:r>
            <a:r>
              <a:rPr lang="en-GB" i="1">
                <a:ea typeface="+mn-lt"/>
                <a:cs typeface="+mn-lt"/>
              </a:rPr>
              <a:t>Netflix culture: Freedom and responsibility</a:t>
            </a:r>
            <a:r>
              <a:rPr lang="en-GB">
                <a:ea typeface="+mn-lt"/>
                <a:cs typeface="+mn-lt"/>
              </a:rPr>
              <a:t>. Netflix. Available at: </a:t>
            </a:r>
            <a:r>
              <a:rPr lang="en-GB" dirty="0">
                <a:ea typeface="+mn-lt"/>
                <a:cs typeface="+mn-lt"/>
                <a:hlinkClick r:id="rId3"/>
              </a:rPr>
              <a:t>https://www.netflix.com</a:t>
            </a:r>
            <a:r>
              <a:rPr lang="en-GB">
                <a:ea typeface="+mn-lt"/>
                <a:cs typeface="+mn-lt"/>
              </a:rPr>
              <a:t> (Accessed:</a:t>
            </a:r>
            <a:r>
              <a:rPr lang="en-GB" sz="2700">
                <a:ea typeface="+mn-lt"/>
                <a:cs typeface="+mn-lt"/>
              </a:rPr>
              <a:t>23 March 2026</a:t>
            </a:r>
            <a:r>
              <a:rPr lang="en-GB">
                <a:ea typeface="+mn-lt"/>
                <a:cs typeface="+mn-lt"/>
              </a:rPr>
              <a:t>).</a:t>
            </a:r>
            <a:endParaRPr lang="en-GB"/>
          </a:p>
          <a:p>
            <a:r>
              <a:rPr lang="en-GB" b="1" dirty="0">
                <a:ea typeface="+mn-lt"/>
                <a:cs typeface="+mn-lt"/>
              </a:rPr>
              <a:t>Schultz, H. and Gordon, J. (2011)</a:t>
            </a:r>
            <a:r>
              <a:rPr lang="en-GB" dirty="0">
                <a:ea typeface="+mn-lt"/>
                <a:cs typeface="+mn-lt"/>
              </a:rPr>
              <a:t> </a:t>
            </a:r>
            <a:r>
              <a:rPr lang="en-GB" i="1" dirty="0">
                <a:ea typeface="+mn-lt"/>
                <a:cs typeface="+mn-lt"/>
              </a:rPr>
              <a:t>Onward: How Starbucks Fought for Its Life Without Losing Its Soul</a:t>
            </a:r>
            <a:r>
              <a:rPr lang="en-GB" dirty="0">
                <a:ea typeface="+mn-lt"/>
                <a:cs typeface="+mn-lt"/>
              </a:rPr>
              <a:t>. New York: Rodale.</a:t>
            </a:r>
            <a:endParaRPr lang="en-GB" dirty="0"/>
          </a:p>
          <a:p>
            <a:r>
              <a:rPr lang="en-GB" b="1">
                <a:ea typeface="+mn-lt"/>
                <a:cs typeface="+mn-lt"/>
              </a:rPr>
              <a:t>Starbucks (2023)</a:t>
            </a:r>
            <a:r>
              <a:rPr lang="en-GB" dirty="0">
                <a:ea typeface="+mn-lt"/>
                <a:cs typeface="+mn-lt"/>
              </a:rPr>
              <a:t> </a:t>
            </a:r>
            <a:r>
              <a:rPr lang="en-GB" i="1">
                <a:ea typeface="+mn-lt"/>
                <a:cs typeface="+mn-lt"/>
              </a:rPr>
              <a:t>Global social impact report</a:t>
            </a:r>
            <a:r>
              <a:rPr lang="en-GB">
                <a:ea typeface="+mn-lt"/>
                <a:cs typeface="+mn-lt"/>
              </a:rPr>
              <a:t>. Starbucks. Available at: </a:t>
            </a:r>
            <a:r>
              <a:rPr lang="en-GB" dirty="0">
                <a:ea typeface="+mn-lt"/>
                <a:cs typeface="+mn-lt"/>
                <a:hlinkClick r:id="rId4"/>
              </a:rPr>
              <a:t>https://www.starbucks.com</a:t>
            </a:r>
            <a:r>
              <a:rPr lang="en-GB">
                <a:ea typeface="+mn-lt"/>
                <a:cs typeface="+mn-lt"/>
              </a:rPr>
              <a:t> (Accessed:</a:t>
            </a:r>
            <a:r>
              <a:rPr lang="en-GB" sz="2700">
                <a:ea typeface="+mn-lt"/>
                <a:cs typeface="+mn-lt"/>
              </a:rPr>
              <a:t>23 March 2026</a:t>
            </a:r>
            <a:r>
              <a:rPr lang="en-GB">
                <a:ea typeface="+mn-lt"/>
                <a:cs typeface="+mn-lt"/>
              </a:rPr>
              <a:t>).</a:t>
            </a:r>
            <a:endParaRPr lang="en-GB"/>
          </a:p>
          <a:p>
            <a:r>
              <a:rPr lang="en-GB" b="1">
                <a:ea typeface="+mn-lt"/>
                <a:cs typeface="+mn-lt"/>
              </a:rPr>
              <a:t>Toyota (2022)</a:t>
            </a:r>
            <a:r>
              <a:rPr lang="en-GB" dirty="0">
                <a:ea typeface="+mn-lt"/>
                <a:cs typeface="+mn-lt"/>
              </a:rPr>
              <a:t> </a:t>
            </a:r>
            <a:r>
              <a:rPr lang="en-GB" i="1">
                <a:ea typeface="+mn-lt"/>
                <a:cs typeface="+mn-lt"/>
              </a:rPr>
              <a:t>Toyota Production System: Respect for people and continuous improvement</a:t>
            </a:r>
            <a:r>
              <a:rPr lang="en-GB">
                <a:ea typeface="+mn-lt"/>
                <a:cs typeface="+mn-lt"/>
              </a:rPr>
              <a:t>. Toyota Motor Corporation. Available at: </a:t>
            </a:r>
            <a:r>
              <a:rPr lang="en-GB" dirty="0">
                <a:ea typeface="+mn-lt"/>
                <a:cs typeface="+mn-lt"/>
                <a:hlinkClick r:id="rId5"/>
              </a:rPr>
              <a:t>https://www.toyota-global.com</a:t>
            </a:r>
            <a:r>
              <a:rPr lang="en-GB">
                <a:ea typeface="+mn-lt"/>
                <a:cs typeface="+mn-lt"/>
              </a:rPr>
              <a:t> (Accessed:</a:t>
            </a:r>
            <a:r>
              <a:rPr lang="en-GB" sz="2700">
                <a:ea typeface="+mn-lt"/>
                <a:cs typeface="+mn-lt"/>
              </a:rPr>
              <a:t>23 March 2026</a:t>
            </a:r>
            <a:r>
              <a:rPr lang="en-GB">
                <a:ea typeface="+mn-lt"/>
                <a:cs typeface="+mn-lt"/>
              </a:rPr>
              <a:t>).</a:t>
            </a:r>
            <a:endParaRPr lang="en-GB"/>
          </a:p>
          <a:p>
            <a:r>
              <a:rPr lang="en-GB" b="1" dirty="0">
                <a:ea typeface="+mn-lt"/>
                <a:cs typeface="+mn-lt"/>
              </a:rPr>
              <a:t>Yukl, G. (2013)</a:t>
            </a:r>
            <a:r>
              <a:rPr lang="en-GB" dirty="0">
                <a:ea typeface="+mn-lt"/>
                <a:cs typeface="+mn-lt"/>
              </a:rPr>
              <a:t> </a:t>
            </a:r>
            <a:r>
              <a:rPr lang="en-GB" i="1" dirty="0">
                <a:ea typeface="+mn-lt"/>
                <a:cs typeface="+mn-lt"/>
              </a:rPr>
              <a:t>Leadership in Organizations</a:t>
            </a:r>
            <a:r>
              <a:rPr lang="en-GB" dirty="0">
                <a:ea typeface="+mn-lt"/>
                <a:cs typeface="+mn-lt"/>
              </a:rPr>
              <a:t>. 8th </a:t>
            </a:r>
            <a:r>
              <a:rPr lang="en-GB" dirty="0" err="1">
                <a:ea typeface="+mn-lt"/>
                <a:cs typeface="+mn-lt"/>
              </a:rPr>
              <a:t>edn</a:t>
            </a:r>
            <a:r>
              <a:rPr lang="en-GB" dirty="0">
                <a:ea typeface="+mn-lt"/>
                <a:cs typeface="+mn-lt"/>
              </a:rPr>
              <a:t>. Harlow: Pearson.</a:t>
            </a:r>
            <a:endParaRPr lang="en-GB" dirty="0"/>
          </a:p>
          <a:p>
            <a:endParaRPr lang="en-GB" dirty="0"/>
          </a:p>
        </p:txBody>
      </p:sp>
    </p:spTree>
    <p:extLst>
      <p:ext uri="{BB962C8B-B14F-4D97-AF65-F5344CB8AC3E}">
        <p14:creationId xmlns:p14="http://schemas.microsoft.com/office/powerpoint/2010/main" val="2096589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EDA9BE6-8C3F-43FA-30C4-FB57A55151D7}"/>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Thank you!</a:t>
            </a:r>
          </a:p>
        </p:txBody>
      </p:sp>
    </p:spTree>
    <p:extLst>
      <p:ext uri="{BB962C8B-B14F-4D97-AF65-F5344CB8AC3E}">
        <p14:creationId xmlns:p14="http://schemas.microsoft.com/office/powerpoint/2010/main" val="1725926733"/>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Leadership and Management Theory and Practice  LCBB6022 </vt:lpstr>
      <vt:lpstr>1. Introduction</vt:lpstr>
      <vt:lpstr>2. Emotional Intelligence: A Foundation for Human-Centred Leadership</vt:lpstr>
      <vt:lpstr>3. Cultural Intelligence: Navigating Differences with Skill</vt:lpstr>
      <vt:lpstr>4. How EI and CQ Strengthen Leadership Together</vt:lpstr>
      <vt:lpstr>5. Business Examples Demonstrating EI &amp; CQ</vt:lpstr>
      <vt:lpstr>2. Starbucks – Howard Schultz and the Culture of Belonging</vt:lpstr>
      <vt:lpstr>3. Toyota – Cross-Cultural Collaboration in the Toyota Production System</vt:lpstr>
      <vt:lpstr>4. Netflix – Reed Hastings and Radical Transparency</vt:lpstr>
      <vt:lpstr>6. Critical Evaluation: Why These Skills Matter</vt:lpstr>
      <vt:lpstr>7. Conclusion</vt:lpstr>
      <vt:lpstr>8.References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130</cp:revision>
  <dcterms:created xsi:type="dcterms:W3CDTF">2026-03-24T09:01:24Z</dcterms:created>
  <dcterms:modified xsi:type="dcterms:W3CDTF">2026-03-24T12:18:06Z</dcterms:modified>
</cp:coreProperties>
</file>