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7" r:id="rId3"/>
    <p:sldId id="258" r:id="rId4"/>
    <p:sldId id="260" r:id="rId5"/>
    <p:sldId id="261" r:id="rId6"/>
    <p:sldId id="259" r:id="rId7"/>
    <p:sldId id="262"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2E7D6F-3D47-0C35-D0BF-62DFF219CF75}" v="241" dt="2023-02-17T11:51:50.821"/>
    <p1510:client id="{4FFAC243-E921-9B0F-0918-3ACE8B17C221}" v="145" dt="2023-02-17T11:57:16.502"/>
    <p1510:client id="{60D17D42-7A4F-11EA-D8AC-2AC167E475C5}" v="239" dt="2023-02-17T10:37:07.709"/>
    <p1510:client id="{88FA2B7A-52DE-7799-F23B-7CE4F64BB2CF}" v="1109" dt="2023-02-10T13:50:32.803"/>
    <p1510:client id="{95C2223C-F907-8F92-8EF5-1A159F24DC59}" v="39" dt="2023-02-15T09:30:07.632"/>
    <p1510:client id="{A1F6866B-F585-4FFA-A910-4AB3EEABB924}" v="408" dt="2023-02-10T11:22:44.7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Casserly (2221932)" userId="S::2221932@student.uwtsd.ac.uk::cd044cd7-7b49-4c57-8a5c-23fa7991ced0" providerId="AD" clId="Web-{A1F6866B-F585-4FFA-A910-4AB3EEABB924}"/>
    <pc:docChg chg="addSld modSld addMainMaster delMainMaster">
      <pc:chgData name="Sarah Casserly (2221932)" userId="S::2221932@student.uwtsd.ac.uk::cd044cd7-7b49-4c57-8a5c-23fa7991ced0" providerId="AD" clId="Web-{A1F6866B-F585-4FFA-A910-4AB3EEABB924}" dt="2023-02-10T11:22:44.601" v="434" actId="14100"/>
      <pc:docMkLst>
        <pc:docMk/>
      </pc:docMkLst>
      <pc:sldChg chg="addSp delSp modSp mod setBg modClrScheme addAnim delAnim setClrOvrMap delDesignElem chgLayout">
        <pc:chgData name="Sarah Casserly (2221932)" userId="S::2221932@student.uwtsd.ac.uk::cd044cd7-7b49-4c57-8a5c-23fa7991ced0" providerId="AD" clId="Web-{A1F6866B-F585-4FFA-A910-4AB3EEABB924}" dt="2023-02-10T11:22:44.601" v="434" actId="14100"/>
        <pc:sldMkLst>
          <pc:docMk/>
          <pc:sldMk cId="109857222" sldId="256"/>
        </pc:sldMkLst>
        <pc:spChg chg="del mod">
          <ac:chgData name="Sarah Casserly (2221932)" userId="S::2221932@student.uwtsd.ac.uk::cd044cd7-7b49-4c57-8a5c-23fa7991ced0" providerId="AD" clId="Web-{A1F6866B-F585-4FFA-A910-4AB3EEABB924}" dt="2023-02-10T10:09:33.670" v="2"/>
          <ac:spMkLst>
            <pc:docMk/>
            <pc:sldMk cId="109857222" sldId="256"/>
            <ac:spMk id="2" creationId="{00000000-0000-0000-0000-000000000000}"/>
          </ac:spMkLst>
        </pc:spChg>
        <pc:spChg chg="mod ord">
          <ac:chgData name="Sarah Casserly (2221932)" userId="S::2221932@student.uwtsd.ac.uk::cd044cd7-7b49-4c57-8a5c-23fa7991ced0" providerId="AD" clId="Web-{A1F6866B-F585-4FFA-A910-4AB3EEABB924}" dt="2023-02-10T11:22:44.601" v="434" actId="14100"/>
          <ac:spMkLst>
            <pc:docMk/>
            <pc:sldMk cId="109857222" sldId="256"/>
            <ac:spMk id="3" creationId="{00000000-0000-0000-0000-000000000000}"/>
          </ac:spMkLst>
        </pc:spChg>
        <pc:spChg chg="add del mod">
          <ac:chgData name="Sarah Casserly (2221932)" userId="S::2221932@student.uwtsd.ac.uk::cd044cd7-7b49-4c57-8a5c-23fa7991ced0" providerId="AD" clId="Web-{A1F6866B-F585-4FFA-A910-4AB3EEABB924}" dt="2023-02-10T10:17:44.669" v="80"/>
          <ac:spMkLst>
            <pc:docMk/>
            <pc:sldMk cId="109857222" sldId="256"/>
            <ac:spMk id="6" creationId="{E72A4D70-B302-49F2-0A63-76098F10AB7B}"/>
          </ac:spMkLst>
        </pc:spChg>
        <pc:spChg chg="add del">
          <ac:chgData name="Sarah Casserly (2221932)" userId="S::2221932@student.uwtsd.ac.uk::cd044cd7-7b49-4c57-8a5c-23fa7991ced0" providerId="AD" clId="Web-{A1F6866B-F585-4FFA-A910-4AB3EEABB924}" dt="2023-02-10T10:15:15.196" v="77"/>
          <ac:spMkLst>
            <pc:docMk/>
            <pc:sldMk cId="109857222" sldId="256"/>
            <ac:spMk id="9" creationId="{30103171-0BA0-4AF0-AF05-04AFA1A4ACCA}"/>
          </ac:spMkLst>
        </pc:spChg>
        <pc:spChg chg="add del">
          <ac:chgData name="Sarah Casserly (2221932)" userId="S::2221932@student.uwtsd.ac.uk::cd044cd7-7b49-4c57-8a5c-23fa7991ced0" providerId="AD" clId="Web-{A1F6866B-F585-4FFA-A910-4AB3EEABB924}" dt="2023-02-10T10:25:57.120" v="244"/>
          <ac:spMkLst>
            <pc:docMk/>
            <pc:sldMk cId="109857222" sldId="256"/>
            <ac:spMk id="10" creationId="{D928DD85-BB99-450D-A702-2683E0296282}"/>
          </ac:spMkLst>
        </pc:spChg>
        <pc:spChg chg="add del">
          <ac:chgData name="Sarah Casserly (2221932)" userId="S::2221932@student.uwtsd.ac.uk::cd044cd7-7b49-4c57-8a5c-23fa7991ced0" providerId="AD" clId="Web-{A1F6866B-F585-4FFA-A910-4AB3EEABB924}" dt="2023-02-10T10:15:15.196" v="77"/>
          <ac:spMkLst>
            <pc:docMk/>
            <pc:sldMk cId="109857222" sldId="256"/>
            <ac:spMk id="11" creationId="{E128B901-D4EA-4C4D-A150-23D2A6DEC6E8}"/>
          </ac:spMkLst>
        </pc:spChg>
        <pc:spChg chg="add del">
          <ac:chgData name="Sarah Casserly (2221932)" userId="S::2221932@student.uwtsd.ac.uk::cd044cd7-7b49-4c57-8a5c-23fa7991ced0" providerId="AD" clId="Web-{A1F6866B-F585-4FFA-A910-4AB3EEABB924}" dt="2023-02-10T10:15:15.196" v="77"/>
          <ac:spMkLst>
            <pc:docMk/>
            <pc:sldMk cId="109857222" sldId="256"/>
            <ac:spMk id="13" creationId="{A760B08A-B322-4C79-AB6D-7E4246352E9B}"/>
          </ac:spMkLst>
        </pc:spChg>
        <pc:spChg chg="add del">
          <ac:chgData name="Sarah Casserly (2221932)" userId="S::2221932@student.uwtsd.ac.uk::cd044cd7-7b49-4c57-8a5c-23fa7991ced0" providerId="AD" clId="Web-{A1F6866B-F585-4FFA-A910-4AB3EEABB924}" dt="2023-02-10T10:25:57.120" v="244"/>
          <ac:spMkLst>
            <pc:docMk/>
            <pc:sldMk cId="109857222" sldId="256"/>
            <ac:spMk id="15" creationId="{240E5BD2-4019-4012-A1AA-628900E659E9}"/>
          </ac:spMkLst>
        </pc:spChg>
        <pc:spChg chg="add">
          <ac:chgData name="Sarah Casserly (2221932)" userId="S::2221932@student.uwtsd.ac.uk::cd044cd7-7b49-4c57-8a5c-23fa7991ced0" providerId="AD" clId="Web-{A1F6866B-F585-4FFA-A910-4AB3EEABB924}" dt="2023-02-10T10:25:57.120" v="245"/>
          <ac:spMkLst>
            <pc:docMk/>
            <pc:sldMk cId="109857222" sldId="256"/>
            <ac:spMk id="17" creationId="{C1DD1A8A-57D5-4A81-AD04-532B043C5611}"/>
          </ac:spMkLst>
        </pc:spChg>
        <pc:spChg chg="add del">
          <ac:chgData name="Sarah Casserly (2221932)" userId="S::2221932@student.uwtsd.ac.uk::cd044cd7-7b49-4c57-8a5c-23fa7991ced0" providerId="AD" clId="Web-{A1F6866B-F585-4FFA-A910-4AB3EEABB924}" dt="2023-02-10T10:14:49.461" v="70"/>
          <ac:spMkLst>
            <pc:docMk/>
            <pc:sldMk cId="109857222" sldId="256"/>
            <ac:spMk id="18" creationId="{BF642132-805A-497E-9C84-8D6774339CB3}"/>
          </ac:spMkLst>
        </pc:spChg>
        <pc:spChg chg="add">
          <ac:chgData name="Sarah Casserly (2221932)" userId="S::2221932@student.uwtsd.ac.uk::cd044cd7-7b49-4c57-8a5c-23fa7991ced0" providerId="AD" clId="Web-{A1F6866B-F585-4FFA-A910-4AB3EEABB924}" dt="2023-02-10T10:25:57.120" v="245"/>
          <ac:spMkLst>
            <pc:docMk/>
            <pc:sldMk cId="109857222" sldId="256"/>
            <ac:spMk id="19" creationId="{007891EC-4501-44ED-A8C8-B11B6DB767AB}"/>
          </ac:spMkLst>
        </pc:spChg>
        <pc:spChg chg="add del">
          <ac:chgData name="Sarah Casserly (2221932)" userId="S::2221932@student.uwtsd.ac.uk::cd044cd7-7b49-4c57-8a5c-23fa7991ced0" providerId="AD" clId="Web-{A1F6866B-F585-4FFA-A910-4AB3EEABB924}" dt="2023-02-10T10:14:49.461" v="70"/>
          <ac:spMkLst>
            <pc:docMk/>
            <pc:sldMk cId="109857222" sldId="256"/>
            <ac:spMk id="20" creationId="{F1E7F1DA-407F-41FD-AC0F-D9CAD118768B}"/>
          </ac:spMkLst>
        </pc:spChg>
        <pc:spChg chg="add del">
          <ac:chgData name="Sarah Casserly (2221932)" userId="S::2221932@student.uwtsd.ac.uk::cd044cd7-7b49-4c57-8a5c-23fa7991ced0" providerId="AD" clId="Web-{A1F6866B-F585-4FFA-A910-4AB3EEABB924}" dt="2023-02-10T10:14:58.195" v="72"/>
          <ac:spMkLst>
            <pc:docMk/>
            <pc:sldMk cId="109857222" sldId="256"/>
            <ac:spMk id="22" creationId="{1F57B0F3-A8E0-41BC-8EE0-80EDA7439452}"/>
          </ac:spMkLst>
        </pc:spChg>
        <pc:spChg chg="add del">
          <ac:chgData name="Sarah Casserly (2221932)" userId="S::2221932@student.uwtsd.ac.uk::cd044cd7-7b49-4c57-8a5c-23fa7991ced0" providerId="AD" clId="Web-{A1F6866B-F585-4FFA-A910-4AB3EEABB924}" dt="2023-02-10T10:14:58.195" v="72"/>
          <ac:spMkLst>
            <pc:docMk/>
            <pc:sldMk cId="109857222" sldId="256"/>
            <ac:spMk id="23" creationId="{042BD0CA-AB68-4EF2-9E2A-C4E24BD45B77}"/>
          </ac:spMkLst>
        </pc:spChg>
        <pc:spChg chg="add del">
          <ac:chgData name="Sarah Casserly (2221932)" userId="S::2221932@student.uwtsd.ac.uk::cd044cd7-7b49-4c57-8a5c-23fa7991ced0" providerId="AD" clId="Web-{A1F6866B-F585-4FFA-A910-4AB3EEABB924}" dt="2023-02-10T10:15:01.367" v="74"/>
          <ac:spMkLst>
            <pc:docMk/>
            <pc:sldMk cId="109857222" sldId="256"/>
            <ac:spMk id="25" creationId="{30103171-0BA0-4AF0-AF05-04AFA1A4ACCA}"/>
          </ac:spMkLst>
        </pc:spChg>
        <pc:spChg chg="add del">
          <ac:chgData name="Sarah Casserly (2221932)" userId="S::2221932@student.uwtsd.ac.uk::cd044cd7-7b49-4c57-8a5c-23fa7991ced0" providerId="AD" clId="Web-{A1F6866B-F585-4FFA-A910-4AB3EEABB924}" dt="2023-02-10T10:15:01.367" v="74"/>
          <ac:spMkLst>
            <pc:docMk/>
            <pc:sldMk cId="109857222" sldId="256"/>
            <ac:spMk id="26" creationId="{E128B901-D4EA-4C4D-A150-23D2A6DEC6E8}"/>
          </ac:spMkLst>
        </pc:spChg>
        <pc:spChg chg="add del">
          <ac:chgData name="Sarah Casserly (2221932)" userId="S::2221932@student.uwtsd.ac.uk::cd044cd7-7b49-4c57-8a5c-23fa7991ced0" providerId="AD" clId="Web-{A1F6866B-F585-4FFA-A910-4AB3EEABB924}" dt="2023-02-10T10:15:01.367" v="74"/>
          <ac:spMkLst>
            <pc:docMk/>
            <pc:sldMk cId="109857222" sldId="256"/>
            <ac:spMk id="27" creationId="{A760B08A-B322-4C79-AB6D-7E4246352E9B}"/>
          </ac:spMkLst>
        </pc:spChg>
        <pc:spChg chg="add del">
          <ac:chgData name="Sarah Casserly (2221932)" userId="S::2221932@student.uwtsd.ac.uk::cd044cd7-7b49-4c57-8a5c-23fa7991ced0" providerId="AD" clId="Web-{A1F6866B-F585-4FFA-A910-4AB3EEABB924}" dt="2023-02-10T10:15:15.180" v="76"/>
          <ac:spMkLst>
            <pc:docMk/>
            <pc:sldMk cId="109857222" sldId="256"/>
            <ac:spMk id="29" creationId="{BFB2D26E-FBAE-45B8-B0F6-80E4ABDEC312}"/>
          </ac:spMkLst>
        </pc:spChg>
        <pc:spChg chg="add del">
          <ac:chgData name="Sarah Casserly (2221932)" userId="S::2221932@student.uwtsd.ac.uk::cd044cd7-7b49-4c57-8a5c-23fa7991ced0" providerId="AD" clId="Web-{A1F6866B-F585-4FFA-A910-4AB3EEABB924}" dt="2023-02-10T10:15:15.180" v="76"/>
          <ac:spMkLst>
            <pc:docMk/>
            <pc:sldMk cId="109857222" sldId="256"/>
            <ac:spMk id="30" creationId="{23442A66-721F-4552-A3AD-3A2215F0C18B}"/>
          </ac:spMkLst>
        </pc:spChg>
        <pc:spChg chg="add del">
          <ac:chgData name="Sarah Casserly (2221932)" userId="S::2221932@student.uwtsd.ac.uk::cd044cd7-7b49-4c57-8a5c-23fa7991ced0" providerId="AD" clId="Web-{A1F6866B-F585-4FFA-A910-4AB3EEABB924}" dt="2023-02-10T10:15:15.180" v="76"/>
          <ac:spMkLst>
            <pc:docMk/>
            <pc:sldMk cId="109857222" sldId="256"/>
            <ac:spMk id="31" creationId="{67EA5288-5BEB-4C44-949A-ED209FE21905}"/>
          </ac:spMkLst>
        </pc:spChg>
        <pc:spChg chg="add del">
          <ac:chgData name="Sarah Casserly (2221932)" userId="S::2221932@student.uwtsd.ac.uk::cd044cd7-7b49-4c57-8a5c-23fa7991ced0" providerId="AD" clId="Web-{A1F6866B-F585-4FFA-A910-4AB3EEABB924}" dt="2023-02-10T10:17:51.763" v="85"/>
          <ac:spMkLst>
            <pc:docMk/>
            <pc:sldMk cId="109857222" sldId="256"/>
            <ac:spMk id="33" creationId="{61FB7DE9-F562-4290-99B7-8C2189D61165}"/>
          </ac:spMkLst>
        </pc:spChg>
        <pc:spChg chg="add del">
          <ac:chgData name="Sarah Casserly (2221932)" userId="S::2221932@student.uwtsd.ac.uk::cd044cd7-7b49-4c57-8a5c-23fa7991ced0" providerId="AD" clId="Web-{A1F6866B-F585-4FFA-A910-4AB3EEABB924}" dt="2023-02-10T10:17:51.763" v="85"/>
          <ac:spMkLst>
            <pc:docMk/>
            <pc:sldMk cId="109857222" sldId="256"/>
            <ac:spMk id="34" creationId="{8337CC61-9E93-4D80-9F1C-12CE9A0C07F6}"/>
          </ac:spMkLst>
        </pc:spChg>
        <pc:spChg chg="add del">
          <ac:chgData name="Sarah Casserly (2221932)" userId="S::2221932@student.uwtsd.ac.uk::cd044cd7-7b49-4c57-8a5c-23fa7991ced0" providerId="AD" clId="Web-{A1F6866B-F585-4FFA-A910-4AB3EEABB924}" dt="2023-02-10T10:17:51.763" v="85"/>
          <ac:spMkLst>
            <pc:docMk/>
            <pc:sldMk cId="109857222" sldId="256"/>
            <ac:spMk id="35" creationId="{B354F8A8-7D5A-4944-8B6C-36BBF5C0FAFB}"/>
          </ac:spMkLst>
        </pc:spChg>
        <pc:spChg chg="add del">
          <ac:chgData name="Sarah Casserly (2221932)" userId="S::2221932@student.uwtsd.ac.uk::cd044cd7-7b49-4c57-8a5c-23fa7991ced0" providerId="AD" clId="Web-{A1F6866B-F585-4FFA-A910-4AB3EEABB924}" dt="2023-02-10T10:17:51.763" v="84"/>
          <ac:spMkLst>
            <pc:docMk/>
            <pc:sldMk cId="109857222" sldId="256"/>
            <ac:spMk id="40" creationId="{9E433CB3-EAB2-4842-A1DD-7BC051B55670}"/>
          </ac:spMkLst>
        </pc:spChg>
        <pc:spChg chg="add del">
          <ac:chgData name="Sarah Casserly (2221932)" userId="S::2221932@student.uwtsd.ac.uk::cd044cd7-7b49-4c57-8a5c-23fa7991ced0" providerId="AD" clId="Web-{A1F6866B-F585-4FFA-A910-4AB3EEABB924}" dt="2023-02-10T10:17:51.763" v="84"/>
          <ac:spMkLst>
            <pc:docMk/>
            <pc:sldMk cId="109857222" sldId="256"/>
            <ac:spMk id="42" creationId="{D37E9081-32E2-43C3-80C8-7F3854D9D056}"/>
          </ac:spMkLst>
        </pc:spChg>
        <pc:spChg chg="add del">
          <ac:chgData name="Sarah Casserly (2221932)" userId="S::2221932@student.uwtsd.ac.uk::cd044cd7-7b49-4c57-8a5c-23fa7991ced0" providerId="AD" clId="Web-{A1F6866B-F585-4FFA-A910-4AB3EEABB924}" dt="2023-02-10T10:18:13.451" v="94"/>
          <ac:spMkLst>
            <pc:docMk/>
            <pc:sldMk cId="109857222" sldId="256"/>
            <ac:spMk id="44" creationId="{9E433CB3-EAB2-4842-A1DD-7BC051B55670}"/>
          </ac:spMkLst>
        </pc:spChg>
        <pc:spChg chg="add del">
          <ac:chgData name="Sarah Casserly (2221932)" userId="S::2221932@student.uwtsd.ac.uk::cd044cd7-7b49-4c57-8a5c-23fa7991ced0" providerId="AD" clId="Web-{A1F6866B-F585-4FFA-A910-4AB3EEABB924}" dt="2023-02-10T10:18:13.451" v="94"/>
          <ac:spMkLst>
            <pc:docMk/>
            <pc:sldMk cId="109857222" sldId="256"/>
            <ac:spMk id="45" creationId="{B72D6322-BB79-455D-9295-EC9B9FA9D525}"/>
          </ac:spMkLst>
        </pc:spChg>
        <pc:spChg chg="add del">
          <ac:chgData name="Sarah Casserly (2221932)" userId="S::2221932@student.uwtsd.ac.uk::cd044cd7-7b49-4c57-8a5c-23fa7991ced0" providerId="AD" clId="Web-{A1F6866B-F585-4FFA-A910-4AB3EEABB924}" dt="2023-02-10T10:18:09.154" v="91"/>
          <ac:spMkLst>
            <pc:docMk/>
            <pc:sldMk cId="109857222" sldId="256"/>
            <ac:spMk id="50" creationId="{BFB2D26E-FBAE-45B8-B0F6-80E4ABDEC312}"/>
          </ac:spMkLst>
        </pc:spChg>
        <pc:spChg chg="add del">
          <ac:chgData name="Sarah Casserly (2221932)" userId="S::2221932@student.uwtsd.ac.uk::cd044cd7-7b49-4c57-8a5c-23fa7991ced0" providerId="AD" clId="Web-{A1F6866B-F585-4FFA-A910-4AB3EEABB924}" dt="2023-02-10T10:18:09.154" v="91"/>
          <ac:spMkLst>
            <pc:docMk/>
            <pc:sldMk cId="109857222" sldId="256"/>
            <ac:spMk id="52" creationId="{23442A66-721F-4552-A3AD-3A2215F0C18B}"/>
          </ac:spMkLst>
        </pc:spChg>
        <pc:spChg chg="add del">
          <ac:chgData name="Sarah Casserly (2221932)" userId="S::2221932@student.uwtsd.ac.uk::cd044cd7-7b49-4c57-8a5c-23fa7991ced0" providerId="AD" clId="Web-{A1F6866B-F585-4FFA-A910-4AB3EEABB924}" dt="2023-02-10T10:18:09.154" v="91"/>
          <ac:spMkLst>
            <pc:docMk/>
            <pc:sldMk cId="109857222" sldId="256"/>
            <ac:spMk id="54" creationId="{67EA5288-5BEB-4C44-949A-ED209FE21905}"/>
          </ac:spMkLst>
        </pc:spChg>
        <pc:spChg chg="add del">
          <ac:chgData name="Sarah Casserly (2221932)" userId="S::2221932@student.uwtsd.ac.uk::cd044cd7-7b49-4c57-8a5c-23fa7991ced0" providerId="AD" clId="Web-{A1F6866B-F585-4FFA-A910-4AB3EEABB924}" dt="2023-02-10T10:18:13.451" v="93"/>
          <ac:spMkLst>
            <pc:docMk/>
            <pc:sldMk cId="109857222" sldId="256"/>
            <ac:spMk id="56" creationId="{1F57B0F3-A8E0-41BC-8EE0-80EDA7439452}"/>
          </ac:spMkLst>
        </pc:spChg>
        <pc:spChg chg="add del">
          <ac:chgData name="Sarah Casserly (2221932)" userId="S::2221932@student.uwtsd.ac.uk::cd044cd7-7b49-4c57-8a5c-23fa7991ced0" providerId="AD" clId="Web-{A1F6866B-F585-4FFA-A910-4AB3EEABB924}" dt="2023-02-10T10:18:13.451" v="93"/>
          <ac:spMkLst>
            <pc:docMk/>
            <pc:sldMk cId="109857222" sldId="256"/>
            <ac:spMk id="57" creationId="{042BD0CA-AB68-4EF2-9E2A-C4E24BD45B77}"/>
          </ac:spMkLst>
        </pc:spChg>
        <pc:spChg chg="add del">
          <ac:chgData name="Sarah Casserly (2221932)" userId="S::2221932@student.uwtsd.ac.uk::cd044cd7-7b49-4c57-8a5c-23fa7991ced0" providerId="AD" clId="Web-{A1F6866B-F585-4FFA-A910-4AB3EEABB924}" dt="2023-02-10T10:24:55.462" v="231"/>
          <ac:spMkLst>
            <pc:docMk/>
            <pc:sldMk cId="109857222" sldId="256"/>
            <ac:spMk id="59" creationId="{9E433CB3-EAB2-4842-A1DD-7BC051B55670}"/>
          </ac:spMkLst>
        </pc:spChg>
        <pc:spChg chg="add del">
          <ac:chgData name="Sarah Casserly (2221932)" userId="S::2221932@student.uwtsd.ac.uk::cd044cd7-7b49-4c57-8a5c-23fa7991ced0" providerId="AD" clId="Web-{A1F6866B-F585-4FFA-A910-4AB3EEABB924}" dt="2023-02-10T10:24:55.462" v="231"/>
          <ac:spMkLst>
            <pc:docMk/>
            <pc:sldMk cId="109857222" sldId="256"/>
            <ac:spMk id="60" creationId="{D37E9081-32E2-43C3-80C8-7F3854D9D056}"/>
          </ac:spMkLst>
        </pc:spChg>
        <pc:picChg chg="add del">
          <ac:chgData name="Sarah Casserly (2221932)" userId="S::2221932@student.uwtsd.ac.uk::cd044cd7-7b49-4c57-8a5c-23fa7991ced0" providerId="AD" clId="Web-{A1F6866B-F585-4FFA-A910-4AB3EEABB924}" dt="2023-02-10T10:08:46.779" v="1"/>
          <ac:picMkLst>
            <pc:docMk/>
            <pc:sldMk cId="109857222" sldId="256"/>
            <ac:picMk id="4" creationId="{F6DF0300-C240-B65D-231C-426B5F53F642}"/>
          </ac:picMkLst>
        </pc:picChg>
        <pc:picChg chg="add del mod">
          <ac:chgData name="Sarah Casserly (2221932)" userId="S::2221932@student.uwtsd.ac.uk::cd044cd7-7b49-4c57-8a5c-23fa7991ced0" providerId="AD" clId="Web-{A1F6866B-F585-4FFA-A910-4AB3EEABB924}" dt="2023-02-10T10:17:44.669" v="80"/>
          <ac:picMkLst>
            <pc:docMk/>
            <pc:sldMk cId="109857222" sldId="256"/>
            <ac:picMk id="5" creationId="{FEE8C2F0-E911-4A81-B58F-94DE0F80D2E5}"/>
          </ac:picMkLst>
        </pc:picChg>
        <pc:picChg chg="add mod ord">
          <ac:chgData name="Sarah Casserly (2221932)" userId="S::2221932@student.uwtsd.ac.uk::cd044cd7-7b49-4c57-8a5c-23fa7991ced0" providerId="AD" clId="Web-{A1F6866B-F585-4FFA-A910-4AB3EEABB924}" dt="2023-02-10T10:25:57.120" v="245"/>
          <ac:picMkLst>
            <pc:docMk/>
            <pc:sldMk cId="109857222" sldId="256"/>
            <ac:picMk id="8" creationId="{8CE99362-DCDF-3A3E-4602-FB10025CD1D0}"/>
          </ac:picMkLst>
        </pc:picChg>
      </pc:sldChg>
      <pc:sldChg chg="addSp delSp modSp new mod setBg modClrScheme setClrOvrMap modShow chgLayout">
        <pc:chgData name="Sarah Casserly (2221932)" userId="S::2221932@student.uwtsd.ac.uk::cd044cd7-7b49-4c57-8a5c-23fa7991ced0" providerId="AD" clId="Web-{A1F6866B-F585-4FFA-A910-4AB3EEABB924}" dt="2023-02-10T11:03:48.523" v="408" actId="1076"/>
        <pc:sldMkLst>
          <pc:docMk/>
          <pc:sldMk cId="3911735158" sldId="257"/>
        </pc:sldMkLst>
        <pc:spChg chg="mod ord">
          <ac:chgData name="Sarah Casserly (2221932)" userId="S::2221932@student.uwtsd.ac.uk::cd044cd7-7b49-4c57-8a5c-23fa7991ced0" providerId="AD" clId="Web-{A1F6866B-F585-4FFA-A910-4AB3EEABB924}" dt="2023-02-10T10:39:21.689" v="319" actId="20577"/>
          <ac:spMkLst>
            <pc:docMk/>
            <pc:sldMk cId="3911735158" sldId="257"/>
            <ac:spMk id="2" creationId="{DCD90298-EEAD-A599-7E3C-6E9BC4BFE951}"/>
          </ac:spMkLst>
        </pc:spChg>
        <pc:spChg chg="add del mod ord">
          <ac:chgData name="Sarah Casserly (2221932)" userId="S::2221932@student.uwtsd.ac.uk::cd044cd7-7b49-4c57-8a5c-23fa7991ced0" providerId="AD" clId="Web-{A1F6866B-F585-4FFA-A910-4AB3EEABB924}" dt="2023-02-10T10:25:34.526" v="240"/>
          <ac:spMkLst>
            <pc:docMk/>
            <pc:sldMk cId="3911735158" sldId="257"/>
            <ac:spMk id="3" creationId="{00F3C383-1C03-6D11-852D-792C852AA719}"/>
          </ac:spMkLst>
        </pc:spChg>
        <pc:spChg chg="add del">
          <ac:chgData name="Sarah Casserly (2221932)" userId="S::2221932@student.uwtsd.ac.uk::cd044cd7-7b49-4c57-8a5c-23fa7991ced0" providerId="AD" clId="Web-{A1F6866B-F585-4FFA-A910-4AB3EEABB924}" dt="2023-02-10T10:25:04.025" v="233"/>
          <ac:spMkLst>
            <pc:docMk/>
            <pc:sldMk cId="3911735158" sldId="257"/>
            <ac:spMk id="8" creationId="{907EF6B7-1338-4443-8C46-6A318D952DFD}"/>
          </ac:spMkLst>
        </pc:spChg>
        <pc:spChg chg="add del">
          <ac:chgData name="Sarah Casserly (2221932)" userId="S::2221932@student.uwtsd.ac.uk::cd044cd7-7b49-4c57-8a5c-23fa7991ced0" providerId="AD" clId="Web-{A1F6866B-F585-4FFA-A910-4AB3EEABB924}" dt="2023-02-10T10:25:11.978" v="237"/>
          <ac:spMkLst>
            <pc:docMk/>
            <pc:sldMk cId="3911735158" sldId="257"/>
            <ac:spMk id="9" creationId="{2B566528-1B12-4246-9431-5C2D7D081168}"/>
          </ac:spMkLst>
        </pc:spChg>
        <pc:spChg chg="add del">
          <ac:chgData name="Sarah Casserly (2221932)" userId="S::2221932@student.uwtsd.ac.uk::cd044cd7-7b49-4c57-8a5c-23fa7991ced0" providerId="AD" clId="Web-{A1F6866B-F585-4FFA-A910-4AB3EEABB924}" dt="2023-02-10T10:25:04.025" v="233"/>
          <ac:spMkLst>
            <pc:docMk/>
            <pc:sldMk cId="3911735158" sldId="257"/>
            <ac:spMk id="10" creationId="{DAAE4CDD-124C-4DCF-9584-B6033B545DD5}"/>
          </ac:spMkLst>
        </pc:spChg>
        <pc:spChg chg="add del">
          <ac:chgData name="Sarah Casserly (2221932)" userId="S::2221932@student.uwtsd.ac.uk::cd044cd7-7b49-4c57-8a5c-23fa7991ced0" providerId="AD" clId="Web-{A1F6866B-F585-4FFA-A910-4AB3EEABB924}" dt="2023-02-10T10:25:11.978" v="237"/>
          <ac:spMkLst>
            <pc:docMk/>
            <pc:sldMk cId="3911735158" sldId="257"/>
            <ac:spMk id="11" creationId="{2E80C965-DB6D-4F81-9E9E-B027384D0BD6}"/>
          </ac:spMkLst>
        </pc:spChg>
        <pc:spChg chg="add del">
          <ac:chgData name="Sarah Casserly (2221932)" userId="S::2221932@student.uwtsd.ac.uk::cd044cd7-7b49-4c57-8a5c-23fa7991ced0" providerId="AD" clId="Web-{A1F6866B-F585-4FFA-A910-4AB3EEABB924}" dt="2023-02-10T10:25:04.025" v="233"/>
          <ac:spMkLst>
            <pc:docMk/>
            <pc:sldMk cId="3911735158" sldId="257"/>
            <ac:spMk id="12" creationId="{081E4A58-353D-44AE-B2FC-2A74E2E400F7}"/>
          </ac:spMkLst>
        </pc:spChg>
        <pc:spChg chg="add del">
          <ac:chgData name="Sarah Casserly (2221932)" userId="S::2221932@student.uwtsd.ac.uk::cd044cd7-7b49-4c57-8a5c-23fa7991ced0" providerId="AD" clId="Web-{A1F6866B-F585-4FFA-A910-4AB3EEABB924}" dt="2023-02-10T10:25:11.978" v="237"/>
          <ac:spMkLst>
            <pc:docMk/>
            <pc:sldMk cId="3911735158" sldId="257"/>
            <ac:spMk id="13" creationId="{A580F890-B085-4E95-96AA-55AEBEC5CE6E}"/>
          </ac:spMkLst>
        </pc:spChg>
        <pc:spChg chg="add del">
          <ac:chgData name="Sarah Casserly (2221932)" userId="S::2221932@student.uwtsd.ac.uk::cd044cd7-7b49-4c57-8a5c-23fa7991ced0" providerId="AD" clId="Web-{A1F6866B-F585-4FFA-A910-4AB3EEABB924}" dt="2023-02-10T10:25:06.994" v="235"/>
          <ac:spMkLst>
            <pc:docMk/>
            <pc:sldMk cId="3911735158" sldId="257"/>
            <ac:spMk id="14" creationId="{9228552E-C8B1-4A80-8448-0787CE0FC704}"/>
          </ac:spMkLst>
        </pc:spChg>
        <pc:spChg chg="add del">
          <ac:chgData name="Sarah Casserly (2221932)" userId="S::2221932@student.uwtsd.ac.uk::cd044cd7-7b49-4c57-8a5c-23fa7991ced0" providerId="AD" clId="Web-{A1F6866B-F585-4FFA-A910-4AB3EEABB924}" dt="2023-02-10T10:25:11.978" v="237"/>
          <ac:spMkLst>
            <pc:docMk/>
            <pc:sldMk cId="3911735158" sldId="257"/>
            <ac:spMk id="15" creationId="{D3F51FEB-38FB-4F6C-9F7B-2F2AFAB65463}"/>
          </ac:spMkLst>
        </pc:spChg>
        <pc:spChg chg="add del">
          <ac:chgData name="Sarah Casserly (2221932)" userId="S::2221932@student.uwtsd.ac.uk::cd044cd7-7b49-4c57-8a5c-23fa7991ced0" providerId="AD" clId="Web-{A1F6866B-F585-4FFA-A910-4AB3EEABB924}" dt="2023-02-10T10:25:11.978" v="237"/>
          <ac:spMkLst>
            <pc:docMk/>
            <pc:sldMk cId="3911735158" sldId="257"/>
            <ac:spMk id="17" creationId="{1E547BA6-BAE0-43BB-A7CA-60F69CE252F0}"/>
          </ac:spMkLst>
        </pc:spChg>
        <pc:spChg chg="add del">
          <ac:chgData name="Sarah Casserly (2221932)" userId="S::2221932@student.uwtsd.ac.uk::cd044cd7-7b49-4c57-8a5c-23fa7991ced0" providerId="AD" clId="Web-{A1F6866B-F585-4FFA-A910-4AB3EEABB924}" dt="2023-02-10T10:25:34.510" v="239"/>
          <ac:spMkLst>
            <pc:docMk/>
            <pc:sldMk cId="3911735158" sldId="257"/>
            <ac:spMk id="19" creationId="{EA67B5B4-3A24-436E-B663-1B2EBFF8A0CD}"/>
          </ac:spMkLst>
        </pc:spChg>
        <pc:spChg chg="add del">
          <ac:chgData name="Sarah Casserly (2221932)" userId="S::2221932@student.uwtsd.ac.uk::cd044cd7-7b49-4c57-8a5c-23fa7991ced0" providerId="AD" clId="Web-{A1F6866B-F585-4FFA-A910-4AB3EEABB924}" dt="2023-02-10T10:25:34.510" v="239"/>
          <ac:spMkLst>
            <pc:docMk/>
            <pc:sldMk cId="3911735158" sldId="257"/>
            <ac:spMk id="20" creationId="{987FDF89-C993-41F4-A1B8-DBAFF16008A9}"/>
          </ac:spMkLst>
        </pc:spChg>
        <pc:spChg chg="add del">
          <ac:chgData name="Sarah Casserly (2221932)" userId="S::2221932@student.uwtsd.ac.uk::cd044cd7-7b49-4c57-8a5c-23fa7991ced0" providerId="AD" clId="Web-{A1F6866B-F585-4FFA-A910-4AB3EEABB924}" dt="2023-02-10T10:25:34.510" v="239"/>
          <ac:spMkLst>
            <pc:docMk/>
            <pc:sldMk cId="3911735158" sldId="257"/>
            <ac:spMk id="21" creationId="{64E585EA-75FD-4025-8270-F66A58A15CDA}"/>
          </ac:spMkLst>
        </pc:spChg>
        <pc:spChg chg="add del">
          <ac:chgData name="Sarah Casserly (2221932)" userId="S::2221932@student.uwtsd.ac.uk::cd044cd7-7b49-4c57-8a5c-23fa7991ced0" providerId="AD" clId="Web-{A1F6866B-F585-4FFA-A910-4AB3EEABB924}" dt="2023-02-10T10:25:34.510" v="239"/>
          <ac:spMkLst>
            <pc:docMk/>
            <pc:sldMk cId="3911735158" sldId="257"/>
            <ac:spMk id="22" creationId="{00F3C383-1C03-6D11-852D-792C852AA719}"/>
          </ac:spMkLst>
        </pc:spChg>
        <pc:spChg chg="add">
          <ac:chgData name="Sarah Casserly (2221932)" userId="S::2221932@student.uwtsd.ac.uk::cd044cd7-7b49-4c57-8a5c-23fa7991ced0" providerId="AD" clId="Web-{A1F6866B-F585-4FFA-A910-4AB3EEABB924}" dt="2023-02-10T10:25:34.526" v="240"/>
          <ac:spMkLst>
            <pc:docMk/>
            <pc:sldMk cId="3911735158" sldId="257"/>
            <ac:spMk id="24" creationId="{2B566528-1B12-4246-9431-5C2D7D081168}"/>
          </ac:spMkLst>
        </pc:spChg>
        <pc:spChg chg="add mod">
          <ac:chgData name="Sarah Casserly (2221932)" userId="S::2221932@student.uwtsd.ac.uk::cd044cd7-7b49-4c57-8a5c-23fa7991ced0" providerId="AD" clId="Web-{A1F6866B-F585-4FFA-A910-4AB3EEABB924}" dt="2023-02-10T11:03:48.523" v="408" actId="1076"/>
          <ac:spMkLst>
            <pc:docMk/>
            <pc:sldMk cId="3911735158" sldId="257"/>
            <ac:spMk id="25" creationId="{00F3C383-1C03-6D11-852D-792C852AA719}"/>
          </ac:spMkLst>
        </pc:spChg>
        <pc:spChg chg="add">
          <ac:chgData name="Sarah Casserly (2221932)" userId="S::2221932@student.uwtsd.ac.uk::cd044cd7-7b49-4c57-8a5c-23fa7991ced0" providerId="AD" clId="Web-{A1F6866B-F585-4FFA-A910-4AB3EEABB924}" dt="2023-02-10T10:25:34.526" v="240"/>
          <ac:spMkLst>
            <pc:docMk/>
            <pc:sldMk cId="3911735158" sldId="257"/>
            <ac:spMk id="26" creationId="{2E80C965-DB6D-4F81-9E9E-B027384D0BD6}"/>
          </ac:spMkLst>
        </pc:spChg>
        <pc:spChg chg="add">
          <ac:chgData name="Sarah Casserly (2221932)" userId="S::2221932@student.uwtsd.ac.uk::cd044cd7-7b49-4c57-8a5c-23fa7991ced0" providerId="AD" clId="Web-{A1F6866B-F585-4FFA-A910-4AB3EEABB924}" dt="2023-02-10T10:25:34.526" v="240"/>
          <ac:spMkLst>
            <pc:docMk/>
            <pc:sldMk cId="3911735158" sldId="257"/>
            <ac:spMk id="27" creationId="{A580F890-B085-4E95-96AA-55AEBEC5CE6E}"/>
          </ac:spMkLst>
        </pc:spChg>
        <pc:spChg chg="add">
          <ac:chgData name="Sarah Casserly (2221932)" userId="S::2221932@student.uwtsd.ac.uk::cd044cd7-7b49-4c57-8a5c-23fa7991ced0" providerId="AD" clId="Web-{A1F6866B-F585-4FFA-A910-4AB3EEABB924}" dt="2023-02-10T10:25:34.526" v="240"/>
          <ac:spMkLst>
            <pc:docMk/>
            <pc:sldMk cId="3911735158" sldId="257"/>
            <ac:spMk id="28" creationId="{D3F51FEB-38FB-4F6C-9F7B-2F2AFAB65463}"/>
          </ac:spMkLst>
        </pc:spChg>
        <pc:spChg chg="add">
          <ac:chgData name="Sarah Casserly (2221932)" userId="S::2221932@student.uwtsd.ac.uk::cd044cd7-7b49-4c57-8a5c-23fa7991ced0" providerId="AD" clId="Web-{A1F6866B-F585-4FFA-A910-4AB3EEABB924}" dt="2023-02-10T10:25:34.526" v="240"/>
          <ac:spMkLst>
            <pc:docMk/>
            <pc:sldMk cId="3911735158" sldId="257"/>
            <ac:spMk id="29" creationId="{1E547BA6-BAE0-43BB-A7CA-60F69CE252F0}"/>
          </ac:spMkLst>
        </pc:spChg>
        <pc:graphicFrameChg chg="add del">
          <ac:chgData name="Sarah Casserly (2221932)" userId="S::2221932@student.uwtsd.ac.uk::cd044cd7-7b49-4c57-8a5c-23fa7991ced0" providerId="AD" clId="Web-{A1F6866B-F585-4FFA-A910-4AB3EEABB924}" dt="2023-02-10T10:25:06.994" v="235"/>
          <ac:graphicFrameMkLst>
            <pc:docMk/>
            <pc:sldMk cId="3911735158" sldId="257"/>
            <ac:graphicFrameMk id="5" creationId="{7034C95A-0EE3-C428-5EB2-5C4CB86D33F3}"/>
          </ac:graphicFrameMkLst>
        </pc:graphicFrameChg>
        <pc:graphicFrameChg chg="add del">
          <ac:chgData name="Sarah Casserly (2221932)" userId="S::2221932@student.uwtsd.ac.uk::cd044cd7-7b49-4c57-8a5c-23fa7991ced0" providerId="AD" clId="Web-{A1F6866B-F585-4FFA-A910-4AB3EEABB924}" dt="2023-02-10T10:25:11.978" v="237"/>
          <ac:graphicFrameMkLst>
            <pc:docMk/>
            <pc:sldMk cId="3911735158" sldId="257"/>
            <ac:graphicFrameMk id="16" creationId="{50248BAF-618A-5348-12D4-D70B0DFB13F7}"/>
          </ac:graphicFrameMkLst>
        </pc:graphicFrameChg>
        <pc:picChg chg="add del">
          <ac:chgData name="Sarah Casserly (2221932)" userId="S::2221932@student.uwtsd.ac.uk::cd044cd7-7b49-4c57-8a5c-23fa7991ced0" providerId="AD" clId="Web-{A1F6866B-F585-4FFA-A910-4AB3EEABB924}" dt="2023-02-10T10:25:06.994" v="235"/>
          <ac:picMkLst>
            <pc:docMk/>
            <pc:sldMk cId="3911735158" sldId="257"/>
            <ac:picMk id="6" creationId="{E04F1D11-A144-1341-A5F8-969B4C863813}"/>
          </ac:picMkLst>
        </pc:picChg>
      </pc:sldChg>
      <pc:sldChg chg="modSp new">
        <pc:chgData name="Sarah Casserly (2221932)" userId="S::2221932@student.uwtsd.ac.uk::cd044cd7-7b49-4c57-8a5c-23fa7991ced0" providerId="AD" clId="Web-{A1F6866B-F585-4FFA-A910-4AB3EEABB924}" dt="2023-02-10T11:18:14.562" v="416" actId="1076"/>
        <pc:sldMkLst>
          <pc:docMk/>
          <pc:sldMk cId="3012564354" sldId="258"/>
        </pc:sldMkLst>
        <pc:spChg chg="mod">
          <ac:chgData name="Sarah Casserly (2221932)" userId="S::2221932@student.uwtsd.ac.uk::cd044cd7-7b49-4c57-8a5c-23fa7991ced0" providerId="AD" clId="Web-{A1F6866B-F585-4FFA-A910-4AB3EEABB924}" dt="2023-02-10T11:11:19.254" v="415" actId="20577"/>
          <ac:spMkLst>
            <pc:docMk/>
            <pc:sldMk cId="3012564354" sldId="258"/>
            <ac:spMk id="2" creationId="{9A0E44BD-9F75-4F6A-7199-6E84E8D595F9}"/>
          </ac:spMkLst>
        </pc:spChg>
        <pc:spChg chg="mod">
          <ac:chgData name="Sarah Casserly (2221932)" userId="S::2221932@student.uwtsd.ac.uk::cd044cd7-7b49-4c57-8a5c-23fa7991ced0" providerId="AD" clId="Web-{A1F6866B-F585-4FFA-A910-4AB3EEABB924}" dt="2023-02-10T11:18:14.562" v="416" actId="1076"/>
          <ac:spMkLst>
            <pc:docMk/>
            <pc:sldMk cId="3012564354" sldId="258"/>
            <ac:spMk id="3" creationId="{CF718FCB-F78A-3B93-EA0B-A2054B0F37C7}"/>
          </ac:spMkLst>
        </pc:spChg>
      </pc:sldChg>
      <pc:sldChg chg="new">
        <pc:chgData name="Sarah Casserly (2221932)" userId="S::2221932@student.uwtsd.ac.uk::cd044cd7-7b49-4c57-8a5c-23fa7991ced0" providerId="AD" clId="Web-{A1F6866B-F585-4FFA-A910-4AB3EEABB924}" dt="2023-02-10T11:20:12.472" v="417"/>
        <pc:sldMkLst>
          <pc:docMk/>
          <pc:sldMk cId="3929936141" sldId="259"/>
        </pc:sldMkLst>
      </pc:sldChg>
      <pc:sldChg chg="new">
        <pc:chgData name="Sarah Casserly (2221932)" userId="S::2221932@student.uwtsd.ac.uk::cd044cd7-7b49-4c57-8a5c-23fa7991ced0" providerId="AD" clId="Web-{A1F6866B-F585-4FFA-A910-4AB3EEABB924}" dt="2023-02-10T11:20:13.644" v="418"/>
        <pc:sldMkLst>
          <pc:docMk/>
          <pc:sldMk cId="3582914918" sldId="260"/>
        </pc:sldMkLst>
      </pc:sldChg>
      <pc:sldChg chg="new">
        <pc:chgData name="Sarah Casserly (2221932)" userId="S::2221932@student.uwtsd.ac.uk::cd044cd7-7b49-4c57-8a5c-23fa7991ced0" providerId="AD" clId="Web-{A1F6866B-F585-4FFA-A910-4AB3EEABB924}" dt="2023-02-10T11:20:14.269" v="419"/>
        <pc:sldMkLst>
          <pc:docMk/>
          <pc:sldMk cId="396478635" sldId="261"/>
        </pc:sldMkLst>
      </pc:sldChg>
      <pc:sldChg chg="new">
        <pc:chgData name="Sarah Casserly (2221932)" userId="S::2221932@student.uwtsd.ac.uk::cd044cd7-7b49-4c57-8a5c-23fa7991ced0" providerId="AD" clId="Web-{A1F6866B-F585-4FFA-A910-4AB3EEABB924}" dt="2023-02-10T11:20:15.128" v="420"/>
        <pc:sldMkLst>
          <pc:docMk/>
          <pc:sldMk cId="2289830955" sldId="262"/>
        </pc:sldMkLst>
      </pc:sldChg>
      <pc:sldMasterChg chg="del delSldLayout">
        <pc:chgData name="Sarah Casserly (2221932)" userId="S::2221932@student.uwtsd.ac.uk::cd044cd7-7b49-4c57-8a5c-23fa7991ced0" providerId="AD" clId="Web-{A1F6866B-F585-4FFA-A910-4AB3EEABB924}" dt="2023-02-10T10:08:40.825" v="0"/>
        <pc:sldMasterMkLst>
          <pc:docMk/>
          <pc:sldMasterMk cId="2460954070" sldId="2147483660"/>
        </pc:sldMasterMkLst>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2385387890" sldId="2147483661"/>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949138452" sldId="2147483662"/>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2591524520" sldId="2147483663"/>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1203092039" sldId="2147483664"/>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3733172339" sldId="2147483665"/>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3210312558" sldId="2147483666"/>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3146388984" sldId="2147483667"/>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3171841454" sldId="2147483668"/>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1718958274" sldId="2147483669"/>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2202905451" sldId="2147483670"/>
          </pc:sldLayoutMkLst>
        </pc:sldLayoutChg>
        <pc:sldLayoutChg chg="del">
          <pc:chgData name="Sarah Casserly (2221932)" userId="S::2221932@student.uwtsd.ac.uk::cd044cd7-7b49-4c57-8a5c-23fa7991ced0" providerId="AD" clId="Web-{A1F6866B-F585-4FFA-A910-4AB3EEABB924}" dt="2023-02-10T10:08:40.825" v="0"/>
          <pc:sldLayoutMkLst>
            <pc:docMk/>
            <pc:sldMasterMk cId="2460954070" sldId="2147483660"/>
            <pc:sldLayoutMk cId="3479445657" sldId="2147483671"/>
          </pc:sldLayoutMkLst>
        </pc:sldLayoutChg>
      </pc:sldMasterChg>
      <pc:sldMasterChg chg="add del replId addSldLayout delSldLayout">
        <pc:chgData name="Sarah Casserly (2221932)" userId="S::2221932@student.uwtsd.ac.uk::cd044cd7-7b49-4c57-8a5c-23fa7991ced0" providerId="AD" clId="Web-{A1F6866B-F585-4FFA-A910-4AB3EEABB924}" dt="2023-02-10T10:24:55.462" v="231"/>
        <pc:sldMasterMkLst>
          <pc:docMk/>
          <pc:sldMasterMk cId="2850577273" sldId="2147483672"/>
        </pc:sldMasterMkLst>
        <pc:sldLayoutChg chg="add del">
          <pc:chgData name="Sarah Casserly (2221932)" userId="S::2221932@student.uwtsd.ac.uk::cd044cd7-7b49-4c57-8a5c-23fa7991ced0" providerId="AD" clId="Web-{A1F6866B-F585-4FFA-A910-4AB3EEABB924}" dt="2023-02-10T10:24:55.462" v="231"/>
          <pc:sldLayoutMkLst>
            <pc:docMk/>
            <pc:sldMasterMk cId="2850577273" sldId="2147483672"/>
            <pc:sldLayoutMk cId="2178506073" sldId="2147483673"/>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3905015735" sldId="2147483674"/>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2680638332" sldId="2147483675"/>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3970254945" sldId="2147483676"/>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924477267" sldId="2147483677"/>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28964925" sldId="2147483678"/>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1726448648" sldId="2147483679"/>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2027615174" sldId="2147483680"/>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170126353" sldId="2147483681"/>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685093022" sldId="2147483682"/>
          </pc:sldLayoutMkLst>
        </pc:sldLayoutChg>
        <pc:sldLayoutChg chg="add del replId">
          <pc:chgData name="Sarah Casserly (2221932)" userId="S::2221932@student.uwtsd.ac.uk::cd044cd7-7b49-4c57-8a5c-23fa7991ced0" providerId="AD" clId="Web-{A1F6866B-F585-4FFA-A910-4AB3EEABB924}" dt="2023-02-10T10:24:55.462" v="231"/>
          <pc:sldLayoutMkLst>
            <pc:docMk/>
            <pc:sldMasterMk cId="2850577273" sldId="2147483672"/>
            <pc:sldLayoutMk cId="2452037831" sldId="2147483683"/>
          </pc:sldLayoutMkLst>
        </pc:sldLayoutChg>
      </pc:sldMasterChg>
      <pc:sldMasterChg chg="add addSldLayout modSldLayout">
        <pc:chgData name="Sarah Casserly (2221932)" userId="S::2221932@student.uwtsd.ac.uk::cd044cd7-7b49-4c57-8a5c-23fa7991ced0" providerId="AD" clId="Web-{A1F6866B-F585-4FFA-A910-4AB3EEABB924}" dt="2023-02-10T10:24:55.462" v="231"/>
        <pc:sldMasterMkLst>
          <pc:docMk/>
          <pc:sldMasterMk cId="4182793472" sldId="2147483684"/>
        </pc:sldMasterMkLst>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778102660" sldId="2147483685"/>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272531861" sldId="2147483686"/>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1471927013" sldId="2147483687"/>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3034247333" sldId="2147483688"/>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2173273801" sldId="2147483689"/>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1582981628" sldId="2147483690"/>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2104943562" sldId="2147483691"/>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3633151570" sldId="2147483692"/>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2568673211" sldId="2147483693"/>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555487348" sldId="2147483694"/>
          </pc:sldLayoutMkLst>
        </pc:sldLayoutChg>
        <pc:sldLayoutChg chg="add mod replId">
          <pc:chgData name="Sarah Casserly (2221932)" userId="S::2221932@student.uwtsd.ac.uk::cd044cd7-7b49-4c57-8a5c-23fa7991ced0" providerId="AD" clId="Web-{A1F6866B-F585-4FFA-A910-4AB3EEABB924}" dt="2023-02-10T10:24:55.462" v="231"/>
          <pc:sldLayoutMkLst>
            <pc:docMk/>
            <pc:sldMasterMk cId="4182793472" sldId="2147483684"/>
            <pc:sldLayoutMk cId="1249640102" sldId="2147483695"/>
          </pc:sldLayoutMkLst>
        </pc:sldLayoutChg>
      </pc:sldMasterChg>
    </pc:docChg>
  </pc:docChgLst>
  <pc:docChgLst>
    <pc:chgData name="Sarah Casserly (2221932)" userId="S::2221932@student.uwtsd.ac.uk::cd044cd7-7b49-4c57-8a5c-23fa7991ced0" providerId="AD" clId="Web-{88FA2B7A-52DE-7799-F23B-7CE4F64BB2CF}"/>
    <pc:docChg chg="modSld sldOrd">
      <pc:chgData name="Sarah Casserly (2221932)" userId="S::2221932@student.uwtsd.ac.uk::cd044cd7-7b49-4c57-8a5c-23fa7991ced0" providerId="AD" clId="Web-{88FA2B7A-52DE-7799-F23B-7CE4F64BB2CF}" dt="2023-02-10T13:50:30.787" v="1120" actId="20577"/>
      <pc:docMkLst>
        <pc:docMk/>
      </pc:docMkLst>
      <pc:sldChg chg="modSp">
        <pc:chgData name="Sarah Casserly (2221932)" userId="S::2221932@student.uwtsd.ac.uk::cd044cd7-7b49-4c57-8a5c-23fa7991ced0" providerId="AD" clId="Web-{88FA2B7A-52DE-7799-F23B-7CE4F64BB2CF}" dt="2023-02-10T12:58:59.963" v="327" actId="20577"/>
        <pc:sldMkLst>
          <pc:docMk/>
          <pc:sldMk cId="109857222" sldId="256"/>
        </pc:sldMkLst>
        <pc:spChg chg="mod">
          <ac:chgData name="Sarah Casserly (2221932)" userId="S::2221932@student.uwtsd.ac.uk::cd044cd7-7b49-4c57-8a5c-23fa7991ced0" providerId="AD" clId="Web-{88FA2B7A-52DE-7799-F23B-7CE4F64BB2CF}" dt="2023-02-10T12:58:59.963" v="327" actId="20577"/>
          <ac:spMkLst>
            <pc:docMk/>
            <pc:sldMk cId="109857222" sldId="256"/>
            <ac:spMk id="3" creationId="{00000000-0000-0000-0000-000000000000}"/>
          </ac:spMkLst>
        </pc:spChg>
        <pc:picChg chg="mod">
          <ac:chgData name="Sarah Casserly (2221932)" userId="S::2221932@student.uwtsd.ac.uk::cd044cd7-7b49-4c57-8a5c-23fa7991ced0" providerId="AD" clId="Web-{88FA2B7A-52DE-7799-F23B-7CE4F64BB2CF}" dt="2023-02-10T12:58:15.337" v="313" actId="1076"/>
          <ac:picMkLst>
            <pc:docMk/>
            <pc:sldMk cId="109857222" sldId="256"/>
            <ac:picMk id="8" creationId="{8CE99362-DCDF-3A3E-4602-FB10025CD1D0}"/>
          </ac:picMkLst>
        </pc:picChg>
      </pc:sldChg>
      <pc:sldChg chg="addSp delSp modSp mod setBg">
        <pc:chgData name="Sarah Casserly (2221932)" userId="S::2221932@student.uwtsd.ac.uk::cd044cd7-7b49-4c57-8a5c-23fa7991ced0" providerId="AD" clId="Web-{88FA2B7A-52DE-7799-F23B-7CE4F64BB2CF}" dt="2023-02-10T13:38:17.441" v="849"/>
        <pc:sldMkLst>
          <pc:docMk/>
          <pc:sldMk cId="3012564354" sldId="258"/>
        </pc:sldMkLst>
        <pc:spChg chg="mod">
          <ac:chgData name="Sarah Casserly (2221932)" userId="S::2221932@student.uwtsd.ac.uk::cd044cd7-7b49-4c57-8a5c-23fa7991ced0" providerId="AD" clId="Web-{88FA2B7A-52DE-7799-F23B-7CE4F64BB2CF}" dt="2023-02-10T13:38:17.441" v="849"/>
          <ac:spMkLst>
            <pc:docMk/>
            <pc:sldMk cId="3012564354" sldId="258"/>
            <ac:spMk id="2" creationId="{9A0E44BD-9F75-4F6A-7199-6E84E8D595F9}"/>
          </ac:spMkLst>
        </pc:spChg>
        <pc:spChg chg="mod">
          <ac:chgData name="Sarah Casserly (2221932)" userId="S::2221932@student.uwtsd.ac.uk::cd044cd7-7b49-4c57-8a5c-23fa7991ced0" providerId="AD" clId="Web-{88FA2B7A-52DE-7799-F23B-7CE4F64BB2CF}" dt="2023-02-10T13:38:17.441" v="849"/>
          <ac:spMkLst>
            <pc:docMk/>
            <pc:sldMk cId="3012564354" sldId="258"/>
            <ac:spMk id="3" creationId="{CF718FCB-F78A-3B93-EA0B-A2054B0F37C7}"/>
          </ac:spMkLst>
        </pc:spChg>
        <pc:spChg chg="add del">
          <ac:chgData name="Sarah Casserly (2221932)" userId="S::2221932@student.uwtsd.ac.uk::cd044cd7-7b49-4c57-8a5c-23fa7991ced0" providerId="AD" clId="Web-{88FA2B7A-52DE-7799-F23B-7CE4F64BB2CF}" dt="2023-02-10T13:38:17.425" v="848"/>
          <ac:spMkLst>
            <pc:docMk/>
            <pc:sldMk cId="3012564354" sldId="258"/>
            <ac:spMk id="8" creationId="{18873D23-2DCF-4B31-A009-95721C06E8E1}"/>
          </ac:spMkLst>
        </pc:spChg>
        <pc:spChg chg="add del">
          <ac:chgData name="Sarah Casserly (2221932)" userId="S::2221932@student.uwtsd.ac.uk::cd044cd7-7b49-4c57-8a5c-23fa7991ced0" providerId="AD" clId="Web-{88FA2B7A-52DE-7799-F23B-7CE4F64BB2CF}" dt="2023-02-10T13:38:14.425" v="846"/>
          <ac:spMkLst>
            <pc:docMk/>
            <pc:sldMk cId="3012564354" sldId="258"/>
            <ac:spMk id="10" creationId="{59A309A7-1751-4ABE-A3C1-EEC40366AD89}"/>
          </ac:spMkLst>
        </pc:spChg>
        <pc:spChg chg="add del">
          <ac:chgData name="Sarah Casserly (2221932)" userId="S::2221932@student.uwtsd.ac.uk::cd044cd7-7b49-4c57-8a5c-23fa7991ced0" providerId="AD" clId="Web-{88FA2B7A-52DE-7799-F23B-7CE4F64BB2CF}" dt="2023-02-10T13:38:14.425" v="846"/>
          <ac:spMkLst>
            <pc:docMk/>
            <pc:sldMk cId="3012564354" sldId="258"/>
            <ac:spMk id="12" creationId="{967D8EB6-EAE1-4F9C-B398-83321E287204}"/>
          </ac:spMkLst>
        </pc:spChg>
        <pc:spChg chg="add del">
          <ac:chgData name="Sarah Casserly (2221932)" userId="S::2221932@student.uwtsd.ac.uk::cd044cd7-7b49-4c57-8a5c-23fa7991ced0" providerId="AD" clId="Web-{88FA2B7A-52DE-7799-F23B-7CE4F64BB2CF}" dt="2023-02-10T13:38:17.425" v="848"/>
          <ac:spMkLst>
            <pc:docMk/>
            <pc:sldMk cId="3012564354" sldId="258"/>
            <ac:spMk id="17" creationId="{C13EF075-D4EF-4929-ADBC-91B27DA19955}"/>
          </ac:spMkLst>
        </pc:spChg>
        <pc:spChg chg="add">
          <ac:chgData name="Sarah Casserly (2221932)" userId="S::2221932@student.uwtsd.ac.uk::cd044cd7-7b49-4c57-8a5c-23fa7991ced0" providerId="AD" clId="Web-{88FA2B7A-52DE-7799-F23B-7CE4F64BB2CF}" dt="2023-02-10T13:38:17.441" v="849"/>
          <ac:spMkLst>
            <pc:docMk/>
            <pc:sldMk cId="3012564354" sldId="258"/>
            <ac:spMk id="20" creationId="{907EF6B7-1338-4443-8C46-6A318D952DFD}"/>
          </ac:spMkLst>
        </pc:spChg>
        <pc:spChg chg="add">
          <ac:chgData name="Sarah Casserly (2221932)" userId="S::2221932@student.uwtsd.ac.uk::cd044cd7-7b49-4c57-8a5c-23fa7991ced0" providerId="AD" clId="Web-{88FA2B7A-52DE-7799-F23B-7CE4F64BB2CF}" dt="2023-02-10T13:38:17.441" v="849"/>
          <ac:spMkLst>
            <pc:docMk/>
            <pc:sldMk cId="3012564354" sldId="258"/>
            <ac:spMk id="21" creationId="{DAAE4CDD-124C-4DCF-9584-B6033B545DD5}"/>
          </ac:spMkLst>
        </pc:spChg>
        <pc:spChg chg="add">
          <ac:chgData name="Sarah Casserly (2221932)" userId="S::2221932@student.uwtsd.ac.uk::cd044cd7-7b49-4c57-8a5c-23fa7991ced0" providerId="AD" clId="Web-{88FA2B7A-52DE-7799-F23B-7CE4F64BB2CF}" dt="2023-02-10T13:38:17.441" v="849"/>
          <ac:spMkLst>
            <pc:docMk/>
            <pc:sldMk cId="3012564354" sldId="258"/>
            <ac:spMk id="22" creationId="{081E4A58-353D-44AE-B2FC-2A74E2E400F7}"/>
          </ac:spMkLst>
        </pc:spChg>
        <pc:grpChg chg="add del">
          <ac:chgData name="Sarah Casserly (2221932)" userId="S::2221932@student.uwtsd.ac.uk::cd044cd7-7b49-4c57-8a5c-23fa7991ced0" providerId="AD" clId="Web-{88FA2B7A-52DE-7799-F23B-7CE4F64BB2CF}" dt="2023-02-10T13:38:17.425" v="848"/>
          <ac:grpSpMkLst>
            <pc:docMk/>
            <pc:sldMk cId="3012564354" sldId="258"/>
            <ac:grpSpMk id="18" creationId="{DAA26DFA-AAB2-4973-9C17-16D587C7B198}"/>
          </ac:grpSpMkLst>
        </pc:grpChg>
        <pc:picChg chg="add del">
          <ac:chgData name="Sarah Casserly (2221932)" userId="S::2221932@student.uwtsd.ac.uk::cd044cd7-7b49-4c57-8a5c-23fa7991ced0" providerId="AD" clId="Web-{88FA2B7A-52DE-7799-F23B-7CE4F64BB2CF}" dt="2023-02-10T13:38:14.425" v="846"/>
          <ac:picMkLst>
            <pc:docMk/>
            <pc:sldMk cId="3012564354" sldId="258"/>
            <ac:picMk id="7" creationId="{2E23A384-309F-F82F-760A-CFD1A271AFB4}"/>
          </ac:picMkLst>
        </pc:picChg>
      </pc:sldChg>
      <pc:sldChg chg="addSp modSp mod ord setBg addAnim">
        <pc:chgData name="Sarah Casserly (2221932)" userId="S::2221932@student.uwtsd.ac.uk::cd044cd7-7b49-4c57-8a5c-23fa7991ced0" providerId="AD" clId="Web-{88FA2B7A-52DE-7799-F23B-7CE4F64BB2CF}" dt="2023-02-10T13:50:30.787" v="1120" actId="20577"/>
        <pc:sldMkLst>
          <pc:docMk/>
          <pc:sldMk cId="3929936141" sldId="259"/>
        </pc:sldMkLst>
        <pc:spChg chg="mod">
          <ac:chgData name="Sarah Casserly (2221932)" userId="S::2221932@student.uwtsd.ac.uk::cd044cd7-7b49-4c57-8a5c-23fa7991ced0" providerId="AD" clId="Web-{88FA2B7A-52DE-7799-F23B-7CE4F64BB2CF}" dt="2023-02-10T13:50:30.787" v="1120" actId="20577"/>
          <ac:spMkLst>
            <pc:docMk/>
            <pc:sldMk cId="3929936141" sldId="259"/>
            <ac:spMk id="2" creationId="{245DAC8C-EC36-4964-481C-6638BD079A0E}"/>
          </ac:spMkLst>
        </pc:spChg>
        <pc:spChg chg="mod">
          <ac:chgData name="Sarah Casserly (2221932)" userId="S::2221932@student.uwtsd.ac.uk::cd044cd7-7b49-4c57-8a5c-23fa7991ced0" providerId="AD" clId="Web-{88FA2B7A-52DE-7799-F23B-7CE4F64BB2CF}" dt="2023-02-10T13:49:51.239" v="1106" actId="20577"/>
          <ac:spMkLst>
            <pc:docMk/>
            <pc:sldMk cId="3929936141" sldId="259"/>
            <ac:spMk id="3" creationId="{48F3BDEA-1408-20CD-3591-36FEED89DE58}"/>
          </ac:spMkLst>
        </pc:spChg>
        <pc:spChg chg="add">
          <ac:chgData name="Sarah Casserly (2221932)" userId="S::2221932@student.uwtsd.ac.uk::cd044cd7-7b49-4c57-8a5c-23fa7991ced0" providerId="AD" clId="Web-{88FA2B7A-52DE-7799-F23B-7CE4F64BB2CF}" dt="2023-02-10T13:38:29.254" v="850"/>
          <ac:spMkLst>
            <pc:docMk/>
            <pc:sldMk cId="3929936141" sldId="259"/>
            <ac:spMk id="8" creationId="{389575E1-3389-451A-A5F7-27854C25C599}"/>
          </ac:spMkLst>
        </pc:spChg>
        <pc:spChg chg="add">
          <ac:chgData name="Sarah Casserly (2221932)" userId="S::2221932@student.uwtsd.ac.uk::cd044cd7-7b49-4c57-8a5c-23fa7991ced0" providerId="AD" clId="Web-{88FA2B7A-52DE-7799-F23B-7CE4F64BB2CF}" dt="2023-02-10T13:38:29.254" v="850"/>
          <ac:spMkLst>
            <pc:docMk/>
            <pc:sldMk cId="3929936141" sldId="259"/>
            <ac:spMk id="10" creationId="{A53CCC5C-D88E-40FB-B30B-23DCDBD01D37}"/>
          </ac:spMkLst>
        </pc:spChg>
        <pc:spChg chg="add">
          <ac:chgData name="Sarah Casserly (2221932)" userId="S::2221932@student.uwtsd.ac.uk::cd044cd7-7b49-4c57-8a5c-23fa7991ced0" providerId="AD" clId="Web-{88FA2B7A-52DE-7799-F23B-7CE4F64BB2CF}" dt="2023-02-10T13:38:29.254" v="850"/>
          <ac:spMkLst>
            <pc:docMk/>
            <pc:sldMk cId="3929936141" sldId="259"/>
            <ac:spMk id="12" creationId="{081E4A58-353D-44AE-B2FC-2A74E2E400F7}"/>
          </ac:spMkLst>
        </pc:spChg>
      </pc:sldChg>
      <pc:sldChg chg="addSp modSp mod setBg">
        <pc:chgData name="Sarah Casserly (2221932)" userId="S::2221932@student.uwtsd.ac.uk::cd044cd7-7b49-4c57-8a5c-23fa7991ced0" providerId="AD" clId="Web-{88FA2B7A-52DE-7799-F23B-7CE4F64BB2CF}" dt="2023-02-10T13:48:22.377" v="1018"/>
        <pc:sldMkLst>
          <pc:docMk/>
          <pc:sldMk cId="3582914918" sldId="260"/>
        </pc:sldMkLst>
        <pc:spChg chg="mod">
          <ac:chgData name="Sarah Casserly (2221932)" userId="S::2221932@student.uwtsd.ac.uk::cd044cd7-7b49-4c57-8a5c-23fa7991ced0" providerId="AD" clId="Web-{88FA2B7A-52DE-7799-F23B-7CE4F64BB2CF}" dt="2023-02-10T13:48:22.377" v="1018"/>
          <ac:spMkLst>
            <pc:docMk/>
            <pc:sldMk cId="3582914918" sldId="260"/>
            <ac:spMk id="2" creationId="{91199627-2A66-42CE-8BC6-A91D6DCD3006}"/>
          </ac:spMkLst>
        </pc:spChg>
        <pc:spChg chg="mod">
          <ac:chgData name="Sarah Casserly (2221932)" userId="S::2221932@student.uwtsd.ac.uk::cd044cd7-7b49-4c57-8a5c-23fa7991ced0" providerId="AD" clId="Web-{88FA2B7A-52DE-7799-F23B-7CE4F64BB2CF}" dt="2023-02-10T13:48:22.377" v="1018"/>
          <ac:spMkLst>
            <pc:docMk/>
            <pc:sldMk cId="3582914918" sldId="260"/>
            <ac:spMk id="3" creationId="{852BF050-3F72-93E5-230F-B9FA744D67C1}"/>
          </ac:spMkLst>
        </pc:spChg>
        <pc:spChg chg="add">
          <ac:chgData name="Sarah Casserly (2221932)" userId="S::2221932@student.uwtsd.ac.uk::cd044cd7-7b49-4c57-8a5c-23fa7991ced0" providerId="AD" clId="Web-{88FA2B7A-52DE-7799-F23B-7CE4F64BB2CF}" dt="2023-02-10T13:48:22.377" v="1018"/>
          <ac:spMkLst>
            <pc:docMk/>
            <pc:sldMk cId="3582914918" sldId="260"/>
            <ac:spMk id="8" creationId="{F837543A-6020-4505-A233-C9DB4BF74011}"/>
          </ac:spMkLst>
        </pc:spChg>
        <pc:spChg chg="add">
          <ac:chgData name="Sarah Casserly (2221932)" userId="S::2221932@student.uwtsd.ac.uk::cd044cd7-7b49-4c57-8a5c-23fa7991ced0" providerId="AD" clId="Web-{88FA2B7A-52DE-7799-F23B-7CE4F64BB2CF}" dt="2023-02-10T13:48:22.377" v="1018"/>
          <ac:spMkLst>
            <pc:docMk/>
            <pc:sldMk cId="3582914918" sldId="260"/>
            <ac:spMk id="10" creationId="{35B16301-FB18-48BA-A6DD-C37CAF6F9A18}"/>
          </ac:spMkLst>
        </pc:spChg>
        <pc:spChg chg="add">
          <ac:chgData name="Sarah Casserly (2221932)" userId="S::2221932@student.uwtsd.ac.uk::cd044cd7-7b49-4c57-8a5c-23fa7991ced0" providerId="AD" clId="Web-{88FA2B7A-52DE-7799-F23B-7CE4F64BB2CF}" dt="2023-02-10T13:48:22.377" v="1018"/>
          <ac:spMkLst>
            <pc:docMk/>
            <pc:sldMk cId="3582914918" sldId="260"/>
            <ac:spMk id="12" creationId="{C3C0D90E-074A-4F52-9B11-B52BEF4BCBE5}"/>
          </ac:spMkLst>
        </pc:spChg>
        <pc:spChg chg="add">
          <ac:chgData name="Sarah Casserly (2221932)" userId="S::2221932@student.uwtsd.ac.uk::cd044cd7-7b49-4c57-8a5c-23fa7991ced0" providerId="AD" clId="Web-{88FA2B7A-52DE-7799-F23B-7CE4F64BB2CF}" dt="2023-02-10T13:48:22.377" v="1018"/>
          <ac:spMkLst>
            <pc:docMk/>
            <pc:sldMk cId="3582914918" sldId="260"/>
            <ac:spMk id="14" creationId="{CABBD4C1-E6F8-46F6-8152-A8A97490BF4D}"/>
          </ac:spMkLst>
        </pc:spChg>
        <pc:spChg chg="add">
          <ac:chgData name="Sarah Casserly (2221932)" userId="S::2221932@student.uwtsd.ac.uk::cd044cd7-7b49-4c57-8a5c-23fa7991ced0" providerId="AD" clId="Web-{88FA2B7A-52DE-7799-F23B-7CE4F64BB2CF}" dt="2023-02-10T13:48:22.377" v="1018"/>
          <ac:spMkLst>
            <pc:docMk/>
            <pc:sldMk cId="3582914918" sldId="260"/>
            <ac:spMk id="16" creationId="{83BA5EF5-1FE9-4BF9-83BB-269BCDDF6156}"/>
          </ac:spMkLst>
        </pc:spChg>
        <pc:spChg chg="add">
          <ac:chgData name="Sarah Casserly (2221932)" userId="S::2221932@student.uwtsd.ac.uk::cd044cd7-7b49-4c57-8a5c-23fa7991ced0" providerId="AD" clId="Web-{88FA2B7A-52DE-7799-F23B-7CE4F64BB2CF}" dt="2023-02-10T13:48:22.377" v="1018"/>
          <ac:spMkLst>
            <pc:docMk/>
            <pc:sldMk cId="3582914918" sldId="260"/>
            <ac:spMk id="20" creationId="{88853921-7BC9-4BDE-ACAB-133C683C82D6}"/>
          </ac:spMkLst>
        </pc:spChg>
        <pc:spChg chg="add">
          <ac:chgData name="Sarah Casserly (2221932)" userId="S::2221932@student.uwtsd.ac.uk::cd044cd7-7b49-4c57-8a5c-23fa7991ced0" providerId="AD" clId="Web-{88FA2B7A-52DE-7799-F23B-7CE4F64BB2CF}" dt="2023-02-10T13:48:22.377" v="1018"/>
          <ac:spMkLst>
            <pc:docMk/>
            <pc:sldMk cId="3582914918" sldId="260"/>
            <ac:spMk id="22" creationId="{09192968-3AE7-4470-A61C-97294BB92731}"/>
          </ac:spMkLst>
        </pc:spChg>
        <pc:spChg chg="add">
          <ac:chgData name="Sarah Casserly (2221932)" userId="S::2221932@student.uwtsd.ac.uk::cd044cd7-7b49-4c57-8a5c-23fa7991ced0" providerId="AD" clId="Web-{88FA2B7A-52DE-7799-F23B-7CE4F64BB2CF}" dt="2023-02-10T13:48:22.377" v="1018"/>
          <ac:spMkLst>
            <pc:docMk/>
            <pc:sldMk cId="3582914918" sldId="260"/>
            <ac:spMk id="24" creationId="{3AB72E55-43E4-4356-BFE8-E2102CB0B505}"/>
          </ac:spMkLst>
        </pc:spChg>
        <pc:cxnChg chg="add">
          <ac:chgData name="Sarah Casserly (2221932)" userId="S::2221932@student.uwtsd.ac.uk::cd044cd7-7b49-4c57-8a5c-23fa7991ced0" providerId="AD" clId="Web-{88FA2B7A-52DE-7799-F23B-7CE4F64BB2CF}" dt="2023-02-10T13:48:22.377" v="1018"/>
          <ac:cxnSpMkLst>
            <pc:docMk/>
            <pc:sldMk cId="3582914918" sldId="260"/>
            <ac:cxnSpMk id="18" creationId="{4B3BCACB-5880-460B-9606-8C433A9AF99D}"/>
          </ac:cxnSpMkLst>
        </pc:cxnChg>
      </pc:sldChg>
      <pc:sldChg chg="modSp">
        <pc:chgData name="Sarah Casserly (2221932)" userId="S::2221932@student.uwtsd.ac.uk::cd044cd7-7b49-4c57-8a5c-23fa7991ced0" providerId="AD" clId="Web-{88FA2B7A-52DE-7799-F23B-7CE4F64BB2CF}" dt="2023-02-10T13:13:46.750" v="533" actId="20577"/>
        <pc:sldMkLst>
          <pc:docMk/>
          <pc:sldMk cId="396478635" sldId="261"/>
        </pc:sldMkLst>
        <pc:spChg chg="mod">
          <ac:chgData name="Sarah Casserly (2221932)" userId="S::2221932@student.uwtsd.ac.uk::cd044cd7-7b49-4c57-8a5c-23fa7991ced0" providerId="AD" clId="Web-{88FA2B7A-52DE-7799-F23B-7CE4F64BB2CF}" dt="2023-02-10T12:59:26.370" v="343" actId="20577"/>
          <ac:spMkLst>
            <pc:docMk/>
            <pc:sldMk cId="396478635" sldId="261"/>
            <ac:spMk id="2" creationId="{63A7C603-91BE-4D62-81D6-06095F731388}"/>
          </ac:spMkLst>
        </pc:spChg>
        <pc:spChg chg="mod">
          <ac:chgData name="Sarah Casserly (2221932)" userId="S::2221932@student.uwtsd.ac.uk::cd044cd7-7b49-4c57-8a5c-23fa7991ced0" providerId="AD" clId="Web-{88FA2B7A-52DE-7799-F23B-7CE4F64BB2CF}" dt="2023-02-10T13:13:46.750" v="533" actId="20577"/>
          <ac:spMkLst>
            <pc:docMk/>
            <pc:sldMk cId="396478635" sldId="261"/>
            <ac:spMk id="3" creationId="{06BE2479-24B5-BBF3-B89F-41C3D6EB7B0D}"/>
          </ac:spMkLst>
        </pc:spChg>
      </pc:sldChg>
      <pc:sldChg chg="modSp">
        <pc:chgData name="Sarah Casserly (2221932)" userId="S::2221932@student.uwtsd.ac.uk::cd044cd7-7b49-4c57-8a5c-23fa7991ced0" providerId="AD" clId="Web-{88FA2B7A-52DE-7799-F23B-7CE4F64BB2CF}" dt="2023-02-10T12:59:11.010" v="336" actId="20577"/>
        <pc:sldMkLst>
          <pc:docMk/>
          <pc:sldMk cId="2289830955" sldId="262"/>
        </pc:sldMkLst>
        <pc:spChg chg="mod">
          <ac:chgData name="Sarah Casserly (2221932)" userId="S::2221932@student.uwtsd.ac.uk::cd044cd7-7b49-4c57-8a5c-23fa7991ced0" providerId="AD" clId="Web-{88FA2B7A-52DE-7799-F23B-7CE4F64BB2CF}" dt="2023-02-10T12:59:11.010" v="336" actId="20577"/>
          <ac:spMkLst>
            <pc:docMk/>
            <pc:sldMk cId="2289830955" sldId="262"/>
            <ac:spMk id="2" creationId="{7437911A-8612-3D5E-5631-635FA211E722}"/>
          </ac:spMkLst>
        </pc:spChg>
      </pc:sldChg>
    </pc:docChg>
  </pc:docChgLst>
  <pc:docChgLst>
    <pc:chgData name="Sarah Casserly (2221932)" userId="S::2221932@student.uwtsd.ac.uk::cd044cd7-7b49-4c57-8a5c-23fa7991ced0" providerId="AD" clId="Web-{302E7D6F-3D47-0C35-D0BF-62DFF219CF75}"/>
    <pc:docChg chg="modSld">
      <pc:chgData name="Sarah Casserly (2221932)" userId="S::2221932@student.uwtsd.ac.uk::cd044cd7-7b49-4c57-8a5c-23fa7991ced0" providerId="AD" clId="Web-{302E7D6F-3D47-0C35-D0BF-62DFF219CF75}" dt="2023-02-17T11:51:50.821" v="240" actId="20577"/>
      <pc:docMkLst>
        <pc:docMk/>
      </pc:docMkLst>
      <pc:sldChg chg="modSp">
        <pc:chgData name="Sarah Casserly (2221932)" userId="S::2221932@student.uwtsd.ac.uk::cd044cd7-7b49-4c57-8a5c-23fa7991ced0" providerId="AD" clId="Web-{302E7D6F-3D47-0C35-D0BF-62DFF219CF75}" dt="2023-02-17T11:30:28.542" v="237" actId="20577"/>
        <pc:sldMkLst>
          <pc:docMk/>
          <pc:sldMk cId="3012564354" sldId="258"/>
        </pc:sldMkLst>
        <pc:spChg chg="mod">
          <ac:chgData name="Sarah Casserly (2221932)" userId="S::2221932@student.uwtsd.ac.uk::cd044cd7-7b49-4c57-8a5c-23fa7991ced0" providerId="AD" clId="Web-{302E7D6F-3D47-0C35-D0BF-62DFF219CF75}" dt="2023-02-17T11:30:28.542" v="237" actId="20577"/>
          <ac:spMkLst>
            <pc:docMk/>
            <pc:sldMk cId="3012564354" sldId="258"/>
            <ac:spMk id="3" creationId="{CF718FCB-F78A-3B93-EA0B-A2054B0F37C7}"/>
          </ac:spMkLst>
        </pc:spChg>
      </pc:sldChg>
      <pc:sldChg chg="modSp">
        <pc:chgData name="Sarah Casserly (2221932)" userId="S::2221932@student.uwtsd.ac.uk::cd044cd7-7b49-4c57-8a5c-23fa7991ced0" providerId="AD" clId="Web-{302E7D6F-3D47-0C35-D0BF-62DFF219CF75}" dt="2023-02-17T11:51:50.821" v="240" actId="20577"/>
        <pc:sldMkLst>
          <pc:docMk/>
          <pc:sldMk cId="2289830955" sldId="262"/>
        </pc:sldMkLst>
        <pc:spChg chg="mod">
          <ac:chgData name="Sarah Casserly (2221932)" userId="S::2221932@student.uwtsd.ac.uk::cd044cd7-7b49-4c57-8a5c-23fa7991ced0" providerId="AD" clId="Web-{302E7D6F-3D47-0C35-D0BF-62DFF219CF75}" dt="2023-02-17T11:51:50.821" v="240" actId="20577"/>
          <ac:spMkLst>
            <pc:docMk/>
            <pc:sldMk cId="2289830955" sldId="262"/>
            <ac:spMk id="3" creationId="{6EF04F0B-2072-AC95-03EC-FD6C7BE55DA5}"/>
          </ac:spMkLst>
        </pc:spChg>
      </pc:sldChg>
    </pc:docChg>
  </pc:docChgLst>
  <pc:docChgLst>
    <pc:chgData name="Sarah Casserly (2221932)" userId="S::2221932@student.uwtsd.ac.uk::cd044cd7-7b49-4c57-8a5c-23fa7991ced0" providerId="AD" clId="Web-{60D17D42-7A4F-11EA-D8AC-2AC167E475C5}"/>
    <pc:docChg chg="modSld sldOrd">
      <pc:chgData name="Sarah Casserly (2221932)" userId="S::2221932@student.uwtsd.ac.uk::cd044cd7-7b49-4c57-8a5c-23fa7991ced0" providerId="AD" clId="Web-{60D17D42-7A4F-11EA-D8AC-2AC167E475C5}" dt="2023-02-17T10:37:07.709" v="220" actId="20577"/>
      <pc:docMkLst>
        <pc:docMk/>
      </pc:docMkLst>
      <pc:sldChg chg="modSp">
        <pc:chgData name="Sarah Casserly (2221932)" userId="S::2221932@student.uwtsd.ac.uk::cd044cd7-7b49-4c57-8a5c-23fa7991ced0" providerId="AD" clId="Web-{60D17D42-7A4F-11EA-D8AC-2AC167E475C5}" dt="2023-02-17T09:59:01.130" v="31" actId="20577"/>
        <pc:sldMkLst>
          <pc:docMk/>
          <pc:sldMk cId="109857222" sldId="256"/>
        </pc:sldMkLst>
        <pc:spChg chg="mod">
          <ac:chgData name="Sarah Casserly (2221932)" userId="S::2221932@student.uwtsd.ac.uk::cd044cd7-7b49-4c57-8a5c-23fa7991ced0" providerId="AD" clId="Web-{60D17D42-7A4F-11EA-D8AC-2AC167E475C5}" dt="2023-02-17T09:59:01.130" v="31" actId="20577"/>
          <ac:spMkLst>
            <pc:docMk/>
            <pc:sldMk cId="109857222" sldId="256"/>
            <ac:spMk id="3" creationId="{00000000-0000-0000-0000-000000000000}"/>
          </ac:spMkLst>
        </pc:spChg>
      </pc:sldChg>
      <pc:sldChg chg="modSp">
        <pc:chgData name="Sarah Casserly (2221932)" userId="S::2221932@student.uwtsd.ac.uk::cd044cd7-7b49-4c57-8a5c-23fa7991ced0" providerId="AD" clId="Web-{60D17D42-7A4F-11EA-D8AC-2AC167E475C5}" dt="2023-02-17T09:45:32.071" v="12" actId="20577"/>
        <pc:sldMkLst>
          <pc:docMk/>
          <pc:sldMk cId="3911735158" sldId="257"/>
        </pc:sldMkLst>
        <pc:spChg chg="mod">
          <ac:chgData name="Sarah Casserly (2221932)" userId="S::2221932@student.uwtsd.ac.uk::cd044cd7-7b49-4c57-8a5c-23fa7991ced0" providerId="AD" clId="Web-{60D17D42-7A4F-11EA-D8AC-2AC167E475C5}" dt="2023-02-17T09:45:32.071" v="12" actId="20577"/>
          <ac:spMkLst>
            <pc:docMk/>
            <pc:sldMk cId="3911735158" sldId="257"/>
            <ac:spMk id="25" creationId="{00F3C383-1C03-6D11-852D-792C852AA719}"/>
          </ac:spMkLst>
        </pc:spChg>
      </pc:sldChg>
      <pc:sldChg chg="modSp">
        <pc:chgData name="Sarah Casserly (2221932)" userId="S::2221932@student.uwtsd.ac.uk::cd044cd7-7b49-4c57-8a5c-23fa7991ced0" providerId="AD" clId="Web-{60D17D42-7A4F-11EA-D8AC-2AC167E475C5}" dt="2023-02-17T10:37:07.709" v="220" actId="20577"/>
        <pc:sldMkLst>
          <pc:docMk/>
          <pc:sldMk cId="3012564354" sldId="258"/>
        </pc:sldMkLst>
        <pc:spChg chg="mod">
          <ac:chgData name="Sarah Casserly (2221932)" userId="S::2221932@student.uwtsd.ac.uk::cd044cd7-7b49-4c57-8a5c-23fa7991ced0" providerId="AD" clId="Web-{60D17D42-7A4F-11EA-D8AC-2AC167E475C5}" dt="2023-02-17T10:37:07.709" v="220" actId="20577"/>
          <ac:spMkLst>
            <pc:docMk/>
            <pc:sldMk cId="3012564354" sldId="258"/>
            <ac:spMk id="3" creationId="{CF718FCB-F78A-3B93-EA0B-A2054B0F37C7}"/>
          </ac:spMkLst>
        </pc:spChg>
      </pc:sldChg>
      <pc:sldChg chg="addSp modSp">
        <pc:chgData name="Sarah Casserly (2221932)" userId="S::2221932@student.uwtsd.ac.uk::cd044cd7-7b49-4c57-8a5c-23fa7991ced0" providerId="AD" clId="Web-{60D17D42-7A4F-11EA-D8AC-2AC167E475C5}" dt="2023-02-17T10:13:55.770" v="59" actId="1076"/>
        <pc:sldMkLst>
          <pc:docMk/>
          <pc:sldMk cId="3929936141" sldId="259"/>
        </pc:sldMkLst>
        <pc:spChg chg="mod">
          <ac:chgData name="Sarah Casserly (2221932)" userId="S::2221932@student.uwtsd.ac.uk::cd044cd7-7b49-4c57-8a5c-23fa7991ced0" providerId="AD" clId="Web-{60D17D42-7A4F-11EA-D8AC-2AC167E475C5}" dt="2023-02-17T09:26:55.736" v="5" actId="20577"/>
          <ac:spMkLst>
            <pc:docMk/>
            <pc:sldMk cId="3929936141" sldId="259"/>
            <ac:spMk id="3" creationId="{48F3BDEA-1408-20CD-3591-36FEED89DE58}"/>
          </ac:spMkLst>
        </pc:spChg>
        <pc:spChg chg="add mod">
          <ac:chgData name="Sarah Casserly (2221932)" userId="S::2221932@student.uwtsd.ac.uk::cd044cd7-7b49-4c57-8a5c-23fa7991ced0" providerId="AD" clId="Web-{60D17D42-7A4F-11EA-D8AC-2AC167E475C5}" dt="2023-02-17T10:13:55.770" v="59" actId="1076"/>
          <ac:spMkLst>
            <pc:docMk/>
            <pc:sldMk cId="3929936141" sldId="259"/>
            <ac:spMk id="4" creationId="{859DA8F6-C1F3-FA4F-53EA-A6FAF558B72C}"/>
          </ac:spMkLst>
        </pc:spChg>
      </pc:sldChg>
      <pc:sldChg chg="modSp ord">
        <pc:chgData name="Sarah Casserly (2221932)" userId="S::2221932@student.uwtsd.ac.uk::cd044cd7-7b49-4c57-8a5c-23fa7991ced0" providerId="AD" clId="Web-{60D17D42-7A4F-11EA-D8AC-2AC167E475C5}" dt="2023-02-17T10:27:50.205" v="118"/>
        <pc:sldMkLst>
          <pc:docMk/>
          <pc:sldMk cId="396478635" sldId="261"/>
        </pc:sldMkLst>
        <pc:spChg chg="mod">
          <ac:chgData name="Sarah Casserly (2221932)" userId="S::2221932@student.uwtsd.ac.uk::cd044cd7-7b49-4c57-8a5c-23fa7991ced0" providerId="AD" clId="Web-{60D17D42-7A4F-11EA-D8AC-2AC167E475C5}" dt="2023-02-17T10:27:45.408" v="117" actId="20577"/>
          <ac:spMkLst>
            <pc:docMk/>
            <pc:sldMk cId="396478635" sldId="261"/>
            <ac:spMk id="3" creationId="{06BE2479-24B5-BBF3-B89F-41C3D6EB7B0D}"/>
          </ac:spMkLst>
        </pc:spChg>
      </pc:sldChg>
    </pc:docChg>
  </pc:docChgLst>
  <pc:docChgLst>
    <pc:chgData name="Taaibah Bibi (2224843)" userId="S::2224843@student.uwtsd.ac.uk::58bdfde4-b263-44e7-b2f5-2d878b428d59" providerId="AD" clId="Web-{4FFAC243-E921-9B0F-0918-3ACE8B17C221}"/>
    <pc:docChg chg="modSld">
      <pc:chgData name="Taaibah Bibi (2224843)" userId="S::2224843@student.uwtsd.ac.uk::58bdfde4-b263-44e7-b2f5-2d878b428d59" providerId="AD" clId="Web-{4FFAC243-E921-9B0F-0918-3ACE8B17C221}" dt="2023-02-17T11:57:16.502" v="144" actId="1076"/>
      <pc:docMkLst>
        <pc:docMk/>
      </pc:docMkLst>
      <pc:sldChg chg="modSp">
        <pc:chgData name="Taaibah Bibi (2224843)" userId="S::2224843@student.uwtsd.ac.uk::58bdfde4-b263-44e7-b2f5-2d878b428d59" providerId="AD" clId="Web-{4FFAC243-E921-9B0F-0918-3ACE8B17C221}" dt="2023-02-17T11:13:10.868" v="45" actId="20577"/>
        <pc:sldMkLst>
          <pc:docMk/>
          <pc:sldMk cId="3012564354" sldId="258"/>
        </pc:sldMkLst>
        <pc:spChg chg="mod">
          <ac:chgData name="Taaibah Bibi (2224843)" userId="S::2224843@student.uwtsd.ac.uk::58bdfde4-b263-44e7-b2f5-2d878b428d59" providerId="AD" clId="Web-{4FFAC243-E921-9B0F-0918-3ACE8B17C221}" dt="2023-02-17T11:13:10.868" v="45" actId="20577"/>
          <ac:spMkLst>
            <pc:docMk/>
            <pc:sldMk cId="3012564354" sldId="258"/>
            <ac:spMk id="3" creationId="{CF718FCB-F78A-3B93-EA0B-A2054B0F37C7}"/>
          </ac:spMkLst>
        </pc:spChg>
      </pc:sldChg>
      <pc:sldChg chg="addSp delSp modSp">
        <pc:chgData name="Taaibah Bibi (2224843)" userId="S::2224843@student.uwtsd.ac.uk::58bdfde4-b263-44e7-b2f5-2d878b428d59" providerId="AD" clId="Web-{4FFAC243-E921-9B0F-0918-3ACE8B17C221}" dt="2023-02-17T11:57:16.502" v="144" actId="1076"/>
        <pc:sldMkLst>
          <pc:docMk/>
          <pc:sldMk cId="2289830955" sldId="262"/>
        </pc:sldMkLst>
        <pc:spChg chg="add del mod">
          <ac:chgData name="Taaibah Bibi (2224843)" userId="S::2224843@student.uwtsd.ac.uk::58bdfde4-b263-44e7-b2f5-2d878b428d59" providerId="AD" clId="Web-{4FFAC243-E921-9B0F-0918-3ACE8B17C221}" dt="2023-02-17T11:57:16.502" v="144" actId="1076"/>
          <ac:spMkLst>
            <pc:docMk/>
            <pc:sldMk cId="2289830955" sldId="262"/>
            <ac:spMk id="3" creationId="{6EF04F0B-2072-AC95-03EC-FD6C7BE55DA5}"/>
          </ac:spMkLst>
        </pc:spChg>
        <pc:graphicFrameChg chg="add del mod ord modGraphic">
          <ac:chgData name="Taaibah Bibi (2224843)" userId="S::2224843@student.uwtsd.ac.uk::58bdfde4-b263-44e7-b2f5-2d878b428d59" providerId="AD" clId="Web-{4FFAC243-E921-9B0F-0918-3ACE8B17C221}" dt="2023-02-17T10:58:12.911" v="25"/>
          <ac:graphicFrameMkLst>
            <pc:docMk/>
            <pc:sldMk cId="2289830955" sldId="262"/>
            <ac:graphicFrameMk id="4" creationId="{69E50776-B5A7-5219-86B9-567D0A824D1C}"/>
          </ac:graphicFrameMkLst>
        </pc:graphicFrameChg>
      </pc:sldChg>
    </pc:docChg>
  </pc:docChgLst>
  <pc:docChgLst>
    <pc:chgData name="Sarah Casserly (2221932)" userId="S::2221932@student.uwtsd.ac.uk::cd044cd7-7b49-4c57-8a5c-23fa7991ced0" providerId="AD" clId="Web-{95C2223C-F907-8F92-8EF5-1A159F24DC59}"/>
    <pc:docChg chg="modSld addMainMaster delMainMaster">
      <pc:chgData name="Sarah Casserly (2221932)" userId="S::2221932@student.uwtsd.ac.uk::cd044cd7-7b49-4c57-8a5c-23fa7991ced0" providerId="AD" clId="Web-{95C2223C-F907-8F92-8EF5-1A159F24DC59}" dt="2023-02-15T09:30:07.632" v="59" actId="20577"/>
      <pc:docMkLst>
        <pc:docMk/>
      </pc:docMkLst>
      <pc:sldChg chg="addSp delSp modSp mod setBg modClrScheme setClrOvrMap delDesignElem chgLayout">
        <pc:chgData name="Sarah Casserly (2221932)" userId="S::2221932@student.uwtsd.ac.uk::cd044cd7-7b49-4c57-8a5c-23fa7991ced0" providerId="AD" clId="Web-{95C2223C-F907-8F92-8EF5-1A159F24DC59}" dt="2023-02-15T09:30:07.632" v="59" actId="20577"/>
        <pc:sldMkLst>
          <pc:docMk/>
          <pc:sldMk cId="109857222" sldId="256"/>
        </pc:sldMkLst>
        <pc:spChg chg="mod ord">
          <ac:chgData name="Sarah Casserly (2221932)" userId="S::2221932@student.uwtsd.ac.uk::cd044cd7-7b49-4c57-8a5c-23fa7991ced0" providerId="AD" clId="Web-{95C2223C-F907-8F92-8EF5-1A159F24DC59}" dt="2023-02-15T09:30:07.632" v="59" actId="20577"/>
          <ac:spMkLst>
            <pc:docMk/>
            <pc:sldMk cId="109857222" sldId="256"/>
            <ac:spMk id="3" creationId="{00000000-0000-0000-0000-000000000000}"/>
          </ac:spMkLst>
        </pc:spChg>
        <pc:spChg chg="add del">
          <ac:chgData name="Sarah Casserly (2221932)" userId="S::2221932@student.uwtsd.ac.uk::cd044cd7-7b49-4c57-8a5c-23fa7991ced0" providerId="AD" clId="Web-{95C2223C-F907-8F92-8EF5-1A159F24DC59}" dt="2023-02-15T09:26:30.827" v="22"/>
          <ac:spMkLst>
            <pc:docMk/>
            <pc:sldMk cId="109857222" sldId="256"/>
            <ac:spMk id="12" creationId="{F64080D6-34DE-4277-97CC-2FB3812846DA}"/>
          </ac:spMkLst>
        </pc:spChg>
        <pc:spChg chg="add">
          <ac:chgData name="Sarah Casserly (2221932)" userId="S::2221932@student.uwtsd.ac.uk::cd044cd7-7b49-4c57-8a5c-23fa7991ced0" providerId="AD" clId="Web-{95C2223C-F907-8F92-8EF5-1A159F24DC59}" dt="2023-02-15T09:26:30.843" v="23"/>
          <ac:spMkLst>
            <pc:docMk/>
            <pc:sldMk cId="109857222" sldId="256"/>
            <ac:spMk id="14" creationId="{E58348C3-6249-4952-AA86-C63DB35EA9F2}"/>
          </ac:spMkLst>
        </pc:spChg>
        <pc:spChg chg="del">
          <ac:chgData name="Sarah Casserly (2221932)" userId="S::2221932@student.uwtsd.ac.uk::cd044cd7-7b49-4c57-8a5c-23fa7991ced0" providerId="AD" clId="Web-{95C2223C-F907-8F92-8EF5-1A159F24DC59}" dt="2023-02-15T09:22:24.115" v="0"/>
          <ac:spMkLst>
            <pc:docMk/>
            <pc:sldMk cId="109857222" sldId="256"/>
            <ac:spMk id="17" creationId="{C1DD1A8A-57D5-4A81-AD04-532B043C5611}"/>
          </ac:spMkLst>
        </pc:spChg>
        <pc:spChg chg="del">
          <ac:chgData name="Sarah Casserly (2221932)" userId="S::2221932@student.uwtsd.ac.uk::cd044cd7-7b49-4c57-8a5c-23fa7991ced0" providerId="AD" clId="Web-{95C2223C-F907-8F92-8EF5-1A159F24DC59}" dt="2023-02-15T09:22:24.115" v="0"/>
          <ac:spMkLst>
            <pc:docMk/>
            <pc:sldMk cId="109857222" sldId="256"/>
            <ac:spMk id="19" creationId="{007891EC-4501-44ED-A8C8-B11B6DB767AB}"/>
          </ac:spMkLst>
        </pc:spChg>
        <pc:spChg chg="add del">
          <ac:chgData name="Sarah Casserly (2221932)" userId="S::2221932@student.uwtsd.ac.uk::cd044cd7-7b49-4c57-8a5c-23fa7991ced0" providerId="AD" clId="Web-{95C2223C-F907-8F92-8EF5-1A159F24DC59}" dt="2023-02-15T09:23:18.164" v="13"/>
          <ac:spMkLst>
            <pc:docMk/>
            <pc:sldMk cId="109857222" sldId="256"/>
            <ac:spMk id="21" creationId="{1AE2FDE4-8ECB-4D0B-B871-D4EE526064C4}"/>
          </ac:spMkLst>
        </pc:spChg>
        <pc:spChg chg="add del">
          <ac:chgData name="Sarah Casserly (2221932)" userId="S::2221932@student.uwtsd.ac.uk::cd044cd7-7b49-4c57-8a5c-23fa7991ced0" providerId="AD" clId="Web-{95C2223C-F907-8F92-8EF5-1A159F24DC59}" dt="2023-02-15T09:23:18.164" v="13"/>
          <ac:spMkLst>
            <pc:docMk/>
            <pc:sldMk cId="109857222" sldId="256"/>
            <ac:spMk id="24" creationId="{758048B4-3F65-4EB9-ABA8-099353BE870F}"/>
          </ac:spMkLst>
        </pc:spChg>
        <pc:spChg chg="add del">
          <ac:chgData name="Sarah Casserly (2221932)" userId="S::2221932@student.uwtsd.ac.uk::cd044cd7-7b49-4c57-8a5c-23fa7991ced0" providerId="AD" clId="Web-{95C2223C-F907-8F92-8EF5-1A159F24DC59}" dt="2023-02-15T09:22:41.459" v="2"/>
          <ac:spMkLst>
            <pc:docMk/>
            <pc:sldMk cId="109857222" sldId="256"/>
            <ac:spMk id="41" creationId="{1AE2FDE4-8ECB-4D0B-B871-D4EE526064C4}"/>
          </ac:spMkLst>
        </pc:spChg>
        <pc:spChg chg="add del">
          <ac:chgData name="Sarah Casserly (2221932)" userId="S::2221932@student.uwtsd.ac.uk::cd044cd7-7b49-4c57-8a5c-23fa7991ced0" providerId="AD" clId="Web-{95C2223C-F907-8F92-8EF5-1A159F24DC59}" dt="2023-02-15T09:22:41.459" v="2"/>
          <ac:spMkLst>
            <pc:docMk/>
            <pc:sldMk cId="109857222" sldId="256"/>
            <ac:spMk id="43" creationId="{758048B4-3F65-4EB9-ABA8-099353BE870F}"/>
          </ac:spMkLst>
        </pc:spChg>
        <pc:spChg chg="add del">
          <ac:chgData name="Sarah Casserly (2221932)" userId="S::2221932@student.uwtsd.ac.uk::cd044cd7-7b49-4c57-8a5c-23fa7991ced0" providerId="AD" clId="Web-{95C2223C-F907-8F92-8EF5-1A159F24DC59}" dt="2023-02-15T09:22:44.209" v="4"/>
          <ac:spMkLst>
            <pc:docMk/>
            <pc:sldMk cId="109857222" sldId="256"/>
            <ac:spMk id="55" creationId="{E91DC736-0EF8-4F87-9146-EBF1D2EE4D3D}"/>
          </ac:spMkLst>
        </pc:spChg>
        <pc:spChg chg="add del">
          <ac:chgData name="Sarah Casserly (2221932)" userId="S::2221932@student.uwtsd.ac.uk::cd044cd7-7b49-4c57-8a5c-23fa7991ced0" providerId="AD" clId="Web-{95C2223C-F907-8F92-8EF5-1A159F24DC59}" dt="2023-02-15T09:22:44.209" v="4"/>
          <ac:spMkLst>
            <pc:docMk/>
            <pc:sldMk cId="109857222" sldId="256"/>
            <ac:spMk id="58" creationId="{097CD68E-23E3-4007-8847-CD0944C4F7BE}"/>
          </ac:spMkLst>
        </pc:spChg>
        <pc:spChg chg="add del">
          <ac:chgData name="Sarah Casserly (2221932)" userId="S::2221932@student.uwtsd.ac.uk::cd044cd7-7b49-4c57-8a5c-23fa7991ced0" providerId="AD" clId="Web-{95C2223C-F907-8F92-8EF5-1A159F24DC59}" dt="2023-02-15T09:22:44.209" v="4"/>
          <ac:spMkLst>
            <pc:docMk/>
            <pc:sldMk cId="109857222" sldId="256"/>
            <ac:spMk id="61" creationId="{AF2F604E-43BE-4DC3-B983-E071523364F8}"/>
          </ac:spMkLst>
        </pc:spChg>
        <pc:spChg chg="add del">
          <ac:chgData name="Sarah Casserly (2221932)" userId="S::2221932@student.uwtsd.ac.uk::cd044cd7-7b49-4c57-8a5c-23fa7991ced0" providerId="AD" clId="Web-{95C2223C-F907-8F92-8EF5-1A159F24DC59}" dt="2023-02-15T09:22:44.209" v="4"/>
          <ac:spMkLst>
            <pc:docMk/>
            <pc:sldMk cId="109857222" sldId="256"/>
            <ac:spMk id="62" creationId="{08C9B587-E65E-4B52-B37C-ABEBB6E87928}"/>
          </ac:spMkLst>
        </pc:spChg>
        <pc:spChg chg="add del">
          <ac:chgData name="Sarah Casserly (2221932)" userId="S::2221932@student.uwtsd.ac.uk::cd044cd7-7b49-4c57-8a5c-23fa7991ced0" providerId="AD" clId="Web-{95C2223C-F907-8F92-8EF5-1A159F24DC59}" dt="2023-02-15T09:22:46.991" v="6"/>
          <ac:spMkLst>
            <pc:docMk/>
            <pc:sldMk cId="109857222" sldId="256"/>
            <ac:spMk id="64" creationId="{6CCA5F87-1D1E-45CB-8D83-FC7EEFAD9935}"/>
          </ac:spMkLst>
        </pc:spChg>
        <pc:spChg chg="add del">
          <ac:chgData name="Sarah Casserly (2221932)" userId="S::2221932@student.uwtsd.ac.uk::cd044cd7-7b49-4c57-8a5c-23fa7991ced0" providerId="AD" clId="Web-{95C2223C-F907-8F92-8EF5-1A159F24DC59}" dt="2023-02-15T09:22:46.991" v="6"/>
          <ac:spMkLst>
            <pc:docMk/>
            <pc:sldMk cId="109857222" sldId="256"/>
            <ac:spMk id="65" creationId="{7CCFC2C6-6238-4A2F-93DE-2ADF74AF635E}"/>
          </ac:spMkLst>
        </pc:spChg>
        <pc:spChg chg="add del">
          <ac:chgData name="Sarah Casserly (2221932)" userId="S::2221932@student.uwtsd.ac.uk::cd044cd7-7b49-4c57-8a5c-23fa7991ced0" providerId="AD" clId="Web-{95C2223C-F907-8F92-8EF5-1A159F24DC59}" dt="2023-02-15T09:22:46.991" v="6"/>
          <ac:spMkLst>
            <pc:docMk/>
            <pc:sldMk cId="109857222" sldId="256"/>
            <ac:spMk id="66" creationId="{AF2F604E-43BE-4DC3-B983-E071523364F8}"/>
          </ac:spMkLst>
        </pc:spChg>
        <pc:spChg chg="add del">
          <ac:chgData name="Sarah Casserly (2221932)" userId="S::2221932@student.uwtsd.ac.uk::cd044cd7-7b49-4c57-8a5c-23fa7991ced0" providerId="AD" clId="Web-{95C2223C-F907-8F92-8EF5-1A159F24DC59}" dt="2023-02-15T09:22:46.991" v="6"/>
          <ac:spMkLst>
            <pc:docMk/>
            <pc:sldMk cId="109857222" sldId="256"/>
            <ac:spMk id="67" creationId="{08C9B587-E65E-4B52-B37C-ABEBB6E87928}"/>
          </ac:spMkLst>
        </pc:spChg>
        <pc:spChg chg="add del">
          <ac:chgData name="Sarah Casserly (2221932)" userId="S::2221932@student.uwtsd.ac.uk::cd044cd7-7b49-4c57-8a5c-23fa7991ced0" providerId="AD" clId="Web-{95C2223C-F907-8F92-8EF5-1A159F24DC59}" dt="2023-02-15T09:23:10.007" v="8"/>
          <ac:spMkLst>
            <pc:docMk/>
            <pc:sldMk cId="109857222" sldId="256"/>
            <ac:spMk id="69" creationId="{758048B4-3F65-4EB9-ABA8-099353BE870F}"/>
          </ac:spMkLst>
        </pc:spChg>
        <pc:spChg chg="add del">
          <ac:chgData name="Sarah Casserly (2221932)" userId="S::2221932@student.uwtsd.ac.uk::cd044cd7-7b49-4c57-8a5c-23fa7991ced0" providerId="AD" clId="Web-{95C2223C-F907-8F92-8EF5-1A159F24DC59}" dt="2023-02-15T09:23:10.007" v="8"/>
          <ac:spMkLst>
            <pc:docMk/>
            <pc:sldMk cId="109857222" sldId="256"/>
            <ac:spMk id="70" creationId="{1AE2FDE4-8ECB-4D0B-B871-D4EE526064C4}"/>
          </ac:spMkLst>
        </pc:spChg>
        <pc:spChg chg="add del">
          <ac:chgData name="Sarah Casserly (2221932)" userId="S::2221932@student.uwtsd.ac.uk::cd044cd7-7b49-4c57-8a5c-23fa7991ced0" providerId="AD" clId="Web-{95C2223C-F907-8F92-8EF5-1A159F24DC59}" dt="2023-02-15T09:23:13.132" v="10"/>
          <ac:spMkLst>
            <pc:docMk/>
            <pc:sldMk cId="109857222" sldId="256"/>
            <ac:spMk id="76" creationId="{8A94871E-96FC-4ADE-815B-41A636E34F1A}"/>
          </ac:spMkLst>
        </pc:spChg>
        <pc:spChg chg="add del">
          <ac:chgData name="Sarah Casserly (2221932)" userId="S::2221932@student.uwtsd.ac.uk::cd044cd7-7b49-4c57-8a5c-23fa7991ced0" providerId="AD" clId="Web-{95C2223C-F907-8F92-8EF5-1A159F24DC59}" dt="2023-02-15T09:23:13.132" v="10"/>
          <ac:spMkLst>
            <pc:docMk/>
            <pc:sldMk cId="109857222" sldId="256"/>
            <ac:spMk id="77" creationId="{3FCFB1DE-0B7E-48CC-BA90-B2AB0889F9D6}"/>
          </ac:spMkLst>
        </pc:spChg>
        <pc:spChg chg="add del">
          <ac:chgData name="Sarah Casserly (2221932)" userId="S::2221932@student.uwtsd.ac.uk::cd044cd7-7b49-4c57-8a5c-23fa7991ced0" providerId="AD" clId="Web-{95C2223C-F907-8F92-8EF5-1A159F24DC59}" dt="2023-02-15T09:23:18.148" v="12"/>
          <ac:spMkLst>
            <pc:docMk/>
            <pc:sldMk cId="109857222" sldId="256"/>
            <ac:spMk id="79" creationId="{C65597A7-60F7-4AA8-BC34-4454774B2301}"/>
          </ac:spMkLst>
        </pc:spChg>
        <pc:spChg chg="add del">
          <ac:chgData name="Sarah Casserly (2221932)" userId="S::2221932@student.uwtsd.ac.uk::cd044cd7-7b49-4c57-8a5c-23fa7991ced0" providerId="AD" clId="Web-{95C2223C-F907-8F92-8EF5-1A159F24DC59}" dt="2023-02-15T09:23:18.148" v="12"/>
          <ac:spMkLst>
            <pc:docMk/>
            <pc:sldMk cId="109857222" sldId="256"/>
            <ac:spMk id="80" creationId="{ABB34BBC-69D7-4906-8E5B-64C9EE038FF6}"/>
          </ac:spMkLst>
        </pc:spChg>
        <pc:spChg chg="add del">
          <ac:chgData name="Sarah Casserly (2221932)" userId="S::2221932@student.uwtsd.ac.uk::cd044cd7-7b49-4c57-8a5c-23fa7991ced0" providerId="AD" clId="Web-{95C2223C-F907-8F92-8EF5-1A159F24DC59}" dt="2023-02-15T09:23:47.821" v="14"/>
          <ac:spMkLst>
            <pc:docMk/>
            <pc:sldMk cId="109857222" sldId="256"/>
            <ac:spMk id="82" creationId="{6CCA5F87-1D1E-45CB-8D83-FC7EEFAD9935}"/>
          </ac:spMkLst>
        </pc:spChg>
        <pc:spChg chg="add del">
          <ac:chgData name="Sarah Casserly (2221932)" userId="S::2221932@student.uwtsd.ac.uk::cd044cd7-7b49-4c57-8a5c-23fa7991ced0" providerId="AD" clId="Web-{95C2223C-F907-8F92-8EF5-1A159F24DC59}" dt="2023-02-15T09:23:47.821" v="14"/>
          <ac:spMkLst>
            <pc:docMk/>
            <pc:sldMk cId="109857222" sldId="256"/>
            <ac:spMk id="83" creationId="{7CCFC2C6-6238-4A2F-93DE-2ADF74AF635E}"/>
          </ac:spMkLst>
        </pc:spChg>
        <pc:spChg chg="add del">
          <ac:chgData name="Sarah Casserly (2221932)" userId="S::2221932@student.uwtsd.ac.uk::cd044cd7-7b49-4c57-8a5c-23fa7991ced0" providerId="AD" clId="Web-{95C2223C-F907-8F92-8EF5-1A159F24DC59}" dt="2023-02-15T09:23:47.821" v="14"/>
          <ac:spMkLst>
            <pc:docMk/>
            <pc:sldMk cId="109857222" sldId="256"/>
            <ac:spMk id="84" creationId="{AF2F604E-43BE-4DC3-B983-E071523364F8}"/>
          </ac:spMkLst>
        </pc:spChg>
        <pc:spChg chg="add del">
          <ac:chgData name="Sarah Casserly (2221932)" userId="S::2221932@student.uwtsd.ac.uk::cd044cd7-7b49-4c57-8a5c-23fa7991ced0" providerId="AD" clId="Web-{95C2223C-F907-8F92-8EF5-1A159F24DC59}" dt="2023-02-15T09:23:47.821" v="14"/>
          <ac:spMkLst>
            <pc:docMk/>
            <pc:sldMk cId="109857222" sldId="256"/>
            <ac:spMk id="85" creationId="{08C9B587-E65E-4B52-B37C-ABEBB6E87928}"/>
          </ac:spMkLst>
        </pc:spChg>
        <pc:grpChg chg="add del">
          <ac:chgData name="Sarah Casserly (2221932)" userId="S::2221932@student.uwtsd.ac.uk::cd044cd7-7b49-4c57-8a5c-23fa7991ced0" providerId="AD" clId="Web-{95C2223C-F907-8F92-8EF5-1A159F24DC59}" dt="2023-02-15T09:23:18.164" v="13"/>
          <ac:grpSpMkLst>
            <pc:docMk/>
            <pc:sldMk cId="109857222" sldId="256"/>
            <ac:grpSpMk id="32" creationId="{18488D89-E3BB-4E60-BF44-5F0BE92E3F13}"/>
          </ac:grpSpMkLst>
        </pc:grpChg>
        <pc:grpChg chg="add">
          <ac:chgData name="Sarah Casserly (2221932)" userId="S::2221932@student.uwtsd.ac.uk::cd044cd7-7b49-4c57-8a5c-23fa7991ced0" providerId="AD" clId="Web-{95C2223C-F907-8F92-8EF5-1A159F24DC59}" dt="2023-02-15T09:26:30.843" v="23"/>
          <ac:grpSpMkLst>
            <pc:docMk/>
            <pc:sldMk cId="109857222" sldId="256"/>
            <ac:grpSpMk id="37" creationId="{DE6174AD-DBB0-43E6-98C2-738DB3A15244}"/>
          </ac:grpSpMkLst>
        </pc:grpChg>
        <pc:grpChg chg="add del">
          <ac:chgData name="Sarah Casserly (2221932)" userId="S::2221932@student.uwtsd.ac.uk::cd044cd7-7b49-4c57-8a5c-23fa7991ced0" providerId="AD" clId="Web-{95C2223C-F907-8F92-8EF5-1A159F24DC59}" dt="2023-02-15T09:22:41.459" v="2"/>
          <ac:grpSpMkLst>
            <pc:docMk/>
            <pc:sldMk cId="109857222" sldId="256"/>
            <ac:grpSpMk id="51" creationId="{18488D89-E3BB-4E60-BF44-5F0BE92E3F13}"/>
          </ac:grpSpMkLst>
        </pc:grpChg>
        <pc:grpChg chg="add del">
          <ac:chgData name="Sarah Casserly (2221932)" userId="S::2221932@student.uwtsd.ac.uk::cd044cd7-7b49-4c57-8a5c-23fa7991ced0" providerId="AD" clId="Web-{95C2223C-F907-8F92-8EF5-1A159F24DC59}" dt="2023-02-15T09:23:10.007" v="8"/>
          <ac:grpSpMkLst>
            <pc:docMk/>
            <pc:sldMk cId="109857222" sldId="256"/>
            <ac:grpSpMk id="73" creationId="{18488D89-E3BB-4E60-BF44-5F0BE92E3F13}"/>
          </ac:grpSpMkLst>
        </pc:grpChg>
        <pc:picChg chg="mod ord">
          <ac:chgData name="Sarah Casserly (2221932)" userId="S::2221932@student.uwtsd.ac.uk::cd044cd7-7b49-4c57-8a5c-23fa7991ced0" providerId="AD" clId="Web-{95C2223C-F907-8F92-8EF5-1A159F24DC59}" dt="2023-02-15T09:26:30.843" v="23"/>
          <ac:picMkLst>
            <pc:docMk/>
            <pc:sldMk cId="109857222" sldId="256"/>
            <ac:picMk id="8" creationId="{8CE99362-DCDF-3A3E-4602-FB10025CD1D0}"/>
          </ac:picMkLst>
        </pc:picChg>
        <pc:cxnChg chg="add del">
          <ac:chgData name="Sarah Casserly (2221932)" userId="S::2221932@student.uwtsd.ac.uk::cd044cd7-7b49-4c57-8a5c-23fa7991ced0" providerId="AD" clId="Web-{95C2223C-F907-8F92-8EF5-1A159F24DC59}" dt="2023-02-15T09:23:18.164" v="13"/>
          <ac:cxnSpMkLst>
            <pc:docMk/>
            <pc:sldMk cId="109857222" sldId="256"/>
            <ac:cxnSpMk id="28" creationId="{3C86DB23-FEFE-4C3A-88FA-8E855AB1EEBB}"/>
          </ac:cxnSpMkLst>
        </pc:cxnChg>
        <pc:cxnChg chg="add del">
          <ac:chgData name="Sarah Casserly (2221932)" userId="S::2221932@student.uwtsd.ac.uk::cd044cd7-7b49-4c57-8a5c-23fa7991ced0" providerId="AD" clId="Web-{95C2223C-F907-8F92-8EF5-1A159F24DC59}" dt="2023-02-15T09:23:18.164" v="13"/>
          <ac:cxnSpMkLst>
            <pc:docMk/>
            <pc:sldMk cId="109857222" sldId="256"/>
            <ac:cxnSpMk id="36" creationId="{3BB22FAF-4B4F-40B1-97FF-67CD036C89D0}"/>
          </ac:cxnSpMkLst>
        </pc:cxnChg>
        <pc:cxnChg chg="add del">
          <ac:chgData name="Sarah Casserly (2221932)" userId="S::2221932@student.uwtsd.ac.uk::cd044cd7-7b49-4c57-8a5c-23fa7991ced0" providerId="AD" clId="Web-{95C2223C-F907-8F92-8EF5-1A159F24DC59}" dt="2023-02-15T09:22:41.459" v="2"/>
          <ac:cxnSpMkLst>
            <pc:docMk/>
            <pc:sldMk cId="109857222" sldId="256"/>
            <ac:cxnSpMk id="47" creationId="{3C86DB23-FEFE-4C3A-88FA-8E855AB1EEBB}"/>
          </ac:cxnSpMkLst>
        </pc:cxnChg>
        <pc:cxnChg chg="add del">
          <ac:chgData name="Sarah Casserly (2221932)" userId="S::2221932@student.uwtsd.ac.uk::cd044cd7-7b49-4c57-8a5c-23fa7991ced0" providerId="AD" clId="Web-{95C2223C-F907-8F92-8EF5-1A159F24DC59}" dt="2023-02-15T09:22:41.459" v="2"/>
          <ac:cxnSpMkLst>
            <pc:docMk/>
            <pc:sldMk cId="109857222" sldId="256"/>
            <ac:cxnSpMk id="49" creationId="{3BB22FAF-4B4F-40B1-97FF-67CD036C89D0}"/>
          </ac:cxnSpMkLst>
        </pc:cxnChg>
        <pc:cxnChg chg="add del">
          <ac:chgData name="Sarah Casserly (2221932)" userId="S::2221932@student.uwtsd.ac.uk::cd044cd7-7b49-4c57-8a5c-23fa7991ced0" providerId="AD" clId="Web-{95C2223C-F907-8F92-8EF5-1A159F24DC59}" dt="2023-02-15T09:23:10.007" v="8"/>
          <ac:cxnSpMkLst>
            <pc:docMk/>
            <pc:sldMk cId="109857222" sldId="256"/>
            <ac:cxnSpMk id="71" creationId="{3C86DB23-FEFE-4C3A-88FA-8E855AB1EEBB}"/>
          </ac:cxnSpMkLst>
        </pc:cxnChg>
        <pc:cxnChg chg="add del">
          <ac:chgData name="Sarah Casserly (2221932)" userId="S::2221932@student.uwtsd.ac.uk::cd044cd7-7b49-4c57-8a5c-23fa7991ced0" providerId="AD" clId="Web-{95C2223C-F907-8F92-8EF5-1A159F24DC59}" dt="2023-02-15T09:23:10.007" v="8"/>
          <ac:cxnSpMkLst>
            <pc:docMk/>
            <pc:sldMk cId="109857222" sldId="256"/>
            <ac:cxnSpMk id="72" creationId="{3BB22FAF-4B4F-40B1-97FF-67CD036C89D0}"/>
          </ac:cxnSpMkLst>
        </pc:cxnChg>
      </pc:sldChg>
      <pc:sldChg chg="addSp delSp modSp mod setBg modClrScheme delDesignElem chgLayout">
        <pc:chgData name="Sarah Casserly (2221932)" userId="S::2221932@student.uwtsd.ac.uk::cd044cd7-7b49-4c57-8a5c-23fa7991ced0" providerId="AD" clId="Web-{95C2223C-F907-8F92-8EF5-1A159F24DC59}" dt="2023-02-15T09:29:38.584" v="57"/>
        <pc:sldMkLst>
          <pc:docMk/>
          <pc:sldMk cId="3911735158" sldId="257"/>
        </pc:sldMkLst>
        <pc:spChg chg="mod ord">
          <ac:chgData name="Sarah Casserly (2221932)" userId="S::2221932@student.uwtsd.ac.uk::cd044cd7-7b49-4c57-8a5c-23fa7991ced0" providerId="AD" clId="Web-{95C2223C-F907-8F92-8EF5-1A159F24DC59}" dt="2023-02-15T09:29:38.584" v="57"/>
          <ac:spMkLst>
            <pc:docMk/>
            <pc:sldMk cId="3911735158" sldId="257"/>
            <ac:spMk id="2" creationId="{DCD90298-EEAD-A599-7E3C-6E9BC4BFE951}"/>
          </ac:spMkLst>
        </pc:spChg>
        <pc:spChg chg="del">
          <ac:chgData name="Sarah Casserly (2221932)" userId="S::2221932@student.uwtsd.ac.uk::cd044cd7-7b49-4c57-8a5c-23fa7991ced0" providerId="AD" clId="Web-{95C2223C-F907-8F92-8EF5-1A159F24DC59}" dt="2023-02-15T09:23:47.821" v="14"/>
          <ac:spMkLst>
            <pc:docMk/>
            <pc:sldMk cId="3911735158" sldId="257"/>
            <ac:spMk id="24" creationId="{2B566528-1B12-4246-9431-5C2D7D081168}"/>
          </ac:spMkLst>
        </pc:spChg>
        <pc:spChg chg="mod ord">
          <ac:chgData name="Sarah Casserly (2221932)" userId="S::2221932@student.uwtsd.ac.uk::cd044cd7-7b49-4c57-8a5c-23fa7991ced0" providerId="AD" clId="Web-{95C2223C-F907-8F92-8EF5-1A159F24DC59}" dt="2023-02-15T09:29:38.584" v="57"/>
          <ac:spMkLst>
            <pc:docMk/>
            <pc:sldMk cId="3911735158" sldId="257"/>
            <ac:spMk id="25" creationId="{00F3C383-1C03-6D11-852D-792C852AA719}"/>
          </ac:spMkLst>
        </pc:spChg>
        <pc:spChg chg="del">
          <ac:chgData name="Sarah Casserly (2221932)" userId="S::2221932@student.uwtsd.ac.uk::cd044cd7-7b49-4c57-8a5c-23fa7991ced0" providerId="AD" clId="Web-{95C2223C-F907-8F92-8EF5-1A159F24DC59}" dt="2023-02-15T09:23:47.821" v="14"/>
          <ac:spMkLst>
            <pc:docMk/>
            <pc:sldMk cId="3911735158" sldId="257"/>
            <ac:spMk id="26" creationId="{2E80C965-DB6D-4F81-9E9E-B027384D0BD6}"/>
          </ac:spMkLst>
        </pc:spChg>
        <pc:spChg chg="del">
          <ac:chgData name="Sarah Casserly (2221932)" userId="S::2221932@student.uwtsd.ac.uk::cd044cd7-7b49-4c57-8a5c-23fa7991ced0" providerId="AD" clId="Web-{95C2223C-F907-8F92-8EF5-1A159F24DC59}" dt="2023-02-15T09:23:47.821" v="14"/>
          <ac:spMkLst>
            <pc:docMk/>
            <pc:sldMk cId="3911735158" sldId="257"/>
            <ac:spMk id="27" creationId="{A580F890-B085-4E95-96AA-55AEBEC5CE6E}"/>
          </ac:spMkLst>
        </pc:spChg>
        <pc:spChg chg="del">
          <ac:chgData name="Sarah Casserly (2221932)" userId="S::2221932@student.uwtsd.ac.uk::cd044cd7-7b49-4c57-8a5c-23fa7991ced0" providerId="AD" clId="Web-{95C2223C-F907-8F92-8EF5-1A159F24DC59}" dt="2023-02-15T09:23:47.821" v="14"/>
          <ac:spMkLst>
            <pc:docMk/>
            <pc:sldMk cId="3911735158" sldId="257"/>
            <ac:spMk id="28" creationId="{D3F51FEB-38FB-4F6C-9F7B-2F2AFAB65463}"/>
          </ac:spMkLst>
        </pc:spChg>
        <pc:spChg chg="del">
          <ac:chgData name="Sarah Casserly (2221932)" userId="S::2221932@student.uwtsd.ac.uk::cd044cd7-7b49-4c57-8a5c-23fa7991ced0" providerId="AD" clId="Web-{95C2223C-F907-8F92-8EF5-1A159F24DC59}" dt="2023-02-15T09:23:47.821" v="14"/>
          <ac:spMkLst>
            <pc:docMk/>
            <pc:sldMk cId="3911735158" sldId="257"/>
            <ac:spMk id="29" creationId="{1E547BA6-BAE0-43BB-A7CA-60F69CE252F0}"/>
          </ac:spMkLst>
        </pc:spChg>
        <pc:spChg chg="add del">
          <ac:chgData name="Sarah Casserly (2221932)" userId="S::2221932@student.uwtsd.ac.uk::cd044cd7-7b49-4c57-8a5c-23fa7991ced0" providerId="AD" clId="Web-{95C2223C-F907-8F92-8EF5-1A159F24DC59}" dt="2023-02-15T09:29:38.584" v="57"/>
          <ac:spMkLst>
            <pc:docMk/>
            <pc:sldMk cId="3911735158" sldId="257"/>
            <ac:spMk id="30" creationId="{E03BF673-8C68-4092-BF1B-53C57EFEC21F}"/>
          </ac:spMkLst>
        </pc:spChg>
        <pc:spChg chg="add del">
          <ac:chgData name="Sarah Casserly (2221932)" userId="S::2221932@student.uwtsd.ac.uk::cd044cd7-7b49-4c57-8a5c-23fa7991ced0" providerId="AD" clId="Web-{95C2223C-F907-8F92-8EF5-1A159F24DC59}" dt="2023-02-15T09:29:38.584" v="57"/>
          <ac:spMkLst>
            <pc:docMk/>
            <pc:sldMk cId="3911735158" sldId="257"/>
            <ac:spMk id="32" creationId="{B1BDB70B-F0E6-4867-818F-C582494FB6D6}"/>
          </ac:spMkLst>
        </pc:spChg>
        <pc:spChg chg="add">
          <ac:chgData name="Sarah Casserly (2221932)" userId="S::2221932@student.uwtsd.ac.uk::cd044cd7-7b49-4c57-8a5c-23fa7991ced0" providerId="AD" clId="Web-{95C2223C-F907-8F92-8EF5-1A159F24DC59}" dt="2023-02-15T09:29:38.584" v="57"/>
          <ac:spMkLst>
            <pc:docMk/>
            <pc:sldMk cId="3911735158" sldId="257"/>
            <ac:spMk id="45" creationId="{24C41CF4-4A13-4AA9-9300-CB7A2E37C861}"/>
          </ac:spMkLst>
        </pc:spChg>
        <pc:grpChg chg="add del">
          <ac:chgData name="Sarah Casserly (2221932)" userId="S::2221932@student.uwtsd.ac.uk::cd044cd7-7b49-4c57-8a5c-23fa7991ced0" providerId="AD" clId="Web-{95C2223C-F907-8F92-8EF5-1A159F24DC59}" dt="2023-02-15T09:29:38.584" v="57"/>
          <ac:grpSpMkLst>
            <pc:docMk/>
            <pc:sldMk cId="3911735158" sldId="257"/>
            <ac:grpSpMk id="34" creationId="{1E52C707-F508-47B5-8864-8CC3EE0F030B}"/>
          </ac:grpSpMkLst>
        </pc:grpChg>
        <pc:cxnChg chg="add">
          <ac:chgData name="Sarah Casserly (2221932)" userId="S::2221932@student.uwtsd.ac.uk::cd044cd7-7b49-4c57-8a5c-23fa7991ced0" providerId="AD" clId="Web-{95C2223C-F907-8F92-8EF5-1A159F24DC59}" dt="2023-02-15T09:29:38.584" v="57"/>
          <ac:cxnSpMkLst>
            <pc:docMk/>
            <pc:sldMk cId="3911735158" sldId="257"/>
            <ac:cxnSpMk id="47" creationId="{7A77B115-9FF3-46AE-AE08-826DEB9A6246}"/>
          </ac:cxnSpMkLst>
        </pc:cxnChg>
      </pc:sldChg>
      <pc:sldChg chg="addSp delSp modSp mod setBg modClrScheme delDesignElem chgLayout">
        <pc:chgData name="Sarah Casserly (2221932)" userId="S::2221932@student.uwtsd.ac.uk::cd044cd7-7b49-4c57-8a5c-23fa7991ced0" providerId="AD" clId="Web-{95C2223C-F907-8F92-8EF5-1A159F24DC59}" dt="2023-02-15T09:29:00.926" v="52"/>
        <pc:sldMkLst>
          <pc:docMk/>
          <pc:sldMk cId="3012564354" sldId="258"/>
        </pc:sldMkLst>
        <pc:spChg chg="mod ord">
          <ac:chgData name="Sarah Casserly (2221932)" userId="S::2221932@student.uwtsd.ac.uk::cd044cd7-7b49-4c57-8a5c-23fa7991ced0" providerId="AD" clId="Web-{95C2223C-F907-8F92-8EF5-1A159F24DC59}" dt="2023-02-15T09:29:00.926" v="52"/>
          <ac:spMkLst>
            <pc:docMk/>
            <pc:sldMk cId="3012564354" sldId="258"/>
            <ac:spMk id="2" creationId="{9A0E44BD-9F75-4F6A-7199-6E84E8D595F9}"/>
          </ac:spMkLst>
        </pc:spChg>
        <pc:spChg chg="mod ord">
          <ac:chgData name="Sarah Casserly (2221932)" userId="S::2221932@student.uwtsd.ac.uk::cd044cd7-7b49-4c57-8a5c-23fa7991ced0" providerId="AD" clId="Web-{95C2223C-F907-8F92-8EF5-1A159F24DC59}" dt="2023-02-15T09:29:00.926" v="52"/>
          <ac:spMkLst>
            <pc:docMk/>
            <pc:sldMk cId="3012564354" sldId="258"/>
            <ac:spMk id="3" creationId="{CF718FCB-F78A-3B93-EA0B-A2054B0F37C7}"/>
          </ac:spMkLst>
        </pc:spChg>
        <pc:spChg chg="add">
          <ac:chgData name="Sarah Casserly (2221932)" userId="S::2221932@student.uwtsd.ac.uk::cd044cd7-7b49-4c57-8a5c-23fa7991ced0" providerId="AD" clId="Web-{95C2223C-F907-8F92-8EF5-1A159F24DC59}" dt="2023-02-15T09:29:00.926" v="52"/>
          <ac:spMkLst>
            <pc:docMk/>
            <pc:sldMk cId="3012564354" sldId="258"/>
            <ac:spMk id="5" creationId="{24C41CF4-4A13-4AA9-9300-CB7A2E37C861}"/>
          </ac:spMkLst>
        </pc:spChg>
        <pc:spChg chg="del">
          <ac:chgData name="Sarah Casserly (2221932)" userId="S::2221932@student.uwtsd.ac.uk::cd044cd7-7b49-4c57-8a5c-23fa7991ced0" providerId="AD" clId="Web-{95C2223C-F907-8F92-8EF5-1A159F24DC59}" dt="2023-02-15T09:23:47.821" v="14"/>
          <ac:spMkLst>
            <pc:docMk/>
            <pc:sldMk cId="3012564354" sldId="258"/>
            <ac:spMk id="20" creationId="{907EF6B7-1338-4443-8C46-6A318D952DFD}"/>
          </ac:spMkLst>
        </pc:spChg>
        <pc:spChg chg="del">
          <ac:chgData name="Sarah Casserly (2221932)" userId="S::2221932@student.uwtsd.ac.uk::cd044cd7-7b49-4c57-8a5c-23fa7991ced0" providerId="AD" clId="Web-{95C2223C-F907-8F92-8EF5-1A159F24DC59}" dt="2023-02-15T09:23:47.821" v="14"/>
          <ac:spMkLst>
            <pc:docMk/>
            <pc:sldMk cId="3012564354" sldId="258"/>
            <ac:spMk id="21" creationId="{DAAE4CDD-124C-4DCF-9584-B6033B545DD5}"/>
          </ac:spMkLst>
        </pc:spChg>
        <pc:spChg chg="del">
          <ac:chgData name="Sarah Casserly (2221932)" userId="S::2221932@student.uwtsd.ac.uk::cd044cd7-7b49-4c57-8a5c-23fa7991ced0" providerId="AD" clId="Web-{95C2223C-F907-8F92-8EF5-1A159F24DC59}" dt="2023-02-15T09:23:47.821" v="14"/>
          <ac:spMkLst>
            <pc:docMk/>
            <pc:sldMk cId="3012564354" sldId="258"/>
            <ac:spMk id="22" creationId="{081E4A58-353D-44AE-B2FC-2A74E2E400F7}"/>
          </ac:spMkLst>
        </pc:spChg>
        <pc:cxnChg chg="add">
          <ac:chgData name="Sarah Casserly (2221932)" userId="S::2221932@student.uwtsd.ac.uk::cd044cd7-7b49-4c57-8a5c-23fa7991ced0" providerId="AD" clId="Web-{95C2223C-F907-8F92-8EF5-1A159F24DC59}" dt="2023-02-15T09:29:00.926" v="52"/>
          <ac:cxnSpMkLst>
            <pc:docMk/>
            <pc:sldMk cId="3012564354" sldId="258"/>
            <ac:cxnSpMk id="6" creationId="{7A77B115-9FF3-46AE-AE08-826DEB9A6246}"/>
          </ac:cxnSpMkLst>
        </pc:cxnChg>
      </pc:sldChg>
      <pc:sldChg chg="addSp delSp modSp mod setBg modClrScheme delDesignElem chgLayout">
        <pc:chgData name="Sarah Casserly (2221932)" userId="S::2221932@student.uwtsd.ac.uk::cd044cd7-7b49-4c57-8a5c-23fa7991ced0" providerId="AD" clId="Web-{95C2223C-F907-8F92-8EF5-1A159F24DC59}" dt="2023-02-15T09:29:14.239" v="54"/>
        <pc:sldMkLst>
          <pc:docMk/>
          <pc:sldMk cId="3929936141" sldId="259"/>
        </pc:sldMkLst>
        <pc:spChg chg="mod ord">
          <ac:chgData name="Sarah Casserly (2221932)" userId="S::2221932@student.uwtsd.ac.uk::cd044cd7-7b49-4c57-8a5c-23fa7991ced0" providerId="AD" clId="Web-{95C2223C-F907-8F92-8EF5-1A159F24DC59}" dt="2023-02-15T09:29:14.239" v="54"/>
          <ac:spMkLst>
            <pc:docMk/>
            <pc:sldMk cId="3929936141" sldId="259"/>
            <ac:spMk id="2" creationId="{245DAC8C-EC36-4964-481C-6638BD079A0E}"/>
          </ac:spMkLst>
        </pc:spChg>
        <pc:spChg chg="mod ord">
          <ac:chgData name="Sarah Casserly (2221932)" userId="S::2221932@student.uwtsd.ac.uk::cd044cd7-7b49-4c57-8a5c-23fa7991ced0" providerId="AD" clId="Web-{95C2223C-F907-8F92-8EF5-1A159F24DC59}" dt="2023-02-15T09:29:14.239" v="54"/>
          <ac:spMkLst>
            <pc:docMk/>
            <pc:sldMk cId="3929936141" sldId="259"/>
            <ac:spMk id="3" creationId="{48F3BDEA-1408-20CD-3591-36FEED89DE58}"/>
          </ac:spMkLst>
        </pc:spChg>
        <pc:spChg chg="add">
          <ac:chgData name="Sarah Casserly (2221932)" userId="S::2221932@student.uwtsd.ac.uk::cd044cd7-7b49-4c57-8a5c-23fa7991ced0" providerId="AD" clId="Web-{95C2223C-F907-8F92-8EF5-1A159F24DC59}" dt="2023-02-15T09:29:14.239" v="54"/>
          <ac:spMkLst>
            <pc:docMk/>
            <pc:sldMk cId="3929936141" sldId="259"/>
            <ac:spMk id="5" creationId="{24C41CF4-4A13-4AA9-9300-CB7A2E37C861}"/>
          </ac:spMkLst>
        </pc:spChg>
        <pc:spChg chg="del">
          <ac:chgData name="Sarah Casserly (2221932)" userId="S::2221932@student.uwtsd.ac.uk::cd044cd7-7b49-4c57-8a5c-23fa7991ced0" providerId="AD" clId="Web-{95C2223C-F907-8F92-8EF5-1A159F24DC59}" dt="2023-02-15T09:23:47.821" v="14"/>
          <ac:spMkLst>
            <pc:docMk/>
            <pc:sldMk cId="3929936141" sldId="259"/>
            <ac:spMk id="8" creationId="{389575E1-3389-451A-A5F7-27854C25C599}"/>
          </ac:spMkLst>
        </pc:spChg>
        <pc:spChg chg="del">
          <ac:chgData name="Sarah Casserly (2221932)" userId="S::2221932@student.uwtsd.ac.uk::cd044cd7-7b49-4c57-8a5c-23fa7991ced0" providerId="AD" clId="Web-{95C2223C-F907-8F92-8EF5-1A159F24DC59}" dt="2023-02-15T09:23:47.821" v="14"/>
          <ac:spMkLst>
            <pc:docMk/>
            <pc:sldMk cId="3929936141" sldId="259"/>
            <ac:spMk id="10" creationId="{A53CCC5C-D88E-40FB-B30B-23DCDBD01D37}"/>
          </ac:spMkLst>
        </pc:spChg>
        <pc:spChg chg="del">
          <ac:chgData name="Sarah Casserly (2221932)" userId="S::2221932@student.uwtsd.ac.uk::cd044cd7-7b49-4c57-8a5c-23fa7991ced0" providerId="AD" clId="Web-{95C2223C-F907-8F92-8EF5-1A159F24DC59}" dt="2023-02-15T09:23:47.821" v="14"/>
          <ac:spMkLst>
            <pc:docMk/>
            <pc:sldMk cId="3929936141" sldId="259"/>
            <ac:spMk id="12" creationId="{081E4A58-353D-44AE-B2FC-2A74E2E400F7}"/>
          </ac:spMkLst>
        </pc:spChg>
        <pc:cxnChg chg="add">
          <ac:chgData name="Sarah Casserly (2221932)" userId="S::2221932@student.uwtsd.ac.uk::cd044cd7-7b49-4c57-8a5c-23fa7991ced0" providerId="AD" clId="Web-{95C2223C-F907-8F92-8EF5-1A159F24DC59}" dt="2023-02-15T09:29:14.239" v="54"/>
          <ac:cxnSpMkLst>
            <pc:docMk/>
            <pc:sldMk cId="3929936141" sldId="259"/>
            <ac:cxnSpMk id="6" creationId="{7A77B115-9FF3-46AE-AE08-826DEB9A6246}"/>
          </ac:cxnSpMkLst>
        </pc:cxnChg>
      </pc:sldChg>
      <pc:sldChg chg="addSp delSp modSp mod setBg modClrScheme delDesignElem chgLayout">
        <pc:chgData name="Sarah Casserly (2221932)" userId="S::2221932@student.uwtsd.ac.uk::cd044cd7-7b49-4c57-8a5c-23fa7991ced0" providerId="AD" clId="Web-{95C2223C-F907-8F92-8EF5-1A159F24DC59}" dt="2023-02-15T09:29:06.208" v="53"/>
        <pc:sldMkLst>
          <pc:docMk/>
          <pc:sldMk cId="3582914918" sldId="260"/>
        </pc:sldMkLst>
        <pc:spChg chg="mod ord">
          <ac:chgData name="Sarah Casserly (2221932)" userId="S::2221932@student.uwtsd.ac.uk::cd044cd7-7b49-4c57-8a5c-23fa7991ced0" providerId="AD" clId="Web-{95C2223C-F907-8F92-8EF5-1A159F24DC59}" dt="2023-02-15T09:29:06.208" v="53"/>
          <ac:spMkLst>
            <pc:docMk/>
            <pc:sldMk cId="3582914918" sldId="260"/>
            <ac:spMk id="2" creationId="{91199627-2A66-42CE-8BC6-A91D6DCD3006}"/>
          </ac:spMkLst>
        </pc:spChg>
        <pc:spChg chg="mod ord">
          <ac:chgData name="Sarah Casserly (2221932)" userId="S::2221932@student.uwtsd.ac.uk::cd044cd7-7b49-4c57-8a5c-23fa7991ced0" providerId="AD" clId="Web-{95C2223C-F907-8F92-8EF5-1A159F24DC59}" dt="2023-02-15T09:29:06.208" v="53"/>
          <ac:spMkLst>
            <pc:docMk/>
            <pc:sldMk cId="3582914918" sldId="260"/>
            <ac:spMk id="3" creationId="{852BF050-3F72-93E5-230F-B9FA744D67C1}"/>
          </ac:spMkLst>
        </pc:spChg>
        <pc:spChg chg="add">
          <ac:chgData name="Sarah Casserly (2221932)" userId="S::2221932@student.uwtsd.ac.uk::cd044cd7-7b49-4c57-8a5c-23fa7991ced0" providerId="AD" clId="Web-{95C2223C-F907-8F92-8EF5-1A159F24DC59}" dt="2023-02-15T09:29:06.208" v="53"/>
          <ac:spMkLst>
            <pc:docMk/>
            <pc:sldMk cId="3582914918" sldId="260"/>
            <ac:spMk id="5" creationId="{24C41CF4-4A13-4AA9-9300-CB7A2E37C861}"/>
          </ac:spMkLst>
        </pc:spChg>
        <pc:spChg chg="del">
          <ac:chgData name="Sarah Casserly (2221932)" userId="S::2221932@student.uwtsd.ac.uk::cd044cd7-7b49-4c57-8a5c-23fa7991ced0" providerId="AD" clId="Web-{95C2223C-F907-8F92-8EF5-1A159F24DC59}" dt="2023-02-15T09:23:47.821" v="14"/>
          <ac:spMkLst>
            <pc:docMk/>
            <pc:sldMk cId="3582914918" sldId="260"/>
            <ac:spMk id="8" creationId="{F837543A-6020-4505-A233-C9DB4BF74011}"/>
          </ac:spMkLst>
        </pc:spChg>
        <pc:spChg chg="del">
          <ac:chgData name="Sarah Casserly (2221932)" userId="S::2221932@student.uwtsd.ac.uk::cd044cd7-7b49-4c57-8a5c-23fa7991ced0" providerId="AD" clId="Web-{95C2223C-F907-8F92-8EF5-1A159F24DC59}" dt="2023-02-15T09:23:47.821" v="14"/>
          <ac:spMkLst>
            <pc:docMk/>
            <pc:sldMk cId="3582914918" sldId="260"/>
            <ac:spMk id="10" creationId="{35B16301-FB18-48BA-A6DD-C37CAF6F9A18}"/>
          </ac:spMkLst>
        </pc:spChg>
        <pc:spChg chg="del">
          <ac:chgData name="Sarah Casserly (2221932)" userId="S::2221932@student.uwtsd.ac.uk::cd044cd7-7b49-4c57-8a5c-23fa7991ced0" providerId="AD" clId="Web-{95C2223C-F907-8F92-8EF5-1A159F24DC59}" dt="2023-02-15T09:23:47.821" v="14"/>
          <ac:spMkLst>
            <pc:docMk/>
            <pc:sldMk cId="3582914918" sldId="260"/>
            <ac:spMk id="12" creationId="{C3C0D90E-074A-4F52-9B11-B52BEF4BCBE5}"/>
          </ac:spMkLst>
        </pc:spChg>
        <pc:spChg chg="del">
          <ac:chgData name="Sarah Casserly (2221932)" userId="S::2221932@student.uwtsd.ac.uk::cd044cd7-7b49-4c57-8a5c-23fa7991ced0" providerId="AD" clId="Web-{95C2223C-F907-8F92-8EF5-1A159F24DC59}" dt="2023-02-15T09:23:47.821" v="14"/>
          <ac:spMkLst>
            <pc:docMk/>
            <pc:sldMk cId="3582914918" sldId="260"/>
            <ac:spMk id="14" creationId="{CABBD4C1-E6F8-46F6-8152-A8A97490BF4D}"/>
          </ac:spMkLst>
        </pc:spChg>
        <pc:spChg chg="del">
          <ac:chgData name="Sarah Casserly (2221932)" userId="S::2221932@student.uwtsd.ac.uk::cd044cd7-7b49-4c57-8a5c-23fa7991ced0" providerId="AD" clId="Web-{95C2223C-F907-8F92-8EF5-1A159F24DC59}" dt="2023-02-15T09:23:47.821" v="14"/>
          <ac:spMkLst>
            <pc:docMk/>
            <pc:sldMk cId="3582914918" sldId="260"/>
            <ac:spMk id="16" creationId="{83BA5EF5-1FE9-4BF9-83BB-269BCDDF6156}"/>
          </ac:spMkLst>
        </pc:spChg>
        <pc:spChg chg="del">
          <ac:chgData name="Sarah Casserly (2221932)" userId="S::2221932@student.uwtsd.ac.uk::cd044cd7-7b49-4c57-8a5c-23fa7991ced0" providerId="AD" clId="Web-{95C2223C-F907-8F92-8EF5-1A159F24DC59}" dt="2023-02-15T09:23:47.821" v="14"/>
          <ac:spMkLst>
            <pc:docMk/>
            <pc:sldMk cId="3582914918" sldId="260"/>
            <ac:spMk id="20" creationId="{88853921-7BC9-4BDE-ACAB-133C683C82D6}"/>
          </ac:spMkLst>
        </pc:spChg>
        <pc:spChg chg="del">
          <ac:chgData name="Sarah Casserly (2221932)" userId="S::2221932@student.uwtsd.ac.uk::cd044cd7-7b49-4c57-8a5c-23fa7991ced0" providerId="AD" clId="Web-{95C2223C-F907-8F92-8EF5-1A159F24DC59}" dt="2023-02-15T09:23:47.821" v="14"/>
          <ac:spMkLst>
            <pc:docMk/>
            <pc:sldMk cId="3582914918" sldId="260"/>
            <ac:spMk id="22" creationId="{09192968-3AE7-4470-A61C-97294BB92731}"/>
          </ac:spMkLst>
        </pc:spChg>
        <pc:spChg chg="del">
          <ac:chgData name="Sarah Casserly (2221932)" userId="S::2221932@student.uwtsd.ac.uk::cd044cd7-7b49-4c57-8a5c-23fa7991ced0" providerId="AD" clId="Web-{95C2223C-F907-8F92-8EF5-1A159F24DC59}" dt="2023-02-15T09:23:47.821" v="14"/>
          <ac:spMkLst>
            <pc:docMk/>
            <pc:sldMk cId="3582914918" sldId="260"/>
            <ac:spMk id="24" creationId="{3AB72E55-43E4-4356-BFE8-E2102CB0B505}"/>
          </ac:spMkLst>
        </pc:spChg>
        <pc:cxnChg chg="add">
          <ac:chgData name="Sarah Casserly (2221932)" userId="S::2221932@student.uwtsd.ac.uk::cd044cd7-7b49-4c57-8a5c-23fa7991ced0" providerId="AD" clId="Web-{95C2223C-F907-8F92-8EF5-1A159F24DC59}" dt="2023-02-15T09:29:06.208" v="53"/>
          <ac:cxnSpMkLst>
            <pc:docMk/>
            <pc:sldMk cId="3582914918" sldId="260"/>
            <ac:cxnSpMk id="6" creationId="{7A77B115-9FF3-46AE-AE08-826DEB9A6246}"/>
          </ac:cxnSpMkLst>
        </pc:cxnChg>
        <pc:cxnChg chg="del">
          <ac:chgData name="Sarah Casserly (2221932)" userId="S::2221932@student.uwtsd.ac.uk::cd044cd7-7b49-4c57-8a5c-23fa7991ced0" providerId="AD" clId="Web-{95C2223C-F907-8F92-8EF5-1A159F24DC59}" dt="2023-02-15T09:23:47.821" v="14"/>
          <ac:cxnSpMkLst>
            <pc:docMk/>
            <pc:sldMk cId="3582914918" sldId="260"/>
            <ac:cxnSpMk id="18" creationId="{4B3BCACB-5880-460B-9606-8C433A9AF99D}"/>
          </ac:cxnSpMkLst>
        </pc:cxnChg>
      </pc:sldChg>
      <pc:sldChg chg="addSp modSp mod setBg modClrScheme chgLayout">
        <pc:chgData name="Sarah Casserly (2221932)" userId="S::2221932@student.uwtsd.ac.uk::cd044cd7-7b49-4c57-8a5c-23fa7991ced0" providerId="AD" clId="Web-{95C2223C-F907-8F92-8EF5-1A159F24DC59}" dt="2023-02-15T09:29:21.161" v="55"/>
        <pc:sldMkLst>
          <pc:docMk/>
          <pc:sldMk cId="396478635" sldId="261"/>
        </pc:sldMkLst>
        <pc:spChg chg="mod ord">
          <ac:chgData name="Sarah Casserly (2221932)" userId="S::2221932@student.uwtsd.ac.uk::cd044cd7-7b49-4c57-8a5c-23fa7991ced0" providerId="AD" clId="Web-{95C2223C-F907-8F92-8EF5-1A159F24DC59}" dt="2023-02-15T09:29:21.161" v="55"/>
          <ac:spMkLst>
            <pc:docMk/>
            <pc:sldMk cId="396478635" sldId="261"/>
            <ac:spMk id="2" creationId="{63A7C603-91BE-4D62-81D6-06095F731388}"/>
          </ac:spMkLst>
        </pc:spChg>
        <pc:spChg chg="mod ord">
          <ac:chgData name="Sarah Casserly (2221932)" userId="S::2221932@student.uwtsd.ac.uk::cd044cd7-7b49-4c57-8a5c-23fa7991ced0" providerId="AD" clId="Web-{95C2223C-F907-8F92-8EF5-1A159F24DC59}" dt="2023-02-15T09:29:21.161" v="55"/>
          <ac:spMkLst>
            <pc:docMk/>
            <pc:sldMk cId="396478635" sldId="261"/>
            <ac:spMk id="3" creationId="{06BE2479-24B5-BBF3-B89F-41C3D6EB7B0D}"/>
          </ac:spMkLst>
        </pc:spChg>
        <pc:spChg chg="add">
          <ac:chgData name="Sarah Casserly (2221932)" userId="S::2221932@student.uwtsd.ac.uk::cd044cd7-7b49-4c57-8a5c-23fa7991ced0" providerId="AD" clId="Web-{95C2223C-F907-8F92-8EF5-1A159F24DC59}" dt="2023-02-15T09:29:21.161" v="55"/>
          <ac:spMkLst>
            <pc:docMk/>
            <pc:sldMk cId="396478635" sldId="261"/>
            <ac:spMk id="8" creationId="{24C41CF4-4A13-4AA9-9300-CB7A2E37C861}"/>
          </ac:spMkLst>
        </pc:spChg>
        <pc:cxnChg chg="add">
          <ac:chgData name="Sarah Casserly (2221932)" userId="S::2221932@student.uwtsd.ac.uk::cd044cd7-7b49-4c57-8a5c-23fa7991ced0" providerId="AD" clId="Web-{95C2223C-F907-8F92-8EF5-1A159F24DC59}" dt="2023-02-15T09:29:21.161" v="55"/>
          <ac:cxnSpMkLst>
            <pc:docMk/>
            <pc:sldMk cId="396478635" sldId="261"/>
            <ac:cxnSpMk id="10" creationId="{7A77B115-9FF3-46AE-AE08-826DEB9A6246}"/>
          </ac:cxnSpMkLst>
        </pc:cxnChg>
      </pc:sldChg>
      <pc:sldChg chg="addSp modSp mod setBg modClrScheme chgLayout">
        <pc:chgData name="Sarah Casserly (2221932)" userId="S::2221932@student.uwtsd.ac.uk::cd044cd7-7b49-4c57-8a5c-23fa7991ced0" providerId="AD" clId="Web-{95C2223C-F907-8F92-8EF5-1A159F24DC59}" dt="2023-02-15T09:29:26.490" v="56"/>
        <pc:sldMkLst>
          <pc:docMk/>
          <pc:sldMk cId="2289830955" sldId="262"/>
        </pc:sldMkLst>
        <pc:spChg chg="mod ord">
          <ac:chgData name="Sarah Casserly (2221932)" userId="S::2221932@student.uwtsd.ac.uk::cd044cd7-7b49-4c57-8a5c-23fa7991ced0" providerId="AD" clId="Web-{95C2223C-F907-8F92-8EF5-1A159F24DC59}" dt="2023-02-15T09:29:26.490" v="56"/>
          <ac:spMkLst>
            <pc:docMk/>
            <pc:sldMk cId="2289830955" sldId="262"/>
            <ac:spMk id="2" creationId="{7437911A-8612-3D5E-5631-635FA211E722}"/>
          </ac:spMkLst>
        </pc:spChg>
        <pc:spChg chg="mod ord">
          <ac:chgData name="Sarah Casserly (2221932)" userId="S::2221932@student.uwtsd.ac.uk::cd044cd7-7b49-4c57-8a5c-23fa7991ced0" providerId="AD" clId="Web-{95C2223C-F907-8F92-8EF5-1A159F24DC59}" dt="2023-02-15T09:29:26.490" v="56"/>
          <ac:spMkLst>
            <pc:docMk/>
            <pc:sldMk cId="2289830955" sldId="262"/>
            <ac:spMk id="3" creationId="{6EF04F0B-2072-AC95-03EC-FD6C7BE55DA5}"/>
          </ac:spMkLst>
        </pc:spChg>
        <pc:spChg chg="add">
          <ac:chgData name="Sarah Casserly (2221932)" userId="S::2221932@student.uwtsd.ac.uk::cd044cd7-7b49-4c57-8a5c-23fa7991ced0" providerId="AD" clId="Web-{95C2223C-F907-8F92-8EF5-1A159F24DC59}" dt="2023-02-15T09:29:26.490" v="56"/>
          <ac:spMkLst>
            <pc:docMk/>
            <pc:sldMk cId="2289830955" sldId="262"/>
            <ac:spMk id="8" creationId="{24C41CF4-4A13-4AA9-9300-CB7A2E37C861}"/>
          </ac:spMkLst>
        </pc:spChg>
        <pc:cxnChg chg="add">
          <ac:chgData name="Sarah Casserly (2221932)" userId="S::2221932@student.uwtsd.ac.uk::cd044cd7-7b49-4c57-8a5c-23fa7991ced0" providerId="AD" clId="Web-{95C2223C-F907-8F92-8EF5-1A159F24DC59}" dt="2023-02-15T09:29:26.490" v="56"/>
          <ac:cxnSpMkLst>
            <pc:docMk/>
            <pc:sldMk cId="2289830955" sldId="262"/>
            <ac:cxnSpMk id="10" creationId="{7A77B115-9FF3-46AE-AE08-826DEB9A6246}"/>
          </ac:cxnSpMkLst>
        </pc:cxnChg>
      </pc:sldChg>
      <pc:sldMasterChg chg="del delSldLayout">
        <pc:chgData name="Sarah Casserly (2221932)" userId="S::2221932@student.uwtsd.ac.uk::cd044cd7-7b49-4c57-8a5c-23fa7991ced0" providerId="AD" clId="Web-{95C2223C-F907-8F92-8EF5-1A159F24DC59}" dt="2023-02-15T09:23:47.821" v="14"/>
        <pc:sldMasterMkLst>
          <pc:docMk/>
          <pc:sldMasterMk cId="4182793472" sldId="2147483684"/>
        </pc:sldMasterMkLst>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778102660" sldId="2147483685"/>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272531861" sldId="2147483686"/>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1471927013" sldId="2147483687"/>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3034247333" sldId="2147483688"/>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2173273801" sldId="2147483689"/>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1582981628" sldId="2147483690"/>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2104943562" sldId="2147483691"/>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3633151570" sldId="2147483692"/>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2568673211" sldId="2147483693"/>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555487348" sldId="2147483694"/>
          </pc:sldLayoutMkLst>
        </pc:sldLayoutChg>
        <pc:sldLayoutChg chg="del">
          <pc:chgData name="Sarah Casserly (2221932)" userId="S::2221932@student.uwtsd.ac.uk::cd044cd7-7b49-4c57-8a5c-23fa7991ced0" providerId="AD" clId="Web-{95C2223C-F907-8F92-8EF5-1A159F24DC59}" dt="2023-02-15T09:23:47.821" v="14"/>
          <pc:sldLayoutMkLst>
            <pc:docMk/>
            <pc:sldMasterMk cId="4182793472" sldId="2147483684"/>
            <pc:sldLayoutMk cId="1249640102" sldId="2147483695"/>
          </pc:sldLayoutMkLst>
        </pc:sldLayoutChg>
      </pc:sldMasterChg>
      <pc:sldMasterChg chg="add del addSldLayout delSldLayout modSldLayout">
        <pc:chgData name="Sarah Casserly (2221932)" userId="S::2221932@student.uwtsd.ac.uk::cd044cd7-7b49-4c57-8a5c-23fa7991ced0" providerId="AD" clId="Web-{95C2223C-F907-8F92-8EF5-1A159F24DC59}" dt="2023-02-15T09:23:58.743" v="15"/>
        <pc:sldMasterMkLst>
          <pc:docMk/>
          <pc:sldMasterMk cId="1017716412" sldId="2147483696"/>
        </pc:sldMasterMkLst>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2018993666" sldId="2147483697"/>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1512725366" sldId="2147483698"/>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699953387" sldId="2147483699"/>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1127268645" sldId="2147483700"/>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2066450497" sldId="2147483701"/>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129353141" sldId="2147483702"/>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777829659" sldId="2147483703"/>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426773041" sldId="2147483704"/>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1491311544" sldId="2147483705"/>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1277073187" sldId="2147483706"/>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892788911" sldId="2147483707"/>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1809028500" sldId="2147483708"/>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3494795081" sldId="2147483709"/>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3646514890" sldId="2147483710"/>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2857729594" sldId="2147483711"/>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2806054157" sldId="2147483712"/>
          </pc:sldLayoutMkLst>
        </pc:sldLayoutChg>
        <pc:sldLayoutChg chg="add del mod replId">
          <pc:chgData name="Sarah Casserly (2221932)" userId="S::2221932@student.uwtsd.ac.uk::cd044cd7-7b49-4c57-8a5c-23fa7991ced0" providerId="AD" clId="Web-{95C2223C-F907-8F92-8EF5-1A159F24DC59}" dt="2023-02-15T09:23:58.743" v="15"/>
          <pc:sldLayoutMkLst>
            <pc:docMk/>
            <pc:sldMasterMk cId="1017716412" sldId="2147483696"/>
            <pc:sldLayoutMk cId="1842677095" sldId="2147483713"/>
          </pc:sldLayoutMkLst>
        </pc:sldLayoutChg>
      </pc:sldMasterChg>
      <pc:sldMasterChg chg="add del addSldLayout delSldLayout modSldLayout">
        <pc:chgData name="Sarah Casserly (2221932)" userId="S::2221932@student.uwtsd.ac.uk::cd044cd7-7b49-4c57-8a5c-23fa7991ced0" providerId="AD" clId="Web-{95C2223C-F907-8F92-8EF5-1A159F24DC59}" dt="2023-02-15T09:24:13.369" v="16"/>
        <pc:sldMasterMkLst>
          <pc:docMk/>
          <pc:sldMasterMk cId="2868585070" sldId="2147483714"/>
        </pc:sldMasterMkLst>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3183973327" sldId="2147483715"/>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204881237" sldId="2147483716"/>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1901457952" sldId="2147483717"/>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280756986" sldId="2147483718"/>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1315071850" sldId="2147483719"/>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3603719393" sldId="2147483720"/>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2658386441" sldId="2147483721"/>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3376106393" sldId="2147483722"/>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2521723118" sldId="2147483723"/>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2909742496" sldId="2147483724"/>
          </pc:sldLayoutMkLst>
        </pc:sldLayoutChg>
        <pc:sldLayoutChg chg="add del mod replId">
          <pc:chgData name="Sarah Casserly (2221932)" userId="S::2221932@student.uwtsd.ac.uk::cd044cd7-7b49-4c57-8a5c-23fa7991ced0" providerId="AD" clId="Web-{95C2223C-F907-8F92-8EF5-1A159F24DC59}" dt="2023-02-15T09:24:13.369" v="16"/>
          <pc:sldLayoutMkLst>
            <pc:docMk/>
            <pc:sldMasterMk cId="2868585070" sldId="2147483714"/>
            <pc:sldLayoutMk cId="3589256666" sldId="2147483725"/>
          </pc:sldLayoutMkLst>
        </pc:sldLayoutChg>
      </pc:sldMasterChg>
      <pc:sldMasterChg chg="add del addSldLayout delSldLayout modSldLayout">
        <pc:chgData name="Sarah Casserly (2221932)" userId="S::2221932@student.uwtsd.ac.uk::cd044cd7-7b49-4c57-8a5c-23fa7991ced0" providerId="AD" clId="Web-{95C2223C-F907-8F92-8EF5-1A159F24DC59}" dt="2023-02-15T09:24:16.885" v="17"/>
        <pc:sldMasterMkLst>
          <pc:docMk/>
          <pc:sldMasterMk cId="109430156" sldId="2147483726"/>
        </pc:sldMasterMkLst>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2742559024" sldId="2147483727"/>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1477119806" sldId="2147483728"/>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1201787526" sldId="2147483729"/>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4025206459" sldId="2147483730"/>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1168521368" sldId="2147483731"/>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1931186" sldId="2147483732"/>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4082413129" sldId="2147483733"/>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2420798618" sldId="2147483734"/>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809747576" sldId="2147483735"/>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899550739" sldId="2147483736"/>
          </pc:sldLayoutMkLst>
        </pc:sldLayoutChg>
        <pc:sldLayoutChg chg="add del mod replId">
          <pc:chgData name="Sarah Casserly (2221932)" userId="S::2221932@student.uwtsd.ac.uk::cd044cd7-7b49-4c57-8a5c-23fa7991ced0" providerId="AD" clId="Web-{95C2223C-F907-8F92-8EF5-1A159F24DC59}" dt="2023-02-15T09:24:16.885" v="17"/>
          <pc:sldLayoutMkLst>
            <pc:docMk/>
            <pc:sldMasterMk cId="109430156" sldId="2147483726"/>
            <pc:sldLayoutMk cId="1287412503" sldId="2147483737"/>
          </pc:sldLayoutMkLst>
        </pc:sldLayoutChg>
      </pc:sldMasterChg>
      <pc:sldMasterChg chg="add del addSldLayout delSldLayout modSldLayout">
        <pc:chgData name="Sarah Casserly (2221932)" userId="S::2221932@student.uwtsd.ac.uk::cd044cd7-7b49-4c57-8a5c-23fa7991ced0" providerId="AD" clId="Web-{95C2223C-F907-8F92-8EF5-1A159F24DC59}" dt="2023-02-15T09:24:27.666" v="18"/>
        <pc:sldMasterMkLst>
          <pc:docMk/>
          <pc:sldMasterMk cId="1119030883" sldId="2147483738"/>
        </pc:sldMasterMkLst>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3360264431" sldId="2147483739"/>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1577892295" sldId="2147483740"/>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1471133437" sldId="2147483741"/>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1300043446" sldId="2147483742"/>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3090207921" sldId="2147483743"/>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275601840" sldId="2147483744"/>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1000742244" sldId="2147483745"/>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1315291244" sldId="2147483746"/>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1750674762" sldId="2147483747"/>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3240957764" sldId="2147483748"/>
          </pc:sldLayoutMkLst>
        </pc:sldLayoutChg>
        <pc:sldLayoutChg chg="add del mod replId">
          <pc:chgData name="Sarah Casserly (2221932)" userId="S::2221932@student.uwtsd.ac.uk::cd044cd7-7b49-4c57-8a5c-23fa7991ced0" providerId="AD" clId="Web-{95C2223C-F907-8F92-8EF5-1A159F24DC59}" dt="2023-02-15T09:24:27.666" v="18"/>
          <pc:sldLayoutMkLst>
            <pc:docMk/>
            <pc:sldMasterMk cId="1119030883" sldId="2147483738"/>
            <pc:sldLayoutMk cId="390429332" sldId="2147483749"/>
          </pc:sldLayoutMkLst>
        </pc:sldLayoutChg>
      </pc:sldMasterChg>
      <pc:sldMasterChg chg="add del addSldLayout delSldLayout modSldLayout">
        <pc:chgData name="Sarah Casserly (2221932)" userId="S::2221932@student.uwtsd.ac.uk::cd044cd7-7b49-4c57-8a5c-23fa7991ced0" providerId="AD" clId="Web-{95C2223C-F907-8F92-8EF5-1A159F24DC59}" dt="2023-02-15T09:24:46.464" v="19"/>
        <pc:sldMasterMkLst>
          <pc:docMk/>
          <pc:sldMasterMk cId="3898873299" sldId="2147483750"/>
        </pc:sldMasterMkLst>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1005759803" sldId="2147483751"/>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3641737162" sldId="2147483752"/>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2420240246" sldId="2147483753"/>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1941713696" sldId="2147483754"/>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1527882651" sldId="2147483755"/>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4009727369" sldId="2147483756"/>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2631369023" sldId="2147483757"/>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2046999648" sldId="2147483758"/>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174516636" sldId="2147483759"/>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1209023974" sldId="2147483760"/>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1664457548" sldId="2147483761"/>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3973051066" sldId="2147483762"/>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1225658786" sldId="2147483763"/>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3703098948" sldId="2147483764"/>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3914058816" sldId="2147483765"/>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3944325289" sldId="2147483766"/>
          </pc:sldLayoutMkLst>
        </pc:sldLayoutChg>
        <pc:sldLayoutChg chg="add del mod replId">
          <pc:chgData name="Sarah Casserly (2221932)" userId="S::2221932@student.uwtsd.ac.uk::cd044cd7-7b49-4c57-8a5c-23fa7991ced0" providerId="AD" clId="Web-{95C2223C-F907-8F92-8EF5-1A159F24DC59}" dt="2023-02-15T09:24:46.464" v="19"/>
          <pc:sldLayoutMkLst>
            <pc:docMk/>
            <pc:sldMasterMk cId="3898873299" sldId="2147483750"/>
            <pc:sldLayoutMk cId="549746226" sldId="2147483767"/>
          </pc:sldLayoutMkLst>
        </pc:sldLayoutChg>
      </pc:sldMasterChg>
      <pc:sldMasterChg chg="add del addSldLayout delSldLayout modSldLayout">
        <pc:chgData name="Sarah Casserly (2221932)" userId="S::2221932@student.uwtsd.ac.uk::cd044cd7-7b49-4c57-8a5c-23fa7991ced0" providerId="AD" clId="Web-{95C2223C-F907-8F92-8EF5-1A159F24DC59}" dt="2023-02-15T09:24:55.464" v="20"/>
        <pc:sldMasterMkLst>
          <pc:docMk/>
          <pc:sldMasterMk cId="3376585703" sldId="2147483768"/>
        </pc:sldMasterMkLst>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2953206227" sldId="2147483769"/>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1679957072" sldId="2147483770"/>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877059717" sldId="2147483771"/>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942064547" sldId="2147483772"/>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2427393329" sldId="2147483773"/>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3271452541" sldId="2147483774"/>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96073373" sldId="2147483775"/>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4098585189" sldId="2147483776"/>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3592640642" sldId="2147483777"/>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1487046106" sldId="2147483778"/>
          </pc:sldLayoutMkLst>
        </pc:sldLayoutChg>
        <pc:sldLayoutChg chg="add del mod replId">
          <pc:chgData name="Sarah Casserly (2221932)" userId="S::2221932@student.uwtsd.ac.uk::cd044cd7-7b49-4c57-8a5c-23fa7991ced0" providerId="AD" clId="Web-{95C2223C-F907-8F92-8EF5-1A159F24DC59}" dt="2023-02-15T09:24:55.464" v="20"/>
          <pc:sldLayoutMkLst>
            <pc:docMk/>
            <pc:sldMasterMk cId="3376585703" sldId="2147483768"/>
            <pc:sldLayoutMk cId="3113320723" sldId="2147483779"/>
          </pc:sldLayoutMkLst>
        </pc:sldLayoutChg>
      </pc:sldMasterChg>
      <pc:sldMasterChg chg="add addSldLayout modSldLayout">
        <pc:chgData name="Sarah Casserly (2221932)" userId="S::2221932@student.uwtsd.ac.uk::cd044cd7-7b49-4c57-8a5c-23fa7991ced0" providerId="AD" clId="Web-{95C2223C-F907-8F92-8EF5-1A159F24DC59}" dt="2023-02-15T09:24:55.464" v="20"/>
        <pc:sldMasterMkLst>
          <pc:docMk/>
          <pc:sldMasterMk cId="2221213689" sldId="2147483780"/>
        </pc:sldMasterMkLst>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2373160417" sldId="2147483781"/>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712923619" sldId="2147483782"/>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1845159551" sldId="2147483783"/>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2168876650" sldId="2147483784"/>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2065686362" sldId="2147483785"/>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2233094459" sldId="2147483786"/>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840387244" sldId="2147483787"/>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1511029739" sldId="2147483788"/>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1431528408" sldId="2147483789"/>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3803314718" sldId="2147483790"/>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1559352774" sldId="2147483791"/>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3045907248" sldId="2147483792"/>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1702922825" sldId="2147483793"/>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3331238287" sldId="2147483794"/>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4190968177" sldId="2147483795"/>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1086532917" sldId="2147483796"/>
          </pc:sldLayoutMkLst>
        </pc:sldLayoutChg>
        <pc:sldLayoutChg chg="add mod replId">
          <pc:chgData name="Sarah Casserly (2221932)" userId="S::2221932@student.uwtsd.ac.uk::cd044cd7-7b49-4c57-8a5c-23fa7991ced0" providerId="AD" clId="Web-{95C2223C-F907-8F92-8EF5-1A159F24DC59}" dt="2023-02-15T09:24:55.464" v="20"/>
          <pc:sldLayoutMkLst>
            <pc:docMk/>
            <pc:sldMasterMk cId="2221213689" sldId="2147483780"/>
            <pc:sldLayoutMk cId="1834002911" sldId="2147483797"/>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73160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12923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45159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68876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65686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33094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40387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11029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31528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03314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59352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45907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02922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312382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90968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865329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34002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2/17/2023</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221213689"/>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officeforstudents.org.uk/news-blog-and-events/press-and-media/students-more-confident-with-online-learning-than-lecturers-are-about-teaching-digitally/" TargetMode="External"/><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hyperlink" Target="https://en.wikipedia.org/wiki/Digital_literacy" TargetMode="External"/><Relationship Id="rId4" Type="http://schemas.openxmlformats.org/officeDocument/2006/relationships/hyperlink" Target="https://www.researchgate.net/profile/Christine-Redecker/publication/256460657_Digital_Competence_for_Lifelong_Learning_Policy_Brief/links/02e7e522ddd89ec5a9000000/Digital-Competence-for-Lifelong-Learning-Policy-Brief.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14" name="Rectangle 12">
            <a:extLst>
              <a:ext uri="{FF2B5EF4-FFF2-40B4-BE49-F238E27FC236}">
                <a16:creationId xmlns:a16="http://schemas.microsoft.com/office/drawing/2014/main" id="{E58348C3-6249-4952-AA86-C63DB35EA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14">
            <a:extLst>
              <a:ext uri="{FF2B5EF4-FFF2-40B4-BE49-F238E27FC236}">
                <a16:creationId xmlns:a16="http://schemas.microsoft.com/office/drawing/2014/main" id="{DE6174AD-DBB0-43E6-98C2-738DB3A152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59100" y="-4763"/>
            <a:ext cx="5014912" cy="6862763"/>
            <a:chOff x="2928938" y="-4763"/>
            <a:chExt cx="5014912" cy="6862763"/>
          </a:xfrm>
        </p:grpSpPr>
        <p:sp>
          <p:nvSpPr>
            <p:cNvPr id="16" name="Freeform 6">
              <a:extLst>
                <a:ext uri="{FF2B5EF4-FFF2-40B4-BE49-F238E27FC236}">
                  <a16:creationId xmlns:a16="http://schemas.microsoft.com/office/drawing/2014/main" id="{50A59800-3661-4778-9D8A-F816C85C41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38" name="Freeform 7">
              <a:extLst>
                <a:ext uri="{FF2B5EF4-FFF2-40B4-BE49-F238E27FC236}">
                  <a16:creationId xmlns:a16="http://schemas.microsoft.com/office/drawing/2014/main" id="{7A810977-C816-4698-B7E7-0E6BDED794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39" name="Freeform 9">
              <a:extLst>
                <a:ext uri="{FF2B5EF4-FFF2-40B4-BE49-F238E27FC236}">
                  <a16:creationId xmlns:a16="http://schemas.microsoft.com/office/drawing/2014/main" id="{181E4B1B-2437-4A14-8927-817FC7AED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46" name="Freeform 10">
              <a:extLst>
                <a:ext uri="{FF2B5EF4-FFF2-40B4-BE49-F238E27FC236}">
                  <a16:creationId xmlns:a16="http://schemas.microsoft.com/office/drawing/2014/main" id="{3F98AD26-9FF7-44EA-B876-9C857F8ED9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48" name="Freeform 11">
              <a:extLst>
                <a:ext uri="{FF2B5EF4-FFF2-40B4-BE49-F238E27FC236}">
                  <a16:creationId xmlns:a16="http://schemas.microsoft.com/office/drawing/2014/main" id="{32EBB12A-A9CE-446F-9462-15DAC0D0FA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53" name="Freeform 12">
              <a:extLst>
                <a:ext uri="{FF2B5EF4-FFF2-40B4-BE49-F238E27FC236}">
                  <a16:creationId xmlns:a16="http://schemas.microsoft.com/office/drawing/2014/main" id="{85925599-F99B-48E5-A384-76136C081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3" name="Subtitle 2"/>
          <p:cNvSpPr>
            <a:spLocks noGrp="1"/>
          </p:cNvSpPr>
          <p:nvPr>
            <p:ph type="subTitle" idx="1"/>
          </p:nvPr>
        </p:nvSpPr>
        <p:spPr>
          <a:xfrm>
            <a:off x="-1039330" y="905136"/>
            <a:ext cx="13031182" cy="3559515"/>
          </a:xfrm>
        </p:spPr>
        <p:txBody>
          <a:bodyPr vert="horz" lIns="91440" tIns="45720" rIns="91440" bIns="45720" rtlCol="0">
            <a:normAutofit fontScale="92500" lnSpcReduction="20000"/>
          </a:bodyPr>
          <a:lstStyle/>
          <a:p>
            <a:pPr>
              <a:lnSpc>
                <a:spcPct val="90000"/>
              </a:lnSpc>
            </a:pPr>
            <a:endParaRPr lang="en-GB" sz="3600" i="1">
              <a:cs typeface="Calibri"/>
            </a:endParaRPr>
          </a:p>
          <a:p>
            <a:pPr>
              <a:lnSpc>
                <a:spcPct val="90000"/>
              </a:lnSpc>
            </a:pPr>
            <a:r>
              <a:rPr lang="en-GB" sz="3600" i="1"/>
              <a:t>Are Digital Skills Important for Study And work</a:t>
            </a:r>
            <a:endParaRPr lang="en-GB" sz="3600" i="1">
              <a:cs typeface="Calibri"/>
            </a:endParaRPr>
          </a:p>
          <a:p>
            <a:pPr>
              <a:lnSpc>
                <a:spcPct val="90000"/>
              </a:lnSpc>
            </a:pPr>
            <a:endParaRPr lang="en-GB" sz="3600">
              <a:cs typeface="Calibri"/>
            </a:endParaRPr>
          </a:p>
          <a:p>
            <a:pPr>
              <a:lnSpc>
                <a:spcPct val="90000"/>
              </a:lnSpc>
            </a:pPr>
            <a:endParaRPr lang="en-GB" sz="3600">
              <a:cs typeface="Calibri"/>
            </a:endParaRPr>
          </a:p>
          <a:p>
            <a:pPr>
              <a:lnSpc>
                <a:spcPct val="90000"/>
              </a:lnSpc>
            </a:pPr>
            <a:r>
              <a:rPr lang="en-GB" sz="3600">
                <a:cs typeface="Calibri"/>
              </a:rPr>
              <a:t>Sarah 2221932</a:t>
            </a:r>
          </a:p>
          <a:p>
            <a:pPr>
              <a:lnSpc>
                <a:spcPct val="90000"/>
              </a:lnSpc>
            </a:pPr>
            <a:r>
              <a:rPr lang="en-GB" sz="3600" err="1">
                <a:cs typeface="Calibri"/>
              </a:rPr>
              <a:t>Taaibah</a:t>
            </a:r>
            <a:r>
              <a:rPr lang="en-GB" sz="3600">
                <a:cs typeface="Calibri"/>
              </a:rPr>
              <a:t> 2224843</a:t>
            </a:r>
          </a:p>
          <a:p>
            <a:pPr>
              <a:lnSpc>
                <a:spcPct val="90000"/>
              </a:lnSpc>
            </a:pPr>
            <a:r>
              <a:rPr lang="en-GB" sz="1500">
                <a:cs typeface="Calibri"/>
              </a:rPr>
              <a:t>Module Code: LCHS4002</a:t>
            </a:r>
          </a:p>
          <a:p>
            <a:pPr>
              <a:lnSpc>
                <a:spcPct val="90000"/>
              </a:lnSpc>
            </a:pPr>
            <a:endParaRPr lang="en-GB" sz="500">
              <a:cs typeface="Calibri"/>
            </a:endParaRPr>
          </a:p>
          <a:p>
            <a:pPr>
              <a:lnSpc>
                <a:spcPct val="90000"/>
              </a:lnSpc>
            </a:pPr>
            <a:endParaRPr lang="en-GB" sz="500">
              <a:cs typeface="Calibri"/>
            </a:endParaRPr>
          </a:p>
        </p:txBody>
      </p:sp>
      <p:pic>
        <p:nvPicPr>
          <p:cNvPr id="8" name="Picture 9" descr="Blue Abstract Background Free Stock Photo - Public Domain Pictures">
            <a:extLst>
              <a:ext uri="{FF2B5EF4-FFF2-40B4-BE49-F238E27FC236}">
                <a16:creationId xmlns:a16="http://schemas.microsoft.com/office/drawing/2014/main" id="{8CE99362-DCDF-3A3E-4602-FB10025CD1D0}"/>
              </a:ext>
            </a:extLst>
          </p:cNvPr>
          <p:cNvPicPr>
            <a:picLocks noChangeAspect="1"/>
          </p:cNvPicPr>
          <p:nvPr/>
        </p:nvPicPr>
        <p:blipFill rotWithShape="1">
          <a:blip r:embed="rId3"/>
          <a:srcRect l="33815" r="18338" b="9090"/>
          <a:stretch/>
        </p:blipFill>
        <p:spPr>
          <a:xfrm>
            <a:off x="20" y="10"/>
            <a:ext cx="5448280" cy="6857990"/>
          </a:xfrm>
          <a:custGeom>
            <a:avLst/>
            <a:gdLst/>
            <a:ahLst/>
            <a:cxnLst/>
            <a:rect l="l" t="t" r="r" b="b"/>
            <a:pathLst>
              <a:path w="5448300" h="6858000">
                <a:moveTo>
                  <a:pt x="0" y="0"/>
                </a:moveTo>
                <a:lnTo>
                  <a:pt x="3513666" y="0"/>
                </a:lnTo>
                <a:lnTo>
                  <a:pt x="2861733" y="2548466"/>
                </a:lnTo>
                <a:lnTo>
                  <a:pt x="5448300" y="6853767"/>
                </a:lnTo>
                <a:lnTo>
                  <a:pt x="0" y="6858000"/>
                </a:lnTo>
                <a:lnTo>
                  <a:pt x="0" y="0"/>
                </a:lnTo>
                <a:close/>
              </a:path>
            </a:pathLst>
          </a:custGeom>
          <a:ln w="38100">
            <a:noFill/>
          </a:ln>
          <a:effectLst/>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4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4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2000"/>
                                  </p:stCondLst>
                                  <p:iterate type="lt">
                                    <p:tmPct val="10000"/>
                                  </p:iterate>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4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0">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DCD90298-EEAD-A599-7E3C-6E9BC4BFE951}"/>
              </a:ext>
            </a:extLst>
          </p:cNvPr>
          <p:cNvSpPr>
            <a:spLocks noGrp="1"/>
          </p:cNvSpPr>
          <p:nvPr>
            <p:ph type="title"/>
          </p:nvPr>
        </p:nvSpPr>
        <p:spPr>
          <a:xfrm>
            <a:off x="683609" y="764372"/>
            <a:ext cx="3173688" cy="5216013"/>
          </a:xfrm>
        </p:spPr>
        <p:txBody>
          <a:bodyPr>
            <a:normAutofit/>
          </a:bodyPr>
          <a:lstStyle/>
          <a:p>
            <a:pPr algn="l"/>
            <a:r>
              <a:rPr lang="en-GB">
                <a:cs typeface="Calibri Light"/>
              </a:rPr>
              <a:t>Introduction </a:t>
            </a:r>
            <a:endParaRPr lang="en-GB"/>
          </a:p>
        </p:txBody>
      </p:sp>
      <p:cxnSp>
        <p:nvCxnSpPr>
          <p:cNvPr id="47" name="Straight Connector 46">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5" name="Content Placeholder 2">
            <a:extLst>
              <a:ext uri="{FF2B5EF4-FFF2-40B4-BE49-F238E27FC236}">
                <a16:creationId xmlns:a16="http://schemas.microsoft.com/office/drawing/2014/main" id="{00F3C383-1C03-6D11-852D-792C852AA719}"/>
              </a:ext>
            </a:extLst>
          </p:cNvPr>
          <p:cNvSpPr>
            <a:spLocks noGrp="1"/>
          </p:cNvSpPr>
          <p:nvPr>
            <p:ph idx="1"/>
          </p:nvPr>
        </p:nvSpPr>
        <p:spPr>
          <a:xfrm>
            <a:off x="4370138" y="764372"/>
            <a:ext cx="7086600" cy="5216013"/>
          </a:xfrm>
        </p:spPr>
        <p:txBody>
          <a:bodyPr vert="horz" lIns="91440" tIns="45720" rIns="91440" bIns="45720" rtlCol="0" anchor="ctr">
            <a:normAutofit/>
          </a:bodyPr>
          <a:lstStyle/>
          <a:p>
            <a:pPr marL="0" indent="0">
              <a:buNone/>
            </a:pPr>
            <a:r>
              <a:rPr lang="en-GB" sz="2000"/>
              <a:t>This presentation is based on how important digital skills are and how confident students are using their digital skills we are hoping to gather information by talking to students and taking a survey. In this research proposal we aim to ask this question, are UWTSD Students confidents in using their digital skills ?</a:t>
            </a:r>
            <a:endParaRPr lang="en-GB" sz="2000">
              <a:cs typeface="Calibri"/>
            </a:endParaRPr>
          </a:p>
        </p:txBody>
      </p:sp>
    </p:spTree>
    <p:extLst>
      <p:ext uri="{BB962C8B-B14F-4D97-AF65-F5344CB8AC3E}">
        <p14:creationId xmlns:p14="http://schemas.microsoft.com/office/powerpoint/2010/main" val="3911735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9A0E44BD-9F75-4F6A-7199-6E84E8D595F9}"/>
              </a:ext>
            </a:extLst>
          </p:cNvPr>
          <p:cNvSpPr>
            <a:spLocks noGrp="1"/>
          </p:cNvSpPr>
          <p:nvPr>
            <p:ph type="title"/>
          </p:nvPr>
        </p:nvSpPr>
        <p:spPr>
          <a:xfrm>
            <a:off x="683609" y="764372"/>
            <a:ext cx="3173688" cy="5216013"/>
          </a:xfrm>
        </p:spPr>
        <p:txBody>
          <a:bodyPr>
            <a:normAutofit/>
          </a:bodyPr>
          <a:lstStyle/>
          <a:p>
            <a:pPr algn="l"/>
            <a:r>
              <a:rPr lang="en-GB">
                <a:cs typeface="Calibri Light"/>
              </a:rPr>
              <a:t>Rationale </a:t>
            </a:r>
            <a:endParaRPr lang="en-GB"/>
          </a:p>
        </p:txBody>
      </p:sp>
      <p:cxnSp>
        <p:nvCxnSpPr>
          <p:cNvPr id="6"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718FCB-F78A-3B93-EA0B-A2054B0F37C7}"/>
              </a:ext>
            </a:extLst>
          </p:cNvPr>
          <p:cNvSpPr>
            <a:spLocks noGrp="1"/>
          </p:cNvSpPr>
          <p:nvPr>
            <p:ph idx="1"/>
          </p:nvPr>
        </p:nvSpPr>
        <p:spPr>
          <a:xfrm>
            <a:off x="4370138" y="764372"/>
            <a:ext cx="7086600" cy="5216013"/>
          </a:xfrm>
        </p:spPr>
        <p:txBody>
          <a:bodyPr vert="horz" lIns="91440" tIns="45720" rIns="91440" bIns="45720" rtlCol="0" anchor="ctr">
            <a:normAutofit/>
          </a:bodyPr>
          <a:lstStyle/>
          <a:p>
            <a:r>
              <a:rPr lang="en-GB" sz="2000">
                <a:cs typeface="Calibri"/>
              </a:rPr>
              <a:t>We are going to be reading articles and books from a library , we will then show students to enable us to gather the information we need to complete our survey we  are going to interview a range of different students and document what we have found.</a:t>
            </a:r>
          </a:p>
        </p:txBody>
      </p:sp>
    </p:spTree>
    <p:extLst>
      <p:ext uri="{BB962C8B-B14F-4D97-AF65-F5344CB8AC3E}">
        <p14:creationId xmlns:p14="http://schemas.microsoft.com/office/powerpoint/2010/main" val="3012564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91199627-2A66-42CE-8BC6-A91D6DCD3006}"/>
              </a:ext>
            </a:extLst>
          </p:cNvPr>
          <p:cNvSpPr>
            <a:spLocks noGrp="1"/>
          </p:cNvSpPr>
          <p:nvPr>
            <p:ph type="title"/>
          </p:nvPr>
        </p:nvSpPr>
        <p:spPr>
          <a:xfrm>
            <a:off x="683609" y="764372"/>
            <a:ext cx="3173688" cy="5216013"/>
          </a:xfrm>
        </p:spPr>
        <p:txBody>
          <a:bodyPr>
            <a:normAutofit/>
          </a:bodyPr>
          <a:lstStyle/>
          <a:p>
            <a:pPr algn="l"/>
            <a:r>
              <a:rPr lang="en-GB">
                <a:cs typeface="Calibri Light"/>
              </a:rPr>
              <a:t>Ethical Consideration</a:t>
            </a:r>
          </a:p>
        </p:txBody>
      </p:sp>
      <p:cxnSp>
        <p:nvCxnSpPr>
          <p:cNvPr id="6"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52BF050-3F72-93E5-230F-B9FA744D67C1}"/>
              </a:ext>
            </a:extLst>
          </p:cNvPr>
          <p:cNvSpPr>
            <a:spLocks noGrp="1"/>
          </p:cNvSpPr>
          <p:nvPr>
            <p:ph idx="1"/>
          </p:nvPr>
        </p:nvSpPr>
        <p:spPr>
          <a:xfrm>
            <a:off x="4370138" y="764372"/>
            <a:ext cx="7086600" cy="5216013"/>
          </a:xfrm>
        </p:spPr>
        <p:txBody>
          <a:bodyPr vert="horz" lIns="91440" tIns="45720" rIns="91440" bIns="45720" rtlCol="0" anchor="ctr">
            <a:normAutofit/>
          </a:bodyPr>
          <a:lstStyle/>
          <a:p>
            <a:r>
              <a:rPr lang="en-GB" sz="2000">
                <a:ea typeface="+mn-lt"/>
                <a:cs typeface="+mn-lt"/>
              </a:rPr>
              <a:t>In this research we are going to be ensuring confidentiality of data. The reason we are doing this is to answer the question are students confident in using their digital skills we will ask for consent and keep their information confidential .</a:t>
            </a:r>
            <a:endParaRPr lang="en-US" sz="2000">
              <a:ea typeface="+mn-lt"/>
              <a:cs typeface="+mn-lt"/>
            </a:endParaRPr>
          </a:p>
        </p:txBody>
      </p:sp>
    </p:spTree>
    <p:extLst>
      <p:ext uri="{BB962C8B-B14F-4D97-AF65-F5344CB8AC3E}">
        <p14:creationId xmlns:p14="http://schemas.microsoft.com/office/powerpoint/2010/main" val="358291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63A7C603-91BE-4D62-81D6-06095F731388}"/>
              </a:ext>
            </a:extLst>
          </p:cNvPr>
          <p:cNvSpPr>
            <a:spLocks noGrp="1"/>
          </p:cNvSpPr>
          <p:nvPr>
            <p:ph type="title"/>
          </p:nvPr>
        </p:nvSpPr>
        <p:spPr>
          <a:xfrm>
            <a:off x="683609" y="764372"/>
            <a:ext cx="3173688" cy="5216013"/>
          </a:xfrm>
        </p:spPr>
        <p:txBody>
          <a:bodyPr>
            <a:normAutofit/>
          </a:bodyPr>
          <a:lstStyle/>
          <a:p>
            <a:pPr algn="l"/>
            <a:r>
              <a:rPr lang="en-GB">
                <a:cs typeface="Calibri Light"/>
              </a:rPr>
              <a:t>Hypothesis</a:t>
            </a:r>
            <a:endParaRPr lang="en-GB"/>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6BE2479-24B5-BBF3-B89F-41C3D6EB7B0D}"/>
              </a:ext>
            </a:extLst>
          </p:cNvPr>
          <p:cNvSpPr>
            <a:spLocks noGrp="1"/>
          </p:cNvSpPr>
          <p:nvPr>
            <p:ph idx="1"/>
          </p:nvPr>
        </p:nvSpPr>
        <p:spPr>
          <a:xfrm>
            <a:off x="4370138" y="764372"/>
            <a:ext cx="7086600" cy="5216013"/>
          </a:xfrm>
        </p:spPr>
        <p:txBody>
          <a:bodyPr vert="horz" lIns="91440" tIns="45720" rIns="91440" bIns="45720" rtlCol="0" anchor="ctr">
            <a:normAutofit/>
          </a:bodyPr>
          <a:lstStyle/>
          <a:p>
            <a:r>
              <a:rPr lang="en-GB" sz="2000">
                <a:cs typeface="Calibri"/>
              </a:rPr>
              <a:t>We believe that the UWTSD students will feel more comfortable using their digital skills. We expect to find that students are not afraid to ask for help which is more important in learning so they can use devices such as the internet </a:t>
            </a:r>
            <a:endParaRPr lang="en-GB" sz="2000"/>
          </a:p>
        </p:txBody>
      </p:sp>
    </p:spTree>
    <p:extLst>
      <p:ext uri="{BB962C8B-B14F-4D97-AF65-F5344CB8AC3E}">
        <p14:creationId xmlns:p14="http://schemas.microsoft.com/office/powerpoint/2010/main" val="396478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245DAC8C-EC36-4964-481C-6638BD079A0E}"/>
              </a:ext>
            </a:extLst>
          </p:cNvPr>
          <p:cNvSpPr>
            <a:spLocks noGrp="1"/>
          </p:cNvSpPr>
          <p:nvPr>
            <p:ph type="title"/>
          </p:nvPr>
        </p:nvSpPr>
        <p:spPr>
          <a:xfrm>
            <a:off x="683609" y="764372"/>
            <a:ext cx="3173688" cy="5216013"/>
          </a:xfrm>
        </p:spPr>
        <p:txBody>
          <a:bodyPr>
            <a:normAutofit/>
          </a:bodyPr>
          <a:lstStyle/>
          <a:p>
            <a:pPr algn="l"/>
            <a:r>
              <a:rPr lang="en-GB">
                <a:cs typeface="Calibri Light"/>
              </a:rPr>
              <a:t>Proposed Method</a:t>
            </a:r>
            <a:endParaRPr lang="en-GB"/>
          </a:p>
        </p:txBody>
      </p:sp>
      <p:cxnSp>
        <p:nvCxnSpPr>
          <p:cNvPr id="6"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8F3BDEA-1408-20CD-3591-36FEED89DE58}"/>
              </a:ext>
            </a:extLst>
          </p:cNvPr>
          <p:cNvSpPr>
            <a:spLocks noGrp="1"/>
          </p:cNvSpPr>
          <p:nvPr>
            <p:ph idx="1"/>
          </p:nvPr>
        </p:nvSpPr>
        <p:spPr>
          <a:xfrm>
            <a:off x="4370138" y="764372"/>
            <a:ext cx="7086600" cy="5216013"/>
          </a:xfrm>
        </p:spPr>
        <p:txBody>
          <a:bodyPr vert="horz" lIns="91440" tIns="45720" rIns="91440" bIns="45720" rtlCol="0" anchor="ctr">
            <a:normAutofit/>
          </a:bodyPr>
          <a:lstStyle/>
          <a:p>
            <a:pPr marL="0" indent="0">
              <a:buNone/>
            </a:pPr>
            <a:endParaRPr lang="en-GB" sz="2000">
              <a:cs typeface="Calibri"/>
            </a:endParaRPr>
          </a:p>
          <a:p>
            <a:pPr marL="0" indent="0">
              <a:buNone/>
            </a:pPr>
            <a:endParaRPr lang="en-GB" sz="2000">
              <a:cs typeface="Calibri"/>
            </a:endParaRPr>
          </a:p>
        </p:txBody>
      </p:sp>
      <p:sp>
        <p:nvSpPr>
          <p:cNvPr id="4" name="TextBox 3">
            <a:extLst>
              <a:ext uri="{FF2B5EF4-FFF2-40B4-BE49-F238E27FC236}">
                <a16:creationId xmlns:a16="http://schemas.microsoft.com/office/drawing/2014/main" id="{859DA8F6-C1F3-FA4F-53EA-A6FAF558B72C}"/>
              </a:ext>
            </a:extLst>
          </p:cNvPr>
          <p:cNvSpPr txBox="1"/>
          <p:nvPr/>
        </p:nvSpPr>
        <p:spPr>
          <a:xfrm>
            <a:off x="4328734" y="2813648"/>
            <a:ext cx="684074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ea typeface="+mn-lt"/>
                <a:cs typeface="+mn-lt"/>
              </a:rPr>
              <a:t>Ive</a:t>
            </a:r>
            <a:r>
              <a:rPr lang="en-GB">
                <a:ea typeface="+mn-lt"/>
                <a:cs typeface="+mn-lt"/>
              </a:rPr>
              <a:t> been asked to conduct a research to see if students are confident In their digital skills for example using </a:t>
            </a:r>
            <a:r>
              <a:rPr lang="en-GB" err="1">
                <a:ea typeface="+mn-lt"/>
                <a:cs typeface="+mn-lt"/>
              </a:rPr>
              <a:t>microsoft</a:t>
            </a:r>
            <a:r>
              <a:rPr lang="en-GB">
                <a:ea typeface="+mn-lt"/>
                <a:cs typeface="+mn-lt"/>
              </a:rPr>
              <a:t> and the internet etc. We are going to do this by interviewing university students and collecting information and data and by showing this also with graphs.</a:t>
            </a:r>
          </a:p>
          <a:p>
            <a:pPr algn="l"/>
            <a:endParaRPr lang="en-GB"/>
          </a:p>
        </p:txBody>
      </p:sp>
    </p:spTree>
    <p:extLst>
      <p:ext uri="{BB962C8B-B14F-4D97-AF65-F5344CB8AC3E}">
        <p14:creationId xmlns:p14="http://schemas.microsoft.com/office/powerpoint/2010/main" val="392993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7437911A-8612-3D5E-5631-635FA211E722}"/>
              </a:ext>
            </a:extLst>
          </p:cNvPr>
          <p:cNvSpPr>
            <a:spLocks noGrp="1"/>
          </p:cNvSpPr>
          <p:nvPr>
            <p:ph type="title"/>
          </p:nvPr>
        </p:nvSpPr>
        <p:spPr>
          <a:xfrm>
            <a:off x="683609" y="764372"/>
            <a:ext cx="3173688" cy="5216013"/>
          </a:xfrm>
        </p:spPr>
        <p:txBody>
          <a:bodyPr>
            <a:normAutofit/>
          </a:bodyPr>
          <a:lstStyle/>
          <a:p>
            <a:pPr algn="l"/>
            <a:r>
              <a:rPr lang="en-GB">
                <a:cs typeface="Calibri Light"/>
              </a:rPr>
              <a:t>Reference List</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EF04F0B-2072-AC95-03EC-FD6C7BE55DA5}"/>
              </a:ext>
            </a:extLst>
          </p:cNvPr>
          <p:cNvSpPr>
            <a:spLocks noGrp="1"/>
          </p:cNvSpPr>
          <p:nvPr>
            <p:ph idx="1"/>
          </p:nvPr>
        </p:nvSpPr>
        <p:spPr>
          <a:xfrm>
            <a:off x="4528287" y="1037540"/>
            <a:ext cx="7215996" cy="4223977"/>
          </a:xfrm>
        </p:spPr>
        <p:txBody>
          <a:bodyPr anchor="ctr">
            <a:normAutofit/>
          </a:bodyPr>
          <a:lstStyle/>
          <a:p>
            <a:pPr marL="0" indent="0">
              <a:buNone/>
            </a:pPr>
            <a:r>
              <a:rPr lang="en-GB" sz="2000">
                <a:ea typeface="+mn-lt"/>
                <a:cs typeface="+mn-lt"/>
              </a:rPr>
              <a:t>Google Reference </a:t>
            </a:r>
          </a:p>
          <a:p>
            <a:pPr marL="0" indent="0">
              <a:buNone/>
            </a:pPr>
            <a:r>
              <a:rPr lang="en-GB" sz="2000">
                <a:ea typeface="+mn-lt"/>
                <a:cs typeface="+mn-lt"/>
                <a:hlinkClick r:id="rId3"/>
              </a:rPr>
              <a:t>https://www.officeforstudents.org.uk/news-blog-and-events/press-and-media/students-more-confident-with-online-learning-than-lecturers-are-about-teaching-digitally/</a:t>
            </a:r>
            <a:endParaRPr lang="en-US"/>
          </a:p>
          <a:p>
            <a:pPr marL="0" indent="0">
              <a:buNone/>
            </a:pPr>
            <a:endParaRPr lang="en-GB" sz="2000">
              <a:ea typeface="+mn-lt"/>
              <a:cs typeface="+mn-lt"/>
            </a:endParaRPr>
          </a:p>
          <a:p>
            <a:pPr marL="0" indent="0">
              <a:buNone/>
            </a:pPr>
            <a:endParaRPr lang="en-GB" sz="2000">
              <a:ea typeface="+mn-lt"/>
              <a:cs typeface="+mn-lt"/>
            </a:endParaRPr>
          </a:p>
          <a:p>
            <a:pPr marL="0" indent="0">
              <a:buNone/>
            </a:pPr>
            <a:r>
              <a:rPr lang="en-GB" sz="2000">
                <a:ea typeface="+mn-lt"/>
                <a:cs typeface="+mn-lt"/>
                <a:hlinkClick r:id="rId4"/>
              </a:rPr>
              <a:t>1_RepCovTempl_TN_IPTS.doc (researchgate.net)</a:t>
            </a:r>
            <a:endParaRPr lang="en-GB"/>
          </a:p>
          <a:p>
            <a:pPr marL="0" indent="0">
              <a:buNone/>
            </a:pPr>
            <a:endParaRPr lang="en-GB" sz="2000"/>
          </a:p>
          <a:p>
            <a:pPr marL="0" indent="0">
              <a:buNone/>
            </a:pPr>
            <a:r>
              <a:rPr lang="en-GB" sz="2000">
                <a:ea typeface="+mn-lt"/>
                <a:cs typeface="+mn-lt"/>
                <a:hlinkClick r:id="rId5"/>
              </a:rPr>
              <a:t>https://en.wikipedia.org/wiki/Digital_literacy</a:t>
            </a:r>
            <a:endParaRPr lang="en-GB"/>
          </a:p>
          <a:p>
            <a:pPr marL="0" indent="0">
              <a:buNone/>
            </a:pPr>
            <a:endParaRPr lang="en-GB" sz="2000"/>
          </a:p>
          <a:p>
            <a:pPr marL="0" indent="0">
              <a:buNone/>
            </a:pPr>
            <a:endParaRPr lang="en-GB" sz="2000"/>
          </a:p>
          <a:p>
            <a:pPr marL="0" indent="0">
              <a:buNone/>
            </a:pPr>
            <a:endParaRPr lang="en-GB" sz="2000"/>
          </a:p>
        </p:txBody>
      </p:sp>
    </p:spTree>
    <p:extLst>
      <p:ext uri="{BB962C8B-B14F-4D97-AF65-F5344CB8AC3E}">
        <p14:creationId xmlns:p14="http://schemas.microsoft.com/office/powerpoint/2010/main" val="22898309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1</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Parallax</vt:lpstr>
      <vt:lpstr>PowerPoint Presentation</vt:lpstr>
      <vt:lpstr>Introduction </vt:lpstr>
      <vt:lpstr>Rationale </vt:lpstr>
      <vt:lpstr>Ethical Consideration</vt:lpstr>
      <vt:lpstr>Hypothesis</vt:lpstr>
      <vt:lpstr>Proposed Method</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2023-02-10T10:03:15Z</dcterms:created>
  <dcterms:modified xsi:type="dcterms:W3CDTF">2023-02-17T11:57:57Z</dcterms:modified>
</cp:coreProperties>
</file>