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67" r:id="rId3"/>
    <p:sldId id="275" r:id="rId4"/>
    <p:sldId id="269" r:id="rId5"/>
    <p:sldId id="271" r:id="rId6"/>
    <p:sldId id="262" r:id="rId7"/>
    <p:sldId id="264" r:id="rId8"/>
    <p:sldId id="27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7AE8B7-7C80-86CC-F4E5-CE9BC7460E7C}" v="629" dt="2025-03-05T15:23:35.037"/>
    <p1510:client id="{25DA56E9-891B-734A-BBB4-FB6C9B626E60}" v="169" dt="2025-03-05T20:26:49.433"/>
    <p1510:client id="{3DFD8AE3-6D9C-DF19-0855-9B33C188DF54}" v="635" dt="2025-03-05T16:43:47.984"/>
    <p1510:client id="{4D4EDC98-81FC-EDC3-E83C-B6B473302177}" v="146" dt="2025-03-06T17:37:42.135"/>
    <p1510:client id="{BD930790-F48B-5515-C728-30F4BAB78AF9}" v="244" dt="2025-03-06T18:57:11.828"/>
    <p1510:client id="{DB1AE9B4-5962-E5E1-B898-AC689ED7E80C}" v="196" dt="2025-03-06T07:52:57.1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a Lewis (2306465)" userId="S::2306465@student.uwtsd.ac.uk::98c5ef38-d4dd-44af-a128-b210cfbe87cb" providerId="AD" clId="Web-{13FE1A6A-1DDB-3F1C-BFFD-964B7C01EF62}"/>
    <pc:docChg chg="addSld modSld sldOrd">
      <pc:chgData name="Tia Lewis (2306465)" userId="S::2306465@student.uwtsd.ac.uk::98c5ef38-d4dd-44af-a128-b210cfbe87cb" providerId="AD" clId="Web-{13FE1A6A-1DDB-3F1C-BFFD-964B7C01EF62}" dt="2025-03-03T03:27:53.497" v="104" actId="20577"/>
      <pc:docMkLst>
        <pc:docMk/>
      </pc:docMkLst>
      <pc:sldChg chg="modSp">
        <pc:chgData name="Tia Lewis (2306465)" userId="S::2306465@student.uwtsd.ac.uk::98c5ef38-d4dd-44af-a128-b210cfbe87cb" providerId="AD" clId="Web-{13FE1A6A-1DDB-3F1C-BFFD-964B7C01EF62}" dt="2025-03-03T00:58:00.049" v="96" actId="20577"/>
        <pc:sldMkLst>
          <pc:docMk/>
          <pc:sldMk cId="3509472538" sldId="262"/>
        </pc:sldMkLst>
        <pc:spChg chg="mod">
          <ac:chgData name="Tia Lewis (2306465)" userId="S::2306465@student.uwtsd.ac.uk::98c5ef38-d4dd-44af-a128-b210cfbe87cb" providerId="AD" clId="Web-{13FE1A6A-1DDB-3F1C-BFFD-964B7C01EF62}" dt="2025-03-03T00:58:00.049" v="96" actId="20577"/>
          <ac:spMkLst>
            <pc:docMk/>
            <pc:sldMk cId="3509472538" sldId="262"/>
            <ac:spMk id="2" creationId="{0CC549C5-FD31-2E7B-9F97-0D5824763D74}"/>
          </ac:spMkLst>
        </pc:spChg>
      </pc:sldChg>
      <pc:sldChg chg="modSp new ord">
        <pc:chgData name="Tia Lewis (2306465)" userId="S::2306465@student.uwtsd.ac.uk::98c5ef38-d4dd-44af-a128-b210cfbe87cb" providerId="AD" clId="Web-{13FE1A6A-1DDB-3F1C-BFFD-964B7C01EF62}" dt="2025-03-03T00:57:27.517" v="89" actId="20577"/>
        <pc:sldMkLst>
          <pc:docMk/>
          <pc:sldMk cId="3431034928" sldId="267"/>
        </pc:sldMkLst>
        <pc:spChg chg="mod">
          <ac:chgData name="Tia Lewis (2306465)" userId="S::2306465@student.uwtsd.ac.uk::98c5ef38-d4dd-44af-a128-b210cfbe87cb" providerId="AD" clId="Web-{13FE1A6A-1DDB-3F1C-BFFD-964B7C01EF62}" dt="2025-03-03T00:52:46.316" v="4" actId="20577"/>
          <ac:spMkLst>
            <pc:docMk/>
            <pc:sldMk cId="3431034928" sldId="267"/>
            <ac:spMk id="2" creationId="{732E92EE-6DBF-7DE9-7055-D13340483DF4}"/>
          </ac:spMkLst>
        </pc:spChg>
        <pc:spChg chg="mod">
          <ac:chgData name="Tia Lewis (2306465)" userId="S::2306465@student.uwtsd.ac.uk::98c5ef38-d4dd-44af-a128-b210cfbe87cb" providerId="AD" clId="Web-{13FE1A6A-1DDB-3F1C-BFFD-964B7C01EF62}" dt="2025-03-03T00:57:27.517" v="89" actId="20577"/>
          <ac:spMkLst>
            <pc:docMk/>
            <pc:sldMk cId="3431034928" sldId="267"/>
            <ac:spMk id="3" creationId="{FB02C3BE-9DD9-7ABD-05BD-2C9F439664BA}"/>
          </ac:spMkLst>
        </pc:spChg>
      </pc:sldChg>
      <pc:sldChg chg="modSp new">
        <pc:chgData name="Tia Lewis (2306465)" userId="S::2306465@student.uwtsd.ac.uk::98c5ef38-d4dd-44af-a128-b210cfbe87cb" providerId="AD" clId="Web-{13FE1A6A-1DDB-3F1C-BFFD-964B7C01EF62}" dt="2025-03-03T03:27:53.497" v="104" actId="20577"/>
        <pc:sldMkLst>
          <pc:docMk/>
          <pc:sldMk cId="2697623779" sldId="268"/>
        </pc:sldMkLst>
        <pc:spChg chg="mod">
          <ac:chgData name="Tia Lewis (2306465)" userId="S::2306465@student.uwtsd.ac.uk::98c5ef38-d4dd-44af-a128-b210cfbe87cb" providerId="AD" clId="Web-{13FE1A6A-1DDB-3F1C-BFFD-964B7C01EF62}" dt="2025-03-03T00:53:24.020" v="13" actId="20577"/>
          <ac:spMkLst>
            <pc:docMk/>
            <pc:sldMk cId="2697623779" sldId="268"/>
            <ac:spMk id="2" creationId="{AB68A69A-6761-5F9C-62E1-A27ACABE3217}"/>
          </ac:spMkLst>
        </pc:spChg>
        <pc:spChg chg="mod">
          <ac:chgData name="Tia Lewis (2306465)" userId="S::2306465@student.uwtsd.ac.uk::98c5ef38-d4dd-44af-a128-b210cfbe87cb" providerId="AD" clId="Web-{13FE1A6A-1DDB-3F1C-BFFD-964B7C01EF62}" dt="2025-03-03T03:27:53.497" v="104" actId="20577"/>
          <ac:spMkLst>
            <pc:docMk/>
            <pc:sldMk cId="2697623779" sldId="268"/>
            <ac:spMk id="3" creationId="{84171D16-07E1-7C2D-E2F8-6193E3DF8C83}"/>
          </ac:spMkLst>
        </pc:spChg>
      </pc:sldChg>
    </pc:docChg>
  </pc:docChgLst>
  <pc:docChgLst>
    <pc:chgData name="Tia Lewis (2306465)" userId="S::2306465@student.uwtsd.ac.uk::98c5ef38-d4dd-44af-a128-b210cfbe87cb" providerId="AD" clId="Web-{C4161E67-1A9C-49F9-2BB8-DDB93DFD17B6}"/>
    <pc:docChg chg="addSld delSld modSld sldOrd">
      <pc:chgData name="Tia Lewis (2306465)" userId="S::2306465@student.uwtsd.ac.uk::98c5ef38-d4dd-44af-a128-b210cfbe87cb" providerId="AD" clId="Web-{C4161E67-1A9C-49F9-2BB8-DDB93DFD17B6}" dt="2025-03-04T01:24:13.109" v="204"/>
      <pc:docMkLst>
        <pc:docMk/>
      </pc:docMkLst>
      <pc:sldChg chg="del">
        <pc:chgData name="Tia Lewis (2306465)" userId="S::2306465@student.uwtsd.ac.uk::98c5ef38-d4dd-44af-a128-b210cfbe87cb" providerId="AD" clId="Web-{C4161E67-1A9C-49F9-2BB8-DDB93DFD17B6}" dt="2025-03-04T01:22:35.965" v="177"/>
        <pc:sldMkLst>
          <pc:docMk/>
          <pc:sldMk cId="2906141036" sldId="257"/>
        </pc:sldMkLst>
      </pc:sldChg>
      <pc:sldChg chg="del">
        <pc:chgData name="Tia Lewis (2306465)" userId="S::2306465@student.uwtsd.ac.uk::98c5ef38-d4dd-44af-a128-b210cfbe87cb" providerId="AD" clId="Web-{C4161E67-1A9C-49F9-2BB8-DDB93DFD17B6}" dt="2025-03-04T01:23:01.966" v="186"/>
        <pc:sldMkLst>
          <pc:docMk/>
          <pc:sldMk cId="366588564" sldId="258"/>
        </pc:sldMkLst>
      </pc:sldChg>
      <pc:sldChg chg="del">
        <pc:chgData name="Tia Lewis (2306465)" userId="S::2306465@student.uwtsd.ac.uk::98c5ef38-d4dd-44af-a128-b210cfbe87cb" providerId="AD" clId="Web-{C4161E67-1A9C-49F9-2BB8-DDB93DFD17B6}" dt="2025-03-04T01:23:05.106" v="187"/>
        <pc:sldMkLst>
          <pc:docMk/>
          <pc:sldMk cId="1497533701" sldId="260"/>
        </pc:sldMkLst>
      </pc:sldChg>
      <pc:sldChg chg="del">
        <pc:chgData name="Tia Lewis (2306465)" userId="S::2306465@student.uwtsd.ac.uk::98c5ef38-d4dd-44af-a128-b210cfbe87cb" providerId="AD" clId="Web-{C4161E67-1A9C-49F9-2BB8-DDB93DFD17B6}" dt="2025-03-04T01:22:25.963" v="176"/>
        <pc:sldMkLst>
          <pc:docMk/>
          <pc:sldMk cId="1040126128" sldId="261"/>
        </pc:sldMkLst>
      </pc:sldChg>
      <pc:sldChg chg="modSp ord">
        <pc:chgData name="Tia Lewis (2306465)" userId="S::2306465@student.uwtsd.ac.uk::98c5ef38-d4dd-44af-a128-b210cfbe87cb" providerId="AD" clId="Web-{C4161E67-1A9C-49F9-2BB8-DDB93DFD17B6}" dt="2025-03-04T01:23:56.999" v="200" actId="20577"/>
        <pc:sldMkLst>
          <pc:docMk/>
          <pc:sldMk cId="3509472538" sldId="262"/>
        </pc:sldMkLst>
        <pc:spChg chg="mod">
          <ac:chgData name="Tia Lewis (2306465)" userId="S::2306465@student.uwtsd.ac.uk::98c5ef38-d4dd-44af-a128-b210cfbe87cb" providerId="AD" clId="Web-{C4161E67-1A9C-49F9-2BB8-DDB93DFD17B6}" dt="2025-03-04T01:23:56.999" v="200" actId="20577"/>
          <ac:spMkLst>
            <pc:docMk/>
            <pc:sldMk cId="3509472538" sldId="262"/>
            <ac:spMk id="2" creationId="{0CC549C5-FD31-2E7B-9F97-0D5824763D74}"/>
          </ac:spMkLst>
        </pc:spChg>
      </pc:sldChg>
      <pc:sldChg chg="del">
        <pc:chgData name="Tia Lewis (2306465)" userId="S::2306465@student.uwtsd.ac.uk::98c5ef38-d4dd-44af-a128-b210cfbe87cb" providerId="AD" clId="Web-{C4161E67-1A9C-49F9-2BB8-DDB93DFD17B6}" dt="2025-03-04T01:13:47.941" v="112"/>
        <pc:sldMkLst>
          <pc:docMk/>
          <pc:sldMk cId="3856536294" sldId="263"/>
        </pc:sldMkLst>
      </pc:sldChg>
      <pc:sldChg chg="modSp ord">
        <pc:chgData name="Tia Lewis (2306465)" userId="S::2306465@student.uwtsd.ac.uk::98c5ef38-d4dd-44af-a128-b210cfbe87cb" providerId="AD" clId="Web-{C4161E67-1A9C-49F9-2BB8-DDB93DFD17B6}" dt="2025-03-04T01:24:10.484" v="203" actId="20577"/>
        <pc:sldMkLst>
          <pc:docMk/>
          <pc:sldMk cId="608759050" sldId="264"/>
        </pc:sldMkLst>
        <pc:spChg chg="mod">
          <ac:chgData name="Tia Lewis (2306465)" userId="S::2306465@student.uwtsd.ac.uk::98c5ef38-d4dd-44af-a128-b210cfbe87cb" providerId="AD" clId="Web-{C4161E67-1A9C-49F9-2BB8-DDB93DFD17B6}" dt="2025-03-04T01:24:10.484" v="203" actId="20577"/>
          <ac:spMkLst>
            <pc:docMk/>
            <pc:sldMk cId="608759050" sldId="264"/>
            <ac:spMk id="2" creationId="{0039243A-60BB-C87D-451D-9540E86600DE}"/>
          </ac:spMkLst>
        </pc:spChg>
      </pc:sldChg>
      <pc:sldChg chg="del">
        <pc:chgData name="Tia Lewis (2306465)" userId="S::2306465@student.uwtsd.ac.uk::98c5ef38-d4dd-44af-a128-b210cfbe87cb" providerId="AD" clId="Web-{C4161E67-1A9C-49F9-2BB8-DDB93DFD17B6}" dt="2025-03-04T01:22:23.432" v="175"/>
        <pc:sldMkLst>
          <pc:docMk/>
          <pc:sldMk cId="3825559782" sldId="265"/>
        </pc:sldMkLst>
      </pc:sldChg>
      <pc:sldChg chg="modSp">
        <pc:chgData name="Tia Lewis (2306465)" userId="S::2306465@student.uwtsd.ac.uk::98c5ef38-d4dd-44af-a128-b210cfbe87cb" providerId="AD" clId="Web-{C4161E67-1A9C-49F9-2BB8-DDB93DFD17B6}" dt="2025-03-04T01:04:12.227" v="18" actId="20577"/>
        <pc:sldMkLst>
          <pc:docMk/>
          <pc:sldMk cId="3431034928" sldId="267"/>
        </pc:sldMkLst>
        <pc:spChg chg="mod">
          <ac:chgData name="Tia Lewis (2306465)" userId="S::2306465@student.uwtsd.ac.uk::98c5ef38-d4dd-44af-a128-b210cfbe87cb" providerId="AD" clId="Web-{C4161E67-1A9C-49F9-2BB8-DDB93DFD17B6}" dt="2025-03-04T01:04:12.227" v="18" actId="20577"/>
          <ac:spMkLst>
            <pc:docMk/>
            <pc:sldMk cId="3431034928" sldId="267"/>
            <ac:spMk id="3" creationId="{FB02C3BE-9DD9-7ABD-05BD-2C9F439664BA}"/>
          </ac:spMkLst>
        </pc:spChg>
      </pc:sldChg>
      <pc:sldChg chg="modSp">
        <pc:chgData name="Tia Lewis (2306465)" userId="S::2306465@student.uwtsd.ac.uk::98c5ef38-d4dd-44af-a128-b210cfbe87cb" providerId="AD" clId="Web-{C4161E67-1A9C-49F9-2BB8-DDB93DFD17B6}" dt="2025-03-04T01:19:33.018" v="117" actId="14100"/>
        <pc:sldMkLst>
          <pc:docMk/>
          <pc:sldMk cId="2697623779" sldId="268"/>
        </pc:sldMkLst>
        <pc:spChg chg="mod">
          <ac:chgData name="Tia Lewis (2306465)" userId="S::2306465@student.uwtsd.ac.uk::98c5ef38-d4dd-44af-a128-b210cfbe87cb" providerId="AD" clId="Web-{C4161E67-1A9C-49F9-2BB8-DDB93DFD17B6}" dt="2025-03-04T01:19:33.018" v="117" actId="14100"/>
          <ac:spMkLst>
            <pc:docMk/>
            <pc:sldMk cId="2697623779" sldId="268"/>
            <ac:spMk id="3" creationId="{84171D16-07E1-7C2D-E2F8-6193E3DF8C83}"/>
          </ac:spMkLst>
        </pc:spChg>
      </pc:sldChg>
      <pc:sldChg chg="addSp modSp new">
        <pc:chgData name="Tia Lewis (2306465)" userId="S::2306465@student.uwtsd.ac.uk::98c5ef38-d4dd-44af-a128-b210cfbe87cb" providerId="AD" clId="Web-{C4161E67-1A9C-49F9-2BB8-DDB93DFD17B6}" dt="2025-03-04T01:22:58.091" v="185" actId="20577"/>
        <pc:sldMkLst>
          <pc:docMk/>
          <pc:sldMk cId="2740032799" sldId="269"/>
        </pc:sldMkLst>
        <pc:spChg chg="mod">
          <ac:chgData name="Tia Lewis (2306465)" userId="S::2306465@student.uwtsd.ac.uk::98c5ef38-d4dd-44af-a128-b210cfbe87cb" providerId="AD" clId="Web-{C4161E67-1A9C-49F9-2BB8-DDB93DFD17B6}" dt="2025-03-04T01:08:32.288" v="23" actId="20577"/>
          <ac:spMkLst>
            <pc:docMk/>
            <pc:sldMk cId="2740032799" sldId="269"/>
            <ac:spMk id="2" creationId="{6ABEFF6E-6FE0-552D-A0CD-9E1BE069A3AC}"/>
          </ac:spMkLst>
        </pc:spChg>
        <pc:spChg chg="mod">
          <ac:chgData name="Tia Lewis (2306465)" userId="S::2306465@student.uwtsd.ac.uk::98c5ef38-d4dd-44af-a128-b210cfbe87cb" providerId="AD" clId="Web-{C4161E67-1A9C-49F9-2BB8-DDB93DFD17B6}" dt="2025-03-04T01:19:57.442" v="136" actId="20577"/>
          <ac:spMkLst>
            <pc:docMk/>
            <pc:sldMk cId="2740032799" sldId="269"/>
            <ac:spMk id="3" creationId="{2C44EA17-8F27-5223-C1F1-63593DB650EB}"/>
          </ac:spMkLst>
        </pc:spChg>
        <pc:spChg chg="add mod">
          <ac:chgData name="Tia Lewis (2306465)" userId="S::2306465@student.uwtsd.ac.uk::98c5ef38-d4dd-44af-a128-b210cfbe87cb" providerId="AD" clId="Web-{C4161E67-1A9C-49F9-2BB8-DDB93DFD17B6}" dt="2025-03-04T01:22:58.091" v="185" actId="20577"/>
          <ac:spMkLst>
            <pc:docMk/>
            <pc:sldMk cId="2740032799" sldId="269"/>
            <ac:spMk id="4" creationId="{504F8DF1-C34D-C20B-1B6C-39494DCBA276}"/>
          </ac:spMkLst>
        </pc:spChg>
      </pc:sldChg>
      <pc:sldChg chg="addSp delSp modSp new">
        <pc:chgData name="Tia Lewis (2306465)" userId="S::2306465@student.uwtsd.ac.uk::98c5ef38-d4dd-44af-a128-b210cfbe87cb" providerId="AD" clId="Web-{C4161E67-1A9C-49F9-2BB8-DDB93DFD17B6}" dt="2025-03-04T01:21:53.899" v="171" actId="14100"/>
        <pc:sldMkLst>
          <pc:docMk/>
          <pc:sldMk cId="2088711254" sldId="270"/>
        </pc:sldMkLst>
        <pc:spChg chg="mod">
          <ac:chgData name="Tia Lewis (2306465)" userId="S::2306465@student.uwtsd.ac.uk::98c5ef38-d4dd-44af-a128-b210cfbe87cb" providerId="AD" clId="Web-{C4161E67-1A9C-49F9-2BB8-DDB93DFD17B6}" dt="2025-03-04T01:10:48.387" v="56" actId="20577"/>
          <ac:spMkLst>
            <pc:docMk/>
            <pc:sldMk cId="2088711254" sldId="270"/>
            <ac:spMk id="2" creationId="{D845F5AC-115F-0D6A-C54A-4AC48153548E}"/>
          </ac:spMkLst>
        </pc:spChg>
        <pc:spChg chg="mod">
          <ac:chgData name="Tia Lewis (2306465)" userId="S::2306465@student.uwtsd.ac.uk::98c5ef38-d4dd-44af-a128-b210cfbe87cb" providerId="AD" clId="Web-{C4161E67-1A9C-49F9-2BB8-DDB93DFD17B6}" dt="2025-03-04T01:20:57.381" v="157" actId="1076"/>
          <ac:spMkLst>
            <pc:docMk/>
            <pc:sldMk cId="2088711254" sldId="270"/>
            <ac:spMk id="3" creationId="{F3BF9599-082C-FAE9-18F7-09CFDDF0D9DE}"/>
          </ac:spMkLst>
        </pc:spChg>
        <pc:spChg chg="add mod">
          <ac:chgData name="Tia Lewis (2306465)" userId="S::2306465@student.uwtsd.ac.uk::98c5ef38-d4dd-44af-a128-b210cfbe87cb" providerId="AD" clId="Web-{C4161E67-1A9C-49F9-2BB8-DDB93DFD17B6}" dt="2025-03-04T01:11:23.138" v="80" actId="20577"/>
          <ac:spMkLst>
            <pc:docMk/>
            <pc:sldMk cId="2088711254" sldId="270"/>
            <ac:spMk id="4" creationId="{BE32662E-85BB-11C7-3B99-BF61EC32F371}"/>
          </ac:spMkLst>
        </pc:spChg>
        <pc:spChg chg="add del">
          <ac:chgData name="Tia Lewis (2306465)" userId="S::2306465@student.uwtsd.ac.uk::98c5ef38-d4dd-44af-a128-b210cfbe87cb" providerId="AD" clId="Web-{C4161E67-1A9C-49F9-2BB8-DDB93DFD17B6}" dt="2025-03-04T01:21:09.929" v="159"/>
          <ac:spMkLst>
            <pc:docMk/>
            <pc:sldMk cId="2088711254" sldId="270"/>
            <ac:spMk id="5" creationId="{8A922361-4F05-55C2-93B8-6D7E90F626EF}"/>
          </ac:spMkLst>
        </pc:spChg>
        <pc:spChg chg="add mod">
          <ac:chgData name="Tia Lewis (2306465)" userId="S::2306465@student.uwtsd.ac.uk::98c5ef38-d4dd-44af-a128-b210cfbe87cb" providerId="AD" clId="Web-{C4161E67-1A9C-49F9-2BB8-DDB93DFD17B6}" dt="2025-03-04T01:21:53.899" v="171" actId="14100"/>
          <ac:spMkLst>
            <pc:docMk/>
            <pc:sldMk cId="2088711254" sldId="270"/>
            <ac:spMk id="6" creationId="{122B92CE-FC96-43A6-68F1-B03F5FA9A6BA}"/>
          </ac:spMkLst>
        </pc:spChg>
      </pc:sldChg>
      <pc:sldChg chg="modSp new">
        <pc:chgData name="Tia Lewis (2306465)" userId="S::2306465@student.uwtsd.ac.uk::98c5ef38-d4dd-44af-a128-b210cfbe87cb" providerId="AD" clId="Web-{C4161E67-1A9C-49F9-2BB8-DDB93DFD17B6}" dt="2025-03-04T01:22:18.025" v="174" actId="20577"/>
        <pc:sldMkLst>
          <pc:docMk/>
          <pc:sldMk cId="797715864" sldId="271"/>
        </pc:sldMkLst>
        <pc:spChg chg="mod">
          <ac:chgData name="Tia Lewis (2306465)" userId="S::2306465@student.uwtsd.ac.uk::98c5ef38-d4dd-44af-a128-b210cfbe87cb" providerId="AD" clId="Web-{C4161E67-1A9C-49F9-2BB8-DDB93DFD17B6}" dt="2025-03-04T01:13:03.065" v="93" actId="20577"/>
          <ac:spMkLst>
            <pc:docMk/>
            <pc:sldMk cId="797715864" sldId="271"/>
            <ac:spMk id="2" creationId="{52003A9D-3CC2-1882-037B-4D9371618849}"/>
          </ac:spMkLst>
        </pc:spChg>
        <pc:spChg chg="mod">
          <ac:chgData name="Tia Lewis (2306465)" userId="S::2306465@student.uwtsd.ac.uk::98c5ef38-d4dd-44af-a128-b210cfbe87cb" providerId="AD" clId="Web-{C4161E67-1A9C-49F9-2BB8-DDB93DFD17B6}" dt="2025-03-04T01:22:18.025" v="174" actId="20577"/>
          <ac:spMkLst>
            <pc:docMk/>
            <pc:sldMk cId="797715864" sldId="271"/>
            <ac:spMk id="3" creationId="{FE3CEC50-B9B9-88F2-A983-FF5725250049}"/>
          </ac:spMkLst>
        </pc:spChg>
      </pc:sldChg>
      <pc:sldChg chg="modSp new del">
        <pc:chgData name="Tia Lewis (2306465)" userId="S::2306465@student.uwtsd.ac.uk::98c5ef38-d4dd-44af-a128-b210cfbe87cb" providerId="AD" clId="Web-{C4161E67-1A9C-49F9-2BB8-DDB93DFD17B6}" dt="2025-03-04T01:23:58.921" v="201"/>
        <pc:sldMkLst>
          <pc:docMk/>
          <pc:sldMk cId="3343580764" sldId="272"/>
        </pc:sldMkLst>
        <pc:spChg chg="mod">
          <ac:chgData name="Tia Lewis (2306465)" userId="S::2306465@student.uwtsd.ac.uk::98c5ef38-d4dd-44af-a128-b210cfbe87cb" providerId="AD" clId="Web-{C4161E67-1A9C-49F9-2BB8-DDB93DFD17B6}" dt="2025-03-04T01:13:29.488" v="102" actId="20577"/>
          <ac:spMkLst>
            <pc:docMk/>
            <pc:sldMk cId="3343580764" sldId="272"/>
            <ac:spMk id="2" creationId="{0E77CCEB-7385-8FB1-DBAA-04D1659AAD94}"/>
          </ac:spMkLst>
        </pc:spChg>
      </pc:sldChg>
      <pc:sldChg chg="modSp new del">
        <pc:chgData name="Tia Lewis (2306465)" userId="S::2306465@student.uwtsd.ac.uk::98c5ef38-d4dd-44af-a128-b210cfbe87cb" providerId="AD" clId="Web-{C4161E67-1A9C-49F9-2BB8-DDB93DFD17B6}" dt="2025-03-04T01:24:13.109" v="204"/>
        <pc:sldMkLst>
          <pc:docMk/>
          <pc:sldMk cId="3258067231" sldId="273"/>
        </pc:sldMkLst>
        <pc:spChg chg="mod">
          <ac:chgData name="Tia Lewis (2306465)" userId="S::2306465@student.uwtsd.ac.uk::98c5ef38-d4dd-44af-a128-b210cfbe87cb" providerId="AD" clId="Web-{C4161E67-1A9C-49F9-2BB8-DDB93DFD17B6}" dt="2025-03-04T01:13:37.238" v="107" actId="20577"/>
          <ac:spMkLst>
            <pc:docMk/>
            <pc:sldMk cId="3258067231" sldId="273"/>
            <ac:spMk id="2" creationId="{E1A106B6-FA19-0B4D-D5C3-207A93DD207B}"/>
          </ac:spMkLst>
        </pc:spChg>
      </pc:sldChg>
      <pc:sldChg chg="modSp new">
        <pc:chgData name="Tia Lewis (2306465)" userId="S::2306465@student.uwtsd.ac.uk::98c5ef38-d4dd-44af-a128-b210cfbe87cb" providerId="AD" clId="Web-{C4161E67-1A9C-49F9-2BB8-DDB93DFD17B6}" dt="2025-03-04T01:13:43.051" v="111" actId="20577"/>
        <pc:sldMkLst>
          <pc:docMk/>
          <pc:sldMk cId="2108206672" sldId="274"/>
        </pc:sldMkLst>
        <pc:spChg chg="mod">
          <ac:chgData name="Tia Lewis (2306465)" userId="S::2306465@student.uwtsd.ac.uk::98c5ef38-d4dd-44af-a128-b210cfbe87cb" providerId="AD" clId="Web-{C4161E67-1A9C-49F9-2BB8-DDB93DFD17B6}" dt="2025-03-04T01:13:43.051" v="111" actId="20577"/>
          <ac:spMkLst>
            <pc:docMk/>
            <pc:sldMk cId="2108206672" sldId="274"/>
            <ac:spMk id="2" creationId="{97D1AD6F-E6A2-0AE4-1706-0B5B3C953399}"/>
          </ac:spMkLst>
        </pc:spChg>
      </pc:sldChg>
    </pc:docChg>
  </pc:docChgLst>
  <pc:docChgLst>
    <pc:chgData name="Tia Lewis (2306465)" userId="S::2306465@student.uwtsd.ac.uk::98c5ef38-d4dd-44af-a128-b210cfbe87cb" providerId="AD" clId="Web-{C5B6B551-32D3-3C13-A426-58AECB35CC01}"/>
    <pc:docChg chg="addSld modSld sldOrd">
      <pc:chgData name="Tia Lewis (2306465)" userId="S::2306465@student.uwtsd.ac.uk::98c5ef38-d4dd-44af-a128-b210cfbe87cb" providerId="AD" clId="Web-{C5B6B551-32D3-3C13-A426-58AECB35CC01}" dt="2025-02-11T00:44:15.480" v="103" actId="20577"/>
      <pc:docMkLst>
        <pc:docMk/>
      </pc:docMkLst>
      <pc:sldChg chg="modSp new">
        <pc:chgData name="Tia Lewis (2306465)" userId="S::2306465@student.uwtsd.ac.uk::98c5ef38-d4dd-44af-a128-b210cfbe87cb" providerId="AD" clId="Web-{C5B6B551-32D3-3C13-A426-58AECB35CC01}" dt="2025-02-11T00:18:16.354" v="4" actId="20577"/>
        <pc:sldMkLst>
          <pc:docMk/>
          <pc:sldMk cId="2906141036" sldId="257"/>
        </pc:sldMkLst>
        <pc:spChg chg="mod">
          <ac:chgData name="Tia Lewis (2306465)" userId="S::2306465@student.uwtsd.ac.uk::98c5ef38-d4dd-44af-a128-b210cfbe87cb" providerId="AD" clId="Web-{C5B6B551-32D3-3C13-A426-58AECB35CC01}" dt="2025-02-11T00:17:55.415" v="2" actId="20577"/>
          <ac:spMkLst>
            <pc:docMk/>
            <pc:sldMk cId="2906141036" sldId="257"/>
            <ac:spMk id="2" creationId="{D2E307BF-C332-E39B-0054-4B8C58A78D60}"/>
          </ac:spMkLst>
        </pc:spChg>
        <pc:spChg chg="mod">
          <ac:chgData name="Tia Lewis (2306465)" userId="S::2306465@student.uwtsd.ac.uk::98c5ef38-d4dd-44af-a128-b210cfbe87cb" providerId="AD" clId="Web-{C5B6B551-32D3-3C13-A426-58AECB35CC01}" dt="2025-02-11T00:18:16.354" v="4" actId="20577"/>
          <ac:spMkLst>
            <pc:docMk/>
            <pc:sldMk cId="2906141036" sldId="257"/>
            <ac:spMk id="3" creationId="{4D3C3BE6-0847-84BB-DA53-9D157A8192AB}"/>
          </ac:spMkLst>
        </pc:spChg>
      </pc:sldChg>
      <pc:sldChg chg="modSp new">
        <pc:chgData name="Tia Lewis (2306465)" userId="S::2306465@student.uwtsd.ac.uk::98c5ef38-d4dd-44af-a128-b210cfbe87cb" providerId="AD" clId="Web-{C5B6B551-32D3-3C13-A426-58AECB35CC01}" dt="2025-02-11T00:44:15.480" v="103" actId="20577"/>
        <pc:sldMkLst>
          <pc:docMk/>
          <pc:sldMk cId="366588564" sldId="258"/>
        </pc:sldMkLst>
        <pc:spChg chg="mod">
          <ac:chgData name="Tia Lewis (2306465)" userId="S::2306465@student.uwtsd.ac.uk::98c5ef38-d4dd-44af-a128-b210cfbe87cb" providerId="AD" clId="Web-{C5B6B551-32D3-3C13-A426-58AECB35CC01}" dt="2025-02-11T00:18:23.948" v="6" actId="20577"/>
          <ac:spMkLst>
            <pc:docMk/>
            <pc:sldMk cId="366588564" sldId="258"/>
            <ac:spMk id="2" creationId="{9B4853C8-A9AA-B925-5111-AA3515494235}"/>
          </ac:spMkLst>
        </pc:spChg>
        <pc:spChg chg="mod">
          <ac:chgData name="Tia Lewis (2306465)" userId="S::2306465@student.uwtsd.ac.uk::98c5ef38-d4dd-44af-a128-b210cfbe87cb" providerId="AD" clId="Web-{C5B6B551-32D3-3C13-A426-58AECB35CC01}" dt="2025-02-11T00:44:15.480" v="103" actId="20577"/>
          <ac:spMkLst>
            <pc:docMk/>
            <pc:sldMk cId="366588564" sldId="258"/>
            <ac:spMk id="3" creationId="{C03D0BF2-B0E5-07F5-CE42-C4C25F14FD5A}"/>
          </ac:spMkLst>
        </pc:spChg>
      </pc:sldChg>
      <pc:sldChg chg="modSp new">
        <pc:chgData name="Tia Lewis (2306465)" userId="S::2306465@student.uwtsd.ac.uk::98c5ef38-d4dd-44af-a128-b210cfbe87cb" providerId="AD" clId="Web-{C5B6B551-32D3-3C13-A426-58AECB35CC01}" dt="2025-02-11T00:19:52.141" v="12" actId="20577"/>
        <pc:sldMkLst>
          <pc:docMk/>
          <pc:sldMk cId="3775346975" sldId="259"/>
        </pc:sldMkLst>
        <pc:spChg chg="mod">
          <ac:chgData name="Tia Lewis (2306465)" userId="S::2306465@student.uwtsd.ac.uk::98c5ef38-d4dd-44af-a128-b210cfbe87cb" providerId="AD" clId="Web-{C5B6B551-32D3-3C13-A426-58AECB35CC01}" dt="2025-02-11T00:19:49.875" v="11" actId="20577"/>
          <ac:spMkLst>
            <pc:docMk/>
            <pc:sldMk cId="3775346975" sldId="259"/>
            <ac:spMk id="2" creationId="{1DF1F640-21DE-2550-E734-5DA0445FBF1D}"/>
          </ac:spMkLst>
        </pc:spChg>
        <pc:spChg chg="mod">
          <ac:chgData name="Tia Lewis (2306465)" userId="S::2306465@student.uwtsd.ac.uk::98c5ef38-d4dd-44af-a128-b210cfbe87cb" providerId="AD" clId="Web-{C5B6B551-32D3-3C13-A426-58AECB35CC01}" dt="2025-02-11T00:19:52.141" v="12" actId="20577"/>
          <ac:spMkLst>
            <pc:docMk/>
            <pc:sldMk cId="3775346975" sldId="259"/>
            <ac:spMk id="3" creationId="{55BB5264-699A-6B2B-0836-9A9198541023}"/>
          </ac:spMkLst>
        </pc:spChg>
      </pc:sldChg>
      <pc:sldChg chg="modSp new">
        <pc:chgData name="Tia Lewis (2306465)" userId="S::2306465@student.uwtsd.ac.uk::98c5ef38-d4dd-44af-a128-b210cfbe87cb" providerId="AD" clId="Web-{C5B6B551-32D3-3C13-A426-58AECB35CC01}" dt="2025-02-11T00:20:12.251" v="16" actId="20577"/>
        <pc:sldMkLst>
          <pc:docMk/>
          <pc:sldMk cId="1497533701" sldId="260"/>
        </pc:sldMkLst>
        <pc:spChg chg="mod">
          <ac:chgData name="Tia Lewis (2306465)" userId="S::2306465@student.uwtsd.ac.uk::98c5ef38-d4dd-44af-a128-b210cfbe87cb" providerId="AD" clId="Web-{C5B6B551-32D3-3C13-A426-58AECB35CC01}" dt="2025-02-11T00:20:09.985" v="15" actId="20577"/>
          <ac:spMkLst>
            <pc:docMk/>
            <pc:sldMk cId="1497533701" sldId="260"/>
            <ac:spMk id="2" creationId="{723BCBB7-3279-2C35-1230-99D48EF1BB6E}"/>
          </ac:spMkLst>
        </pc:spChg>
        <pc:spChg chg="mod">
          <ac:chgData name="Tia Lewis (2306465)" userId="S::2306465@student.uwtsd.ac.uk::98c5ef38-d4dd-44af-a128-b210cfbe87cb" providerId="AD" clId="Web-{C5B6B551-32D3-3C13-A426-58AECB35CC01}" dt="2025-02-11T00:20:12.251" v="16" actId="20577"/>
          <ac:spMkLst>
            <pc:docMk/>
            <pc:sldMk cId="1497533701" sldId="260"/>
            <ac:spMk id="3" creationId="{6FC0589B-0C46-2F4A-953A-4775B6B08178}"/>
          </ac:spMkLst>
        </pc:spChg>
      </pc:sldChg>
      <pc:sldChg chg="modSp new">
        <pc:chgData name="Tia Lewis (2306465)" userId="S::2306465@student.uwtsd.ac.uk::98c5ef38-d4dd-44af-a128-b210cfbe87cb" providerId="AD" clId="Web-{C5B6B551-32D3-3C13-A426-58AECB35CC01}" dt="2025-02-11T00:20:43.222" v="21" actId="20577"/>
        <pc:sldMkLst>
          <pc:docMk/>
          <pc:sldMk cId="1040126128" sldId="261"/>
        </pc:sldMkLst>
        <pc:spChg chg="mod">
          <ac:chgData name="Tia Lewis (2306465)" userId="S::2306465@student.uwtsd.ac.uk::98c5ef38-d4dd-44af-a128-b210cfbe87cb" providerId="AD" clId="Web-{C5B6B551-32D3-3C13-A426-58AECB35CC01}" dt="2025-02-11T00:20:24.815" v="19" actId="20577"/>
          <ac:spMkLst>
            <pc:docMk/>
            <pc:sldMk cId="1040126128" sldId="261"/>
            <ac:spMk id="2" creationId="{BD58DF23-5B97-3AB0-DBAA-A4B02F69BA75}"/>
          </ac:spMkLst>
        </pc:spChg>
        <pc:spChg chg="mod">
          <ac:chgData name="Tia Lewis (2306465)" userId="S::2306465@student.uwtsd.ac.uk::98c5ef38-d4dd-44af-a128-b210cfbe87cb" providerId="AD" clId="Web-{C5B6B551-32D3-3C13-A426-58AECB35CC01}" dt="2025-02-11T00:20:43.222" v="21" actId="20577"/>
          <ac:spMkLst>
            <pc:docMk/>
            <pc:sldMk cId="1040126128" sldId="261"/>
            <ac:spMk id="3" creationId="{7F519D63-2EFB-658C-32FC-6E81FB17A8C8}"/>
          </ac:spMkLst>
        </pc:spChg>
      </pc:sldChg>
      <pc:sldChg chg="modSp new">
        <pc:chgData name="Tia Lewis (2306465)" userId="S::2306465@student.uwtsd.ac.uk::98c5ef38-d4dd-44af-a128-b210cfbe87cb" providerId="AD" clId="Web-{C5B6B551-32D3-3C13-A426-58AECB35CC01}" dt="2025-02-11T00:28:21.078" v="48" actId="20577"/>
        <pc:sldMkLst>
          <pc:docMk/>
          <pc:sldMk cId="3509472538" sldId="262"/>
        </pc:sldMkLst>
        <pc:spChg chg="mod">
          <ac:chgData name="Tia Lewis (2306465)" userId="S::2306465@student.uwtsd.ac.uk::98c5ef38-d4dd-44af-a128-b210cfbe87cb" providerId="AD" clId="Web-{C5B6B551-32D3-3C13-A426-58AECB35CC01}" dt="2025-02-11T00:20:46.097" v="23" actId="20577"/>
          <ac:spMkLst>
            <pc:docMk/>
            <pc:sldMk cId="3509472538" sldId="262"/>
            <ac:spMk id="2" creationId="{0CC549C5-FD31-2E7B-9F97-0D5824763D74}"/>
          </ac:spMkLst>
        </pc:spChg>
        <pc:spChg chg="mod">
          <ac:chgData name="Tia Lewis (2306465)" userId="S::2306465@student.uwtsd.ac.uk::98c5ef38-d4dd-44af-a128-b210cfbe87cb" providerId="AD" clId="Web-{C5B6B551-32D3-3C13-A426-58AECB35CC01}" dt="2025-02-11T00:28:21.078" v="48" actId="20577"/>
          <ac:spMkLst>
            <pc:docMk/>
            <pc:sldMk cId="3509472538" sldId="262"/>
            <ac:spMk id="3" creationId="{343D1101-E030-1F75-96A7-2E5F43C75C09}"/>
          </ac:spMkLst>
        </pc:spChg>
      </pc:sldChg>
      <pc:sldChg chg="modSp new">
        <pc:chgData name="Tia Lewis (2306465)" userId="S::2306465@student.uwtsd.ac.uk::98c5ef38-d4dd-44af-a128-b210cfbe87cb" providerId="AD" clId="Web-{C5B6B551-32D3-3C13-A426-58AECB35CC01}" dt="2025-02-11T00:21:11.583" v="32" actId="20577"/>
        <pc:sldMkLst>
          <pc:docMk/>
          <pc:sldMk cId="3856536294" sldId="263"/>
        </pc:sldMkLst>
        <pc:spChg chg="mod">
          <ac:chgData name="Tia Lewis (2306465)" userId="S::2306465@student.uwtsd.ac.uk::98c5ef38-d4dd-44af-a128-b210cfbe87cb" providerId="AD" clId="Web-{C5B6B551-32D3-3C13-A426-58AECB35CC01}" dt="2025-02-11T00:21:11.583" v="32" actId="20577"/>
          <ac:spMkLst>
            <pc:docMk/>
            <pc:sldMk cId="3856536294" sldId="263"/>
            <ac:spMk id="2" creationId="{4E3D4946-BDEC-A8A9-E752-4EF5D2BA1FB2}"/>
          </ac:spMkLst>
        </pc:spChg>
      </pc:sldChg>
      <pc:sldChg chg="modSp new ord">
        <pc:chgData name="Tia Lewis (2306465)" userId="S::2306465@student.uwtsd.ac.uk::98c5ef38-d4dd-44af-a128-b210cfbe87cb" providerId="AD" clId="Web-{C5B6B551-32D3-3C13-A426-58AECB35CC01}" dt="2025-02-11T00:26:49.978" v="41"/>
        <pc:sldMkLst>
          <pc:docMk/>
          <pc:sldMk cId="608759050" sldId="264"/>
        </pc:sldMkLst>
        <pc:spChg chg="mod">
          <ac:chgData name="Tia Lewis (2306465)" userId="S::2306465@student.uwtsd.ac.uk::98c5ef38-d4dd-44af-a128-b210cfbe87cb" providerId="AD" clId="Web-{C5B6B551-32D3-3C13-A426-58AECB35CC01}" dt="2025-02-11T00:26:49.853" v="40" actId="20577"/>
          <ac:spMkLst>
            <pc:docMk/>
            <pc:sldMk cId="608759050" sldId="264"/>
            <ac:spMk id="2" creationId="{0039243A-60BB-C87D-451D-9540E86600DE}"/>
          </ac:spMkLst>
        </pc:spChg>
        <pc:spChg chg="mod">
          <ac:chgData name="Tia Lewis (2306465)" userId="S::2306465@student.uwtsd.ac.uk::98c5ef38-d4dd-44af-a128-b210cfbe87cb" providerId="AD" clId="Web-{C5B6B551-32D3-3C13-A426-58AECB35CC01}" dt="2025-02-11T00:26:33.852" v="35" actId="20577"/>
          <ac:spMkLst>
            <pc:docMk/>
            <pc:sldMk cId="608759050" sldId="264"/>
            <ac:spMk id="3" creationId="{AFB8C6B9-4B24-0A31-0DFB-377DC2ACD198}"/>
          </ac:spMkLst>
        </pc:spChg>
      </pc:sldChg>
      <pc:sldChg chg="modSp new">
        <pc:chgData name="Tia Lewis (2306465)" userId="S::2306465@student.uwtsd.ac.uk::98c5ef38-d4dd-44af-a128-b210cfbe87cb" providerId="AD" clId="Web-{C5B6B551-32D3-3C13-A426-58AECB35CC01}" dt="2025-02-11T00:31:22.152" v="81" actId="20577"/>
        <pc:sldMkLst>
          <pc:docMk/>
          <pc:sldMk cId="3825559782" sldId="265"/>
        </pc:sldMkLst>
        <pc:spChg chg="mod">
          <ac:chgData name="Tia Lewis (2306465)" userId="S::2306465@student.uwtsd.ac.uk::98c5ef38-d4dd-44af-a128-b210cfbe87cb" providerId="AD" clId="Web-{C5B6B551-32D3-3C13-A426-58AECB35CC01}" dt="2025-02-11T00:31:22.152" v="81" actId="20577"/>
          <ac:spMkLst>
            <pc:docMk/>
            <pc:sldMk cId="3825559782" sldId="265"/>
            <ac:spMk id="2" creationId="{A66742B7-75B1-6387-EB6F-E7DFF4BD94F0}"/>
          </ac:spMkLst>
        </pc:spChg>
        <pc:spChg chg="mod">
          <ac:chgData name="Tia Lewis (2306465)" userId="S::2306465@student.uwtsd.ac.uk::98c5ef38-d4dd-44af-a128-b210cfbe87cb" providerId="AD" clId="Web-{C5B6B551-32D3-3C13-A426-58AECB35CC01}" dt="2025-02-11T00:30:53.166" v="56" actId="20577"/>
          <ac:spMkLst>
            <pc:docMk/>
            <pc:sldMk cId="3825559782" sldId="265"/>
            <ac:spMk id="3" creationId="{FC2493D6-7FC0-9D9D-5AE6-180DEE1024BD}"/>
          </ac:spMkLst>
        </pc:spChg>
      </pc:sldChg>
      <pc:sldChg chg="modSp new">
        <pc:chgData name="Tia Lewis (2306465)" userId="S::2306465@student.uwtsd.ac.uk::98c5ef38-d4dd-44af-a128-b210cfbe87cb" providerId="AD" clId="Web-{C5B6B551-32D3-3C13-A426-58AECB35CC01}" dt="2025-02-11T00:32:47.532" v="99" actId="20577"/>
        <pc:sldMkLst>
          <pc:docMk/>
          <pc:sldMk cId="3019881895" sldId="266"/>
        </pc:sldMkLst>
        <pc:spChg chg="mod">
          <ac:chgData name="Tia Lewis (2306465)" userId="S::2306465@student.uwtsd.ac.uk::98c5ef38-d4dd-44af-a128-b210cfbe87cb" providerId="AD" clId="Web-{C5B6B551-32D3-3C13-A426-58AECB35CC01}" dt="2025-02-11T00:32:47.532" v="99" actId="20577"/>
          <ac:spMkLst>
            <pc:docMk/>
            <pc:sldMk cId="3019881895" sldId="266"/>
            <ac:spMk id="2" creationId="{E52EA587-4AE5-11A6-1E26-8C0A87E0C436}"/>
          </ac:spMkLst>
        </pc:spChg>
        <pc:spChg chg="mod">
          <ac:chgData name="Tia Lewis (2306465)" userId="S::2306465@student.uwtsd.ac.uk::98c5ef38-d4dd-44af-a128-b210cfbe87cb" providerId="AD" clId="Web-{C5B6B551-32D3-3C13-A426-58AECB35CC01}" dt="2025-02-11T00:31:46.622" v="85" actId="20577"/>
          <ac:spMkLst>
            <pc:docMk/>
            <pc:sldMk cId="3019881895" sldId="266"/>
            <ac:spMk id="3" creationId="{79D1689A-F6FB-6F2B-DC12-8C64E92FA2D3}"/>
          </ac:spMkLst>
        </pc:spChg>
      </pc:sldChg>
    </pc:docChg>
  </pc:docChgLst>
  <pc:docChgLst>
    <pc:chgData name="Tia Lewis (2306465)" userId="S::2306465@student.uwtsd.ac.uk::98c5ef38-d4dd-44af-a128-b210cfbe87cb" providerId="AD" clId="Web-{BD930790-F48B-5515-C728-30F4BAB78AF9}"/>
    <pc:docChg chg="delSld modSld">
      <pc:chgData name="Tia Lewis (2306465)" userId="S::2306465@student.uwtsd.ac.uk::98c5ef38-d4dd-44af-a128-b210cfbe87cb" providerId="AD" clId="Web-{BD930790-F48B-5515-C728-30F4BAB78AF9}" dt="2025-03-06T18:57:11.828" v="230" actId="1076"/>
      <pc:docMkLst>
        <pc:docMk/>
      </pc:docMkLst>
      <pc:sldChg chg="modSp">
        <pc:chgData name="Tia Lewis (2306465)" userId="S::2306465@student.uwtsd.ac.uk::98c5ef38-d4dd-44af-a128-b210cfbe87cb" providerId="AD" clId="Web-{BD930790-F48B-5515-C728-30F4BAB78AF9}" dt="2025-03-06T18:28:37.548" v="18" actId="20577"/>
        <pc:sldMkLst>
          <pc:docMk/>
          <pc:sldMk cId="3509472538" sldId="262"/>
        </pc:sldMkLst>
        <pc:spChg chg="mod">
          <ac:chgData name="Tia Lewis (2306465)" userId="S::2306465@student.uwtsd.ac.uk::98c5ef38-d4dd-44af-a128-b210cfbe87cb" providerId="AD" clId="Web-{BD930790-F48B-5515-C728-30F4BAB78AF9}" dt="2025-03-06T18:28:37.548" v="18" actId="20577"/>
          <ac:spMkLst>
            <pc:docMk/>
            <pc:sldMk cId="3509472538" sldId="262"/>
            <ac:spMk id="3" creationId="{343D1101-E030-1F75-96A7-2E5F43C75C09}"/>
          </ac:spMkLst>
        </pc:spChg>
      </pc:sldChg>
      <pc:sldChg chg="modSp">
        <pc:chgData name="Tia Lewis (2306465)" userId="S::2306465@student.uwtsd.ac.uk::98c5ef38-d4dd-44af-a128-b210cfbe87cb" providerId="AD" clId="Web-{BD930790-F48B-5515-C728-30F4BAB78AF9}" dt="2025-03-06T18:57:11.828" v="230" actId="1076"/>
        <pc:sldMkLst>
          <pc:docMk/>
          <pc:sldMk cId="608759050" sldId="264"/>
        </pc:sldMkLst>
        <pc:spChg chg="mod">
          <ac:chgData name="Tia Lewis (2306465)" userId="S::2306465@student.uwtsd.ac.uk::98c5ef38-d4dd-44af-a128-b210cfbe87cb" providerId="AD" clId="Web-{BD930790-F48B-5515-C728-30F4BAB78AF9}" dt="2025-03-06T18:57:11.828" v="230" actId="1076"/>
          <ac:spMkLst>
            <pc:docMk/>
            <pc:sldMk cId="608759050" sldId="264"/>
            <ac:spMk id="3" creationId="{AFB8C6B9-4B24-0A31-0DFB-377DC2ACD198}"/>
          </ac:spMkLst>
        </pc:spChg>
      </pc:sldChg>
      <pc:sldChg chg="modSp">
        <pc:chgData name="Tia Lewis (2306465)" userId="S::2306465@student.uwtsd.ac.uk::98c5ef38-d4dd-44af-a128-b210cfbe87cb" providerId="AD" clId="Web-{BD930790-F48B-5515-C728-30F4BAB78AF9}" dt="2025-03-06T18:08:41.183" v="16" actId="1076"/>
        <pc:sldMkLst>
          <pc:docMk/>
          <pc:sldMk cId="2740032799" sldId="269"/>
        </pc:sldMkLst>
        <pc:spChg chg="mod">
          <ac:chgData name="Tia Lewis (2306465)" userId="S::2306465@student.uwtsd.ac.uk::98c5ef38-d4dd-44af-a128-b210cfbe87cb" providerId="AD" clId="Web-{BD930790-F48B-5515-C728-30F4BAB78AF9}" dt="2025-03-06T18:08:41.183" v="16" actId="1076"/>
          <ac:spMkLst>
            <pc:docMk/>
            <pc:sldMk cId="2740032799" sldId="269"/>
            <ac:spMk id="5" creationId="{2E5C89FA-9186-8702-3DB4-B088697241C3}"/>
          </ac:spMkLst>
        </pc:spChg>
        <pc:spChg chg="mod">
          <ac:chgData name="Tia Lewis (2306465)" userId="S::2306465@student.uwtsd.ac.uk::98c5ef38-d4dd-44af-a128-b210cfbe87cb" providerId="AD" clId="Web-{BD930790-F48B-5515-C728-30F4BAB78AF9}" dt="2025-03-06T18:08:29.089" v="15" actId="14100"/>
          <ac:spMkLst>
            <pc:docMk/>
            <pc:sldMk cId="2740032799" sldId="269"/>
            <ac:spMk id="7" creationId="{3AD885A8-FA0F-2156-9965-C2949C4620AA}"/>
          </ac:spMkLst>
        </pc:spChg>
      </pc:sldChg>
      <pc:sldChg chg="del">
        <pc:chgData name="Tia Lewis (2306465)" userId="S::2306465@student.uwtsd.ac.uk::98c5ef38-d4dd-44af-a128-b210cfbe87cb" providerId="AD" clId="Web-{BD930790-F48B-5515-C728-30F4BAB78AF9}" dt="2025-03-06T18:41:18.474" v="30"/>
        <pc:sldMkLst>
          <pc:docMk/>
          <pc:sldMk cId="2088711254" sldId="270"/>
        </pc:sldMkLst>
      </pc:sldChg>
      <pc:sldChg chg="modSp">
        <pc:chgData name="Tia Lewis (2306465)" userId="S::2306465@student.uwtsd.ac.uk::98c5ef38-d4dd-44af-a128-b210cfbe87cb" providerId="AD" clId="Web-{BD930790-F48B-5515-C728-30F4BAB78AF9}" dt="2025-03-06T18:56:34.170" v="226" actId="1076"/>
        <pc:sldMkLst>
          <pc:docMk/>
          <pc:sldMk cId="797715864" sldId="271"/>
        </pc:sldMkLst>
        <pc:spChg chg="mod">
          <ac:chgData name="Tia Lewis (2306465)" userId="S::2306465@student.uwtsd.ac.uk::98c5ef38-d4dd-44af-a128-b210cfbe87cb" providerId="AD" clId="Web-{BD930790-F48B-5515-C728-30F4BAB78AF9}" dt="2025-03-06T18:56:34.170" v="226" actId="1076"/>
          <ac:spMkLst>
            <pc:docMk/>
            <pc:sldMk cId="797715864" sldId="271"/>
            <ac:spMk id="3" creationId="{FE3CEC50-B9B9-88F2-A983-FF5725250049}"/>
          </ac:spMkLst>
        </pc:spChg>
      </pc:sldChg>
      <pc:sldChg chg="modSp">
        <pc:chgData name="Tia Lewis (2306465)" userId="S::2306465@student.uwtsd.ac.uk::98c5ef38-d4dd-44af-a128-b210cfbe87cb" providerId="AD" clId="Web-{BD930790-F48B-5515-C728-30F4BAB78AF9}" dt="2025-03-06T18:54:26.401" v="209" actId="20577"/>
        <pc:sldMkLst>
          <pc:docMk/>
          <pc:sldMk cId="2108206672" sldId="274"/>
        </pc:sldMkLst>
        <pc:spChg chg="mod">
          <ac:chgData name="Tia Lewis (2306465)" userId="S::2306465@student.uwtsd.ac.uk::98c5ef38-d4dd-44af-a128-b210cfbe87cb" providerId="AD" clId="Web-{BD930790-F48B-5515-C728-30F4BAB78AF9}" dt="2025-03-06T18:54:26.401" v="209" actId="20577"/>
          <ac:spMkLst>
            <pc:docMk/>
            <pc:sldMk cId="2108206672" sldId="274"/>
            <ac:spMk id="3" creationId="{16250564-BEF4-93F7-1626-B151EE487269}"/>
          </ac:spMkLst>
        </pc:spChg>
      </pc:sldChg>
    </pc:docChg>
  </pc:docChgLst>
  <pc:docChgLst>
    <pc:chgData name="Tia Lewis (2306465)" userId="S::2306465@student.uwtsd.ac.uk::98c5ef38-d4dd-44af-a128-b210cfbe87cb" providerId="AD" clId="Web-{3DFD8AE3-6D9C-DF19-0855-9B33C188DF54}"/>
    <pc:docChg chg="modSld">
      <pc:chgData name="Tia Lewis (2306465)" userId="S::2306465@student.uwtsd.ac.uk::98c5ef38-d4dd-44af-a128-b210cfbe87cb" providerId="AD" clId="Web-{3DFD8AE3-6D9C-DF19-0855-9B33C188DF54}" dt="2025-03-05T16:43:45.750" v="647" actId="20577"/>
      <pc:docMkLst>
        <pc:docMk/>
      </pc:docMkLst>
      <pc:sldChg chg="addSp modSp mod setBg setClrOvrMap">
        <pc:chgData name="Tia Lewis (2306465)" userId="S::2306465@student.uwtsd.ac.uk::98c5ef38-d4dd-44af-a128-b210cfbe87cb" providerId="AD" clId="Web-{3DFD8AE3-6D9C-DF19-0855-9B33C188DF54}" dt="2025-03-05T16:34:22.220" v="532" actId="1076"/>
        <pc:sldMkLst>
          <pc:docMk/>
          <pc:sldMk cId="3509472538" sldId="262"/>
        </pc:sldMkLst>
        <pc:spChg chg="mod">
          <ac:chgData name="Tia Lewis (2306465)" userId="S::2306465@student.uwtsd.ac.uk::98c5ef38-d4dd-44af-a128-b210cfbe87cb" providerId="AD" clId="Web-{3DFD8AE3-6D9C-DF19-0855-9B33C188DF54}" dt="2025-03-05T16:34:04.844" v="528"/>
          <ac:spMkLst>
            <pc:docMk/>
            <pc:sldMk cId="3509472538" sldId="262"/>
            <ac:spMk id="2" creationId="{0CC549C5-FD31-2E7B-9F97-0D5824763D74}"/>
          </ac:spMkLst>
        </pc:spChg>
        <pc:spChg chg="mod">
          <ac:chgData name="Tia Lewis (2306465)" userId="S::2306465@student.uwtsd.ac.uk::98c5ef38-d4dd-44af-a128-b210cfbe87cb" providerId="AD" clId="Web-{3DFD8AE3-6D9C-DF19-0855-9B33C188DF54}" dt="2025-03-05T16:34:22.220" v="532" actId="1076"/>
          <ac:spMkLst>
            <pc:docMk/>
            <pc:sldMk cId="3509472538" sldId="262"/>
            <ac:spMk id="3" creationId="{343D1101-E030-1F75-96A7-2E5F43C75C09}"/>
          </ac:spMkLst>
        </pc:spChg>
        <pc:spChg chg="add">
          <ac:chgData name="Tia Lewis (2306465)" userId="S::2306465@student.uwtsd.ac.uk::98c5ef38-d4dd-44af-a128-b210cfbe87cb" providerId="AD" clId="Web-{3DFD8AE3-6D9C-DF19-0855-9B33C188DF54}" dt="2025-03-05T16:34:04.844" v="528"/>
          <ac:spMkLst>
            <pc:docMk/>
            <pc:sldMk cId="3509472538" sldId="262"/>
            <ac:spMk id="9" creationId="{C5E6CFF1-2F42-4E10-9A97-F116F46F53FE}"/>
          </ac:spMkLst>
        </pc:spChg>
        <pc:picChg chg="add mod ord">
          <ac:chgData name="Tia Lewis (2306465)" userId="S::2306465@student.uwtsd.ac.uk::98c5ef38-d4dd-44af-a128-b210cfbe87cb" providerId="AD" clId="Web-{3DFD8AE3-6D9C-DF19-0855-9B33C188DF54}" dt="2025-03-05T16:34:04.844" v="528"/>
          <ac:picMkLst>
            <pc:docMk/>
            <pc:sldMk cId="3509472538" sldId="262"/>
            <ac:picMk id="4" creationId="{9BD53C3A-484E-62F1-D775-0240BB467F4B}"/>
          </ac:picMkLst>
        </pc:picChg>
        <pc:cxnChg chg="add">
          <ac:chgData name="Tia Lewis (2306465)" userId="S::2306465@student.uwtsd.ac.uk::98c5ef38-d4dd-44af-a128-b210cfbe87cb" providerId="AD" clId="Web-{3DFD8AE3-6D9C-DF19-0855-9B33C188DF54}" dt="2025-03-05T16:34:04.844" v="528"/>
          <ac:cxnSpMkLst>
            <pc:docMk/>
            <pc:sldMk cId="3509472538" sldId="262"/>
            <ac:cxnSpMk id="11" creationId="{96A8629B-8289-498B-939B-1CA0C106182C}"/>
          </ac:cxnSpMkLst>
        </pc:cxnChg>
      </pc:sldChg>
      <pc:sldChg chg="addSp delSp modSp mod setBg setClrOvrMap">
        <pc:chgData name="Tia Lewis (2306465)" userId="S::2306465@student.uwtsd.ac.uk::98c5ef38-d4dd-44af-a128-b210cfbe87cb" providerId="AD" clId="Web-{3DFD8AE3-6D9C-DF19-0855-9B33C188DF54}" dt="2025-03-05T16:02:30.388" v="515" actId="1076"/>
        <pc:sldMkLst>
          <pc:docMk/>
          <pc:sldMk cId="608759050" sldId="264"/>
        </pc:sldMkLst>
        <pc:spChg chg="mod">
          <ac:chgData name="Tia Lewis (2306465)" userId="S::2306465@student.uwtsd.ac.uk::98c5ef38-d4dd-44af-a128-b210cfbe87cb" providerId="AD" clId="Web-{3DFD8AE3-6D9C-DF19-0855-9B33C188DF54}" dt="2025-03-05T16:02:17.982" v="510"/>
          <ac:spMkLst>
            <pc:docMk/>
            <pc:sldMk cId="608759050" sldId="264"/>
            <ac:spMk id="2" creationId="{0039243A-60BB-C87D-451D-9540E86600DE}"/>
          </ac:spMkLst>
        </pc:spChg>
        <pc:spChg chg="mod">
          <ac:chgData name="Tia Lewis (2306465)" userId="S::2306465@student.uwtsd.ac.uk::98c5ef38-d4dd-44af-a128-b210cfbe87cb" providerId="AD" clId="Web-{3DFD8AE3-6D9C-DF19-0855-9B33C188DF54}" dt="2025-03-05T16:02:30.388" v="515" actId="1076"/>
          <ac:spMkLst>
            <pc:docMk/>
            <pc:sldMk cId="608759050" sldId="264"/>
            <ac:spMk id="3" creationId="{AFB8C6B9-4B24-0A31-0DFB-377DC2ACD198}"/>
          </ac:spMkLst>
        </pc:spChg>
        <pc:spChg chg="add del">
          <ac:chgData name="Tia Lewis (2306465)" userId="S::2306465@student.uwtsd.ac.uk::98c5ef38-d4dd-44af-a128-b210cfbe87cb" providerId="AD" clId="Web-{3DFD8AE3-6D9C-DF19-0855-9B33C188DF54}" dt="2025-03-05T16:02:17.982" v="510"/>
          <ac:spMkLst>
            <pc:docMk/>
            <pc:sldMk cId="608759050" sldId="264"/>
            <ac:spMk id="9" creationId="{8F90786E-B72D-4C32-BDCE-A170B007822D}"/>
          </ac:spMkLst>
        </pc:spChg>
        <pc:spChg chg="add del">
          <ac:chgData name="Tia Lewis (2306465)" userId="S::2306465@student.uwtsd.ac.uk::98c5ef38-d4dd-44af-a128-b210cfbe87cb" providerId="AD" clId="Web-{3DFD8AE3-6D9C-DF19-0855-9B33C188DF54}" dt="2025-03-05T16:02:17.982" v="510"/>
          <ac:spMkLst>
            <pc:docMk/>
            <pc:sldMk cId="608759050" sldId="264"/>
            <ac:spMk id="11" creationId="{5E46F2E7-848F-4A6C-A098-4764FDEA771A}"/>
          </ac:spMkLst>
        </pc:spChg>
        <pc:spChg chg="add">
          <ac:chgData name="Tia Lewis (2306465)" userId="S::2306465@student.uwtsd.ac.uk::98c5ef38-d4dd-44af-a128-b210cfbe87cb" providerId="AD" clId="Web-{3DFD8AE3-6D9C-DF19-0855-9B33C188DF54}" dt="2025-03-05T16:02:17.982" v="510"/>
          <ac:spMkLst>
            <pc:docMk/>
            <pc:sldMk cId="608759050" sldId="264"/>
            <ac:spMk id="16" creationId="{C5E6CFF1-2F42-4E10-9A97-F116F46F53FE}"/>
          </ac:spMkLst>
        </pc:spChg>
        <pc:picChg chg="add mod ord">
          <ac:chgData name="Tia Lewis (2306465)" userId="S::2306465@student.uwtsd.ac.uk::98c5ef38-d4dd-44af-a128-b210cfbe87cb" providerId="AD" clId="Web-{3DFD8AE3-6D9C-DF19-0855-9B33C188DF54}" dt="2025-03-05T16:02:17.982" v="510"/>
          <ac:picMkLst>
            <pc:docMk/>
            <pc:sldMk cId="608759050" sldId="264"/>
            <ac:picMk id="4" creationId="{86C7F72B-74CD-90FD-45DF-9084893F3A56}"/>
          </ac:picMkLst>
        </pc:picChg>
        <pc:cxnChg chg="add">
          <ac:chgData name="Tia Lewis (2306465)" userId="S::2306465@student.uwtsd.ac.uk::98c5ef38-d4dd-44af-a128-b210cfbe87cb" providerId="AD" clId="Web-{3DFD8AE3-6D9C-DF19-0855-9B33C188DF54}" dt="2025-03-05T16:02:17.982" v="510"/>
          <ac:cxnSpMkLst>
            <pc:docMk/>
            <pc:sldMk cId="608759050" sldId="264"/>
            <ac:cxnSpMk id="18" creationId="{96A8629B-8289-498B-939B-1CA0C106182C}"/>
          </ac:cxnSpMkLst>
        </pc:cxnChg>
      </pc:sldChg>
      <pc:sldChg chg="addSp delSp modSp mod setBg modNotes">
        <pc:chgData name="Tia Lewis (2306465)" userId="S::2306465@student.uwtsd.ac.uk::98c5ef38-d4dd-44af-a128-b210cfbe87cb" providerId="AD" clId="Web-{3DFD8AE3-6D9C-DF19-0855-9B33C188DF54}" dt="2025-03-05T15:28:52.289" v="130" actId="1076"/>
        <pc:sldMkLst>
          <pc:docMk/>
          <pc:sldMk cId="2740032799" sldId="269"/>
        </pc:sldMkLst>
        <pc:spChg chg="mod">
          <ac:chgData name="Tia Lewis (2306465)" userId="S::2306465@student.uwtsd.ac.uk::98c5ef38-d4dd-44af-a128-b210cfbe87cb" providerId="AD" clId="Web-{3DFD8AE3-6D9C-DF19-0855-9B33C188DF54}" dt="2025-03-05T15:28:29.007" v="127" actId="1076"/>
          <ac:spMkLst>
            <pc:docMk/>
            <pc:sldMk cId="2740032799" sldId="269"/>
            <ac:spMk id="2" creationId="{6ABEFF6E-6FE0-552D-A0CD-9E1BE069A3AC}"/>
          </ac:spMkLst>
        </pc:spChg>
        <pc:spChg chg="mod">
          <ac:chgData name="Tia Lewis (2306465)" userId="S::2306465@student.uwtsd.ac.uk::98c5ef38-d4dd-44af-a128-b210cfbe87cb" providerId="AD" clId="Web-{3DFD8AE3-6D9C-DF19-0855-9B33C188DF54}" dt="2025-03-05T15:28:34.945" v="128" actId="1076"/>
          <ac:spMkLst>
            <pc:docMk/>
            <pc:sldMk cId="2740032799" sldId="269"/>
            <ac:spMk id="3" creationId="{2C44EA17-8F27-5223-C1F1-63593DB650EB}"/>
          </ac:spMkLst>
        </pc:spChg>
        <pc:spChg chg="del">
          <ac:chgData name="Tia Lewis (2306465)" userId="S::2306465@student.uwtsd.ac.uk::98c5ef38-d4dd-44af-a128-b210cfbe87cb" providerId="AD" clId="Web-{3DFD8AE3-6D9C-DF19-0855-9B33C188DF54}" dt="2025-03-05T15:25:21.893" v="29"/>
          <ac:spMkLst>
            <pc:docMk/>
            <pc:sldMk cId="2740032799" sldId="269"/>
            <ac:spMk id="4" creationId="{504F8DF1-C34D-C20B-1B6C-39494DCBA276}"/>
          </ac:spMkLst>
        </pc:spChg>
        <pc:spChg chg="add mod">
          <ac:chgData name="Tia Lewis (2306465)" userId="S::2306465@student.uwtsd.ac.uk::98c5ef38-d4dd-44af-a128-b210cfbe87cb" providerId="AD" clId="Web-{3DFD8AE3-6D9C-DF19-0855-9B33C188DF54}" dt="2025-03-05T15:28:52.289" v="130" actId="1076"/>
          <ac:spMkLst>
            <pc:docMk/>
            <pc:sldMk cId="2740032799" sldId="269"/>
            <ac:spMk id="5" creationId="{2E5C89FA-9186-8702-3DB4-B088697241C3}"/>
          </ac:spMkLst>
        </pc:spChg>
        <pc:spChg chg="add">
          <ac:chgData name="Tia Lewis (2306465)" userId="S::2306465@student.uwtsd.ac.uk::98c5ef38-d4dd-44af-a128-b210cfbe87cb" providerId="AD" clId="Web-{3DFD8AE3-6D9C-DF19-0855-9B33C188DF54}" dt="2025-03-05T15:25:21.893" v="29"/>
          <ac:spMkLst>
            <pc:docMk/>
            <pc:sldMk cId="2740032799" sldId="269"/>
            <ac:spMk id="11" creationId="{96CF2A2B-0745-440C-9224-C5C6A0A4286F}"/>
          </ac:spMkLst>
        </pc:spChg>
        <pc:spChg chg="add">
          <ac:chgData name="Tia Lewis (2306465)" userId="S::2306465@student.uwtsd.ac.uk::98c5ef38-d4dd-44af-a128-b210cfbe87cb" providerId="AD" clId="Web-{3DFD8AE3-6D9C-DF19-0855-9B33C188DF54}" dt="2025-03-05T15:25:21.893" v="29"/>
          <ac:spMkLst>
            <pc:docMk/>
            <pc:sldMk cId="2740032799" sldId="269"/>
            <ac:spMk id="13" creationId="{75BE6D6B-84C9-4D2B-97EB-773B7369EF82}"/>
          </ac:spMkLst>
        </pc:spChg>
        <pc:picChg chg="mod ord">
          <ac:chgData name="Tia Lewis (2306465)" userId="S::2306465@student.uwtsd.ac.uk::98c5ef38-d4dd-44af-a128-b210cfbe87cb" providerId="AD" clId="Web-{3DFD8AE3-6D9C-DF19-0855-9B33C188DF54}" dt="2025-03-05T15:25:21.893" v="29"/>
          <ac:picMkLst>
            <pc:docMk/>
            <pc:sldMk cId="2740032799" sldId="269"/>
            <ac:picMk id="6" creationId="{37C18DF1-A7B0-F880-3E1B-C3AC55D56449}"/>
          </ac:picMkLst>
        </pc:picChg>
      </pc:sldChg>
      <pc:sldChg chg="addSp delSp modSp mod setBg setClrOvrMap modNotes">
        <pc:chgData name="Tia Lewis (2306465)" userId="S::2306465@student.uwtsd.ac.uk::98c5ef38-d4dd-44af-a128-b210cfbe87cb" providerId="AD" clId="Web-{3DFD8AE3-6D9C-DF19-0855-9B33C188DF54}" dt="2025-03-05T16:41:07.933" v="624"/>
        <pc:sldMkLst>
          <pc:docMk/>
          <pc:sldMk cId="2088711254" sldId="270"/>
        </pc:sldMkLst>
        <pc:spChg chg="del mod">
          <ac:chgData name="Tia Lewis (2306465)" userId="S::2306465@student.uwtsd.ac.uk::98c5ef38-d4dd-44af-a128-b210cfbe87cb" providerId="AD" clId="Web-{3DFD8AE3-6D9C-DF19-0855-9B33C188DF54}" dt="2025-03-05T15:36:54.989" v="135"/>
          <ac:spMkLst>
            <pc:docMk/>
            <pc:sldMk cId="2088711254" sldId="270"/>
            <ac:spMk id="2" creationId="{D845F5AC-115F-0D6A-C54A-4AC48153548E}"/>
          </ac:spMkLst>
        </pc:spChg>
        <pc:spChg chg="del mod">
          <ac:chgData name="Tia Lewis (2306465)" userId="S::2306465@student.uwtsd.ac.uk::98c5ef38-d4dd-44af-a128-b210cfbe87cb" providerId="AD" clId="Web-{3DFD8AE3-6D9C-DF19-0855-9B33C188DF54}" dt="2025-03-05T16:39:21.868" v="618"/>
          <ac:spMkLst>
            <pc:docMk/>
            <pc:sldMk cId="2088711254" sldId="270"/>
            <ac:spMk id="3" creationId="{F3BF9599-082C-FAE9-18F7-09CFDDF0D9DE}"/>
          </ac:spMkLst>
        </pc:spChg>
        <pc:spChg chg="del">
          <ac:chgData name="Tia Lewis (2306465)" userId="S::2306465@student.uwtsd.ac.uk::98c5ef38-d4dd-44af-a128-b210cfbe87cb" providerId="AD" clId="Web-{3DFD8AE3-6D9C-DF19-0855-9B33C188DF54}" dt="2025-03-05T16:25:59.035" v="523"/>
          <ac:spMkLst>
            <pc:docMk/>
            <pc:sldMk cId="2088711254" sldId="270"/>
            <ac:spMk id="4" creationId="{BE32662E-85BB-11C7-3B99-BF61EC32F371}"/>
          </ac:spMkLst>
        </pc:spChg>
        <pc:spChg chg="mod ord">
          <ac:chgData name="Tia Lewis (2306465)" userId="S::2306465@student.uwtsd.ac.uk::98c5ef38-d4dd-44af-a128-b210cfbe87cb" providerId="AD" clId="Web-{3DFD8AE3-6D9C-DF19-0855-9B33C188DF54}" dt="2025-03-05T16:41:07.933" v="624"/>
          <ac:spMkLst>
            <pc:docMk/>
            <pc:sldMk cId="2088711254" sldId="270"/>
            <ac:spMk id="6" creationId="{122B92CE-FC96-43A6-68F1-B03F5FA9A6BA}"/>
          </ac:spMkLst>
        </pc:spChg>
        <pc:spChg chg="add mod ord">
          <ac:chgData name="Tia Lewis (2306465)" userId="S::2306465@student.uwtsd.ac.uk::98c5ef38-d4dd-44af-a128-b210cfbe87cb" providerId="AD" clId="Web-{3DFD8AE3-6D9C-DF19-0855-9B33C188DF54}" dt="2025-03-05T16:41:07.933" v="624"/>
          <ac:spMkLst>
            <pc:docMk/>
            <pc:sldMk cId="2088711254" sldId="270"/>
            <ac:spMk id="7" creationId="{41E2B096-2ACD-BF92-6E53-A7FE16F686C3}"/>
          </ac:spMkLst>
        </pc:spChg>
        <pc:spChg chg="add del mod">
          <ac:chgData name="Tia Lewis (2306465)" userId="S::2306465@student.uwtsd.ac.uk::98c5ef38-d4dd-44af-a128-b210cfbe87cb" providerId="AD" clId="Web-{3DFD8AE3-6D9C-DF19-0855-9B33C188DF54}" dt="2025-03-05T16:39:29.009" v="619"/>
          <ac:spMkLst>
            <pc:docMk/>
            <pc:sldMk cId="2088711254" sldId="270"/>
            <ac:spMk id="9" creationId="{6B86726C-72C1-D76F-55F4-DCABDC54AEF6}"/>
          </ac:spMkLst>
        </pc:spChg>
        <pc:spChg chg="add del">
          <ac:chgData name="Tia Lewis (2306465)" userId="S::2306465@student.uwtsd.ac.uk::98c5ef38-d4dd-44af-a128-b210cfbe87cb" providerId="AD" clId="Web-{3DFD8AE3-6D9C-DF19-0855-9B33C188DF54}" dt="2025-03-05T16:41:07.918" v="623"/>
          <ac:spMkLst>
            <pc:docMk/>
            <pc:sldMk cId="2088711254" sldId="270"/>
            <ac:spMk id="15" creationId="{9AA72BD9-2C5A-4EDC-931F-5AA08EACA0F3}"/>
          </ac:spMkLst>
        </pc:spChg>
        <pc:spChg chg="add del">
          <ac:chgData name="Tia Lewis (2306465)" userId="S::2306465@student.uwtsd.ac.uk::98c5ef38-d4dd-44af-a128-b210cfbe87cb" providerId="AD" clId="Web-{3DFD8AE3-6D9C-DF19-0855-9B33C188DF54}" dt="2025-03-05T16:41:07.918" v="623"/>
          <ac:spMkLst>
            <pc:docMk/>
            <pc:sldMk cId="2088711254" sldId="270"/>
            <ac:spMk id="17" creationId="{DD3981AC-7B61-4947-BCF3-F7AA7FA385B9}"/>
          </ac:spMkLst>
        </pc:spChg>
        <pc:spChg chg="add del">
          <ac:chgData name="Tia Lewis (2306465)" userId="S::2306465@student.uwtsd.ac.uk::98c5ef38-d4dd-44af-a128-b210cfbe87cb" providerId="AD" clId="Web-{3DFD8AE3-6D9C-DF19-0855-9B33C188DF54}" dt="2025-03-05T16:41:07.918" v="623"/>
          <ac:spMkLst>
            <pc:docMk/>
            <pc:sldMk cId="2088711254" sldId="270"/>
            <ac:spMk id="19" creationId="{55D4142C-5077-457F-A6AD-3FECFDB39685}"/>
          </ac:spMkLst>
        </pc:spChg>
        <pc:spChg chg="add del">
          <ac:chgData name="Tia Lewis (2306465)" userId="S::2306465@student.uwtsd.ac.uk::98c5ef38-d4dd-44af-a128-b210cfbe87cb" providerId="AD" clId="Web-{3DFD8AE3-6D9C-DF19-0855-9B33C188DF54}" dt="2025-03-05T16:41:07.918" v="623"/>
          <ac:spMkLst>
            <pc:docMk/>
            <pc:sldMk cId="2088711254" sldId="270"/>
            <ac:spMk id="21" creationId="{7A5F0580-5EE9-419F-96EE-B6529EF6E7D0}"/>
          </ac:spMkLst>
        </pc:spChg>
        <pc:spChg chg="add">
          <ac:chgData name="Tia Lewis (2306465)" userId="S::2306465@student.uwtsd.ac.uk::98c5ef38-d4dd-44af-a128-b210cfbe87cb" providerId="AD" clId="Web-{3DFD8AE3-6D9C-DF19-0855-9B33C188DF54}" dt="2025-03-05T16:41:07.933" v="624"/>
          <ac:spMkLst>
            <pc:docMk/>
            <pc:sldMk cId="2088711254" sldId="270"/>
            <ac:spMk id="23" creationId="{C5E6CFF1-2F42-4E10-9A97-F116F46F53FE}"/>
          </ac:spMkLst>
        </pc:spChg>
        <pc:picChg chg="add mod">
          <ac:chgData name="Tia Lewis (2306465)" userId="S::2306465@student.uwtsd.ac.uk::98c5ef38-d4dd-44af-a128-b210cfbe87cb" providerId="AD" clId="Web-{3DFD8AE3-6D9C-DF19-0855-9B33C188DF54}" dt="2025-03-05T16:41:07.933" v="624"/>
          <ac:picMkLst>
            <pc:docMk/>
            <pc:sldMk cId="2088711254" sldId="270"/>
            <ac:picMk id="10" creationId="{8830FC87-89F4-1B75-6828-85C300360ACA}"/>
          </ac:picMkLst>
        </pc:picChg>
        <pc:cxnChg chg="add">
          <ac:chgData name="Tia Lewis (2306465)" userId="S::2306465@student.uwtsd.ac.uk::98c5ef38-d4dd-44af-a128-b210cfbe87cb" providerId="AD" clId="Web-{3DFD8AE3-6D9C-DF19-0855-9B33C188DF54}" dt="2025-03-05T16:41:07.933" v="624"/>
          <ac:cxnSpMkLst>
            <pc:docMk/>
            <pc:sldMk cId="2088711254" sldId="270"/>
            <ac:cxnSpMk id="24" creationId="{96A8629B-8289-498B-939B-1CA0C106182C}"/>
          </ac:cxnSpMkLst>
        </pc:cxnChg>
      </pc:sldChg>
      <pc:sldChg chg="addSp modSp mod setBg">
        <pc:chgData name="Tia Lewis (2306465)" userId="S::2306465@student.uwtsd.ac.uk::98c5ef38-d4dd-44af-a128-b210cfbe87cb" providerId="AD" clId="Web-{3DFD8AE3-6D9C-DF19-0855-9B33C188DF54}" dt="2025-03-05T16:36:18.770" v="541" actId="20577"/>
        <pc:sldMkLst>
          <pc:docMk/>
          <pc:sldMk cId="797715864" sldId="271"/>
        </pc:sldMkLst>
        <pc:spChg chg="mod">
          <ac:chgData name="Tia Lewis (2306465)" userId="S::2306465@student.uwtsd.ac.uk::98c5ef38-d4dd-44af-a128-b210cfbe87cb" providerId="AD" clId="Web-{3DFD8AE3-6D9C-DF19-0855-9B33C188DF54}" dt="2025-03-05T16:35:52.347" v="534"/>
          <ac:spMkLst>
            <pc:docMk/>
            <pc:sldMk cId="797715864" sldId="271"/>
            <ac:spMk id="2" creationId="{52003A9D-3CC2-1882-037B-4D9371618849}"/>
          </ac:spMkLst>
        </pc:spChg>
        <pc:spChg chg="mod">
          <ac:chgData name="Tia Lewis (2306465)" userId="S::2306465@student.uwtsd.ac.uk::98c5ef38-d4dd-44af-a128-b210cfbe87cb" providerId="AD" clId="Web-{3DFD8AE3-6D9C-DF19-0855-9B33C188DF54}" dt="2025-03-05T16:36:18.770" v="541" actId="20577"/>
          <ac:spMkLst>
            <pc:docMk/>
            <pc:sldMk cId="797715864" sldId="271"/>
            <ac:spMk id="3" creationId="{FE3CEC50-B9B9-88F2-A983-FF5725250049}"/>
          </ac:spMkLst>
        </pc:spChg>
        <pc:spChg chg="add">
          <ac:chgData name="Tia Lewis (2306465)" userId="S::2306465@student.uwtsd.ac.uk::98c5ef38-d4dd-44af-a128-b210cfbe87cb" providerId="AD" clId="Web-{3DFD8AE3-6D9C-DF19-0855-9B33C188DF54}" dt="2025-03-05T16:35:52.347" v="534"/>
          <ac:spMkLst>
            <pc:docMk/>
            <pc:sldMk cId="797715864" sldId="271"/>
            <ac:spMk id="9" creationId="{362810D9-2C5A-477D-949C-C191895477F3}"/>
          </ac:spMkLst>
        </pc:spChg>
        <pc:spChg chg="add">
          <ac:chgData name="Tia Lewis (2306465)" userId="S::2306465@student.uwtsd.ac.uk::98c5ef38-d4dd-44af-a128-b210cfbe87cb" providerId="AD" clId="Web-{3DFD8AE3-6D9C-DF19-0855-9B33C188DF54}" dt="2025-03-05T16:35:52.347" v="534"/>
          <ac:spMkLst>
            <pc:docMk/>
            <pc:sldMk cId="797715864" sldId="271"/>
            <ac:spMk id="11" creationId="{081E4A58-353D-44AE-B2FC-2A74E2E400F7}"/>
          </ac:spMkLst>
        </pc:spChg>
        <pc:picChg chg="add mod ord">
          <ac:chgData name="Tia Lewis (2306465)" userId="S::2306465@student.uwtsd.ac.uk::98c5ef38-d4dd-44af-a128-b210cfbe87cb" providerId="AD" clId="Web-{3DFD8AE3-6D9C-DF19-0855-9B33C188DF54}" dt="2025-03-05T16:35:52.347" v="534"/>
          <ac:picMkLst>
            <pc:docMk/>
            <pc:sldMk cId="797715864" sldId="271"/>
            <ac:picMk id="4" creationId="{75B7CD94-550F-65C9-22AD-32E62C8A3547}"/>
          </ac:picMkLst>
        </pc:picChg>
      </pc:sldChg>
      <pc:sldChg chg="modSp">
        <pc:chgData name="Tia Lewis (2306465)" userId="S::2306465@student.uwtsd.ac.uk::98c5ef38-d4dd-44af-a128-b210cfbe87cb" providerId="AD" clId="Web-{3DFD8AE3-6D9C-DF19-0855-9B33C188DF54}" dt="2025-03-05T16:43:45.750" v="647" actId="20577"/>
        <pc:sldMkLst>
          <pc:docMk/>
          <pc:sldMk cId="2108206672" sldId="274"/>
        </pc:sldMkLst>
        <pc:spChg chg="mod">
          <ac:chgData name="Tia Lewis (2306465)" userId="S::2306465@student.uwtsd.ac.uk::98c5ef38-d4dd-44af-a128-b210cfbe87cb" providerId="AD" clId="Web-{3DFD8AE3-6D9C-DF19-0855-9B33C188DF54}" dt="2025-03-05T16:43:45.750" v="647" actId="20577"/>
          <ac:spMkLst>
            <pc:docMk/>
            <pc:sldMk cId="2108206672" sldId="274"/>
            <ac:spMk id="3" creationId="{16250564-BEF4-93F7-1626-B151EE487269}"/>
          </ac:spMkLst>
        </pc:spChg>
      </pc:sldChg>
      <pc:sldChg chg="modSp">
        <pc:chgData name="Tia Lewis (2306465)" userId="S::2306465@student.uwtsd.ac.uk::98c5ef38-d4dd-44af-a128-b210cfbe87cb" providerId="AD" clId="Web-{3DFD8AE3-6D9C-DF19-0855-9B33C188DF54}" dt="2025-03-05T15:58:36.492" v="496" actId="20577"/>
        <pc:sldMkLst>
          <pc:docMk/>
          <pc:sldMk cId="106989523" sldId="275"/>
        </pc:sldMkLst>
        <pc:spChg chg="mod">
          <ac:chgData name="Tia Lewis (2306465)" userId="S::2306465@student.uwtsd.ac.uk::98c5ef38-d4dd-44af-a128-b210cfbe87cb" providerId="AD" clId="Web-{3DFD8AE3-6D9C-DF19-0855-9B33C188DF54}" dt="2025-03-05T15:58:36.492" v="496" actId="20577"/>
          <ac:spMkLst>
            <pc:docMk/>
            <pc:sldMk cId="106989523" sldId="275"/>
            <ac:spMk id="3" creationId="{FF5B3580-44CD-0299-4BB1-73F45D399274}"/>
          </ac:spMkLst>
        </pc:spChg>
      </pc:sldChg>
    </pc:docChg>
  </pc:docChgLst>
  <pc:docChgLst>
    <pc:chgData name="Tia Lewis (2306465)" userId="S::2306465@student.uwtsd.ac.uk::98c5ef38-d4dd-44af-a128-b210cfbe87cb" providerId="AD" clId="Web-{1A7AE8B7-7C80-86CC-F4E5-CE9BC7460E7C}"/>
    <pc:docChg chg="addSld delSld modSld sldOrd">
      <pc:chgData name="Tia Lewis (2306465)" userId="S::2306465@student.uwtsd.ac.uk::98c5ef38-d4dd-44af-a128-b210cfbe87cb" providerId="AD" clId="Web-{1A7AE8B7-7C80-86CC-F4E5-CE9BC7460E7C}" dt="2025-03-05T15:23:35.037" v="629" actId="20577"/>
      <pc:docMkLst>
        <pc:docMk/>
      </pc:docMkLst>
      <pc:sldChg chg="addSp modSp mod setBg setClrOvrMap">
        <pc:chgData name="Tia Lewis (2306465)" userId="S::2306465@student.uwtsd.ac.uk::98c5ef38-d4dd-44af-a128-b210cfbe87cb" providerId="AD" clId="Web-{1A7AE8B7-7C80-86CC-F4E5-CE9BC7460E7C}" dt="2025-03-05T15:18:15.842" v="612"/>
        <pc:sldMkLst>
          <pc:docMk/>
          <pc:sldMk cId="109857222" sldId="256"/>
        </pc:sldMkLst>
        <pc:spChg chg="mod">
          <ac:chgData name="Tia Lewis (2306465)" userId="S::2306465@student.uwtsd.ac.uk::98c5ef38-d4dd-44af-a128-b210cfbe87cb" providerId="AD" clId="Web-{1A7AE8B7-7C80-86CC-F4E5-CE9BC7460E7C}" dt="2025-03-05T15:18:15.842" v="612"/>
          <ac:spMkLst>
            <pc:docMk/>
            <pc:sldMk cId="109857222" sldId="256"/>
            <ac:spMk id="2" creationId="{00000000-0000-0000-0000-000000000000}"/>
          </ac:spMkLst>
        </pc:spChg>
        <pc:spChg chg="mod">
          <ac:chgData name="Tia Lewis (2306465)" userId="S::2306465@student.uwtsd.ac.uk::98c5ef38-d4dd-44af-a128-b210cfbe87cb" providerId="AD" clId="Web-{1A7AE8B7-7C80-86CC-F4E5-CE9BC7460E7C}" dt="2025-03-05T15:18:15.842" v="612"/>
          <ac:spMkLst>
            <pc:docMk/>
            <pc:sldMk cId="109857222" sldId="256"/>
            <ac:spMk id="3" creationId="{00000000-0000-0000-0000-000000000000}"/>
          </ac:spMkLst>
        </pc:spChg>
        <pc:spChg chg="add">
          <ac:chgData name="Tia Lewis (2306465)" userId="S::2306465@student.uwtsd.ac.uk::98c5ef38-d4dd-44af-a128-b210cfbe87cb" providerId="AD" clId="Web-{1A7AE8B7-7C80-86CC-F4E5-CE9BC7460E7C}" dt="2025-03-05T15:18:15.842" v="612"/>
          <ac:spMkLst>
            <pc:docMk/>
            <pc:sldMk cId="109857222" sldId="256"/>
            <ac:spMk id="9" creationId="{71B2258F-86CA-4D4D-8270-BC05FCDEBFB3}"/>
          </ac:spMkLst>
        </pc:spChg>
        <pc:picChg chg="add mod ord">
          <ac:chgData name="Tia Lewis (2306465)" userId="S::2306465@student.uwtsd.ac.uk::98c5ef38-d4dd-44af-a128-b210cfbe87cb" providerId="AD" clId="Web-{1A7AE8B7-7C80-86CC-F4E5-CE9BC7460E7C}" dt="2025-03-05T15:18:15.842" v="612"/>
          <ac:picMkLst>
            <pc:docMk/>
            <pc:sldMk cId="109857222" sldId="256"/>
            <ac:picMk id="4" creationId="{C5481EDA-5A3A-57AF-E9FA-4DC00B84602C}"/>
          </ac:picMkLst>
        </pc:picChg>
      </pc:sldChg>
      <pc:sldChg chg="del">
        <pc:chgData name="Tia Lewis (2306465)" userId="S::2306465@student.uwtsd.ac.uk::98c5ef38-d4dd-44af-a128-b210cfbe87cb" providerId="AD" clId="Web-{1A7AE8B7-7C80-86CC-F4E5-CE9BC7460E7C}" dt="2025-03-05T13:53:30.718" v="113"/>
        <pc:sldMkLst>
          <pc:docMk/>
          <pc:sldMk cId="3775346975" sldId="259"/>
        </pc:sldMkLst>
      </pc:sldChg>
      <pc:sldChg chg="modSp">
        <pc:chgData name="Tia Lewis (2306465)" userId="S::2306465@student.uwtsd.ac.uk::98c5ef38-d4dd-44af-a128-b210cfbe87cb" providerId="AD" clId="Web-{1A7AE8B7-7C80-86CC-F4E5-CE9BC7460E7C}" dt="2025-03-05T14:20:06.471" v="225" actId="20577"/>
        <pc:sldMkLst>
          <pc:docMk/>
          <pc:sldMk cId="3509472538" sldId="262"/>
        </pc:sldMkLst>
        <pc:spChg chg="mod">
          <ac:chgData name="Tia Lewis (2306465)" userId="S::2306465@student.uwtsd.ac.uk::98c5ef38-d4dd-44af-a128-b210cfbe87cb" providerId="AD" clId="Web-{1A7AE8B7-7C80-86CC-F4E5-CE9BC7460E7C}" dt="2025-03-05T14:20:06.471" v="225" actId="20577"/>
          <ac:spMkLst>
            <pc:docMk/>
            <pc:sldMk cId="3509472538" sldId="262"/>
            <ac:spMk id="3" creationId="{343D1101-E030-1F75-96A7-2E5F43C75C09}"/>
          </ac:spMkLst>
        </pc:spChg>
      </pc:sldChg>
      <pc:sldChg chg="modSp">
        <pc:chgData name="Tia Lewis (2306465)" userId="S::2306465@student.uwtsd.ac.uk::98c5ef38-d4dd-44af-a128-b210cfbe87cb" providerId="AD" clId="Web-{1A7AE8B7-7C80-86CC-F4E5-CE9BC7460E7C}" dt="2025-03-05T14:33:02.932" v="403" actId="20577"/>
        <pc:sldMkLst>
          <pc:docMk/>
          <pc:sldMk cId="608759050" sldId="264"/>
        </pc:sldMkLst>
        <pc:spChg chg="mod">
          <ac:chgData name="Tia Lewis (2306465)" userId="S::2306465@student.uwtsd.ac.uk::98c5ef38-d4dd-44af-a128-b210cfbe87cb" providerId="AD" clId="Web-{1A7AE8B7-7C80-86CC-F4E5-CE9BC7460E7C}" dt="2025-03-05T14:33:02.932" v="403" actId="20577"/>
          <ac:spMkLst>
            <pc:docMk/>
            <pc:sldMk cId="608759050" sldId="264"/>
            <ac:spMk id="3" creationId="{AFB8C6B9-4B24-0A31-0DFB-377DC2ACD198}"/>
          </ac:spMkLst>
        </pc:spChg>
      </pc:sldChg>
      <pc:sldChg chg="modSp del ord">
        <pc:chgData name="Tia Lewis (2306465)" userId="S::2306465@student.uwtsd.ac.uk::98c5ef38-d4dd-44af-a128-b210cfbe87cb" providerId="AD" clId="Web-{1A7AE8B7-7C80-86CC-F4E5-CE9BC7460E7C}" dt="2025-03-05T14:31:50.474" v="385"/>
        <pc:sldMkLst>
          <pc:docMk/>
          <pc:sldMk cId="3019881895" sldId="266"/>
        </pc:sldMkLst>
        <pc:spChg chg="mod">
          <ac:chgData name="Tia Lewis (2306465)" userId="S::2306465@student.uwtsd.ac.uk::98c5ef38-d4dd-44af-a128-b210cfbe87cb" providerId="AD" clId="Web-{1A7AE8B7-7C80-86CC-F4E5-CE9BC7460E7C}" dt="2025-03-05T13:54:04.908" v="117" actId="20577"/>
          <ac:spMkLst>
            <pc:docMk/>
            <pc:sldMk cId="3019881895" sldId="266"/>
            <ac:spMk id="3" creationId="{79D1689A-F6FB-6F2B-DC12-8C64E92FA2D3}"/>
          </ac:spMkLst>
        </pc:spChg>
      </pc:sldChg>
      <pc:sldChg chg="addSp delSp modSp mod setBg">
        <pc:chgData name="Tia Lewis (2306465)" userId="S::2306465@student.uwtsd.ac.uk::98c5ef38-d4dd-44af-a128-b210cfbe87cb" providerId="AD" clId="Web-{1A7AE8B7-7C80-86CC-F4E5-CE9BC7460E7C}" dt="2025-03-05T15:20:58.354" v="619"/>
        <pc:sldMkLst>
          <pc:docMk/>
          <pc:sldMk cId="3431034928" sldId="267"/>
        </pc:sldMkLst>
        <pc:spChg chg="mod">
          <ac:chgData name="Tia Lewis (2306465)" userId="S::2306465@student.uwtsd.ac.uk::98c5ef38-d4dd-44af-a128-b210cfbe87cb" providerId="AD" clId="Web-{1A7AE8B7-7C80-86CC-F4E5-CE9BC7460E7C}" dt="2025-03-05T15:20:58.354" v="619"/>
          <ac:spMkLst>
            <pc:docMk/>
            <pc:sldMk cId="3431034928" sldId="267"/>
            <ac:spMk id="2" creationId="{732E92EE-6DBF-7DE9-7055-D13340483DF4}"/>
          </ac:spMkLst>
        </pc:spChg>
        <pc:spChg chg="mod">
          <ac:chgData name="Tia Lewis (2306465)" userId="S::2306465@student.uwtsd.ac.uk::98c5ef38-d4dd-44af-a128-b210cfbe87cb" providerId="AD" clId="Web-{1A7AE8B7-7C80-86CC-F4E5-CE9BC7460E7C}" dt="2025-03-05T15:20:58.354" v="619"/>
          <ac:spMkLst>
            <pc:docMk/>
            <pc:sldMk cId="3431034928" sldId="267"/>
            <ac:spMk id="3" creationId="{FB02C3BE-9DD9-7ABD-05BD-2C9F439664BA}"/>
          </ac:spMkLst>
        </pc:spChg>
        <pc:spChg chg="add del">
          <ac:chgData name="Tia Lewis (2306465)" userId="S::2306465@student.uwtsd.ac.uk::98c5ef38-d4dd-44af-a128-b210cfbe87cb" providerId="AD" clId="Web-{1A7AE8B7-7C80-86CC-F4E5-CE9BC7460E7C}" dt="2025-03-05T15:20:58.338" v="618"/>
          <ac:spMkLst>
            <pc:docMk/>
            <pc:sldMk cId="3431034928" sldId="267"/>
            <ac:spMk id="9" creationId="{04812C46-200A-4DEB-A05E-3ED6C68C2387}"/>
          </ac:spMkLst>
        </pc:spChg>
        <pc:spChg chg="add del">
          <ac:chgData name="Tia Lewis (2306465)" userId="S::2306465@student.uwtsd.ac.uk::98c5ef38-d4dd-44af-a128-b210cfbe87cb" providerId="AD" clId="Web-{1A7AE8B7-7C80-86CC-F4E5-CE9BC7460E7C}" dt="2025-03-05T15:20:58.338" v="618"/>
          <ac:spMkLst>
            <pc:docMk/>
            <pc:sldMk cId="3431034928" sldId="267"/>
            <ac:spMk id="11" creationId="{D1EA859B-E555-4109-94F3-6700E046E008}"/>
          </ac:spMkLst>
        </pc:spChg>
        <pc:spChg chg="add">
          <ac:chgData name="Tia Lewis (2306465)" userId="S::2306465@student.uwtsd.ac.uk::98c5ef38-d4dd-44af-a128-b210cfbe87cb" providerId="AD" clId="Web-{1A7AE8B7-7C80-86CC-F4E5-CE9BC7460E7C}" dt="2025-03-05T15:20:58.354" v="619"/>
          <ac:spMkLst>
            <pc:docMk/>
            <pc:sldMk cId="3431034928" sldId="267"/>
            <ac:spMk id="13" creationId="{08C9B587-E65E-4B52-B37C-ABEBB6E87928}"/>
          </ac:spMkLst>
        </pc:spChg>
        <pc:spChg chg="add">
          <ac:chgData name="Tia Lewis (2306465)" userId="S::2306465@student.uwtsd.ac.uk::98c5ef38-d4dd-44af-a128-b210cfbe87cb" providerId="AD" clId="Web-{1A7AE8B7-7C80-86CC-F4E5-CE9BC7460E7C}" dt="2025-03-05T15:20:58.354" v="619"/>
          <ac:spMkLst>
            <pc:docMk/>
            <pc:sldMk cId="3431034928" sldId="267"/>
            <ac:spMk id="14" creationId="{7C432AFE-B3D2-4BFF-BF8F-96C27AFF1AC7}"/>
          </ac:spMkLst>
        </pc:spChg>
        <pc:spChg chg="add">
          <ac:chgData name="Tia Lewis (2306465)" userId="S::2306465@student.uwtsd.ac.uk::98c5ef38-d4dd-44af-a128-b210cfbe87cb" providerId="AD" clId="Web-{1A7AE8B7-7C80-86CC-F4E5-CE9BC7460E7C}" dt="2025-03-05T15:20:58.354" v="619"/>
          <ac:spMkLst>
            <pc:docMk/>
            <pc:sldMk cId="3431034928" sldId="267"/>
            <ac:spMk id="15" creationId="{AF2F604E-43BE-4DC3-B983-E071523364F8}"/>
          </ac:spMkLst>
        </pc:spChg>
        <pc:picChg chg="add mod ord">
          <ac:chgData name="Tia Lewis (2306465)" userId="S::2306465@student.uwtsd.ac.uk::98c5ef38-d4dd-44af-a128-b210cfbe87cb" providerId="AD" clId="Web-{1A7AE8B7-7C80-86CC-F4E5-CE9BC7460E7C}" dt="2025-03-05T15:20:58.354" v="619"/>
          <ac:picMkLst>
            <pc:docMk/>
            <pc:sldMk cId="3431034928" sldId="267"/>
            <ac:picMk id="4" creationId="{E3F881A7-82ED-E987-4E1F-40F86089BBF4}"/>
          </ac:picMkLst>
        </pc:picChg>
      </pc:sldChg>
      <pc:sldChg chg="del">
        <pc:chgData name="Tia Lewis (2306465)" userId="S::2306465@student.uwtsd.ac.uk::98c5ef38-d4dd-44af-a128-b210cfbe87cb" providerId="AD" clId="Web-{1A7AE8B7-7C80-86CC-F4E5-CE9BC7460E7C}" dt="2025-03-05T13:51:20.615" v="93"/>
        <pc:sldMkLst>
          <pc:docMk/>
          <pc:sldMk cId="2697623779" sldId="268"/>
        </pc:sldMkLst>
      </pc:sldChg>
      <pc:sldChg chg="addSp delSp modSp modNotes">
        <pc:chgData name="Tia Lewis (2306465)" userId="S::2306465@student.uwtsd.ac.uk::98c5ef38-d4dd-44af-a128-b210cfbe87cb" providerId="AD" clId="Web-{1A7AE8B7-7C80-86CC-F4E5-CE9BC7460E7C}" dt="2025-03-05T15:23:35.037" v="629" actId="20577"/>
        <pc:sldMkLst>
          <pc:docMk/>
          <pc:sldMk cId="2740032799" sldId="269"/>
        </pc:sldMkLst>
        <pc:spChg chg="mod">
          <ac:chgData name="Tia Lewis (2306465)" userId="S::2306465@student.uwtsd.ac.uk::98c5ef38-d4dd-44af-a128-b210cfbe87cb" providerId="AD" clId="Web-{1A7AE8B7-7C80-86CC-F4E5-CE9BC7460E7C}" dt="2025-03-05T13:43:08.846" v="67" actId="20577"/>
          <ac:spMkLst>
            <pc:docMk/>
            <pc:sldMk cId="2740032799" sldId="269"/>
            <ac:spMk id="2" creationId="{6ABEFF6E-6FE0-552D-A0CD-9E1BE069A3AC}"/>
          </ac:spMkLst>
        </pc:spChg>
        <pc:spChg chg="mod">
          <ac:chgData name="Tia Lewis (2306465)" userId="S::2306465@student.uwtsd.ac.uk::98c5ef38-d4dd-44af-a128-b210cfbe87cb" providerId="AD" clId="Web-{1A7AE8B7-7C80-86CC-F4E5-CE9BC7460E7C}" dt="2025-03-05T15:22:56.581" v="623" actId="20577"/>
          <ac:spMkLst>
            <pc:docMk/>
            <pc:sldMk cId="2740032799" sldId="269"/>
            <ac:spMk id="3" creationId="{2C44EA17-8F27-5223-C1F1-63593DB650EB}"/>
          </ac:spMkLst>
        </pc:spChg>
        <pc:spChg chg="mod">
          <ac:chgData name="Tia Lewis (2306465)" userId="S::2306465@student.uwtsd.ac.uk::98c5ef38-d4dd-44af-a128-b210cfbe87cb" providerId="AD" clId="Web-{1A7AE8B7-7C80-86CC-F4E5-CE9BC7460E7C}" dt="2025-03-05T15:23:35.037" v="629" actId="20577"/>
          <ac:spMkLst>
            <pc:docMk/>
            <pc:sldMk cId="2740032799" sldId="269"/>
            <ac:spMk id="4" creationId="{504F8DF1-C34D-C20B-1B6C-39494DCBA276}"/>
          </ac:spMkLst>
        </pc:spChg>
        <pc:picChg chg="add del mod">
          <ac:chgData name="Tia Lewis (2306465)" userId="S::2306465@student.uwtsd.ac.uk::98c5ef38-d4dd-44af-a128-b210cfbe87cb" providerId="AD" clId="Web-{1A7AE8B7-7C80-86CC-F4E5-CE9BC7460E7C}" dt="2025-03-05T15:20:09.491" v="615"/>
          <ac:picMkLst>
            <pc:docMk/>
            <pc:sldMk cId="2740032799" sldId="269"/>
            <ac:picMk id="5" creationId="{AABDE3B3-E567-BBD5-9AB8-B22A887E3DC6}"/>
          </ac:picMkLst>
        </pc:picChg>
        <pc:picChg chg="add mod">
          <ac:chgData name="Tia Lewis (2306465)" userId="S::2306465@student.uwtsd.ac.uk::98c5ef38-d4dd-44af-a128-b210cfbe87cb" providerId="AD" clId="Web-{1A7AE8B7-7C80-86CC-F4E5-CE9BC7460E7C}" dt="2025-03-05T15:22:43.596" v="622"/>
          <ac:picMkLst>
            <pc:docMk/>
            <pc:sldMk cId="2740032799" sldId="269"/>
            <ac:picMk id="6" creationId="{37C18DF1-A7B0-F880-3E1B-C3AC55D56449}"/>
          </ac:picMkLst>
        </pc:picChg>
      </pc:sldChg>
      <pc:sldChg chg="modSp">
        <pc:chgData name="Tia Lewis (2306465)" userId="S::2306465@student.uwtsd.ac.uk::98c5ef38-d4dd-44af-a128-b210cfbe87cb" providerId="AD" clId="Web-{1A7AE8B7-7C80-86CC-F4E5-CE9BC7460E7C}" dt="2025-03-05T14:20:47.193" v="227" actId="20577"/>
        <pc:sldMkLst>
          <pc:docMk/>
          <pc:sldMk cId="2088711254" sldId="270"/>
        </pc:sldMkLst>
        <pc:spChg chg="mod">
          <ac:chgData name="Tia Lewis (2306465)" userId="S::2306465@student.uwtsd.ac.uk::98c5ef38-d4dd-44af-a128-b210cfbe87cb" providerId="AD" clId="Web-{1A7AE8B7-7C80-86CC-F4E5-CE9BC7460E7C}" dt="2025-03-05T14:20:47.193" v="227" actId="20577"/>
          <ac:spMkLst>
            <pc:docMk/>
            <pc:sldMk cId="2088711254" sldId="270"/>
            <ac:spMk id="3" creationId="{F3BF9599-082C-FAE9-18F7-09CFDDF0D9DE}"/>
          </ac:spMkLst>
        </pc:spChg>
        <pc:spChg chg="mod">
          <ac:chgData name="Tia Lewis (2306465)" userId="S::2306465@student.uwtsd.ac.uk::98c5ef38-d4dd-44af-a128-b210cfbe87cb" providerId="AD" clId="Web-{1A7AE8B7-7C80-86CC-F4E5-CE9BC7460E7C}" dt="2025-03-05T13:51:15.599" v="92" actId="1076"/>
          <ac:spMkLst>
            <pc:docMk/>
            <pc:sldMk cId="2088711254" sldId="270"/>
            <ac:spMk id="4" creationId="{BE32662E-85BB-11C7-3B99-BF61EC32F371}"/>
          </ac:spMkLst>
        </pc:spChg>
        <pc:spChg chg="mod">
          <ac:chgData name="Tia Lewis (2306465)" userId="S::2306465@student.uwtsd.ac.uk::98c5ef38-d4dd-44af-a128-b210cfbe87cb" providerId="AD" clId="Web-{1A7AE8B7-7C80-86CC-F4E5-CE9BC7460E7C}" dt="2025-03-05T13:52:26.541" v="107" actId="20577"/>
          <ac:spMkLst>
            <pc:docMk/>
            <pc:sldMk cId="2088711254" sldId="270"/>
            <ac:spMk id="6" creationId="{122B92CE-FC96-43A6-68F1-B03F5FA9A6BA}"/>
          </ac:spMkLst>
        </pc:spChg>
      </pc:sldChg>
      <pc:sldChg chg="addSp delSp modSp modNotes">
        <pc:chgData name="Tia Lewis (2306465)" userId="S::2306465@student.uwtsd.ac.uk::98c5ef38-d4dd-44af-a128-b210cfbe87cb" providerId="AD" clId="Web-{1A7AE8B7-7C80-86CC-F4E5-CE9BC7460E7C}" dt="2025-03-05T14:31:42.911" v="384" actId="20577"/>
        <pc:sldMkLst>
          <pc:docMk/>
          <pc:sldMk cId="797715864" sldId="271"/>
        </pc:sldMkLst>
        <pc:spChg chg="mod">
          <ac:chgData name="Tia Lewis (2306465)" userId="S::2306465@student.uwtsd.ac.uk::98c5ef38-d4dd-44af-a128-b210cfbe87cb" providerId="AD" clId="Web-{1A7AE8B7-7C80-86CC-F4E5-CE9BC7460E7C}" dt="2025-03-05T14:31:42.911" v="384" actId="20577"/>
          <ac:spMkLst>
            <pc:docMk/>
            <pc:sldMk cId="797715864" sldId="271"/>
            <ac:spMk id="3" creationId="{FE3CEC50-B9B9-88F2-A983-FF5725250049}"/>
          </ac:spMkLst>
        </pc:spChg>
        <pc:spChg chg="add del mod">
          <ac:chgData name="Tia Lewis (2306465)" userId="S::2306465@student.uwtsd.ac.uk::98c5ef38-d4dd-44af-a128-b210cfbe87cb" providerId="AD" clId="Web-{1A7AE8B7-7C80-86CC-F4E5-CE9BC7460E7C}" dt="2025-03-05T14:28:03.536" v="307"/>
          <ac:spMkLst>
            <pc:docMk/>
            <pc:sldMk cId="797715864" sldId="271"/>
            <ac:spMk id="4" creationId="{57CF49DE-7E61-25BD-86A2-C6A3906DB85D}"/>
          </ac:spMkLst>
        </pc:spChg>
        <pc:spChg chg="add del mod">
          <ac:chgData name="Tia Lewis (2306465)" userId="S::2306465@student.uwtsd.ac.uk::98c5ef38-d4dd-44af-a128-b210cfbe87cb" providerId="AD" clId="Web-{1A7AE8B7-7C80-86CC-F4E5-CE9BC7460E7C}" dt="2025-03-05T14:28:18.646" v="314"/>
          <ac:spMkLst>
            <pc:docMk/>
            <pc:sldMk cId="797715864" sldId="271"/>
            <ac:spMk id="5" creationId="{EC461A99-EFFD-A0D2-7335-BCE8731BEF21}"/>
          </ac:spMkLst>
        </pc:spChg>
      </pc:sldChg>
      <pc:sldChg chg="modSp">
        <pc:chgData name="Tia Lewis (2306465)" userId="S::2306465@student.uwtsd.ac.uk::98c5ef38-d4dd-44af-a128-b210cfbe87cb" providerId="AD" clId="Web-{1A7AE8B7-7C80-86CC-F4E5-CE9BC7460E7C}" dt="2025-03-05T14:00:10.402" v="134" actId="20577"/>
        <pc:sldMkLst>
          <pc:docMk/>
          <pc:sldMk cId="2108206672" sldId="274"/>
        </pc:sldMkLst>
        <pc:spChg chg="mod">
          <ac:chgData name="Tia Lewis (2306465)" userId="S::2306465@student.uwtsd.ac.uk::98c5ef38-d4dd-44af-a128-b210cfbe87cb" providerId="AD" clId="Web-{1A7AE8B7-7C80-86CC-F4E5-CE9BC7460E7C}" dt="2025-03-05T14:00:10.402" v="134" actId="20577"/>
          <ac:spMkLst>
            <pc:docMk/>
            <pc:sldMk cId="2108206672" sldId="274"/>
            <ac:spMk id="3" creationId="{16250564-BEF4-93F7-1626-B151EE487269}"/>
          </ac:spMkLst>
        </pc:spChg>
      </pc:sldChg>
      <pc:sldChg chg="addSp modSp new mod setBg">
        <pc:chgData name="Tia Lewis (2306465)" userId="S::2306465@student.uwtsd.ac.uk::98c5ef38-d4dd-44af-a128-b210cfbe87cb" providerId="AD" clId="Web-{1A7AE8B7-7C80-86CC-F4E5-CE9BC7460E7C}" dt="2025-03-05T15:21:39.138" v="621"/>
        <pc:sldMkLst>
          <pc:docMk/>
          <pc:sldMk cId="106989523" sldId="275"/>
        </pc:sldMkLst>
        <pc:spChg chg="mod">
          <ac:chgData name="Tia Lewis (2306465)" userId="S::2306465@student.uwtsd.ac.uk::98c5ef38-d4dd-44af-a128-b210cfbe87cb" providerId="AD" clId="Web-{1A7AE8B7-7C80-86CC-F4E5-CE9BC7460E7C}" dt="2025-03-05T15:21:39.138" v="621"/>
          <ac:spMkLst>
            <pc:docMk/>
            <pc:sldMk cId="106989523" sldId="275"/>
            <ac:spMk id="2" creationId="{2C955F17-9C82-6898-8D68-82C81062DD99}"/>
          </ac:spMkLst>
        </pc:spChg>
        <pc:spChg chg="mod">
          <ac:chgData name="Tia Lewis (2306465)" userId="S::2306465@student.uwtsd.ac.uk::98c5ef38-d4dd-44af-a128-b210cfbe87cb" providerId="AD" clId="Web-{1A7AE8B7-7C80-86CC-F4E5-CE9BC7460E7C}" dt="2025-03-05T15:21:39.138" v="621"/>
          <ac:spMkLst>
            <pc:docMk/>
            <pc:sldMk cId="106989523" sldId="275"/>
            <ac:spMk id="3" creationId="{FF5B3580-44CD-0299-4BB1-73F45D399274}"/>
          </ac:spMkLst>
        </pc:spChg>
        <pc:spChg chg="add">
          <ac:chgData name="Tia Lewis (2306465)" userId="S::2306465@student.uwtsd.ac.uk::98c5ef38-d4dd-44af-a128-b210cfbe87cb" providerId="AD" clId="Web-{1A7AE8B7-7C80-86CC-F4E5-CE9BC7460E7C}" dt="2025-03-05T15:21:39.138" v="621"/>
          <ac:spMkLst>
            <pc:docMk/>
            <pc:sldMk cId="106989523" sldId="275"/>
            <ac:spMk id="9" creationId="{362810D9-2C5A-477D-949C-C191895477F3}"/>
          </ac:spMkLst>
        </pc:spChg>
        <pc:spChg chg="add">
          <ac:chgData name="Tia Lewis (2306465)" userId="S::2306465@student.uwtsd.ac.uk::98c5ef38-d4dd-44af-a128-b210cfbe87cb" providerId="AD" clId="Web-{1A7AE8B7-7C80-86CC-F4E5-CE9BC7460E7C}" dt="2025-03-05T15:21:39.138" v="621"/>
          <ac:spMkLst>
            <pc:docMk/>
            <pc:sldMk cId="106989523" sldId="275"/>
            <ac:spMk id="11" creationId="{081E4A58-353D-44AE-B2FC-2A74E2E400F7}"/>
          </ac:spMkLst>
        </pc:spChg>
        <pc:picChg chg="add mod ord">
          <ac:chgData name="Tia Lewis (2306465)" userId="S::2306465@student.uwtsd.ac.uk::98c5ef38-d4dd-44af-a128-b210cfbe87cb" providerId="AD" clId="Web-{1A7AE8B7-7C80-86CC-F4E5-CE9BC7460E7C}" dt="2025-03-05T15:21:39.138" v="621"/>
          <ac:picMkLst>
            <pc:docMk/>
            <pc:sldMk cId="106989523" sldId="275"/>
            <ac:picMk id="4" creationId="{180EE1F2-0539-9202-C173-8FB0A3D30208}"/>
          </ac:picMkLst>
        </pc:picChg>
      </pc:sldChg>
    </pc:docChg>
  </pc:docChgLst>
  <pc:docChgLst>
    <pc:chgData name="Tia Lewis (2306465)" userId="S::2306465@student.uwtsd.ac.uk::98c5ef38-d4dd-44af-a128-b210cfbe87cb" providerId="AD" clId="Web-{25DA56E9-891B-734A-BBB4-FB6C9B626E60}"/>
    <pc:docChg chg="addSld delSld modSld">
      <pc:chgData name="Tia Lewis (2306465)" userId="S::2306465@student.uwtsd.ac.uk::98c5ef38-d4dd-44af-a128-b210cfbe87cb" providerId="AD" clId="Web-{25DA56E9-891B-734A-BBB4-FB6C9B626E60}" dt="2025-03-05T20:26:49.433" v="360"/>
      <pc:docMkLst>
        <pc:docMk/>
      </pc:docMkLst>
      <pc:sldChg chg="modSp">
        <pc:chgData name="Tia Lewis (2306465)" userId="S::2306465@student.uwtsd.ac.uk::98c5ef38-d4dd-44af-a128-b210cfbe87cb" providerId="AD" clId="Web-{25DA56E9-891B-734A-BBB4-FB6C9B626E60}" dt="2025-03-05T19:20:14.942" v="146" actId="1076"/>
        <pc:sldMkLst>
          <pc:docMk/>
          <pc:sldMk cId="3509472538" sldId="262"/>
        </pc:sldMkLst>
        <pc:spChg chg="mod">
          <ac:chgData name="Tia Lewis (2306465)" userId="S::2306465@student.uwtsd.ac.uk::98c5ef38-d4dd-44af-a128-b210cfbe87cb" providerId="AD" clId="Web-{25DA56E9-891B-734A-BBB4-FB6C9B626E60}" dt="2025-03-05T19:16:29.164" v="103" actId="1076"/>
          <ac:spMkLst>
            <pc:docMk/>
            <pc:sldMk cId="3509472538" sldId="262"/>
            <ac:spMk id="2" creationId="{0CC549C5-FD31-2E7B-9F97-0D5824763D74}"/>
          </ac:spMkLst>
        </pc:spChg>
        <pc:spChg chg="mod">
          <ac:chgData name="Tia Lewis (2306465)" userId="S::2306465@student.uwtsd.ac.uk::98c5ef38-d4dd-44af-a128-b210cfbe87cb" providerId="AD" clId="Web-{25DA56E9-891B-734A-BBB4-FB6C9B626E60}" dt="2025-03-05T19:20:14.942" v="146" actId="1076"/>
          <ac:spMkLst>
            <pc:docMk/>
            <pc:sldMk cId="3509472538" sldId="262"/>
            <ac:spMk id="3" creationId="{343D1101-E030-1F75-96A7-2E5F43C75C09}"/>
          </ac:spMkLst>
        </pc:spChg>
      </pc:sldChg>
      <pc:sldChg chg="modNotes">
        <pc:chgData name="Tia Lewis (2306465)" userId="S::2306465@student.uwtsd.ac.uk::98c5ef38-d4dd-44af-a128-b210cfbe87cb" providerId="AD" clId="Web-{25DA56E9-891B-734A-BBB4-FB6C9B626E60}" dt="2025-03-05T19:41:43.360" v="202"/>
        <pc:sldMkLst>
          <pc:docMk/>
          <pc:sldMk cId="2740032799" sldId="269"/>
        </pc:sldMkLst>
      </pc:sldChg>
      <pc:sldChg chg="modNotes">
        <pc:chgData name="Tia Lewis (2306465)" userId="S::2306465@student.uwtsd.ac.uk::98c5ef38-d4dd-44af-a128-b210cfbe87cb" providerId="AD" clId="Web-{25DA56E9-891B-734A-BBB4-FB6C9B626E60}" dt="2025-03-05T18:50:29.265" v="53"/>
        <pc:sldMkLst>
          <pc:docMk/>
          <pc:sldMk cId="2088711254" sldId="270"/>
        </pc:sldMkLst>
      </pc:sldChg>
      <pc:sldChg chg="modNotes">
        <pc:chgData name="Tia Lewis (2306465)" userId="S::2306465@student.uwtsd.ac.uk::98c5ef38-d4dd-44af-a128-b210cfbe87cb" providerId="AD" clId="Web-{25DA56E9-891B-734A-BBB4-FB6C9B626E60}" dt="2025-03-05T20:23:07.030" v="358"/>
        <pc:sldMkLst>
          <pc:docMk/>
          <pc:sldMk cId="797715864" sldId="271"/>
        </pc:sldMkLst>
      </pc:sldChg>
      <pc:sldChg chg="modSp">
        <pc:chgData name="Tia Lewis (2306465)" userId="S::2306465@student.uwtsd.ac.uk::98c5ef38-d4dd-44af-a128-b210cfbe87cb" providerId="AD" clId="Web-{25DA56E9-891B-734A-BBB4-FB6C9B626E60}" dt="2025-03-05T20:22:40.856" v="355" actId="20577"/>
        <pc:sldMkLst>
          <pc:docMk/>
          <pc:sldMk cId="2108206672" sldId="274"/>
        </pc:sldMkLst>
        <pc:spChg chg="mod">
          <ac:chgData name="Tia Lewis (2306465)" userId="S::2306465@student.uwtsd.ac.uk::98c5ef38-d4dd-44af-a128-b210cfbe87cb" providerId="AD" clId="Web-{25DA56E9-891B-734A-BBB4-FB6C9B626E60}" dt="2025-03-05T20:22:40.856" v="355" actId="20577"/>
          <ac:spMkLst>
            <pc:docMk/>
            <pc:sldMk cId="2108206672" sldId="274"/>
            <ac:spMk id="3" creationId="{16250564-BEF4-93F7-1626-B151EE487269}"/>
          </ac:spMkLst>
        </pc:spChg>
      </pc:sldChg>
      <pc:sldChg chg="new del">
        <pc:chgData name="Tia Lewis (2306465)" userId="S::2306465@student.uwtsd.ac.uk::98c5ef38-d4dd-44af-a128-b210cfbe87cb" providerId="AD" clId="Web-{25DA56E9-891B-734A-BBB4-FB6C9B626E60}" dt="2025-03-05T20:26:49.433" v="360"/>
        <pc:sldMkLst>
          <pc:docMk/>
          <pc:sldMk cId="1107712643" sldId="276"/>
        </pc:sldMkLst>
      </pc:sldChg>
    </pc:docChg>
  </pc:docChgLst>
  <pc:docChgLst>
    <pc:chgData name="Tia Lewis (2306465)" userId="S::2306465@student.uwtsd.ac.uk::98c5ef38-d4dd-44af-a128-b210cfbe87cb" providerId="AD" clId="Web-{BE0AC851-D371-AA1A-DF73-824F795A1299}"/>
    <pc:docChg chg="modSld">
      <pc:chgData name="Tia Lewis (2306465)" userId="S::2306465@student.uwtsd.ac.uk::98c5ef38-d4dd-44af-a128-b210cfbe87cb" providerId="AD" clId="Web-{BE0AC851-D371-AA1A-DF73-824F795A1299}" dt="2025-02-06T23:36:58.863" v="107" actId="20577"/>
      <pc:docMkLst>
        <pc:docMk/>
      </pc:docMkLst>
      <pc:sldChg chg="modSp">
        <pc:chgData name="Tia Lewis (2306465)" userId="S::2306465@student.uwtsd.ac.uk::98c5ef38-d4dd-44af-a128-b210cfbe87cb" providerId="AD" clId="Web-{BE0AC851-D371-AA1A-DF73-824F795A1299}" dt="2025-02-06T23:36:58.863" v="107" actId="20577"/>
        <pc:sldMkLst>
          <pc:docMk/>
          <pc:sldMk cId="109857222" sldId="256"/>
        </pc:sldMkLst>
        <pc:spChg chg="mod">
          <ac:chgData name="Tia Lewis (2306465)" userId="S::2306465@student.uwtsd.ac.uk::98c5ef38-d4dd-44af-a128-b210cfbe87cb" providerId="AD" clId="Web-{BE0AC851-D371-AA1A-DF73-824F795A1299}" dt="2025-02-06T23:36:58.863" v="107" actId="20577"/>
          <ac:spMkLst>
            <pc:docMk/>
            <pc:sldMk cId="109857222" sldId="256"/>
            <ac:spMk id="2" creationId="{00000000-0000-0000-0000-000000000000}"/>
          </ac:spMkLst>
        </pc:spChg>
        <pc:spChg chg="mod">
          <ac:chgData name="Tia Lewis (2306465)" userId="S::2306465@student.uwtsd.ac.uk::98c5ef38-d4dd-44af-a128-b210cfbe87cb" providerId="AD" clId="Web-{BE0AC851-D371-AA1A-DF73-824F795A1299}" dt="2025-02-06T23:36:27.237" v="96" actId="20577"/>
          <ac:spMkLst>
            <pc:docMk/>
            <pc:sldMk cId="109857222" sldId="256"/>
            <ac:spMk id="3" creationId="{00000000-0000-0000-0000-000000000000}"/>
          </ac:spMkLst>
        </pc:spChg>
      </pc:sldChg>
    </pc:docChg>
  </pc:docChgLst>
  <pc:docChgLst>
    <pc:chgData name="Tia Lewis (2306465)" userId="S::2306465@student.uwtsd.ac.uk::98c5ef38-d4dd-44af-a128-b210cfbe87cb" providerId="AD" clId="Web-{DB1AE9B4-5962-E5E1-B898-AC689ED7E80C}"/>
    <pc:docChg chg="modSld">
      <pc:chgData name="Tia Lewis (2306465)" userId="S::2306465@student.uwtsd.ac.uk::98c5ef38-d4dd-44af-a128-b210cfbe87cb" providerId="AD" clId="Web-{DB1AE9B4-5962-E5E1-B898-AC689ED7E80C}" dt="2025-03-06T07:52:57.148" v="773" actId="20577"/>
      <pc:docMkLst>
        <pc:docMk/>
      </pc:docMkLst>
      <pc:sldChg chg="modSp modNotes">
        <pc:chgData name="Tia Lewis (2306465)" userId="S::2306465@student.uwtsd.ac.uk::98c5ef38-d4dd-44af-a128-b210cfbe87cb" providerId="AD" clId="Web-{DB1AE9B4-5962-E5E1-B898-AC689ED7E80C}" dt="2025-03-06T05:25:30.952" v="361" actId="20577"/>
        <pc:sldMkLst>
          <pc:docMk/>
          <pc:sldMk cId="3509472538" sldId="262"/>
        </pc:sldMkLst>
        <pc:spChg chg="mod">
          <ac:chgData name="Tia Lewis (2306465)" userId="S::2306465@student.uwtsd.ac.uk::98c5ef38-d4dd-44af-a128-b210cfbe87cb" providerId="AD" clId="Web-{DB1AE9B4-5962-E5E1-B898-AC689ED7E80C}" dt="2025-03-06T05:25:30.952" v="361" actId="20577"/>
          <ac:spMkLst>
            <pc:docMk/>
            <pc:sldMk cId="3509472538" sldId="262"/>
            <ac:spMk id="3" creationId="{343D1101-E030-1F75-96A7-2E5F43C75C09}"/>
          </ac:spMkLst>
        </pc:spChg>
      </pc:sldChg>
      <pc:sldChg chg="modSp">
        <pc:chgData name="Tia Lewis (2306465)" userId="S::2306465@student.uwtsd.ac.uk::98c5ef38-d4dd-44af-a128-b210cfbe87cb" providerId="AD" clId="Web-{DB1AE9B4-5962-E5E1-B898-AC689ED7E80C}" dt="2025-03-06T05:26:14.250" v="364" actId="1076"/>
        <pc:sldMkLst>
          <pc:docMk/>
          <pc:sldMk cId="608759050" sldId="264"/>
        </pc:sldMkLst>
        <pc:spChg chg="mod">
          <ac:chgData name="Tia Lewis (2306465)" userId="S::2306465@student.uwtsd.ac.uk::98c5ef38-d4dd-44af-a128-b210cfbe87cb" providerId="AD" clId="Web-{DB1AE9B4-5962-E5E1-B898-AC689ED7E80C}" dt="2025-03-06T05:26:14.250" v="364" actId="1076"/>
          <ac:spMkLst>
            <pc:docMk/>
            <pc:sldMk cId="608759050" sldId="264"/>
            <ac:spMk id="3" creationId="{AFB8C6B9-4B24-0A31-0DFB-377DC2ACD198}"/>
          </ac:spMkLst>
        </pc:spChg>
        <pc:picChg chg="mod">
          <ac:chgData name="Tia Lewis (2306465)" userId="S::2306465@student.uwtsd.ac.uk::98c5ef38-d4dd-44af-a128-b210cfbe87cb" providerId="AD" clId="Web-{DB1AE9B4-5962-E5E1-B898-AC689ED7E80C}" dt="2025-03-06T05:25:58.890" v="363" actId="1076"/>
          <ac:picMkLst>
            <pc:docMk/>
            <pc:sldMk cId="608759050" sldId="264"/>
            <ac:picMk id="4" creationId="{86C7F72B-74CD-90FD-45DF-9084893F3A56}"/>
          </ac:picMkLst>
        </pc:picChg>
      </pc:sldChg>
      <pc:sldChg chg="modSp modNotes">
        <pc:chgData name="Tia Lewis (2306465)" userId="S::2306465@student.uwtsd.ac.uk::98c5ef38-d4dd-44af-a128-b210cfbe87cb" providerId="AD" clId="Web-{DB1AE9B4-5962-E5E1-B898-AC689ED7E80C}" dt="2025-03-06T04:31:45.863" v="29" actId="20577"/>
        <pc:sldMkLst>
          <pc:docMk/>
          <pc:sldMk cId="2740032799" sldId="269"/>
        </pc:sldMkLst>
        <pc:spChg chg="mod">
          <ac:chgData name="Tia Lewis (2306465)" userId="S::2306465@student.uwtsd.ac.uk::98c5ef38-d4dd-44af-a128-b210cfbe87cb" providerId="AD" clId="Web-{DB1AE9B4-5962-E5E1-B898-AC689ED7E80C}" dt="2025-03-06T04:11:56.217" v="12" actId="20577"/>
          <ac:spMkLst>
            <pc:docMk/>
            <pc:sldMk cId="2740032799" sldId="269"/>
            <ac:spMk id="3" creationId="{2C44EA17-8F27-5223-C1F1-63593DB650EB}"/>
          </ac:spMkLst>
        </pc:spChg>
        <pc:spChg chg="mod">
          <ac:chgData name="Tia Lewis (2306465)" userId="S::2306465@student.uwtsd.ac.uk::98c5ef38-d4dd-44af-a128-b210cfbe87cb" providerId="AD" clId="Web-{DB1AE9B4-5962-E5E1-B898-AC689ED7E80C}" dt="2025-03-06T04:31:45.863" v="29" actId="20577"/>
          <ac:spMkLst>
            <pc:docMk/>
            <pc:sldMk cId="2740032799" sldId="269"/>
            <ac:spMk id="5" creationId="{2E5C89FA-9186-8702-3DB4-B088697241C3}"/>
          </ac:spMkLst>
        </pc:spChg>
      </pc:sldChg>
      <pc:sldChg chg="modNotes">
        <pc:chgData name="Tia Lewis (2306465)" userId="S::2306465@student.uwtsd.ac.uk::98c5ef38-d4dd-44af-a128-b210cfbe87cb" providerId="AD" clId="Web-{DB1AE9B4-5962-E5E1-B898-AC689ED7E80C}" dt="2025-03-06T07:52:21.882" v="769"/>
        <pc:sldMkLst>
          <pc:docMk/>
          <pc:sldMk cId="2088711254" sldId="270"/>
        </pc:sldMkLst>
      </pc:sldChg>
      <pc:sldChg chg="modSp modNotes">
        <pc:chgData name="Tia Lewis (2306465)" userId="S::2306465@student.uwtsd.ac.uk::98c5ef38-d4dd-44af-a128-b210cfbe87cb" providerId="AD" clId="Web-{DB1AE9B4-5962-E5E1-B898-AC689ED7E80C}" dt="2025-03-06T07:04:06.827" v="529" actId="20577"/>
        <pc:sldMkLst>
          <pc:docMk/>
          <pc:sldMk cId="797715864" sldId="271"/>
        </pc:sldMkLst>
        <pc:spChg chg="mod">
          <ac:chgData name="Tia Lewis (2306465)" userId="S::2306465@student.uwtsd.ac.uk::98c5ef38-d4dd-44af-a128-b210cfbe87cb" providerId="AD" clId="Web-{DB1AE9B4-5962-E5E1-B898-AC689ED7E80C}" dt="2025-03-06T07:04:06.827" v="529" actId="20577"/>
          <ac:spMkLst>
            <pc:docMk/>
            <pc:sldMk cId="797715864" sldId="271"/>
            <ac:spMk id="3" creationId="{FE3CEC50-B9B9-88F2-A983-FF5725250049}"/>
          </ac:spMkLst>
        </pc:spChg>
      </pc:sldChg>
      <pc:sldChg chg="modSp">
        <pc:chgData name="Tia Lewis (2306465)" userId="S::2306465@student.uwtsd.ac.uk::98c5ef38-d4dd-44af-a128-b210cfbe87cb" providerId="AD" clId="Web-{DB1AE9B4-5962-E5E1-B898-AC689ED7E80C}" dt="2025-03-06T07:52:57.148" v="773" actId="20577"/>
        <pc:sldMkLst>
          <pc:docMk/>
          <pc:sldMk cId="2108206672" sldId="274"/>
        </pc:sldMkLst>
        <pc:spChg chg="mod">
          <ac:chgData name="Tia Lewis (2306465)" userId="S::2306465@student.uwtsd.ac.uk::98c5ef38-d4dd-44af-a128-b210cfbe87cb" providerId="AD" clId="Web-{DB1AE9B4-5962-E5E1-B898-AC689ED7E80C}" dt="2025-03-06T07:52:57.148" v="773" actId="20577"/>
          <ac:spMkLst>
            <pc:docMk/>
            <pc:sldMk cId="2108206672" sldId="274"/>
            <ac:spMk id="3" creationId="{16250564-BEF4-93F7-1626-B151EE487269}"/>
          </ac:spMkLst>
        </pc:spChg>
      </pc:sldChg>
      <pc:sldChg chg="modSp">
        <pc:chgData name="Tia Lewis (2306465)" userId="S::2306465@student.uwtsd.ac.uk::98c5ef38-d4dd-44af-a128-b210cfbe87cb" providerId="AD" clId="Web-{DB1AE9B4-5962-E5E1-B898-AC689ED7E80C}" dt="2025-03-06T04:00:38.473" v="2" actId="20577"/>
        <pc:sldMkLst>
          <pc:docMk/>
          <pc:sldMk cId="106989523" sldId="275"/>
        </pc:sldMkLst>
        <pc:spChg chg="mod">
          <ac:chgData name="Tia Lewis (2306465)" userId="S::2306465@student.uwtsd.ac.uk::98c5ef38-d4dd-44af-a128-b210cfbe87cb" providerId="AD" clId="Web-{DB1AE9B4-5962-E5E1-B898-AC689ED7E80C}" dt="2025-03-06T04:00:38.473" v="2" actId="20577"/>
          <ac:spMkLst>
            <pc:docMk/>
            <pc:sldMk cId="106989523" sldId="275"/>
            <ac:spMk id="3" creationId="{FF5B3580-44CD-0299-4BB1-73F45D399274}"/>
          </ac:spMkLst>
        </pc:spChg>
      </pc:sldChg>
    </pc:docChg>
  </pc:docChgLst>
  <pc:docChgLst>
    <pc:chgData name="Tia Lewis (2306465)" userId="S::2306465@student.uwtsd.ac.uk::98c5ef38-d4dd-44af-a128-b210cfbe87cb" providerId="AD" clId="Web-{4D4EDC98-81FC-EDC3-E83C-B6B473302177}"/>
    <pc:docChg chg="modSld">
      <pc:chgData name="Tia Lewis (2306465)" userId="S::2306465@student.uwtsd.ac.uk::98c5ef38-d4dd-44af-a128-b210cfbe87cb" providerId="AD" clId="Web-{4D4EDC98-81FC-EDC3-E83C-B6B473302177}" dt="2025-03-06T17:37:42.135" v="89" actId="1076"/>
      <pc:docMkLst>
        <pc:docMk/>
      </pc:docMkLst>
      <pc:sldChg chg="modSp">
        <pc:chgData name="Tia Lewis (2306465)" userId="S::2306465@student.uwtsd.ac.uk::98c5ef38-d4dd-44af-a128-b210cfbe87cb" providerId="AD" clId="Web-{4D4EDC98-81FC-EDC3-E83C-B6B473302177}" dt="2025-03-06T17:36:18.211" v="88" actId="20577"/>
        <pc:sldMkLst>
          <pc:docMk/>
          <pc:sldMk cId="3509472538" sldId="262"/>
        </pc:sldMkLst>
        <pc:spChg chg="mod">
          <ac:chgData name="Tia Lewis (2306465)" userId="S::2306465@student.uwtsd.ac.uk::98c5ef38-d4dd-44af-a128-b210cfbe87cb" providerId="AD" clId="Web-{4D4EDC98-81FC-EDC3-E83C-B6B473302177}" dt="2025-03-06T17:36:18.211" v="88" actId="20577"/>
          <ac:spMkLst>
            <pc:docMk/>
            <pc:sldMk cId="3509472538" sldId="262"/>
            <ac:spMk id="3" creationId="{343D1101-E030-1F75-96A7-2E5F43C75C09}"/>
          </ac:spMkLst>
        </pc:spChg>
      </pc:sldChg>
      <pc:sldChg chg="modSp">
        <pc:chgData name="Tia Lewis (2306465)" userId="S::2306465@student.uwtsd.ac.uk::98c5ef38-d4dd-44af-a128-b210cfbe87cb" providerId="AD" clId="Web-{4D4EDC98-81FC-EDC3-E83C-B6B473302177}" dt="2025-03-06T17:37:42.135" v="89" actId="1076"/>
        <pc:sldMkLst>
          <pc:docMk/>
          <pc:sldMk cId="608759050" sldId="264"/>
        </pc:sldMkLst>
        <pc:spChg chg="mod">
          <ac:chgData name="Tia Lewis (2306465)" userId="S::2306465@student.uwtsd.ac.uk::98c5ef38-d4dd-44af-a128-b210cfbe87cb" providerId="AD" clId="Web-{4D4EDC98-81FC-EDC3-E83C-B6B473302177}" dt="2025-03-06T17:37:42.135" v="89" actId="1076"/>
          <ac:spMkLst>
            <pc:docMk/>
            <pc:sldMk cId="608759050" sldId="264"/>
            <ac:spMk id="3" creationId="{AFB8C6B9-4B24-0A31-0DFB-377DC2ACD198}"/>
          </ac:spMkLst>
        </pc:spChg>
      </pc:sldChg>
      <pc:sldChg chg="addSp delSp modSp">
        <pc:chgData name="Tia Lewis (2306465)" userId="S::2306465@student.uwtsd.ac.uk::98c5ef38-d4dd-44af-a128-b210cfbe87cb" providerId="AD" clId="Web-{4D4EDC98-81FC-EDC3-E83C-B6B473302177}" dt="2025-03-06T17:34:55.038" v="81" actId="1076"/>
        <pc:sldMkLst>
          <pc:docMk/>
          <pc:sldMk cId="2740032799" sldId="269"/>
        </pc:sldMkLst>
        <pc:spChg chg="mod">
          <ac:chgData name="Tia Lewis (2306465)" userId="S::2306465@student.uwtsd.ac.uk::98c5ef38-d4dd-44af-a128-b210cfbe87cb" providerId="AD" clId="Web-{4D4EDC98-81FC-EDC3-E83C-B6B473302177}" dt="2025-03-06T17:34:21.084" v="70" actId="20577"/>
          <ac:spMkLst>
            <pc:docMk/>
            <pc:sldMk cId="2740032799" sldId="269"/>
            <ac:spMk id="3" creationId="{2C44EA17-8F27-5223-C1F1-63593DB650EB}"/>
          </ac:spMkLst>
        </pc:spChg>
        <pc:spChg chg="add del mod">
          <ac:chgData name="Tia Lewis (2306465)" userId="S::2306465@student.uwtsd.ac.uk::98c5ef38-d4dd-44af-a128-b210cfbe87cb" providerId="AD" clId="Web-{4D4EDC98-81FC-EDC3-E83C-B6B473302177}" dt="2025-03-06T17:29:20.748" v="4"/>
          <ac:spMkLst>
            <pc:docMk/>
            <pc:sldMk cId="2740032799" sldId="269"/>
            <ac:spMk id="4" creationId="{4AF3AB80-3111-3807-2D51-2C9A72196E32}"/>
          </ac:spMkLst>
        </pc:spChg>
        <pc:spChg chg="mod">
          <ac:chgData name="Tia Lewis (2306465)" userId="S::2306465@student.uwtsd.ac.uk::98c5ef38-d4dd-44af-a128-b210cfbe87cb" providerId="AD" clId="Web-{4D4EDC98-81FC-EDC3-E83C-B6B473302177}" dt="2025-03-06T17:34:16.021" v="68" actId="20577"/>
          <ac:spMkLst>
            <pc:docMk/>
            <pc:sldMk cId="2740032799" sldId="269"/>
            <ac:spMk id="5" creationId="{2E5C89FA-9186-8702-3DB4-B088697241C3}"/>
          </ac:spMkLst>
        </pc:spChg>
        <pc:spChg chg="add mod">
          <ac:chgData name="Tia Lewis (2306465)" userId="S::2306465@student.uwtsd.ac.uk::98c5ef38-d4dd-44af-a128-b210cfbe87cb" providerId="AD" clId="Web-{4D4EDC98-81FC-EDC3-E83C-B6B473302177}" dt="2025-03-06T17:34:55.038" v="81" actId="1076"/>
          <ac:spMkLst>
            <pc:docMk/>
            <pc:sldMk cId="2740032799" sldId="269"/>
            <ac:spMk id="7" creationId="{3AD885A8-FA0F-2156-9965-C2949C4620A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95B90B-5D63-485A-9E38-182014FD5BF6}" type="datetimeFigureOut">
              <a:t>3/6/2025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EFA498-EBFF-4182-8ED7-3A7B29E37229}" type="slidenum">
              <a:t>‹#›</a:t>
            </a:fld>
            <a:endParaRPr lang="en-US"/>
          </a:p>
        </p:txBody>
      </p:sp>
    </p:spTree>
    <p:extLst>
      <p:ext uri="{BB962C8B-B14F-4D97-AF65-F5344CB8AC3E}">
        <p14:creationId xmlns:p14="http://schemas.microsoft.com/office/powerpoint/2010/main" val="9151937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a:p>
            <a:endParaRPr lang="en-US" dirty="0"/>
          </a:p>
          <a:p>
            <a:endParaRPr lang="en-US" dirty="0">
              <a:ea typeface="Calibri"/>
              <a:cs typeface="Calibri"/>
            </a:endParaRPr>
          </a:p>
          <a:p>
            <a:pPr>
              <a:buFont typeface="Arial,Sans-Serif"/>
            </a:pPr>
            <a:endParaRPr lang="en-US" dirty="0">
              <a:ea typeface="Calibri"/>
              <a:cs typeface="Calibri"/>
            </a:endParaRPr>
          </a:p>
        </p:txBody>
      </p:sp>
      <p:sp>
        <p:nvSpPr>
          <p:cNvPr id="4" name="Slide Number Placeholder 3"/>
          <p:cNvSpPr>
            <a:spLocks noGrp="1"/>
          </p:cNvSpPr>
          <p:nvPr>
            <p:ph type="sldNum" sz="quarter" idx="5"/>
          </p:nvPr>
        </p:nvSpPr>
        <p:spPr/>
        <p:txBody>
          <a:bodyPr/>
          <a:lstStyle/>
          <a:p>
            <a:fld id="{66EFA498-EBFF-4182-8ED7-3A7B29E37229}" type="slidenum">
              <a:t>4</a:t>
            </a:fld>
            <a:endParaRPr lang="en-US"/>
          </a:p>
        </p:txBody>
      </p:sp>
    </p:spTree>
    <p:extLst>
      <p:ext uri="{BB962C8B-B14F-4D97-AF65-F5344CB8AC3E}">
        <p14:creationId xmlns:p14="http://schemas.microsoft.com/office/powerpoint/2010/main" val="40230862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endParaRPr lang="en-US" dirty="0">
              <a:ea typeface="Calibri"/>
              <a:cs typeface="Calibri"/>
            </a:endParaRPr>
          </a:p>
          <a:p>
            <a:pPr>
              <a:lnSpc>
                <a:spcPct val="90000"/>
              </a:lnSpc>
              <a:spcBef>
                <a:spcPts val="1000"/>
              </a:spcBef>
            </a:pPr>
            <a:endParaRPr lang="en-US" dirty="0">
              <a:ea typeface="Calibri"/>
              <a:cs typeface="Calibri"/>
            </a:endParaRPr>
          </a:p>
          <a:p>
            <a:pPr marL="171450" indent="-171450">
              <a:lnSpc>
                <a:spcPct val="90000"/>
              </a:lnSpc>
              <a:buFont typeface="Arial"/>
              <a:buChar char="•"/>
            </a:pPr>
            <a:endParaRPr lang="en-US" dirty="0">
              <a:ea typeface="Calibri"/>
              <a:cs typeface="Calibri"/>
            </a:endParaRPr>
          </a:p>
          <a:p>
            <a:pPr marL="171450" indent="-171450">
              <a:lnSpc>
                <a:spcPct val="90000"/>
              </a:lnSpc>
              <a:spcBef>
                <a:spcPts val="1000"/>
              </a:spcBef>
              <a:buFont typeface="Arial"/>
              <a:buChar char="•"/>
            </a:pPr>
            <a:endParaRPr lang="en-US" dirty="0">
              <a:ea typeface="Calibri"/>
              <a:cs typeface="Calibri"/>
            </a:endParaRPr>
          </a:p>
          <a:p>
            <a:pPr marL="285750" indent="-285750">
              <a:lnSpc>
                <a:spcPct val="90000"/>
              </a:lnSpc>
              <a:spcBef>
                <a:spcPts val="1000"/>
              </a:spcBef>
              <a:buFont typeface="Arial"/>
              <a:buChar char="•"/>
            </a:pPr>
            <a:endParaRPr lang="en-US" dirty="0">
              <a:ea typeface="Calibri"/>
              <a:cs typeface="Calibri"/>
            </a:endParaRPr>
          </a:p>
          <a:p>
            <a:pPr marL="285750" indent="-285750">
              <a:lnSpc>
                <a:spcPct val="90000"/>
              </a:lnSpc>
              <a:spcBef>
                <a:spcPts val="1000"/>
              </a:spcBef>
              <a:buFont typeface="Arial"/>
              <a:buChar char="•"/>
            </a:pPr>
            <a:endParaRPr lang="en-US" dirty="0">
              <a:ea typeface="Calibri"/>
              <a:cs typeface="Calibri"/>
            </a:endParaRPr>
          </a:p>
          <a:p>
            <a:pPr>
              <a:lnSpc>
                <a:spcPct val="90000"/>
              </a:lnSpc>
              <a:spcBef>
                <a:spcPts val="1000"/>
              </a:spcBef>
            </a:pPr>
            <a:endParaRPr lang="en-US" dirty="0">
              <a:ea typeface="Calibri"/>
              <a:cs typeface="Calibri"/>
            </a:endParaRPr>
          </a:p>
          <a:p>
            <a:pPr>
              <a:lnSpc>
                <a:spcPct val="90000"/>
              </a:lnSpc>
              <a:spcBef>
                <a:spcPts val="1000"/>
              </a:spcBef>
              <a:buFont typeface="Arial"/>
            </a:pPr>
            <a:endParaRPr lang="en-US" dirty="0">
              <a:ea typeface="Calibri"/>
              <a:cs typeface="Calibri"/>
            </a:endParaRPr>
          </a:p>
        </p:txBody>
      </p:sp>
      <p:sp>
        <p:nvSpPr>
          <p:cNvPr id="4" name="Slide Number Placeholder 3"/>
          <p:cNvSpPr>
            <a:spLocks noGrp="1"/>
          </p:cNvSpPr>
          <p:nvPr>
            <p:ph type="sldNum" sz="quarter" idx="5"/>
          </p:nvPr>
        </p:nvSpPr>
        <p:spPr/>
        <p:txBody>
          <a:bodyPr/>
          <a:lstStyle/>
          <a:p>
            <a:fld id="{66EFA498-EBFF-4182-8ED7-3A7B29E37229}" type="slidenum">
              <a:t>6</a:t>
            </a:fld>
            <a:endParaRPr lang="en-US"/>
          </a:p>
        </p:txBody>
      </p:sp>
    </p:spTree>
    <p:extLst>
      <p:ext uri="{BB962C8B-B14F-4D97-AF65-F5344CB8AC3E}">
        <p14:creationId xmlns:p14="http://schemas.microsoft.com/office/powerpoint/2010/main" val="22244763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66EFA498-EBFF-4182-8ED7-3A7B29E37229}" type="slidenum">
              <a:rPr lang="en-US"/>
              <a:t>7</a:t>
            </a:fld>
            <a:endParaRPr lang="en-US"/>
          </a:p>
        </p:txBody>
      </p:sp>
    </p:spTree>
    <p:extLst>
      <p:ext uri="{BB962C8B-B14F-4D97-AF65-F5344CB8AC3E}">
        <p14:creationId xmlns:p14="http://schemas.microsoft.com/office/powerpoint/2010/main" val="24873781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3/6/2025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3/6/2025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3/6/2025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3/6/2025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www.newsminimalist.com/articles/metropolitan-police-pays-pound5000-to-teenager-wrongfully-arrested-at-protest-da0b28bc" TargetMode="External"/><Relationship Id="rId3" Type="http://schemas.openxmlformats.org/officeDocument/2006/relationships/hyperlink" Target="http://www.college.police.uk/app/detention-and-custody/response-arrest-and-detention" TargetMode="External"/><Relationship Id="rId7" Type="http://schemas.openxmlformats.org/officeDocument/2006/relationships/hyperlink" Target="https://innocenceproject.org" TargetMode="External"/><Relationship Id="rId2" Type="http://schemas.openxmlformats.org/officeDocument/2006/relationships/hyperlink" Target="http://www.theguardian.com/uk-news/2024/dec/29/met-police-arrest-teenager-wrongly-linked-to-palestine-protest" TargetMode="External"/><Relationship Id="rId1" Type="http://schemas.openxmlformats.org/officeDocument/2006/relationships/slideLayout" Target="../slideLayouts/slideLayout2.xml"/><Relationship Id="rId6" Type="http://schemas.openxmlformats.org/officeDocument/2006/relationships/hyperlink" Target="https://assets.publishing.service.gov.uk/media/5a7aedcb40f0b66eab99da3b/pace-code-g_2006.pdf" TargetMode="External"/><Relationship Id="rId5" Type="http://schemas.openxmlformats.org/officeDocument/2006/relationships/hyperlink" Target="http://www.gov.uk/government/publications/pace-code-g-2012/pace-code-g-2012-accessible" TargetMode="External"/><Relationship Id="rId10" Type="http://schemas.openxmlformats.org/officeDocument/2006/relationships/hyperlink" Target="http://www.law.ac.uk/about/press-releases/wrongful-convictions/" TargetMode="External"/><Relationship Id="rId4" Type="http://schemas.openxmlformats.org/officeDocument/2006/relationships/hyperlink" Target="http://www.gov.uk/government/publications/pace-code-c-2019" TargetMode="External"/><Relationship Id="rId9" Type="http://schemas.openxmlformats.org/officeDocument/2006/relationships/hyperlink" Target="http://Www.law.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Law and order on UK streets would break down if jails became full, say  police sources | Prisons and probation | The Guardian">
            <a:extLst>
              <a:ext uri="{FF2B5EF4-FFF2-40B4-BE49-F238E27FC236}">
                <a16:creationId xmlns:a16="http://schemas.microsoft.com/office/drawing/2014/main" id="{C5481EDA-5A3A-57AF-E9FA-4DC00B84602C}"/>
              </a:ext>
            </a:extLst>
          </p:cNvPr>
          <p:cNvPicPr>
            <a:picLocks noChangeAspect="1"/>
          </p:cNvPicPr>
          <p:nvPr/>
        </p:nvPicPr>
        <p:blipFill>
          <a:blip r:embed="rId2">
            <a:alphaModFix amt="50000"/>
          </a:blip>
          <a:srcRect b="6250"/>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US" sz="3800">
                <a:solidFill>
                  <a:srgbClr val="FFFFFF"/>
                </a:solidFill>
              </a:rPr>
              <a:t>Evaluate how the introduction of code G of the Police and Criminal Evidence Act 1984. Code Of Practice improved the process of dealing with prisoners in a fair and lawful manner</a:t>
            </a:r>
          </a:p>
        </p:txBody>
      </p:sp>
      <p:sp>
        <p:nvSpPr>
          <p:cNvPr id="3" name="Subtitle 2"/>
          <p:cNvSpPr>
            <a:spLocks noGrp="1"/>
          </p:cNvSpPr>
          <p:nvPr>
            <p:ph type="subTitle" idx="1"/>
          </p:nvPr>
        </p:nvSpPr>
        <p:spPr>
          <a:xfrm>
            <a:off x="1524000" y="4159404"/>
            <a:ext cx="9144000" cy="1098395"/>
          </a:xfrm>
        </p:spPr>
        <p:txBody>
          <a:bodyPr vert="horz" lIns="91440" tIns="45720" rIns="91440" bIns="45720" rtlCol="0">
            <a:normAutofit/>
          </a:bodyPr>
          <a:lstStyle/>
          <a:p>
            <a:r>
              <a:rPr lang="en-US">
                <a:solidFill>
                  <a:srgbClr val="FFFFFF"/>
                </a:solidFill>
              </a:rPr>
              <a:t>Tia-Louise Lewis</a:t>
            </a:r>
          </a:p>
          <a:p>
            <a:r>
              <a:rPr lang="en-US">
                <a:solidFill>
                  <a:srgbClr val="FFFFFF"/>
                </a:solidFill>
              </a:rPr>
              <a:t>BMPL4017</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errorists 'view prison as an opportunity', report warns as government  pushes to increase sentences | The Independent | The Independent">
            <a:extLst>
              <a:ext uri="{FF2B5EF4-FFF2-40B4-BE49-F238E27FC236}">
                <a16:creationId xmlns:a16="http://schemas.microsoft.com/office/drawing/2014/main" id="{E3F881A7-82ED-E987-4E1F-40F86089BBF4}"/>
              </a:ext>
            </a:extLst>
          </p:cNvPr>
          <p:cNvPicPr>
            <a:picLocks noChangeAspect="1"/>
          </p:cNvPicPr>
          <p:nvPr/>
        </p:nvPicPr>
        <p:blipFill>
          <a:blip r:embed="rId2">
            <a:alphaModFix amt="40000"/>
          </a:blip>
          <a:srcRect b="15730"/>
          <a:stretch/>
        </p:blipFill>
        <p:spPr>
          <a:xfrm>
            <a:off x="20" y="10"/>
            <a:ext cx="12191979" cy="6857990"/>
          </a:xfrm>
          <a:prstGeom prst="rect">
            <a:avLst/>
          </a:prstGeom>
        </p:spPr>
      </p:pic>
      <p:sp>
        <p:nvSpPr>
          <p:cNvPr id="2" name="Title 1">
            <a:extLst>
              <a:ext uri="{FF2B5EF4-FFF2-40B4-BE49-F238E27FC236}">
                <a16:creationId xmlns:a16="http://schemas.microsoft.com/office/drawing/2014/main" id="{732E92EE-6DBF-7DE9-7055-D13340483DF4}"/>
              </a:ext>
            </a:extLst>
          </p:cNvPr>
          <p:cNvSpPr>
            <a:spLocks noGrp="1"/>
          </p:cNvSpPr>
          <p:nvPr>
            <p:ph type="title"/>
          </p:nvPr>
        </p:nvSpPr>
        <p:spPr>
          <a:xfrm>
            <a:off x="841249" y="941832"/>
            <a:ext cx="10506456" cy="2057400"/>
          </a:xfrm>
        </p:spPr>
        <p:txBody>
          <a:bodyPr anchor="b">
            <a:normAutofit/>
          </a:bodyPr>
          <a:lstStyle/>
          <a:p>
            <a:r>
              <a:rPr lang="en-US" sz="5000">
                <a:solidFill>
                  <a:schemeClr val="bg1"/>
                </a:solidFill>
              </a:rPr>
              <a:t>Objectives- </a:t>
            </a:r>
          </a:p>
        </p:txBody>
      </p:sp>
      <p:sp>
        <p:nvSpPr>
          <p:cNvPr id="15" name="Rectangle 1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B02C3BE-9DD9-7ABD-05BD-2C9F439664BA}"/>
              </a:ext>
            </a:extLst>
          </p:cNvPr>
          <p:cNvSpPr>
            <a:spLocks noGrp="1"/>
          </p:cNvSpPr>
          <p:nvPr>
            <p:ph idx="1"/>
          </p:nvPr>
        </p:nvSpPr>
        <p:spPr>
          <a:xfrm>
            <a:off x="841248" y="3502152"/>
            <a:ext cx="10506456" cy="2670048"/>
          </a:xfrm>
        </p:spPr>
        <p:txBody>
          <a:bodyPr vert="horz" lIns="91440" tIns="45720" rIns="91440" bIns="45720" rtlCol="0">
            <a:normAutofit/>
          </a:bodyPr>
          <a:lstStyle/>
          <a:p>
            <a:r>
              <a:rPr lang="en-US" sz="2000">
                <a:solidFill>
                  <a:schemeClr val="bg1"/>
                </a:solidFill>
              </a:rPr>
              <a:t>Key point 1- Explain PACE and Code G </a:t>
            </a:r>
          </a:p>
          <a:p>
            <a:r>
              <a:rPr lang="en-US" sz="2000">
                <a:solidFill>
                  <a:schemeClr val="bg1"/>
                </a:solidFill>
              </a:rPr>
              <a:t>Key point 2- How code G improved fairness and lawfulness for prisoners </a:t>
            </a:r>
          </a:p>
          <a:p>
            <a:r>
              <a:rPr lang="en-US" sz="2000">
                <a:solidFill>
                  <a:schemeClr val="bg1"/>
                </a:solidFill>
              </a:rPr>
              <a:t>Key point 3- before and after code G</a:t>
            </a:r>
          </a:p>
          <a:p>
            <a:endParaRPr lang="en-US" sz="2000">
              <a:solidFill>
                <a:schemeClr val="bg1"/>
              </a:solidFill>
            </a:endParaRPr>
          </a:p>
        </p:txBody>
      </p:sp>
    </p:spTree>
    <p:extLst>
      <p:ext uri="{BB962C8B-B14F-4D97-AF65-F5344CB8AC3E}">
        <p14:creationId xmlns:p14="http://schemas.microsoft.com/office/powerpoint/2010/main" val="34310349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The Race Against Time | The Duration Of A UK Police Investigation">
            <a:extLst>
              <a:ext uri="{FF2B5EF4-FFF2-40B4-BE49-F238E27FC236}">
                <a16:creationId xmlns:a16="http://schemas.microsoft.com/office/drawing/2014/main" id="{180EE1F2-0539-9202-C173-8FB0A3D30208}"/>
              </a:ext>
            </a:extLst>
          </p:cNvPr>
          <p:cNvPicPr>
            <a:picLocks noChangeAspect="1"/>
          </p:cNvPicPr>
          <p:nvPr/>
        </p:nvPicPr>
        <p:blipFill>
          <a:blip r:embed="rId2">
            <a:alphaModFix amt="55000"/>
          </a:blip>
          <a:srcRect l="1778" r="1" b="1"/>
          <a:stretch/>
        </p:blipFill>
        <p:spPr>
          <a:xfrm>
            <a:off x="20" y="-9107"/>
            <a:ext cx="12191980" cy="6858000"/>
          </a:xfrm>
          <a:prstGeom prst="rect">
            <a:avLst/>
          </a:prstGeom>
        </p:spPr>
      </p:pic>
      <p:sp>
        <p:nvSpPr>
          <p:cNvPr id="2" name="Title 1">
            <a:extLst>
              <a:ext uri="{FF2B5EF4-FFF2-40B4-BE49-F238E27FC236}">
                <a16:creationId xmlns:a16="http://schemas.microsoft.com/office/drawing/2014/main" id="{2C955F17-9C82-6898-8D68-82C81062DD99}"/>
              </a:ext>
            </a:extLst>
          </p:cNvPr>
          <p:cNvSpPr>
            <a:spLocks noGrp="1"/>
          </p:cNvSpPr>
          <p:nvPr>
            <p:ph type="title"/>
          </p:nvPr>
        </p:nvSpPr>
        <p:spPr>
          <a:xfrm>
            <a:off x="686834" y="591344"/>
            <a:ext cx="3200400" cy="5585619"/>
          </a:xfrm>
        </p:spPr>
        <p:txBody>
          <a:bodyPr>
            <a:normAutofit/>
          </a:bodyPr>
          <a:lstStyle/>
          <a:p>
            <a:r>
              <a:rPr lang="en-US">
                <a:solidFill>
                  <a:srgbClr val="FFFFFF"/>
                </a:solidFill>
              </a:rPr>
              <a:t>Introduction- </a:t>
            </a: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F5B3580-44CD-0299-4BB1-73F45D399274}"/>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US" dirty="0">
                <a:solidFill>
                  <a:srgbClr val="FFFFFF"/>
                </a:solidFill>
              </a:rPr>
              <a:t>Within this presentation there will be a discussion of how code G of the Police and Criminal Evidence Act 1984 ensure prisoners are treated in a lawful and fair manner. This presentation will be structured by explaining and expanding what the police and criminal evidence act 1984 and Code G is. while also stating statistics of how code G has developed throughout years and what differences it made before and after being introduced towards prisoners. While concluding with a case studies to show the importance of code G. </a:t>
            </a:r>
          </a:p>
        </p:txBody>
      </p:sp>
    </p:spTree>
    <p:extLst>
      <p:ext uri="{BB962C8B-B14F-4D97-AF65-F5344CB8AC3E}">
        <p14:creationId xmlns:p14="http://schemas.microsoft.com/office/powerpoint/2010/main" val="106989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6CF2A2B-0745-440C-9224-C5C6A0A42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75BE6D6B-84C9-4D2B-97EB-773B7369EF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6" name="Picture 5" descr="Police codewords REVEALED - including the ones they don't want you to know  - Mirror Online">
            <a:extLst>
              <a:ext uri="{FF2B5EF4-FFF2-40B4-BE49-F238E27FC236}">
                <a16:creationId xmlns:a16="http://schemas.microsoft.com/office/drawing/2014/main" id="{37C18DF1-A7B0-F880-3E1B-C3AC55D56449}"/>
              </a:ext>
            </a:extLst>
          </p:cNvPr>
          <p:cNvPicPr>
            <a:picLocks noChangeAspect="1"/>
          </p:cNvPicPr>
          <p:nvPr/>
        </p:nvPicPr>
        <p:blipFill>
          <a:blip r:embed="rId3">
            <a:alphaModFix amt="60000"/>
          </a:blip>
          <a:srcRect b="25000"/>
          <a:stretch/>
        </p:blipFill>
        <p:spPr>
          <a:xfrm>
            <a:off x="-1" y="10"/>
            <a:ext cx="12192001" cy="6857990"/>
          </a:xfrm>
          <a:prstGeom prst="rect">
            <a:avLst/>
          </a:prstGeom>
        </p:spPr>
      </p:pic>
      <p:sp>
        <p:nvSpPr>
          <p:cNvPr id="2" name="Title 1">
            <a:extLst>
              <a:ext uri="{FF2B5EF4-FFF2-40B4-BE49-F238E27FC236}">
                <a16:creationId xmlns:a16="http://schemas.microsoft.com/office/drawing/2014/main" id="{6ABEFF6E-6FE0-552D-A0CD-9E1BE069A3AC}"/>
              </a:ext>
            </a:extLst>
          </p:cNvPr>
          <p:cNvSpPr>
            <a:spLocks noGrp="1"/>
          </p:cNvSpPr>
          <p:nvPr>
            <p:ph type="title"/>
          </p:nvPr>
        </p:nvSpPr>
        <p:spPr>
          <a:xfrm>
            <a:off x="915152" y="130192"/>
            <a:ext cx="9531214" cy="2057037"/>
          </a:xfrm>
        </p:spPr>
        <p:txBody>
          <a:bodyPr>
            <a:normAutofit/>
          </a:bodyPr>
          <a:lstStyle/>
          <a:p>
            <a:r>
              <a:rPr lang="en-US">
                <a:solidFill>
                  <a:srgbClr val="FFFFFF"/>
                </a:solidFill>
              </a:rPr>
              <a:t>Police and Criminal Evidence Act 1984 (PACE)-</a:t>
            </a:r>
          </a:p>
        </p:txBody>
      </p:sp>
      <p:sp>
        <p:nvSpPr>
          <p:cNvPr id="3" name="Content Placeholder 2">
            <a:extLst>
              <a:ext uri="{FF2B5EF4-FFF2-40B4-BE49-F238E27FC236}">
                <a16:creationId xmlns:a16="http://schemas.microsoft.com/office/drawing/2014/main" id="{2C44EA17-8F27-5223-C1F1-63593DB650EB}"/>
              </a:ext>
            </a:extLst>
          </p:cNvPr>
          <p:cNvSpPr>
            <a:spLocks noGrp="1"/>
          </p:cNvSpPr>
          <p:nvPr>
            <p:ph idx="1"/>
          </p:nvPr>
        </p:nvSpPr>
        <p:spPr>
          <a:xfrm>
            <a:off x="915152" y="1975485"/>
            <a:ext cx="9792471" cy="1359876"/>
          </a:xfrm>
        </p:spPr>
        <p:txBody>
          <a:bodyPr vert="horz" lIns="91440" tIns="45720" rIns="91440" bIns="45720" rtlCol="0" anchor="t">
            <a:normAutofit/>
          </a:bodyPr>
          <a:lstStyle/>
          <a:p>
            <a:pPr marL="0" indent="0">
              <a:buNone/>
            </a:pPr>
            <a:r>
              <a:rPr lang="en-US" sz="2000" dirty="0">
                <a:solidFill>
                  <a:srgbClr val="FFFFFF"/>
                </a:solidFill>
                <a:latin typeface="Aptos"/>
                <a:ea typeface="Segoe UI"/>
                <a:cs typeface="Segoe UI"/>
              </a:rPr>
              <a:t>What is it?</a:t>
            </a:r>
          </a:p>
          <a:p>
            <a:pPr marL="0" indent="0">
              <a:buNone/>
            </a:pPr>
            <a:r>
              <a:rPr lang="en-US" sz="2000" dirty="0">
                <a:solidFill>
                  <a:srgbClr val="FFFFFF"/>
                </a:solidFill>
                <a:latin typeface="Aptos"/>
                <a:ea typeface="Segoe UI"/>
                <a:cs typeface="Segoe UI"/>
              </a:rPr>
              <a:t>Why was it invented?</a:t>
            </a:r>
          </a:p>
          <a:p>
            <a:pPr marL="0" indent="0">
              <a:buNone/>
            </a:pPr>
            <a:endParaRPr lang="en-US" sz="2400" dirty="0">
              <a:solidFill>
                <a:srgbClr val="FFFFFF"/>
              </a:solidFill>
              <a:cs typeface="Segoe UI"/>
            </a:endParaRPr>
          </a:p>
          <a:p>
            <a:pPr marL="0" lvl="0" indent="0">
              <a:buNone/>
            </a:pPr>
            <a:endParaRPr lang="en-US" sz="2000" dirty="0">
              <a:solidFill>
                <a:srgbClr val="FFFFFF"/>
              </a:solidFill>
              <a:cs typeface="Segoe UI"/>
            </a:endParaRPr>
          </a:p>
          <a:p>
            <a:pPr>
              <a:buFont typeface="Arial" panose="020B0604020202020204" pitchFamily="34" charset="0"/>
              <a:buChar char="•"/>
            </a:pPr>
            <a:endParaRPr lang="en-US" sz="2000" dirty="0">
              <a:solidFill>
                <a:srgbClr val="FFFFFF"/>
              </a:solidFill>
              <a:cs typeface="Segoe UI"/>
            </a:endParaRPr>
          </a:p>
          <a:p>
            <a:pPr marL="571500" indent="-571500">
              <a:buFont typeface="Arial,Sans-Serif"/>
              <a:buChar char="•"/>
            </a:pPr>
            <a:endParaRPr lang="en-US" sz="2000">
              <a:solidFill>
                <a:srgbClr val="FFFFFF"/>
              </a:solidFill>
              <a:cs typeface="Arial"/>
            </a:endParaRPr>
          </a:p>
        </p:txBody>
      </p:sp>
      <p:sp>
        <p:nvSpPr>
          <p:cNvPr id="5" name="TextBox 4">
            <a:extLst>
              <a:ext uri="{FF2B5EF4-FFF2-40B4-BE49-F238E27FC236}">
                <a16:creationId xmlns:a16="http://schemas.microsoft.com/office/drawing/2014/main" id="{2E5C89FA-9186-8702-3DB4-B088697241C3}"/>
              </a:ext>
            </a:extLst>
          </p:cNvPr>
          <p:cNvSpPr txBox="1"/>
          <p:nvPr/>
        </p:nvSpPr>
        <p:spPr>
          <a:xfrm>
            <a:off x="822960" y="3333110"/>
            <a:ext cx="7208520"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dirty="0">
                <a:solidFill>
                  <a:schemeClr val="bg1"/>
                </a:solidFill>
              </a:rPr>
              <a:t>Code G-</a:t>
            </a:r>
          </a:p>
          <a:p>
            <a:r>
              <a:rPr lang="en-US" sz="2000" dirty="0">
                <a:solidFill>
                  <a:schemeClr val="bg1"/>
                </a:solidFill>
              </a:rPr>
              <a:t>What is it?</a:t>
            </a:r>
          </a:p>
          <a:p>
            <a:r>
              <a:rPr lang="en-US" sz="2000" dirty="0">
                <a:solidFill>
                  <a:schemeClr val="bg1"/>
                </a:solidFill>
              </a:rPr>
              <a:t>What's its purpose?</a:t>
            </a:r>
          </a:p>
          <a:p>
            <a:endParaRPr lang="en-US" sz="2000" dirty="0">
              <a:solidFill>
                <a:schemeClr val="bg1"/>
              </a:solidFill>
            </a:endParaRPr>
          </a:p>
        </p:txBody>
      </p:sp>
      <p:sp>
        <p:nvSpPr>
          <p:cNvPr id="7" name="TextBox 6">
            <a:extLst>
              <a:ext uri="{FF2B5EF4-FFF2-40B4-BE49-F238E27FC236}">
                <a16:creationId xmlns:a16="http://schemas.microsoft.com/office/drawing/2014/main" id="{3AD885A8-FA0F-2156-9965-C2949C4620AA}"/>
              </a:ext>
            </a:extLst>
          </p:cNvPr>
          <p:cNvSpPr txBox="1"/>
          <p:nvPr/>
        </p:nvSpPr>
        <p:spPr>
          <a:xfrm>
            <a:off x="553536" y="5463402"/>
            <a:ext cx="9173347"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solidFill>
                  <a:schemeClr val="bg1"/>
                </a:solidFill>
              </a:rPr>
              <a:t>(College of Policing, 2022), (Home, Office, 2019), (Home Office, 2022), (Uk Parliament, 2024)</a:t>
            </a:r>
          </a:p>
        </p:txBody>
      </p:sp>
    </p:spTree>
    <p:extLst>
      <p:ext uri="{BB962C8B-B14F-4D97-AF65-F5344CB8AC3E}">
        <p14:creationId xmlns:p14="http://schemas.microsoft.com/office/powerpoint/2010/main" val="27400327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Violence, overcrowding, self-harm: Inside HMP Pentonville, one of Britain's  most dangerous prisons - BBC News">
            <a:extLst>
              <a:ext uri="{FF2B5EF4-FFF2-40B4-BE49-F238E27FC236}">
                <a16:creationId xmlns:a16="http://schemas.microsoft.com/office/drawing/2014/main" id="{75B7CD94-550F-65C9-22AD-32E62C8A3547}"/>
              </a:ext>
            </a:extLst>
          </p:cNvPr>
          <p:cNvPicPr>
            <a:picLocks noChangeAspect="1"/>
          </p:cNvPicPr>
          <p:nvPr/>
        </p:nvPicPr>
        <p:blipFill>
          <a:blip r:embed="rId3">
            <a:alphaModFix amt="55000"/>
          </a:blip>
          <a:srcRect t="9668" b="34082"/>
          <a:stretch/>
        </p:blipFill>
        <p:spPr>
          <a:xfrm>
            <a:off x="20" y="-9107"/>
            <a:ext cx="12191980" cy="6858000"/>
          </a:xfrm>
          <a:prstGeom prst="rect">
            <a:avLst/>
          </a:prstGeom>
        </p:spPr>
      </p:pic>
      <p:sp>
        <p:nvSpPr>
          <p:cNvPr id="2" name="Title 1">
            <a:extLst>
              <a:ext uri="{FF2B5EF4-FFF2-40B4-BE49-F238E27FC236}">
                <a16:creationId xmlns:a16="http://schemas.microsoft.com/office/drawing/2014/main" id="{52003A9D-3CC2-1882-037B-4D9371618849}"/>
              </a:ext>
            </a:extLst>
          </p:cNvPr>
          <p:cNvSpPr>
            <a:spLocks noGrp="1"/>
          </p:cNvSpPr>
          <p:nvPr>
            <p:ph type="title"/>
          </p:nvPr>
        </p:nvSpPr>
        <p:spPr>
          <a:xfrm>
            <a:off x="686834" y="591344"/>
            <a:ext cx="3200400" cy="5585619"/>
          </a:xfrm>
        </p:spPr>
        <p:txBody>
          <a:bodyPr>
            <a:normAutofit/>
          </a:bodyPr>
          <a:lstStyle/>
          <a:p>
            <a:r>
              <a:rPr lang="en-US">
                <a:solidFill>
                  <a:srgbClr val="FFFFFF"/>
                </a:solidFill>
              </a:rPr>
              <a:t>Before and after code G</a:t>
            </a: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E3CEC50-B9B9-88F2-A983-FF5725250049}"/>
              </a:ext>
            </a:extLst>
          </p:cNvPr>
          <p:cNvSpPr>
            <a:spLocks noGrp="1"/>
          </p:cNvSpPr>
          <p:nvPr>
            <p:ph idx="1"/>
          </p:nvPr>
        </p:nvSpPr>
        <p:spPr>
          <a:xfrm>
            <a:off x="4407447" y="1706970"/>
            <a:ext cx="6906491" cy="5585619"/>
          </a:xfrm>
        </p:spPr>
        <p:txBody>
          <a:bodyPr vert="horz" lIns="91440" tIns="45720" rIns="91440" bIns="45720" rtlCol="0" anchor="ctr">
            <a:normAutofit/>
          </a:bodyPr>
          <a:lstStyle/>
          <a:p>
            <a:pPr marL="0" indent="0">
              <a:buNone/>
            </a:pPr>
            <a:r>
              <a:rPr lang="en-US" sz="2000" dirty="0">
                <a:solidFill>
                  <a:srgbClr val="FFFFFF"/>
                </a:solidFill>
              </a:rPr>
              <a:t>Code G of the Police and Criminal Evidence Act 1984 (PACE) has significantly improved the process of dealing with prisoners, both in terms of fairness and lawfulness, especially when compared to the time before its introduction. </a:t>
            </a:r>
          </a:p>
          <a:p>
            <a:pPr marL="0" indent="0">
              <a:buNone/>
            </a:pPr>
            <a:r>
              <a:rPr lang="en-US" b="1" dirty="0">
                <a:solidFill>
                  <a:srgbClr val="FFFFFF"/>
                </a:solidFill>
              </a:rPr>
              <a:t>Benefits of modern Code G-</a:t>
            </a:r>
          </a:p>
          <a:p>
            <a:pPr marL="0" indent="0">
              <a:buNone/>
            </a:pPr>
            <a:r>
              <a:rPr lang="en-US" b="1" dirty="0">
                <a:solidFill>
                  <a:srgbClr val="FFFFFF"/>
                </a:solidFill>
              </a:rPr>
              <a:t>Before Code G was introduced-</a:t>
            </a:r>
          </a:p>
          <a:p>
            <a:pPr marL="0" indent="0">
              <a:buNone/>
            </a:pPr>
            <a:r>
              <a:rPr lang="en-US" b="1" dirty="0">
                <a:solidFill>
                  <a:srgbClr val="FFFFFF"/>
                </a:solidFill>
              </a:rPr>
              <a:t>Statistics of wrongfully arrests since being introduced-</a:t>
            </a:r>
          </a:p>
          <a:p>
            <a:pPr marL="0" indent="0">
              <a:buNone/>
            </a:pPr>
            <a:r>
              <a:rPr lang="en-US" sz="2000">
                <a:solidFill>
                  <a:srgbClr val="FFFFFF"/>
                </a:solidFill>
                <a:latin typeface="Times New Roman"/>
                <a:cs typeface="Times New Roman"/>
              </a:rPr>
              <a:t>(Innocence Project, 2022)</a:t>
            </a:r>
            <a:endParaRPr lang="en-US"/>
          </a:p>
          <a:p>
            <a:pPr marL="0" indent="0">
              <a:buNone/>
            </a:pPr>
            <a:r>
              <a:rPr lang="en-US" sz="2000" dirty="0">
                <a:solidFill>
                  <a:srgbClr val="FFFFFF"/>
                </a:solidFill>
                <a:latin typeface="Times New Roman"/>
                <a:cs typeface="Times New Roman"/>
              </a:rPr>
              <a:t>(Legislation. Gov, 2012)</a:t>
            </a:r>
            <a:endParaRPr lang="en-US" dirty="0"/>
          </a:p>
          <a:p>
            <a:pPr marL="0" indent="0">
              <a:buNone/>
            </a:pPr>
            <a:r>
              <a:rPr lang="en-US" sz="2000" dirty="0">
                <a:solidFill>
                  <a:srgbClr val="FFFFFF"/>
                </a:solidFill>
                <a:latin typeface="Times New Roman"/>
                <a:cs typeface="Times New Roman"/>
              </a:rPr>
              <a:t>(PACE, 1984)</a:t>
            </a:r>
          </a:p>
          <a:p>
            <a:pPr marL="0" indent="0">
              <a:buNone/>
            </a:pPr>
            <a:r>
              <a:rPr lang="en-US" sz="2000" dirty="0">
                <a:solidFill>
                  <a:srgbClr val="FFFFFF"/>
                </a:solidFill>
                <a:latin typeface="Times New Roman"/>
                <a:cs typeface="Times New Roman"/>
              </a:rPr>
              <a:t>(The University of Law, 2020)</a:t>
            </a:r>
            <a:endParaRPr lang="en-US" sz="2000" dirty="0">
              <a:solidFill>
                <a:srgbClr val="000000"/>
              </a:solidFill>
              <a:latin typeface="Aptos" panose="020B0004020202020204"/>
              <a:cs typeface="Times New Roman"/>
            </a:endParaRPr>
          </a:p>
          <a:p>
            <a:pPr marL="0" indent="0">
              <a:buNone/>
            </a:pPr>
            <a:endParaRPr lang="en-US" sz="2000" dirty="0">
              <a:solidFill>
                <a:srgbClr val="FFFFFF"/>
              </a:solidFill>
              <a:latin typeface="Times New Roman"/>
              <a:cs typeface="Times New Roman"/>
            </a:endParaRPr>
          </a:p>
          <a:p>
            <a:pPr marL="0" indent="0">
              <a:buNone/>
            </a:pPr>
            <a:endParaRPr lang="en-US" sz="1600" b="1" dirty="0">
              <a:solidFill>
                <a:srgbClr val="FFFFFF"/>
              </a:solidFill>
            </a:endParaRPr>
          </a:p>
          <a:p>
            <a:pPr marL="0" indent="0">
              <a:buNone/>
            </a:pPr>
            <a:endParaRPr lang="en-US" sz="1600" b="1" dirty="0">
              <a:solidFill>
                <a:srgbClr val="FFFFFF"/>
              </a:solidFill>
            </a:endParaRPr>
          </a:p>
          <a:p>
            <a:endParaRPr lang="en-US" sz="1300">
              <a:solidFill>
                <a:srgbClr val="FFFFFF"/>
              </a:solidFill>
            </a:endParaRPr>
          </a:p>
          <a:p>
            <a:endParaRPr lang="en-US" sz="1300" b="1">
              <a:solidFill>
                <a:srgbClr val="FFFFFF"/>
              </a:solidFill>
            </a:endParaRPr>
          </a:p>
        </p:txBody>
      </p:sp>
    </p:spTree>
    <p:extLst>
      <p:ext uri="{BB962C8B-B14F-4D97-AF65-F5344CB8AC3E}">
        <p14:creationId xmlns:p14="http://schemas.microsoft.com/office/powerpoint/2010/main" val="7977158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ritish prisoners face serving time abroad to ease pressure on jails">
            <a:extLst>
              <a:ext uri="{FF2B5EF4-FFF2-40B4-BE49-F238E27FC236}">
                <a16:creationId xmlns:a16="http://schemas.microsoft.com/office/drawing/2014/main" id="{9BD53C3A-484E-62F1-D775-0240BB467F4B}"/>
              </a:ext>
            </a:extLst>
          </p:cNvPr>
          <p:cNvPicPr>
            <a:picLocks noChangeAspect="1"/>
          </p:cNvPicPr>
          <p:nvPr/>
        </p:nvPicPr>
        <p:blipFill>
          <a:blip r:embed="rId3">
            <a:alphaModFix amt="35000"/>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0CC549C5-FD31-2E7B-9F97-0D5824763D74}"/>
              </a:ext>
            </a:extLst>
          </p:cNvPr>
          <p:cNvSpPr>
            <a:spLocks noGrp="1"/>
          </p:cNvSpPr>
          <p:nvPr>
            <p:ph type="title"/>
          </p:nvPr>
        </p:nvSpPr>
        <p:spPr>
          <a:xfrm>
            <a:off x="1670537" y="913462"/>
            <a:ext cx="4763417" cy="4726276"/>
          </a:xfrm>
        </p:spPr>
        <p:txBody>
          <a:bodyPr>
            <a:normAutofit/>
          </a:bodyPr>
          <a:lstStyle/>
          <a:p>
            <a:pPr algn="r"/>
            <a:r>
              <a:rPr lang="en-US" sz="8000" dirty="0">
                <a:ln w="22225">
                  <a:solidFill>
                    <a:srgbClr val="FFFFFF"/>
                  </a:solidFill>
                </a:ln>
                <a:ea typeface="+mj-lt"/>
                <a:cs typeface="+mj-lt"/>
              </a:rPr>
              <a:t>Case Study of Code G</a:t>
            </a:r>
            <a:r>
              <a:rPr lang="en-US" sz="8000" dirty="0">
                <a:ln w="22225">
                  <a:solidFill>
                    <a:srgbClr val="FFFFFF"/>
                  </a:solidFill>
                </a:ln>
                <a:noFill/>
                <a:ea typeface="+mj-lt"/>
                <a:cs typeface="+mj-lt"/>
              </a:rPr>
              <a:t>​</a:t>
            </a:r>
            <a:endParaRPr lang="en-US" sz="8000" dirty="0">
              <a:ln w="22225">
                <a:solidFill>
                  <a:srgbClr val="FFFFFF"/>
                </a:solidFill>
              </a:ln>
              <a:noFill/>
            </a:endParaRPr>
          </a:p>
        </p:txBody>
      </p:sp>
      <p:cxnSp>
        <p:nvCxnSpPr>
          <p:cNvPr id="11" name="Straight Connector 10">
            <a:extLst>
              <a:ext uri="{FF2B5EF4-FFF2-40B4-BE49-F238E27FC236}">
                <a16:creationId xmlns:a16="http://schemas.microsoft.com/office/drawing/2014/main" id="{96A8629B-8289-498B-939B-1CA0C10618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2899"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43D1101-E030-1F75-96A7-2E5F43C75C09}"/>
              </a:ext>
            </a:extLst>
          </p:cNvPr>
          <p:cNvSpPr>
            <a:spLocks noGrp="1"/>
          </p:cNvSpPr>
          <p:nvPr>
            <p:ph idx="1"/>
          </p:nvPr>
        </p:nvSpPr>
        <p:spPr>
          <a:xfrm>
            <a:off x="7389901" y="2028046"/>
            <a:ext cx="4551663" cy="5533099"/>
          </a:xfrm>
        </p:spPr>
        <p:txBody>
          <a:bodyPr vert="horz" lIns="91440" tIns="45720" rIns="91440" bIns="45720" rtlCol="0" anchor="ctr">
            <a:normAutofit/>
          </a:bodyPr>
          <a:lstStyle/>
          <a:p>
            <a:pPr marL="0" indent="0">
              <a:buNone/>
            </a:pPr>
            <a:r>
              <a:rPr lang="en-US" sz="3200" dirty="0"/>
              <a:t> </a:t>
            </a:r>
            <a:r>
              <a:rPr lang="en-US" sz="4000" dirty="0"/>
              <a:t>Xanthe wells case </a:t>
            </a:r>
          </a:p>
          <a:p>
            <a:r>
              <a:rPr lang="en-US" sz="3200" dirty="0">
                <a:solidFill>
                  <a:srgbClr val="FFFFFF"/>
                </a:solidFill>
                <a:ea typeface="+mn-lt"/>
                <a:cs typeface="+mn-lt"/>
              </a:rPr>
              <a:t>What happened?</a:t>
            </a:r>
          </a:p>
          <a:p>
            <a:r>
              <a:rPr lang="en-US" sz="3200" dirty="0">
                <a:solidFill>
                  <a:srgbClr val="FFFFFF"/>
                </a:solidFill>
                <a:ea typeface="+mn-lt"/>
                <a:cs typeface="+mn-lt"/>
              </a:rPr>
              <a:t>Code G in action</a:t>
            </a:r>
          </a:p>
          <a:p>
            <a:r>
              <a:rPr lang="en-US" sz="3200" dirty="0">
                <a:solidFill>
                  <a:srgbClr val="FFFFFF"/>
                </a:solidFill>
                <a:ea typeface="+mn-lt"/>
                <a:cs typeface="+mn-lt"/>
              </a:rPr>
              <a:t>The impact of code G?</a:t>
            </a:r>
          </a:p>
          <a:p>
            <a:r>
              <a:rPr lang="en-US" sz="3200" dirty="0">
                <a:solidFill>
                  <a:srgbClr val="FFFFFF"/>
                </a:solidFill>
                <a:ea typeface="+mn-lt"/>
                <a:cs typeface="+mn-lt"/>
              </a:rPr>
              <a:t>How it resulted in fairness and lawfulness?</a:t>
            </a:r>
          </a:p>
          <a:p>
            <a:pPr marL="0" indent="0">
              <a:buNone/>
            </a:pPr>
            <a:r>
              <a:rPr lang="en-US" sz="3200" dirty="0">
                <a:solidFill>
                  <a:srgbClr val="FFFFFF"/>
                </a:solidFill>
              </a:rPr>
              <a:t>(</a:t>
            </a:r>
            <a:r>
              <a:rPr lang="en-US" sz="3200" dirty="0" err="1">
                <a:solidFill>
                  <a:srgbClr val="FFFFFF"/>
                </a:solidFill>
              </a:rPr>
              <a:t>Boffey</a:t>
            </a:r>
            <a:r>
              <a:rPr lang="en-US" sz="3200" dirty="0">
                <a:solidFill>
                  <a:srgbClr val="FFFFFF"/>
                </a:solidFill>
              </a:rPr>
              <a:t>, 2024), (</a:t>
            </a:r>
            <a:r>
              <a:rPr lang="en-US" sz="3200" dirty="0">
                <a:solidFill>
                  <a:srgbClr val="FFFFFF"/>
                </a:solidFill>
                <a:ea typeface="+mn-lt"/>
                <a:cs typeface="+mn-lt"/>
              </a:rPr>
              <a:t>Minimalist News, 2024)</a:t>
            </a:r>
            <a:endParaRPr lang="en-US" sz="3200" dirty="0">
              <a:solidFill>
                <a:srgbClr val="FFFFFF"/>
              </a:solidFill>
            </a:endParaRPr>
          </a:p>
          <a:p>
            <a:endParaRPr lang="en-US" sz="3200" dirty="0">
              <a:solidFill>
                <a:srgbClr val="FFFFFF"/>
              </a:solidFill>
            </a:endParaRPr>
          </a:p>
          <a:p>
            <a:pPr marL="0" indent="0">
              <a:buNone/>
            </a:pPr>
            <a:endParaRPr lang="en-US" sz="2000">
              <a:solidFill>
                <a:srgbClr val="FFFFFF"/>
              </a:solidFill>
            </a:endParaRPr>
          </a:p>
          <a:p>
            <a:pPr marL="0" indent="0">
              <a:buNone/>
            </a:pPr>
            <a:endParaRPr lang="en-US" sz="2000">
              <a:solidFill>
                <a:srgbClr val="FFFFFF"/>
              </a:solidFill>
            </a:endParaRPr>
          </a:p>
          <a:p>
            <a:endParaRPr lang="en-US" sz="2000">
              <a:solidFill>
                <a:srgbClr val="FFFFFF"/>
              </a:solidFill>
            </a:endParaRPr>
          </a:p>
        </p:txBody>
      </p:sp>
    </p:spTree>
    <p:extLst>
      <p:ext uri="{BB962C8B-B14F-4D97-AF65-F5344CB8AC3E}">
        <p14:creationId xmlns:p14="http://schemas.microsoft.com/office/powerpoint/2010/main" val="3509472538"/>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rime clampdown: PM pledges tougher stop and search powers and more prison  places | UK News | Sky News">
            <a:extLst>
              <a:ext uri="{FF2B5EF4-FFF2-40B4-BE49-F238E27FC236}">
                <a16:creationId xmlns:a16="http://schemas.microsoft.com/office/drawing/2014/main" id="{86C7F72B-74CD-90FD-45DF-9084893F3A56}"/>
              </a:ext>
            </a:extLst>
          </p:cNvPr>
          <p:cNvPicPr>
            <a:picLocks noChangeAspect="1"/>
          </p:cNvPicPr>
          <p:nvPr/>
        </p:nvPicPr>
        <p:blipFill>
          <a:blip r:embed="rId2">
            <a:alphaModFix amt="35000"/>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0039243A-60BB-C87D-451D-9540E86600DE}"/>
              </a:ext>
            </a:extLst>
          </p:cNvPr>
          <p:cNvSpPr>
            <a:spLocks noGrp="1"/>
          </p:cNvSpPr>
          <p:nvPr>
            <p:ph type="title"/>
          </p:nvPr>
        </p:nvSpPr>
        <p:spPr>
          <a:xfrm>
            <a:off x="838199" y="1065862"/>
            <a:ext cx="6052955" cy="4726276"/>
          </a:xfrm>
        </p:spPr>
        <p:txBody>
          <a:bodyPr>
            <a:normAutofit/>
          </a:bodyPr>
          <a:lstStyle/>
          <a:p>
            <a:pPr algn="r"/>
            <a:r>
              <a:rPr lang="en-US" sz="8000">
                <a:ln w="22225">
                  <a:solidFill>
                    <a:srgbClr val="FFFFFF"/>
                  </a:solidFill>
                </a:ln>
                <a:noFill/>
              </a:rPr>
              <a:t>Summary-</a:t>
            </a:r>
          </a:p>
        </p:txBody>
      </p:sp>
      <p:cxnSp>
        <p:nvCxnSpPr>
          <p:cNvPr id="18" name="Straight Connector 17">
            <a:extLst>
              <a:ext uri="{FF2B5EF4-FFF2-40B4-BE49-F238E27FC236}">
                <a16:creationId xmlns:a16="http://schemas.microsoft.com/office/drawing/2014/main" id="{96A8629B-8289-498B-939B-1CA0C10618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2899"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FB8C6B9-4B24-0A31-0DFB-377DC2ACD198}"/>
              </a:ext>
            </a:extLst>
          </p:cNvPr>
          <p:cNvSpPr>
            <a:spLocks noGrp="1"/>
          </p:cNvSpPr>
          <p:nvPr>
            <p:ph idx="1"/>
          </p:nvPr>
        </p:nvSpPr>
        <p:spPr>
          <a:xfrm>
            <a:off x="7243158" y="4368546"/>
            <a:ext cx="4654659" cy="3319938"/>
          </a:xfrm>
        </p:spPr>
        <p:txBody>
          <a:bodyPr vert="horz" lIns="91440" tIns="45720" rIns="91440" bIns="45720" rtlCol="0" anchor="ctr">
            <a:noAutofit/>
          </a:bodyPr>
          <a:lstStyle/>
          <a:p>
            <a:pPr marL="0" indent="0">
              <a:buNone/>
            </a:pPr>
            <a:endParaRPr lang="en-US" sz="2000">
              <a:solidFill>
                <a:srgbClr val="FFFFFF"/>
              </a:solidFill>
              <a:ea typeface="+mn-lt"/>
              <a:cs typeface="+mn-lt"/>
            </a:endParaRPr>
          </a:p>
          <a:p>
            <a:pPr marL="0" indent="0">
              <a:buNone/>
            </a:pPr>
            <a:r>
              <a:rPr lang="en-US" dirty="0">
                <a:solidFill>
                  <a:srgbClr val="FFFFFF"/>
                </a:solidFill>
                <a:ea typeface="+mn-lt"/>
                <a:cs typeface="+mn-lt"/>
              </a:rPr>
              <a:t>To conclude this presentation, it shows evidence and statistics of how Code G of the police and criminal evidence act 1984 has developed the way prisoners are treated throughout years. By ensuring they are respected, and their human rights are </a:t>
            </a:r>
            <a:r>
              <a:rPr lang="en-US" err="1">
                <a:solidFill>
                  <a:srgbClr val="FFFFFF"/>
                </a:solidFill>
                <a:ea typeface="+mn-lt"/>
                <a:cs typeface="+mn-lt"/>
              </a:rPr>
              <a:t>prioritsed</a:t>
            </a:r>
            <a:r>
              <a:rPr lang="en-US" dirty="0">
                <a:solidFill>
                  <a:srgbClr val="FFFFFF"/>
                </a:solidFill>
                <a:ea typeface="+mn-lt"/>
                <a:cs typeface="+mn-lt"/>
              </a:rPr>
              <a:t> during their time in prison or on trial this is to maintain lawful and fairness. </a:t>
            </a:r>
          </a:p>
          <a:p>
            <a:pPr marL="0" indent="0">
              <a:buNone/>
            </a:pPr>
            <a:endParaRPr lang="en-US" sz="2000">
              <a:solidFill>
                <a:srgbClr val="FFFFFF"/>
              </a:solidFill>
              <a:ea typeface="+mn-lt"/>
              <a:cs typeface="+mn-lt"/>
            </a:endParaRPr>
          </a:p>
          <a:p>
            <a:pPr marL="0" indent="0">
              <a:buNone/>
            </a:pPr>
            <a:endParaRPr lang="en-US" sz="2000">
              <a:solidFill>
                <a:srgbClr val="FFFFFF"/>
              </a:solidFill>
              <a:ea typeface="+mn-lt"/>
              <a:cs typeface="+mn-lt"/>
            </a:endParaRPr>
          </a:p>
          <a:p>
            <a:pPr marL="0" indent="0">
              <a:buNone/>
            </a:pPr>
            <a:endParaRPr lang="en-US" sz="2000">
              <a:solidFill>
                <a:srgbClr val="FFFFFF"/>
              </a:solidFill>
            </a:endParaRPr>
          </a:p>
          <a:p>
            <a:endParaRPr lang="en-US" sz="2000">
              <a:solidFill>
                <a:srgbClr val="FFFFFF"/>
              </a:solidFill>
            </a:endParaRPr>
          </a:p>
        </p:txBody>
      </p:sp>
    </p:spTree>
    <p:extLst>
      <p:ext uri="{BB962C8B-B14F-4D97-AF65-F5344CB8AC3E}">
        <p14:creationId xmlns:p14="http://schemas.microsoft.com/office/powerpoint/2010/main" val="608759050"/>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1AD6F-E6A2-0AE4-1706-0B5B3C953399}"/>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16250564-BEF4-93F7-1626-B151EE487269}"/>
              </a:ext>
            </a:extLst>
          </p:cNvPr>
          <p:cNvSpPr>
            <a:spLocks noGrp="1"/>
          </p:cNvSpPr>
          <p:nvPr>
            <p:ph idx="1"/>
          </p:nvPr>
        </p:nvSpPr>
        <p:spPr>
          <a:xfrm>
            <a:off x="838200" y="1753739"/>
            <a:ext cx="10515600" cy="5070205"/>
          </a:xfrm>
        </p:spPr>
        <p:txBody>
          <a:bodyPr vert="horz" lIns="91440" tIns="45720" rIns="91440" bIns="45720" rtlCol="0" anchor="t">
            <a:normAutofit/>
          </a:bodyPr>
          <a:lstStyle/>
          <a:p>
            <a:r>
              <a:rPr lang="en-US" sz="1200" dirty="0" err="1">
                <a:latin typeface="Times New Roman"/>
                <a:cs typeface="Times New Roman"/>
              </a:rPr>
              <a:t>Boffey</a:t>
            </a:r>
            <a:r>
              <a:rPr lang="en-US" sz="1200" dirty="0">
                <a:latin typeface="Times New Roman"/>
                <a:cs typeface="Times New Roman"/>
              </a:rPr>
              <a:t>, Daniel. “Met Police Pays out after Arrest of Teenager Wrongly Linked to Protest.” </a:t>
            </a:r>
            <a:r>
              <a:rPr lang="en-US" sz="1200" i="1" dirty="0">
                <a:latin typeface="Times New Roman"/>
                <a:cs typeface="Times New Roman"/>
              </a:rPr>
              <a:t>The Guardian</a:t>
            </a:r>
            <a:r>
              <a:rPr lang="en-US" sz="1200" dirty="0">
                <a:latin typeface="Times New Roman"/>
                <a:cs typeface="Times New Roman"/>
              </a:rPr>
              <a:t>, The Guardian, 29 Dec. 2024, </a:t>
            </a:r>
            <a:r>
              <a:rPr lang="en-US" sz="1200" dirty="0">
                <a:latin typeface="Times New Roman"/>
                <a:cs typeface="Times New Roman"/>
                <a:hlinkClick r:id="rId2"/>
              </a:rPr>
              <a:t>www.theguardian.com/uk-news/2024/dec/29/met-police-arrest-teenager-wrongly-linked-to-palestine-protest</a:t>
            </a:r>
            <a:r>
              <a:rPr lang="en-US" sz="1200" dirty="0">
                <a:latin typeface="Times New Roman"/>
                <a:cs typeface="Times New Roman"/>
              </a:rPr>
              <a:t>. (Accessed 05/03/2025)</a:t>
            </a:r>
            <a:endParaRPr lang="en-US" sz="1400" dirty="0">
              <a:latin typeface="Arial Nova"/>
              <a:cs typeface="Times New Roman"/>
            </a:endParaRPr>
          </a:p>
          <a:p>
            <a:r>
              <a:rPr lang="en-US" sz="1200" dirty="0">
                <a:latin typeface="Times New Roman"/>
                <a:cs typeface="Times New Roman"/>
              </a:rPr>
              <a:t>College of Policing . “Response, Arrest and Detention.” </a:t>
            </a:r>
            <a:r>
              <a:rPr lang="en-US" sz="1200" i="1" dirty="0">
                <a:latin typeface="Times New Roman"/>
                <a:cs typeface="Times New Roman"/>
              </a:rPr>
              <a:t>College of Policing</a:t>
            </a:r>
            <a:r>
              <a:rPr lang="en-US" sz="1200" dirty="0">
                <a:latin typeface="Times New Roman"/>
                <a:cs typeface="Times New Roman"/>
              </a:rPr>
              <a:t>, 23 Oct. 2022, </a:t>
            </a:r>
            <a:r>
              <a:rPr lang="en-US" sz="1200" dirty="0">
                <a:latin typeface="Times New Roman"/>
                <a:cs typeface="Times New Roman"/>
                <a:hlinkClick r:id="rId3"/>
              </a:rPr>
              <a:t>www.college.police.uk/app/detention-and-custody/response-arrest-and-detention</a:t>
            </a:r>
            <a:r>
              <a:rPr lang="en-US" sz="1200" dirty="0">
                <a:latin typeface="Times New Roman"/>
                <a:cs typeface="Times New Roman"/>
              </a:rPr>
              <a:t>. (Accessed on 05/03/2025).</a:t>
            </a:r>
            <a:endParaRPr lang="en-US" dirty="0"/>
          </a:p>
          <a:p>
            <a:r>
              <a:rPr lang="en-US" sz="1200" dirty="0">
                <a:latin typeface="Times New Roman"/>
                <a:cs typeface="Times New Roman"/>
              </a:rPr>
              <a:t>Home Office. “PACE Code c 2019.” </a:t>
            </a:r>
            <a:r>
              <a:rPr lang="en-US" sz="1200" i="1" dirty="0">
                <a:latin typeface="Times New Roman"/>
                <a:cs typeface="Times New Roman"/>
              </a:rPr>
              <a:t>GOV.UK</a:t>
            </a:r>
            <a:r>
              <a:rPr lang="en-US" sz="1200" dirty="0">
                <a:latin typeface="Times New Roman"/>
                <a:cs typeface="Times New Roman"/>
              </a:rPr>
              <a:t>, 20 Aug. 2019, </a:t>
            </a:r>
            <a:r>
              <a:rPr lang="en-US" sz="1200" dirty="0">
                <a:latin typeface="Times New Roman"/>
                <a:cs typeface="Times New Roman"/>
                <a:hlinkClick r:id="rId4"/>
              </a:rPr>
              <a:t>www.gov.uk/government/publications/pace-code-c-2019</a:t>
            </a:r>
            <a:r>
              <a:rPr lang="en-US" sz="1200" dirty="0">
                <a:latin typeface="Times New Roman"/>
                <a:cs typeface="Times New Roman"/>
              </a:rPr>
              <a:t>. (Accessed on 05/03/2025)</a:t>
            </a:r>
            <a:endParaRPr lang="en-US" dirty="0"/>
          </a:p>
          <a:p>
            <a:r>
              <a:rPr lang="en-US" sz="1200" dirty="0">
                <a:latin typeface="Times New Roman"/>
                <a:cs typeface="Times New Roman"/>
              </a:rPr>
              <a:t>---. “PACE Code G 2012.” </a:t>
            </a:r>
            <a:r>
              <a:rPr lang="en-US" sz="1200" i="1" dirty="0">
                <a:latin typeface="Times New Roman"/>
                <a:cs typeface="Times New Roman"/>
              </a:rPr>
              <a:t>GOV.UK</a:t>
            </a:r>
            <a:r>
              <a:rPr lang="en-US" sz="1200" dirty="0">
                <a:latin typeface="Times New Roman"/>
                <a:cs typeface="Times New Roman"/>
              </a:rPr>
              <a:t>, 5 Aug. 2022, </a:t>
            </a:r>
            <a:r>
              <a:rPr lang="en-US" sz="1200" dirty="0">
                <a:latin typeface="Times New Roman"/>
                <a:cs typeface="Times New Roman"/>
                <a:hlinkClick r:id="rId5"/>
              </a:rPr>
              <a:t>www.gov.uk/government/publications/pace-code-g-2012/pace-code-g-2012-accessible</a:t>
            </a:r>
            <a:r>
              <a:rPr lang="en-US" sz="1200" dirty="0">
                <a:latin typeface="Times New Roman"/>
                <a:cs typeface="Times New Roman"/>
              </a:rPr>
              <a:t>. (Accessed 05/03/2025)</a:t>
            </a:r>
          </a:p>
          <a:p>
            <a:r>
              <a:rPr lang="en-US" sz="1200" dirty="0">
                <a:latin typeface="Times New Roman"/>
                <a:cs typeface="Times New Roman"/>
              </a:rPr>
              <a:t>PACE(1984) CODE OF PRACTICE FOR THE STATUTORY POWER OF ARREST BY POLICE OFFICERS. Available at: </a:t>
            </a:r>
            <a:r>
              <a:rPr lang="en-US" sz="1200" dirty="0">
                <a:ea typeface="+mn-lt"/>
                <a:cs typeface="+mn-lt"/>
                <a:hlinkClick r:id="rId6"/>
              </a:rPr>
              <a:t>https://assets.publishing.service.gov.uk/media/5a7aedcb40f0b66eab99da3b/pace-code-g_2006.pdf</a:t>
            </a:r>
            <a:r>
              <a:rPr lang="en-US" sz="1200" dirty="0">
                <a:ea typeface="+mn-lt"/>
                <a:cs typeface="+mn-lt"/>
              </a:rPr>
              <a:t> (Accessed on 05/03/2025)</a:t>
            </a:r>
          </a:p>
          <a:p>
            <a:r>
              <a:rPr lang="en-US" sz="1200" dirty="0">
                <a:latin typeface="Times New Roman"/>
                <a:cs typeface="Times New Roman"/>
              </a:rPr>
              <a:t>Innocence Project. “Innocence Project - Help Us Put an End to Wrongful Convictions!” </a:t>
            </a:r>
            <a:r>
              <a:rPr lang="en-US" sz="1200" i="1" dirty="0">
                <a:latin typeface="Times New Roman"/>
                <a:cs typeface="Times New Roman"/>
              </a:rPr>
              <a:t>Innocence Project</a:t>
            </a:r>
            <a:r>
              <a:rPr lang="en-US" sz="1200" dirty="0">
                <a:latin typeface="Times New Roman"/>
                <a:cs typeface="Times New Roman"/>
              </a:rPr>
              <a:t>, 2022, </a:t>
            </a:r>
            <a:r>
              <a:rPr lang="en-US" sz="1200" dirty="0">
                <a:latin typeface="Times New Roman"/>
                <a:cs typeface="Times New Roman"/>
                <a:hlinkClick r:id="rId7"/>
              </a:rPr>
              <a:t>https://innocenceproject.org</a:t>
            </a:r>
            <a:r>
              <a:rPr lang="en-US" sz="1200" dirty="0">
                <a:latin typeface="Times New Roman"/>
                <a:cs typeface="Times New Roman"/>
              </a:rPr>
              <a:t>. (Accessed on 05/03/2025)</a:t>
            </a:r>
            <a:endParaRPr lang="en-US" dirty="0"/>
          </a:p>
          <a:p>
            <a:r>
              <a:rPr lang="en-US" sz="1200" dirty="0" err="1">
                <a:latin typeface="Times New Roman"/>
                <a:cs typeface="Times New Roman"/>
              </a:rPr>
              <a:t>Legislation.Gov</a:t>
            </a:r>
            <a:r>
              <a:rPr lang="en-US" sz="1200" dirty="0">
                <a:latin typeface="Times New Roman"/>
                <a:cs typeface="Times New Roman"/>
              </a:rPr>
              <a:t>. </a:t>
            </a:r>
            <a:r>
              <a:rPr lang="en-US" sz="1200" i="1" dirty="0">
                <a:latin typeface="Times New Roman"/>
                <a:cs typeface="Times New Roman"/>
              </a:rPr>
              <a:t>EXPLANATORY MEMORANDUM to the POLICE and CRIMINAL EVIDENCE ACT 1984 (CODES of PRACTICE) (REVISION of CODES C, G and H) ORDER 2012 2012 No</a:t>
            </a:r>
            <a:r>
              <a:rPr lang="en-US" sz="1200" dirty="0">
                <a:latin typeface="Times New Roman"/>
                <a:cs typeface="Times New Roman"/>
              </a:rPr>
              <a:t>. 2012. (Accessed on 05/03/2025)</a:t>
            </a:r>
            <a:endParaRPr lang="en-US" dirty="0"/>
          </a:p>
          <a:p>
            <a:r>
              <a:rPr lang="en-US" sz="1200" dirty="0">
                <a:latin typeface="Times New Roman"/>
                <a:cs typeface="Times New Roman"/>
              </a:rPr>
              <a:t>News Minimalist. “Metropolitan Police Pays £5,000 to Teenager Wrongfully Arrested at Protest.” </a:t>
            </a:r>
            <a:r>
              <a:rPr lang="en-US" sz="1200" i="1" dirty="0">
                <a:latin typeface="Times New Roman"/>
                <a:cs typeface="Times New Roman"/>
              </a:rPr>
              <a:t>News Minimalist</a:t>
            </a:r>
            <a:r>
              <a:rPr lang="en-US" sz="1200" dirty="0">
                <a:latin typeface="Times New Roman"/>
                <a:cs typeface="Times New Roman"/>
              </a:rPr>
              <a:t>, 29 Dec. 2024, </a:t>
            </a:r>
            <a:r>
              <a:rPr lang="en-US" sz="1200" dirty="0">
                <a:latin typeface="Times New Roman"/>
                <a:cs typeface="Times New Roman"/>
                <a:hlinkClick r:id="rId8"/>
              </a:rPr>
              <a:t>www.newsminimalist.com/articles/metropolitan-police-pays-pound5000-to-teenager-wrongfully-arrested-at-protest-da0b28bc</a:t>
            </a:r>
            <a:r>
              <a:rPr lang="en-US" sz="1200" dirty="0">
                <a:latin typeface="Times New Roman"/>
                <a:cs typeface="Times New Roman"/>
              </a:rPr>
              <a:t>. (Accessed 05/03/2025).</a:t>
            </a:r>
            <a:endParaRPr lang="en-US" dirty="0"/>
          </a:p>
          <a:p>
            <a:r>
              <a:rPr lang="en-US" sz="1200" dirty="0">
                <a:latin typeface="Times New Roman"/>
                <a:cs typeface="Times New Roman"/>
              </a:rPr>
              <a:t>The University of Law. “Total Number of Wrongful Convictions in the UK | </a:t>
            </a:r>
            <a:r>
              <a:rPr lang="en-US" sz="1200" dirty="0" err="1">
                <a:latin typeface="Times New Roman"/>
                <a:cs typeface="Times New Roman"/>
              </a:rPr>
              <a:t>ULaw</a:t>
            </a:r>
            <a:r>
              <a:rPr lang="en-US" sz="1200" dirty="0">
                <a:latin typeface="Times New Roman"/>
                <a:cs typeface="Times New Roman"/>
              </a:rPr>
              <a:t>.” </a:t>
            </a:r>
            <a:r>
              <a:rPr lang="en-US" sz="1200" i="1" dirty="0">
                <a:latin typeface="Times New Roman"/>
                <a:cs typeface="Times New Roman"/>
                <a:hlinkClick r:id="rId9"/>
              </a:rPr>
              <a:t>Www.law.ac.uk</a:t>
            </a:r>
            <a:r>
              <a:rPr lang="en-US" sz="1200" dirty="0">
                <a:latin typeface="Times New Roman"/>
                <a:cs typeface="Times New Roman"/>
              </a:rPr>
              <a:t>, 15 Sept. 2020, </a:t>
            </a:r>
            <a:r>
              <a:rPr lang="en-US" sz="1200" dirty="0">
                <a:latin typeface="Times New Roman"/>
                <a:cs typeface="Times New Roman"/>
                <a:hlinkClick r:id="rId10"/>
              </a:rPr>
              <a:t>www.law.ac.uk/about/press-releases/wrongful-convictions/</a:t>
            </a:r>
            <a:r>
              <a:rPr lang="en-US" sz="1200" dirty="0">
                <a:latin typeface="Times New Roman"/>
                <a:cs typeface="Times New Roman"/>
              </a:rPr>
              <a:t>. (Accessed on 05/03/ 2025).</a:t>
            </a:r>
            <a:endParaRPr lang="en-US" dirty="0"/>
          </a:p>
          <a:p>
            <a:r>
              <a:rPr lang="en-US" sz="1200" dirty="0">
                <a:latin typeface="Times New Roman"/>
                <a:cs typeface="Times New Roman"/>
              </a:rPr>
              <a:t>Uk Parliament. “Police and Criminal Evidence Act (PACE) - Hansard - UK Parliament.” </a:t>
            </a:r>
            <a:r>
              <a:rPr lang="en-US" sz="1200" i="1" dirty="0">
                <a:latin typeface="Times New Roman"/>
                <a:cs typeface="Times New Roman"/>
              </a:rPr>
              <a:t>Parliament.uk</a:t>
            </a:r>
            <a:r>
              <a:rPr lang="en-US" sz="1200" dirty="0">
                <a:latin typeface="Times New Roman"/>
                <a:cs typeface="Times New Roman"/>
              </a:rPr>
              <a:t>, 2024, hansard.parliament.uk/Commons/2007-03-14/debates/07031479000009/</a:t>
            </a:r>
            <a:r>
              <a:rPr lang="en-US" sz="1200" dirty="0" err="1">
                <a:latin typeface="Times New Roman"/>
                <a:cs typeface="Times New Roman"/>
              </a:rPr>
              <a:t>PoliceAndCriminalEvidenceAct</a:t>
            </a:r>
            <a:r>
              <a:rPr lang="en-US" sz="1200" dirty="0">
                <a:latin typeface="Times New Roman"/>
                <a:cs typeface="Times New Roman"/>
              </a:rPr>
              <a:t>(PACE). (Accessed 05/03/2025).</a:t>
            </a:r>
            <a:endParaRPr lang="en-US" dirty="0"/>
          </a:p>
          <a:p>
            <a:endParaRPr lang="en-US" sz="1400" dirty="0">
              <a:latin typeface="Arial Nova"/>
              <a:cs typeface="Times New Roman"/>
            </a:endParaRPr>
          </a:p>
          <a:p>
            <a:endParaRPr lang="en-US" sz="1400" dirty="0">
              <a:latin typeface="Arial Nova"/>
              <a:cs typeface="Times New Roman"/>
            </a:endParaRPr>
          </a:p>
          <a:p>
            <a:endParaRPr lang="en-US" sz="1400" dirty="0">
              <a:latin typeface="Arial Nova"/>
              <a:cs typeface="Times New Roman"/>
            </a:endParaRPr>
          </a:p>
          <a:p>
            <a:endParaRPr lang="en-US" sz="1400" dirty="0">
              <a:latin typeface="Arial Nova"/>
              <a:cs typeface="Times New Roman"/>
            </a:endParaRPr>
          </a:p>
          <a:p>
            <a:endParaRPr lang="en-US" sz="1400" dirty="0">
              <a:latin typeface="Arial Nova"/>
              <a:cs typeface="Times New Roman"/>
            </a:endParaRPr>
          </a:p>
          <a:p>
            <a:endParaRPr lang="en-US" sz="1400" dirty="0">
              <a:latin typeface="Arial Nova"/>
              <a:cs typeface="Times New Roman"/>
            </a:endParaRPr>
          </a:p>
          <a:p>
            <a:endParaRPr lang="en-US" sz="1400" dirty="0">
              <a:latin typeface="Arial Nova"/>
              <a:cs typeface="Times New Roman"/>
            </a:endParaRPr>
          </a:p>
          <a:p>
            <a:endParaRPr lang="en-US" sz="1400" dirty="0">
              <a:latin typeface="Arial Nova"/>
              <a:cs typeface="Times New Roman"/>
            </a:endParaRPr>
          </a:p>
          <a:p>
            <a:endParaRPr lang="en-US" sz="1400" dirty="0">
              <a:latin typeface="Arial Nova"/>
              <a:cs typeface="Times New Roman"/>
            </a:endParaRPr>
          </a:p>
          <a:p>
            <a:endParaRPr lang="en-US" sz="1400" dirty="0">
              <a:latin typeface="Arial Nova"/>
              <a:cs typeface="Times New Roman"/>
            </a:endParaRPr>
          </a:p>
          <a:p>
            <a:endParaRPr lang="en-US" dirty="0"/>
          </a:p>
        </p:txBody>
      </p:sp>
    </p:spTree>
    <p:extLst>
      <p:ext uri="{BB962C8B-B14F-4D97-AF65-F5344CB8AC3E}">
        <p14:creationId xmlns:p14="http://schemas.microsoft.com/office/powerpoint/2010/main" val="21082066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3</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Evaluate how the introduction of code G of the Police and Criminal Evidence Act 1984. Code Of Practice improved the process of dealing with prisoners in a fair and lawful manner</vt:lpstr>
      <vt:lpstr>Objectives- </vt:lpstr>
      <vt:lpstr>Introduction- </vt:lpstr>
      <vt:lpstr>Police and Criminal Evidence Act 1984 (PACE)-</vt:lpstr>
      <vt:lpstr>Before and after code G</vt:lpstr>
      <vt:lpstr>Case Study of Code G​</vt:lpstr>
      <vt:lpstr>Summary-</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972</cp:revision>
  <dcterms:created xsi:type="dcterms:W3CDTF">2025-02-06T23:31:02Z</dcterms:created>
  <dcterms:modified xsi:type="dcterms:W3CDTF">2025-03-06T18:57:17Z</dcterms:modified>
</cp:coreProperties>
</file>