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Gill Sans"/>
          <a:ea typeface="Gill Sans"/>
          <a:cs typeface="Gill San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7F3F4"/>
          </a:solidFill>
        </a:fill>
      </a:tcStyle>
    </a:wholeTbl>
    <a:band2H>
      <a:tcTxStyle b="def" i="def"/>
      <a:tcStyle>
        <a:tcBdr/>
        <a:fill>
          <a:solidFill>
            <a:srgbClr val="F3F9FA"/>
          </a:solidFill>
        </a:fill>
      </a:tcStyle>
    </a:band2H>
    <a:firstCol>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Gill Sans"/>
          <a:ea typeface="Gill Sans"/>
          <a:cs typeface="Gill San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Gill Sans"/>
          <a:ea typeface="Gill Sans"/>
          <a:cs typeface="Gill San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Gill Sans"/>
          <a:ea typeface="Gill Sans"/>
          <a:cs typeface="Gill Sans"/>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Gill Sans"/>
          <a:ea typeface="Gill Sans"/>
          <a:cs typeface="Gill Sans"/>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Gill Sans"/>
          <a:ea typeface="Gill Sans"/>
          <a:cs typeface="Gill Sans"/>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Gill Sans"/>
          <a:ea typeface="Gill Sans"/>
          <a:cs typeface="Gill Sans"/>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Gill Sans"/>
          <a:ea typeface="Gill Sans"/>
          <a:cs typeface="Gill Sans"/>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Gill Sans"/>
          <a:ea typeface="Gill Sans"/>
          <a:cs typeface="Gill Sans"/>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Gill Sans"/>
          <a:ea typeface="Gill Sans"/>
          <a:cs typeface="Gill Sans"/>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
          <a:latin typeface="Gill Sans"/>
          <a:ea typeface="Gill Sans"/>
          <a:cs typeface="Gill Sans"/>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Gill Sans"/>
          <a:ea typeface="Gill Sans"/>
          <a:cs typeface="Gill Sans"/>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Gill Sans"/>
          <a:ea typeface="Gill Sans"/>
          <a:cs typeface="Gill Sans"/>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72" name="Shape 372"/>
          <p:cNvSpPr/>
          <p:nvPr>
            <p:ph type="sldImg"/>
          </p:nvPr>
        </p:nvSpPr>
        <p:spPr>
          <a:xfrm>
            <a:off x="1143000" y="685800"/>
            <a:ext cx="4572000" cy="3429000"/>
          </a:xfrm>
          <a:prstGeom prst="rect">
            <a:avLst/>
          </a:prstGeom>
        </p:spPr>
        <p:txBody>
          <a:bodyPr/>
          <a:lstStyle/>
          <a:p>
            <a:pPr/>
          </a:p>
        </p:txBody>
      </p:sp>
      <p:sp>
        <p:nvSpPr>
          <p:cNvPr id="373" name="Shape 373"/>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a:latin typeface="+mj-lt"/>
        <a:ea typeface="+mj-ea"/>
        <a:cs typeface="+mj-cs"/>
        <a:sym typeface="Helvetica Neue"/>
      </a:defRPr>
    </a:lvl1pPr>
    <a:lvl2pPr indent="228600" latinLnBrk="0">
      <a:defRPr>
        <a:latin typeface="+mj-lt"/>
        <a:ea typeface="+mj-ea"/>
        <a:cs typeface="+mj-cs"/>
        <a:sym typeface="Helvetica Neue"/>
      </a:defRPr>
    </a:lvl2pPr>
    <a:lvl3pPr indent="457200" latinLnBrk="0">
      <a:defRPr>
        <a:latin typeface="+mj-lt"/>
        <a:ea typeface="+mj-ea"/>
        <a:cs typeface="+mj-cs"/>
        <a:sym typeface="Helvetica Neue"/>
      </a:defRPr>
    </a:lvl3pPr>
    <a:lvl4pPr indent="685800" latinLnBrk="0">
      <a:defRPr>
        <a:latin typeface="+mj-lt"/>
        <a:ea typeface="+mj-ea"/>
        <a:cs typeface="+mj-cs"/>
        <a:sym typeface="Helvetica Neue"/>
      </a:defRPr>
    </a:lvl4pPr>
    <a:lvl5pPr indent="914400" latinLnBrk="0">
      <a:defRPr>
        <a:latin typeface="+mj-lt"/>
        <a:ea typeface="+mj-ea"/>
        <a:cs typeface="+mj-cs"/>
        <a:sym typeface="Helvetica Neue"/>
      </a:defRPr>
    </a:lvl5pPr>
    <a:lvl6pPr indent="1143000" latinLnBrk="0">
      <a:defRPr>
        <a:latin typeface="+mj-lt"/>
        <a:ea typeface="+mj-ea"/>
        <a:cs typeface="+mj-cs"/>
        <a:sym typeface="Helvetica Neue"/>
      </a:defRPr>
    </a:lvl6pPr>
    <a:lvl7pPr indent="1371600" latinLnBrk="0">
      <a:defRPr>
        <a:latin typeface="+mj-lt"/>
        <a:ea typeface="+mj-ea"/>
        <a:cs typeface="+mj-cs"/>
        <a:sym typeface="Helvetica Neue"/>
      </a:defRPr>
    </a:lvl7pPr>
    <a:lvl8pPr indent="1600200" latinLnBrk="0">
      <a:defRPr>
        <a:latin typeface="+mj-lt"/>
        <a:ea typeface="+mj-ea"/>
        <a:cs typeface="+mj-cs"/>
        <a:sym typeface="Helvetica Neue"/>
      </a:defRPr>
    </a:lvl8pPr>
    <a:lvl9pPr indent="1828800" latinLnBrk="0">
      <a:defRPr>
        <a:latin typeface="+mj-lt"/>
        <a:ea typeface="+mj-ea"/>
        <a:cs typeface="+mj-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Default">
    <p:spTree>
      <p:nvGrpSpPr>
        <p:cNvPr id="1" name=""/>
        <p:cNvGrpSpPr/>
        <p:nvPr/>
      </p:nvGrpSpPr>
      <p:grpSpPr>
        <a:xfrm>
          <a:off x="0" y="0"/>
          <a:ext cx="0" cy="0"/>
          <a:chOff x="0" y="0"/>
          <a:chExt cx="0" cy="0"/>
        </a:xfrm>
      </p:grpSpPr>
      <p:sp>
        <p:nvSpPr>
          <p:cNvPr id="11" name="Title Text"/>
          <p:cNvSpPr txBox="1"/>
          <p:nvPr>
            <p:ph type="title"/>
          </p:nvPr>
        </p:nvSpPr>
        <p:spPr>
          <a:prstGeom prst="rect">
            <a:avLst/>
          </a:prstGeom>
        </p:spPr>
        <p:txBody>
          <a:bodyPr/>
          <a:lstStyle/>
          <a:p>
            <a:pPr/>
            <a:r>
              <a:t>Title Text</a:t>
            </a:r>
          </a:p>
        </p:txBody>
      </p:sp>
      <p:sp>
        <p:nvSpPr>
          <p:cNvPr id="1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9" name="Body Level One…"/>
          <p:cNvSpPr txBox="1"/>
          <p:nvPr>
            <p:ph type="body" idx="1"/>
          </p:nvPr>
        </p:nvSpPr>
        <p:spPr>
          <a:xfrm>
            <a:off x="1270000" y="1270000"/>
            <a:ext cx="10464800" cy="7213600"/>
          </a:xfrm>
          <a:prstGeom prst="rect">
            <a:avLst/>
          </a:prstGeom>
        </p:spPr>
        <p:txBody>
          <a:bodyPr lIns="50800" tIns="50800" rIns="50800" bIns="50800" anchor="ctr">
            <a:normAutofit fontScale="100000" lnSpcReduction="0"/>
          </a:bodyPr>
          <a:lstStyle>
            <a:lvl1pPr marL="838200" indent="-571500" algn="l">
              <a:spcBef>
                <a:spcPts val="4800"/>
              </a:spcBef>
              <a:buSzPct val="171000"/>
              <a:buFont typeface="Gill Sans"/>
              <a:buChar char="•"/>
              <a:defRPr sz="4200"/>
            </a:lvl1pPr>
            <a:lvl2pPr marL="2044700" indent="-1333500" algn="l">
              <a:spcBef>
                <a:spcPts val="4800"/>
              </a:spcBef>
              <a:buSzPct val="171000"/>
              <a:buFont typeface="Gill Sans"/>
              <a:buChar char="•"/>
              <a:defRPr sz="4200"/>
            </a:lvl2pPr>
            <a:lvl3pPr marL="2489200" indent="-1333500" algn="l">
              <a:spcBef>
                <a:spcPts val="4800"/>
              </a:spcBef>
              <a:buSzPct val="171000"/>
              <a:buFont typeface="Gill Sans"/>
              <a:buChar char="•"/>
              <a:defRPr sz="4200"/>
            </a:lvl3pPr>
            <a:lvl4pPr marL="2933700" indent="-1333500" algn="l">
              <a:spcBef>
                <a:spcPts val="4800"/>
              </a:spcBef>
              <a:buSzPct val="171000"/>
              <a:buFont typeface="Gill Sans"/>
              <a:buChar char="•"/>
              <a:defRPr sz="4200"/>
            </a:lvl4pPr>
            <a:lvl5pPr marL="3378200" indent="-1333500" algn="l">
              <a:spcBef>
                <a:spcPts val="4800"/>
              </a:spcBef>
              <a:buSzPct val="171000"/>
              <a:buFont typeface="Gill Sans"/>
              <a:buChar char="•"/>
              <a:defRPr sz="4200"/>
            </a:lvl5pPr>
          </a:lstStyle>
          <a:p>
            <a:pPr/>
            <a:r>
              <a:t>Body Level One</a:t>
            </a:r>
          </a:p>
          <a:p>
            <a:pPr lvl="1"/>
            <a:r>
              <a:t>Body Level Two</a:t>
            </a:r>
          </a:p>
          <a:p>
            <a:pPr lvl="2"/>
            <a:r>
              <a:t>Body Level Three</a:t>
            </a:r>
          </a:p>
          <a:p>
            <a:pPr lvl="3"/>
            <a:r>
              <a:t>Body Level Four</a:t>
            </a:r>
          </a:p>
          <a:p>
            <a:pPr lvl="4"/>
            <a:r>
              <a:t>Body Level Five</a:t>
            </a:r>
          </a:p>
        </p:txBody>
      </p:sp>
      <p:sp>
        <p:nvSpPr>
          <p:cNvPr id="2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27" name="Title Text"/>
          <p:cNvSpPr txBox="1"/>
          <p:nvPr>
            <p:ph type="title"/>
          </p:nvPr>
        </p:nvSpPr>
        <p:spPr>
          <a:xfrm>
            <a:off x="1270000" y="7366000"/>
            <a:ext cx="10464800" cy="1701800"/>
          </a:xfrm>
          <a:prstGeom prst="rect">
            <a:avLst/>
          </a:prstGeom>
        </p:spPr>
        <p:txBody>
          <a:bodyPr/>
          <a:lstStyle/>
          <a:p>
            <a:pPr/>
            <a:r>
              <a:t>Title Text</a:t>
            </a:r>
          </a:p>
        </p:txBody>
      </p:sp>
      <p:sp>
        <p:nvSpPr>
          <p:cNvPr id="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35" name="Title Text"/>
          <p:cNvSpPr txBox="1"/>
          <p:nvPr>
            <p:ph type="title"/>
          </p:nvPr>
        </p:nvSpPr>
        <p:spPr>
          <a:xfrm>
            <a:off x="1270000" y="7366000"/>
            <a:ext cx="10464800" cy="1701800"/>
          </a:xfrm>
          <a:prstGeom prst="rect">
            <a:avLst/>
          </a:prstGeom>
        </p:spPr>
        <p:txBody>
          <a:bodyPr/>
          <a:lstStyle/>
          <a:p>
            <a:pPr/>
            <a:r>
              <a:t>Title Text</a:t>
            </a:r>
          </a:p>
        </p:txBody>
      </p:sp>
      <p:sp>
        <p:nvSpPr>
          <p:cNvPr id="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43" name="Body Level One…"/>
          <p:cNvSpPr txBox="1"/>
          <p:nvPr>
            <p:ph type="body" sz="quarter" idx="1"/>
          </p:nvPr>
        </p:nvSpPr>
        <p:spPr>
          <a:xfrm>
            <a:off x="635000" y="4787900"/>
            <a:ext cx="5867400" cy="3302000"/>
          </a:xfrm>
          <a:prstGeom prst="rect">
            <a:avLst/>
          </a:prstGeom>
        </p:spPr>
        <p:txBody>
          <a:bodyPr lIns="50800" tIns="50800" rIns="50800" bIns="50800">
            <a:normAutofit fontScale="100000" lnSpcReduction="0"/>
          </a:bodyPr>
          <a:lstStyle>
            <a:lvl1pPr>
              <a:defRPr sz="3400"/>
            </a:lvl1pPr>
            <a:lvl2pPr>
              <a:defRPr sz="3400"/>
            </a:lvl2pPr>
            <a:lvl3pPr>
              <a:defRPr sz="3400"/>
            </a:lvl3pPr>
            <a:lvl4pPr>
              <a:defRPr sz="3400"/>
            </a:lvl4pPr>
            <a:lvl5pPr>
              <a:defRPr sz="3400"/>
            </a:lvl5pPr>
          </a:lstStyle>
          <a:p>
            <a:pPr/>
            <a:r>
              <a:t>Body Level One</a:t>
            </a:r>
          </a:p>
          <a:p>
            <a:pPr lvl="1"/>
            <a:r>
              <a:t>Body Level Two</a:t>
            </a:r>
          </a:p>
          <a:p>
            <a:pPr lvl="2"/>
            <a:r>
              <a:t>Body Level Three</a:t>
            </a:r>
          </a:p>
          <a:p>
            <a:pPr lvl="3"/>
            <a:r>
              <a:t>Body Level Four</a:t>
            </a:r>
          </a:p>
          <a:p>
            <a:pPr lvl="4"/>
            <a:r>
              <a:t>Body Level Five</a:t>
            </a:r>
          </a:p>
        </p:txBody>
      </p:sp>
      <p:sp>
        <p:nvSpPr>
          <p:cNvPr id="44" name="Title Text"/>
          <p:cNvSpPr txBox="1"/>
          <p:nvPr>
            <p:ph type="title"/>
          </p:nvPr>
        </p:nvSpPr>
        <p:spPr>
          <a:xfrm>
            <a:off x="635000" y="1409700"/>
            <a:ext cx="5867400" cy="3302000"/>
          </a:xfrm>
          <a:prstGeom prst="rect">
            <a:avLst/>
          </a:prstGeom>
        </p:spPr>
        <p:txBody>
          <a:bodyPr anchor="b"/>
          <a:lstStyle>
            <a:lvl1pPr>
              <a:defRPr sz="7000"/>
            </a:lvl1pPr>
          </a:lstStyle>
          <a:p>
            <a:pPr/>
            <a:r>
              <a:t>Title Text</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52" name="Body Level One…"/>
          <p:cNvSpPr txBox="1"/>
          <p:nvPr>
            <p:ph type="body" sz="quarter" idx="1"/>
          </p:nvPr>
        </p:nvSpPr>
        <p:spPr>
          <a:xfrm>
            <a:off x="635000" y="4787900"/>
            <a:ext cx="5867400" cy="3302000"/>
          </a:xfrm>
          <a:prstGeom prst="rect">
            <a:avLst/>
          </a:prstGeom>
        </p:spPr>
        <p:txBody>
          <a:bodyPr lIns="50800" tIns="50800" rIns="50800" bIns="50800">
            <a:normAutofit fontScale="100000" lnSpcReduction="0"/>
          </a:bodyPr>
          <a:lstStyle>
            <a:lvl1pPr>
              <a:defRPr sz="3400"/>
            </a:lvl1pPr>
            <a:lvl2pPr>
              <a:defRPr sz="3400"/>
            </a:lvl2pPr>
            <a:lvl3pPr>
              <a:defRPr sz="3400"/>
            </a:lvl3pPr>
            <a:lvl4pPr>
              <a:defRPr sz="3400"/>
            </a:lvl4pPr>
            <a:lvl5pPr>
              <a:defRPr sz="3400"/>
            </a:lvl5pPr>
          </a:lstStyle>
          <a:p>
            <a:pPr/>
            <a:r>
              <a:t>Body Level One</a:t>
            </a:r>
          </a:p>
          <a:p>
            <a:pPr lvl="1"/>
            <a:r>
              <a:t>Body Level Two</a:t>
            </a:r>
          </a:p>
          <a:p>
            <a:pPr lvl="2"/>
            <a:r>
              <a:t>Body Level Three</a:t>
            </a:r>
          </a:p>
          <a:p>
            <a:pPr lvl="3"/>
            <a:r>
              <a:t>Body Level Four</a:t>
            </a:r>
          </a:p>
          <a:p>
            <a:pPr lvl="4"/>
            <a:r>
              <a:t>Body Level Five</a:t>
            </a:r>
          </a:p>
        </p:txBody>
      </p:sp>
      <p:sp>
        <p:nvSpPr>
          <p:cNvPr id="53" name="Title Text"/>
          <p:cNvSpPr txBox="1"/>
          <p:nvPr>
            <p:ph type="title"/>
          </p:nvPr>
        </p:nvSpPr>
        <p:spPr>
          <a:xfrm>
            <a:off x="635000" y="1409700"/>
            <a:ext cx="5867400" cy="3302000"/>
          </a:xfrm>
          <a:prstGeom prst="rect">
            <a:avLst/>
          </a:prstGeom>
        </p:spPr>
        <p:txBody>
          <a:bodyPr anchor="b"/>
          <a:lstStyle>
            <a:lvl1pPr>
              <a:defRPr sz="7000"/>
            </a:lvl1pPr>
          </a:lstStyle>
          <a:p>
            <a:pPr/>
            <a:r>
              <a:t>Title Text</a:t>
            </a:r>
          </a:p>
        </p:txBody>
      </p:sp>
      <p:sp>
        <p:nvSpPr>
          <p:cNvPr id="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61" name="Title Text"/>
          <p:cNvSpPr txBox="1"/>
          <p:nvPr>
            <p:ph type="title"/>
          </p:nvPr>
        </p:nvSpPr>
        <p:spPr>
          <a:xfrm>
            <a:off x="1270000" y="254000"/>
            <a:ext cx="10464800" cy="2438400"/>
          </a:xfrm>
          <a:prstGeom prst="rect">
            <a:avLst/>
          </a:prstGeom>
        </p:spPr>
        <p:txBody>
          <a:bodyPr/>
          <a:lstStyle/>
          <a:p>
            <a:pPr/>
            <a:r>
              <a:t>Title Text</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69" name="Title Text"/>
          <p:cNvSpPr txBox="1"/>
          <p:nvPr>
            <p:ph type="title"/>
          </p:nvPr>
        </p:nvSpPr>
        <p:spPr>
          <a:xfrm>
            <a:off x="1270000" y="254000"/>
            <a:ext cx="10464800" cy="2438400"/>
          </a:xfrm>
          <a:prstGeom prst="rect">
            <a:avLst/>
          </a:prstGeom>
        </p:spPr>
        <p:txBody>
          <a:bodyPr/>
          <a:lstStyle/>
          <a:p>
            <a:pPr/>
            <a:r>
              <a:t>Title Text</a:t>
            </a:r>
          </a:p>
        </p:txBody>
      </p:sp>
      <p:sp>
        <p:nvSpPr>
          <p:cNvPr id="70" name="Body Level One…"/>
          <p:cNvSpPr txBox="1"/>
          <p:nvPr>
            <p:ph type="body" sz="half" idx="1"/>
          </p:nvPr>
        </p:nvSpPr>
        <p:spPr>
          <a:xfrm>
            <a:off x="1270000" y="2768600"/>
            <a:ext cx="5041900" cy="5715000"/>
          </a:xfrm>
          <a:prstGeom prst="rect">
            <a:avLst/>
          </a:prstGeom>
        </p:spPr>
        <p:txBody>
          <a:bodyPr lIns="50800" tIns="50800" rIns="50800" bIns="50800" anchor="ctr">
            <a:normAutofit fontScale="100000" lnSpcReduction="0"/>
          </a:bodyPr>
          <a:lstStyle>
            <a:lvl1pPr marL="760412" indent="-493712" algn="l">
              <a:spcBef>
                <a:spcPts val="3800"/>
              </a:spcBef>
              <a:buSzPct val="171000"/>
              <a:buFont typeface="Gill Sans"/>
              <a:buChar char="•"/>
              <a:defRPr sz="3200"/>
            </a:lvl1pPr>
            <a:lvl2pPr marL="1588911" indent="-877711" algn="l">
              <a:spcBef>
                <a:spcPts val="3800"/>
              </a:spcBef>
              <a:buSzPct val="171000"/>
              <a:buFont typeface="Gill Sans"/>
              <a:buChar char="•"/>
              <a:defRPr sz="3200"/>
            </a:lvl2pPr>
            <a:lvl3pPr marL="2033411" indent="-877711" algn="l">
              <a:spcBef>
                <a:spcPts val="3800"/>
              </a:spcBef>
              <a:buSzPct val="171000"/>
              <a:buFont typeface="Gill Sans"/>
              <a:buChar char="•"/>
              <a:defRPr sz="3200"/>
            </a:lvl3pPr>
            <a:lvl4pPr marL="2477911" indent="-877711" algn="l">
              <a:spcBef>
                <a:spcPts val="3800"/>
              </a:spcBef>
              <a:buSzPct val="171000"/>
              <a:buFont typeface="Gill Sans"/>
              <a:buChar char="•"/>
              <a:defRPr sz="3200"/>
            </a:lvl4pPr>
            <a:lvl5pPr marL="2922411" indent="-877711" algn="l">
              <a:spcBef>
                <a:spcPts val="3800"/>
              </a:spcBef>
              <a:buSzPct val="171000"/>
              <a:buFont typeface="Gill Sans"/>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7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78" name="Title Text"/>
          <p:cNvSpPr txBox="1"/>
          <p:nvPr>
            <p:ph type="title"/>
          </p:nvPr>
        </p:nvSpPr>
        <p:spPr>
          <a:xfrm>
            <a:off x="1270000" y="254000"/>
            <a:ext cx="10464800" cy="2438400"/>
          </a:xfrm>
          <a:prstGeom prst="rect">
            <a:avLst/>
          </a:prstGeom>
        </p:spPr>
        <p:txBody>
          <a:bodyPr/>
          <a:lstStyle/>
          <a:p>
            <a:pPr/>
            <a:r>
              <a:t>Title Text</a:t>
            </a:r>
          </a:p>
        </p:txBody>
      </p:sp>
      <p:sp>
        <p:nvSpPr>
          <p:cNvPr id="79" name="Body Level One…"/>
          <p:cNvSpPr txBox="1"/>
          <p:nvPr>
            <p:ph type="body" idx="1"/>
          </p:nvPr>
        </p:nvSpPr>
        <p:spPr>
          <a:xfrm>
            <a:off x="1270000" y="2768600"/>
            <a:ext cx="10464800" cy="5715000"/>
          </a:xfrm>
          <a:prstGeom prst="rect">
            <a:avLst/>
          </a:prstGeom>
        </p:spPr>
        <p:txBody>
          <a:bodyPr lIns="50800" tIns="50800" rIns="50800" bIns="50800">
            <a:normAutofit fontScale="100000" lnSpcReduction="0"/>
          </a:bodyPr>
          <a:lstStyle>
            <a:lvl1pPr marL="760412" indent="-493712" algn="l">
              <a:spcBef>
                <a:spcPts val="3800"/>
              </a:spcBef>
              <a:buSzPct val="171000"/>
              <a:buFont typeface="Gill Sans"/>
              <a:buChar char="•"/>
              <a:defRPr sz="3200"/>
            </a:lvl1pPr>
            <a:lvl2pPr marL="1588911" indent="-877711" algn="l">
              <a:spcBef>
                <a:spcPts val="3800"/>
              </a:spcBef>
              <a:buSzPct val="171000"/>
              <a:buFont typeface="Gill Sans"/>
              <a:buChar char="•"/>
              <a:defRPr sz="3200"/>
            </a:lvl2pPr>
            <a:lvl3pPr marL="2033411" indent="-877711" algn="l">
              <a:spcBef>
                <a:spcPts val="3800"/>
              </a:spcBef>
              <a:buSzPct val="171000"/>
              <a:buFont typeface="Gill Sans"/>
              <a:buChar char="•"/>
              <a:defRPr sz="3200"/>
            </a:lvl3pPr>
            <a:lvl4pPr marL="2477911" indent="-877711" algn="l">
              <a:spcBef>
                <a:spcPts val="3800"/>
              </a:spcBef>
              <a:buSzPct val="171000"/>
              <a:buFont typeface="Gill Sans"/>
              <a:buChar char="•"/>
              <a:defRPr sz="3200"/>
            </a:lvl4pPr>
            <a:lvl5pPr marL="2922411" indent="-877711" algn="l">
              <a:spcBef>
                <a:spcPts val="3800"/>
              </a:spcBef>
              <a:buSzPct val="171000"/>
              <a:buFont typeface="Gill Sans"/>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87" name="Title Text"/>
          <p:cNvSpPr txBox="1"/>
          <p:nvPr>
            <p:ph type="title"/>
          </p:nvPr>
        </p:nvSpPr>
        <p:spPr>
          <a:xfrm>
            <a:off x="1270000" y="254000"/>
            <a:ext cx="10464800" cy="2438400"/>
          </a:xfrm>
          <a:prstGeom prst="rect">
            <a:avLst/>
          </a:prstGeom>
        </p:spPr>
        <p:txBody>
          <a:bodyPr/>
          <a:lstStyle/>
          <a:p>
            <a:pPr/>
            <a:r>
              <a:t>Title Text</a:t>
            </a:r>
          </a:p>
        </p:txBody>
      </p:sp>
      <p:sp>
        <p:nvSpPr>
          <p:cNvPr id="88" name="Body Level One…"/>
          <p:cNvSpPr txBox="1"/>
          <p:nvPr>
            <p:ph type="body" sz="quarter" idx="1"/>
          </p:nvPr>
        </p:nvSpPr>
        <p:spPr>
          <a:xfrm>
            <a:off x="7772400" y="2768600"/>
            <a:ext cx="3962400" cy="5715000"/>
          </a:xfrm>
          <a:prstGeom prst="rect">
            <a:avLst/>
          </a:prstGeom>
        </p:spPr>
        <p:txBody>
          <a:bodyPr lIns="50800" tIns="50800" rIns="50800" bIns="50800" anchor="ctr">
            <a:normAutofit fontScale="100000" lnSpcReduction="0"/>
          </a:bodyPr>
          <a:lstStyle>
            <a:lvl1pPr marL="760412" indent="-493712" algn="l">
              <a:spcBef>
                <a:spcPts val="3800"/>
              </a:spcBef>
              <a:buSzPct val="171000"/>
              <a:buFont typeface="Gill Sans"/>
              <a:buChar char="•"/>
              <a:defRPr sz="3200"/>
            </a:lvl1pPr>
            <a:lvl2pPr marL="1588911" indent="-877711" algn="l">
              <a:spcBef>
                <a:spcPts val="3800"/>
              </a:spcBef>
              <a:buSzPct val="171000"/>
              <a:buFont typeface="Gill Sans"/>
              <a:buChar char="•"/>
              <a:defRPr sz="3200"/>
            </a:lvl2pPr>
            <a:lvl3pPr marL="2033411" indent="-877711" algn="l">
              <a:spcBef>
                <a:spcPts val="3800"/>
              </a:spcBef>
              <a:buSzPct val="171000"/>
              <a:buFont typeface="Gill Sans"/>
              <a:buChar char="•"/>
              <a:defRPr sz="3200"/>
            </a:lvl3pPr>
            <a:lvl4pPr marL="2477911" indent="-877711" algn="l">
              <a:spcBef>
                <a:spcPts val="3800"/>
              </a:spcBef>
              <a:buSzPct val="171000"/>
              <a:buFont typeface="Gill Sans"/>
              <a:buChar char="•"/>
              <a:defRPr sz="3200"/>
            </a:lvl4pPr>
            <a:lvl5pPr marL="2922411" indent="-877711" algn="l">
              <a:spcBef>
                <a:spcPts val="3800"/>
              </a:spcBef>
              <a:buSzPct val="171000"/>
              <a:buFont typeface="Gill Sans"/>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8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96" name="Title Text"/>
          <p:cNvSpPr txBox="1"/>
          <p:nvPr>
            <p:ph type="title"/>
          </p:nvPr>
        </p:nvSpPr>
        <p:spPr>
          <a:xfrm>
            <a:off x="1270000" y="254000"/>
            <a:ext cx="10464800" cy="2438400"/>
          </a:xfrm>
          <a:prstGeom prst="rect">
            <a:avLst/>
          </a:prstGeom>
        </p:spPr>
        <p:txBody>
          <a:bodyPr/>
          <a:lstStyle/>
          <a:p>
            <a:pPr/>
            <a:r>
              <a:t>Title Text</a:t>
            </a:r>
          </a:p>
        </p:txBody>
      </p:sp>
      <p:sp>
        <p:nvSpPr>
          <p:cNvPr id="97" name="Body Level One…"/>
          <p:cNvSpPr txBox="1"/>
          <p:nvPr>
            <p:ph type="body" sz="half" idx="1"/>
          </p:nvPr>
        </p:nvSpPr>
        <p:spPr>
          <a:xfrm>
            <a:off x="1270000" y="2768600"/>
            <a:ext cx="5041900" cy="5715000"/>
          </a:xfrm>
          <a:prstGeom prst="rect">
            <a:avLst/>
          </a:prstGeom>
        </p:spPr>
        <p:txBody>
          <a:bodyPr lIns="50800" tIns="50800" rIns="50800" bIns="50800" anchor="ctr">
            <a:normAutofit fontScale="100000" lnSpcReduction="0"/>
          </a:bodyPr>
          <a:lstStyle>
            <a:lvl1pPr marL="760412" indent="-493712" algn="l">
              <a:spcBef>
                <a:spcPts val="3800"/>
              </a:spcBef>
              <a:buSzPct val="171000"/>
              <a:buFont typeface="Gill Sans"/>
              <a:buChar char="•"/>
              <a:defRPr sz="3200"/>
            </a:lvl1pPr>
            <a:lvl2pPr marL="1588911" indent="-877711" algn="l">
              <a:spcBef>
                <a:spcPts val="3800"/>
              </a:spcBef>
              <a:buSzPct val="171000"/>
              <a:buFont typeface="Gill Sans"/>
              <a:buChar char="•"/>
              <a:defRPr sz="3200"/>
            </a:lvl2pPr>
            <a:lvl3pPr marL="2033411" indent="-877711" algn="l">
              <a:spcBef>
                <a:spcPts val="3800"/>
              </a:spcBef>
              <a:buSzPct val="171000"/>
              <a:buFont typeface="Gill Sans"/>
              <a:buChar char="•"/>
              <a:defRPr sz="3200"/>
            </a:lvl3pPr>
            <a:lvl4pPr marL="2477911" indent="-877711" algn="l">
              <a:spcBef>
                <a:spcPts val="3800"/>
              </a:spcBef>
              <a:buSzPct val="171000"/>
              <a:buFont typeface="Gill Sans"/>
              <a:buChar char="•"/>
              <a:defRPr sz="3200"/>
            </a:lvl4pPr>
            <a:lvl5pPr marL="2922411" indent="-877711" algn="l">
              <a:spcBef>
                <a:spcPts val="3800"/>
              </a:spcBef>
              <a:buSzPct val="171000"/>
              <a:buFont typeface="Gill Sans"/>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05" name="Title Text"/>
          <p:cNvSpPr txBox="1"/>
          <p:nvPr>
            <p:ph type="title"/>
          </p:nvPr>
        </p:nvSpPr>
        <p:spPr>
          <a:xfrm>
            <a:off x="1270000" y="254000"/>
            <a:ext cx="10464800" cy="2438400"/>
          </a:xfrm>
          <a:prstGeom prst="rect">
            <a:avLst/>
          </a:prstGeom>
        </p:spPr>
        <p:txBody>
          <a:bodyPr/>
          <a:lstStyle/>
          <a:p>
            <a:pPr/>
            <a:r>
              <a:t>Title Text</a:t>
            </a:r>
          </a:p>
        </p:txBody>
      </p:sp>
      <p:sp>
        <p:nvSpPr>
          <p:cNvPr id="106" name="Body Level One…"/>
          <p:cNvSpPr txBox="1"/>
          <p:nvPr>
            <p:ph type="body" idx="1"/>
          </p:nvPr>
        </p:nvSpPr>
        <p:spPr>
          <a:xfrm>
            <a:off x="1270000" y="2768600"/>
            <a:ext cx="10464800" cy="5715000"/>
          </a:xfrm>
          <a:prstGeom prst="rect">
            <a:avLst/>
          </a:prstGeom>
        </p:spPr>
        <p:txBody>
          <a:bodyPr lIns="50800" tIns="50800" rIns="50800" bIns="50800" anchor="ctr">
            <a:normAutofit fontScale="100000" lnSpcReduction="0"/>
          </a:bodyPr>
          <a:lstStyle>
            <a:lvl1pPr marL="838200" indent="-571500" algn="l">
              <a:spcBef>
                <a:spcPts val="2400"/>
              </a:spcBef>
              <a:buSzPct val="171000"/>
              <a:buFont typeface="Gill Sans"/>
              <a:buChar char="•"/>
              <a:defRPr sz="4200"/>
            </a:lvl1pPr>
            <a:lvl2pPr marL="2044700" indent="-1333500" algn="l">
              <a:spcBef>
                <a:spcPts val="2400"/>
              </a:spcBef>
              <a:buSzPct val="171000"/>
              <a:buFont typeface="Gill Sans"/>
              <a:buChar char="•"/>
              <a:defRPr sz="4200"/>
            </a:lvl2pPr>
            <a:lvl3pPr marL="2489200" indent="-1333500" algn="l">
              <a:spcBef>
                <a:spcPts val="2400"/>
              </a:spcBef>
              <a:buSzPct val="171000"/>
              <a:buFont typeface="Gill Sans"/>
              <a:buChar char="•"/>
              <a:defRPr sz="4200"/>
            </a:lvl3pPr>
            <a:lvl4pPr marL="2933700" indent="-1333500" algn="l">
              <a:spcBef>
                <a:spcPts val="2400"/>
              </a:spcBef>
              <a:buSzPct val="171000"/>
              <a:buFont typeface="Gill Sans"/>
              <a:buChar char="•"/>
              <a:defRPr sz="4200"/>
            </a:lvl4pPr>
            <a:lvl5pPr marL="3378200" indent="-1333500" algn="l">
              <a:spcBef>
                <a:spcPts val="2400"/>
              </a:spcBef>
              <a:buSzPct val="171000"/>
              <a:buFont typeface="Gill Sans"/>
              <a:buChar char="•"/>
              <a:defRPr sz="4200"/>
            </a:lvl5pPr>
          </a:lstStyle>
          <a:p>
            <a:pPr/>
            <a:r>
              <a:t>Body Level One</a:t>
            </a:r>
          </a:p>
          <a:p>
            <a:pPr lvl="1"/>
            <a:r>
              <a:t>Body Level Two</a:t>
            </a:r>
          </a:p>
          <a:p>
            <a:pPr lvl="2"/>
            <a:r>
              <a:t>Body Level Three</a:t>
            </a:r>
          </a:p>
          <a:p>
            <a:pPr lvl="3"/>
            <a:r>
              <a:t>Body Level Four</a:t>
            </a:r>
          </a:p>
          <a:p>
            <a:pPr lvl="4"/>
            <a:r>
              <a:t>Body Level Five</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14"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sp>
        <p:nvSpPr>
          <p:cNvPr id="115"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116"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117"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24"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pic>
        <p:nvPicPr>
          <p:cNvPr id="125" name="HD-ShadowLong.png" descr="HD-ShadowLong.png"/>
          <p:cNvPicPr>
            <a:picLocks noChangeAspect="1"/>
          </p:cNvPicPr>
          <p:nvPr/>
        </p:nvPicPr>
        <p:blipFill>
          <a:blip r:embed="rId3">
            <a:extLst/>
          </a:blip>
          <a:stretch>
            <a:fillRect/>
          </a:stretch>
        </p:blipFill>
        <p:spPr>
          <a:xfrm>
            <a:off x="0" y="6034087"/>
            <a:ext cx="9566275" cy="392113"/>
          </a:xfrm>
          <a:prstGeom prst="rect">
            <a:avLst/>
          </a:prstGeom>
          <a:ln w="12700">
            <a:miter lim="400000"/>
          </a:ln>
        </p:spPr>
      </p:pic>
      <p:pic>
        <p:nvPicPr>
          <p:cNvPr id="126" name="HD-ShadowShort.png" descr="HD-ShadowShort.png"/>
          <p:cNvPicPr>
            <a:picLocks noChangeAspect="1"/>
          </p:cNvPicPr>
          <p:nvPr/>
        </p:nvPicPr>
        <p:blipFill>
          <a:blip r:embed="rId4">
            <a:extLst/>
          </a:blip>
          <a:stretch>
            <a:fillRect/>
          </a:stretch>
        </p:blipFill>
        <p:spPr>
          <a:xfrm>
            <a:off x="9718675" y="6035675"/>
            <a:ext cx="3282950" cy="393700"/>
          </a:xfrm>
          <a:prstGeom prst="rect">
            <a:avLst/>
          </a:prstGeom>
          <a:ln w="12700">
            <a:miter lim="400000"/>
          </a:ln>
        </p:spPr>
      </p:pic>
      <p:sp>
        <p:nvSpPr>
          <p:cNvPr id="127" name="Rectangle"/>
          <p:cNvSpPr/>
          <p:nvPr/>
        </p:nvSpPr>
        <p:spPr>
          <a:xfrm>
            <a:off x="0" y="3683000"/>
            <a:ext cx="9566275" cy="2362200"/>
          </a:xfrm>
          <a:prstGeom prst="rect">
            <a:avLst/>
          </a:prstGeom>
          <a:solidFill>
            <a:srgbClr val="262626"/>
          </a:solidFill>
          <a:ln w="12700">
            <a:miter lim="400000"/>
          </a:ln>
        </p:spPr>
        <p:txBody>
          <a:bodyPr lIns="45719" rIns="45719"/>
          <a:lstStyle/>
          <a:p>
            <a:pPr/>
          </a:p>
        </p:txBody>
      </p:sp>
      <p:sp>
        <p:nvSpPr>
          <p:cNvPr id="128" name="Rectangle"/>
          <p:cNvSpPr/>
          <p:nvPr/>
        </p:nvSpPr>
        <p:spPr>
          <a:xfrm>
            <a:off x="9718675" y="3683000"/>
            <a:ext cx="3282950" cy="2362200"/>
          </a:xfrm>
          <a:prstGeom prst="rect">
            <a:avLst/>
          </a:prstGeom>
          <a:solidFill>
            <a:srgbClr val="F09415"/>
          </a:solidFill>
          <a:ln w="12700">
            <a:miter lim="400000"/>
          </a:ln>
        </p:spPr>
        <p:txBody>
          <a:bodyPr lIns="45719" rIns="45719"/>
          <a:lstStyle/>
          <a:p>
            <a:pPr/>
          </a:p>
        </p:txBody>
      </p:sp>
      <p:sp>
        <p:nvSpPr>
          <p:cNvPr id="129"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130"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9971087" y="445563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38"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143" name="Group"/>
          <p:cNvGrpSpPr/>
          <p:nvPr/>
        </p:nvGrpSpPr>
        <p:grpSpPr>
          <a:xfrm>
            <a:off x="-1" y="866774"/>
            <a:ext cx="13030201" cy="2386014"/>
            <a:chOff x="0" y="0"/>
            <a:chExt cx="13030200" cy="2386012"/>
          </a:xfrm>
        </p:grpSpPr>
        <p:pic>
          <p:nvPicPr>
            <p:cNvPr id="139"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140"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141"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142"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144"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51"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156" name="Group"/>
          <p:cNvGrpSpPr/>
          <p:nvPr/>
        </p:nvGrpSpPr>
        <p:grpSpPr>
          <a:xfrm>
            <a:off x="-1" y="3879849"/>
            <a:ext cx="13030201" cy="2386014"/>
            <a:chOff x="0" y="0"/>
            <a:chExt cx="13030200" cy="2386012"/>
          </a:xfrm>
        </p:grpSpPr>
        <p:pic>
          <p:nvPicPr>
            <p:cNvPr id="152"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153"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154"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155"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157"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158"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159" name="Slide Number"/>
          <p:cNvSpPr txBox="1"/>
          <p:nvPr>
            <p:ph type="sldNum" sz="quarter" idx="2"/>
          </p:nvPr>
        </p:nvSpPr>
        <p:spPr>
          <a:xfrm>
            <a:off x="11172825" y="4436586"/>
            <a:ext cx="783466"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66"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171" name="Group"/>
          <p:cNvGrpSpPr/>
          <p:nvPr/>
        </p:nvGrpSpPr>
        <p:grpSpPr>
          <a:xfrm>
            <a:off x="-1" y="866774"/>
            <a:ext cx="13030201" cy="2386014"/>
            <a:chOff x="0" y="0"/>
            <a:chExt cx="13030200" cy="2386012"/>
          </a:xfrm>
        </p:grpSpPr>
        <p:pic>
          <p:nvPicPr>
            <p:cNvPr id="167"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168"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169"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170"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172"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173"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174"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81"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186" name="Group"/>
          <p:cNvGrpSpPr/>
          <p:nvPr/>
        </p:nvGrpSpPr>
        <p:grpSpPr>
          <a:xfrm>
            <a:off x="-1" y="866774"/>
            <a:ext cx="13030201" cy="2386014"/>
            <a:chOff x="0" y="0"/>
            <a:chExt cx="13030200" cy="2386012"/>
          </a:xfrm>
        </p:grpSpPr>
        <p:pic>
          <p:nvPicPr>
            <p:cNvPr id="182"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183"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184"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185"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187"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188"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189"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196"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01" name="Group"/>
          <p:cNvGrpSpPr/>
          <p:nvPr/>
        </p:nvGrpSpPr>
        <p:grpSpPr>
          <a:xfrm>
            <a:off x="-1" y="866774"/>
            <a:ext cx="13030201" cy="2386014"/>
            <a:chOff x="0" y="0"/>
            <a:chExt cx="13030200" cy="2386012"/>
          </a:xfrm>
        </p:grpSpPr>
        <p:pic>
          <p:nvPicPr>
            <p:cNvPr id="197"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198"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199"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00"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02"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03"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04"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11"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pic>
        <p:nvPicPr>
          <p:cNvPr id="212" name="HD-ShadowShort.png" descr="HD-ShadowShort.png"/>
          <p:cNvPicPr>
            <a:picLocks noChangeAspect="1"/>
          </p:cNvPicPr>
          <p:nvPr/>
        </p:nvPicPr>
        <p:blipFill>
          <a:blip r:embed="rId3">
            <a:extLst/>
          </a:blip>
          <a:srcRect l="0" t="0" r="9870" b="0"/>
          <a:stretch>
            <a:fillRect/>
          </a:stretch>
        </p:blipFill>
        <p:spPr>
          <a:xfrm>
            <a:off x="10975974" y="2806700"/>
            <a:ext cx="2054227" cy="204788"/>
          </a:xfrm>
          <a:prstGeom prst="rect">
            <a:avLst/>
          </a:prstGeom>
          <a:ln w="12700">
            <a:miter lim="400000"/>
          </a:ln>
        </p:spPr>
      </p:pic>
      <p:sp>
        <p:nvSpPr>
          <p:cNvPr id="213" name="Rectangle"/>
          <p:cNvSpPr/>
          <p:nvPr/>
        </p:nvSpPr>
        <p:spPr>
          <a:xfrm>
            <a:off x="10966450" y="866775"/>
            <a:ext cx="2038350" cy="1946275"/>
          </a:xfrm>
          <a:prstGeom prst="rect">
            <a:avLst/>
          </a:prstGeom>
          <a:solidFill>
            <a:srgbClr val="F09415"/>
          </a:solidFill>
          <a:ln w="12700">
            <a:miter lim="400000"/>
          </a:ln>
        </p:spPr>
        <p:txBody>
          <a:bodyPr lIns="45719" rIns="45719"/>
          <a:lstStyle/>
          <a:p>
            <a:pPr/>
          </a:p>
        </p:txBody>
      </p:sp>
      <p:sp>
        <p:nvSpPr>
          <p:cNvPr id="214"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15"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16"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23"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28" name="Group"/>
          <p:cNvGrpSpPr/>
          <p:nvPr/>
        </p:nvGrpSpPr>
        <p:grpSpPr>
          <a:xfrm>
            <a:off x="-1" y="866774"/>
            <a:ext cx="13030201" cy="2386014"/>
            <a:chOff x="0" y="0"/>
            <a:chExt cx="13030200" cy="2386012"/>
          </a:xfrm>
        </p:grpSpPr>
        <p:pic>
          <p:nvPicPr>
            <p:cNvPr id="224"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225"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226"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27"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29"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30"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31"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38"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43" name="Group"/>
          <p:cNvGrpSpPr/>
          <p:nvPr/>
        </p:nvGrpSpPr>
        <p:grpSpPr>
          <a:xfrm>
            <a:off x="-1" y="866774"/>
            <a:ext cx="13030201" cy="2386014"/>
            <a:chOff x="0" y="0"/>
            <a:chExt cx="13030200" cy="2386012"/>
          </a:xfrm>
        </p:grpSpPr>
        <p:pic>
          <p:nvPicPr>
            <p:cNvPr id="239"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240"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241"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42"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44"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45"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46"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53"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58" name="Group"/>
          <p:cNvGrpSpPr/>
          <p:nvPr/>
        </p:nvGrpSpPr>
        <p:grpSpPr>
          <a:xfrm>
            <a:off x="-1" y="6502399"/>
            <a:ext cx="13030201" cy="2384426"/>
            <a:chOff x="0" y="0"/>
            <a:chExt cx="13030200" cy="2384425"/>
          </a:xfrm>
        </p:grpSpPr>
        <p:pic>
          <p:nvPicPr>
            <p:cNvPr id="254" name="HD-ShadowLong.png" descr="HD-ShadowLong.png"/>
            <p:cNvPicPr>
              <a:picLocks noChangeAspect="1"/>
            </p:cNvPicPr>
            <p:nvPr/>
          </p:nvPicPr>
          <p:blipFill>
            <a:blip r:embed="rId3">
              <a:extLst/>
            </a:blip>
            <a:srcRect l="26982" t="0" r="0" b="0"/>
            <a:stretch>
              <a:fillRect/>
            </a:stretch>
          </p:blipFill>
          <p:spPr>
            <a:xfrm>
              <a:off x="-1" y="1927790"/>
              <a:ext cx="10839718" cy="456635"/>
            </a:xfrm>
            <a:prstGeom prst="rect">
              <a:avLst/>
            </a:prstGeom>
            <a:ln w="12700" cap="flat">
              <a:noFill/>
              <a:miter lim="400000"/>
            </a:ln>
            <a:effectLst/>
          </p:spPr>
        </p:pic>
        <p:pic>
          <p:nvPicPr>
            <p:cNvPr id="255" name="HD-ShadowShort.png" descr="HD-ShadowShort.png"/>
            <p:cNvPicPr>
              <a:picLocks noChangeAspect="1"/>
            </p:cNvPicPr>
            <p:nvPr/>
          </p:nvPicPr>
          <p:blipFill>
            <a:blip r:embed="rId4">
              <a:extLst/>
            </a:blip>
            <a:srcRect l="0" t="0" r="9870" b="0"/>
            <a:stretch>
              <a:fillRect/>
            </a:stretch>
          </p:blipFill>
          <p:spPr>
            <a:xfrm>
              <a:off x="10975466" y="1938868"/>
              <a:ext cx="2054735" cy="205125"/>
            </a:xfrm>
            <a:prstGeom prst="rect">
              <a:avLst/>
            </a:prstGeom>
            <a:ln w="12700" cap="flat">
              <a:noFill/>
              <a:miter lim="400000"/>
            </a:ln>
            <a:effectLst/>
          </p:spPr>
        </p:pic>
        <p:sp>
          <p:nvSpPr>
            <p:cNvPr id="256" name="Rectangle"/>
            <p:cNvSpPr/>
            <p:nvPr/>
          </p:nvSpPr>
          <p:spPr>
            <a:xfrm>
              <a:off x="-1" y="-1"/>
              <a:ext cx="10761665" cy="1944689"/>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57" name="Rectangle"/>
            <p:cNvSpPr/>
            <p:nvPr/>
          </p:nvSpPr>
          <p:spPr>
            <a:xfrm>
              <a:off x="10966449" y="-1"/>
              <a:ext cx="2038351" cy="1944689"/>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59"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60"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61" name="Slide Number"/>
          <p:cNvSpPr txBox="1"/>
          <p:nvPr>
            <p:ph type="sldNum" sz="quarter" idx="2"/>
          </p:nvPr>
        </p:nvSpPr>
        <p:spPr>
          <a:xfrm>
            <a:off x="11172825" y="7055961"/>
            <a:ext cx="783466"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68"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73" name="Group"/>
          <p:cNvGrpSpPr/>
          <p:nvPr/>
        </p:nvGrpSpPr>
        <p:grpSpPr>
          <a:xfrm>
            <a:off x="-1" y="6502399"/>
            <a:ext cx="13030201" cy="2384426"/>
            <a:chOff x="0" y="0"/>
            <a:chExt cx="13030200" cy="2384425"/>
          </a:xfrm>
        </p:grpSpPr>
        <p:pic>
          <p:nvPicPr>
            <p:cNvPr id="269" name="HD-ShadowLong.png" descr="HD-ShadowLong.png"/>
            <p:cNvPicPr>
              <a:picLocks noChangeAspect="1"/>
            </p:cNvPicPr>
            <p:nvPr/>
          </p:nvPicPr>
          <p:blipFill>
            <a:blip r:embed="rId3">
              <a:extLst/>
            </a:blip>
            <a:srcRect l="26982" t="0" r="0" b="0"/>
            <a:stretch>
              <a:fillRect/>
            </a:stretch>
          </p:blipFill>
          <p:spPr>
            <a:xfrm>
              <a:off x="-1" y="1927790"/>
              <a:ext cx="10839718" cy="456635"/>
            </a:xfrm>
            <a:prstGeom prst="rect">
              <a:avLst/>
            </a:prstGeom>
            <a:ln w="12700" cap="flat">
              <a:noFill/>
              <a:miter lim="400000"/>
            </a:ln>
            <a:effectLst/>
          </p:spPr>
        </p:pic>
        <p:pic>
          <p:nvPicPr>
            <p:cNvPr id="270" name="HD-ShadowShort.png" descr="HD-ShadowShort.png"/>
            <p:cNvPicPr>
              <a:picLocks noChangeAspect="1"/>
            </p:cNvPicPr>
            <p:nvPr/>
          </p:nvPicPr>
          <p:blipFill>
            <a:blip r:embed="rId4">
              <a:extLst/>
            </a:blip>
            <a:srcRect l="0" t="0" r="9870" b="0"/>
            <a:stretch>
              <a:fillRect/>
            </a:stretch>
          </p:blipFill>
          <p:spPr>
            <a:xfrm>
              <a:off x="10975466" y="1938868"/>
              <a:ext cx="2054735" cy="205125"/>
            </a:xfrm>
            <a:prstGeom prst="rect">
              <a:avLst/>
            </a:prstGeom>
            <a:ln w="12700" cap="flat">
              <a:noFill/>
              <a:miter lim="400000"/>
            </a:ln>
            <a:effectLst/>
          </p:spPr>
        </p:pic>
        <p:sp>
          <p:nvSpPr>
            <p:cNvPr id="271" name="Rectangle"/>
            <p:cNvSpPr/>
            <p:nvPr/>
          </p:nvSpPr>
          <p:spPr>
            <a:xfrm>
              <a:off x="-1" y="-1"/>
              <a:ext cx="10761665" cy="1944689"/>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72" name="Rectangle"/>
            <p:cNvSpPr/>
            <p:nvPr/>
          </p:nvSpPr>
          <p:spPr>
            <a:xfrm>
              <a:off x="10966449" y="-1"/>
              <a:ext cx="2038351" cy="1944689"/>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74"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75"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76" name="Slide Number"/>
          <p:cNvSpPr txBox="1"/>
          <p:nvPr>
            <p:ph type="sldNum" sz="quarter" idx="2"/>
          </p:nvPr>
        </p:nvSpPr>
        <p:spPr>
          <a:xfrm>
            <a:off x="11172825" y="7055961"/>
            <a:ext cx="783466"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283"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288" name="Group"/>
          <p:cNvGrpSpPr/>
          <p:nvPr/>
        </p:nvGrpSpPr>
        <p:grpSpPr>
          <a:xfrm>
            <a:off x="-1" y="6502399"/>
            <a:ext cx="13030201" cy="2384426"/>
            <a:chOff x="0" y="0"/>
            <a:chExt cx="13030200" cy="2384425"/>
          </a:xfrm>
        </p:grpSpPr>
        <p:pic>
          <p:nvPicPr>
            <p:cNvPr id="284" name="HD-ShadowLong.png" descr="HD-ShadowLong.png"/>
            <p:cNvPicPr>
              <a:picLocks noChangeAspect="1"/>
            </p:cNvPicPr>
            <p:nvPr/>
          </p:nvPicPr>
          <p:blipFill>
            <a:blip r:embed="rId3">
              <a:extLst/>
            </a:blip>
            <a:srcRect l="26982" t="0" r="0" b="0"/>
            <a:stretch>
              <a:fillRect/>
            </a:stretch>
          </p:blipFill>
          <p:spPr>
            <a:xfrm>
              <a:off x="-1" y="1927790"/>
              <a:ext cx="10839718" cy="456635"/>
            </a:xfrm>
            <a:prstGeom prst="rect">
              <a:avLst/>
            </a:prstGeom>
            <a:ln w="12700" cap="flat">
              <a:noFill/>
              <a:miter lim="400000"/>
            </a:ln>
            <a:effectLst/>
          </p:spPr>
        </p:pic>
        <p:pic>
          <p:nvPicPr>
            <p:cNvPr id="285" name="HD-ShadowShort.png" descr="HD-ShadowShort.png"/>
            <p:cNvPicPr>
              <a:picLocks noChangeAspect="1"/>
            </p:cNvPicPr>
            <p:nvPr/>
          </p:nvPicPr>
          <p:blipFill>
            <a:blip r:embed="rId4">
              <a:extLst/>
            </a:blip>
            <a:srcRect l="0" t="0" r="9870" b="0"/>
            <a:stretch>
              <a:fillRect/>
            </a:stretch>
          </p:blipFill>
          <p:spPr>
            <a:xfrm>
              <a:off x="10975466" y="1938868"/>
              <a:ext cx="2054735" cy="205125"/>
            </a:xfrm>
            <a:prstGeom prst="rect">
              <a:avLst/>
            </a:prstGeom>
            <a:ln w="12700" cap="flat">
              <a:noFill/>
              <a:miter lim="400000"/>
            </a:ln>
            <a:effectLst/>
          </p:spPr>
        </p:pic>
        <p:sp>
          <p:nvSpPr>
            <p:cNvPr id="286" name="Rectangle"/>
            <p:cNvSpPr/>
            <p:nvPr/>
          </p:nvSpPr>
          <p:spPr>
            <a:xfrm>
              <a:off x="-1" y="-1"/>
              <a:ext cx="10761665" cy="1944689"/>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287" name="Rectangle"/>
            <p:cNvSpPr/>
            <p:nvPr/>
          </p:nvSpPr>
          <p:spPr>
            <a:xfrm>
              <a:off x="10966449" y="-1"/>
              <a:ext cx="2038351" cy="1944689"/>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289" name="“"/>
          <p:cNvSpPr txBox="1"/>
          <p:nvPr/>
        </p:nvSpPr>
        <p:spPr>
          <a:xfrm>
            <a:off x="450786" y="658876"/>
            <a:ext cx="628778" cy="1641349"/>
          </a:xfrm>
          <a:prstGeom prst="rect">
            <a:avLst/>
          </a:prstGeom>
          <a:ln w="12700">
            <a:miter lim="400000"/>
          </a:ln>
          <a:extLst>
            <a:ext uri="{C572A759-6A51-4108-AA02-DFA0A04FC94B}">
              <ma14:wrappingTextBoxFlag xmlns:ma14="http://schemas.microsoft.com/office/mac/drawingml/2011/main" val="1"/>
            </a:ext>
          </a:extLst>
        </p:spPr>
        <p:txBody>
          <a:bodyPr lIns="65023" tIns="65023" rIns="65023" bIns="65023" anchor="ctr">
            <a:spAutoFit/>
          </a:bodyPr>
          <a:lstStyle>
            <a:lvl1pPr algn="ctr" defTabSz="1300162">
              <a:defRPr sz="10200">
                <a:solidFill>
                  <a:srgbClr val="FFFFFF"/>
                </a:solidFill>
                <a:latin typeface="Trebuchet MS"/>
                <a:ea typeface="Trebuchet MS"/>
                <a:cs typeface="Trebuchet MS"/>
                <a:sym typeface="Trebuchet MS"/>
              </a:defRPr>
            </a:lvl1pPr>
          </a:lstStyle>
          <a:p>
            <a:pPr/>
            <a:r>
              <a:t>“</a:t>
            </a:r>
          </a:p>
        </p:txBody>
      </p:sp>
      <p:sp>
        <p:nvSpPr>
          <p:cNvPr id="290" name="”"/>
          <p:cNvSpPr txBox="1"/>
          <p:nvPr/>
        </p:nvSpPr>
        <p:spPr>
          <a:xfrm>
            <a:off x="9974198" y="3859276"/>
            <a:ext cx="519241" cy="1641349"/>
          </a:xfrm>
          <a:prstGeom prst="rect">
            <a:avLst/>
          </a:prstGeom>
          <a:ln w="12700">
            <a:miter lim="400000"/>
          </a:ln>
          <a:extLst>
            <a:ext uri="{C572A759-6A51-4108-AA02-DFA0A04FC94B}">
              <ma14:wrappingTextBoxFlag xmlns:ma14="http://schemas.microsoft.com/office/mac/drawingml/2011/main" val="1"/>
            </a:ext>
          </a:extLst>
        </p:spPr>
        <p:txBody>
          <a:bodyPr lIns="65023" tIns="65023" rIns="65023" bIns="65023" anchor="ctr">
            <a:spAutoFit/>
          </a:bodyPr>
          <a:lstStyle>
            <a:lvl1pPr algn="r" defTabSz="1300162">
              <a:defRPr sz="10200">
                <a:solidFill>
                  <a:srgbClr val="FFFFFF"/>
                </a:solidFill>
                <a:latin typeface="Trebuchet MS"/>
                <a:ea typeface="Trebuchet MS"/>
                <a:cs typeface="Trebuchet MS"/>
                <a:sym typeface="Trebuchet MS"/>
              </a:defRPr>
            </a:lvl1pPr>
          </a:lstStyle>
          <a:p>
            <a:pPr/>
            <a:r>
              <a:t>”</a:t>
            </a:r>
          </a:p>
        </p:txBody>
      </p:sp>
      <p:sp>
        <p:nvSpPr>
          <p:cNvPr id="291"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292"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293" name="Slide Number"/>
          <p:cNvSpPr txBox="1"/>
          <p:nvPr>
            <p:ph type="sldNum" sz="quarter" idx="2"/>
          </p:nvPr>
        </p:nvSpPr>
        <p:spPr>
          <a:xfrm>
            <a:off x="11172825" y="7054373"/>
            <a:ext cx="783466"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300"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305" name="Group"/>
          <p:cNvGrpSpPr/>
          <p:nvPr/>
        </p:nvGrpSpPr>
        <p:grpSpPr>
          <a:xfrm>
            <a:off x="-1" y="6502399"/>
            <a:ext cx="13030201" cy="2384426"/>
            <a:chOff x="0" y="0"/>
            <a:chExt cx="13030200" cy="2384425"/>
          </a:xfrm>
        </p:grpSpPr>
        <p:pic>
          <p:nvPicPr>
            <p:cNvPr id="301" name="HD-ShadowLong.png" descr="HD-ShadowLong.png"/>
            <p:cNvPicPr>
              <a:picLocks noChangeAspect="1"/>
            </p:cNvPicPr>
            <p:nvPr/>
          </p:nvPicPr>
          <p:blipFill>
            <a:blip r:embed="rId3">
              <a:extLst/>
            </a:blip>
            <a:srcRect l="26982" t="0" r="0" b="0"/>
            <a:stretch>
              <a:fillRect/>
            </a:stretch>
          </p:blipFill>
          <p:spPr>
            <a:xfrm>
              <a:off x="-1" y="1927790"/>
              <a:ext cx="10839718" cy="456635"/>
            </a:xfrm>
            <a:prstGeom prst="rect">
              <a:avLst/>
            </a:prstGeom>
            <a:ln w="12700" cap="flat">
              <a:noFill/>
              <a:miter lim="400000"/>
            </a:ln>
            <a:effectLst/>
          </p:spPr>
        </p:pic>
        <p:pic>
          <p:nvPicPr>
            <p:cNvPr id="302" name="HD-ShadowShort.png" descr="HD-ShadowShort.png"/>
            <p:cNvPicPr>
              <a:picLocks noChangeAspect="1"/>
            </p:cNvPicPr>
            <p:nvPr/>
          </p:nvPicPr>
          <p:blipFill>
            <a:blip r:embed="rId4">
              <a:extLst/>
            </a:blip>
            <a:srcRect l="0" t="0" r="9870" b="0"/>
            <a:stretch>
              <a:fillRect/>
            </a:stretch>
          </p:blipFill>
          <p:spPr>
            <a:xfrm>
              <a:off x="10975466" y="1938868"/>
              <a:ext cx="2054735" cy="205125"/>
            </a:xfrm>
            <a:prstGeom prst="rect">
              <a:avLst/>
            </a:prstGeom>
            <a:ln w="12700" cap="flat">
              <a:noFill/>
              <a:miter lim="400000"/>
            </a:ln>
            <a:effectLst/>
          </p:spPr>
        </p:pic>
        <p:sp>
          <p:nvSpPr>
            <p:cNvPr id="303" name="Rectangle"/>
            <p:cNvSpPr/>
            <p:nvPr/>
          </p:nvSpPr>
          <p:spPr>
            <a:xfrm>
              <a:off x="-1" y="-1"/>
              <a:ext cx="10761665" cy="1944689"/>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304" name="Rectangle"/>
            <p:cNvSpPr/>
            <p:nvPr/>
          </p:nvSpPr>
          <p:spPr>
            <a:xfrm>
              <a:off x="10966449" y="-1"/>
              <a:ext cx="2038351" cy="1944689"/>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306"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307"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308" name="Slide Number"/>
          <p:cNvSpPr txBox="1"/>
          <p:nvPr>
            <p:ph type="sldNum" sz="quarter" idx="2"/>
          </p:nvPr>
        </p:nvSpPr>
        <p:spPr>
          <a:xfrm>
            <a:off x="11172825" y="7054373"/>
            <a:ext cx="783466"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315"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320" name="Group"/>
          <p:cNvGrpSpPr/>
          <p:nvPr/>
        </p:nvGrpSpPr>
        <p:grpSpPr>
          <a:xfrm>
            <a:off x="-1" y="866774"/>
            <a:ext cx="13030201" cy="2386014"/>
            <a:chOff x="0" y="0"/>
            <a:chExt cx="13030200" cy="2386012"/>
          </a:xfrm>
        </p:grpSpPr>
        <p:pic>
          <p:nvPicPr>
            <p:cNvPr id="316"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317"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318"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319"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321"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322"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323"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330"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335" name="Group"/>
          <p:cNvGrpSpPr/>
          <p:nvPr/>
        </p:nvGrpSpPr>
        <p:grpSpPr>
          <a:xfrm>
            <a:off x="-1" y="866774"/>
            <a:ext cx="13030201" cy="2386014"/>
            <a:chOff x="0" y="0"/>
            <a:chExt cx="13030200" cy="2386012"/>
          </a:xfrm>
        </p:grpSpPr>
        <p:pic>
          <p:nvPicPr>
            <p:cNvPr id="331"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332"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333"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334"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336"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337"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338"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345"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350" name="Group"/>
          <p:cNvGrpSpPr/>
          <p:nvPr/>
        </p:nvGrpSpPr>
        <p:grpSpPr>
          <a:xfrm>
            <a:off x="-1" y="866774"/>
            <a:ext cx="13030201" cy="2386014"/>
            <a:chOff x="0" y="0"/>
            <a:chExt cx="13030200" cy="2386012"/>
          </a:xfrm>
        </p:grpSpPr>
        <p:pic>
          <p:nvPicPr>
            <p:cNvPr id="346" name="HD-ShadowLong.png" descr="HD-ShadowLong.png"/>
            <p:cNvPicPr>
              <a:picLocks noChangeAspect="1"/>
            </p:cNvPicPr>
            <p:nvPr/>
          </p:nvPicPr>
          <p:blipFill>
            <a:blip r:embed="rId3">
              <a:extLst/>
            </a:blip>
            <a:srcRect l="26982" t="0" r="0" b="0"/>
            <a:stretch>
              <a:fillRect/>
            </a:stretch>
          </p:blipFill>
          <p:spPr>
            <a:xfrm>
              <a:off x="-1" y="1929074"/>
              <a:ext cx="10839718" cy="456939"/>
            </a:xfrm>
            <a:prstGeom prst="rect">
              <a:avLst/>
            </a:prstGeom>
            <a:ln w="12700" cap="flat">
              <a:noFill/>
              <a:miter lim="400000"/>
            </a:ln>
            <a:effectLst/>
          </p:spPr>
        </p:pic>
        <p:pic>
          <p:nvPicPr>
            <p:cNvPr id="347" name="HD-ShadowShort.png" descr="HD-ShadowShort.png"/>
            <p:cNvPicPr>
              <a:picLocks noChangeAspect="1"/>
            </p:cNvPicPr>
            <p:nvPr/>
          </p:nvPicPr>
          <p:blipFill>
            <a:blip r:embed="rId4">
              <a:extLst/>
            </a:blip>
            <a:srcRect l="0" t="0" r="9870" b="0"/>
            <a:stretch>
              <a:fillRect/>
            </a:stretch>
          </p:blipFill>
          <p:spPr>
            <a:xfrm>
              <a:off x="10975466" y="1940159"/>
              <a:ext cx="2054735" cy="205262"/>
            </a:xfrm>
            <a:prstGeom prst="rect">
              <a:avLst/>
            </a:prstGeom>
            <a:ln w="12700" cap="flat">
              <a:noFill/>
              <a:miter lim="400000"/>
            </a:ln>
            <a:effectLst/>
          </p:spPr>
        </p:pic>
        <p:sp>
          <p:nvSpPr>
            <p:cNvPr id="348" name="Rectangle"/>
            <p:cNvSpPr/>
            <p:nvPr/>
          </p:nvSpPr>
          <p:spPr>
            <a:xfrm>
              <a:off x="-1" y="-1"/>
              <a:ext cx="1076166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349" name="Rectangle"/>
            <p:cNvSpPr/>
            <p:nvPr/>
          </p:nvSpPr>
          <p:spPr>
            <a:xfrm>
              <a:off x="10966449" y="-1"/>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351"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352"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353" name="Slide Number"/>
          <p:cNvSpPr txBox="1"/>
          <p:nvPr>
            <p:ph type="sldNum" sz="quarter" idx="2"/>
          </p:nvPr>
        </p:nvSpPr>
        <p:spPr>
          <a:xfrm>
            <a:off x="11161712" y="1426686"/>
            <a:ext cx="783467" cy="840741"/>
          </a:xfrm>
          <a:prstGeom prst="rect">
            <a:avLst/>
          </a:prstGeom>
        </p:spPr>
        <p:txBody>
          <a:bodyPr/>
          <a:lstStyle>
            <a:lvl1pPr algn="l"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gradFill flip="none" rotWithShape="1">
          <a:gsLst>
            <a:gs pos="0">
              <a:srgbClr val="8D0000"/>
            </a:gs>
            <a:gs pos="50000">
              <a:srgbClr val="D54209"/>
            </a:gs>
            <a:gs pos="100000">
              <a:srgbClr val="F78925"/>
            </a:gs>
          </a:gsLst>
          <a:lin ang="13320000" scaled="0"/>
        </a:gradFill>
      </p:bgPr>
    </p:bg>
    <p:spTree>
      <p:nvGrpSpPr>
        <p:cNvPr id="1" name=""/>
        <p:cNvGrpSpPr/>
        <p:nvPr/>
      </p:nvGrpSpPr>
      <p:grpSpPr>
        <a:xfrm>
          <a:off x="0" y="0"/>
          <a:ext cx="0" cy="0"/>
          <a:chOff x="0" y="0"/>
          <a:chExt cx="0" cy="0"/>
        </a:xfrm>
      </p:grpSpPr>
      <p:pic>
        <p:nvPicPr>
          <p:cNvPr id="360" name="C:\Users\James\Desktop\msft\Berlin\build Assets\hashOverlaySD-FullResolve.png" descr="C:\Users\James\Desktop\msft\Berlin\build Assets\hashOverlaySD-FullResolve.png"/>
          <p:cNvPicPr>
            <a:picLocks noChangeAspect="1"/>
          </p:cNvPicPr>
          <p:nvPr/>
        </p:nvPicPr>
        <p:blipFill>
          <a:blip r:embed="rId2">
            <a:extLst/>
          </a:blip>
          <a:stretch>
            <a:fillRect/>
          </a:stretch>
        </p:blipFill>
        <p:spPr>
          <a:xfrm>
            <a:off x="0" y="0"/>
            <a:ext cx="13004800" cy="9753600"/>
          </a:xfrm>
          <a:prstGeom prst="rect">
            <a:avLst/>
          </a:prstGeom>
          <a:ln w="12700">
            <a:miter lim="400000"/>
          </a:ln>
        </p:spPr>
      </p:pic>
      <p:grpSp>
        <p:nvGrpSpPr>
          <p:cNvPr id="363" name="Group"/>
          <p:cNvGrpSpPr/>
          <p:nvPr/>
        </p:nvGrpSpPr>
        <p:grpSpPr>
          <a:xfrm>
            <a:off x="10413999" y="-1"/>
            <a:ext cx="1946277" cy="9759951"/>
            <a:chOff x="0" y="0"/>
            <a:chExt cx="1946275" cy="9759950"/>
          </a:xfrm>
        </p:grpSpPr>
        <p:sp>
          <p:nvSpPr>
            <p:cNvPr id="361" name="Rectangle"/>
            <p:cNvSpPr/>
            <p:nvPr/>
          </p:nvSpPr>
          <p:spPr>
            <a:xfrm rot="5400000">
              <a:off x="-2785270" y="2785269"/>
              <a:ext cx="7516815" cy="1946276"/>
            </a:xfrm>
            <a:prstGeom prst="rect">
              <a:avLst/>
            </a:prstGeom>
            <a:solidFill>
              <a:srgbClr val="262626"/>
            </a:solidFill>
            <a:ln w="12700" cap="flat">
              <a:noFill/>
              <a:miter lim="400000"/>
            </a:ln>
            <a:effectLst/>
          </p:spPr>
          <p:txBody>
            <a:bodyPr wrap="square" lIns="45719" tIns="45719" rIns="45719" bIns="45719" numCol="1" anchor="t">
              <a:noAutofit/>
            </a:bodyPr>
            <a:lstStyle/>
            <a:p>
              <a:pPr/>
            </a:p>
          </p:txBody>
        </p:sp>
        <p:sp>
          <p:nvSpPr>
            <p:cNvPr id="362" name="Rectangle"/>
            <p:cNvSpPr/>
            <p:nvPr/>
          </p:nvSpPr>
          <p:spPr>
            <a:xfrm rot="5400000">
              <a:off x="-46038" y="7767637"/>
              <a:ext cx="2038351" cy="1946276"/>
            </a:xfrm>
            <a:prstGeom prst="rect">
              <a:avLst/>
            </a:prstGeom>
            <a:solidFill>
              <a:srgbClr val="F09415"/>
            </a:solidFill>
            <a:ln w="12700" cap="flat">
              <a:noFill/>
              <a:miter lim="400000"/>
            </a:ln>
            <a:effectLst/>
          </p:spPr>
          <p:txBody>
            <a:bodyPr wrap="square" lIns="45719" tIns="45719" rIns="45719" bIns="45719" numCol="1" anchor="t">
              <a:noAutofit/>
            </a:bodyPr>
            <a:lstStyle/>
            <a:p>
              <a:pPr/>
            </a:p>
          </p:txBody>
        </p:sp>
      </p:grpSp>
      <p:sp>
        <p:nvSpPr>
          <p:cNvPr id="364" name="Title Text"/>
          <p:cNvSpPr txBox="1"/>
          <p:nvPr>
            <p:ph type="title"/>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Title Text</a:t>
            </a:r>
          </a:p>
        </p:txBody>
      </p:sp>
      <p:sp>
        <p:nvSpPr>
          <p:cNvPr id="365" name="Body Level One…"/>
          <p:cNvSpPr txBox="1"/>
          <p:nvPr>
            <p:ph type="body" sz="half" idx="1"/>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1pPr>
            <a:lvl2pPr marL="1044121" indent="-39324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2pPr>
            <a:lvl3pPr marL="1740598" indent="-44043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3pPr>
            <a:lvl4pPr marL="2451532" indent="-500495"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4pPr>
            <a:lvl5pPr marL="3213629" indent="-611716" algn="l" defTabSz="1300162">
              <a:lnSpc>
                <a:spcPct val="90000"/>
              </a:lnSpc>
              <a:spcBef>
                <a:spcPts val="1400"/>
              </a:spcBef>
              <a:buSzPct val="100000"/>
              <a:buFont typeface="Arial"/>
              <a:buChar char="•"/>
              <a:defRPr sz="3400">
                <a:solidFill>
                  <a:srgbClr val="FFFFFF"/>
                </a:solidFill>
                <a:latin typeface="Trebuchet MS"/>
                <a:ea typeface="Trebuchet MS"/>
                <a:cs typeface="Trebuchet MS"/>
                <a:sym typeface="Trebuchet MS"/>
              </a:defRPr>
            </a:lvl5pPr>
          </a:lstStyle>
          <a:p>
            <a:pPr/>
            <a:r>
              <a:t>Body Level One</a:t>
            </a:r>
          </a:p>
          <a:p>
            <a:pPr lvl="1"/>
            <a:r>
              <a:t>Body Level Two</a:t>
            </a:r>
          </a:p>
          <a:p>
            <a:pPr lvl="2"/>
            <a:r>
              <a:t>Body Level Three</a:t>
            </a:r>
          </a:p>
          <a:p>
            <a:pPr lvl="3"/>
            <a:r>
              <a:t>Body Level Four</a:t>
            </a:r>
          </a:p>
          <a:p>
            <a:pPr lvl="4"/>
            <a:r>
              <a:t>Body Level Five</a:t>
            </a:r>
          </a:p>
        </p:txBody>
      </p:sp>
      <p:sp>
        <p:nvSpPr>
          <p:cNvPr id="366" name="Slide Number"/>
          <p:cNvSpPr txBox="1"/>
          <p:nvPr>
            <p:ph type="sldNum" sz="quarter" idx="2"/>
          </p:nvPr>
        </p:nvSpPr>
        <p:spPr>
          <a:xfrm>
            <a:off x="10993817" y="7726362"/>
            <a:ext cx="783466" cy="840741"/>
          </a:xfrm>
          <a:prstGeom prst="rect">
            <a:avLst/>
          </a:prstGeom>
        </p:spPr>
        <p:txBody>
          <a:bodyPr anchor="t"/>
          <a:lstStyle>
            <a:lvl1pPr algn="ctr" defTabSz="1300162">
              <a:defRPr sz="5100">
                <a:solidFill>
                  <a:srgbClr val="FFFFFF"/>
                </a:solidFill>
                <a:latin typeface="Trebuchet MS"/>
                <a:ea typeface="Trebuchet MS"/>
                <a:cs typeface="Trebuchet MS"/>
                <a:sym typeface="Trebuchet MS"/>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1270000" y="2971800"/>
            <a:ext cx="10464800" cy="3810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650240" y="2275840"/>
            <a:ext cx="11704320" cy="6436925"/>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285653" y="8779792"/>
            <a:ext cx="3034454" cy="520701"/>
          </a:xfrm>
          <a:prstGeom prst="rect">
            <a:avLst/>
          </a:prstGeom>
          <a:ln w="12700">
            <a:miter lim="400000"/>
          </a:ln>
        </p:spPr>
        <p:txBody>
          <a:bodyPr wrap="none" lIns="45719" rIns="45719" anchor="ctr">
            <a:spAutoFit/>
          </a:bodyPr>
          <a:lstStyle>
            <a:lvl1pPr algn="r">
              <a:defRPr sz="12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1pPr>
      <a:lvl2pPr marL="0" marR="0" indent="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2pPr>
      <a:lvl3pPr marL="0" marR="0" indent="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3pPr>
      <a:lvl4pPr marL="0" marR="0" indent="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4pPr>
      <a:lvl5pPr marL="0" marR="0" indent="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5pPr>
      <a:lvl6pPr marL="0" marR="0" indent="45720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6pPr>
      <a:lvl7pPr marL="0" marR="0" indent="91440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7pPr>
      <a:lvl8pPr marL="0" marR="0" indent="137160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8pPr>
      <a:lvl9pPr marL="0" marR="0" indent="1828800" algn="ctr" defTabSz="914400" rtl="0" latinLnBrk="0">
        <a:lnSpc>
          <a:spcPct val="100000"/>
        </a:lnSpc>
        <a:spcBef>
          <a:spcPts val="0"/>
        </a:spcBef>
        <a:spcAft>
          <a:spcPts val="0"/>
        </a:spcAft>
        <a:buClrTx/>
        <a:buSzTx/>
        <a:buFontTx/>
        <a:buNone/>
        <a:tabLst/>
        <a:defRPr b="0" baseline="0" cap="none" i="0" spc="0" strike="noStrike" sz="8400" u="none">
          <a:solidFill>
            <a:srgbClr val="000000"/>
          </a:solidFill>
          <a:uFillTx/>
          <a:latin typeface="Gill Sans"/>
          <a:ea typeface="Gill Sans"/>
          <a:cs typeface="Gill Sans"/>
          <a:sym typeface="Gill Sans"/>
        </a:defRPr>
      </a:lvl9pPr>
    </p:titleStyle>
    <p:bodyStyle>
      <a:lvl1pPr marL="0" marR="0" indent="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1pPr>
      <a:lvl2pPr marL="0" marR="0" indent="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2pPr>
      <a:lvl3pPr marL="0" marR="0" indent="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3pPr>
      <a:lvl4pPr marL="0" marR="0" indent="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4pPr>
      <a:lvl5pPr marL="0" marR="0" indent="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5pPr>
      <a:lvl6pPr marL="0" marR="0" indent="45720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6pPr>
      <a:lvl7pPr marL="0" marR="0" indent="91440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7pPr>
      <a:lvl8pPr marL="0" marR="0" indent="137160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8pPr>
      <a:lvl9pPr marL="0" marR="0" indent="1828800" algn="ctr" defTabSz="914400" rtl="0" latinLnBrk="0">
        <a:lnSpc>
          <a:spcPct val="100000"/>
        </a:lnSpc>
        <a:spcBef>
          <a:spcPts val="0"/>
        </a:spcBef>
        <a:spcAft>
          <a:spcPts val="0"/>
        </a:spcAft>
        <a:buClrTx/>
        <a:buSzTx/>
        <a:buFontTx/>
        <a:buNone/>
        <a:tabLst/>
        <a:defRPr b="0" baseline="0" cap="none" i="0" spc="0" strike="noStrike" sz="3600" u="none">
          <a:solidFill>
            <a:srgbClr val="000000"/>
          </a:solidFill>
          <a:uFillTx/>
          <a:latin typeface="Gill Sans"/>
          <a:ea typeface="Gill Sans"/>
          <a:cs typeface="Gill Sans"/>
          <a:sym typeface="Gill Sans"/>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Gill Sans"/>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5" name="WHEN ONLY A DIARY WILL DO"/>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WHEN ONLY A DIARY WILL DO</a:t>
            </a:r>
          </a:p>
        </p:txBody>
      </p:sp>
      <p:sp>
        <p:nvSpPr>
          <p:cNvPr id="376" name="Taussig’s 2001 diary…"/>
          <p:cNvSpPr txBox="1"/>
          <p:nvPr>
            <p:ph type="body" idx="4294967295"/>
          </p:nvPr>
        </p:nvSpPr>
        <p:spPr>
          <a:xfrm>
            <a:off x="1269999" y="3221037"/>
            <a:ext cx="10464802" cy="6507163"/>
          </a:xfrm>
          <a:prstGeom prst="rect">
            <a:avLst/>
          </a:prstGeom>
        </p:spPr>
        <p:txBody>
          <a:bodyPr>
            <a:normAutofit fontScale="100000" lnSpcReduction="0"/>
          </a:bodyPr>
          <a:lstStyle/>
          <a:p>
            <a: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pPr>
            <a:r>
              <a:t>Taussig’s 2001 diary</a:t>
            </a:r>
          </a:p>
          <a:p>
            <a: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pPr>
            <a:r>
              <a:t>He “spent two weeks in a Columbian town that had been taken over by paramilitary forces imposing law and order through selective killings” (2003: 1) </a:t>
            </a:r>
          </a:p>
          <a:p>
            <a: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pPr>
            <a:r>
              <a:t>Paramilitary groups were “taking over policing functions in the towns, especially if those towns fit into some larger geopolitical strategy of control over drugs or some other precious commodity” (2003: 1)</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 name="Double-click to edit"/>
          <p:cNvSpPr txBox="1"/>
          <p:nvPr>
            <p:ph type="title" idx="4294967295"/>
          </p:nvPr>
        </p:nvSpPr>
        <p:spPr>
          <a:xfrm>
            <a:off x="751681" y="1071562"/>
            <a:ext cx="9809163" cy="1536701"/>
          </a:xfrm>
          <a:prstGeom prst="rect">
            <a:avLst/>
          </a:prstGeom>
        </p:spPr>
        <p:txBody>
          <a:bodyPr lIns="45719" tIns="45719" rIns="45719" bIns="45719"/>
          <a:lstStyle/>
          <a:p>
            <a:pPr algn="l" defTabSz="1300162">
              <a:lnSpc>
                <a:spcPct val="90000"/>
              </a:lnSpc>
              <a:defRPr sz="5100">
                <a:solidFill>
                  <a:srgbClr val="FFFFFF"/>
                </a:solidFill>
                <a:latin typeface="Trebuchet MS"/>
                <a:ea typeface="Trebuchet MS"/>
                <a:cs typeface="Trebuchet MS"/>
                <a:sym typeface="Trebuchet MS"/>
              </a:defRPr>
            </a:pPr>
          </a:p>
        </p:txBody>
      </p:sp>
      <p:sp>
        <p:nvSpPr>
          <p:cNvPr id="379" name="“This limpieza, or &quot;cleansing,&quot; is by now, in Colombia and elsewhere in Latin America, so common and tolerated that it has become akin to a natural phenomenon like rain or the inevitability of death itself”. (Taussig 2003: 1)"/>
          <p:cNvSpPr txBox="1"/>
          <p:nvPr>
            <p:ph type="body" sz="half" idx="4294967295"/>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4400">
                <a:solidFill>
                  <a:srgbClr val="FFFFFF"/>
                </a:solidFill>
                <a:latin typeface="Trebuchet MS"/>
                <a:ea typeface="Trebuchet MS"/>
                <a:cs typeface="Trebuchet MS"/>
                <a:sym typeface="Trebuchet MS"/>
              </a:defRPr>
            </a:lvl1pPr>
          </a:lstStyle>
          <a:p>
            <a:pPr/>
            <a:r>
              <a:t>“This limpieza, or "cleansing," is by now, in Colombia and elsewhere in Latin America, so common and tolerated that it has become akin to a natural phenomenon like rain or the inevitability of death itself”. (Taussig 2003: 1)</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1" name="TAUSSIG"/>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TAUSSIG </a:t>
            </a:r>
          </a:p>
        </p:txBody>
      </p:sp>
      <p:sp>
        <p:nvSpPr>
          <p:cNvPr id="382" name="“I thought it would be useful to keep a diary of those two weeks, bearing in mind that I had first visited this town as an anthropologist in 1969 and had returned almost every year since then” (2003: 1)."/>
          <p:cNvSpPr txBox="1"/>
          <p:nvPr>
            <p:ph type="body" sz="half" idx="4294967295"/>
          </p:nvPr>
        </p:nvSpPr>
        <p:spPr>
          <a:xfrm>
            <a:off x="965200" y="3940175"/>
            <a:ext cx="11074400" cy="4175125"/>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4800">
                <a:solidFill>
                  <a:srgbClr val="FFFFFF"/>
                </a:solidFill>
                <a:latin typeface="Trebuchet MS"/>
                <a:ea typeface="Trebuchet MS"/>
                <a:cs typeface="Trebuchet MS"/>
                <a:sym typeface="Trebuchet MS"/>
              </a:defRPr>
            </a:lvl1pPr>
          </a:lstStyle>
          <a:p>
            <a:pPr/>
            <a:r>
              <a:t>“I thought it would be useful to keep a diary of those two weeks, bearing in mind that I had first visited this town as an anthropologist in 1969 and had returned almost every year since then” (2003: 1). </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 name="TAUSSIG’S DIARY"/>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TAUSSIG’S DIARY</a:t>
            </a:r>
          </a:p>
        </p:txBody>
      </p:sp>
      <p:sp>
        <p:nvSpPr>
          <p:cNvPr id="385" name="“There have always been paramilitary groups in Colombia's troubled history, but the most recent resurgence dates to the mid-1980s, when such forces were formed to protect wealthy landowners from kidnapping and left-wing guerrillas.  As a form of invisibl"/>
          <p:cNvSpPr txBox="1"/>
          <p:nvPr>
            <p:ph type="body" sz="half" idx="4294967295"/>
          </p:nvPr>
        </p:nvSpPr>
        <p:spPr>
          <a:xfrm>
            <a:off x="758825" y="3324225"/>
            <a:ext cx="9794875" cy="5118100"/>
          </a:xfrm>
          <a:prstGeom prst="rect">
            <a:avLst/>
          </a:prstGeom>
        </p:spPr>
        <p:txBody>
          <a:bodyPr>
            <a:normAutofit fontScale="100000" lnSpcReduction="0"/>
          </a:bodyPr>
          <a:lstStyle>
            <a:lvl1pPr marL="323850" indent="-323850" algn="l" defTabSz="1300162">
              <a:lnSpc>
                <a:spcPct val="8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“There have always been paramilitary groups in Colombia's troubled history, but the most recent resurgence dates to the mid-1980s, when such forces were formed to protect wealthy landowners from kidnapping and left-wing guerrillas.  As a form of invisible government extending far beyond the frequently cited 11,000 to 13,000 armed combatants, paramilitary troops take up the slack in Colombia's pathetically weak judicial system” (2003: 1).</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7" name="“Increasingly, the paras are taking over policing functions in the towns, especially if those towns fit into some larger geopolitical strategy of control over drugs or some other precious commodity. It should be noted that most people killed in Colombia "/>
          <p:cNvSpPr txBox="1"/>
          <p:nvPr>
            <p:ph type="body" sz="half" idx="4294967295"/>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“Increasingly, the paras are taking over policing functions in the towns, especially if those towns fit into some larger geopolitical strategy of control over drugs or some other precious commodity. It should be noted that most people killed in Colombia are killed by neither guerrillas nor paras, but by young men in the poor parts of towns and cities” (2003: 1).</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9" name="STREET VIOLENCE"/>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STREET VIOLENCE</a:t>
            </a:r>
          </a:p>
        </p:txBody>
      </p:sp>
      <p:sp>
        <p:nvSpPr>
          <p:cNvPr id="390" name="“I walked into this situation three months after the paramilitary forces had arrived in the town -- a place of some 50,000 landless people, staggering unemployment, and wild kids with no future. Lured by substantial tax breaks, automated factories have r"/>
          <p:cNvSpPr txBox="1"/>
          <p:nvPr>
            <p:ph type="body" idx="4294967295"/>
          </p:nvPr>
        </p:nvSpPr>
        <p:spPr>
          <a:xfrm>
            <a:off x="965200" y="3292475"/>
            <a:ext cx="11074400" cy="6029325"/>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“I walked into this situation three months after the paramilitary forces had arrived in the town -- a place of some 50,000 landless people, staggering unemployment, and wild kids with no future. Lured by substantial tax breaks, automated factories have recently located there. Now, I can see that it is no coincidence that with the factories have come the paramilitary troops, so as to provide, for a price, much-needed security from street violence and from extortion by the guerrillas. By the time I got there, in May, the paras had killed, in public view, close to 100 young people” (2003: 1).</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2" name="A TESTIMONY TO TRUTHS"/>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A TESTIMONY TO TRUTHS</a:t>
            </a:r>
          </a:p>
        </p:txBody>
      </p:sp>
      <p:sp>
        <p:nvSpPr>
          <p:cNvPr id="393" name="“Probably many anthropologists keep a diary -- witness the famous one kept by Bronislaw Malinowski -- but the diaries' connection to the writers' published work remains obscure. I believe that such a lack of awareness is unfortunate”.…"/>
          <p:cNvSpPr txBox="1"/>
          <p:nvPr>
            <p:ph type="body" sz="half" idx="4294967295"/>
          </p:nvPr>
        </p:nvSpPr>
        <p:spPr>
          <a:xfrm>
            <a:off x="758825" y="3324225"/>
            <a:ext cx="9794875" cy="5118100"/>
          </a:xfrm>
          <a:prstGeom prst="rect">
            <a:avLst/>
          </a:prstGeom>
        </p:spPr>
        <p:txBody>
          <a:bodyPr>
            <a:normAutofit fontScale="100000" lnSpcReduction="0"/>
          </a:bodyPr>
          <a:lstStyle/>
          <a:p>
            <a:pPr marL="323850" indent="-323850" algn="l" defTabSz="1300162">
              <a:lnSpc>
                <a:spcPct val="80000"/>
              </a:lnSpc>
              <a:spcBef>
                <a:spcPts val="1400"/>
              </a:spcBef>
              <a:buSzPct val="100000"/>
              <a:buBlip>
                <a:blip r:embed="rId2"/>
              </a:buBlip>
              <a:defRPr sz="2800">
                <a:solidFill>
                  <a:srgbClr val="FFFFFF"/>
                </a:solidFill>
                <a:latin typeface="Trebuchet MS"/>
                <a:ea typeface="Trebuchet MS"/>
                <a:cs typeface="Trebuchet MS"/>
                <a:sym typeface="Trebuchet MS"/>
              </a:defRPr>
            </a:pPr>
            <a:r>
              <a:t>“Probably many anthropologists keep a diary -- witness the famous one kept by Bronislaw Malinowski -- but the diaries' connection to the writers' published work remains obscure. I believe that such a lack of awareness is unfortunate”. </a:t>
            </a:r>
          </a:p>
          <a:p>
            <a:pPr marL="323850" indent="-323850" algn="l" defTabSz="1300162">
              <a:lnSpc>
                <a:spcPct val="80000"/>
              </a:lnSpc>
              <a:spcBef>
                <a:spcPts val="1400"/>
              </a:spcBef>
              <a:buSzPct val="100000"/>
              <a:buBlip>
                <a:blip r:embed="rId2"/>
              </a:buBlip>
              <a:defRPr sz="2800">
                <a:solidFill>
                  <a:srgbClr val="FFFFFF"/>
                </a:solidFill>
                <a:latin typeface="Trebuchet MS"/>
                <a:ea typeface="Trebuchet MS"/>
                <a:cs typeface="Trebuchet MS"/>
                <a:sym typeface="Trebuchet MS"/>
              </a:defRPr>
            </a:pPr>
            <a:r>
              <a:t>“A diary can offer precious, if elusive, testimony to truths otherwise impossible to render. I would like to claim that the diary I kept was to serve as a reservoir of facts for future documentation, as in a police, human-rights, or legal investigation. But it was more than that, and necessarily so, because the definition of "fact" in such a documentation is bluntly insensitive to atmosphere, which is essential to terror. (2003: 2)”.</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5" name="THE DIARY"/>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THE DIARY</a:t>
            </a:r>
          </a:p>
        </p:txBody>
      </p:sp>
      <p:sp>
        <p:nvSpPr>
          <p:cNvPr id="396" name="‘A reservoir of facts’…"/>
          <p:cNvSpPr txBox="1"/>
          <p:nvPr>
            <p:ph type="body" sz="half" idx="4294967295"/>
          </p:nvPr>
        </p:nvSpPr>
        <p:spPr>
          <a:xfrm>
            <a:off x="758825" y="3324225"/>
            <a:ext cx="9794875" cy="5118100"/>
          </a:xfrm>
          <a:prstGeom prst="rect">
            <a:avLst/>
          </a:prstGeom>
        </p:spPr>
        <p:txBody>
          <a:bodyPr>
            <a:normAutofit fontScale="100000" lnSpcReduction="0"/>
          </a:bodyPr>
          <a:lstStyle/>
          <a:p>
            <a:pPr marL="323850" indent="-323850" algn="l" defTabSz="1300162">
              <a:lnSpc>
                <a:spcPct val="90000"/>
              </a:lnSpc>
              <a:spcBef>
                <a:spcPts val="1400"/>
              </a:spcBef>
              <a:buSzPct val="100000"/>
              <a:buBlip>
                <a:blip r:embed="rId2"/>
              </a:buBlip>
              <a:defRPr sz="5400">
                <a:solidFill>
                  <a:srgbClr val="FFFFFF"/>
                </a:solidFill>
                <a:latin typeface="Trebuchet MS"/>
                <a:ea typeface="Trebuchet MS"/>
                <a:cs typeface="Trebuchet MS"/>
                <a:sym typeface="Trebuchet MS"/>
              </a:defRPr>
            </a:pPr>
            <a:r>
              <a:t> ‘A reservoir of facts’</a:t>
            </a:r>
          </a:p>
          <a:p>
            <a:pPr marL="323850" indent="-323850" algn="l" defTabSz="1300162">
              <a:lnSpc>
                <a:spcPct val="90000"/>
              </a:lnSpc>
              <a:spcBef>
                <a:spcPts val="1400"/>
              </a:spcBef>
              <a:buSzPct val="100000"/>
              <a:buBlip>
                <a:blip r:embed="rId2"/>
              </a:buBlip>
              <a:defRPr sz="5400">
                <a:solidFill>
                  <a:srgbClr val="FFFFFF"/>
                </a:solidFill>
                <a:latin typeface="Trebuchet MS"/>
                <a:ea typeface="Trebuchet MS"/>
                <a:cs typeface="Trebuchet MS"/>
                <a:sym typeface="Trebuchet MS"/>
              </a:defRPr>
            </a:pPr>
            <a:r>
              <a:t> </a:t>
            </a:r>
            <a:r>
              <a:t>Potential use in legal proceedings</a:t>
            </a:r>
          </a:p>
          <a:p>
            <a:pPr marL="323850" indent="-323850" algn="l" defTabSz="1300162">
              <a:lnSpc>
                <a:spcPct val="90000"/>
              </a:lnSpc>
              <a:spcBef>
                <a:spcPts val="1400"/>
              </a:spcBef>
              <a:buSzPct val="100000"/>
              <a:buBlip>
                <a:blip r:embed="rId2"/>
              </a:buBlip>
              <a:defRPr sz="5400">
                <a:solidFill>
                  <a:srgbClr val="FFFFFF"/>
                </a:solidFill>
                <a:latin typeface="Trebuchet MS"/>
                <a:ea typeface="Trebuchet MS"/>
                <a:cs typeface="Trebuchet MS"/>
                <a:sym typeface="Trebuchet MS"/>
              </a:defRPr>
            </a:pPr>
            <a:r>
              <a:t> </a:t>
            </a:r>
            <a:r>
              <a:t>“Truths”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8" name="A MARK IN TIME"/>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A MARK IN TIME</a:t>
            </a:r>
          </a:p>
        </p:txBody>
      </p:sp>
      <p:sp>
        <p:nvSpPr>
          <p:cNvPr id="399" name="“Like a talisman, my diary anchored my life. It was also a bottomless well in which I threw random thoughts and furtive fears, as if not to preserve but to lose them down there in the darkness. Yet if I lost the diary, I would lose myself, for it became "/>
          <p:cNvSpPr txBox="1"/>
          <p:nvPr>
            <p:ph type="body" sz="half" idx="4294967295"/>
          </p:nvPr>
        </p:nvSpPr>
        <p:spPr>
          <a:xfrm>
            <a:off x="758825" y="3324225"/>
            <a:ext cx="9794875" cy="5118100"/>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“Like a talisman, my diary anchored my life. It was also a bottomless well in which I threw random thoughts and furtive fears, as if not to preserve but to lose them down there in the darkness. Yet if I lost the diary, I would lose myself, for it became that other self, more real than its author. Why? Because the diary seems more real than the flimsy thing we call experience. It says: I have been here. I exist. This happened.  A mark in time”. (2003: 1)</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1" name="SAFETY CONCERNS"/>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SAFETY CONCERNS</a:t>
            </a:r>
          </a:p>
        </p:txBody>
      </p:sp>
      <p:sp>
        <p:nvSpPr>
          <p:cNvPr id="402" name="“The danger made this marking of time all the more poignant. You never knew when the mark might stop, midstroke. Sometimes I felt perfectly safe. Other times I did not. My friends would say I had nothing to fear because (a) I was so well known in the tow"/>
          <p:cNvSpPr txBox="1"/>
          <p:nvPr>
            <p:ph type="body" idx="4294967295"/>
          </p:nvPr>
        </p:nvSpPr>
        <p:spPr>
          <a:xfrm>
            <a:off x="965200" y="2860675"/>
            <a:ext cx="11074400" cy="6905625"/>
          </a:xfrm>
          <a:prstGeom prst="rect">
            <a:avLst/>
          </a:prstGeom>
        </p:spPr>
        <p:txBody>
          <a:bodyPr>
            <a:normAutofit fontScale="100000" lnSpcReduction="0"/>
          </a:bodyPr>
          <a:lstStyle>
            <a:lvl1pPr marL="323850" indent="-323850" algn="l" defTabSz="1300162">
              <a:lnSpc>
                <a:spcPct val="8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“The danger made this marking of time all the more poignant. You never knew when the mark might stop, midstroke. Sometimes I felt perfectly safe. Other times I did not. My friends would say I had nothing to fear because (a) I was so well known in the town; and (b) the killers were interested only in delincuentes, a term covering a multitude of sinners from pickpockets to mass murderers. But few outsiders would have stepped into a situation like that, and it was widely known that foreign human-rights workers as well as Colombians were at risk from the paras. Nor was it reassuring that my hosts would run hot and cold, one day saying there was nothing to worry about, and the next day being in a fit of consternation. (2003: 2)”</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4" name="“Anthropologists explain the unknown in terms of the known. There is resistance to leaving weirdness weird, and no recognition of the stuff that won't fit. For that would threaten the basis of the academic claim to mastery underlying our professorial -- "/>
          <p:cNvSpPr txBox="1"/>
          <p:nvPr>
            <p:ph type="body" sz="half" idx="4294967295"/>
          </p:nvPr>
        </p:nvSpPr>
        <p:spPr>
          <a:xfrm>
            <a:off x="758825" y="3324225"/>
            <a:ext cx="9794875" cy="5118100"/>
          </a:xfrm>
          <a:prstGeom prst="rect">
            <a:avLst/>
          </a:prstGeom>
        </p:spPr>
        <p:txBody>
          <a:bodyPr>
            <a:normAutofit fontScale="100000" lnSpcReduction="0"/>
          </a:bodyPr>
          <a:lstStyle/>
          <a:p>
            <a:pPr marL="323850" indent="-323850" algn="l" defTabSz="1300162">
              <a:lnSpc>
                <a:spcPct val="80000"/>
              </a:lnSpc>
              <a:spcBef>
                <a:spcPts val="1400"/>
              </a:spcBef>
              <a:buSzPct val="100000"/>
              <a:buBlip>
                <a:blip r:embed="rId2"/>
              </a:buBlip>
              <a:defRPr sz="3400">
                <a:solidFill>
                  <a:srgbClr val="FFFFFF"/>
                </a:solidFill>
                <a:latin typeface="Trebuchet MS"/>
                <a:ea typeface="Trebuchet MS"/>
                <a:cs typeface="Trebuchet MS"/>
                <a:sym typeface="Trebuchet MS"/>
              </a:defRPr>
            </a:pPr>
            <a:r>
              <a:t>“</a:t>
            </a:r>
            <a:r>
              <a:rPr u="sng"/>
              <a:t>Anthropologists explain the unknown in terms of the known.</a:t>
            </a:r>
            <a:r>
              <a:t> There is resistance to leaving weirdness weird, and no recognition of the stuff that won't fit. For that would threaten the basis of the academic claim to mastery underlying our professorial -- no less than professional -- claims to authority. That would be terror! As Nietzsche said, "Fear drives you to reduce something strange to something familiar so you no longer marvel at it. </a:t>
            </a:r>
            <a:r>
              <a:rPr u="sng"/>
              <a:t>Then the familiar itself becomes more difficult to see as strange.</a:t>
            </a:r>
            <a:r>
              <a:t>" (2003: 2)</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6" name="Do anthropologists explain the unknown in terms of the known?"/>
          <p:cNvSpPr txBox="1"/>
          <p:nvPr>
            <p:ph type="title" idx="4294967295"/>
          </p:nvPr>
        </p:nvSpPr>
        <p:spPr>
          <a:xfrm>
            <a:off x="965200" y="2908300"/>
            <a:ext cx="11074400" cy="3924300"/>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Do anthropologists explain the unknown in terms of the known?</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8" name="Should we leave/do we leave ‘weird stuff weird’?"/>
          <p:cNvSpPr txBox="1"/>
          <p:nvPr>
            <p:ph type="title" idx="4294967295"/>
          </p:nvPr>
        </p:nvSpPr>
        <p:spPr>
          <a:xfrm>
            <a:off x="1143000" y="3517900"/>
            <a:ext cx="11074400" cy="2082800"/>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Should we leave/do we leave ‘weird stuff weird’?</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0" name="DETAILS"/>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DETAILS</a:t>
            </a:r>
          </a:p>
        </p:txBody>
      </p:sp>
      <p:sp>
        <p:nvSpPr>
          <p:cNvPr id="411" name="“I doubt that I could have written a conventional academic narrative about the town because, frankly, the paradigms are simply not there. In contrast, the diary form can be swift and decisive in claiming to be little more than a record of a slice in time"/>
          <p:cNvSpPr txBox="1"/>
          <p:nvPr>
            <p:ph type="body" idx="4294967295"/>
          </p:nvPr>
        </p:nvSpPr>
        <p:spPr>
          <a:xfrm>
            <a:off x="965200" y="3098800"/>
            <a:ext cx="11074400" cy="6286500"/>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4400">
                <a:solidFill>
                  <a:srgbClr val="FFFFFF"/>
                </a:solidFill>
                <a:latin typeface="Trebuchet MS"/>
                <a:ea typeface="Trebuchet MS"/>
                <a:cs typeface="Trebuchet MS"/>
                <a:sym typeface="Trebuchet MS"/>
              </a:defRPr>
            </a:lvl1pPr>
          </a:lstStyle>
          <a:p>
            <a:pPr/>
            <a:r>
              <a:t>“I doubt that I could have written a conventional academic narrative about the town because, frankly, the paradigms are simply not there. In contrast, the diary form can be swift and decisive in claiming to be little more than a record of a slice in time, nothing more than a strategic sample of reality made all the more real by fragmentation and subjectivity”. (2003: 2)</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3" name="“The first thing I noted when I reached town was a dizzying sense of confusion. None of my friends seemed to have much of a clue as to what was happening other than that death was stalking the town right in the open at high noon, no longer in the shadows"/>
          <p:cNvSpPr txBox="1"/>
          <p:nvPr>
            <p:ph type="body" sz="half" idx="4294967295"/>
          </p:nvPr>
        </p:nvSpPr>
        <p:spPr>
          <a:xfrm>
            <a:off x="758825" y="3324225"/>
            <a:ext cx="9794875" cy="5118100"/>
          </a:xfrm>
          <a:prstGeom prst="rect">
            <a:avLst/>
          </a:prstGeom>
        </p:spPr>
        <p:txBody>
          <a:bodyPr>
            <a:normAutofit fontScale="100000" lnSpcReduction="0"/>
          </a:bodyPr>
          <a:lstStyle>
            <a:lvl1pPr marL="323850" indent="-323850" algn="l" defTabSz="1300162">
              <a:lnSpc>
                <a:spcPct val="80000"/>
              </a:lnSpc>
              <a:spcBef>
                <a:spcPts val="1400"/>
              </a:spcBef>
              <a:buSzPct val="100000"/>
              <a:buFont typeface="Arial"/>
              <a:buChar char="•"/>
              <a:defRPr sz="2900">
                <a:solidFill>
                  <a:srgbClr val="FFFFFF"/>
                </a:solidFill>
                <a:latin typeface="Trebuchet MS"/>
                <a:ea typeface="Trebuchet MS"/>
                <a:cs typeface="Trebuchet MS"/>
                <a:sym typeface="Trebuchet MS"/>
              </a:defRPr>
            </a:lvl1pPr>
          </a:lstStyle>
          <a:p>
            <a:pPr/>
            <a:r>
              <a:t>“The first thing I noted when I reached town was a dizzying sense of confusion. None of my friends seemed to have much of a clue as to what was happening other than that death was stalking the town right in the open at high noon, no longer in the shadows or out in the sugar-cane fields, where bodies used to be quietly dumped. The account of paras chasing an ambulance carrying a young man they had wounded, forcing it off the road, opening the door, and killing him, was especially frightening. There was no sacred place of refuge, just as when paramilitary troops cornered a teenager in his mother's kitchen and killed him as he scrambled for cover among her battered pots and pans”. (2003: 2)</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5" name="“My diary opened up a space for reconsidering cause and effect in history, and it did that, strangely enough, by conflating subjective and objective experience, a conflation I take to be the raw material of fear used as a political weapon. Confronted by "/>
          <p:cNvSpPr txBox="1"/>
          <p:nvPr>
            <p:ph type="body" idx="4294967295"/>
          </p:nvPr>
        </p:nvSpPr>
        <p:spPr>
          <a:xfrm>
            <a:off x="965200" y="3148012"/>
            <a:ext cx="11074400" cy="5957888"/>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3400">
                <a:solidFill>
                  <a:srgbClr val="FFFFFF"/>
                </a:solidFill>
                <a:latin typeface="Trebuchet MS"/>
                <a:ea typeface="Trebuchet MS"/>
                <a:cs typeface="Trebuchet MS"/>
                <a:sym typeface="Trebuchet MS"/>
              </a:defRPr>
            </a:lvl1pPr>
          </a:lstStyle>
          <a:p>
            <a:pPr/>
            <a:r>
              <a:t>“My diary opened up a space for reconsidering cause and effect in history, and it did that, strangely enough, by conflating subjective and objective experience, a conflation I take to be the raw material of fear used as a political weapon. Confronted by dead-end narratives, such as those trying to make sense of the ubiquitous violence, I noted early on that "we can construct a chronology of events, but what connects them?" [...] there is no single historical narrative, and each author makes moral and aesthetic choices in making connections between events” (2003: 3).</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7" name="A DIARY IS ‘UNSTABLE’"/>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A DIARY IS ‘UNSTABLE’</a:t>
            </a:r>
          </a:p>
        </p:txBody>
      </p:sp>
      <p:sp>
        <p:nvSpPr>
          <p:cNvPr id="418" name="&quot;Isn't it possible to get caught up in events,&quot; I asked myself, &quot;and react without knowing why? Later on you look back and find a reason, if you want to, but that rarely does justice to the way you got caught in the first place. To write a diary is to sc"/>
          <p:cNvSpPr txBox="1"/>
          <p:nvPr>
            <p:ph type="body" sz="half" idx="4294967295"/>
          </p:nvPr>
        </p:nvSpPr>
        <p:spPr>
          <a:xfrm>
            <a:off x="1168400" y="3797300"/>
            <a:ext cx="11074400" cy="3937000"/>
          </a:xfrm>
          <a:prstGeom prst="rect">
            <a:avLst/>
          </a:prstGeom>
        </p:spPr>
        <p:txBody>
          <a:bodyPr>
            <a:normAutofit fontScale="100000" lnSpcReduction="0"/>
          </a:bodyPr>
          <a:lstStyle/>
          <a:p>
            <a:pPr marL="323850" indent="-323850" algn="l" defTabSz="1300162">
              <a:lnSpc>
                <a:spcPct val="80000"/>
              </a:lnSpc>
              <a:spcBef>
                <a:spcPts val="1400"/>
              </a:spcBef>
              <a:buSzPct val="100000"/>
              <a:buBlip>
                <a:blip r:embed="rId2"/>
              </a:buBlip>
              <a:defRPr sz="3000">
                <a:solidFill>
                  <a:srgbClr val="FFFFFF"/>
                </a:solidFill>
                <a:latin typeface="Trebuchet MS"/>
                <a:ea typeface="Trebuchet MS"/>
                <a:cs typeface="Trebuchet MS"/>
                <a:sym typeface="Trebuchet MS"/>
              </a:defRPr>
            </a:pPr>
            <a:r>
              <a:t>"Isn't it possible to get caught up in events," I asked myself, "and react without knowing why? Later on you look back and find a reason, if you want to, but that rarely does justice to the way you got caught in the first place. To write a diary is to scuttle between these two phases, action and reflection, without quite reaching either.  A diary is unstable. It unseats its own judgments because it lives on time's traveling edge, lingering where meanings congeal in case they dissipate." (2003: 3)</a:t>
            </a:r>
          </a:p>
          <a:p>
            <a:pPr marL="323850" indent="-323850" algn="l" defTabSz="1300162">
              <a:lnSpc>
                <a:spcPct val="80000"/>
              </a:lnSpc>
              <a:spcBef>
                <a:spcPts val="1400"/>
              </a:spcBef>
              <a:buSzPct val="100000"/>
              <a:buBlip>
                <a:blip r:embed="rId2"/>
              </a:buBlip>
              <a:defRPr sz="3000">
                <a:solidFill>
                  <a:srgbClr val="FFFFFF"/>
                </a:solidFill>
                <a:latin typeface="Trebuchet MS"/>
                <a:ea typeface="Trebuchet MS"/>
                <a:cs typeface="Trebuchet MS"/>
                <a:sym typeface="Trebuchet MS"/>
              </a:defRPr>
            </a:pPr>
            <a:r>
              <a:t> “Diary notes are, however, anything but consecutive”.</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0" name="TAUSSIG"/>
          <p:cNvSpPr txBox="1"/>
          <p:nvPr>
            <p:ph type="title" idx="4294967295"/>
          </p:nvPr>
        </p:nvSpPr>
        <p:spPr>
          <a:xfrm>
            <a:off x="755650" y="1071562"/>
            <a:ext cx="9809163" cy="1536701"/>
          </a:xfrm>
          <a:prstGeom prst="rect">
            <a:avLst/>
          </a:prstGeom>
        </p:spPr>
        <p:txBody>
          <a:bodyPr lIns="45719" tIns="45719" rIns="45719" bIns="45719"/>
          <a:lstStyle>
            <a:lvl1pPr algn="l" defTabSz="1300162">
              <a:lnSpc>
                <a:spcPct val="90000"/>
              </a:lnSpc>
              <a:defRPr sz="5100">
                <a:solidFill>
                  <a:srgbClr val="FFFFFF"/>
                </a:solidFill>
                <a:latin typeface="Trebuchet MS"/>
                <a:ea typeface="Trebuchet MS"/>
                <a:cs typeface="Trebuchet MS"/>
                <a:sym typeface="Trebuchet MS"/>
              </a:defRPr>
            </a:lvl1pPr>
          </a:lstStyle>
          <a:p>
            <a:pPr/>
            <a:r>
              <a:t>TAUSSIG</a:t>
            </a:r>
          </a:p>
        </p:txBody>
      </p:sp>
      <p:sp>
        <p:nvSpPr>
          <p:cNvPr id="421" name="“That is why I found the diary form congenial to getting out the word about the paras, and getting it out in such a way that the phenomena in question were not so much explained (away) but sat there in their rawness, as mediated truth. There is, after al"/>
          <p:cNvSpPr txBox="1"/>
          <p:nvPr>
            <p:ph type="body" idx="4294967295"/>
          </p:nvPr>
        </p:nvSpPr>
        <p:spPr>
          <a:xfrm>
            <a:off x="965200" y="3221037"/>
            <a:ext cx="11074400" cy="6100763"/>
          </a:xfrm>
          <a:prstGeom prst="rect">
            <a:avLst/>
          </a:prstGeom>
        </p:spPr>
        <p:txBody>
          <a:bodyPr>
            <a:normAutofit fontScale="100000" lnSpcReduction="0"/>
          </a:bodyPr>
          <a:lstStyle>
            <a:lvl1pPr marL="323850" indent="-323850" algn="l" defTabSz="1300162">
              <a:lnSpc>
                <a:spcPct val="90000"/>
              </a:lnSpc>
              <a:spcBef>
                <a:spcPts val="1400"/>
              </a:spcBef>
              <a:buSzPct val="100000"/>
              <a:buBlip>
                <a:blip r:embed="rId2"/>
              </a:buBlip>
              <a:defRPr sz="4000">
                <a:solidFill>
                  <a:srgbClr val="FFFFFF"/>
                </a:solidFill>
                <a:latin typeface="Trebuchet MS"/>
                <a:ea typeface="Trebuchet MS"/>
                <a:cs typeface="Trebuchet MS"/>
                <a:sym typeface="Trebuchet MS"/>
              </a:defRPr>
            </a:lvl1pPr>
          </a:lstStyle>
          <a:p>
            <a:pPr/>
            <a:r>
              <a:t>“That is why I found the diary form congenial to getting out the word about the paras, and getting it out in such a way that the phenomena in question were not so much explained (away) but sat there in their rawness, as mediated truth. There is, after all, no truth other than mediated truth, and, given half a chance, the mediation can maybe -- just maybe -- stand up to deadly force”.</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Title - Center">
  <a:themeElements>
    <a:clrScheme name="Title - Center">
      <a:dk1>
        <a:srgbClr val="000000"/>
      </a:dk1>
      <a:lt1>
        <a:srgbClr val="FFFFFF"/>
      </a:lt1>
      <a:dk2>
        <a:srgbClr val="A7A7A7"/>
      </a:dk2>
      <a:lt2>
        <a:srgbClr val="535353"/>
      </a:lt2>
      <a:accent1>
        <a:srgbClr val="BBE0E3"/>
      </a:accent1>
      <a:accent2>
        <a:srgbClr val="333399"/>
      </a:accent2>
      <a:accent3>
        <a:srgbClr val="9BBB59"/>
      </a:accent3>
      <a:accent4>
        <a:srgbClr val="8064A2"/>
      </a:accent4>
      <a:accent5>
        <a:srgbClr val="4BACC6"/>
      </a:accent5>
      <a:accent6>
        <a:srgbClr val="F79646"/>
      </a:accent6>
      <a:hlink>
        <a:srgbClr val="0000FF"/>
      </a:hlink>
      <a:folHlink>
        <a:srgbClr val="FF00FF"/>
      </a:folHlink>
    </a:clrScheme>
    <a:fontScheme name="Title - Center">
      <a:majorFont>
        <a:latin typeface="Helvetica Neue"/>
        <a:ea typeface="Helvetica Neue"/>
        <a:cs typeface="Helvetica Neue"/>
      </a:majorFont>
      <a:minorFont>
        <a:latin typeface="Helvetica"/>
        <a:ea typeface="Helvetica"/>
        <a:cs typeface="Helvetica"/>
      </a:minorFont>
    </a:fontScheme>
    <a:fmtScheme name="Title - Cen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Title - Center">
  <a:themeElements>
    <a:clrScheme name="Title - Center">
      <a:dk1>
        <a:srgbClr val="000000"/>
      </a:dk1>
      <a:lt1>
        <a:srgbClr val="FFFFFF"/>
      </a:lt1>
      <a:dk2>
        <a:srgbClr val="A7A7A7"/>
      </a:dk2>
      <a:lt2>
        <a:srgbClr val="535353"/>
      </a:lt2>
      <a:accent1>
        <a:srgbClr val="BBE0E3"/>
      </a:accent1>
      <a:accent2>
        <a:srgbClr val="333399"/>
      </a:accent2>
      <a:accent3>
        <a:srgbClr val="9BBB59"/>
      </a:accent3>
      <a:accent4>
        <a:srgbClr val="8064A2"/>
      </a:accent4>
      <a:accent5>
        <a:srgbClr val="4BACC6"/>
      </a:accent5>
      <a:accent6>
        <a:srgbClr val="F79646"/>
      </a:accent6>
      <a:hlink>
        <a:srgbClr val="0000FF"/>
      </a:hlink>
      <a:folHlink>
        <a:srgbClr val="FF00FF"/>
      </a:folHlink>
    </a:clrScheme>
    <a:fontScheme name="Title - Center">
      <a:majorFont>
        <a:latin typeface="Helvetica Neue"/>
        <a:ea typeface="Helvetica Neue"/>
        <a:cs typeface="Helvetica Neue"/>
      </a:majorFont>
      <a:minorFont>
        <a:latin typeface="Helvetica"/>
        <a:ea typeface="Helvetica"/>
        <a:cs typeface="Helvetica"/>
      </a:minorFont>
    </a:fontScheme>
    <a:fmtScheme name="Title - Cen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000000"/>
            </a:solidFill>
            <a:effectLst/>
            <a:uFillTx/>
            <a:latin typeface="Gill Sans"/>
            <a:ea typeface="Gill Sans"/>
            <a:cs typeface="Gill Sans"/>
            <a:sym typeface="Gill Sans"/>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