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8" r:id="rId4"/>
  </p:sld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9A2E14-1B7C-643A-B7E9-CEF605DF49DB}" v="353" dt="2025-11-18T19:14:53.2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10"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Kilvington (2508581)" userId="S::2508581@student.uwtsd.ac.uk::a08860e8-f15b-44e3-89e4-dc65125fa8f3" providerId="AD" clId="Web-{FDD803FB-5DBF-5145-53FF-2F0B342F073C}"/>
    <pc:docChg chg="modSld">
      <pc:chgData name="Samantha Kilvington (2508581)" userId="S::2508581@student.uwtsd.ac.uk::a08860e8-f15b-44e3-89e4-dc65125fa8f3" providerId="AD" clId="Web-{FDD803FB-5DBF-5145-53FF-2F0B342F073C}" dt="2025-11-16T11:17:41.515" v="3" actId="20577"/>
      <pc:docMkLst>
        <pc:docMk/>
      </pc:docMkLst>
      <pc:sldChg chg="modSp">
        <pc:chgData name="Samantha Kilvington (2508581)" userId="S::2508581@student.uwtsd.ac.uk::a08860e8-f15b-44e3-89e4-dc65125fa8f3" providerId="AD" clId="Web-{FDD803FB-5DBF-5145-53FF-2F0B342F073C}" dt="2025-11-16T11:17:41.515" v="3" actId="20577"/>
        <pc:sldMkLst>
          <pc:docMk/>
          <pc:sldMk cId="1192878705" sldId="257"/>
        </pc:sldMkLst>
        <pc:spChg chg="mod">
          <ac:chgData name="Samantha Kilvington (2508581)" userId="S::2508581@student.uwtsd.ac.uk::a08860e8-f15b-44e3-89e4-dc65125fa8f3" providerId="AD" clId="Web-{FDD803FB-5DBF-5145-53FF-2F0B342F073C}" dt="2025-11-16T11:17:41.515" v="3" actId="20577"/>
          <ac:spMkLst>
            <pc:docMk/>
            <pc:sldMk cId="1192878705" sldId="257"/>
            <ac:spMk id="3" creationId="{BD2AEA32-63E8-4E9E-BBA1-A2D0340CD43C}"/>
          </ac:spMkLst>
        </pc:spChg>
      </pc:sldChg>
    </pc:docChg>
  </pc:docChgLst>
  <pc:docChgLst>
    <pc:chgData name="Samantha Kilvington (2508581)" userId="S::2508581@student.uwtsd.ac.uk::a08860e8-f15b-44e3-89e4-dc65125fa8f3" providerId="AD" clId="Web-{ED6A8B29-007F-C0B6-0649-06C251A611B9}"/>
    <pc:docChg chg="mod modSld addMainMaster delMainMaster">
      <pc:chgData name="Samantha Kilvington (2508581)" userId="S::2508581@student.uwtsd.ac.uk::a08860e8-f15b-44e3-89e4-dc65125fa8f3" providerId="AD" clId="Web-{ED6A8B29-007F-C0B6-0649-06C251A611B9}" dt="2025-11-16T11:16:33.719" v="22" actId="20577"/>
      <pc:docMkLst>
        <pc:docMk/>
      </pc:docMkLst>
      <pc:sldChg chg="modSp mod modClrScheme chgLayout">
        <pc:chgData name="Samantha Kilvington (2508581)" userId="S::2508581@student.uwtsd.ac.uk::a08860e8-f15b-44e3-89e4-dc65125fa8f3" providerId="AD" clId="Web-{ED6A8B29-007F-C0B6-0649-06C251A611B9}" dt="2025-11-16T11:15:54.340" v="15" actId="20577"/>
        <pc:sldMkLst>
          <pc:docMk/>
          <pc:sldMk cId="2996518956" sldId="256"/>
        </pc:sldMkLst>
        <pc:spChg chg="mod ord">
          <ac:chgData name="Samantha Kilvington (2508581)" userId="S::2508581@student.uwtsd.ac.uk::a08860e8-f15b-44e3-89e4-dc65125fa8f3" providerId="AD" clId="Web-{ED6A8B29-007F-C0B6-0649-06C251A611B9}" dt="2025-11-16T11:15:54.340" v="15" actId="20577"/>
          <ac:spMkLst>
            <pc:docMk/>
            <pc:sldMk cId="2996518956" sldId="256"/>
            <ac:spMk id="2" creationId="{DB706E7C-A805-428A-A72E-34B4CCE05778}"/>
          </ac:spMkLst>
        </pc:spChg>
        <pc:spChg chg="mod ord">
          <ac:chgData name="Samantha Kilvington (2508581)" userId="S::2508581@student.uwtsd.ac.uk::a08860e8-f15b-44e3-89e4-dc65125fa8f3" providerId="AD" clId="Web-{ED6A8B29-007F-C0B6-0649-06C251A611B9}" dt="2025-11-15T09:26:14.125" v="2"/>
          <ac:spMkLst>
            <pc:docMk/>
            <pc:sldMk cId="2996518956" sldId="256"/>
            <ac:spMk id="3" creationId="{A2B668AC-39B1-4200-B469-4DE47AC3835F}"/>
          </ac:spMkLst>
        </pc:spChg>
      </pc:sldChg>
      <pc:sldChg chg="modSp mod modClrScheme chgLayout">
        <pc:chgData name="Samantha Kilvington (2508581)" userId="S::2508581@student.uwtsd.ac.uk::a08860e8-f15b-44e3-89e4-dc65125fa8f3" providerId="AD" clId="Web-{ED6A8B29-007F-C0B6-0649-06C251A611B9}" dt="2025-11-16T11:15:40.121" v="13" actId="20577"/>
        <pc:sldMkLst>
          <pc:docMk/>
          <pc:sldMk cId="1192878705" sldId="257"/>
        </pc:sldMkLst>
        <pc:spChg chg="mod">
          <ac:chgData name="Samantha Kilvington (2508581)" userId="S::2508581@student.uwtsd.ac.uk::a08860e8-f15b-44e3-89e4-dc65125fa8f3" providerId="AD" clId="Web-{ED6A8B29-007F-C0B6-0649-06C251A611B9}" dt="2025-11-16T11:15:40.121" v="13" actId="20577"/>
          <ac:spMkLst>
            <pc:docMk/>
            <pc:sldMk cId="1192878705" sldId="257"/>
            <ac:spMk id="3" creationId="{BD2AEA32-63E8-4E9E-BBA1-A2D0340CD43C}"/>
          </ac:spMkLst>
        </pc:spChg>
        <pc:picChg chg="mod">
          <ac:chgData name="Samantha Kilvington (2508581)" userId="S::2508581@student.uwtsd.ac.uk::a08860e8-f15b-44e3-89e4-dc65125fa8f3" providerId="AD" clId="Web-{ED6A8B29-007F-C0B6-0649-06C251A611B9}" dt="2025-11-15T09:26:22.719" v="3" actId="1076"/>
          <ac:picMkLst>
            <pc:docMk/>
            <pc:sldMk cId="1192878705" sldId="257"/>
            <ac:picMk id="1026" creationId="{988107B7-A5B2-415F-9C1A-40A62E680B17}"/>
          </ac:picMkLst>
        </pc:picChg>
      </pc:sldChg>
      <pc:sldChg chg="modSp mod modClrScheme chgLayout">
        <pc:chgData name="Samantha Kilvington (2508581)" userId="S::2508581@student.uwtsd.ac.uk::a08860e8-f15b-44e3-89e4-dc65125fa8f3" providerId="AD" clId="Web-{ED6A8B29-007F-C0B6-0649-06C251A611B9}" dt="2025-11-16T11:16:04.247" v="17" actId="20577"/>
        <pc:sldMkLst>
          <pc:docMk/>
          <pc:sldMk cId="2564846732" sldId="258"/>
        </pc:sldMkLst>
        <pc:spChg chg="mod">
          <ac:chgData name="Samantha Kilvington (2508581)" userId="S::2508581@student.uwtsd.ac.uk::a08860e8-f15b-44e3-89e4-dc65125fa8f3" providerId="AD" clId="Web-{ED6A8B29-007F-C0B6-0649-06C251A611B9}" dt="2025-11-16T11:16:04.247" v="17" actId="20577"/>
          <ac:spMkLst>
            <pc:docMk/>
            <pc:sldMk cId="2564846732" sldId="258"/>
            <ac:spMk id="2" creationId="{1009F706-F67B-4104-9622-940117BCA1C2}"/>
          </ac:spMkLst>
        </pc:spChg>
      </pc:sldChg>
      <pc:sldChg chg="modSp mod modClrScheme chgLayout">
        <pc:chgData name="Samantha Kilvington (2508581)" userId="S::2508581@student.uwtsd.ac.uk::a08860e8-f15b-44e3-89e4-dc65125fa8f3" providerId="AD" clId="Web-{ED6A8B29-007F-C0B6-0649-06C251A611B9}" dt="2025-11-16T11:16:11.169" v="18" actId="20577"/>
        <pc:sldMkLst>
          <pc:docMk/>
          <pc:sldMk cId="1815546105" sldId="259"/>
        </pc:sldMkLst>
        <pc:spChg chg="mod">
          <ac:chgData name="Samantha Kilvington (2508581)" userId="S::2508581@student.uwtsd.ac.uk::a08860e8-f15b-44e3-89e4-dc65125fa8f3" providerId="AD" clId="Web-{ED6A8B29-007F-C0B6-0649-06C251A611B9}" dt="2025-11-16T11:16:11.169" v="18" actId="20577"/>
          <ac:spMkLst>
            <pc:docMk/>
            <pc:sldMk cId="1815546105" sldId="259"/>
            <ac:spMk id="2" creationId="{A1941230-2E8B-4B8E-A24E-B82A4F840948}"/>
          </ac:spMkLst>
        </pc:spChg>
      </pc:sldChg>
      <pc:sldChg chg="modSp mod modClrScheme chgLayout">
        <pc:chgData name="Samantha Kilvington (2508581)" userId="S::2508581@student.uwtsd.ac.uk::a08860e8-f15b-44e3-89e4-dc65125fa8f3" providerId="AD" clId="Web-{ED6A8B29-007F-C0B6-0649-06C251A611B9}" dt="2025-11-16T11:16:24.420" v="21" actId="20577"/>
        <pc:sldMkLst>
          <pc:docMk/>
          <pc:sldMk cId="4142653292" sldId="260"/>
        </pc:sldMkLst>
        <pc:spChg chg="mod">
          <ac:chgData name="Samantha Kilvington (2508581)" userId="S::2508581@student.uwtsd.ac.uk::a08860e8-f15b-44e3-89e4-dc65125fa8f3" providerId="AD" clId="Web-{ED6A8B29-007F-C0B6-0649-06C251A611B9}" dt="2025-11-16T11:16:24.420" v="21" actId="20577"/>
          <ac:spMkLst>
            <pc:docMk/>
            <pc:sldMk cId="4142653292" sldId="260"/>
            <ac:spMk id="2" creationId="{382A5258-3264-4CE7-8A45-E27532B38BB3}"/>
          </ac:spMkLst>
        </pc:spChg>
      </pc:sldChg>
      <pc:sldChg chg="modSp mod modClrScheme chgLayout">
        <pc:chgData name="Samantha Kilvington (2508581)" userId="S::2508581@student.uwtsd.ac.uk::a08860e8-f15b-44e3-89e4-dc65125fa8f3" providerId="AD" clId="Web-{ED6A8B29-007F-C0B6-0649-06C251A611B9}" dt="2025-11-16T11:16:33.719" v="22" actId="20577"/>
        <pc:sldMkLst>
          <pc:docMk/>
          <pc:sldMk cId="967013042" sldId="261"/>
        </pc:sldMkLst>
        <pc:spChg chg="mod">
          <ac:chgData name="Samantha Kilvington (2508581)" userId="S::2508581@student.uwtsd.ac.uk::a08860e8-f15b-44e3-89e4-dc65125fa8f3" providerId="AD" clId="Web-{ED6A8B29-007F-C0B6-0649-06C251A611B9}" dt="2025-11-16T11:16:33.719" v="22" actId="20577"/>
          <ac:spMkLst>
            <pc:docMk/>
            <pc:sldMk cId="967013042" sldId="261"/>
            <ac:spMk id="2" creationId="{1DCA1A93-63B0-4F08-8749-933091272AC2}"/>
          </ac:spMkLst>
        </pc:spChg>
      </pc:sldChg>
    </pc:docChg>
  </pc:docChgLst>
  <pc:docChgLst>
    <pc:chgData name="Samantha Kilvington (2508581)" userId="S::2508581@student.uwtsd.ac.uk::a08860e8-f15b-44e3-89e4-dc65125fa8f3" providerId="AD" clId="Web-{C69A2E14-1B7C-643A-B7E9-CEF605DF49DB}"/>
    <pc:docChg chg="mod modSld addMainMaster delMainMaster">
      <pc:chgData name="Samantha Kilvington (2508581)" userId="S::2508581@student.uwtsd.ac.uk::a08860e8-f15b-44e3-89e4-dc65125fa8f3" providerId="AD" clId="Web-{C69A2E14-1B7C-643A-B7E9-CEF605DF49DB}" dt="2025-11-18T19:14:53.234" v="235" actId="20577"/>
      <pc:docMkLst>
        <pc:docMk/>
      </pc:docMkLst>
      <pc:sldChg chg="modSp mod modClrScheme chgLayout">
        <pc:chgData name="Samantha Kilvington (2508581)" userId="S::2508581@student.uwtsd.ac.uk::a08860e8-f15b-44e3-89e4-dc65125fa8f3" providerId="AD" clId="Web-{C69A2E14-1B7C-643A-B7E9-CEF605DF49DB}" dt="2025-11-18T19:07:25.471" v="119"/>
        <pc:sldMkLst>
          <pc:docMk/>
          <pc:sldMk cId="2996518956" sldId="256"/>
        </pc:sldMkLst>
        <pc:spChg chg="mod ord">
          <ac:chgData name="Samantha Kilvington (2508581)" userId="S::2508581@student.uwtsd.ac.uk::a08860e8-f15b-44e3-89e4-dc65125fa8f3" providerId="AD" clId="Web-{C69A2E14-1B7C-643A-B7E9-CEF605DF49DB}" dt="2025-11-18T19:07:25.471" v="119"/>
          <ac:spMkLst>
            <pc:docMk/>
            <pc:sldMk cId="2996518956" sldId="256"/>
            <ac:spMk id="2" creationId="{DB706E7C-A805-428A-A72E-34B4CCE05778}"/>
          </ac:spMkLst>
        </pc:spChg>
        <pc:spChg chg="mod ord">
          <ac:chgData name="Samantha Kilvington (2508581)" userId="S::2508581@student.uwtsd.ac.uk::a08860e8-f15b-44e3-89e4-dc65125fa8f3" providerId="AD" clId="Web-{C69A2E14-1B7C-643A-B7E9-CEF605DF49DB}" dt="2025-11-18T19:07:25.471" v="119"/>
          <ac:spMkLst>
            <pc:docMk/>
            <pc:sldMk cId="2996518956" sldId="256"/>
            <ac:spMk id="3" creationId="{A2B668AC-39B1-4200-B469-4DE47AC3835F}"/>
          </ac:spMkLst>
        </pc:spChg>
      </pc:sldChg>
      <pc:sldChg chg="addSp modSp mod modClrScheme chgLayout">
        <pc:chgData name="Samantha Kilvington (2508581)" userId="S::2508581@student.uwtsd.ac.uk::a08860e8-f15b-44e3-89e4-dc65125fa8f3" providerId="AD" clId="Web-{C69A2E14-1B7C-643A-B7E9-CEF605DF49DB}" dt="2025-11-18T19:14:41.046" v="233" actId="14100"/>
        <pc:sldMkLst>
          <pc:docMk/>
          <pc:sldMk cId="1192878705" sldId="257"/>
        </pc:sldMkLst>
        <pc:spChg chg="mod">
          <ac:chgData name="Samantha Kilvington (2508581)" userId="S::2508581@student.uwtsd.ac.uk::a08860e8-f15b-44e3-89e4-dc65125fa8f3" providerId="AD" clId="Web-{C69A2E14-1B7C-643A-B7E9-CEF605DF49DB}" dt="2025-11-18T19:09:07.833" v="137" actId="20577"/>
          <ac:spMkLst>
            <pc:docMk/>
            <pc:sldMk cId="1192878705" sldId="257"/>
            <ac:spMk id="3" creationId="{BD2AEA32-63E8-4E9E-BBA1-A2D0340CD43C}"/>
          </ac:spMkLst>
        </pc:spChg>
        <pc:picChg chg="add mod">
          <ac:chgData name="Samantha Kilvington (2508581)" userId="S::2508581@student.uwtsd.ac.uk::a08860e8-f15b-44e3-89e4-dc65125fa8f3" providerId="AD" clId="Web-{C69A2E14-1B7C-643A-B7E9-CEF605DF49DB}" dt="2025-11-18T19:08:44.894" v="131" actId="14100"/>
          <ac:picMkLst>
            <pc:docMk/>
            <pc:sldMk cId="1192878705" sldId="257"/>
            <ac:picMk id="2" creationId="{C7026037-948E-DC95-A4F5-099ED651A9B6}"/>
          </ac:picMkLst>
        </pc:picChg>
        <pc:picChg chg="add mod">
          <ac:chgData name="Samantha Kilvington (2508581)" userId="S::2508581@student.uwtsd.ac.uk::a08860e8-f15b-44e3-89e4-dc65125fa8f3" providerId="AD" clId="Web-{C69A2E14-1B7C-643A-B7E9-CEF605DF49DB}" dt="2025-11-18T19:14:41.046" v="233" actId="14100"/>
          <ac:picMkLst>
            <pc:docMk/>
            <pc:sldMk cId="1192878705" sldId="257"/>
            <ac:picMk id="4" creationId="{4B81D5E2-099E-BF1D-0940-9EEB2FBCCB0D}"/>
          </ac:picMkLst>
        </pc:picChg>
        <pc:picChg chg="mod">
          <ac:chgData name="Samantha Kilvington (2508581)" userId="S::2508581@student.uwtsd.ac.uk::a08860e8-f15b-44e3-89e4-dc65125fa8f3" providerId="AD" clId="Web-{C69A2E14-1B7C-643A-B7E9-CEF605DF49DB}" dt="2025-11-18T19:08:32.003" v="129" actId="14100"/>
          <ac:picMkLst>
            <pc:docMk/>
            <pc:sldMk cId="1192878705" sldId="257"/>
            <ac:picMk id="1026" creationId="{988107B7-A5B2-415F-9C1A-40A62E680B17}"/>
          </ac:picMkLst>
        </pc:picChg>
      </pc:sldChg>
      <pc:sldChg chg="addSp delSp modSp mod modClrScheme chgLayout">
        <pc:chgData name="Samantha Kilvington (2508581)" userId="S::2508581@student.uwtsd.ac.uk::a08860e8-f15b-44e3-89e4-dc65125fa8f3" providerId="AD" clId="Web-{C69A2E14-1B7C-643A-B7E9-CEF605DF49DB}" dt="2025-11-18T19:07:25.471" v="119"/>
        <pc:sldMkLst>
          <pc:docMk/>
          <pc:sldMk cId="2564846732" sldId="258"/>
        </pc:sldMkLst>
        <pc:spChg chg="mod">
          <ac:chgData name="Samantha Kilvington (2508581)" userId="S::2508581@student.uwtsd.ac.uk::a08860e8-f15b-44e3-89e4-dc65125fa8f3" providerId="AD" clId="Web-{C69A2E14-1B7C-643A-B7E9-CEF605DF49DB}" dt="2025-11-18T19:04:36.312" v="94" actId="20577"/>
          <ac:spMkLst>
            <pc:docMk/>
            <pc:sldMk cId="2564846732" sldId="258"/>
            <ac:spMk id="2" creationId="{1009F706-F67B-4104-9622-940117BCA1C2}"/>
          </ac:spMkLst>
        </pc:spChg>
        <pc:spChg chg="add del mod ord">
          <ac:chgData name="Samantha Kilvington (2508581)" userId="S::2508581@student.uwtsd.ac.uk::a08860e8-f15b-44e3-89e4-dc65125fa8f3" providerId="AD" clId="Web-{C69A2E14-1B7C-643A-B7E9-CEF605DF49DB}" dt="2025-11-18T19:01:09.994" v="60"/>
          <ac:spMkLst>
            <pc:docMk/>
            <pc:sldMk cId="2564846732" sldId="258"/>
            <ac:spMk id="4" creationId="{52088E6E-6157-A4A0-DC62-71723D910895}"/>
          </ac:spMkLst>
        </pc:spChg>
        <pc:spChg chg="add del">
          <ac:chgData name="Samantha Kilvington (2508581)" userId="S::2508581@student.uwtsd.ac.uk::a08860e8-f15b-44e3-89e4-dc65125fa8f3" providerId="AD" clId="Web-{C69A2E14-1B7C-643A-B7E9-CEF605DF49DB}" dt="2025-11-18T19:04:20.390" v="90"/>
          <ac:spMkLst>
            <pc:docMk/>
            <pc:sldMk cId="2564846732" sldId="258"/>
            <ac:spMk id="6" creationId="{79B95A5B-48A0-870F-3A75-F99D407B7B66}"/>
          </ac:spMkLst>
        </pc:spChg>
        <pc:picChg chg="add mod ord modCrop">
          <ac:chgData name="Samantha Kilvington (2508581)" userId="S::2508581@student.uwtsd.ac.uk::a08860e8-f15b-44e3-89e4-dc65125fa8f3" providerId="AD" clId="Web-{C69A2E14-1B7C-643A-B7E9-CEF605DF49DB}" dt="2025-11-18T19:04:45.734" v="95" actId="14100"/>
          <ac:picMkLst>
            <pc:docMk/>
            <pc:sldMk cId="2564846732" sldId="258"/>
            <ac:picMk id="3" creationId="{E4D1CF31-73AE-EC42-6E9B-B3E1CB88FB90}"/>
          </ac:picMkLst>
        </pc:picChg>
      </pc:sldChg>
      <pc:sldChg chg="addSp modSp mod modClrScheme chgLayout">
        <pc:chgData name="Samantha Kilvington (2508581)" userId="S::2508581@student.uwtsd.ac.uk::a08860e8-f15b-44e3-89e4-dc65125fa8f3" providerId="AD" clId="Web-{C69A2E14-1B7C-643A-B7E9-CEF605DF49DB}" dt="2025-11-18T19:14:53.234" v="235" actId="20577"/>
        <pc:sldMkLst>
          <pc:docMk/>
          <pc:sldMk cId="1815546105" sldId="259"/>
        </pc:sldMkLst>
        <pc:spChg chg="mod ord">
          <ac:chgData name="Samantha Kilvington (2508581)" userId="S::2508581@student.uwtsd.ac.uk::a08860e8-f15b-44e3-89e4-dc65125fa8f3" providerId="AD" clId="Web-{C69A2E14-1B7C-643A-B7E9-CEF605DF49DB}" dt="2025-11-18T19:14:53.234" v="235" actId="20577"/>
          <ac:spMkLst>
            <pc:docMk/>
            <pc:sldMk cId="1815546105" sldId="259"/>
            <ac:spMk id="2" creationId="{A1941230-2E8B-4B8E-A24E-B82A4F840948}"/>
          </ac:spMkLst>
        </pc:spChg>
        <pc:spChg chg="add mod ord">
          <ac:chgData name="Samantha Kilvington (2508581)" userId="S::2508581@student.uwtsd.ac.uk::a08860e8-f15b-44e3-89e4-dc65125fa8f3" providerId="AD" clId="Web-{C69A2E14-1B7C-643A-B7E9-CEF605DF49DB}" dt="2025-11-18T19:07:25.471" v="119"/>
          <ac:spMkLst>
            <pc:docMk/>
            <pc:sldMk cId="1815546105" sldId="259"/>
            <ac:spMk id="8" creationId="{6B645292-25DB-602F-E29F-6D53CAB9C423}"/>
          </ac:spMkLst>
        </pc:spChg>
        <pc:picChg chg="add mod">
          <ac:chgData name="Samantha Kilvington (2508581)" userId="S::2508581@student.uwtsd.ac.uk::a08860e8-f15b-44e3-89e4-dc65125fa8f3" providerId="AD" clId="Web-{C69A2E14-1B7C-643A-B7E9-CEF605DF49DB}" dt="2025-11-18T19:05:22.454" v="98"/>
          <ac:picMkLst>
            <pc:docMk/>
            <pc:sldMk cId="1815546105" sldId="259"/>
            <ac:picMk id="3" creationId="{D1FBD52F-9C88-0D8A-B7BD-EDA6CF16E745}"/>
          </ac:picMkLst>
        </pc:picChg>
      </pc:sldChg>
      <pc:sldChg chg="modSp mod modClrScheme chgLayout">
        <pc:chgData name="Samantha Kilvington (2508581)" userId="S::2508581@student.uwtsd.ac.uk::a08860e8-f15b-44e3-89e4-dc65125fa8f3" providerId="AD" clId="Web-{C69A2E14-1B7C-643A-B7E9-CEF605DF49DB}" dt="2025-11-18T19:10:56.462" v="185" actId="20577"/>
        <pc:sldMkLst>
          <pc:docMk/>
          <pc:sldMk cId="4142653292" sldId="260"/>
        </pc:sldMkLst>
        <pc:spChg chg="mod">
          <ac:chgData name="Samantha Kilvington (2508581)" userId="S::2508581@student.uwtsd.ac.uk::a08860e8-f15b-44e3-89e4-dc65125fa8f3" providerId="AD" clId="Web-{C69A2E14-1B7C-643A-B7E9-CEF605DF49DB}" dt="2025-11-18T19:10:56.462" v="185" actId="20577"/>
          <ac:spMkLst>
            <pc:docMk/>
            <pc:sldMk cId="4142653292" sldId="260"/>
            <ac:spMk id="2" creationId="{382A5258-3264-4CE7-8A45-E27532B38BB3}"/>
          </ac:spMkLst>
        </pc:spChg>
        <pc:picChg chg="mod">
          <ac:chgData name="Samantha Kilvington (2508581)" userId="S::2508581@student.uwtsd.ac.uk::a08860e8-f15b-44e3-89e4-dc65125fa8f3" providerId="AD" clId="Web-{C69A2E14-1B7C-643A-B7E9-CEF605DF49DB}" dt="2025-11-18T19:10:34.290" v="179" actId="14100"/>
          <ac:picMkLst>
            <pc:docMk/>
            <pc:sldMk cId="4142653292" sldId="260"/>
            <ac:picMk id="2050" creationId="{EECBFEDC-DFA1-4F6F-9FBC-925C71DF9DB6}"/>
          </ac:picMkLst>
        </pc:picChg>
      </pc:sldChg>
      <pc:sldChg chg="modSp mod modClrScheme addAnim modAnim chgLayout">
        <pc:chgData name="Samantha Kilvington (2508581)" userId="S::2508581@student.uwtsd.ac.uk::a08860e8-f15b-44e3-89e4-dc65125fa8f3" providerId="AD" clId="Web-{C69A2E14-1B7C-643A-B7E9-CEF605DF49DB}" dt="2025-11-18T19:12:53.419" v="231" actId="20577"/>
        <pc:sldMkLst>
          <pc:docMk/>
          <pc:sldMk cId="967013042" sldId="261"/>
        </pc:sldMkLst>
        <pc:spChg chg="mod">
          <ac:chgData name="Samantha Kilvington (2508581)" userId="S::2508581@student.uwtsd.ac.uk::a08860e8-f15b-44e3-89e4-dc65125fa8f3" providerId="AD" clId="Web-{C69A2E14-1B7C-643A-B7E9-CEF605DF49DB}" dt="2025-11-18T19:12:53.419" v="231" actId="20577"/>
          <ac:spMkLst>
            <pc:docMk/>
            <pc:sldMk cId="967013042" sldId="261"/>
            <ac:spMk id="2" creationId="{1DCA1A93-63B0-4F08-8749-933091272AC2}"/>
          </ac:spMkLst>
        </pc:spChg>
        <pc:picChg chg="mod">
          <ac:chgData name="Samantha Kilvington (2508581)" userId="S::2508581@student.uwtsd.ac.uk::a08860e8-f15b-44e3-89e4-dc65125fa8f3" providerId="AD" clId="Web-{C69A2E14-1B7C-643A-B7E9-CEF605DF49DB}" dt="2025-11-18T19:11:37.792" v="224" actId="1076"/>
          <ac:picMkLst>
            <pc:docMk/>
            <pc:sldMk cId="967013042" sldId="261"/>
            <ac:picMk id="3074" creationId="{CB2204CE-5A53-4962-93E9-B85A8294067D}"/>
          </ac:picMkLst>
        </pc:picChg>
      </pc:sldChg>
      <pc:sldMasterChg chg="del delSldLayout">
        <pc:chgData name="Samantha Kilvington (2508581)" userId="S::2508581@student.uwtsd.ac.uk::a08860e8-f15b-44e3-89e4-dc65125fa8f3" providerId="AD" clId="Web-{C69A2E14-1B7C-643A-B7E9-CEF605DF49DB}" dt="2025-11-18T19:07:20.487" v="118"/>
        <pc:sldMasterMkLst>
          <pc:docMk/>
          <pc:sldMasterMk cId="2827026811" sldId="2147483694"/>
        </pc:sldMasterMkLst>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150165405" sldId="2147483695"/>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4048506098" sldId="2147483696"/>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4166668105" sldId="2147483697"/>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2857089834" sldId="2147483698"/>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3765892971" sldId="2147483699"/>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3698911191" sldId="2147483700"/>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1623486155" sldId="2147483701"/>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1644008468" sldId="2147483702"/>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3908862371" sldId="2147483703"/>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1740985783" sldId="2147483704"/>
          </pc:sldLayoutMkLst>
        </pc:sldLayoutChg>
        <pc:sldLayoutChg chg="del">
          <pc:chgData name="Samantha Kilvington (2508581)" userId="S::2508581@student.uwtsd.ac.uk::a08860e8-f15b-44e3-89e4-dc65125fa8f3" providerId="AD" clId="Web-{C69A2E14-1B7C-643A-B7E9-CEF605DF49DB}" dt="2025-11-18T19:07:20.487" v="118"/>
          <pc:sldLayoutMkLst>
            <pc:docMk/>
            <pc:sldMasterMk cId="2827026811" sldId="2147483694"/>
            <pc:sldLayoutMk cId="2910325056" sldId="2147483705"/>
          </pc:sldLayoutMkLst>
        </pc:sldLayoutChg>
      </pc:sldMasterChg>
      <pc:sldMasterChg chg="add del addSldLayout delSldLayout modSldLayout">
        <pc:chgData name="Samantha Kilvington (2508581)" userId="S::2508581@student.uwtsd.ac.uk::a08860e8-f15b-44e3-89e4-dc65125fa8f3" providerId="AD" clId="Web-{C69A2E14-1B7C-643A-B7E9-CEF605DF49DB}" dt="2025-11-18T19:07:25.471" v="119"/>
        <pc:sldMasterMkLst>
          <pc:docMk/>
          <pc:sldMasterMk cId="426197778" sldId="2147483706"/>
        </pc:sldMasterMkLst>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1988302575" sldId="2147483707"/>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276860904" sldId="2147483708"/>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1439475122" sldId="2147483709"/>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1928060751" sldId="2147483710"/>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2266500127" sldId="2147483711"/>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1375726883" sldId="2147483712"/>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2319353896" sldId="2147483713"/>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248953130" sldId="2147483714"/>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3664084849" sldId="2147483715"/>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3227438951" sldId="2147483716"/>
          </pc:sldLayoutMkLst>
        </pc:sldLayoutChg>
        <pc:sldLayoutChg chg="add del mod replId">
          <pc:chgData name="Samantha Kilvington (2508581)" userId="S::2508581@student.uwtsd.ac.uk::a08860e8-f15b-44e3-89e4-dc65125fa8f3" providerId="AD" clId="Web-{C69A2E14-1B7C-643A-B7E9-CEF605DF49DB}" dt="2025-11-18T19:07:25.471" v="119"/>
          <pc:sldLayoutMkLst>
            <pc:docMk/>
            <pc:sldMasterMk cId="426197778" sldId="2147483706"/>
            <pc:sldLayoutMk cId="820231162" sldId="2147483717"/>
          </pc:sldLayoutMkLst>
        </pc:sldLayoutChg>
      </pc:sldMasterChg>
      <pc:sldMasterChg chg="add addSldLayout modSldLayout">
        <pc:chgData name="Samantha Kilvington (2508581)" userId="S::2508581@student.uwtsd.ac.uk::a08860e8-f15b-44e3-89e4-dc65125fa8f3" providerId="AD" clId="Web-{C69A2E14-1B7C-643A-B7E9-CEF605DF49DB}" dt="2025-11-18T19:07:25.471" v="119"/>
        <pc:sldMasterMkLst>
          <pc:docMk/>
          <pc:sldMasterMk cId="2974475681" sldId="2147483718"/>
        </pc:sldMasterMkLst>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2637995988" sldId="2147483719"/>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1362701451" sldId="2147483720"/>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1101705159" sldId="2147483721"/>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3791959212" sldId="2147483722"/>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3406616319" sldId="2147483723"/>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3726321100" sldId="2147483724"/>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76110224" sldId="2147483725"/>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3551697977" sldId="2147483726"/>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2289363034" sldId="2147483727"/>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3425288489" sldId="2147483728"/>
          </pc:sldLayoutMkLst>
        </pc:sldLayoutChg>
        <pc:sldLayoutChg chg="add mod replId">
          <pc:chgData name="Samantha Kilvington (2508581)" userId="S::2508581@student.uwtsd.ac.uk::a08860e8-f15b-44e3-89e4-dc65125fa8f3" providerId="AD" clId="Web-{C69A2E14-1B7C-643A-B7E9-CEF605DF49DB}" dt="2025-11-18T19:07:25.471" v="119"/>
          <pc:sldLayoutMkLst>
            <pc:docMk/>
            <pc:sldMasterMk cId="2974475681" sldId="2147483718"/>
            <pc:sldLayoutMk cId="3489336245" sldId="214748372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dirty="0"/>
              <a:pPr algn="r"/>
              <a:t>11/18/2025</a:t>
            </a:fld>
            <a:endParaRPr lang="en-US" dirty="0"/>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dirty="0">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2637995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1362701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dirty="0"/>
              <a:t>Click to edit Master title style</a:t>
            </a:r>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dirty="0">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1101705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dirty="0">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3791959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dirty="0">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3406616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dirty="0"/>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dirty="0">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3726321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dirty="0">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76110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dirty="0">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3551697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noChangeAspect="1"/>
          </p:cNvSpPr>
          <p:nvPr>
            <p:ph type="pic" idx="1"/>
          </p:nvPr>
        </p:nvSpPr>
        <p:spPr>
          <a:xfrm>
            <a:off x="0" y="2267712"/>
            <a:ext cx="6571469" cy="4590288"/>
          </a:xfrm>
          <a:solidFill>
            <a:schemeClr val="bg1">
              <a:lumMod val="85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2289363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dirty="0"/>
              <a:pPr algn="r"/>
              <a:t>11/18/2025</a:t>
            </a:fld>
            <a:endParaRPr lang="en-US" dirty="0"/>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3425288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dirty="0"/>
              <a:t>Click to edit Master title style</a:t>
            </a:r>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dirty="0"/>
              <a:pPr algn="r"/>
              <a:t>11/18/2025</a:t>
            </a:fld>
            <a:endParaRPr lang="en-US" dirty="0"/>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3489336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dirty="0"/>
              <a:pPr algn="r"/>
              <a:t>11/18/2025</a:t>
            </a:fld>
            <a:endParaRPr lang="en-US" spc="50" dirty="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dirty="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dirty="0"/>
              <a:pPr algn="l"/>
              <a:t>‹#›</a:t>
            </a:fld>
            <a:endParaRPr lang="en-US" dirty="0"/>
          </a:p>
        </p:txBody>
      </p:sp>
    </p:spTree>
    <p:extLst>
      <p:ext uri="{BB962C8B-B14F-4D97-AF65-F5344CB8AC3E}">
        <p14:creationId xmlns:p14="http://schemas.microsoft.com/office/powerpoint/2010/main" val="2974475681"/>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hyperlink" Target="https://courses.lumenlearning.com/suny-styleguide/chapter/preliminary-research-strategies/" TargetMode="External"/><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slide" Target="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06E7C-A805-428A-A72E-34B4CCE05778}"/>
              </a:ext>
            </a:extLst>
          </p:cNvPr>
          <p:cNvSpPr>
            <a:spLocks noGrp="1"/>
          </p:cNvSpPr>
          <p:nvPr>
            <p:ph type="ctrTitle"/>
          </p:nvPr>
        </p:nvSpPr>
        <p:spPr/>
        <p:txBody>
          <a:bodyPr/>
          <a:lstStyle/>
          <a:p>
            <a:r>
              <a:rPr lang="en-GB" sz="3600" dirty="0">
                <a:solidFill>
                  <a:schemeClr val="accent2">
                    <a:lumMod val="76000"/>
                  </a:schemeClr>
                </a:solidFill>
              </a:rPr>
              <a:t>What are the challenges and opportunities for students in the Digital Era</a:t>
            </a:r>
          </a:p>
        </p:txBody>
      </p:sp>
      <p:sp>
        <p:nvSpPr>
          <p:cNvPr id="3" name="Subtitle 2">
            <a:extLst>
              <a:ext uri="{FF2B5EF4-FFF2-40B4-BE49-F238E27FC236}">
                <a16:creationId xmlns:a16="http://schemas.microsoft.com/office/drawing/2014/main" id="{A2B668AC-39B1-4200-B469-4DE47AC3835F}"/>
              </a:ext>
            </a:extLst>
          </p:cNvPr>
          <p:cNvSpPr>
            <a:spLocks noGrp="1"/>
          </p:cNvSpPr>
          <p:nvPr>
            <p:ph type="subTitle" idx="1"/>
          </p:nvPr>
        </p:nvSpPr>
        <p:spPr/>
        <p:txBody>
          <a:bodyPr vert="horz" lIns="91440" tIns="45720" rIns="91440" bIns="45720" rtlCol="0" anchor="t">
            <a:normAutofit/>
          </a:bodyPr>
          <a:lstStyle/>
          <a:p>
            <a:r>
              <a:rPr lang="en-GB" dirty="0"/>
              <a:t>Presented by Samantha Kilvington</a:t>
            </a:r>
          </a:p>
          <a:p>
            <a:r>
              <a:rPr lang="en-GB" dirty="0"/>
              <a:t>Student 2508581</a:t>
            </a:r>
          </a:p>
        </p:txBody>
      </p:sp>
    </p:spTree>
    <p:extLst>
      <p:ext uri="{BB962C8B-B14F-4D97-AF65-F5344CB8AC3E}">
        <p14:creationId xmlns:p14="http://schemas.microsoft.com/office/powerpoint/2010/main" val="2996518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2AEA32-63E8-4E9E-BBA1-A2D0340CD43C}"/>
              </a:ext>
            </a:extLst>
          </p:cNvPr>
          <p:cNvSpPr txBox="1"/>
          <p:nvPr/>
        </p:nvSpPr>
        <p:spPr>
          <a:xfrm>
            <a:off x="1797538" y="1273908"/>
            <a:ext cx="8768862" cy="2585323"/>
          </a:xfrm>
          <a:prstGeom prst="rect">
            <a:avLst/>
          </a:prstGeom>
          <a:noFill/>
        </p:spPr>
        <p:txBody>
          <a:bodyPr wrap="square" lIns="91440" tIns="45720" rIns="91440" bIns="45720" rtlCol="0" anchor="t">
            <a:spAutoFit/>
          </a:bodyPr>
          <a:lstStyle/>
          <a:p>
            <a:r>
              <a:rPr lang="en-GB" b="1" dirty="0">
                <a:latin typeface="Broadway"/>
              </a:rPr>
              <a:t>Overview</a:t>
            </a:r>
          </a:p>
          <a:p>
            <a:endParaRPr lang="en-GB" dirty="0"/>
          </a:p>
          <a:p>
            <a:r>
              <a:rPr lang="en-GB" dirty="0"/>
              <a:t>In my report, I focused equally on both the challenges and opportunities that students face and looked at the ways they can adapt and improve their knowledge.</a:t>
            </a:r>
          </a:p>
          <a:p>
            <a:endParaRPr lang="en-GB" dirty="0"/>
          </a:p>
          <a:p>
            <a:r>
              <a:rPr lang="en-GB" dirty="0"/>
              <a:t>My main key finding is that if we manage our time and prioritise by keeping up with the relevant platforms, ask for help and get relevant training, then we can successfully use these tools to our advantage.</a:t>
            </a:r>
          </a:p>
          <a:p>
            <a:endParaRPr lang="en-GB" dirty="0"/>
          </a:p>
        </p:txBody>
      </p:sp>
      <p:pic>
        <p:nvPicPr>
          <p:cNvPr id="1026" name="Picture 2" descr="3 Habits of Successful Students - Life">
            <a:extLst>
              <a:ext uri="{FF2B5EF4-FFF2-40B4-BE49-F238E27FC236}">
                <a16:creationId xmlns:a16="http://schemas.microsoft.com/office/drawing/2014/main" id="{988107B7-A5B2-415F-9C1A-40A62E680B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5" y="5016944"/>
            <a:ext cx="3515226" cy="185687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Top Tech Degrees That Put You Ahead in the Digital Age | Infolific">
            <a:extLst>
              <a:ext uri="{FF2B5EF4-FFF2-40B4-BE49-F238E27FC236}">
                <a16:creationId xmlns:a16="http://schemas.microsoft.com/office/drawing/2014/main" id="{C7026037-948E-DC95-A4F5-099ED651A9B6}"/>
              </a:ext>
            </a:extLst>
          </p:cNvPr>
          <p:cNvPicPr>
            <a:picLocks noChangeAspect="1"/>
          </p:cNvPicPr>
          <p:nvPr/>
        </p:nvPicPr>
        <p:blipFill>
          <a:blip r:embed="rId3"/>
          <a:stretch>
            <a:fillRect/>
          </a:stretch>
        </p:blipFill>
        <p:spPr>
          <a:xfrm>
            <a:off x="3514224" y="4995625"/>
            <a:ext cx="4974772" cy="1863863"/>
          </a:xfrm>
          <a:prstGeom prst="rect">
            <a:avLst/>
          </a:prstGeom>
        </p:spPr>
      </p:pic>
      <p:pic>
        <p:nvPicPr>
          <p:cNvPr id="4" name="Picture 3" descr="Diplomacy in the Digital Age: How Social Media is Transforming Global ...">
            <a:extLst>
              <a:ext uri="{FF2B5EF4-FFF2-40B4-BE49-F238E27FC236}">
                <a16:creationId xmlns:a16="http://schemas.microsoft.com/office/drawing/2014/main" id="{4B81D5E2-099E-BF1D-0940-9EEB2FBCCB0D}"/>
              </a:ext>
            </a:extLst>
          </p:cNvPr>
          <p:cNvPicPr>
            <a:picLocks noChangeAspect="1"/>
          </p:cNvPicPr>
          <p:nvPr/>
        </p:nvPicPr>
        <p:blipFill>
          <a:blip r:embed="rId4"/>
          <a:stretch>
            <a:fillRect/>
          </a:stretch>
        </p:blipFill>
        <p:spPr>
          <a:xfrm>
            <a:off x="8494294" y="5011820"/>
            <a:ext cx="3737810" cy="1846180"/>
          </a:xfrm>
          <a:prstGeom prst="rect">
            <a:avLst/>
          </a:prstGeom>
        </p:spPr>
      </p:pic>
    </p:spTree>
    <p:extLst>
      <p:ext uri="{BB962C8B-B14F-4D97-AF65-F5344CB8AC3E}">
        <p14:creationId xmlns:p14="http://schemas.microsoft.com/office/powerpoint/2010/main" val="1192878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process&#10;&#10;AI-generated content may be incorrect.">
            <a:extLst>
              <a:ext uri="{FF2B5EF4-FFF2-40B4-BE49-F238E27FC236}">
                <a16:creationId xmlns:a16="http://schemas.microsoft.com/office/drawing/2014/main" id="{E4D1CF31-73AE-EC42-6E9B-B3E1CB88FB9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994" y="2442734"/>
            <a:ext cx="7146255" cy="339286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1009F706-F67B-4104-9622-940117BCA1C2}"/>
              </a:ext>
            </a:extLst>
          </p:cNvPr>
          <p:cNvSpPr txBox="1"/>
          <p:nvPr/>
        </p:nvSpPr>
        <p:spPr>
          <a:xfrm>
            <a:off x="7235971" y="2587752"/>
            <a:ext cx="3992856" cy="3593592"/>
          </a:xfrm>
          <a:prstGeom prst="rect">
            <a:avLst/>
          </a:prstGeom>
        </p:spPr>
        <p:txBody>
          <a:bodyPr vert="horz" lIns="91440" tIns="45720" rIns="91440" bIns="45720" rtlCol="0" anchor="ctr">
            <a:normAutofit/>
          </a:bodyPr>
          <a:lstStyle/>
          <a:p>
            <a:pPr defTabSz="914400">
              <a:lnSpc>
                <a:spcPct val="91000"/>
              </a:lnSpc>
              <a:spcBef>
                <a:spcPts val="700"/>
              </a:spcBef>
              <a:spcAft>
                <a:spcPts val="700"/>
              </a:spcAft>
            </a:pPr>
            <a:r>
              <a:rPr lang="en-US" sz="1000" kern="1200" spc="50" baseline="0" dirty="0">
                <a:latin typeface="+mn-lt"/>
                <a:ea typeface="+mn-ea"/>
                <a:cs typeface="+mn-cs"/>
              </a:rPr>
              <a:t>                                                        </a:t>
            </a:r>
            <a:endParaRPr lang="en-US" sz="1000" b="1" kern="1200" spc="50" baseline="0" dirty="0">
              <a:latin typeface="+mn-lt"/>
            </a:endParaRPr>
          </a:p>
          <a:p>
            <a:pPr defTabSz="914400">
              <a:lnSpc>
                <a:spcPct val="91000"/>
              </a:lnSpc>
              <a:spcBef>
                <a:spcPts val="700"/>
              </a:spcBef>
              <a:spcAft>
                <a:spcPts val="700"/>
              </a:spcAft>
            </a:pPr>
            <a:r>
              <a:rPr lang="en-US" sz="1200" b="1" spc="50" dirty="0"/>
              <a:t>Research</a:t>
            </a:r>
            <a:endParaRPr lang="en-US" sz="1200" b="1" kern="1200" spc="50" baseline="0" dirty="0">
              <a:latin typeface="+mn-lt"/>
            </a:endParaRPr>
          </a:p>
          <a:p>
            <a:pPr defTabSz="914400">
              <a:lnSpc>
                <a:spcPct val="91000"/>
              </a:lnSpc>
              <a:spcBef>
                <a:spcPts val="700"/>
              </a:spcBef>
              <a:spcAft>
                <a:spcPts val="700"/>
              </a:spcAft>
            </a:pPr>
            <a:r>
              <a:rPr lang="en-US" sz="1000" kern="1200" spc="50" baseline="0" dirty="0">
                <a:latin typeface="+mn-lt"/>
                <a:ea typeface="+mn-ea"/>
                <a:cs typeface="+mn-cs"/>
              </a:rPr>
              <a:t>I found my sources by reading articles, reports and using the internet, such as Google and Wikipedia to find my information.</a:t>
            </a:r>
          </a:p>
          <a:p>
            <a:pPr defTabSz="914400">
              <a:lnSpc>
                <a:spcPct val="91000"/>
              </a:lnSpc>
              <a:spcBef>
                <a:spcPts val="700"/>
              </a:spcBef>
              <a:spcAft>
                <a:spcPts val="700"/>
              </a:spcAft>
            </a:pPr>
            <a:endParaRPr lang="en-US" sz="1000" kern="1200" spc="50" baseline="0">
              <a:latin typeface="+mn-lt"/>
              <a:ea typeface="+mn-ea"/>
              <a:cs typeface="+mn-cs"/>
            </a:endParaRPr>
          </a:p>
          <a:p>
            <a:pPr defTabSz="914400">
              <a:lnSpc>
                <a:spcPct val="91000"/>
              </a:lnSpc>
              <a:spcBef>
                <a:spcPts val="700"/>
              </a:spcBef>
              <a:spcAft>
                <a:spcPts val="700"/>
              </a:spcAft>
            </a:pPr>
            <a:r>
              <a:rPr lang="en-US" sz="1000" kern="1200" spc="50" baseline="0" dirty="0">
                <a:latin typeface="+mn-lt"/>
                <a:ea typeface="+mn-ea"/>
                <a:cs typeface="+mn-cs"/>
              </a:rPr>
              <a:t>I found that choosing a credible source was hard because there were so many I agreed with and wanted to include but the one I chose in the end I thought was the most credible and I related to the most.</a:t>
            </a:r>
          </a:p>
          <a:p>
            <a:pPr defTabSz="914400">
              <a:lnSpc>
                <a:spcPct val="91000"/>
              </a:lnSpc>
              <a:spcBef>
                <a:spcPts val="700"/>
              </a:spcBef>
              <a:spcAft>
                <a:spcPts val="700"/>
              </a:spcAft>
            </a:pPr>
            <a:endParaRPr lang="en-US" sz="1000" kern="1200" spc="50" baseline="0">
              <a:latin typeface="+mn-lt"/>
              <a:ea typeface="+mn-ea"/>
              <a:cs typeface="+mn-cs"/>
            </a:endParaRPr>
          </a:p>
          <a:p>
            <a:pPr defTabSz="914400">
              <a:lnSpc>
                <a:spcPct val="91000"/>
              </a:lnSpc>
              <a:spcBef>
                <a:spcPts val="700"/>
              </a:spcBef>
              <a:spcAft>
                <a:spcPts val="700"/>
              </a:spcAft>
            </a:pPr>
            <a:r>
              <a:rPr lang="en-US" sz="1000" kern="1200" spc="50" baseline="0" dirty="0">
                <a:latin typeface="+mn-lt"/>
                <a:ea typeface="+mn-ea"/>
                <a:cs typeface="+mn-cs"/>
              </a:rPr>
              <a:t>The research did change my perspective, but in a positive way. I guess the more I read through these articles and opinions, my opinion changed too. I think that it is easier than I thought to learn and access the digital learning platforms; it’s just knowing where to find them.</a:t>
            </a:r>
          </a:p>
          <a:p>
            <a:pPr defTabSz="914400">
              <a:lnSpc>
                <a:spcPct val="91000"/>
              </a:lnSpc>
              <a:spcBef>
                <a:spcPts val="700"/>
              </a:spcBef>
              <a:spcAft>
                <a:spcPts val="700"/>
              </a:spcAft>
            </a:pPr>
            <a:endParaRPr lang="en-US" sz="1000" kern="1200" spc="50" baseline="0">
              <a:latin typeface="+mn-lt"/>
              <a:ea typeface="+mn-ea"/>
              <a:cs typeface="+mn-cs"/>
            </a:endParaRPr>
          </a:p>
        </p:txBody>
      </p:sp>
    </p:spTree>
    <p:extLst>
      <p:ext uri="{BB962C8B-B14F-4D97-AF65-F5344CB8AC3E}">
        <p14:creationId xmlns:p14="http://schemas.microsoft.com/office/powerpoint/2010/main" val="2564846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oman writing and planning business strategy | Free photo - 1147">
            <a:extLst>
              <a:ext uri="{FF2B5EF4-FFF2-40B4-BE49-F238E27FC236}">
                <a16:creationId xmlns:a16="http://schemas.microsoft.com/office/drawing/2014/main" id="{D1FBD52F-9C88-0D8A-B7BD-EDA6CF16E745}"/>
              </a:ext>
            </a:extLst>
          </p:cNvPr>
          <p:cNvPicPr>
            <a:picLocks noChangeAspect="1"/>
          </p:cNvPicPr>
          <p:nvPr/>
        </p:nvPicPr>
        <p:blipFill>
          <a:blip r:embed="rId2"/>
          <a:srcRect l="4441" r="-1" b="-1"/>
          <a:stretch>
            <a:fillRect/>
          </a:stretch>
        </p:blipFill>
        <p:spPr>
          <a:xfrm>
            <a:off x="20" y="2267712"/>
            <a:ext cx="6571449" cy="4590288"/>
          </a:xfrm>
          <a:prstGeom prst="rect">
            <a:avLst/>
          </a:prstGeom>
          <a:noFill/>
          <a:ln>
            <a:noFill/>
          </a:ln>
        </p:spPr>
      </p:pic>
      <p:sp>
        <p:nvSpPr>
          <p:cNvPr id="2" name="TextBox 1">
            <a:extLst>
              <a:ext uri="{FF2B5EF4-FFF2-40B4-BE49-F238E27FC236}">
                <a16:creationId xmlns:a16="http://schemas.microsoft.com/office/drawing/2014/main" id="{A1941230-2E8B-4B8E-A24E-B82A4F840948}"/>
              </a:ext>
            </a:extLst>
          </p:cNvPr>
          <p:cNvSpPr txBox="1"/>
          <p:nvPr/>
        </p:nvSpPr>
        <p:spPr>
          <a:xfrm>
            <a:off x="7235971" y="2587752"/>
            <a:ext cx="3992856" cy="3593592"/>
          </a:xfrm>
          <a:prstGeom prst="rect">
            <a:avLst/>
          </a:prstGeom>
        </p:spPr>
        <p:txBody>
          <a:bodyPr vert="horz" lIns="91440" tIns="45720" rIns="91440" bIns="45720" rtlCol="0" anchor="ctr">
            <a:normAutofit fontScale="40000" lnSpcReduction="20000"/>
          </a:bodyPr>
          <a:lstStyle/>
          <a:p>
            <a:pPr defTabSz="914400">
              <a:lnSpc>
                <a:spcPct val="91000"/>
              </a:lnSpc>
              <a:spcBef>
                <a:spcPts val="700"/>
              </a:spcBef>
              <a:spcAft>
                <a:spcPts val="700"/>
              </a:spcAft>
            </a:pPr>
            <a:r>
              <a:rPr lang="en-US" sz="600" b="1" kern="1200" spc="50" baseline="0" dirty="0">
                <a:latin typeface="+mn-lt"/>
                <a:ea typeface="+mn-ea"/>
                <a:cs typeface="+mn-cs"/>
              </a:rPr>
              <a:t>Planning and writing</a:t>
            </a:r>
          </a:p>
          <a:p>
            <a:pPr defTabSz="914400">
              <a:lnSpc>
                <a:spcPct val="91000"/>
              </a:lnSpc>
              <a:spcBef>
                <a:spcPts val="700"/>
              </a:spcBef>
              <a:spcAft>
                <a:spcPts val="700"/>
              </a:spcAft>
            </a:pPr>
            <a:endParaRPr lang="en-US" sz="600" b="1" kern="1200" spc="50" baseline="0">
              <a:latin typeface="+mn-lt"/>
              <a:ea typeface="+mn-ea"/>
              <a:cs typeface="+mn-cs"/>
            </a:endParaRPr>
          </a:p>
          <a:p>
            <a:pPr defTabSz="914400" fontAlgn="base">
              <a:lnSpc>
                <a:spcPct val="91000"/>
              </a:lnSpc>
              <a:spcBef>
                <a:spcPts val="700"/>
              </a:spcBef>
              <a:spcAft>
                <a:spcPts val="700"/>
              </a:spcAft>
            </a:pPr>
            <a:r>
              <a:rPr lang="en-US" sz="1200" b="1" kern="1200" spc="50" baseline="0" dirty="0">
                <a:latin typeface="+mn-lt"/>
                <a:ea typeface="+mn-ea"/>
                <a:cs typeface="+mn-cs"/>
              </a:rPr>
              <a:t>How did you plan your report? </a:t>
            </a:r>
            <a:endParaRPr lang="en-US" sz="1200" b="1" kern="1200" spc="50" baseline="0" dirty="0">
              <a:latin typeface="+mn-lt"/>
            </a:endParaRPr>
          </a:p>
          <a:p>
            <a:pPr defTabSz="914400" fontAlgn="base">
              <a:lnSpc>
                <a:spcPct val="91000"/>
              </a:lnSpc>
              <a:spcBef>
                <a:spcPts val="700"/>
              </a:spcBef>
              <a:spcAft>
                <a:spcPts val="700"/>
              </a:spcAft>
            </a:pPr>
            <a:endParaRPr lang="en-US" sz="1200" kern="1200" spc="50" baseline="0" dirty="0">
              <a:latin typeface="+mn-lt"/>
            </a:endParaRPr>
          </a:p>
          <a:p>
            <a:pPr defTabSz="914400" fontAlgn="base">
              <a:lnSpc>
                <a:spcPct val="91000"/>
              </a:lnSpc>
              <a:spcBef>
                <a:spcPts val="700"/>
              </a:spcBef>
              <a:spcAft>
                <a:spcPts val="700"/>
              </a:spcAft>
            </a:pPr>
            <a:endParaRPr lang="en-US" sz="1600" spc="50" dirty="0"/>
          </a:p>
          <a:p>
            <a:pPr defTabSz="914400">
              <a:lnSpc>
                <a:spcPct val="91000"/>
              </a:lnSpc>
              <a:spcBef>
                <a:spcPts val="700"/>
              </a:spcBef>
              <a:spcAft>
                <a:spcPts val="700"/>
              </a:spcAft>
            </a:pPr>
            <a:endParaRPr lang="en-US" sz="1600" spc="50" dirty="0"/>
          </a:p>
          <a:p>
            <a:pPr defTabSz="914400">
              <a:lnSpc>
                <a:spcPct val="91000"/>
              </a:lnSpc>
              <a:spcBef>
                <a:spcPts val="700"/>
              </a:spcBef>
              <a:spcAft>
                <a:spcPts val="700"/>
              </a:spcAft>
            </a:pPr>
            <a:r>
              <a:rPr lang="en-US" sz="1600" kern="1200" spc="50" baseline="0" dirty="0">
                <a:latin typeface="+mn-lt"/>
                <a:ea typeface="+mn-ea"/>
                <a:cs typeface="+mn-cs"/>
              </a:rPr>
              <a:t>I planned my report by using a template to follow, and I dedicated time to each section so I could research and plan each section.</a:t>
            </a:r>
            <a:endParaRPr lang="en-US" sz="1600"/>
          </a:p>
          <a:p>
            <a:pPr defTabSz="914400" fontAlgn="base">
              <a:lnSpc>
                <a:spcPct val="91000"/>
              </a:lnSpc>
              <a:spcBef>
                <a:spcPts val="700"/>
              </a:spcBef>
              <a:spcAft>
                <a:spcPts val="700"/>
              </a:spcAft>
            </a:pPr>
            <a:endParaRPr lang="en-US" sz="1600" kern="1200" spc="50" baseline="0" dirty="0">
              <a:latin typeface="+mn-lt"/>
            </a:endParaRPr>
          </a:p>
          <a:p>
            <a:pPr defTabSz="914400" fontAlgn="base">
              <a:lnSpc>
                <a:spcPct val="91000"/>
              </a:lnSpc>
              <a:spcBef>
                <a:spcPts val="700"/>
              </a:spcBef>
              <a:spcAft>
                <a:spcPts val="700"/>
              </a:spcAft>
            </a:pPr>
            <a:r>
              <a:rPr lang="en-US" sz="1600" kern="1200" spc="50" baseline="0" dirty="0">
                <a:latin typeface="+mn-lt"/>
                <a:ea typeface="+mn-ea"/>
                <a:cs typeface="+mn-cs"/>
              </a:rPr>
              <a:t>What strategies helped you with structuring or referencing? </a:t>
            </a:r>
            <a:endParaRPr lang="en-US" sz="1600" kern="1200" spc="50" baseline="0" dirty="0">
              <a:latin typeface="+mn-lt"/>
            </a:endParaRPr>
          </a:p>
          <a:p>
            <a:pPr defTabSz="914400" fontAlgn="base">
              <a:lnSpc>
                <a:spcPct val="91000"/>
              </a:lnSpc>
              <a:spcBef>
                <a:spcPts val="700"/>
              </a:spcBef>
              <a:spcAft>
                <a:spcPts val="700"/>
              </a:spcAft>
            </a:pPr>
            <a:r>
              <a:rPr lang="en-US" sz="1600" kern="1200" spc="50" baseline="0" dirty="0">
                <a:latin typeface="+mn-lt"/>
                <a:ea typeface="+mn-ea"/>
                <a:cs typeface="+mn-cs"/>
              </a:rPr>
              <a:t>The strategies I used were to plan and dedicate time to each section so that I was fully prepared and made notes, and choose my sources and references correctly.</a:t>
            </a:r>
            <a:endParaRPr lang="en-US" sz="1600" kern="1200" spc="50" baseline="0" dirty="0">
              <a:latin typeface="+mn-lt"/>
            </a:endParaRPr>
          </a:p>
          <a:p>
            <a:pPr defTabSz="914400" fontAlgn="base">
              <a:lnSpc>
                <a:spcPct val="91000"/>
              </a:lnSpc>
              <a:spcBef>
                <a:spcPts val="700"/>
              </a:spcBef>
              <a:spcAft>
                <a:spcPts val="700"/>
              </a:spcAft>
            </a:pPr>
            <a:endParaRPr lang="en-US" sz="1600" kern="1200" spc="50" baseline="0" dirty="0">
              <a:latin typeface="+mn-lt"/>
            </a:endParaRPr>
          </a:p>
          <a:p>
            <a:pPr defTabSz="914400" fontAlgn="base">
              <a:lnSpc>
                <a:spcPct val="91000"/>
              </a:lnSpc>
              <a:spcBef>
                <a:spcPts val="700"/>
              </a:spcBef>
              <a:spcAft>
                <a:spcPts val="700"/>
              </a:spcAft>
            </a:pPr>
            <a:r>
              <a:rPr lang="en-US" sz="1600" kern="1200" spc="50" baseline="0" dirty="0">
                <a:latin typeface="+mn-lt"/>
                <a:ea typeface="+mn-ea"/>
                <a:cs typeface="+mn-cs"/>
              </a:rPr>
              <a:t>What part of the writing process was the most difficult? </a:t>
            </a:r>
            <a:endParaRPr lang="en-US" sz="1600" kern="1200" spc="50" baseline="0" dirty="0">
              <a:latin typeface="+mn-lt"/>
            </a:endParaRPr>
          </a:p>
          <a:p>
            <a:pPr defTabSz="914400" fontAlgn="base">
              <a:lnSpc>
                <a:spcPct val="91000"/>
              </a:lnSpc>
              <a:spcBef>
                <a:spcPts val="700"/>
              </a:spcBef>
              <a:spcAft>
                <a:spcPts val="700"/>
              </a:spcAft>
            </a:pPr>
            <a:r>
              <a:rPr lang="en-US" sz="1600" kern="1200" spc="50" baseline="0" dirty="0">
                <a:latin typeface="+mn-lt"/>
                <a:ea typeface="+mn-ea"/>
                <a:cs typeface="+mn-cs"/>
              </a:rPr>
              <a:t>I found the referencing quite hard as I didn’t understand this at first, but the more I researched it and looked at the Harvard referencing on Moodle, it helped me.</a:t>
            </a:r>
            <a:endParaRPr lang="en-US" sz="1600" kern="1200" spc="50" baseline="0" dirty="0">
              <a:latin typeface="+mn-lt"/>
            </a:endParaRPr>
          </a:p>
          <a:p>
            <a:pPr defTabSz="914400" fontAlgn="base">
              <a:lnSpc>
                <a:spcPct val="91000"/>
              </a:lnSpc>
              <a:spcBef>
                <a:spcPts val="700"/>
              </a:spcBef>
              <a:spcAft>
                <a:spcPts val="700"/>
              </a:spcAft>
            </a:pPr>
            <a:endParaRPr lang="en-US" sz="1200" kern="1200" spc="50" baseline="0" dirty="0">
              <a:latin typeface="+mn-lt"/>
            </a:endParaRPr>
          </a:p>
          <a:p>
            <a:pPr defTabSz="914400">
              <a:lnSpc>
                <a:spcPct val="91000"/>
              </a:lnSpc>
              <a:spcBef>
                <a:spcPts val="700"/>
              </a:spcBef>
              <a:spcAft>
                <a:spcPts val="700"/>
              </a:spcAft>
            </a:pPr>
            <a:endParaRPr lang="en-US" sz="1200" kern="1200" spc="50" baseline="0" dirty="0">
              <a:latin typeface="+mn-lt"/>
            </a:endParaRPr>
          </a:p>
          <a:p>
            <a:pPr defTabSz="914400">
              <a:lnSpc>
                <a:spcPct val="91000"/>
              </a:lnSpc>
              <a:spcBef>
                <a:spcPts val="700"/>
              </a:spcBef>
              <a:spcAft>
                <a:spcPts val="700"/>
              </a:spcAft>
            </a:pPr>
            <a:endParaRPr lang="en-US" sz="600" kern="1200" spc="50" baseline="0">
              <a:latin typeface="+mn-lt"/>
              <a:ea typeface="+mn-ea"/>
              <a:cs typeface="+mn-cs"/>
            </a:endParaRPr>
          </a:p>
          <a:p>
            <a:pPr defTabSz="914400">
              <a:lnSpc>
                <a:spcPct val="91000"/>
              </a:lnSpc>
              <a:spcBef>
                <a:spcPts val="700"/>
              </a:spcBef>
              <a:spcAft>
                <a:spcPts val="700"/>
              </a:spcAft>
            </a:pPr>
            <a:endParaRPr lang="en-US" sz="600" kern="1200" spc="50" baseline="0">
              <a:latin typeface="+mn-lt"/>
              <a:ea typeface="+mn-ea"/>
              <a:cs typeface="+mn-cs"/>
            </a:endParaRPr>
          </a:p>
        </p:txBody>
      </p:sp>
      <p:sp>
        <p:nvSpPr>
          <p:cNvPr id="8" name="Title 3">
            <a:extLst>
              <a:ext uri="{FF2B5EF4-FFF2-40B4-BE49-F238E27FC236}">
                <a16:creationId xmlns:a16="http://schemas.microsoft.com/office/drawing/2014/main" id="{6B645292-25DB-602F-E29F-6D53CAB9C423}"/>
              </a:ext>
            </a:extLst>
          </p:cNvPr>
          <p:cNvSpPr>
            <a:spLocks noGrp="1"/>
          </p:cNvSpPr>
          <p:nvPr>
            <p:ph type="title"/>
          </p:nvPr>
        </p:nvSpPr>
        <p:spPr/>
        <p:txBody>
          <a:bodyPr/>
          <a:lstStyle/>
          <a:p>
            <a:r>
              <a:rPr lang="en-US" dirty="0"/>
              <a:t>Planning and writing</a:t>
            </a:r>
          </a:p>
        </p:txBody>
      </p:sp>
    </p:spTree>
    <p:extLst>
      <p:ext uri="{BB962C8B-B14F-4D97-AF65-F5344CB8AC3E}">
        <p14:creationId xmlns:p14="http://schemas.microsoft.com/office/powerpoint/2010/main" val="1815546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2A5258-3264-4CE7-8A45-E27532B38BB3}"/>
              </a:ext>
            </a:extLst>
          </p:cNvPr>
          <p:cNvSpPr txBox="1"/>
          <p:nvPr/>
        </p:nvSpPr>
        <p:spPr>
          <a:xfrm>
            <a:off x="1430215" y="1813169"/>
            <a:ext cx="9730154" cy="1908215"/>
          </a:xfrm>
          <a:prstGeom prst="rect">
            <a:avLst/>
          </a:prstGeom>
          <a:noFill/>
        </p:spPr>
        <p:txBody>
          <a:bodyPr wrap="square" lIns="91440" tIns="45720" rIns="91440" bIns="45720" rtlCol="0" anchor="t">
            <a:spAutoFit/>
          </a:bodyPr>
          <a:lstStyle/>
          <a:p>
            <a:r>
              <a:rPr lang="en-GB" sz="2800" b="1" dirty="0">
                <a:solidFill>
                  <a:srgbClr val="00B0F0"/>
                </a:solidFill>
                <a:latin typeface="Broadway"/>
              </a:rPr>
              <a:t>Challenges</a:t>
            </a:r>
          </a:p>
          <a:p>
            <a:r>
              <a:rPr lang="en-GB" dirty="0"/>
              <a:t>I found the biggest challenge to be my confidence in completing this and finding all the right information.</a:t>
            </a:r>
          </a:p>
          <a:p>
            <a:r>
              <a:rPr lang="en-GB" dirty="0"/>
              <a:t>I overcame these challenges by doing enough research so that what I was writing felt solid and made sense to me and whoever would be reading it.</a:t>
            </a:r>
          </a:p>
          <a:p>
            <a:r>
              <a:rPr lang="en-GB" dirty="0"/>
              <a:t>I also completed about 10 different versions and sent these to my Tutor to give me feedback.</a:t>
            </a:r>
          </a:p>
        </p:txBody>
      </p:sp>
      <p:pic>
        <p:nvPicPr>
          <p:cNvPr id="2050" name="Picture 2" descr="The Challenges of Character Education ...">
            <a:extLst>
              <a:ext uri="{FF2B5EF4-FFF2-40B4-BE49-F238E27FC236}">
                <a16:creationId xmlns:a16="http://schemas.microsoft.com/office/drawing/2014/main" id="{EECBFEDC-DFA1-4F6F-9FBC-925C71DF9D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1154" y="4272242"/>
            <a:ext cx="4103077" cy="2564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653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CA1A93-63B0-4F08-8749-933091272AC2}"/>
              </a:ext>
            </a:extLst>
          </p:cNvPr>
          <p:cNvSpPr txBox="1"/>
          <p:nvPr/>
        </p:nvSpPr>
        <p:spPr>
          <a:xfrm>
            <a:off x="1555262" y="1453662"/>
            <a:ext cx="9472246" cy="2862322"/>
          </a:xfrm>
          <a:prstGeom prst="rect">
            <a:avLst/>
          </a:prstGeom>
          <a:noFill/>
        </p:spPr>
        <p:txBody>
          <a:bodyPr wrap="square" lIns="91440" tIns="45720" rIns="91440" bIns="45720" rtlCol="0" anchor="t">
            <a:spAutoFit/>
          </a:bodyPr>
          <a:lstStyle/>
          <a:p>
            <a:r>
              <a:rPr lang="en-GB" dirty="0">
                <a:solidFill>
                  <a:schemeClr val="accent2">
                    <a:lumMod val="60000"/>
                    <a:lumOff val="40000"/>
                  </a:schemeClr>
                </a:solidFill>
              </a:rPr>
              <a:t>Successes</a:t>
            </a:r>
          </a:p>
          <a:p>
            <a:endParaRPr lang="en-GB" dirty="0"/>
          </a:p>
          <a:p>
            <a:r>
              <a:rPr lang="en-GB" dirty="0"/>
              <a:t>I found that writing this report has helped my confidence, enhanced my knowledge and skills in the digital world and how I will implement these into my daily life and work.</a:t>
            </a:r>
          </a:p>
          <a:p>
            <a:r>
              <a:rPr lang="en-GB" dirty="0"/>
              <a:t>But most of all helped me to understand and learn that there are so many more opportunities for students, including myself, to learn more about the digital era.</a:t>
            </a:r>
          </a:p>
          <a:p>
            <a:endParaRPr lang="en-GB" dirty="0"/>
          </a:p>
          <a:p>
            <a:endParaRPr lang="en-GB" dirty="0"/>
          </a:p>
          <a:p>
            <a:endParaRPr lang="en-GB" dirty="0"/>
          </a:p>
          <a:p>
            <a:r>
              <a:rPr lang="en-GB" dirty="0"/>
              <a:t>Hope you’ve enjoyed this PowerPoint </a:t>
            </a:r>
          </a:p>
        </p:txBody>
      </p:sp>
      <p:pic>
        <p:nvPicPr>
          <p:cNvPr id="3074" name="Picture 2" descr="Six Keys to Sucess">
            <a:extLst>
              <a:ext uri="{FF2B5EF4-FFF2-40B4-BE49-F238E27FC236}">
                <a16:creationId xmlns:a16="http://schemas.microsoft.com/office/drawing/2014/main" id="{CB2204CE-5A53-4962-93E9-B85A829406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471" y="188285"/>
            <a:ext cx="2628900" cy="174307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slz="http://schemas.microsoft.com/office/powerpoint/2016/slidezoom">
        <mc:Choice Requires="pslz">
          <p:graphicFrame>
            <p:nvGraphicFramePr>
              <p:cNvPr id="4" name="Slide Zoom 3">
                <a:extLst>
                  <a:ext uri="{FF2B5EF4-FFF2-40B4-BE49-F238E27FC236}">
                    <a16:creationId xmlns:a16="http://schemas.microsoft.com/office/drawing/2014/main" id="{C76467F3-5435-4BF7-BDA9-499A7B899270}"/>
                  </a:ext>
                </a:extLst>
              </p:cNvPr>
              <p:cNvGraphicFramePr>
                <a:graphicFrameLocks noChangeAspect="1"/>
              </p:cNvGraphicFramePr>
              <p:nvPr>
                <p:extLst>
                  <p:ext uri="{D42A27DB-BD31-4B8C-83A1-F6EECF244321}">
                    <p14:modId xmlns:p14="http://schemas.microsoft.com/office/powerpoint/2010/main" val="157917141"/>
                  </p:ext>
                </p:extLst>
              </p:nvPr>
            </p:nvGraphicFramePr>
            <p:xfrm>
              <a:off x="4169575" y="5334828"/>
              <a:ext cx="3048000" cy="1714500"/>
            </p:xfrm>
            <a:graphic>
              <a:graphicData uri="http://schemas.microsoft.com/office/powerpoint/2016/slidezoom">
                <pslz:sldZm>
                  <pslz:sldZmObj sldId="261" cId="967013042">
                    <pslz:zmPr id="{36B57A00-7CD5-4094-BEDC-6C6BD4198813}" returnToParent="0" transitionDur="1000">
                      <p166:blipFill xmlns:p166="http://schemas.microsoft.com/office/powerpoint/2016/6/main">
                        <a:blip r:embed="rId3"/>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4" name="Slide Zoom 3">
                <a:hlinkClick r:id="rId4" action="ppaction://hlinksldjump"/>
                <a:extLst>
                  <a:ext uri="{FF2B5EF4-FFF2-40B4-BE49-F238E27FC236}">
                    <a16:creationId xmlns:a16="http://schemas.microsoft.com/office/drawing/2014/main" id="{C76467F3-5435-4BF7-BDA9-499A7B899270}"/>
                  </a:ext>
                </a:extLst>
              </p:cNvPr>
              <p:cNvPicPr>
                <a:picLocks noGrp="1" noRot="1" noChangeAspect="1" noMove="1" noResize="1" noEditPoints="1" noAdjustHandles="1" noChangeArrowheads="1" noChangeShapeType="1"/>
              </p:cNvPicPr>
              <p:nvPr/>
            </p:nvPicPr>
            <p:blipFill>
              <a:blip r:embed="rId5"/>
              <a:stretch>
                <a:fillRect/>
              </a:stretch>
            </p:blipFill>
            <p:spPr>
              <a:xfrm>
                <a:off x="4169575" y="5334828"/>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967013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JuxtaposeVTI">
  <a:themeElements>
    <a:clrScheme name="JuxtaposeVTI">
      <a:dk1>
        <a:sysClr val="windowText" lastClr="000000"/>
      </a:dk1>
      <a:lt1>
        <a:sysClr val="window" lastClr="FFFFFF"/>
      </a:lt1>
      <a:dk2>
        <a:srgbClr val="3F3F3F"/>
      </a:dk2>
      <a:lt2>
        <a:srgbClr val="F8F7F5"/>
      </a:lt2>
      <a:accent1>
        <a:srgbClr val="F99700"/>
      </a:accent1>
      <a:accent2>
        <a:srgbClr val="00BAC7"/>
      </a:accent2>
      <a:accent3>
        <a:srgbClr val="FF5C21"/>
      </a:accent3>
      <a:accent4>
        <a:srgbClr val="6F7EFD"/>
      </a:accent4>
      <a:accent5>
        <a:srgbClr val="ACACAC"/>
      </a:accent5>
      <a:accent6>
        <a:srgbClr val="737373"/>
      </a:accent6>
      <a:hlink>
        <a:srgbClr val="0099FF"/>
      </a:hlink>
      <a:folHlink>
        <a:srgbClr val="868686"/>
      </a:folHlink>
    </a:clrScheme>
    <a:fontScheme name="JuxtaposeVTI">
      <a:majorFont>
        <a:latin typeface="Franklin Gothic Demi Cond" panose="020B0706030402020204"/>
        <a:ea typeface=""/>
        <a:cs typeface=""/>
      </a:majorFont>
      <a:minorFont>
        <a:latin typeface="Franklin Gothic Medium" panose="020B0603020102020204"/>
        <a:ea typeface=""/>
        <a:cs typeface=""/>
      </a:minorFont>
    </a:fontScheme>
    <a:fmtScheme name="Juxtapos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B0236716-CA63-41C1-B6AD-997AE15F064B}" vid="{0E0AE8FC-D493-434E-BDCC-ED5FFB2DAEE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5" ma:contentTypeDescription="Create a new document." ma:contentTypeScope="" ma:versionID="6f0cf43ebf8fc0b81dd218759ce21ff9">
  <xsd:schema xmlns:xsd="http://www.w3.org/2001/XMLSchema" xmlns:xs="http://www.w3.org/2001/XMLSchema" xmlns:p="http://schemas.microsoft.com/office/2006/metadata/properties" xmlns:ns3="b4f9f7ee-5770-4a14-8925-17f3d16e50b7" targetNamespace="http://schemas.microsoft.com/office/2006/metadata/properties" ma:root="true" ma:fieldsID="f8454d215c4b70f24cad41dd4afb732b"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Props1.xml><?xml version="1.0" encoding="utf-8"?>
<ds:datastoreItem xmlns:ds="http://schemas.openxmlformats.org/officeDocument/2006/customXml" ds:itemID="{D97FEB06-D263-40CF-BD20-9CF8B8A1E0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FFCB8C-E5BD-4255-9C96-7FE1F59E6535}">
  <ds:schemaRefs>
    <ds:schemaRef ds:uri="http://schemas.microsoft.com/sharepoint/v3/contenttype/forms"/>
  </ds:schemaRefs>
</ds:datastoreItem>
</file>

<file path=customXml/itemProps3.xml><?xml version="1.0" encoding="utf-8"?>
<ds:datastoreItem xmlns:ds="http://schemas.openxmlformats.org/officeDocument/2006/customXml" ds:itemID="{7F440417-7530-40B9-973F-47DFF0BE986F}">
  <ds:schemaRefs>
    <ds:schemaRef ds:uri="b4f9f7ee-5770-4a14-8925-17f3d16e50b7"/>
    <ds:schemaRef ds:uri="http://purl.org/dc/terms/"/>
    <ds:schemaRef ds:uri="http://purl.org/dc/elements/1.1/"/>
    <ds:schemaRef ds:uri="http://schemas.microsoft.com/office/2006/metadata/properties"/>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Organic</Template>
  <TotalTime>8533</TotalTime>
  <Words>415</Words>
  <Application>Microsoft Office PowerPoint</Application>
  <PresentationFormat>Widescreen</PresentationFormat>
  <Paragraphs>40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JuxtaposeVTI</vt:lpstr>
      <vt:lpstr>What are the challenges and opportunities for students in the Digital Era</vt:lpstr>
      <vt:lpstr>PowerPoint Presentation</vt:lpstr>
      <vt:lpstr>PowerPoint Presentation</vt:lpstr>
      <vt:lpstr>Planning and writing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the challenges and opportunities for students in the Digital Era</dc:title>
  <dc:creator>SAM Kilvington</dc:creator>
  <cp:lastModifiedBy>Samantha Kilvington (2508581)</cp:lastModifiedBy>
  <cp:revision>119</cp:revision>
  <dcterms:created xsi:type="dcterms:W3CDTF">2025-11-06T12:58:30Z</dcterms:created>
  <dcterms:modified xsi:type="dcterms:W3CDTF">2025-11-18T19:15:26Z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