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2"/>
  </p:notesMasterIdLst>
  <p:sldIdLst>
    <p:sldId id="277" r:id="rId2"/>
    <p:sldId id="270" r:id="rId3"/>
    <p:sldId id="327" r:id="rId4"/>
    <p:sldId id="503" r:id="rId5"/>
    <p:sldId id="258" r:id="rId6"/>
    <p:sldId id="509" r:id="rId7"/>
    <p:sldId id="510" r:id="rId8"/>
    <p:sldId id="511" r:id="rId9"/>
    <p:sldId id="517" r:id="rId10"/>
    <p:sldId id="505" r:id="rId11"/>
    <p:sldId id="524" r:id="rId12"/>
    <p:sldId id="521" r:id="rId13"/>
    <p:sldId id="526" r:id="rId14"/>
    <p:sldId id="528" r:id="rId15"/>
    <p:sldId id="525" r:id="rId16"/>
    <p:sldId id="522" r:id="rId17"/>
    <p:sldId id="529" r:id="rId18"/>
    <p:sldId id="523" r:id="rId19"/>
    <p:sldId id="516" r:id="rId20"/>
    <p:sldId id="496" r:id="rId2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654C"/>
    <a:srgbClr val="1CD4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7B71F-B2D5-499C-A1E8-6AB16AFE3004}" v="634" dt="2026-02-13T21:08:02.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82524" autoAdjust="0"/>
  </p:normalViewPr>
  <p:slideViewPr>
    <p:cSldViewPr>
      <p:cViewPr varScale="1">
        <p:scale>
          <a:sx n="38" d="100"/>
          <a:sy n="38" d="100"/>
        </p:scale>
        <p:origin x="690" y="60"/>
      </p:cViewPr>
      <p:guideLst>
        <p:guide orient="horz" pos="2160"/>
        <p:guide pos="3840"/>
      </p:guideLst>
    </p:cSldViewPr>
  </p:slideViewPr>
  <p:notesTextViewPr>
    <p:cViewPr>
      <p:scale>
        <a:sx n="100" d="100"/>
        <a:sy n="100" d="100"/>
      </p:scale>
      <p:origin x="0" y="0"/>
    </p:cViewPr>
  </p:notesTextViewPr>
  <p:sorterViewPr>
    <p:cViewPr>
      <p:scale>
        <a:sx n="66" d="100"/>
        <a:sy n="66" d="100"/>
      </p:scale>
      <p:origin x="0" y="-15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via Hoffmann" userId="fc40dadc-4d8d-4692-8030-bd6788669bc5" providerId="ADAL" clId="{9532A1BA-D508-4FBA-A30E-6D0E862600FA}"/>
    <pc:docChg chg="custSel addSld delSld modSld sldOrd">
      <pc:chgData name="Sylvia Hoffmann" userId="fc40dadc-4d8d-4692-8030-bd6788669bc5" providerId="ADAL" clId="{9532A1BA-D508-4FBA-A30E-6D0E862600FA}" dt="2026-02-13T21:08:02.212" v="1244" actId="20577"/>
      <pc:docMkLst>
        <pc:docMk/>
      </pc:docMkLst>
      <pc:sldChg chg="modSp mod modShow">
        <pc:chgData name="Sylvia Hoffmann" userId="fc40dadc-4d8d-4692-8030-bd6788669bc5" providerId="ADAL" clId="{9532A1BA-D508-4FBA-A30E-6D0E862600FA}" dt="2026-02-13T15:28:50.827" v="66" actId="1076"/>
        <pc:sldMkLst>
          <pc:docMk/>
          <pc:sldMk cId="1328490440" sldId="258"/>
        </pc:sldMkLst>
        <pc:spChg chg="mod">
          <ac:chgData name="Sylvia Hoffmann" userId="fc40dadc-4d8d-4692-8030-bd6788669bc5" providerId="ADAL" clId="{9532A1BA-D508-4FBA-A30E-6D0E862600FA}" dt="2026-02-13T15:28:40.300" v="65" actId="14100"/>
          <ac:spMkLst>
            <pc:docMk/>
            <pc:sldMk cId="1328490440" sldId="258"/>
            <ac:spMk id="3" creationId="{7BE5DB05-F511-E245-6FD6-9384E9716953}"/>
          </ac:spMkLst>
        </pc:spChg>
        <pc:spChg chg="mod">
          <ac:chgData name="Sylvia Hoffmann" userId="fc40dadc-4d8d-4692-8030-bd6788669bc5" providerId="ADAL" clId="{9532A1BA-D508-4FBA-A30E-6D0E862600FA}" dt="2026-02-13T15:28:50.827" v="66" actId="1076"/>
          <ac:spMkLst>
            <pc:docMk/>
            <pc:sldMk cId="1328490440" sldId="258"/>
            <ac:spMk id="5" creationId="{6D755CA8-6E39-39F2-9181-1DF66B03B519}"/>
          </ac:spMkLst>
        </pc:spChg>
      </pc:sldChg>
      <pc:sldChg chg="modSp mod">
        <pc:chgData name="Sylvia Hoffmann" userId="fc40dadc-4d8d-4692-8030-bd6788669bc5" providerId="ADAL" clId="{9532A1BA-D508-4FBA-A30E-6D0E862600FA}" dt="2026-02-13T15:27:55.747" v="53"/>
        <pc:sldMkLst>
          <pc:docMk/>
          <pc:sldMk cId="0" sldId="270"/>
        </pc:sldMkLst>
        <pc:spChg chg="mod">
          <ac:chgData name="Sylvia Hoffmann" userId="fc40dadc-4d8d-4692-8030-bd6788669bc5" providerId="ADAL" clId="{9532A1BA-D508-4FBA-A30E-6D0E862600FA}" dt="2026-02-13T15:27:55.747" v="53"/>
          <ac:spMkLst>
            <pc:docMk/>
            <pc:sldMk cId="0" sldId="270"/>
            <ac:spMk id="2" creationId="{FA23A0EE-7166-43EA-B547-CC7E81B49D9C}"/>
          </ac:spMkLst>
        </pc:spChg>
        <pc:spChg chg="mod">
          <ac:chgData name="Sylvia Hoffmann" userId="fc40dadc-4d8d-4692-8030-bd6788669bc5" providerId="ADAL" clId="{9532A1BA-D508-4FBA-A30E-6D0E862600FA}" dt="2026-02-02T15:44:10.951" v="15" actId="20577"/>
          <ac:spMkLst>
            <pc:docMk/>
            <pc:sldMk cId="0" sldId="270"/>
            <ac:spMk id="12291" creationId="{CE13D728-FECA-455C-A342-2B3C6E85D0DC}"/>
          </ac:spMkLst>
        </pc:spChg>
      </pc:sldChg>
      <pc:sldChg chg="modSp mod">
        <pc:chgData name="Sylvia Hoffmann" userId="fc40dadc-4d8d-4692-8030-bd6788669bc5" providerId="ADAL" clId="{9532A1BA-D508-4FBA-A30E-6D0E862600FA}" dt="2026-02-13T14:11:03.483" v="51" actId="14100"/>
        <pc:sldMkLst>
          <pc:docMk/>
          <pc:sldMk cId="0" sldId="277"/>
        </pc:sldMkLst>
        <pc:spChg chg="mod">
          <ac:chgData name="Sylvia Hoffmann" userId="fc40dadc-4d8d-4692-8030-bd6788669bc5" providerId="ADAL" clId="{9532A1BA-D508-4FBA-A30E-6D0E862600FA}" dt="2026-02-13T14:11:03.483" v="51" actId="14100"/>
          <ac:spMkLst>
            <pc:docMk/>
            <pc:sldMk cId="0" sldId="277"/>
            <ac:spMk id="5123" creationId="{F98A1305-E230-41C1-B359-9219D6B92A73}"/>
          </ac:spMkLst>
        </pc:spChg>
      </pc:sldChg>
      <pc:sldChg chg="delSp modSp mod modAnim">
        <pc:chgData name="Sylvia Hoffmann" userId="fc40dadc-4d8d-4692-8030-bd6788669bc5" providerId="ADAL" clId="{9532A1BA-D508-4FBA-A30E-6D0E862600FA}" dt="2026-02-13T21:08:02.212" v="1244" actId="20577"/>
        <pc:sldMkLst>
          <pc:docMk/>
          <pc:sldMk cId="1383590201" sldId="327"/>
        </pc:sldMkLst>
        <pc:spChg chg="mod">
          <ac:chgData name="Sylvia Hoffmann" userId="fc40dadc-4d8d-4692-8030-bd6788669bc5" providerId="ADAL" clId="{9532A1BA-D508-4FBA-A30E-6D0E862600FA}" dt="2026-02-13T21:08:02.212" v="1244" actId="20577"/>
          <ac:spMkLst>
            <pc:docMk/>
            <pc:sldMk cId="1383590201" sldId="327"/>
            <ac:spMk id="2" creationId="{D50D8E3E-69FB-4516-B44C-A31C41DC0EA9}"/>
          </ac:spMkLst>
        </pc:spChg>
        <pc:spChg chg="del">
          <ac:chgData name="Sylvia Hoffmann" userId="fc40dadc-4d8d-4692-8030-bd6788669bc5" providerId="ADAL" clId="{9532A1BA-D508-4FBA-A30E-6D0E862600FA}" dt="2026-02-13T21:01:50.055" v="1225" actId="478"/>
          <ac:spMkLst>
            <pc:docMk/>
            <pc:sldMk cId="1383590201" sldId="327"/>
            <ac:spMk id="3" creationId="{444F0F8D-2F92-DD41-0993-B3C2E197018C}"/>
          </ac:spMkLst>
        </pc:spChg>
        <pc:spChg chg="mod">
          <ac:chgData name="Sylvia Hoffmann" userId="fc40dadc-4d8d-4692-8030-bd6788669bc5" providerId="ADAL" clId="{9532A1BA-D508-4FBA-A30E-6D0E862600FA}" dt="2026-02-13T19:32:45.351" v="536" actId="113"/>
          <ac:spMkLst>
            <pc:docMk/>
            <pc:sldMk cId="1383590201" sldId="327"/>
            <ac:spMk id="8194" creationId="{3EA01918-D4D5-41F6-9F8F-2D336FEFFC98}"/>
          </ac:spMkLst>
        </pc:spChg>
      </pc:sldChg>
      <pc:sldChg chg="add del">
        <pc:chgData name="Sylvia Hoffmann" userId="fc40dadc-4d8d-4692-8030-bd6788669bc5" providerId="ADAL" clId="{9532A1BA-D508-4FBA-A30E-6D0E862600FA}" dt="2026-02-13T19:33:31.862" v="543"/>
        <pc:sldMkLst>
          <pc:docMk/>
          <pc:sldMk cId="27352674" sldId="496"/>
        </pc:sldMkLst>
      </pc:sldChg>
      <pc:sldChg chg="del">
        <pc:chgData name="Sylvia Hoffmann" userId="fc40dadc-4d8d-4692-8030-bd6788669bc5" providerId="ADAL" clId="{9532A1BA-D508-4FBA-A30E-6D0E862600FA}" dt="2026-02-13T19:27:16.691" v="213" actId="47"/>
        <pc:sldMkLst>
          <pc:docMk/>
          <pc:sldMk cId="4054026373" sldId="497"/>
        </pc:sldMkLst>
      </pc:sldChg>
      <pc:sldChg chg="del">
        <pc:chgData name="Sylvia Hoffmann" userId="fc40dadc-4d8d-4692-8030-bd6788669bc5" providerId="ADAL" clId="{9532A1BA-D508-4FBA-A30E-6D0E862600FA}" dt="2026-02-13T19:27:17.948" v="214" actId="47"/>
        <pc:sldMkLst>
          <pc:docMk/>
          <pc:sldMk cId="2464561144" sldId="498"/>
        </pc:sldMkLst>
      </pc:sldChg>
      <pc:sldChg chg="del">
        <pc:chgData name="Sylvia Hoffmann" userId="fc40dadc-4d8d-4692-8030-bd6788669bc5" providerId="ADAL" clId="{9532A1BA-D508-4FBA-A30E-6D0E862600FA}" dt="2026-02-13T19:33:29.550" v="542" actId="47"/>
        <pc:sldMkLst>
          <pc:docMk/>
          <pc:sldMk cId="3802490719" sldId="499"/>
        </pc:sldMkLst>
      </pc:sldChg>
      <pc:sldChg chg="del">
        <pc:chgData name="Sylvia Hoffmann" userId="fc40dadc-4d8d-4692-8030-bd6788669bc5" providerId="ADAL" clId="{9532A1BA-D508-4FBA-A30E-6D0E862600FA}" dt="2026-02-13T19:33:29.550" v="542" actId="47"/>
        <pc:sldMkLst>
          <pc:docMk/>
          <pc:sldMk cId="2038417612" sldId="500"/>
        </pc:sldMkLst>
      </pc:sldChg>
      <pc:sldChg chg="del">
        <pc:chgData name="Sylvia Hoffmann" userId="fc40dadc-4d8d-4692-8030-bd6788669bc5" providerId="ADAL" clId="{9532A1BA-D508-4FBA-A30E-6D0E862600FA}" dt="2026-02-13T19:33:29.550" v="542" actId="47"/>
        <pc:sldMkLst>
          <pc:docMk/>
          <pc:sldMk cId="3510533870" sldId="501"/>
        </pc:sldMkLst>
      </pc:sldChg>
      <pc:sldChg chg="del">
        <pc:chgData name="Sylvia Hoffmann" userId="fc40dadc-4d8d-4692-8030-bd6788669bc5" providerId="ADAL" clId="{9532A1BA-D508-4FBA-A30E-6D0E862600FA}" dt="2026-02-13T19:33:29.550" v="542" actId="47"/>
        <pc:sldMkLst>
          <pc:docMk/>
          <pc:sldMk cId="2001506429" sldId="502"/>
        </pc:sldMkLst>
      </pc:sldChg>
      <pc:sldChg chg="modSp mod">
        <pc:chgData name="Sylvia Hoffmann" userId="fc40dadc-4d8d-4692-8030-bd6788669bc5" providerId="ADAL" clId="{9532A1BA-D508-4FBA-A30E-6D0E862600FA}" dt="2026-02-13T20:08:21.239" v="648"/>
        <pc:sldMkLst>
          <pc:docMk/>
          <pc:sldMk cId="212029238" sldId="503"/>
        </pc:sldMkLst>
        <pc:spChg chg="mod">
          <ac:chgData name="Sylvia Hoffmann" userId="fc40dadc-4d8d-4692-8030-bd6788669bc5" providerId="ADAL" clId="{9532A1BA-D508-4FBA-A30E-6D0E862600FA}" dt="2026-02-13T20:08:21.239" v="648"/>
          <ac:spMkLst>
            <pc:docMk/>
            <pc:sldMk cId="212029238" sldId="503"/>
            <ac:spMk id="2" creationId="{081343BD-B2F3-28E6-1581-D589097741E7}"/>
          </ac:spMkLst>
        </pc:spChg>
      </pc:sldChg>
      <pc:sldChg chg="modSp mod">
        <pc:chgData name="Sylvia Hoffmann" userId="fc40dadc-4d8d-4692-8030-bd6788669bc5" providerId="ADAL" clId="{9532A1BA-D508-4FBA-A30E-6D0E862600FA}" dt="2026-02-13T20:19:19.017" v="743" actId="20577"/>
        <pc:sldMkLst>
          <pc:docMk/>
          <pc:sldMk cId="4078457506" sldId="505"/>
        </pc:sldMkLst>
        <pc:spChg chg="mod">
          <ac:chgData name="Sylvia Hoffmann" userId="fc40dadc-4d8d-4692-8030-bd6788669bc5" providerId="ADAL" clId="{9532A1BA-D508-4FBA-A30E-6D0E862600FA}" dt="2026-02-13T20:19:19.017" v="743" actId="20577"/>
          <ac:spMkLst>
            <pc:docMk/>
            <pc:sldMk cId="4078457506" sldId="505"/>
            <ac:spMk id="2" creationId="{A5617C30-898E-2504-C749-4DAF5F1FD508}"/>
          </ac:spMkLst>
        </pc:spChg>
      </pc:sldChg>
      <pc:sldChg chg="del">
        <pc:chgData name="Sylvia Hoffmann" userId="fc40dadc-4d8d-4692-8030-bd6788669bc5" providerId="ADAL" clId="{9532A1BA-D508-4FBA-A30E-6D0E862600FA}" dt="2026-02-13T19:33:29.550" v="542" actId="47"/>
        <pc:sldMkLst>
          <pc:docMk/>
          <pc:sldMk cId="3301030561" sldId="506"/>
        </pc:sldMkLst>
      </pc:sldChg>
      <pc:sldChg chg="del">
        <pc:chgData name="Sylvia Hoffmann" userId="fc40dadc-4d8d-4692-8030-bd6788669bc5" providerId="ADAL" clId="{9532A1BA-D508-4FBA-A30E-6D0E862600FA}" dt="2026-02-13T19:33:29.550" v="542" actId="47"/>
        <pc:sldMkLst>
          <pc:docMk/>
          <pc:sldMk cId="3349608075" sldId="507"/>
        </pc:sldMkLst>
      </pc:sldChg>
      <pc:sldChg chg="del">
        <pc:chgData name="Sylvia Hoffmann" userId="fc40dadc-4d8d-4692-8030-bd6788669bc5" providerId="ADAL" clId="{9532A1BA-D508-4FBA-A30E-6D0E862600FA}" dt="2026-02-13T19:33:29.550" v="542" actId="47"/>
        <pc:sldMkLst>
          <pc:docMk/>
          <pc:sldMk cId="3917581879" sldId="508"/>
        </pc:sldMkLst>
      </pc:sldChg>
      <pc:sldChg chg="modSp mod">
        <pc:chgData name="Sylvia Hoffmann" userId="fc40dadc-4d8d-4692-8030-bd6788669bc5" providerId="ADAL" clId="{9532A1BA-D508-4FBA-A30E-6D0E862600FA}" dt="2026-02-13T15:29:04.582" v="67" actId="1076"/>
        <pc:sldMkLst>
          <pc:docMk/>
          <pc:sldMk cId="1323082980" sldId="509"/>
        </pc:sldMkLst>
        <pc:spChg chg="mod">
          <ac:chgData name="Sylvia Hoffmann" userId="fc40dadc-4d8d-4692-8030-bd6788669bc5" providerId="ADAL" clId="{9532A1BA-D508-4FBA-A30E-6D0E862600FA}" dt="2026-02-13T15:29:04.582" v="67" actId="1076"/>
          <ac:spMkLst>
            <pc:docMk/>
            <pc:sldMk cId="1323082980" sldId="509"/>
            <ac:spMk id="3" creationId="{CB36D5D5-46D5-D0A5-E6F9-DB602C58AF42}"/>
          </ac:spMkLst>
        </pc:spChg>
      </pc:sldChg>
      <pc:sldChg chg="addSp modSp mod modAnim">
        <pc:chgData name="Sylvia Hoffmann" userId="fc40dadc-4d8d-4692-8030-bd6788669bc5" providerId="ADAL" clId="{9532A1BA-D508-4FBA-A30E-6D0E862600FA}" dt="2026-02-13T15:35:36.210" v="95"/>
        <pc:sldMkLst>
          <pc:docMk/>
          <pc:sldMk cId="889019022" sldId="510"/>
        </pc:sldMkLst>
        <pc:spChg chg="add mod">
          <ac:chgData name="Sylvia Hoffmann" userId="fc40dadc-4d8d-4692-8030-bd6788669bc5" providerId="ADAL" clId="{9532A1BA-D508-4FBA-A30E-6D0E862600FA}" dt="2026-02-13T15:29:59.581" v="71" actId="208"/>
          <ac:spMkLst>
            <pc:docMk/>
            <pc:sldMk cId="889019022" sldId="510"/>
            <ac:spMk id="2" creationId="{6B27F36C-29C6-2F97-0D34-8287A93193BF}"/>
          </ac:spMkLst>
        </pc:spChg>
      </pc:sldChg>
      <pc:sldChg chg="addSp delSp modSp mod modAnim">
        <pc:chgData name="Sylvia Hoffmann" userId="fc40dadc-4d8d-4692-8030-bd6788669bc5" providerId="ADAL" clId="{9532A1BA-D508-4FBA-A30E-6D0E862600FA}" dt="2026-02-13T20:09:22.395" v="655"/>
        <pc:sldMkLst>
          <pc:docMk/>
          <pc:sldMk cId="73180512" sldId="511"/>
        </pc:sldMkLst>
        <pc:spChg chg="del mod">
          <ac:chgData name="Sylvia Hoffmann" userId="fc40dadc-4d8d-4692-8030-bd6788669bc5" providerId="ADAL" clId="{9532A1BA-D508-4FBA-A30E-6D0E862600FA}" dt="2026-02-13T19:23:38.961" v="106"/>
          <ac:spMkLst>
            <pc:docMk/>
            <pc:sldMk cId="73180512" sldId="511"/>
            <ac:spMk id="2" creationId="{F56EFEDC-3E58-8013-2AD0-478B53953687}"/>
          </ac:spMkLst>
        </pc:spChg>
        <pc:spChg chg="mod">
          <ac:chgData name="Sylvia Hoffmann" userId="fc40dadc-4d8d-4692-8030-bd6788669bc5" providerId="ADAL" clId="{9532A1BA-D508-4FBA-A30E-6D0E862600FA}" dt="2026-02-13T19:30:10.882" v="349" actId="20577"/>
          <ac:spMkLst>
            <pc:docMk/>
            <pc:sldMk cId="73180512" sldId="511"/>
            <ac:spMk id="3" creationId="{C54A9B28-83DE-066E-6DC0-35D707D93F67}"/>
          </ac:spMkLst>
        </pc:spChg>
        <pc:spChg chg="del mod">
          <ac:chgData name="Sylvia Hoffmann" userId="fc40dadc-4d8d-4692-8030-bd6788669bc5" providerId="ADAL" clId="{9532A1BA-D508-4FBA-A30E-6D0E862600FA}" dt="2026-02-13T19:27:09.730" v="212" actId="478"/>
          <ac:spMkLst>
            <pc:docMk/>
            <pc:sldMk cId="73180512" sldId="511"/>
            <ac:spMk id="4" creationId="{A7E05802-44C1-AC94-0B76-4D075F142B3D}"/>
          </ac:spMkLst>
        </pc:spChg>
        <pc:spChg chg="add mod">
          <ac:chgData name="Sylvia Hoffmann" userId="fc40dadc-4d8d-4692-8030-bd6788669bc5" providerId="ADAL" clId="{9532A1BA-D508-4FBA-A30E-6D0E862600FA}" dt="2026-02-13T19:23:54.694" v="107"/>
          <ac:spMkLst>
            <pc:docMk/>
            <pc:sldMk cId="73180512" sldId="511"/>
            <ac:spMk id="5" creationId="{7DB5E230-2AE5-C0AE-EFFD-09E0891A7DE4}"/>
          </ac:spMkLst>
        </pc:spChg>
        <pc:grpChg chg="del">
          <ac:chgData name="Sylvia Hoffmann" userId="fc40dadc-4d8d-4692-8030-bd6788669bc5" providerId="ADAL" clId="{9532A1BA-D508-4FBA-A30E-6D0E862600FA}" dt="2026-02-13T19:24:43.086" v="109" actId="478"/>
          <ac:grpSpMkLst>
            <pc:docMk/>
            <pc:sldMk cId="73180512" sldId="511"/>
            <ac:grpSpMk id="11" creationId="{B867C693-6D11-2B30-D41A-A1E63D6F8B2D}"/>
          </ac:grpSpMkLst>
        </pc:grpChg>
        <pc:picChg chg="add del mod">
          <ac:chgData name="Sylvia Hoffmann" userId="fc40dadc-4d8d-4692-8030-bd6788669bc5" providerId="ADAL" clId="{9532A1BA-D508-4FBA-A30E-6D0E862600FA}" dt="2026-02-13T19:24:42.489" v="108" actId="478"/>
          <ac:picMkLst>
            <pc:docMk/>
            <pc:sldMk cId="73180512" sldId="511"/>
            <ac:picMk id="12" creationId="{E3BD5984-BAAC-0D1F-C431-24FACBBD504B}"/>
          </ac:picMkLst>
        </pc:picChg>
        <pc:picChg chg="add mod modCrop">
          <ac:chgData name="Sylvia Hoffmann" userId="fc40dadc-4d8d-4692-8030-bd6788669bc5" providerId="ADAL" clId="{9532A1BA-D508-4FBA-A30E-6D0E862600FA}" dt="2026-02-13T20:09:02.249" v="653" actId="1076"/>
          <ac:picMkLst>
            <pc:docMk/>
            <pc:sldMk cId="73180512" sldId="511"/>
            <ac:picMk id="13" creationId="{82907680-AB17-9D6F-77A9-17861B8B1C71}"/>
          </ac:picMkLst>
        </pc:picChg>
      </pc:sldChg>
      <pc:sldChg chg="del">
        <pc:chgData name="Sylvia Hoffmann" userId="fc40dadc-4d8d-4692-8030-bd6788669bc5" providerId="ADAL" clId="{9532A1BA-D508-4FBA-A30E-6D0E862600FA}" dt="2026-02-13T19:27:19.455" v="215" actId="47"/>
        <pc:sldMkLst>
          <pc:docMk/>
          <pc:sldMk cId="2014789684" sldId="512"/>
        </pc:sldMkLst>
      </pc:sldChg>
      <pc:sldChg chg="del">
        <pc:chgData name="Sylvia Hoffmann" userId="fc40dadc-4d8d-4692-8030-bd6788669bc5" providerId="ADAL" clId="{9532A1BA-D508-4FBA-A30E-6D0E862600FA}" dt="2026-02-13T19:33:29.550" v="542" actId="47"/>
        <pc:sldMkLst>
          <pc:docMk/>
          <pc:sldMk cId="1873288440" sldId="513"/>
        </pc:sldMkLst>
      </pc:sldChg>
      <pc:sldChg chg="add del">
        <pc:chgData name="Sylvia Hoffmann" userId="fc40dadc-4d8d-4692-8030-bd6788669bc5" providerId="ADAL" clId="{9532A1BA-D508-4FBA-A30E-6D0E862600FA}" dt="2026-02-13T19:33:31.862" v="543"/>
        <pc:sldMkLst>
          <pc:docMk/>
          <pc:sldMk cId="461908974" sldId="516"/>
        </pc:sldMkLst>
      </pc:sldChg>
      <pc:sldChg chg="addSp modSp add mod modAnim">
        <pc:chgData name="Sylvia Hoffmann" userId="fc40dadc-4d8d-4692-8030-bd6788669bc5" providerId="ADAL" clId="{9532A1BA-D508-4FBA-A30E-6D0E862600FA}" dt="2026-02-13T20:10:03.454" v="660"/>
        <pc:sldMkLst>
          <pc:docMk/>
          <pc:sldMk cId="409749926" sldId="517"/>
        </pc:sldMkLst>
        <pc:spChg chg="mod">
          <ac:chgData name="Sylvia Hoffmann" userId="fc40dadc-4d8d-4692-8030-bd6788669bc5" providerId="ADAL" clId="{9532A1BA-D508-4FBA-A30E-6D0E862600FA}" dt="2026-02-13T20:06:21.575" v="645" actId="6549"/>
          <ac:spMkLst>
            <pc:docMk/>
            <pc:sldMk cId="409749926" sldId="517"/>
            <ac:spMk id="3" creationId="{0B54E23A-0B4B-E95C-B76A-D9CEFADCAAC9}"/>
          </ac:spMkLst>
        </pc:spChg>
        <pc:spChg chg="mod">
          <ac:chgData name="Sylvia Hoffmann" userId="fc40dadc-4d8d-4692-8030-bd6788669bc5" providerId="ADAL" clId="{9532A1BA-D508-4FBA-A30E-6D0E862600FA}" dt="2026-02-13T19:29:17.035" v="238" actId="113"/>
          <ac:spMkLst>
            <pc:docMk/>
            <pc:sldMk cId="409749926" sldId="517"/>
            <ac:spMk id="5" creationId="{32BF6568-010A-AEDC-ECE8-02FF34AF80F0}"/>
          </ac:spMkLst>
        </pc:spChg>
        <pc:picChg chg="add mod">
          <ac:chgData name="Sylvia Hoffmann" userId="fc40dadc-4d8d-4692-8030-bd6788669bc5" providerId="ADAL" clId="{9532A1BA-D508-4FBA-A30E-6D0E862600FA}" dt="2026-02-13T20:09:54.290" v="658" actId="1076"/>
          <ac:picMkLst>
            <pc:docMk/>
            <pc:sldMk cId="409749926" sldId="517"/>
            <ac:picMk id="4" creationId="{8EDAF35A-A89D-8DE4-B97D-D9A509343069}"/>
          </ac:picMkLst>
        </pc:picChg>
      </pc:sldChg>
      <pc:sldChg chg="modSp add del">
        <pc:chgData name="Sylvia Hoffmann" userId="fc40dadc-4d8d-4692-8030-bd6788669bc5" providerId="ADAL" clId="{9532A1BA-D508-4FBA-A30E-6D0E862600FA}" dt="2026-02-13T14:20:11.681" v="52" actId="2696"/>
        <pc:sldMkLst>
          <pc:docMk/>
          <pc:sldMk cId="2006875534" sldId="517"/>
        </pc:sldMkLst>
        <pc:spChg chg="mod">
          <ac:chgData name="Sylvia Hoffmann" userId="fc40dadc-4d8d-4692-8030-bd6788669bc5" providerId="ADAL" clId="{9532A1BA-D508-4FBA-A30E-6D0E862600FA}" dt="2026-02-13T14:04:30.915" v="47"/>
          <ac:spMkLst>
            <pc:docMk/>
            <pc:sldMk cId="2006875534" sldId="517"/>
            <ac:spMk id="12291" creationId="{515C5217-DA4D-CE64-061B-6F4DB8CF651F}"/>
          </ac:spMkLst>
        </pc:spChg>
      </pc:sldChg>
      <pc:sldChg chg="addSp modSp add mod modAnim">
        <pc:chgData name="Sylvia Hoffmann" userId="fc40dadc-4d8d-4692-8030-bd6788669bc5" providerId="ADAL" clId="{9532A1BA-D508-4FBA-A30E-6D0E862600FA}" dt="2026-02-13T20:26:13.019" v="877" actId="20577"/>
        <pc:sldMkLst>
          <pc:docMk/>
          <pc:sldMk cId="3095847218" sldId="521"/>
        </pc:sldMkLst>
        <pc:spChg chg="mod">
          <ac:chgData name="Sylvia Hoffmann" userId="fc40dadc-4d8d-4692-8030-bd6788669bc5" providerId="ADAL" clId="{9532A1BA-D508-4FBA-A30E-6D0E862600FA}" dt="2026-02-13T20:26:13.019" v="877" actId="20577"/>
          <ac:spMkLst>
            <pc:docMk/>
            <pc:sldMk cId="3095847218" sldId="521"/>
            <ac:spMk id="2" creationId="{C5ABEBAA-09C9-F583-DF43-4CCF3CB57E52}"/>
          </ac:spMkLst>
        </pc:spChg>
        <pc:spChg chg="mod">
          <ac:chgData name="Sylvia Hoffmann" userId="fc40dadc-4d8d-4692-8030-bd6788669bc5" providerId="ADAL" clId="{9532A1BA-D508-4FBA-A30E-6D0E862600FA}" dt="2026-02-13T20:23:20.898" v="861" actId="20577"/>
          <ac:spMkLst>
            <pc:docMk/>
            <pc:sldMk cId="3095847218" sldId="521"/>
            <ac:spMk id="12291" creationId="{00285763-E677-BD3F-C5B4-51959DFB00E6}"/>
          </ac:spMkLst>
        </pc:spChg>
        <pc:picChg chg="add mod">
          <ac:chgData name="Sylvia Hoffmann" userId="fc40dadc-4d8d-4692-8030-bd6788669bc5" providerId="ADAL" clId="{9532A1BA-D508-4FBA-A30E-6D0E862600FA}" dt="2026-02-13T20:20:52.046" v="791" actId="14100"/>
          <ac:picMkLst>
            <pc:docMk/>
            <pc:sldMk cId="3095847218" sldId="521"/>
            <ac:picMk id="1026" creationId="{95D5385A-27A7-932A-B19D-E3913CD29C5F}"/>
          </ac:picMkLst>
        </pc:picChg>
      </pc:sldChg>
      <pc:sldChg chg="add del">
        <pc:chgData name="Sylvia Hoffmann" userId="fc40dadc-4d8d-4692-8030-bd6788669bc5" providerId="ADAL" clId="{9532A1BA-D508-4FBA-A30E-6D0E862600FA}" dt="2026-02-13T21:00:50.083" v="1202"/>
        <pc:sldMkLst>
          <pc:docMk/>
          <pc:sldMk cId="3797111355" sldId="522"/>
        </pc:sldMkLst>
      </pc:sldChg>
      <pc:sldChg chg="add">
        <pc:chgData name="Sylvia Hoffmann" userId="fc40dadc-4d8d-4692-8030-bd6788669bc5" providerId="ADAL" clId="{9532A1BA-D508-4FBA-A30E-6D0E862600FA}" dt="2026-02-13T19:33:31.862" v="543"/>
        <pc:sldMkLst>
          <pc:docMk/>
          <pc:sldMk cId="2035357739" sldId="523"/>
        </pc:sldMkLst>
      </pc:sldChg>
      <pc:sldChg chg="addSp modSp add mod ord modAnim">
        <pc:chgData name="Sylvia Hoffmann" userId="fc40dadc-4d8d-4692-8030-bd6788669bc5" providerId="ADAL" clId="{9532A1BA-D508-4FBA-A30E-6D0E862600FA}" dt="2026-02-13T20:26:16.909" v="879" actId="20577"/>
        <pc:sldMkLst>
          <pc:docMk/>
          <pc:sldMk cId="1188859071" sldId="524"/>
        </pc:sldMkLst>
        <pc:spChg chg="mod">
          <ac:chgData name="Sylvia Hoffmann" userId="fc40dadc-4d8d-4692-8030-bd6788669bc5" providerId="ADAL" clId="{9532A1BA-D508-4FBA-A30E-6D0E862600FA}" dt="2026-02-13T20:26:16.909" v="879" actId="20577"/>
          <ac:spMkLst>
            <pc:docMk/>
            <pc:sldMk cId="1188859071" sldId="524"/>
            <ac:spMk id="2" creationId="{A199F182-B420-08E9-9A4D-B3D31AE657DD}"/>
          </ac:spMkLst>
        </pc:spChg>
        <pc:spChg chg="mod">
          <ac:chgData name="Sylvia Hoffmann" userId="fc40dadc-4d8d-4692-8030-bd6788669bc5" providerId="ADAL" clId="{9532A1BA-D508-4FBA-A30E-6D0E862600FA}" dt="2026-02-13T20:26:04.795" v="875" actId="20577"/>
          <ac:spMkLst>
            <pc:docMk/>
            <pc:sldMk cId="1188859071" sldId="524"/>
            <ac:spMk id="12291" creationId="{ACEF3F01-B601-2FC3-09C7-8D0574BC9FF3}"/>
          </ac:spMkLst>
        </pc:spChg>
        <pc:picChg chg="add mod">
          <ac:chgData name="Sylvia Hoffmann" userId="fc40dadc-4d8d-4692-8030-bd6788669bc5" providerId="ADAL" clId="{9532A1BA-D508-4FBA-A30E-6D0E862600FA}" dt="2026-02-13T20:22:50.973" v="804" actId="1076"/>
          <ac:picMkLst>
            <pc:docMk/>
            <pc:sldMk cId="1188859071" sldId="524"/>
            <ac:picMk id="4" creationId="{D5DCA324-1EA7-A591-C1A5-E5490B9471E5}"/>
          </ac:picMkLst>
        </pc:picChg>
      </pc:sldChg>
      <pc:sldChg chg="delSp modSp add ord modAnim">
        <pc:chgData name="Sylvia Hoffmann" userId="fc40dadc-4d8d-4692-8030-bd6788669bc5" providerId="ADAL" clId="{9532A1BA-D508-4FBA-A30E-6D0E862600FA}" dt="2026-02-13T20:52:49.382" v="1199"/>
        <pc:sldMkLst>
          <pc:docMk/>
          <pc:sldMk cId="2586471607" sldId="525"/>
        </pc:sldMkLst>
        <pc:spChg chg="mod">
          <ac:chgData name="Sylvia Hoffmann" userId="fc40dadc-4d8d-4692-8030-bd6788669bc5" providerId="ADAL" clId="{9532A1BA-D508-4FBA-A30E-6D0E862600FA}" dt="2026-02-13T20:46:36.529" v="978" actId="113"/>
          <ac:spMkLst>
            <pc:docMk/>
            <pc:sldMk cId="2586471607" sldId="525"/>
            <ac:spMk id="2" creationId="{A7748340-DBB9-D74C-C32B-1581F05BA869}"/>
          </ac:spMkLst>
        </pc:spChg>
        <pc:spChg chg="mod">
          <ac:chgData name="Sylvia Hoffmann" userId="fc40dadc-4d8d-4692-8030-bd6788669bc5" providerId="ADAL" clId="{9532A1BA-D508-4FBA-A30E-6D0E862600FA}" dt="2026-02-13T20:47:37.138" v="1084" actId="20577"/>
          <ac:spMkLst>
            <pc:docMk/>
            <pc:sldMk cId="2586471607" sldId="525"/>
            <ac:spMk id="12291" creationId="{3B7164A6-DD96-72CC-50C5-985990425E60}"/>
          </ac:spMkLst>
        </pc:spChg>
        <pc:picChg chg="del">
          <ac:chgData name="Sylvia Hoffmann" userId="fc40dadc-4d8d-4692-8030-bd6788669bc5" providerId="ADAL" clId="{9532A1BA-D508-4FBA-A30E-6D0E862600FA}" dt="2026-02-13T20:23:32.037" v="864" actId="478"/>
          <ac:picMkLst>
            <pc:docMk/>
            <pc:sldMk cId="2586471607" sldId="525"/>
            <ac:picMk id="1026" creationId="{AF128E7F-F734-BF28-DF61-B0657F6C125A}"/>
          </ac:picMkLst>
        </pc:picChg>
      </pc:sldChg>
      <pc:sldChg chg="addSp modSp add mod modAnim">
        <pc:chgData name="Sylvia Hoffmann" userId="fc40dadc-4d8d-4692-8030-bd6788669bc5" providerId="ADAL" clId="{9532A1BA-D508-4FBA-A30E-6D0E862600FA}" dt="2026-02-13T20:50:57.872" v="1133" actId="1076"/>
        <pc:sldMkLst>
          <pc:docMk/>
          <pc:sldMk cId="1645344942" sldId="526"/>
        </pc:sldMkLst>
        <pc:spChg chg="mod">
          <ac:chgData name="Sylvia Hoffmann" userId="fc40dadc-4d8d-4692-8030-bd6788669bc5" providerId="ADAL" clId="{9532A1BA-D508-4FBA-A30E-6D0E862600FA}" dt="2026-02-13T20:50:57.872" v="1133" actId="1076"/>
          <ac:spMkLst>
            <pc:docMk/>
            <pc:sldMk cId="1645344942" sldId="526"/>
            <ac:spMk id="12291" creationId="{66A1A026-E6D4-51C1-073E-8979B7A321B5}"/>
          </ac:spMkLst>
        </pc:spChg>
        <pc:picChg chg="add mod">
          <ac:chgData name="Sylvia Hoffmann" userId="fc40dadc-4d8d-4692-8030-bd6788669bc5" providerId="ADAL" clId="{9532A1BA-D508-4FBA-A30E-6D0E862600FA}" dt="2026-02-13T20:50:51.967" v="1131" actId="1076"/>
          <ac:picMkLst>
            <pc:docMk/>
            <pc:sldMk cId="1645344942" sldId="526"/>
            <ac:picMk id="4" creationId="{19714A40-48F4-1968-A8E3-44990653D7FF}"/>
          </ac:picMkLst>
        </pc:picChg>
      </pc:sldChg>
      <pc:sldChg chg="new del">
        <pc:chgData name="Sylvia Hoffmann" userId="fc40dadc-4d8d-4692-8030-bd6788669bc5" providerId="ADAL" clId="{9532A1BA-D508-4FBA-A30E-6D0E862600FA}" dt="2026-02-13T21:00:51.957" v="1203" actId="47"/>
        <pc:sldMkLst>
          <pc:docMk/>
          <pc:sldMk cId="1188519846" sldId="527"/>
        </pc:sldMkLst>
      </pc:sldChg>
      <pc:sldChg chg="modSp add modAnim">
        <pc:chgData name="Sylvia Hoffmann" userId="fc40dadc-4d8d-4692-8030-bd6788669bc5" providerId="ADAL" clId="{9532A1BA-D508-4FBA-A30E-6D0E862600FA}" dt="2026-02-13T20:53:02.321" v="1200" actId="113"/>
        <pc:sldMkLst>
          <pc:docMk/>
          <pc:sldMk cId="1718904279" sldId="528"/>
        </pc:sldMkLst>
        <pc:spChg chg="mod">
          <ac:chgData name="Sylvia Hoffmann" userId="fc40dadc-4d8d-4692-8030-bd6788669bc5" providerId="ADAL" clId="{9532A1BA-D508-4FBA-A30E-6D0E862600FA}" dt="2026-02-13T20:53:02.321" v="1200" actId="113"/>
          <ac:spMkLst>
            <pc:docMk/>
            <pc:sldMk cId="1718904279" sldId="528"/>
            <ac:spMk id="12291" creationId="{E044BE41-1DCA-C5B8-CEEC-EBCDE64DFC05}"/>
          </ac:spMkLst>
        </pc:spChg>
      </pc:sldChg>
      <pc:sldChg chg="add">
        <pc:chgData name="Sylvia Hoffmann" userId="fc40dadc-4d8d-4692-8030-bd6788669bc5" providerId="ADAL" clId="{9532A1BA-D508-4FBA-A30E-6D0E862600FA}" dt="2026-02-13T21:00:43.425" v="1201"/>
        <pc:sldMkLst>
          <pc:docMk/>
          <pc:sldMk cId="1824521974" sldId="52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2D6598-39D4-46B2-9713-496B3447F3DD}"/>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DF2024D-8C6B-45F3-ACF4-3D3ED6F5A6F6}"/>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06303292-C28D-475D-B03F-C37B2CB4A4F3}" type="datetimeFigureOut">
              <a:rPr lang="en-GB"/>
              <a:pPr>
                <a:defRPr/>
              </a:pPr>
              <a:t>16/02/2026</a:t>
            </a:fld>
            <a:endParaRPr lang="en-GB"/>
          </a:p>
        </p:txBody>
      </p:sp>
      <p:sp>
        <p:nvSpPr>
          <p:cNvPr id="4" name="Slide Image Placeholder 3">
            <a:extLst>
              <a:ext uri="{FF2B5EF4-FFF2-40B4-BE49-F238E27FC236}">
                <a16:creationId xmlns:a16="http://schemas.microsoft.com/office/drawing/2014/main" id="{1EB61ABD-9FF1-4DB4-B489-F142AE6BAFEC}"/>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CDDAA54-8818-46D9-AE11-E21D3B3F0753}"/>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AC7FF0-F9E5-45CE-943C-F1125063D70D}"/>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B787D9AC-B319-4E64-8BE1-501EAF46510A}"/>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83B840F1-0E33-4179-81AC-7AE21D0E497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1</a:t>
            </a:fld>
            <a:endParaRPr lang="en-GB" altLang="en-US"/>
          </a:p>
        </p:txBody>
      </p:sp>
    </p:spTree>
    <p:extLst>
      <p:ext uri="{BB962C8B-B14F-4D97-AF65-F5344CB8AC3E}">
        <p14:creationId xmlns:p14="http://schemas.microsoft.com/office/powerpoint/2010/main" val="1660820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2</a:t>
            </a:fld>
            <a:endParaRPr lang="en-GB" altLang="en-US"/>
          </a:p>
        </p:txBody>
      </p:sp>
    </p:spTree>
    <p:extLst>
      <p:ext uri="{BB962C8B-B14F-4D97-AF65-F5344CB8AC3E}">
        <p14:creationId xmlns:p14="http://schemas.microsoft.com/office/powerpoint/2010/main" val="1604302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5c5211f441_6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8621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a:extLst>
            <a:ext uri="{FF2B5EF4-FFF2-40B4-BE49-F238E27FC236}">
              <a16:creationId xmlns:a16="http://schemas.microsoft.com/office/drawing/2014/main" id="{D7853A64-5DC8-CD12-6123-6198F2562205}"/>
            </a:ext>
          </a:extLst>
        </p:cNvPr>
        <p:cNvGrpSpPr/>
        <p:nvPr/>
      </p:nvGrpSpPr>
      <p:grpSpPr>
        <a:xfrm>
          <a:off x="0" y="0"/>
          <a:ext cx="0" cy="0"/>
          <a:chOff x="0" y="0"/>
          <a:chExt cx="0" cy="0"/>
        </a:xfrm>
      </p:grpSpPr>
      <p:sp>
        <p:nvSpPr>
          <p:cNvPr id="218" name="Google Shape;218;g5c5211f441_6_85:notes">
            <a:extLst>
              <a:ext uri="{FF2B5EF4-FFF2-40B4-BE49-F238E27FC236}">
                <a16:creationId xmlns:a16="http://schemas.microsoft.com/office/drawing/2014/main" id="{BFDBD259-4F95-7848-B739-57A3D60C0D3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Reiterate the need for students to locate their official assessment specifications rather than relying on word of mouth, highlight errors that could be made if you rely on others for info. </a:t>
            </a:r>
            <a:endParaRPr dirty="0"/>
          </a:p>
        </p:txBody>
      </p:sp>
      <p:sp>
        <p:nvSpPr>
          <p:cNvPr id="219" name="Google Shape;219;g5c5211f441_6_85:notes">
            <a:extLst>
              <a:ext uri="{FF2B5EF4-FFF2-40B4-BE49-F238E27FC236}">
                <a16:creationId xmlns:a16="http://schemas.microsoft.com/office/drawing/2014/main" id="{E49E07E1-9975-2900-5A3C-143E102A613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3278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3B840F1-0E33-4179-81AC-7AE21D0E497D}" type="slidenum">
              <a:rPr lang="en-GB" altLang="en-US" smtClean="0"/>
              <a:pPr>
                <a:defRPr/>
              </a:pPr>
              <a:t>8</a:t>
            </a:fld>
            <a:endParaRPr lang="en-GB" altLang="en-US"/>
          </a:p>
        </p:txBody>
      </p:sp>
    </p:spTree>
    <p:extLst>
      <p:ext uri="{BB962C8B-B14F-4D97-AF65-F5344CB8AC3E}">
        <p14:creationId xmlns:p14="http://schemas.microsoft.com/office/powerpoint/2010/main" val="1897694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033E5-0549-8711-381E-8F7EB90DA2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4A3572-FF9D-D1BC-AA31-B4BEBCD7FA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31659A-4055-AEC1-E8F2-DE0121CB3985}"/>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96375E22-9EF2-B7DD-451A-FD3F6337BDBE}"/>
              </a:ext>
            </a:extLst>
          </p:cNvPr>
          <p:cNvSpPr>
            <a:spLocks noGrp="1"/>
          </p:cNvSpPr>
          <p:nvPr>
            <p:ph type="sldNum" sz="quarter" idx="5"/>
          </p:nvPr>
        </p:nvSpPr>
        <p:spPr/>
        <p:txBody>
          <a:bodyPr/>
          <a:lstStyle/>
          <a:p>
            <a:pPr>
              <a:defRPr/>
            </a:pPr>
            <a:fld id="{83B840F1-0E33-4179-81AC-7AE21D0E497D}" type="slidenum">
              <a:rPr lang="en-GB" altLang="en-US" smtClean="0"/>
              <a:pPr>
                <a:defRPr/>
              </a:pPr>
              <a:t>11</a:t>
            </a:fld>
            <a:endParaRPr lang="en-GB" altLang="en-US"/>
          </a:p>
        </p:txBody>
      </p:sp>
    </p:spTree>
    <p:extLst>
      <p:ext uri="{BB962C8B-B14F-4D97-AF65-F5344CB8AC3E}">
        <p14:creationId xmlns:p14="http://schemas.microsoft.com/office/powerpoint/2010/main" val="3811483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2C8C3-7778-9656-C3F6-A8B7B1016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DF8E3-66B7-21E0-EA87-D76703771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39F15-7337-8E2E-026B-0767044EFD03}"/>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657765-F4B4-A238-CDB5-68F90D1AB968}"/>
              </a:ext>
            </a:extLst>
          </p:cNvPr>
          <p:cNvSpPr>
            <a:spLocks noGrp="1"/>
          </p:cNvSpPr>
          <p:nvPr>
            <p:ph type="sldNum" sz="quarter" idx="5"/>
          </p:nvPr>
        </p:nvSpPr>
        <p:spPr/>
        <p:txBody>
          <a:bodyPr/>
          <a:lstStyle/>
          <a:p>
            <a:pPr>
              <a:defRPr/>
            </a:pPr>
            <a:fld id="{83B840F1-0E33-4179-81AC-7AE21D0E497D}" type="slidenum">
              <a:rPr lang="en-GB" altLang="en-US" smtClean="0"/>
              <a:pPr>
                <a:defRPr/>
              </a:pPr>
              <a:t>12</a:t>
            </a:fld>
            <a:endParaRPr lang="en-GB" altLang="en-US"/>
          </a:p>
        </p:txBody>
      </p:sp>
    </p:spTree>
    <p:extLst>
      <p:ext uri="{BB962C8B-B14F-4D97-AF65-F5344CB8AC3E}">
        <p14:creationId xmlns:p14="http://schemas.microsoft.com/office/powerpoint/2010/main" val="3992821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D85D02-627A-3DB2-7E6B-F71D74FFD9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B69EEA-C657-BE23-7552-29C8EC79D8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C96995-6232-0EA4-039D-F6913CDF4A7B}"/>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655B6B65-B2AE-47B2-ED97-A17194D74EE2}"/>
              </a:ext>
            </a:extLst>
          </p:cNvPr>
          <p:cNvSpPr>
            <a:spLocks noGrp="1"/>
          </p:cNvSpPr>
          <p:nvPr>
            <p:ph type="sldNum" sz="quarter" idx="5"/>
          </p:nvPr>
        </p:nvSpPr>
        <p:spPr/>
        <p:txBody>
          <a:bodyPr/>
          <a:lstStyle/>
          <a:p>
            <a:pPr>
              <a:defRPr/>
            </a:pPr>
            <a:fld id="{83B840F1-0E33-4179-81AC-7AE21D0E497D}" type="slidenum">
              <a:rPr lang="en-GB" altLang="en-US" smtClean="0"/>
              <a:pPr>
                <a:defRPr/>
              </a:pPr>
              <a:t>13</a:t>
            </a:fld>
            <a:endParaRPr lang="en-GB" altLang="en-US"/>
          </a:p>
        </p:txBody>
      </p:sp>
    </p:spTree>
    <p:extLst>
      <p:ext uri="{BB962C8B-B14F-4D97-AF65-F5344CB8AC3E}">
        <p14:creationId xmlns:p14="http://schemas.microsoft.com/office/powerpoint/2010/main" val="1573463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8DE5C-186E-BD11-C031-B59BB496C7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6A0800-23CF-07E4-BD50-01E1CC9607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175799-1C88-6558-9C6C-EC46F542D9C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ED36524-DD19-BB38-2DA0-75BEF97BDEF3}"/>
              </a:ext>
            </a:extLst>
          </p:cNvPr>
          <p:cNvSpPr>
            <a:spLocks noGrp="1"/>
          </p:cNvSpPr>
          <p:nvPr>
            <p:ph type="sldNum" sz="quarter" idx="5"/>
          </p:nvPr>
        </p:nvSpPr>
        <p:spPr/>
        <p:txBody>
          <a:bodyPr/>
          <a:lstStyle/>
          <a:p>
            <a:pPr>
              <a:defRPr/>
            </a:pPr>
            <a:fld id="{83B840F1-0E33-4179-81AC-7AE21D0E497D}" type="slidenum">
              <a:rPr lang="en-GB" altLang="en-US" smtClean="0"/>
              <a:pPr>
                <a:defRPr/>
              </a:pPr>
              <a:t>14</a:t>
            </a:fld>
            <a:endParaRPr lang="en-GB" altLang="en-US"/>
          </a:p>
        </p:txBody>
      </p:sp>
    </p:spTree>
    <p:extLst>
      <p:ext uri="{BB962C8B-B14F-4D97-AF65-F5344CB8AC3E}">
        <p14:creationId xmlns:p14="http://schemas.microsoft.com/office/powerpoint/2010/main" val="266706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F53D1-9720-D226-1C81-6157D1394D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7FE68F-44A5-7D13-1D94-0019D19939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159C03-7C51-9457-78E7-81CAB62579DF}"/>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E781483-8153-9EA1-825F-5B06230D5AFD}"/>
              </a:ext>
            </a:extLst>
          </p:cNvPr>
          <p:cNvSpPr>
            <a:spLocks noGrp="1"/>
          </p:cNvSpPr>
          <p:nvPr>
            <p:ph type="sldNum" sz="quarter" idx="5"/>
          </p:nvPr>
        </p:nvSpPr>
        <p:spPr/>
        <p:txBody>
          <a:bodyPr/>
          <a:lstStyle/>
          <a:p>
            <a:pPr>
              <a:defRPr/>
            </a:pPr>
            <a:fld id="{83B840F1-0E33-4179-81AC-7AE21D0E497D}" type="slidenum">
              <a:rPr lang="en-GB" altLang="en-US" smtClean="0"/>
              <a:pPr>
                <a:defRPr/>
              </a:pPr>
              <a:t>15</a:t>
            </a:fld>
            <a:endParaRPr lang="en-GB" altLang="en-US"/>
          </a:p>
        </p:txBody>
      </p:sp>
    </p:spTree>
    <p:extLst>
      <p:ext uri="{BB962C8B-B14F-4D97-AF65-F5344CB8AC3E}">
        <p14:creationId xmlns:p14="http://schemas.microsoft.com/office/powerpoint/2010/main" val="1397504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42C8C3-7778-9656-C3F6-A8B7B1016C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0DF8E3-66B7-21E0-EA87-D76703771D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39F15-7337-8E2E-026B-0767044EFD03}"/>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77657765-F4B4-A238-CDB5-68F90D1AB968}"/>
              </a:ext>
            </a:extLst>
          </p:cNvPr>
          <p:cNvSpPr>
            <a:spLocks noGrp="1"/>
          </p:cNvSpPr>
          <p:nvPr>
            <p:ph type="sldNum" sz="quarter" idx="5"/>
          </p:nvPr>
        </p:nvSpPr>
        <p:spPr/>
        <p:txBody>
          <a:bodyPr/>
          <a:lstStyle/>
          <a:p>
            <a:pPr>
              <a:defRPr/>
            </a:pPr>
            <a:fld id="{83B840F1-0E33-4179-81AC-7AE21D0E497D}" type="slidenum">
              <a:rPr lang="en-GB" altLang="en-US" smtClean="0"/>
              <a:pPr>
                <a:defRPr/>
              </a:pPr>
              <a:t>17</a:t>
            </a:fld>
            <a:endParaRPr lang="en-GB" altLang="en-US"/>
          </a:p>
        </p:txBody>
      </p:sp>
    </p:spTree>
    <p:extLst>
      <p:ext uri="{BB962C8B-B14F-4D97-AF65-F5344CB8AC3E}">
        <p14:creationId xmlns:p14="http://schemas.microsoft.com/office/powerpoint/2010/main" val="3992821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130EA-1B6A-F829-3E94-58A44D4513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98E773-1C53-4153-26C2-CFE7A4C37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6E1781-BE9F-6623-0BDC-1E7CD2593D2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C930E34C-1BE5-BEEE-B354-C8AEDE448EE0}"/>
              </a:ext>
            </a:extLst>
          </p:cNvPr>
          <p:cNvSpPr>
            <a:spLocks noGrp="1"/>
          </p:cNvSpPr>
          <p:nvPr>
            <p:ph type="sldNum" sz="quarter" idx="5"/>
          </p:nvPr>
        </p:nvSpPr>
        <p:spPr/>
        <p:txBody>
          <a:bodyPr/>
          <a:lstStyle/>
          <a:p>
            <a:pPr>
              <a:defRPr/>
            </a:pPr>
            <a:fld id="{83B840F1-0E33-4179-81AC-7AE21D0E497D}" type="slidenum">
              <a:rPr lang="en-GB" altLang="en-US" smtClean="0"/>
              <a:pPr>
                <a:defRPr/>
              </a:pPr>
              <a:t>18</a:t>
            </a:fld>
            <a:endParaRPr lang="en-GB" altLang="en-US"/>
          </a:p>
        </p:txBody>
      </p:sp>
    </p:spTree>
    <p:extLst>
      <p:ext uri="{BB962C8B-B14F-4D97-AF65-F5344CB8AC3E}">
        <p14:creationId xmlns:p14="http://schemas.microsoft.com/office/powerpoint/2010/main" val="4077243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DC8707-AC71-4AF4-9F16-8DB66B2212C4}"/>
              </a:ext>
            </a:extLst>
          </p:cNvPr>
          <p:cNvSpPr>
            <a:spLocks noGrp="1"/>
          </p:cNvSpPr>
          <p:nvPr>
            <p:ph type="dt" sz="half" idx="10"/>
          </p:nvPr>
        </p:nvSpPr>
        <p:spPr>
          <a:xfrm>
            <a:off x="527051" y="6524626"/>
            <a:ext cx="1295400" cy="219075"/>
          </a:xfrm>
        </p:spPr>
        <p:txBody>
          <a:bodyPr/>
          <a:lstStyle>
            <a:lvl1pPr>
              <a:defRPr/>
            </a:lvl1pPr>
          </a:lstStyle>
          <a:p>
            <a:pPr>
              <a:defRPr/>
            </a:pPr>
            <a:fld id="{EE1D4EFC-1AF7-4057-9224-C92E134C78BB}" type="datetimeFigureOut">
              <a:rPr lang="en-GB"/>
              <a:pPr>
                <a:defRPr/>
              </a:pPr>
              <a:t>16/02/2026</a:t>
            </a:fld>
            <a:endParaRPr lang="en-GB"/>
          </a:p>
        </p:txBody>
      </p:sp>
      <p:sp>
        <p:nvSpPr>
          <p:cNvPr id="5" name="Footer Placeholder 4">
            <a:extLst>
              <a:ext uri="{FF2B5EF4-FFF2-40B4-BE49-F238E27FC236}">
                <a16:creationId xmlns:a16="http://schemas.microsoft.com/office/drawing/2014/main" id="{4A753FCB-F76F-4BED-ADD4-F6FB67F1D7C9}"/>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D0FBDBC6-F9B6-46C7-9FEA-6F2F7B6480C1}"/>
              </a:ext>
            </a:extLst>
          </p:cNvPr>
          <p:cNvSpPr>
            <a:spLocks noGrp="1"/>
          </p:cNvSpPr>
          <p:nvPr>
            <p:ph type="sldNum" sz="quarter" idx="12"/>
          </p:nvPr>
        </p:nvSpPr>
        <p:spPr/>
        <p:txBody>
          <a:bodyPr/>
          <a:lstStyle>
            <a:lvl1pPr>
              <a:defRPr smtClean="0"/>
            </a:lvl1pPr>
          </a:lstStyle>
          <a:p>
            <a:pPr>
              <a:defRPr/>
            </a:pPr>
            <a:fld id="{43614540-7CE4-40B4-8C4F-01B62F78CDD9}" type="slidenum">
              <a:rPr lang="en-GB" altLang="en-US"/>
              <a:pPr>
                <a:defRPr/>
              </a:pPr>
              <a:t>‹#›</a:t>
            </a:fld>
            <a:endParaRPr lang="en-GB" altLang="en-US"/>
          </a:p>
        </p:txBody>
      </p:sp>
    </p:spTree>
    <p:extLst>
      <p:ext uri="{BB962C8B-B14F-4D97-AF65-F5344CB8AC3E}">
        <p14:creationId xmlns:p14="http://schemas.microsoft.com/office/powerpoint/2010/main" val="176758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16/02/2026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39314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C4F2-C6AE-400A-AED5-E2B21DCF1F5D}"/>
              </a:ext>
            </a:extLst>
          </p:cNvPr>
          <p:cNvSpPr>
            <a:spLocks noGrp="1"/>
          </p:cNvSpPr>
          <p:nvPr>
            <p:ph type="dt" sz="half" idx="10"/>
          </p:nvPr>
        </p:nvSpPr>
        <p:spPr/>
        <p:txBody>
          <a:bodyPr/>
          <a:lstStyle>
            <a:lvl1pPr>
              <a:defRPr/>
            </a:lvl1pPr>
          </a:lstStyle>
          <a:p>
            <a:pPr>
              <a:defRPr/>
            </a:pPr>
            <a:fld id="{AB0CF4F9-382A-46AC-9DAE-FF670058D26E}" type="datetimeFigureOut">
              <a:rPr lang="en-GB"/>
              <a:pPr>
                <a:defRPr/>
              </a:pPr>
              <a:t>16/02/2026</a:t>
            </a:fld>
            <a:endParaRPr lang="en-GB"/>
          </a:p>
        </p:txBody>
      </p:sp>
      <p:sp>
        <p:nvSpPr>
          <p:cNvPr id="5" name="Slide Number Placeholder 5">
            <a:extLst>
              <a:ext uri="{FF2B5EF4-FFF2-40B4-BE49-F238E27FC236}">
                <a16:creationId xmlns:a16="http://schemas.microsoft.com/office/drawing/2014/main" id="{F6B4480B-8001-4452-A366-39FC1329A245}"/>
              </a:ext>
            </a:extLst>
          </p:cNvPr>
          <p:cNvSpPr>
            <a:spLocks noGrp="1"/>
          </p:cNvSpPr>
          <p:nvPr>
            <p:ph type="sldNum" sz="quarter" idx="11"/>
          </p:nvPr>
        </p:nvSpPr>
        <p:spPr/>
        <p:txBody>
          <a:bodyPr/>
          <a:lstStyle>
            <a:lvl1pPr>
              <a:defRPr/>
            </a:lvl1pPr>
          </a:lstStyle>
          <a:p>
            <a:pPr>
              <a:defRPr/>
            </a:pPr>
            <a:fld id="{E4419A5A-9F64-4C97-A215-F80B1AD92264}" type="slidenum">
              <a:rPr lang="en-GB" altLang="en-US"/>
              <a:pPr>
                <a:defRPr/>
              </a:pPr>
              <a:t>‹#›</a:t>
            </a:fld>
            <a:endParaRPr lang="en-GB" altLang="en-US"/>
          </a:p>
        </p:txBody>
      </p:sp>
    </p:spTree>
    <p:extLst>
      <p:ext uri="{BB962C8B-B14F-4D97-AF65-F5344CB8AC3E}">
        <p14:creationId xmlns:p14="http://schemas.microsoft.com/office/powerpoint/2010/main" val="3969046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6ABEBB-6F7C-4F4B-ACEB-DAB65F300E92}"/>
              </a:ext>
            </a:extLst>
          </p:cNvPr>
          <p:cNvSpPr>
            <a:spLocks noGrp="1"/>
          </p:cNvSpPr>
          <p:nvPr>
            <p:ph type="dt" sz="half" idx="10"/>
          </p:nvPr>
        </p:nvSpPr>
        <p:spPr/>
        <p:txBody>
          <a:bodyPr/>
          <a:lstStyle>
            <a:lvl1pPr>
              <a:defRPr/>
            </a:lvl1pPr>
          </a:lstStyle>
          <a:p>
            <a:pPr>
              <a:defRPr/>
            </a:pPr>
            <a:fld id="{FB839370-36AC-420D-8C7D-088FF7266006}" type="datetimeFigureOut">
              <a:rPr lang="en-GB"/>
              <a:pPr>
                <a:defRPr/>
              </a:pPr>
              <a:t>16/02/2026</a:t>
            </a:fld>
            <a:endParaRPr lang="en-GB"/>
          </a:p>
        </p:txBody>
      </p:sp>
      <p:sp>
        <p:nvSpPr>
          <p:cNvPr id="6" name="Slide Number Placeholder 5">
            <a:extLst>
              <a:ext uri="{FF2B5EF4-FFF2-40B4-BE49-F238E27FC236}">
                <a16:creationId xmlns:a16="http://schemas.microsoft.com/office/drawing/2014/main" id="{92F10F1F-8619-49D9-8024-9279D25884C9}"/>
              </a:ext>
            </a:extLst>
          </p:cNvPr>
          <p:cNvSpPr>
            <a:spLocks noGrp="1"/>
          </p:cNvSpPr>
          <p:nvPr>
            <p:ph type="sldNum" sz="quarter" idx="11"/>
          </p:nvPr>
        </p:nvSpPr>
        <p:spPr/>
        <p:txBody>
          <a:bodyPr/>
          <a:lstStyle>
            <a:lvl1pPr>
              <a:defRPr/>
            </a:lvl1pPr>
          </a:lstStyle>
          <a:p>
            <a:pPr>
              <a:defRPr/>
            </a:pPr>
            <a:fld id="{CD44AB43-9045-4D8B-B748-58A0DBC1DE6D}" type="slidenum">
              <a:rPr lang="en-GB" altLang="en-US"/>
              <a:pPr>
                <a:defRPr/>
              </a:pPr>
              <a:t>‹#›</a:t>
            </a:fld>
            <a:endParaRPr lang="en-GB" altLang="en-US"/>
          </a:p>
        </p:txBody>
      </p:sp>
    </p:spTree>
    <p:extLst>
      <p:ext uri="{BB962C8B-B14F-4D97-AF65-F5344CB8AC3E}">
        <p14:creationId xmlns:p14="http://schemas.microsoft.com/office/powerpoint/2010/main" val="2660082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ACE00F9-2540-4DBE-9A35-8884D3198BC1}"/>
              </a:ext>
            </a:extLst>
          </p:cNvPr>
          <p:cNvSpPr>
            <a:spLocks noGrp="1"/>
          </p:cNvSpPr>
          <p:nvPr>
            <p:ph type="dt" sz="half" idx="10"/>
          </p:nvPr>
        </p:nvSpPr>
        <p:spPr/>
        <p:txBody>
          <a:bodyPr/>
          <a:lstStyle>
            <a:lvl1pPr>
              <a:defRPr/>
            </a:lvl1pPr>
          </a:lstStyle>
          <a:p>
            <a:pPr>
              <a:defRPr/>
            </a:pPr>
            <a:fld id="{72D39F5C-3C78-4E82-B9B9-38477B002A6C}" type="datetimeFigureOut">
              <a:rPr lang="en-GB"/>
              <a:pPr>
                <a:defRPr/>
              </a:pPr>
              <a:t>16/02/2026</a:t>
            </a:fld>
            <a:endParaRPr lang="en-GB"/>
          </a:p>
        </p:txBody>
      </p:sp>
      <p:sp>
        <p:nvSpPr>
          <p:cNvPr id="8" name="Slide Number Placeholder 5">
            <a:extLst>
              <a:ext uri="{FF2B5EF4-FFF2-40B4-BE49-F238E27FC236}">
                <a16:creationId xmlns:a16="http://schemas.microsoft.com/office/drawing/2014/main" id="{243B52CD-7801-42DD-864A-94033B15B085}"/>
              </a:ext>
            </a:extLst>
          </p:cNvPr>
          <p:cNvSpPr>
            <a:spLocks noGrp="1"/>
          </p:cNvSpPr>
          <p:nvPr>
            <p:ph type="sldNum" sz="quarter" idx="11"/>
          </p:nvPr>
        </p:nvSpPr>
        <p:spPr/>
        <p:txBody>
          <a:bodyPr/>
          <a:lstStyle>
            <a:lvl1pPr>
              <a:defRPr/>
            </a:lvl1pPr>
          </a:lstStyle>
          <a:p>
            <a:pPr>
              <a:defRPr/>
            </a:pPr>
            <a:fld id="{9186B821-30F5-419F-BC10-2B56BEA317CE}" type="slidenum">
              <a:rPr lang="en-GB" altLang="en-US"/>
              <a:pPr>
                <a:defRPr/>
              </a:pPr>
              <a:t>‹#›</a:t>
            </a:fld>
            <a:endParaRPr lang="en-GB" altLang="en-US"/>
          </a:p>
        </p:txBody>
      </p:sp>
    </p:spTree>
    <p:extLst>
      <p:ext uri="{BB962C8B-B14F-4D97-AF65-F5344CB8AC3E}">
        <p14:creationId xmlns:p14="http://schemas.microsoft.com/office/powerpoint/2010/main" val="989903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E25E4B4-B35C-43F9-8F4A-E07673C417D6}"/>
              </a:ext>
            </a:extLst>
          </p:cNvPr>
          <p:cNvSpPr>
            <a:spLocks noGrp="1"/>
          </p:cNvSpPr>
          <p:nvPr>
            <p:ph type="dt" sz="half" idx="10"/>
          </p:nvPr>
        </p:nvSpPr>
        <p:spPr/>
        <p:txBody>
          <a:bodyPr/>
          <a:lstStyle>
            <a:lvl1pPr>
              <a:defRPr/>
            </a:lvl1pPr>
          </a:lstStyle>
          <a:p>
            <a:pPr>
              <a:defRPr/>
            </a:pPr>
            <a:fld id="{06DFBCE5-C2CB-4F00-8634-493A13975D23}" type="datetimeFigureOut">
              <a:rPr lang="en-GB"/>
              <a:pPr>
                <a:defRPr/>
              </a:pPr>
              <a:t>16/02/2026</a:t>
            </a:fld>
            <a:endParaRPr lang="en-GB"/>
          </a:p>
        </p:txBody>
      </p:sp>
      <p:sp>
        <p:nvSpPr>
          <p:cNvPr id="4" name="Slide Number Placeholder 5">
            <a:extLst>
              <a:ext uri="{FF2B5EF4-FFF2-40B4-BE49-F238E27FC236}">
                <a16:creationId xmlns:a16="http://schemas.microsoft.com/office/drawing/2014/main" id="{AB2CE9F0-0AED-40B5-93D5-3E2A5F7FDD18}"/>
              </a:ext>
            </a:extLst>
          </p:cNvPr>
          <p:cNvSpPr>
            <a:spLocks noGrp="1"/>
          </p:cNvSpPr>
          <p:nvPr>
            <p:ph type="sldNum" sz="quarter" idx="11"/>
          </p:nvPr>
        </p:nvSpPr>
        <p:spPr/>
        <p:txBody>
          <a:bodyPr/>
          <a:lstStyle>
            <a:lvl1pPr>
              <a:defRPr/>
            </a:lvl1pPr>
          </a:lstStyle>
          <a:p>
            <a:pPr>
              <a:defRPr/>
            </a:pPr>
            <a:fld id="{F6145D2B-C582-400A-AEA6-92A3CD15A8FD}" type="slidenum">
              <a:rPr lang="en-GB" altLang="en-US"/>
              <a:pPr>
                <a:defRPr/>
              </a:pPr>
              <a:t>‹#›</a:t>
            </a:fld>
            <a:endParaRPr lang="en-GB" altLang="en-US"/>
          </a:p>
        </p:txBody>
      </p:sp>
    </p:spTree>
    <p:extLst>
      <p:ext uri="{BB962C8B-B14F-4D97-AF65-F5344CB8AC3E}">
        <p14:creationId xmlns:p14="http://schemas.microsoft.com/office/powerpoint/2010/main" val="1231143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16/02/2026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831170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F1A708B-4537-4CDF-9078-218158E76E88}"/>
              </a:ext>
            </a:extLst>
          </p:cNvPr>
          <p:cNvSpPr>
            <a:spLocks noGrp="1"/>
          </p:cNvSpPr>
          <p:nvPr>
            <p:ph type="dt" sz="half" idx="10"/>
          </p:nvPr>
        </p:nvSpPr>
        <p:spPr/>
        <p:txBody>
          <a:bodyPr/>
          <a:lstStyle>
            <a:lvl1pPr>
              <a:defRPr/>
            </a:lvl1pPr>
          </a:lstStyle>
          <a:p>
            <a:pPr>
              <a:defRPr/>
            </a:pPr>
            <a:fld id="{C0424C2F-8189-43DE-BA57-1AEC4DD35792}" type="datetimeFigureOut">
              <a:rPr lang="en-GB"/>
              <a:pPr>
                <a:defRPr/>
              </a:pPr>
              <a:t>16/02/2026</a:t>
            </a:fld>
            <a:endParaRPr lang="en-GB"/>
          </a:p>
        </p:txBody>
      </p:sp>
      <p:sp>
        <p:nvSpPr>
          <p:cNvPr id="6" name="Slide Number Placeholder 5">
            <a:extLst>
              <a:ext uri="{FF2B5EF4-FFF2-40B4-BE49-F238E27FC236}">
                <a16:creationId xmlns:a16="http://schemas.microsoft.com/office/drawing/2014/main" id="{F2624C93-C25A-49B7-91D9-B4694A366157}"/>
              </a:ext>
            </a:extLst>
          </p:cNvPr>
          <p:cNvSpPr>
            <a:spLocks noGrp="1"/>
          </p:cNvSpPr>
          <p:nvPr>
            <p:ph type="sldNum" sz="quarter" idx="11"/>
          </p:nvPr>
        </p:nvSpPr>
        <p:spPr/>
        <p:txBody>
          <a:bodyPr/>
          <a:lstStyle>
            <a:lvl1pPr>
              <a:defRPr/>
            </a:lvl1pPr>
          </a:lstStyle>
          <a:p>
            <a:pPr>
              <a:defRPr/>
            </a:pPr>
            <a:fld id="{60B5D7F6-6E77-4922-BBC6-D6214893F01B}" type="slidenum">
              <a:rPr lang="en-GB" altLang="en-US"/>
              <a:pPr>
                <a:defRPr/>
              </a:pPr>
              <a:t>‹#›</a:t>
            </a:fld>
            <a:endParaRPr lang="en-GB" altLang="en-US"/>
          </a:p>
        </p:txBody>
      </p:sp>
    </p:spTree>
    <p:extLst>
      <p:ext uri="{BB962C8B-B14F-4D97-AF65-F5344CB8AC3E}">
        <p14:creationId xmlns:p14="http://schemas.microsoft.com/office/powerpoint/2010/main" val="98101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9C0CD8E-4BA9-4723-AD61-EDA3A87B7C81}"/>
              </a:ext>
            </a:extLst>
          </p:cNvPr>
          <p:cNvSpPr>
            <a:spLocks noGrp="1"/>
          </p:cNvSpPr>
          <p:nvPr>
            <p:ph type="dt" sz="half" idx="10"/>
          </p:nvPr>
        </p:nvSpPr>
        <p:spPr/>
        <p:txBody>
          <a:bodyPr/>
          <a:lstStyle>
            <a:lvl1pPr>
              <a:defRPr/>
            </a:lvl1pPr>
          </a:lstStyle>
          <a:p>
            <a:pPr>
              <a:defRPr/>
            </a:pPr>
            <a:fld id="{98BCEF5C-266E-4086-AD21-16BDFF3A4B7B}" type="datetimeFigureOut">
              <a:rPr lang="en-GB"/>
              <a:pPr>
                <a:defRPr/>
              </a:pPr>
              <a:t>16/02/2026</a:t>
            </a:fld>
            <a:endParaRPr lang="en-GB"/>
          </a:p>
        </p:txBody>
      </p:sp>
      <p:sp>
        <p:nvSpPr>
          <p:cNvPr id="6" name="Slide Number Placeholder 5">
            <a:extLst>
              <a:ext uri="{FF2B5EF4-FFF2-40B4-BE49-F238E27FC236}">
                <a16:creationId xmlns:a16="http://schemas.microsoft.com/office/drawing/2014/main" id="{63B7E0BC-CAD8-4769-8BC8-179BDF70A48F}"/>
              </a:ext>
            </a:extLst>
          </p:cNvPr>
          <p:cNvSpPr>
            <a:spLocks noGrp="1"/>
          </p:cNvSpPr>
          <p:nvPr>
            <p:ph type="sldNum" sz="quarter" idx="11"/>
          </p:nvPr>
        </p:nvSpPr>
        <p:spPr/>
        <p:txBody>
          <a:bodyPr/>
          <a:lstStyle>
            <a:lvl1pPr>
              <a:defRPr/>
            </a:lvl1pPr>
          </a:lstStyle>
          <a:p>
            <a:pPr>
              <a:defRPr/>
            </a:pPr>
            <a:fld id="{A78CC17F-8AFE-4AA5-A062-8F7F28D27FE3}" type="slidenum">
              <a:rPr lang="en-GB" altLang="en-US"/>
              <a:pPr>
                <a:defRPr/>
              </a:pPr>
              <a:t>‹#›</a:t>
            </a:fld>
            <a:endParaRPr lang="en-GB" altLang="en-US"/>
          </a:p>
        </p:txBody>
      </p:sp>
    </p:spTree>
    <p:extLst>
      <p:ext uri="{BB962C8B-B14F-4D97-AF65-F5344CB8AC3E}">
        <p14:creationId xmlns:p14="http://schemas.microsoft.com/office/powerpoint/2010/main" val="1236038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1895A-ECB5-4D60-BD68-2046146E0B4B}"/>
              </a:ext>
            </a:extLst>
          </p:cNvPr>
          <p:cNvSpPr>
            <a:spLocks noGrp="1"/>
          </p:cNvSpPr>
          <p:nvPr>
            <p:ph type="dt" sz="half" idx="10"/>
          </p:nvPr>
        </p:nvSpPr>
        <p:spPr/>
        <p:txBody>
          <a:bodyPr/>
          <a:lstStyle>
            <a:lvl1pPr>
              <a:defRPr/>
            </a:lvl1pPr>
          </a:lstStyle>
          <a:p>
            <a:pPr>
              <a:defRPr/>
            </a:pPr>
            <a:fld id="{3AC1C616-1927-4D0B-94D9-4A795A7177D6}" type="datetimeFigureOut">
              <a:rPr lang="en-GB"/>
              <a:pPr>
                <a:defRPr/>
              </a:pPr>
              <a:t>16/02/2026</a:t>
            </a:fld>
            <a:endParaRPr lang="en-GB"/>
          </a:p>
        </p:txBody>
      </p:sp>
      <p:sp>
        <p:nvSpPr>
          <p:cNvPr id="5" name="Slide Number Placeholder 5">
            <a:extLst>
              <a:ext uri="{FF2B5EF4-FFF2-40B4-BE49-F238E27FC236}">
                <a16:creationId xmlns:a16="http://schemas.microsoft.com/office/drawing/2014/main" id="{89C5608E-1DAA-4545-A1B2-9DE3E77ECAA3}"/>
              </a:ext>
            </a:extLst>
          </p:cNvPr>
          <p:cNvSpPr>
            <a:spLocks noGrp="1"/>
          </p:cNvSpPr>
          <p:nvPr>
            <p:ph type="sldNum" sz="quarter" idx="11"/>
          </p:nvPr>
        </p:nvSpPr>
        <p:spPr/>
        <p:txBody>
          <a:bodyPr/>
          <a:lstStyle>
            <a:lvl1pPr>
              <a:defRPr/>
            </a:lvl1pPr>
          </a:lstStyle>
          <a:p>
            <a:pPr>
              <a:defRPr/>
            </a:pPr>
            <a:fld id="{AFE6BC80-9C58-4835-98BC-35DDAD5A9409}" type="slidenum">
              <a:rPr lang="en-GB" altLang="en-US"/>
              <a:pPr>
                <a:defRPr/>
              </a:pPr>
              <a:t>‹#›</a:t>
            </a:fld>
            <a:endParaRPr lang="en-GB" altLang="en-US"/>
          </a:p>
        </p:txBody>
      </p:sp>
    </p:spTree>
    <p:extLst>
      <p:ext uri="{BB962C8B-B14F-4D97-AF65-F5344CB8AC3E}">
        <p14:creationId xmlns:p14="http://schemas.microsoft.com/office/powerpoint/2010/main" val="397960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D2F7B-D7E4-444E-9320-5D85ED71FCEB}"/>
              </a:ext>
            </a:extLst>
          </p:cNvPr>
          <p:cNvSpPr>
            <a:spLocks noGrp="1"/>
          </p:cNvSpPr>
          <p:nvPr>
            <p:ph type="dt" sz="half" idx="10"/>
          </p:nvPr>
        </p:nvSpPr>
        <p:spPr/>
        <p:txBody>
          <a:bodyPr/>
          <a:lstStyle>
            <a:lvl1pPr>
              <a:defRPr/>
            </a:lvl1pPr>
          </a:lstStyle>
          <a:p>
            <a:pPr>
              <a:defRPr/>
            </a:pPr>
            <a:fld id="{B383416C-7963-4795-825D-B4FB0850484A}" type="datetimeFigureOut">
              <a:rPr lang="en-GB"/>
              <a:pPr>
                <a:defRPr/>
              </a:pPr>
              <a:t>16/02/2026</a:t>
            </a:fld>
            <a:endParaRPr lang="en-GB"/>
          </a:p>
        </p:txBody>
      </p:sp>
      <p:sp>
        <p:nvSpPr>
          <p:cNvPr id="5" name="Slide Number Placeholder 5">
            <a:extLst>
              <a:ext uri="{FF2B5EF4-FFF2-40B4-BE49-F238E27FC236}">
                <a16:creationId xmlns:a16="http://schemas.microsoft.com/office/drawing/2014/main" id="{C282F118-2E08-4EAE-A112-0892DD9FC985}"/>
              </a:ext>
            </a:extLst>
          </p:cNvPr>
          <p:cNvSpPr>
            <a:spLocks noGrp="1"/>
          </p:cNvSpPr>
          <p:nvPr>
            <p:ph type="sldNum" sz="quarter" idx="11"/>
          </p:nvPr>
        </p:nvSpPr>
        <p:spPr/>
        <p:txBody>
          <a:bodyPr/>
          <a:lstStyle>
            <a:lvl1pPr>
              <a:defRPr/>
            </a:lvl1pPr>
          </a:lstStyle>
          <a:p>
            <a:pPr>
              <a:defRPr/>
            </a:pPr>
            <a:fld id="{74DA9F77-ED79-4167-BD78-F273BD64B56B}" type="slidenum">
              <a:rPr lang="en-GB" altLang="en-US"/>
              <a:pPr>
                <a:defRPr/>
              </a:pPr>
              <a:t>‹#›</a:t>
            </a:fld>
            <a:endParaRPr lang="en-GB" altLang="en-US"/>
          </a:p>
        </p:txBody>
      </p:sp>
    </p:spTree>
    <p:extLst>
      <p:ext uri="{BB962C8B-B14F-4D97-AF65-F5344CB8AC3E}">
        <p14:creationId xmlns:p14="http://schemas.microsoft.com/office/powerpoint/2010/main" val="2390355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DCC71E0-F1AD-4C36-B85D-4BE7D811DC6B}"/>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5B3C3DB-E5A9-47E5-AE81-3ECF0EFB1CA5}"/>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7E1C748-4BC9-46D4-AB58-4A97D3BFDBA2}"/>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F22DB86-EB4F-4B64-A14B-7E24DA2A2942}" type="datetimeFigureOut">
              <a:rPr lang="en-GB"/>
              <a:pPr>
                <a:defRPr/>
              </a:pPr>
              <a:t>16/02/2026</a:t>
            </a:fld>
            <a:endParaRPr lang="en-GB"/>
          </a:p>
        </p:txBody>
      </p:sp>
      <p:sp>
        <p:nvSpPr>
          <p:cNvPr id="6" name="Slide Number Placeholder 5">
            <a:extLst>
              <a:ext uri="{FF2B5EF4-FFF2-40B4-BE49-F238E27FC236}">
                <a16:creationId xmlns:a16="http://schemas.microsoft.com/office/drawing/2014/main" id="{08BFE76C-0306-4667-8DD4-494C89A957D5}"/>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9502896F-2913-4024-A978-45FF1E7A8BE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63" r:id="rId1"/>
    <p:sldLayoutId id="2147483864"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uwtsd.careercentre.me/u/496gxomq"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32E39A27-1799-45D8-AD1F-740A5D12E2DC}"/>
              </a:ext>
            </a:extLst>
          </p:cNvPr>
          <p:cNvSpPr>
            <a:spLocks noGrp="1" noChangeArrowheads="1"/>
          </p:cNvSpPr>
          <p:nvPr>
            <p:ph type="ctrTitle"/>
          </p:nvPr>
        </p:nvSpPr>
        <p:spPr>
          <a:xfrm>
            <a:off x="140457" y="1268760"/>
            <a:ext cx="11809312" cy="1872208"/>
          </a:xfrm>
        </p:spPr>
        <p:txBody>
          <a:bodyPr/>
          <a:lstStyle/>
          <a:p>
            <a:pPr eaLnBrk="1" hangingPunct="1"/>
            <a:r>
              <a:rPr lang="en-GB" altLang="en-US" sz="3600" b="1" u="sng" dirty="0"/>
              <a:t>Essential Skills </a:t>
            </a:r>
            <a:br>
              <a:rPr lang="en-GB" altLang="en-US" sz="3600" b="1" u="sng" dirty="0"/>
            </a:br>
            <a:endParaRPr lang="en-GB" altLang="en-US" sz="3600" b="1" u="sng" dirty="0"/>
          </a:p>
        </p:txBody>
      </p:sp>
      <p:sp>
        <p:nvSpPr>
          <p:cNvPr id="5123" name="Subtitle 4">
            <a:extLst>
              <a:ext uri="{FF2B5EF4-FFF2-40B4-BE49-F238E27FC236}">
                <a16:creationId xmlns:a16="http://schemas.microsoft.com/office/drawing/2014/main" id="{F98A1305-E230-41C1-B359-9219D6B92A73}"/>
              </a:ext>
            </a:extLst>
          </p:cNvPr>
          <p:cNvSpPr>
            <a:spLocks noGrp="1" noChangeArrowheads="1"/>
          </p:cNvSpPr>
          <p:nvPr>
            <p:ph type="subTitle" idx="1"/>
          </p:nvPr>
        </p:nvSpPr>
        <p:spPr>
          <a:xfrm>
            <a:off x="3200797" y="3356992"/>
            <a:ext cx="5688632" cy="1512168"/>
          </a:xfrm>
          <a:solidFill>
            <a:schemeClr val="accent5"/>
          </a:solidFill>
        </p:spPr>
        <p:txBody>
          <a:bodyPr/>
          <a:lstStyle/>
          <a:p>
            <a:pPr eaLnBrk="1" hangingPunct="1"/>
            <a:r>
              <a:rPr lang="en-GB" altLang="en-US" sz="4000" b="1" dirty="0">
                <a:solidFill>
                  <a:schemeClr val="accent2"/>
                </a:solidFill>
                <a:effectLst>
                  <a:outerShdw blurRad="38100" dist="38100" dir="2700000" algn="tl">
                    <a:srgbClr val="000000">
                      <a:alpha val="43137"/>
                    </a:srgbClr>
                  </a:outerShdw>
                </a:effectLst>
              </a:rPr>
              <a:t>Level 6 Week 2 </a:t>
            </a:r>
          </a:p>
          <a:p>
            <a:pPr eaLnBrk="1" hangingPunct="1"/>
            <a:r>
              <a:rPr lang="en-GB" altLang="en-US" sz="4000" b="1" dirty="0">
                <a:solidFill>
                  <a:schemeClr val="accent2"/>
                </a:solidFill>
                <a:effectLst>
                  <a:outerShdw blurRad="38100" dist="38100" dir="2700000" algn="tl">
                    <a:srgbClr val="000000">
                      <a:alpha val="43137"/>
                    </a:srgbClr>
                  </a:outerShdw>
                </a:effectLst>
              </a:rPr>
              <a:t>Study Planning</a:t>
            </a:r>
          </a:p>
          <a:p>
            <a:pPr eaLnBrk="1" hangingPunct="1"/>
            <a:endParaRPr lang="en-GB" altLang="en-US" sz="660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E786F963-ABE2-4401-9D16-172A89A36449}"/>
              </a:ext>
            </a:extLst>
          </p:cNvPr>
          <p:cNvSpPr>
            <a:spLocks noGrp="1" noChangeArrowheads="1"/>
          </p:cNvSpPr>
          <p:nvPr>
            <p:ph type="sldNum" sz="quarter" idx="12"/>
          </p:nvPr>
        </p:nvSpPr>
        <p:spPr bwMode="auto">
          <a:xfrm>
            <a:off x="9767888" y="6453189"/>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E4F6F-EAD8-4B4A-BE5D-1FA1AD27E8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A0EE-7166-43EA-B547-CC7E81B49D9C}"/>
              </a:ext>
            </a:extLst>
          </p:cNvPr>
          <p:cNvSpPr>
            <a:spLocks noGrp="1"/>
          </p:cNvSpPr>
          <p:nvPr>
            <p:ph type="title"/>
          </p:nvPr>
        </p:nvSpPr>
        <p:spPr/>
        <p:txBody>
          <a:bodyPr anchor="b"/>
          <a:lstStyle/>
          <a:p>
            <a:pPr eaLnBrk="1" fontAlgn="auto" hangingPunct="1">
              <a:spcAft>
                <a:spcPts val="0"/>
              </a:spcAft>
              <a:defRPr/>
            </a:pPr>
            <a:r>
              <a:rPr lang="en-US" b="1" dirty="0"/>
              <a:t>Session Objectives </a:t>
            </a:r>
            <a:endParaRPr lang="en-GB" dirty="0">
              <a:effectLst>
                <a:outerShdw blurRad="38100" dist="38100" dir="2700000" algn="tl">
                  <a:srgbClr val="C0C0C0"/>
                </a:outerShdw>
              </a:effectLst>
              <a:latin typeface="Arial Rounded MT Bold" pitchFamily="34" charset="0"/>
            </a:endParaRPr>
          </a:p>
        </p:txBody>
      </p:sp>
      <p:sp>
        <p:nvSpPr>
          <p:cNvPr id="12291" name="Content Placeholder 2">
            <a:extLst>
              <a:ext uri="{FF2B5EF4-FFF2-40B4-BE49-F238E27FC236}">
                <a16:creationId xmlns:a16="http://schemas.microsoft.com/office/drawing/2014/main" id="{CE13D728-FECA-455C-A342-2B3C6E85D0DC}"/>
              </a:ext>
            </a:extLst>
          </p:cNvPr>
          <p:cNvSpPr>
            <a:spLocks noGrp="1"/>
          </p:cNvSpPr>
          <p:nvPr>
            <p:ph idx="1"/>
          </p:nvPr>
        </p:nvSpPr>
        <p:spPr>
          <a:xfrm>
            <a:off x="335360" y="2348880"/>
            <a:ext cx="11521280" cy="2548879"/>
          </a:xfrm>
        </p:spPr>
        <p:txBody>
          <a:bodyPr vert="horz" wrap="square" lIns="182880" tIns="91440" rIns="91440" bIns="45720" numCol="1" anchor="t" anchorCtr="0" compatLnSpc="1">
            <a:prstTxWarp prst="textNoShape">
              <a:avLst/>
            </a:prstTxWarp>
          </a:bodyPr>
          <a:lstStyle/>
          <a:p>
            <a:pPr marL="107950" indent="0" eaLnBrk="1" hangingPunct="1">
              <a:spcAft>
                <a:spcPts val="1200"/>
              </a:spcAft>
              <a:buNone/>
              <a:defRPr/>
            </a:pPr>
            <a:r>
              <a:rPr lang="en-GB" altLang="en-US" sz="2400" dirty="0">
                <a:latin typeface="Arial" panose="020B0604020202020204" pitchFamily="34" charset="0"/>
                <a:cs typeface="Arial" panose="020B0604020202020204" pitchFamily="34" charset="0"/>
              </a:rPr>
              <a:t>During this session you will: </a:t>
            </a:r>
          </a:p>
          <a:p>
            <a:r>
              <a:rPr lang="en-GB" sz="2400" dirty="0">
                <a:latin typeface="Arial" panose="020B0604020202020204" pitchFamily="34" charset="0"/>
                <a:cs typeface="Arial" panose="020B0604020202020204" pitchFamily="34" charset="0"/>
              </a:rPr>
              <a:t>Collate all your module deadlines </a:t>
            </a:r>
          </a:p>
          <a:p>
            <a:r>
              <a:rPr lang="en-GB" sz="2400" dirty="0">
                <a:latin typeface="Arial" panose="020B0604020202020204" pitchFamily="34" charset="0"/>
                <a:cs typeface="Arial" panose="020B0604020202020204" pitchFamily="34" charset="0"/>
              </a:rPr>
              <a:t>Think about overlapping deadlines across the whole term and set up a deadline diary </a:t>
            </a:r>
          </a:p>
          <a:p>
            <a:r>
              <a:rPr lang="en-GB" sz="2400" dirty="0">
                <a:latin typeface="Arial" panose="020B0604020202020204" pitchFamily="34" charset="0"/>
                <a:cs typeface="Arial" panose="020B0604020202020204" pitchFamily="34" charset="0"/>
              </a:rPr>
              <a:t>Set </a:t>
            </a:r>
            <a:r>
              <a:rPr lang="en-GB" sz="2400" dirty="0" err="1">
                <a:latin typeface="Arial" panose="020B0604020202020204" pitchFamily="34" charset="0"/>
                <a:cs typeface="Arial" panose="020B0604020202020204" pitchFamily="34" charset="0"/>
              </a:rPr>
              <a:t>SMARTer</a:t>
            </a:r>
            <a:r>
              <a:rPr lang="en-GB" sz="2400" dirty="0">
                <a:latin typeface="Arial" panose="020B0604020202020204" pitchFamily="34" charset="0"/>
                <a:cs typeface="Arial" panose="020B0604020202020204" pitchFamily="34" charset="0"/>
              </a:rPr>
              <a:t> goals </a:t>
            </a:r>
          </a:p>
          <a:p>
            <a:r>
              <a:rPr lang="en-GB" sz="2400" dirty="0">
                <a:latin typeface="Arial" panose="020B0604020202020204" pitchFamily="34" charset="0"/>
                <a:cs typeface="Arial" panose="020B0604020202020204" pitchFamily="34" charset="0"/>
              </a:rPr>
              <a:t>Develop your term study plan</a:t>
            </a:r>
          </a:p>
        </p:txBody>
      </p:sp>
      <p:sp>
        <p:nvSpPr>
          <p:cNvPr id="3" name="Rectangle 2">
            <a:extLst>
              <a:ext uri="{FF2B5EF4-FFF2-40B4-BE49-F238E27FC236}">
                <a16:creationId xmlns:a16="http://schemas.microsoft.com/office/drawing/2014/main" id="{717C301B-E41D-5729-F292-15929828C6AE}"/>
              </a:ext>
            </a:extLst>
          </p:cNvPr>
          <p:cNvSpPr/>
          <p:nvPr/>
        </p:nvSpPr>
        <p:spPr>
          <a:xfrm>
            <a:off x="337035" y="620688"/>
            <a:ext cx="2520280" cy="936104"/>
          </a:xfrm>
          <a:prstGeom prst="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Study Planning Workshop</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2">
            <a:extLst>
              <a:ext uri="{FF2B5EF4-FFF2-40B4-BE49-F238E27FC236}">
                <a16:creationId xmlns:a16="http://schemas.microsoft.com/office/drawing/2014/main" id="{3EA01918-D4D5-41F6-9F8F-2D336FEFFC98}"/>
              </a:ext>
            </a:extLst>
          </p:cNvPr>
          <p:cNvSpPr>
            <a:spLocks noGrp="1" noChangeArrowheads="1"/>
          </p:cNvSpPr>
          <p:nvPr>
            <p:ph type="title"/>
          </p:nvPr>
        </p:nvSpPr>
        <p:spPr/>
        <p:txBody>
          <a:bodyPr/>
          <a:lstStyle/>
          <a:p>
            <a:pPr eaLnBrk="1" hangingPunct="1"/>
            <a:r>
              <a:rPr lang="en-GB" altLang="en-US" b="1" dirty="0"/>
              <a:t>Session Schedule</a:t>
            </a:r>
          </a:p>
        </p:txBody>
      </p:sp>
      <p:sp>
        <p:nvSpPr>
          <p:cNvPr id="2" name="Content Placeholder 1">
            <a:extLst>
              <a:ext uri="{FF2B5EF4-FFF2-40B4-BE49-F238E27FC236}">
                <a16:creationId xmlns:a16="http://schemas.microsoft.com/office/drawing/2014/main" id="{D50D8E3E-69FB-4516-B44C-A31C41DC0EA9}"/>
              </a:ext>
            </a:extLst>
          </p:cNvPr>
          <p:cNvSpPr>
            <a:spLocks noGrp="1" noChangeArrowheads="1"/>
          </p:cNvSpPr>
          <p:nvPr>
            <p:ph idx="1"/>
          </p:nvPr>
        </p:nvSpPr>
        <p:spPr>
          <a:xfrm>
            <a:off x="695400" y="1700808"/>
            <a:ext cx="11809312" cy="1540767"/>
          </a:xfrm>
        </p:spPr>
        <p:txBody>
          <a:bodyPr/>
          <a:lstStyle/>
          <a:p>
            <a:pPr eaLnBrk="1" hangingPunct="1"/>
            <a:r>
              <a:rPr lang="en-GB" altLang="en-US" dirty="0"/>
              <a:t>Deadline mapping – 35 Mins</a:t>
            </a:r>
          </a:p>
          <a:p>
            <a:pPr eaLnBrk="1" hangingPunct="1"/>
            <a:r>
              <a:rPr lang="en-GB" dirty="0">
                <a:cs typeface="Arial" panose="020B0604020202020204" pitchFamily="34" charset="0"/>
              </a:rPr>
              <a:t>Setting </a:t>
            </a:r>
            <a:r>
              <a:rPr lang="en-GB" dirty="0" err="1">
                <a:cs typeface="Arial" panose="020B0604020202020204" pitchFamily="34" charset="0"/>
              </a:rPr>
              <a:t>SMARTer</a:t>
            </a:r>
            <a:r>
              <a:rPr lang="en-GB" dirty="0">
                <a:cs typeface="Arial" panose="020B0604020202020204" pitchFamily="34" charset="0"/>
              </a:rPr>
              <a:t> goals </a:t>
            </a:r>
            <a:r>
              <a:rPr lang="en-GB" altLang="en-US" dirty="0"/>
              <a:t>– 40 mins</a:t>
            </a:r>
          </a:p>
          <a:p>
            <a:pPr eaLnBrk="1" hangingPunct="1"/>
            <a:r>
              <a:rPr lang="en-GB" dirty="0">
                <a:cs typeface="Arial" panose="020B0604020202020204" pitchFamily="34" charset="0"/>
              </a:rPr>
              <a:t>Break – 10 mins</a:t>
            </a:r>
          </a:p>
          <a:p>
            <a:pPr eaLnBrk="1" hangingPunct="1"/>
            <a:r>
              <a:rPr lang="en-GB" altLang="en-US" dirty="0"/>
              <a:t>Developing an individual study plan – 30 mins</a:t>
            </a:r>
          </a:p>
          <a:p>
            <a:pPr eaLnBrk="1" hangingPunct="1"/>
            <a:r>
              <a:rPr lang="en-GB" altLang="en-US" dirty="0"/>
              <a:t>Final reflection  </a:t>
            </a:r>
            <a:r>
              <a:rPr lang="en-GB" altLang="en-US"/>
              <a:t>- 5 </a:t>
            </a:r>
            <a:r>
              <a:rPr lang="en-GB" altLang="en-US" dirty="0"/>
              <a:t>mins</a:t>
            </a:r>
          </a:p>
          <a:p>
            <a:pPr marL="0" indent="0" eaLnBrk="1" hangingPunct="1">
              <a:buNone/>
            </a:pPr>
            <a:endParaRPr lang="en-GB" altLang="en-US" sz="1800" dirty="0"/>
          </a:p>
          <a:p>
            <a:pPr marL="0" indent="0" eaLnBrk="1" hangingPunct="1">
              <a:buNone/>
            </a:pPr>
            <a:endParaRPr lang="en-GB" altLang="en-US" sz="1800" dirty="0"/>
          </a:p>
        </p:txBody>
      </p:sp>
    </p:spTree>
    <p:extLst>
      <p:ext uri="{BB962C8B-B14F-4D97-AF65-F5344CB8AC3E}">
        <p14:creationId xmlns:p14="http://schemas.microsoft.com/office/powerpoint/2010/main" val="1383590201"/>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43BD-B2F3-28E6-1581-D589097741E7}"/>
              </a:ext>
            </a:extLst>
          </p:cNvPr>
          <p:cNvSpPr>
            <a:spLocks noGrp="1"/>
          </p:cNvSpPr>
          <p:nvPr>
            <p:ph type="title"/>
          </p:nvPr>
        </p:nvSpPr>
        <p:spPr>
          <a:xfrm>
            <a:off x="609600" y="2286000"/>
            <a:ext cx="10972800" cy="1143000"/>
          </a:xfrm>
        </p:spPr>
        <p:txBody>
          <a:bodyPr/>
          <a:lstStyle/>
          <a:p>
            <a:r>
              <a:rPr lang="en-GB" altLang="en-US" dirty="0"/>
              <a:t>Deadline mapping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029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Shape 220"/>
        <p:cNvGrpSpPr/>
        <p:nvPr/>
      </p:nvGrpSpPr>
      <p:grpSpPr>
        <a:xfrm>
          <a:off x="0" y="0"/>
          <a:ext cx="0" cy="0"/>
          <a:chOff x="0" y="0"/>
          <a:chExt cx="0" cy="0"/>
        </a:xfrm>
      </p:grpSpPr>
      <p:sp>
        <p:nvSpPr>
          <p:cNvPr id="222" name="Google Shape;222;p39"/>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7BE5DB05-F511-E245-6FD6-9384E9716953}"/>
              </a:ext>
            </a:extLst>
          </p:cNvPr>
          <p:cNvSpPr txBox="1"/>
          <p:nvPr/>
        </p:nvSpPr>
        <p:spPr>
          <a:xfrm>
            <a:off x="407367" y="332656"/>
            <a:ext cx="5258229" cy="1938992"/>
          </a:xfrm>
          <a:prstGeom prst="rect">
            <a:avLst/>
          </a:prstGeom>
          <a:noFill/>
        </p:spPr>
        <p:txBody>
          <a:bodyPr wrap="square" rtlCol="0">
            <a:spAutoFit/>
          </a:bodyPr>
          <a:lstStyle/>
          <a:p>
            <a:r>
              <a:rPr lang="en-GB" sz="4000" dirty="0"/>
              <a:t>Assessment Specifications</a:t>
            </a:r>
          </a:p>
          <a:p>
            <a:r>
              <a:rPr lang="en-GB" sz="4000" dirty="0"/>
              <a:t>Refresher  </a:t>
            </a:r>
          </a:p>
        </p:txBody>
      </p:sp>
      <p:sp>
        <p:nvSpPr>
          <p:cNvPr id="5" name="Speech Bubble: Rectangle with Corners Rounded 4">
            <a:extLst>
              <a:ext uri="{FF2B5EF4-FFF2-40B4-BE49-F238E27FC236}">
                <a16:creationId xmlns:a16="http://schemas.microsoft.com/office/drawing/2014/main" id="{6D755CA8-6E39-39F2-9181-1DF66B03B519}"/>
              </a:ext>
            </a:extLst>
          </p:cNvPr>
          <p:cNvSpPr/>
          <p:nvPr/>
        </p:nvSpPr>
        <p:spPr>
          <a:xfrm>
            <a:off x="767408" y="2505373"/>
            <a:ext cx="4032448" cy="1988929"/>
          </a:xfrm>
          <a:prstGeom prst="wedgeRoundRectCallout">
            <a:avLst>
              <a:gd name="adj1" fmla="val -47632"/>
              <a:gd name="adj2" fmla="val 92592"/>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Where do we find our assessment specifications for each module taught?</a:t>
            </a:r>
          </a:p>
        </p:txBody>
      </p:sp>
      <p:sp>
        <p:nvSpPr>
          <p:cNvPr id="6" name="Speech Bubble: Rectangle with Corners Rounded 5">
            <a:extLst>
              <a:ext uri="{FF2B5EF4-FFF2-40B4-BE49-F238E27FC236}">
                <a16:creationId xmlns:a16="http://schemas.microsoft.com/office/drawing/2014/main" id="{A71CC768-752B-29BF-F426-A871DB5CD6FA}"/>
              </a:ext>
            </a:extLst>
          </p:cNvPr>
          <p:cNvSpPr/>
          <p:nvPr/>
        </p:nvSpPr>
        <p:spPr>
          <a:xfrm>
            <a:off x="6063569" y="990604"/>
            <a:ext cx="4032448" cy="1988929"/>
          </a:xfrm>
          <a:prstGeom prst="wedgeRoundRectCallout">
            <a:avLst>
              <a:gd name="adj1" fmla="val 71108"/>
              <a:gd name="adj2" fmla="val -29449"/>
              <a:gd name="adj3"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Do I have to read it? Can you not just tell me in class?</a:t>
            </a:r>
          </a:p>
        </p:txBody>
      </p:sp>
      <p:pic>
        <p:nvPicPr>
          <p:cNvPr id="8" name="Picture 7" descr="A yellow post with question marks&#10;&#10;AI-generated content may be incorrect.">
            <a:extLst>
              <a:ext uri="{FF2B5EF4-FFF2-40B4-BE49-F238E27FC236}">
                <a16:creationId xmlns:a16="http://schemas.microsoft.com/office/drawing/2014/main" id="{1A17862B-9CDD-FF4A-7DD6-116D62302C08}"/>
              </a:ext>
            </a:extLst>
          </p:cNvPr>
          <p:cNvPicPr>
            <a:picLocks noChangeAspect="1"/>
          </p:cNvPicPr>
          <p:nvPr/>
        </p:nvPicPr>
        <p:blipFill>
          <a:blip r:embed="rId3"/>
          <a:stretch>
            <a:fillRect/>
          </a:stretch>
        </p:blipFill>
        <p:spPr>
          <a:xfrm>
            <a:off x="5359206" y="3612234"/>
            <a:ext cx="2755611" cy="1988929"/>
          </a:xfrm>
          <a:prstGeom prst="rect">
            <a:avLst/>
          </a:prstGeom>
        </p:spPr>
      </p:pic>
      <p:pic>
        <p:nvPicPr>
          <p:cNvPr id="10" name="Picture 9" descr="Athletic woman arms raised">
            <a:extLst>
              <a:ext uri="{FF2B5EF4-FFF2-40B4-BE49-F238E27FC236}">
                <a16:creationId xmlns:a16="http://schemas.microsoft.com/office/drawing/2014/main" id="{A591EB64-2F93-8032-F93E-B730C48387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92572" y="990604"/>
            <a:ext cx="827198" cy="2492896"/>
          </a:xfrm>
          <a:prstGeom prst="rect">
            <a:avLst/>
          </a:prstGeom>
        </p:spPr>
      </p:pic>
      <p:sp>
        <p:nvSpPr>
          <p:cNvPr id="2" name="TextBox 1">
            <a:extLst>
              <a:ext uri="{FF2B5EF4-FFF2-40B4-BE49-F238E27FC236}">
                <a16:creationId xmlns:a16="http://schemas.microsoft.com/office/drawing/2014/main" id="{62B109FE-721A-FCEF-F045-7FCA2CF27BAE}"/>
              </a:ext>
            </a:extLst>
          </p:cNvPr>
          <p:cNvSpPr txBox="1"/>
          <p:nvPr/>
        </p:nvSpPr>
        <p:spPr>
          <a:xfrm>
            <a:off x="8386135" y="3973998"/>
            <a:ext cx="3614521" cy="1015663"/>
          </a:xfrm>
          <a:prstGeom prst="rect">
            <a:avLst/>
          </a:prstGeom>
          <a:noFill/>
        </p:spPr>
        <p:txBody>
          <a:bodyPr wrap="square" rtlCol="0">
            <a:spAutoFit/>
          </a:bodyPr>
          <a:lstStyle/>
          <a:p>
            <a:r>
              <a:rPr lang="en-GB" sz="2000" b="1" dirty="0"/>
              <a:t>What do you think?</a:t>
            </a:r>
          </a:p>
          <a:p>
            <a:endParaRPr lang="en-GB" sz="2000" b="1" dirty="0"/>
          </a:p>
          <a:p>
            <a:r>
              <a:rPr lang="en-GB" sz="2000" b="1" dirty="0"/>
              <a:t>What do you know already? </a:t>
            </a:r>
          </a:p>
        </p:txBody>
      </p:sp>
    </p:spTree>
    <p:extLst>
      <p:ext uri="{BB962C8B-B14F-4D97-AF65-F5344CB8AC3E}">
        <p14:creationId xmlns:p14="http://schemas.microsoft.com/office/powerpoint/2010/main" val="1328490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0">
          <a:extLst>
            <a:ext uri="{FF2B5EF4-FFF2-40B4-BE49-F238E27FC236}">
              <a16:creationId xmlns:a16="http://schemas.microsoft.com/office/drawing/2014/main" id="{708B8949-BFB4-BF73-1752-419D08FA6EFD}"/>
            </a:ext>
          </a:extLst>
        </p:cNvPr>
        <p:cNvGrpSpPr/>
        <p:nvPr/>
      </p:nvGrpSpPr>
      <p:grpSpPr>
        <a:xfrm>
          <a:off x="0" y="0"/>
          <a:ext cx="0" cy="0"/>
          <a:chOff x="0" y="0"/>
          <a:chExt cx="0" cy="0"/>
        </a:xfrm>
      </p:grpSpPr>
      <p:sp>
        <p:nvSpPr>
          <p:cNvPr id="222" name="Google Shape;222;p39">
            <a:extLst>
              <a:ext uri="{FF2B5EF4-FFF2-40B4-BE49-F238E27FC236}">
                <a16:creationId xmlns:a16="http://schemas.microsoft.com/office/drawing/2014/main" id="{0423C331-00EC-F9A6-244E-112017384D63}"/>
              </a:ext>
            </a:extLst>
          </p:cNvPr>
          <p:cNvSpPr/>
          <p:nvPr/>
        </p:nvSpPr>
        <p:spPr>
          <a:xfrm>
            <a:off x="641866" y="1916832"/>
            <a:ext cx="5258229" cy="1312746"/>
          </a:xfrm>
          <a:prstGeom prst="rect">
            <a:avLst/>
          </a:prstGeom>
          <a:noFill/>
          <a:ln>
            <a:noFill/>
          </a:ln>
        </p:spPr>
        <p:txBody>
          <a:bodyPr spcFirstLastPara="1" wrap="square" lIns="121900" tIns="60933" rIns="121900" bIns="60933" anchor="t" anchorCtr="0">
            <a:noAutofit/>
          </a:bodyPr>
          <a:lstStyle/>
          <a:p>
            <a:endParaRPr sz="2400" dirty="0"/>
          </a:p>
        </p:txBody>
      </p:sp>
      <p:sp>
        <p:nvSpPr>
          <p:cNvPr id="3" name="TextBox 2">
            <a:extLst>
              <a:ext uri="{FF2B5EF4-FFF2-40B4-BE49-F238E27FC236}">
                <a16:creationId xmlns:a16="http://schemas.microsoft.com/office/drawing/2014/main" id="{CB36D5D5-46D5-D0A5-E6F9-DB602C58AF42}"/>
              </a:ext>
            </a:extLst>
          </p:cNvPr>
          <p:cNvSpPr txBox="1"/>
          <p:nvPr/>
        </p:nvSpPr>
        <p:spPr>
          <a:xfrm>
            <a:off x="1899593" y="256240"/>
            <a:ext cx="9616949" cy="707886"/>
          </a:xfrm>
          <a:prstGeom prst="rect">
            <a:avLst/>
          </a:prstGeom>
          <a:noFill/>
        </p:spPr>
        <p:txBody>
          <a:bodyPr wrap="square" rtlCol="0">
            <a:spAutoFit/>
          </a:bodyPr>
          <a:lstStyle/>
          <a:p>
            <a:r>
              <a:rPr lang="en-GB" sz="4000" dirty="0"/>
              <a:t>Assessment Specification Refresher  </a:t>
            </a:r>
          </a:p>
        </p:txBody>
      </p:sp>
      <p:pic>
        <p:nvPicPr>
          <p:cNvPr id="8" name="Picture 7" descr="A yellow post with question marks&#10;&#10;AI-generated content may be incorrect.">
            <a:extLst>
              <a:ext uri="{FF2B5EF4-FFF2-40B4-BE49-F238E27FC236}">
                <a16:creationId xmlns:a16="http://schemas.microsoft.com/office/drawing/2014/main" id="{9F96B3A7-5792-0ABD-09DE-B63C3D7E8C34}"/>
              </a:ext>
            </a:extLst>
          </p:cNvPr>
          <p:cNvPicPr>
            <a:picLocks noChangeAspect="1"/>
          </p:cNvPicPr>
          <p:nvPr/>
        </p:nvPicPr>
        <p:blipFill>
          <a:blip r:embed="rId3"/>
          <a:stretch>
            <a:fillRect/>
          </a:stretch>
        </p:blipFill>
        <p:spPr>
          <a:xfrm>
            <a:off x="335360" y="1340768"/>
            <a:ext cx="2095071" cy="1512168"/>
          </a:xfrm>
          <a:prstGeom prst="rect">
            <a:avLst/>
          </a:prstGeom>
        </p:spPr>
      </p:pic>
      <p:sp>
        <p:nvSpPr>
          <p:cNvPr id="2" name="TextBox 1">
            <a:extLst>
              <a:ext uri="{FF2B5EF4-FFF2-40B4-BE49-F238E27FC236}">
                <a16:creationId xmlns:a16="http://schemas.microsoft.com/office/drawing/2014/main" id="{CF8E972A-3A5E-28E8-4877-F1142370533D}"/>
              </a:ext>
            </a:extLst>
          </p:cNvPr>
          <p:cNvSpPr txBox="1"/>
          <p:nvPr/>
        </p:nvSpPr>
        <p:spPr>
          <a:xfrm>
            <a:off x="2855640" y="1340768"/>
            <a:ext cx="7704856" cy="923330"/>
          </a:xfrm>
          <a:prstGeom prst="rect">
            <a:avLst/>
          </a:prstGeom>
          <a:noFill/>
        </p:spPr>
        <p:txBody>
          <a:bodyPr wrap="square" rtlCol="0">
            <a:spAutoFit/>
          </a:bodyPr>
          <a:lstStyle/>
          <a:p>
            <a:r>
              <a:rPr lang="en-GB" dirty="0"/>
              <a:t>Assessment specifications are the official source of information about your assessed assignments. </a:t>
            </a:r>
          </a:p>
          <a:p>
            <a:endParaRPr lang="en-GB" dirty="0"/>
          </a:p>
        </p:txBody>
      </p:sp>
      <p:pic>
        <p:nvPicPr>
          <p:cNvPr id="4" name="Picture 3" descr="A close-up of a document&#10;&#10;AI-generated content may be incorrect.">
            <a:extLst>
              <a:ext uri="{FF2B5EF4-FFF2-40B4-BE49-F238E27FC236}">
                <a16:creationId xmlns:a16="http://schemas.microsoft.com/office/drawing/2014/main" id="{619F7319-C8AF-1345-30E0-4E6D00F3012E}"/>
              </a:ext>
            </a:extLst>
          </p:cNvPr>
          <p:cNvPicPr>
            <a:picLocks noChangeAspect="1"/>
          </p:cNvPicPr>
          <p:nvPr/>
        </p:nvPicPr>
        <p:blipFill>
          <a:blip r:embed="rId4"/>
          <a:stretch>
            <a:fillRect/>
          </a:stretch>
        </p:blipFill>
        <p:spPr>
          <a:xfrm>
            <a:off x="2878360" y="2264098"/>
            <a:ext cx="5351935" cy="3343029"/>
          </a:xfrm>
          <a:prstGeom prst="rect">
            <a:avLst/>
          </a:prstGeom>
        </p:spPr>
      </p:pic>
      <p:sp>
        <p:nvSpPr>
          <p:cNvPr id="7" name="TextBox 6">
            <a:extLst>
              <a:ext uri="{FF2B5EF4-FFF2-40B4-BE49-F238E27FC236}">
                <a16:creationId xmlns:a16="http://schemas.microsoft.com/office/drawing/2014/main" id="{EB7EC25A-1036-6BA0-FB2D-B2AD8DF570A9}"/>
              </a:ext>
            </a:extLst>
          </p:cNvPr>
          <p:cNvSpPr txBox="1"/>
          <p:nvPr/>
        </p:nvSpPr>
        <p:spPr>
          <a:xfrm>
            <a:off x="8268429" y="3455502"/>
            <a:ext cx="3104728" cy="2031325"/>
          </a:xfrm>
          <a:prstGeom prst="rect">
            <a:avLst/>
          </a:prstGeom>
          <a:noFill/>
        </p:spPr>
        <p:txBody>
          <a:bodyPr wrap="square" rtlCol="0">
            <a:spAutoFit/>
          </a:bodyPr>
          <a:lstStyle/>
          <a:p>
            <a:r>
              <a:rPr lang="en-GB" dirty="0"/>
              <a:t>Your assessment specification looks like this.</a:t>
            </a:r>
          </a:p>
          <a:p>
            <a:endParaRPr lang="en-GB" dirty="0"/>
          </a:p>
          <a:p>
            <a:r>
              <a:rPr lang="en-GB" dirty="0"/>
              <a:t>Often you will have </a:t>
            </a:r>
            <a:r>
              <a:rPr lang="en-GB" b="1" dirty="0"/>
              <a:t>two</a:t>
            </a:r>
            <a:r>
              <a:rPr lang="en-GB" dirty="0"/>
              <a:t> of these documents for </a:t>
            </a:r>
            <a:r>
              <a:rPr lang="en-GB" b="1" dirty="0"/>
              <a:t>each</a:t>
            </a:r>
            <a:r>
              <a:rPr lang="en-GB" dirty="0"/>
              <a:t> module. </a:t>
            </a:r>
          </a:p>
          <a:p>
            <a:endParaRPr lang="en-GB" dirty="0"/>
          </a:p>
        </p:txBody>
      </p:sp>
    </p:spTree>
    <p:extLst>
      <p:ext uri="{BB962C8B-B14F-4D97-AF65-F5344CB8AC3E}">
        <p14:creationId xmlns:p14="http://schemas.microsoft.com/office/powerpoint/2010/main" val="1323082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document&#10;&#10;AI-generated content may be incorrect.">
            <a:extLst>
              <a:ext uri="{FF2B5EF4-FFF2-40B4-BE49-F238E27FC236}">
                <a16:creationId xmlns:a16="http://schemas.microsoft.com/office/drawing/2014/main" id="{D5967296-7839-C163-55CC-097C78EFD38A}"/>
              </a:ext>
            </a:extLst>
          </p:cNvPr>
          <p:cNvPicPr>
            <a:picLocks noChangeAspect="1"/>
          </p:cNvPicPr>
          <p:nvPr/>
        </p:nvPicPr>
        <p:blipFill>
          <a:blip r:embed="rId2"/>
          <a:stretch>
            <a:fillRect/>
          </a:stretch>
        </p:blipFill>
        <p:spPr>
          <a:xfrm>
            <a:off x="2272758" y="689112"/>
            <a:ext cx="6952107" cy="4342559"/>
          </a:xfrm>
          <a:prstGeom prst="rect">
            <a:avLst/>
          </a:prstGeom>
        </p:spPr>
      </p:pic>
      <p:sp>
        <p:nvSpPr>
          <p:cNvPr id="5" name="TextBox 4">
            <a:extLst>
              <a:ext uri="{FF2B5EF4-FFF2-40B4-BE49-F238E27FC236}">
                <a16:creationId xmlns:a16="http://schemas.microsoft.com/office/drawing/2014/main" id="{9A75D702-5BF2-63D9-2B32-AF7BDCF6307A}"/>
              </a:ext>
            </a:extLst>
          </p:cNvPr>
          <p:cNvSpPr txBox="1"/>
          <p:nvPr/>
        </p:nvSpPr>
        <p:spPr>
          <a:xfrm>
            <a:off x="478979" y="676205"/>
            <a:ext cx="1573171" cy="1907024"/>
          </a:xfrm>
          <a:prstGeom prst="roundRect">
            <a:avLst/>
          </a:prstGeom>
          <a:noFill/>
          <a:ln w="38100">
            <a:solidFill>
              <a:schemeClr val="accent1"/>
            </a:solidFill>
          </a:ln>
        </p:spPr>
        <p:txBody>
          <a:bodyPr wrap="square" rtlCol="0">
            <a:spAutoFit/>
          </a:bodyPr>
          <a:lstStyle/>
          <a:p>
            <a:r>
              <a:rPr lang="en-GB" dirty="0"/>
              <a:t>This tells you </a:t>
            </a:r>
            <a:r>
              <a:rPr lang="en-GB" b="1" dirty="0"/>
              <a:t>what type </a:t>
            </a:r>
            <a:r>
              <a:rPr lang="en-GB" dirty="0"/>
              <a:t>of assessment you need to complete.</a:t>
            </a:r>
          </a:p>
        </p:txBody>
      </p:sp>
      <p:sp>
        <p:nvSpPr>
          <p:cNvPr id="6" name="Arrow: Right 5">
            <a:extLst>
              <a:ext uri="{FF2B5EF4-FFF2-40B4-BE49-F238E27FC236}">
                <a16:creationId xmlns:a16="http://schemas.microsoft.com/office/drawing/2014/main" id="{1565D9B3-D121-1169-A8A6-0FAF9CBAE7F3}"/>
              </a:ext>
            </a:extLst>
          </p:cNvPr>
          <p:cNvSpPr/>
          <p:nvPr/>
        </p:nvSpPr>
        <p:spPr>
          <a:xfrm rot="3304688">
            <a:off x="1145806" y="3127391"/>
            <a:ext cx="2046675" cy="29651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312DA11-003A-44B9-12B3-6B232105EF80}"/>
              </a:ext>
            </a:extLst>
          </p:cNvPr>
          <p:cNvSpPr txBox="1"/>
          <p:nvPr/>
        </p:nvSpPr>
        <p:spPr>
          <a:xfrm>
            <a:off x="262698" y="3266849"/>
            <a:ext cx="1789452" cy="2464594"/>
          </a:xfrm>
          <a:prstGeom prst="roundRect">
            <a:avLst/>
          </a:prstGeom>
          <a:noFill/>
          <a:ln w="38100">
            <a:solidFill>
              <a:schemeClr val="accent1"/>
            </a:solidFill>
          </a:ln>
        </p:spPr>
        <p:txBody>
          <a:bodyPr wrap="square" rtlCol="0">
            <a:spAutoFit/>
          </a:bodyPr>
          <a:lstStyle/>
          <a:p>
            <a:r>
              <a:rPr lang="en-GB" dirty="0"/>
              <a:t>The </a:t>
            </a:r>
            <a:r>
              <a:rPr lang="en-GB" b="1" dirty="0">
                <a:solidFill>
                  <a:srgbClr val="00B0F0"/>
                </a:solidFill>
              </a:rPr>
              <a:t>submission deadline </a:t>
            </a:r>
            <a:r>
              <a:rPr lang="en-GB" dirty="0"/>
              <a:t>tells you when is the last opportunity to submit your work. </a:t>
            </a:r>
          </a:p>
        </p:txBody>
      </p:sp>
      <p:sp>
        <p:nvSpPr>
          <p:cNvPr id="8" name="TextBox 7">
            <a:extLst>
              <a:ext uri="{FF2B5EF4-FFF2-40B4-BE49-F238E27FC236}">
                <a16:creationId xmlns:a16="http://schemas.microsoft.com/office/drawing/2014/main" id="{8237AE25-74F9-81AD-8764-513B863CD0E4}"/>
              </a:ext>
            </a:extLst>
          </p:cNvPr>
          <p:cNvSpPr txBox="1"/>
          <p:nvPr/>
        </p:nvSpPr>
        <p:spPr>
          <a:xfrm>
            <a:off x="9919241" y="1575638"/>
            <a:ext cx="2118737" cy="3614559"/>
          </a:xfrm>
          <a:prstGeom prst="roundRect">
            <a:avLst/>
          </a:prstGeom>
          <a:noFill/>
          <a:ln w="38100">
            <a:solidFill>
              <a:schemeClr val="accent1"/>
            </a:solidFill>
          </a:ln>
        </p:spPr>
        <p:txBody>
          <a:bodyPr wrap="square" rtlCol="0">
            <a:spAutoFit/>
          </a:bodyPr>
          <a:lstStyle/>
          <a:p>
            <a:r>
              <a:rPr lang="en-GB" dirty="0"/>
              <a:t>This tells you </a:t>
            </a:r>
            <a:r>
              <a:rPr lang="en-GB" b="1" dirty="0"/>
              <a:t>how many words</a:t>
            </a:r>
            <a:r>
              <a:rPr lang="en-GB" dirty="0"/>
              <a:t> you should include in your written work. This might also tell you </a:t>
            </a:r>
            <a:r>
              <a:rPr lang="en-GB" b="1" dirty="0"/>
              <a:t>how much time </a:t>
            </a:r>
            <a:r>
              <a:rPr lang="en-GB" dirty="0"/>
              <a:t>you need to present for if the assessment is practical. </a:t>
            </a:r>
          </a:p>
        </p:txBody>
      </p:sp>
      <p:sp>
        <p:nvSpPr>
          <p:cNvPr id="9" name="Arrow: Right 8">
            <a:extLst>
              <a:ext uri="{FF2B5EF4-FFF2-40B4-BE49-F238E27FC236}">
                <a16:creationId xmlns:a16="http://schemas.microsoft.com/office/drawing/2014/main" id="{C088C038-8E80-772E-8ABD-7327865661C0}"/>
              </a:ext>
            </a:extLst>
          </p:cNvPr>
          <p:cNvSpPr/>
          <p:nvPr/>
        </p:nvSpPr>
        <p:spPr>
          <a:xfrm rot="20102285">
            <a:off x="1861224" y="4765335"/>
            <a:ext cx="1003172" cy="2635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B211D9A9-91A6-DA14-1ABE-E115D63A57C0}"/>
              </a:ext>
            </a:extLst>
          </p:cNvPr>
          <p:cNvSpPr/>
          <p:nvPr/>
        </p:nvSpPr>
        <p:spPr>
          <a:xfrm rot="10800000">
            <a:off x="8824517" y="4036584"/>
            <a:ext cx="1039242" cy="2713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6154FF8-1A93-649D-0CB7-4BE9F5B93090}"/>
              </a:ext>
            </a:extLst>
          </p:cNvPr>
          <p:cNvSpPr txBox="1"/>
          <p:nvPr/>
        </p:nvSpPr>
        <p:spPr>
          <a:xfrm>
            <a:off x="2823498" y="5090168"/>
            <a:ext cx="6076047" cy="715089"/>
          </a:xfrm>
          <a:prstGeom prst="roundRect">
            <a:avLst/>
          </a:prstGeom>
          <a:noFill/>
          <a:ln w="38100">
            <a:solidFill>
              <a:schemeClr val="accent1"/>
            </a:solidFill>
          </a:ln>
        </p:spPr>
        <p:txBody>
          <a:bodyPr wrap="square" rtlCol="0">
            <a:spAutoFit/>
          </a:bodyPr>
          <a:lstStyle/>
          <a:p>
            <a:r>
              <a:rPr lang="en-GB" dirty="0"/>
              <a:t>This date tells you when you can check your provisional marks and feedback on Turnitin. </a:t>
            </a:r>
          </a:p>
        </p:txBody>
      </p:sp>
      <p:sp>
        <p:nvSpPr>
          <p:cNvPr id="12" name="Arrow: Right 11">
            <a:extLst>
              <a:ext uri="{FF2B5EF4-FFF2-40B4-BE49-F238E27FC236}">
                <a16:creationId xmlns:a16="http://schemas.microsoft.com/office/drawing/2014/main" id="{C379F2F8-A8C5-E758-D9CF-956259C80F49}"/>
              </a:ext>
            </a:extLst>
          </p:cNvPr>
          <p:cNvSpPr/>
          <p:nvPr/>
        </p:nvSpPr>
        <p:spPr>
          <a:xfrm rot="16200000">
            <a:off x="7875895" y="4817460"/>
            <a:ext cx="472664" cy="2880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6B27F36C-29C6-2F97-0D34-8287A93193BF}"/>
              </a:ext>
            </a:extLst>
          </p:cNvPr>
          <p:cNvSpPr/>
          <p:nvPr/>
        </p:nvSpPr>
        <p:spPr>
          <a:xfrm>
            <a:off x="2423592" y="4307889"/>
            <a:ext cx="1800198" cy="782279"/>
          </a:xfrm>
          <a:prstGeom prst="ellipse">
            <a:avLst/>
          </a:prstGeom>
          <a:noFill/>
          <a:ln>
            <a:solidFill>
              <a:srgbClr val="FF0000"/>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901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4A9B28-83DE-066E-6DC0-35D707D93F67}"/>
              </a:ext>
            </a:extLst>
          </p:cNvPr>
          <p:cNvSpPr>
            <a:spLocks noGrp="1"/>
          </p:cNvSpPr>
          <p:nvPr>
            <p:ph idx="1"/>
          </p:nvPr>
        </p:nvSpPr>
        <p:spPr>
          <a:xfrm>
            <a:off x="609600" y="1600201"/>
            <a:ext cx="10972800" cy="2044823"/>
          </a:xfrm>
        </p:spPr>
        <p:txBody>
          <a:bodyPr/>
          <a:lstStyle/>
          <a:p>
            <a:r>
              <a:rPr lang="en-US" dirty="0"/>
              <a:t>Ensure you have a device with Moodle access; if not – work with someone who does</a:t>
            </a:r>
            <a:endParaRPr lang="en-GB" dirty="0"/>
          </a:p>
          <a:p>
            <a:r>
              <a:rPr lang="en-US" dirty="0"/>
              <a:t>Download </a:t>
            </a:r>
            <a:r>
              <a:rPr lang="en-US" b="1" dirty="0"/>
              <a:t>DEADLINE MAPPING</a:t>
            </a:r>
            <a:r>
              <a:rPr lang="en-GB" b="1" dirty="0"/>
              <a:t> </a:t>
            </a:r>
            <a:r>
              <a:rPr lang="en-US" b="1" dirty="0"/>
              <a:t>SHEET </a:t>
            </a:r>
            <a:r>
              <a:rPr lang="en-US" dirty="0"/>
              <a:t>from this session’s Moodle page (1 per person)</a:t>
            </a:r>
          </a:p>
          <a:p>
            <a:r>
              <a:rPr lang="en-US" dirty="0"/>
              <a:t>Complete pages 1 and 2</a:t>
            </a:r>
          </a:p>
          <a:p>
            <a:r>
              <a:rPr lang="en-GB" dirty="0"/>
              <a:t>You have 10 minutes…Go! </a:t>
            </a:r>
          </a:p>
          <a:p>
            <a:r>
              <a:rPr lang="en-GB" dirty="0"/>
              <a:t>Compare with a partner (5 mins) </a:t>
            </a:r>
          </a:p>
          <a:p>
            <a:endParaRPr lang="en-US" dirty="0"/>
          </a:p>
          <a:p>
            <a:endParaRPr lang="en-GB" dirty="0"/>
          </a:p>
          <a:p>
            <a:pPr marL="457200" lvl="1" indent="0">
              <a:buNone/>
            </a:pPr>
            <a:endParaRPr lang="en-GB" dirty="0"/>
          </a:p>
        </p:txBody>
      </p:sp>
      <p:sp>
        <p:nvSpPr>
          <p:cNvPr id="5" name="Title 1">
            <a:extLst>
              <a:ext uri="{FF2B5EF4-FFF2-40B4-BE49-F238E27FC236}">
                <a16:creationId xmlns:a16="http://schemas.microsoft.com/office/drawing/2014/main" id="{7DB5E230-2AE5-C0AE-EFFD-09E0891A7DE4}"/>
              </a:ext>
            </a:extLst>
          </p:cNvPr>
          <p:cNvSpPr>
            <a:spLocks noGrp="1"/>
          </p:cNvSpPr>
          <p:nvPr>
            <p:ph type="title"/>
          </p:nvPr>
        </p:nvSpPr>
        <p:spPr>
          <a:xfrm>
            <a:off x="609600" y="274638"/>
            <a:ext cx="10972800" cy="1143000"/>
          </a:xfrm>
        </p:spPr>
        <p:txBody>
          <a:bodyPr wrap="square" anchor="ctr">
            <a:normAutofit/>
          </a:bodyPr>
          <a:lstStyle/>
          <a:p>
            <a:pPr eaLnBrk="1" fontAlgn="auto" hangingPunct="1">
              <a:spcAft>
                <a:spcPts val="0"/>
              </a:spcAft>
              <a:defRPr/>
            </a:pPr>
            <a:r>
              <a:rPr lang="en-US" b="1" dirty="0">
                <a:solidFill>
                  <a:srgbClr val="0070C0"/>
                </a:solidFill>
              </a:rPr>
              <a:t>DEADLINE MAPPING</a:t>
            </a:r>
            <a:endParaRPr lang="en-GB" b="1" dirty="0">
              <a:solidFill>
                <a:srgbClr val="0070C0"/>
              </a:solidFill>
              <a:effectLst>
                <a:outerShdw blurRad="38100" dist="38100" dir="2700000" algn="tl">
                  <a:srgbClr val="C0C0C0"/>
                </a:outerShdw>
              </a:effectLst>
            </a:endParaRPr>
          </a:p>
        </p:txBody>
      </p:sp>
      <p:pic>
        <p:nvPicPr>
          <p:cNvPr id="13" name="Picture 12">
            <a:extLst>
              <a:ext uri="{FF2B5EF4-FFF2-40B4-BE49-F238E27FC236}">
                <a16:creationId xmlns:a16="http://schemas.microsoft.com/office/drawing/2014/main" id="{82907680-AB17-9D6F-77A9-17861B8B1C71}"/>
              </a:ext>
            </a:extLst>
          </p:cNvPr>
          <p:cNvPicPr>
            <a:picLocks noChangeAspect="1"/>
          </p:cNvPicPr>
          <p:nvPr/>
        </p:nvPicPr>
        <p:blipFill>
          <a:blip r:embed="rId3">
            <a:extLst>
              <a:ext uri="{28A0092B-C50C-407E-A947-70E740481C1C}">
                <a14:useLocalDpi xmlns:a14="http://schemas.microsoft.com/office/drawing/2010/main" val="0"/>
              </a:ext>
            </a:extLst>
          </a:blip>
          <a:srcRect r="22281"/>
          <a:stretch>
            <a:fillRect/>
          </a:stretch>
        </p:blipFill>
        <p:spPr>
          <a:xfrm>
            <a:off x="8760296" y="3356992"/>
            <a:ext cx="2611162" cy="2239814"/>
          </a:xfrm>
          <a:prstGeom prst="rect">
            <a:avLst/>
          </a:prstGeom>
        </p:spPr>
      </p:pic>
    </p:spTree>
    <p:extLst>
      <p:ext uri="{BB962C8B-B14F-4D97-AF65-F5344CB8AC3E}">
        <p14:creationId xmlns:p14="http://schemas.microsoft.com/office/powerpoint/2010/main" val="7318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F567A-3702-E638-3E2F-7DC091B99D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54E23A-0B4B-E95C-B76A-D9CEFADCAAC9}"/>
              </a:ext>
            </a:extLst>
          </p:cNvPr>
          <p:cNvSpPr>
            <a:spLocks noGrp="1"/>
          </p:cNvSpPr>
          <p:nvPr>
            <p:ph idx="1"/>
          </p:nvPr>
        </p:nvSpPr>
        <p:spPr>
          <a:xfrm>
            <a:off x="609600" y="1600201"/>
            <a:ext cx="10972800" cy="2044823"/>
          </a:xfrm>
        </p:spPr>
        <p:txBody>
          <a:bodyPr/>
          <a:lstStyle/>
          <a:p>
            <a:r>
              <a:rPr lang="en-US" dirty="0"/>
              <a:t>Complete page 3 of your worksheet (5 mins) </a:t>
            </a:r>
          </a:p>
          <a:p>
            <a:r>
              <a:rPr lang="en-US" dirty="0"/>
              <a:t>Compare with a partner </a:t>
            </a:r>
          </a:p>
          <a:p>
            <a:r>
              <a:rPr lang="en-GB" dirty="0"/>
              <a:t>Class discussion: </a:t>
            </a:r>
          </a:p>
          <a:p>
            <a:pPr lvl="1"/>
            <a:r>
              <a:rPr lang="en-GB" dirty="0"/>
              <a:t>Which weeks are the busiest for everyone? </a:t>
            </a:r>
          </a:p>
          <a:p>
            <a:pPr lvl="1"/>
            <a:r>
              <a:rPr lang="en-GB" dirty="0"/>
              <a:t>How are you going to deal with the workload? </a:t>
            </a:r>
          </a:p>
          <a:p>
            <a:r>
              <a:rPr lang="en-US" dirty="0"/>
              <a:t>OPTIONAL: download and fill in MY TERM AT A GLANCE worksheet, to have everything on one page</a:t>
            </a:r>
            <a:endParaRPr lang="en-GB" dirty="0"/>
          </a:p>
          <a:p>
            <a:endParaRPr lang="en-US" dirty="0"/>
          </a:p>
          <a:p>
            <a:endParaRPr lang="en-GB" dirty="0"/>
          </a:p>
          <a:p>
            <a:pPr marL="457200" lvl="1" indent="0">
              <a:buNone/>
            </a:pPr>
            <a:endParaRPr lang="en-GB" dirty="0"/>
          </a:p>
        </p:txBody>
      </p:sp>
      <p:sp>
        <p:nvSpPr>
          <p:cNvPr id="5" name="Title 1">
            <a:extLst>
              <a:ext uri="{FF2B5EF4-FFF2-40B4-BE49-F238E27FC236}">
                <a16:creationId xmlns:a16="http://schemas.microsoft.com/office/drawing/2014/main" id="{32BF6568-010A-AEDC-ECE8-02FF34AF80F0}"/>
              </a:ext>
            </a:extLst>
          </p:cNvPr>
          <p:cNvSpPr>
            <a:spLocks noGrp="1"/>
          </p:cNvSpPr>
          <p:nvPr>
            <p:ph type="title"/>
          </p:nvPr>
        </p:nvSpPr>
        <p:spPr>
          <a:xfrm>
            <a:off x="609600" y="274638"/>
            <a:ext cx="10972800" cy="1143000"/>
          </a:xfrm>
        </p:spPr>
        <p:txBody>
          <a:bodyPr wrap="square" anchor="ctr">
            <a:normAutofit/>
          </a:bodyPr>
          <a:lstStyle/>
          <a:p>
            <a:r>
              <a:rPr lang="en-US" b="1" dirty="0">
                <a:solidFill>
                  <a:srgbClr val="0070C0"/>
                </a:solidFill>
              </a:rPr>
              <a:t>DEADLINE ANALYSIS &amp; ACTION PLAN</a:t>
            </a:r>
            <a:endParaRPr lang="en-GB" b="1" dirty="0">
              <a:solidFill>
                <a:srgbClr val="0070C0"/>
              </a:solidFill>
            </a:endParaRPr>
          </a:p>
        </p:txBody>
      </p:sp>
      <p:pic>
        <p:nvPicPr>
          <p:cNvPr id="4" name="Picture 3">
            <a:extLst>
              <a:ext uri="{FF2B5EF4-FFF2-40B4-BE49-F238E27FC236}">
                <a16:creationId xmlns:a16="http://schemas.microsoft.com/office/drawing/2014/main" id="{8EDAF35A-A89D-8DE4-B97D-D9A5093430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0336" y="1484784"/>
            <a:ext cx="2782069" cy="2782069"/>
          </a:xfrm>
          <a:prstGeom prst="rect">
            <a:avLst/>
          </a:prstGeom>
        </p:spPr>
      </p:pic>
    </p:spTree>
    <p:extLst>
      <p:ext uri="{BB962C8B-B14F-4D97-AF65-F5344CB8AC3E}">
        <p14:creationId xmlns:p14="http://schemas.microsoft.com/office/powerpoint/2010/main" val="409749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7C30-898E-2504-C749-4DAF5F1FD508}"/>
              </a:ext>
            </a:extLst>
          </p:cNvPr>
          <p:cNvSpPr>
            <a:spLocks noGrp="1"/>
          </p:cNvSpPr>
          <p:nvPr>
            <p:ph type="title"/>
          </p:nvPr>
        </p:nvSpPr>
        <p:spPr>
          <a:xfrm>
            <a:off x="695400" y="2286000"/>
            <a:ext cx="10972800" cy="1143000"/>
          </a:xfrm>
        </p:spPr>
        <p:txBody>
          <a:bodyPr/>
          <a:lstStyle/>
          <a:p>
            <a:r>
              <a:rPr lang="en-GB" dirty="0">
                <a:latin typeface="Arial" panose="020B0604020202020204" pitchFamily="34" charset="0"/>
                <a:cs typeface="Arial" panose="020B0604020202020204" pitchFamily="34" charset="0"/>
              </a:rPr>
              <a:t>Setting </a:t>
            </a:r>
            <a:r>
              <a:rPr lang="en-GB" dirty="0" err="1">
                <a:latin typeface="Arial" panose="020B0604020202020204" pitchFamily="34" charset="0"/>
                <a:cs typeface="Arial" panose="020B0604020202020204" pitchFamily="34" charset="0"/>
              </a:rPr>
              <a:t>SMARTer</a:t>
            </a:r>
            <a:r>
              <a:rPr lang="en-GB" dirty="0">
                <a:latin typeface="Arial" panose="020B0604020202020204" pitchFamily="34" charset="0"/>
                <a:cs typeface="Arial" panose="020B0604020202020204" pitchFamily="34" charset="0"/>
              </a:rPr>
              <a:t> goals </a:t>
            </a:r>
          </a:p>
        </p:txBody>
      </p:sp>
    </p:spTree>
    <p:extLst>
      <p:ext uri="{BB962C8B-B14F-4D97-AF65-F5344CB8AC3E}">
        <p14:creationId xmlns:p14="http://schemas.microsoft.com/office/powerpoint/2010/main" val="4078457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9E8A9-FB70-FA64-6F8D-10B2028966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9F182-B420-08E9-9A4D-B3D31AE657DD}"/>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SMART goals </a:t>
            </a:r>
          </a:p>
        </p:txBody>
      </p:sp>
      <p:sp>
        <p:nvSpPr>
          <p:cNvPr id="12291" name="Content Placeholder 2">
            <a:extLst>
              <a:ext uri="{FF2B5EF4-FFF2-40B4-BE49-F238E27FC236}">
                <a16:creationId xmlns:a16="http://schemas.microsoft.com/office/drawing/2014/main" id="{ACEF3F01-B601-2FC3-09C7-8D0574BC9FF3}"/>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Have you heard of SMART goals concept? </a:t>
            </a:r>
          </a:p>
          <a:p>
            <a:r>
              <a:rPr lang="en-GB" sz="2800" dirty="0"/>
              <a:t>Let’s watch this short </a:t>
            </a:r>
            <a:r>
              <a:rPr lang="en-GB" sz="2800" dirty="0">
                <a:hlinkClick r:id="rId3"/>
              </a:rPr>
              <a:t>video</a:t>
            </a:r>
            <a:r>
              <a:rPr lang="en-GB" sz="2800" dirty="0"/>
              <a:t> about</a:t>
            </a:r>
            <a:r>
              <a:rPr lang="en-GB" dirty="0"/>
              <a:t> </a:t>
            </a:r>
            <a:r>
              <a:rPr lang="en-GB" sz="2800" dirty="0"/>
              <a:t>setting S.M.A.R.T goals (2:33) </a:t>
            </a:r>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D5DCA324-1EA7-A591-C1A5-E5490B9471E5}"/>
              </a:ext>
            </a:extLst>
          </p:cNvPr>
          <p:cNvPicPr>
            <a:picLocks noChangeAspect="1"/>
          </p:cNvPicPr>
          <p:nvPr/>
        </p:nvPicPr>
        <p:blipFill>
          <a:blip r:embed="rId4"/>
          <a:stretch>
            <a:fillRect/>
          </a:stretch>
        </p:blipFill>
        <p:spPr>
          <a:xfrm>
            <a:off x="3071664" y="2132856"/>
            <a:ext cx="5544616" cy="4108759"/>
          </a:xfrm>
          <a:prstGeom prst="rect">
            <a:avLst/>
          </a:prstGeom>
        </p:spPr>
      </p:pic>
    </p:spTree>
    <p:extLst>
      <p:ext uri="{BB962C8B-B14F-4D97-AF65-F5344CB8AC3E}">
        <p14:creationId xmlns:p14="http://schemas.microsoft.com/office/powerpoint/2010/main" val="118885907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688E9-551C-C824-8BF1-002B4E447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BEBAA-09C9-F583-DF43-4CCF3CB57E52}"/>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SMART goals </a:t>
            </a:r>
          </a:p>
        </p:txBody>
      </p:sp>
      <p:sp>
        <p:nvSpPr>
          <p:cNvPr id="12291" name="Content Placeholder 2">
            <a:extLst>
              <a:ext uri="{FF2B5EF4-FFF2-40B4-BE49-F238E27FC236}">
                <a16:creationId xmlns:a16="http://schemas.microsoft.com/office/drawing/2014/main" id="{00285763-E677-BD3F-C5B4-51959DFB00E6}"/>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Can you remember what each letter stands for?</a:t>
            </a:r>
            <a:endParaRPr lang="en-GB" dirty="0"/>
          </a:p>
          <a:p>
            <a:pPr lvl="0"/>
            <a:endParaRPr lang="en-GB" dirty="0"/>
          </a:p>
          <a:p>
            <a:endParaRPr lang="en-GB" dirty="0"/>
          </a:p>
          <a:p>
            <a:endParaRPr lang="en-GB" dirty="0"/>
          </a:p>
          <a:p>
            <a:endParaRPr lang="en-GB" sz="2400" dirty="0"/>
          </a:p>
        </p:txBody>
      </p:sp>
      <p:pic>
        <p:nvPicPr>
          <p:cNvPr id="1026" name="Picture 2" descr="SMART GOALS">
            <a:extLst>
              <a:ext uri="{FF2B5EF4-FFF2-40B4-BE49-F238E27FC236}">
                <a16:creationId xmlns:a16="http://schemas.microsoft.com/office/drawing/2014/main" id="{95D5385A-27A7-932A-B19D-E3913CD29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1484784"/>
            <a:ext cx="7091625" cy="39890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84721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54329-BAC9-6C8F-B5FA-41588D3176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ECAC8A-617F-4DDA-18B8-E5C44D432B0D}"/>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a:t>
            </a:r>
          </a:p>
        </p:txBody>
      </p:sp>
      <p:sp>
        <p:nvSpPr>
          <p:cNvPr id="12291" name="Content Placeholder 2">
            <a:extLst>
              <a:ext uri="{FF2B5EF4-FFF2-40B4-BE49-F238E27FC236}">
                <a16:creationId xmlns:a16="http://schemas.microsoft.com/office/drawing/2014/main" id="{66A1A026-E6D4-51C1-073E-8979B7A321B5}"/>
              </a:ext>
            </a:extLst>
          </p:cNvPr>
          <p:cNvSpPr>
            <a:spLocks noGrp="1"/>
          </p:cNvSpPr>
          <p:nvPr>
            <p:ph idx="1"/>
          </p:nvPr>
        </p:nvSpPr>
        <p:spPr>
          <a:xfrm>
            <a:off x="5113365" y="1196752"/>
            <a:ext cx="6480720" cy="3989039"/>
          </a:xfrm>
        </p:spPr>
        <p:txBody>
          <a:bodyPr vert="horz" wrap="square" lIns="182880" tIns="91440" rIns="91440" bIns="45720" numCol="1" anchor="t" anchorCtr="0" compatLnSpc="1">
            <a:prstTxWarp prst="textNoShape">
              <a:avLst/>
            </a:prstTxWarp>
          </a:bodyPr>
          <a:lstStyle/>
          <a:p>
            <a:r>
              <a:rPr lang="en-GB" sz="2800" dirty="0"/>
              <a:t>So, what are </a:t>
            </a:r>
            <a:r>
              <a:rPr lang="en-GB" sz="2800" b="1" dirty="0" err="1"/>
              <a:t>SMARTer</a:t>
            </a:r>
            <a:r>
              <a:rPr lang="en-GB" sz="2800" b="1" dirty="0"/>
              <a:t> Goals</a:t>
            </a:r>
            <a:r>
              <a:rPr lang="en-GB" sz="2800" dirty="0"/>
              <a:t>?</a:t>
            </a:r>
          </a:p>
          <a:p>
            <a:r>
              <a:rPr lang="en-GB" sz="2800" dirty="0" err="1"/>
              <a:t>SMARTer</a:t>
            </a:r>
            <a:r>
              <a:rPr lang="en-GB" sz="2800" dirty="0"/>
              <a:t> goals help you transform vague intentions into actionable plans. </a:t>
            </a:r>
          </a:p>
          <a:p>
            <a:r>
              <a:rPr lang="en-GB" sz="2800" dirty="0"/>
              <a:t>This framework ensures your goals are well-defined and achievable.</a:t>
            </a:r>
          </a:p>
          <a:p>
            <a:r>
              <a:rPr lang="en-GB" sz="2800" dirty="0"/>
              <a:t>Now go to this session’s Moodle page and download the </a:t>
            </a:r>
            <a:r>
              <a:rPr lang="en-GB" b="1" dirty="0" err="1"/>
              <a:t>SMARTer</a:t>
            </a:r>
            <a:r>
              <a:rPr lang="en-GB" b="1" dirty="0"/>
              <a:t> Goals Worksheet.</a:t>
            </a:r>
          </a:p>
          <a:p>
            <a:endParaRPr lang="en-GB" b="1"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pic>
        <p:nvPicPr>
          <p:cNvPr id="4" name="Picture 3">
            <a:extLst>
              <a:ext uri="{FF2B5EF4-FFF2-40B4-BE49-F238E27FC236}">
                <a16:creationId xmlns:a16="http://schemas.microsoft.com/office/drawing/2014/main" id="{19714A40-48F4-1968-A8E3-44990653D7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376" y="1628800"/>
            <a:ext cx="4365903" cy="2931592"/>
          </a:xfrm>
          <a:prstGeom prst="rect">
            <a:avLst/>
          </a:prstGeom>
        </p:spPr>
      </p:pic>
    </p:spTree>
    <p:extLst>
      <p:ext uri="{BB962C8B-B14F-4D97-AF65-F5344CB8AC3E}">
        <p14:creationId xmlns:p14="http://schemas.microsoft.com/office/powerpoint/2010/main" val="16453449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F675C-C092-1BA4-790E-B38A2B8E9E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239154-A01F-D6EB-B2CB-1A8649300E1C}"/>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a:t>
            </a:r>
          </a:p>
        </p:txBody>
      </p:sp>
      <p:sp>
        <p:nvSpPr>
          <p:cNvPr id="12291" name="Content Placeholder 2">
            <a:extLst>
              <a:ext uri="{FF2B5EF4-FFF2-40B4-BE49-F238E27FC236}">
                <a16:creationId xmlns:a16="http://schemas.microsoft.com/office/drawing/2014/main" id="{E044BE41-1DCA-C5B8-CEEC-EBCDE64DFC05}"/>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dirty="0"/>
              <a:t>Read through the explanation on the worksheet</a:t>
            </a:r>
          </a:p>
          <a:p>
            <a:r>
              <a:rPr lang="en-GB" dirty="0"/>
              <a:t>Then</a:t>
            </a:r>
            <a:r>
              <a:rPr lang="en-GB" b="1" dirty="0"/>
              <a:t> </a:t>
            </a:r>
            <a:r>
              <a:rPr lang="en-GB" dirty="0"/>
              <a:t>work in groups of 3-4 students. </a:t>
            </a:r>
          </a:p>
          <a:p>
            <a:pPr lvl="1"/>
            <a:r>
              <a:rPr lang="en-GB" dirty="0"/>
              <a:t>Choose a</a:t>
            </a:r>
            <a:r>
              <a:rPr lang="en-GB" b="1" dirty="0"/>
              <a:t> </a:t>
            </a:r>
            <a:r>
              <a:rPr lang="en-GB" dirty="0"/>
              <a:t>scenario card from the ones on the following pages. </a:t>
            </a:r>
          </a:p>
          <a:p>
            <a:pPr lvl="1"/>
            <a:r>
              <a:rPr lang="en-GB" dirty="0"/>
              <a:t>Use the questions in the </a:t>
            </a:r>
            <a:r>
              <a:rPr lang="en-GB" dirty="0" err="1"/>
              <a:t>SMARTer</a:t>
            </a:r>
            <a:r>
              <a:rPr lang="en-GB" dirty="0"/>
              <a:t> framework to transform the vague goal into a </a:t>
            </a:r>
            <a:r>
              <a:rPr lang="en-GB" dirty="0" err="1"/>
              <a:t>SMARTer</a:t>
            </a:r>
            <a:r>
              <a:rPr lang="en-GB" dirty="0"/>
              <a:t> goal. </a:t>
            </a:r>
          </a:p>
          <a:p>
            <a:pPr lvl="1"/>
            <a:r>
              <a:rPr lang="en-GB" dirty="0"/>
              <a:t>Write your transformed goal in the space given (or in your notebook). </a:t>
            </a:r>
          </a:p>
          <a:p>
            <a:pPr lvl="1"/>
            <a:r>
              <a:rPr lang="en-GB" dirty="0"/>
              <a:t>You have 15 minutes </a:t>
            </a:r>
          </a:p>
          <a:p>
            <a:endParaRPr lang="en-GB" b="1"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171890427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DCAA20-F623-9C81-65BC-895EED00A4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748340-DBB9-D74C-C32B-1581F05BA869}"/>
              </a:ext>
            </a:extLst>
          </p:cNvPr>
          <p:cNvSpPr>
            <a:spLocks noGrp="1"/>
          </p:cNvSpPr>
          <p:nvPr>
            <p:ph type="title"/>
          </p:nvPr>
        </p:nvSpPr>
        <p:spPr>
          <a:xfrm>
            <a:off x="609600" y="274638"/>
            <a:ext cx="10972800" cy="562074"/>
          </a:xfrm>
        </p:spPr>
        <p:txBody>
          <a:bodyPr anchor="b"/>
          <a:lstStyle/>
          <a:p>
            <a:r>
              <a:rPr lang="en-GB" sz="3600" b="1" dirty="0">
                <a:solidFill>
                  <a:srgbClr val="0070C0"/>
                </a:solidFill>
              </a:rPr>
              <a:t>Setting </a:t>
            </a:r>
            <a:r>
              <a:rPr lang="en-GB" sz="3600" b="1" dirty="0" err="1">
                <a:solidFill>
                  <a:srgbClr val="0070C0"/>
                </a:solidFill>
              </a:rPr>
              <a:t>SMARTer</a:t>
            </a:r>
            <a:r>
              <a:rPr lang="en-GB" sz="3600" b="1" dirty="0">
                <a:solidFill>
                  <a:srgbClr val="0070C0"/>
                </a:solidFill>
              </a:rPr>
              <a:t> goals - Reflection</a:t>
            </a:r>
          </a:p>
        </p:txBody>
      </p:sp>
      <p:sp>
        <p:nvSpPr>
          <p:cNvPr id="12291" name="Content Placeholder 2">
            <a:extLst>
              <a:ext uri="{FF2B5EF4-FFF2-40B4-BE49-F238E27FC236}">
                <a16:creationId xmlns:a16="http://schemas.microsoft.com/office/drawing/2014/main" id="{3B7164A6-DD96-72CC-50C5-985990425E60}"/>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pPr marL="0" indent="0">
              <a:buNone/>
            </a:pPr>
            <a:r>
              <a:rPr lang="en-GB" sz="2800" b="1" dirty="0"/>
              <a:t>Reflection Questions</a:t>
            </a:r>
          </a:p>
          <a:p>
            <a:pPr marL="514350" indent="-514350">
              <a:buFont typeface="+mj-lt"/>
              <a:buAutoNum type="arabicPeriod"/>
            </a:pPr>
            <a:r>
              <a:rPr lang="en-GB" sz="2800" dirty="0"/>
              <a:t>What was the biggest change between the vague goal and your </a:t>
            </a:r>
            <a:r>
              <a:rPr lang="en-GB" sz="2800" dirty="0" err="1"/>
              <a:t>SMARTer</a:t>
            </a:r>
            <a:r>
              <a:rPr lang="en-GB" sz="2800" dirty="0"/>
              <a:t> goal?</a:t>
            </a:r>
          </a:p>
          <a:p>
            <a:pPr marL="514350" indent="-514350">
              <a:buFont typeface="+mj-lt"/>
              <a:buAutoNum type="arabicPeriod"/>
            </a:pPr>
            <a:r>
              <a:rPr lang="en-GB" sz="2800" dirty="0"/>
              <a:t>Which part of the </a:t>
            </a:r>
            <a:r>
              <a:rPr lang="en-GB" sz="2800" dirty="0" err="1"/>
              <a:t>SMARTer</a:t>
            </a:r>
            <a:r>
              <a:rPr lang="en-GB" sz="2800" dirty="0"/>
              <a:t> framework was most challenging to define? Why?</a:t>
            </a:r>
          </a:p>
          <a:p>
            <a:pPr marL="514350" indent="-514350">
              <a:buFont typeface="+mj-lt"/>
              <a:buAutoNum type="arabicPeriod"/>
            </a:pPr>
            <a:r>
              <a:rPr lang="en-GB" sz="2800" dirty="0"/>
              <a:t>How will you apply </a:t>
            </a:r>
            <a:r>
              <a:rPr lang="en-GB" sz="2800" dirty="0" err="1"/>
              <a:t>SMARTer</a:t>
            </a:r>
            <a:r>
              <a:rPr lang="en-GB" sz="2800" dirty="0"/>
              <a:t> goal-setting to your own study planning this term?</a:t>
            </a:r>
          </a:p>
          <a:p>
            <a:r>
              <a:rPr lang="en-GB" sz="2800" b="1" dirty="0"/>
              <a:t>Discuss the above in your small groups, then share with the rest of the class</a:t>
            </a:r>
          </a:p>
          <a:p>
            <a:endParaRPr lang="en-GB" sz="2800" dirty="0"/>
          </a:p>
          <a:p>
            <a:endParaRPr lang="en-GB" sz="2800" dirty="0"/>
          </a:p>
          <a:p>
            <a:endParaRPr lang="en-GB" b="1" dirty="0"/>
          </a:p>
          <a:p>
            <a:endParaRPr lang="en-GB" sz="2800" dirty="0"/>
          </a:p>
          <a:p>
            <a:endParaRPr lang="en-GB" dirty="0"/>
          </a:p>
          <a:p>
            <a:pPr lvl="0"/>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2586471607"/>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A7825-EF2F-E9B5-1CA0-A01125641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FE025C-2FDA-35EC-DABA-13A9E5B9A21E}"/>
              </a:ext>
            </a:extLst>
          </p:cNvPr>
          <p:cNvSpPr>
            <a:spLocks noGrp="1"/>
          </p:cNvSpPr>
          <p:nvPr>
            <p:ph type="title"/>
          </p:nvPr>
        </p:nvSpPr>
        <p:spPr>
          <a:xfrm>
            <a:off x="609600" y="2286000"/>
            <a:ext cx="10972800" cy="1143000"/>
          </a:xfrm>
        </p:spPr>
        <p:txBody>
          <a:bodyPr/>
          <a:lstStyle/>
          <a:p>
            <a:r>
              <a:rPr lang="en-GB" dirty="0"/>
              <a:t>Developing an individual study plan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7111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C688E9-551C-C824-8BF1-002B4E447D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ABEBAA-09C9-F583-DF43-4CCF3CB57E52}"/>
              </a:ext>
            </a:extLst>
          </p:cNvPr>
          <p:cNvSpPr>
            <a:spLocks noGrp="1"/>
          </p:cNvSpPr>
          <p:nvPr>
            <p:ph type="title"/>
          </p:nvPr>
        </p:nvSpPr>
        <p:spPr>
          <a:xfrm>
            <a:off x="609600" y="274638"/>
            <a:ext cx="10972800" cy="562074"/>
          </a:xfrm>
        </p:spPr>
        <p:txBody>
          <a:bodyPr anchor="b"/>
          <a:lstStyle/>
          <a:p>
            <a:r>
              <a:rPr lang="en-GB" sz="3600" b="1" dirty="0">
                <a:solidFill>
                  <a:srgbClr val="0070C0"/>
                </a:solidFill>
              </a:rPr>
              <a:t>PLANNING YOUR TIME</a:t>
            </a:r>
          </a:p>
        </p:txBody>
      </p:sp>
      <p:sp>
        <p:nvSpPr>
          <p:cNvPr id="12291" name="Content Placeholder 2">
            <a:extLst>
              <a:ext uri="{FF2B5EF4-FFF2-40B4-BE49-F238E27FC236}">
                <a16:creationId xmlns:a16="http://schemas.microsoft.com/office/drawing/2014/main" id="{00285763-E677-BD3F-C5B4-51959DFB00E6}"/>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pPr lvl="0"/>
            <a:r>
              <a:rPr lang="en-GB" sz="2800" dirty="0"/>
              <a:t>Download the </a:t>
            </a:r>
            <a:r>
              <a:rPr lang="en-GB" sz="2800" b="1" dirty="0"/>
              <a:t>WEEKLY PLANNER TEMPLATE </a:t>
            </a:r>
            <a:r>
              <a:rPr lang="en-GB" sz="2800" dirty="0"/>
              <a:t>from Moodle.</a:t>
            </a:r>
          </a:p>
          <a:p>
            <a:pPr lvl="0"/>
            <a:r>
              <a:rPr lang="en-GB" sz="2800" dirty="0"/>
              <a:t>Use time blocks to map: </a:t>
            </a:r>
            <a:r>
              <a:rPr lang="en-GB" sz="2800" b="1" dirty="0"/>
              <a:t>classes, work shifts, personal commitments, sleep, meals, commuting, study time</a:t>
            </a:r>
          </a:p>
          <a:p>
            <a:pPr lvl="0"/>
            <a:r>
              <a:rPr lang="en-GB" sz="2800" dirty="0"/>
              <a:t>Apply the 2:1 rule (2 hours independent study per 1 hour of teaching)</a:t>
            </a:r>
          </a:p>
          <a:p>
            <a:pPr lvl="0"/>
            <a:r>
              <a:rPr lang="en-GB" sz="2800" b="1" dirty="0"/>
              <a:t>Identify "study sweet spots“: </a:t>
            </a:r>
            <a:r>
              <a:rPr lang="en-GB" sz="2800" dirty="0"/>
              <a:t>moments in the day you work best  based on your energy levels (from Activity 1)</a:t>
            </a:r>
          </a:p>
          <a:p>
            <a:pPr lvl="0"/>
            <a:r>
              <a:rPr lang="en-GB" sz="2800" b="1" dirty="0"/>
              <a:t>Review plan with a partner </a:t>
            </a:r>
            <a:r>
              <a:rPr lang="en-GB" sz="2800" dirty="0"/>
              <a:t>(3 mins) for a quick reality check and one piece of constructive feedback each</a:t>
            </a:r>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1824521974"/>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1E79A-6ADF-718E-713A-71FA1765FC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BAD913-3B08-EBDF-AA6C-3CCE42D230BD}"/>
              </a:ext>
            </a:extLst>
          </p:cNvPr>
          <p:cNvSpPr>
            <a:spLocks noGrp="1"/>
          </p:cNvSpPr>
          <p:nvPr>
            <p:ph type="title"/>
          </p:nvPr>
        </p:nvSpPr>
        <p:spPr>
          <a:xfrm>
            <a:off x="609600" y="274638"/>
            <a:ext cx="10972800" cy="562074"/>
          </a:xfrm>
        </p:spPr>
        <p:txBody>
          <a:bodyPr anchor="b"/>
          <a:lstStyle/>
          <a:p>
            <a:r>
              <a:rPr lang="en-GB" sz="3600" b="1" dirty="0">
                <a:solidFill>
                  <a:srgbClr val="0070C0"/>
                </a:solidFill>
              </a:rPr>
              <a:t>PLANNING YOUR TIME</a:t>
            </a:r>
          </a:p>
        </p:txBody>
      </p:sp>
      <p:sp>
        <p:nvSpPr>
          <p:cNvPr id="12291" name="Content Placeholder 2">
            <a:extLst>
              <a:ext uri="{FF2B5EF4-FFF2-40B4-BE49-F238E27FC236}">
                <a16:creationId xmlns:a16="http://schemas.microsoft.com/office/drawing/2014/main" id="{EFCF3025-AE47-414F-36CD-02BF6D87FEFF}"/>
              </a:ext>
            </a:extLst>
          </p:cNvPr>
          <p:cNvSpPr>
            <a:spLocks noGrp="1"/>
          </p:cNvSpPr>
          <p:nvPr>
            <p:ph idx="1"/>
          </p:nvPr>
        </p:nvSpPr>
        <p:spPr>
          <a:xfrm>
            <a:off x="335360" y="908720"/>
            <a:ext cx="11377264" cy="3989039"/>
          </a:xfrm>
        </p:spPr>
        <p:txBody>
          <a:bodyPr vert="horz" wrap="square" lIns="182880" tIns="91440" rIns="91440" bIns="45720" numCol="1" anchor="t" anchorCtr="0" compatLnSpc="1">
            <a:prstTxWarp prst="textNoShape">
              <a:avLst/>
            </a:prstTxWarp>
          </a:bodyPr>
          <a:lstStyle/>
          <a:p>
            <a:r>
              <a:rPr lang="en-GB" sz="2800" dirty="0"/>
              <a:t>Now download the </a:t>
            </a:r>
            <a:r>
              <a:rPr lang="en-GB" b="1" dirty="0"/>
              <a:t>TERM PLANNER TEMPLATE </a:t>
            </a:r>
            <a:r>
              <a:rPr lang="en-GB" sz="2800" dirty="0"/>
              <a:t>from Moodle.</a:t>
            </a:r>
          </a:p>
          <a:p>
            <a:r>
              <a:rPr lang="en-GB" sz="2800" dirty="0"/>
              <a:t>Use time blocks to map: </a:t>
            </a:r>
            <a:r>
              <a:rPr lang="en-GB" sz="2800" b="1" dirty="0"/>
              <a:t>classes, assessment deadlines, personal commitments, study time, etc. </a:t>
            </a:r>
            <a:endParaRPr lang="en-GB" sz="2800" dirty="0"/>
          </a:p>
          <a:p>
            <a:pPr lvl="0"/>
            <a:r>
              <a:rPr lang="en-GB" sz="2800" dirty="0"/>
              <a:t>Apply the 2:1 rule (2 hours independent study per 1 hour of teaching)</a:t>
            </a:r>
          </a:p>
          <a:p>
            <a:pPr lvl="0"/>
            <a:r>
              <a:rPr lang="en-GB" sz="2800" b="1" dirty="0"/>
              <a:t>Identify your “critical moments”: </a:t>
            </a:r>
            <a:r>
              <a:rPr lang="en-GB" sz="2800" dirty="0"/>
              <a:t>weeks where deadlines cluster or workload peaks. </a:t>
            </a:r>
          </a:p>
          <a:p>
            <a:pPr lvl="0"/>
            <a:r>
              <a:rPr lang="en-GB" sz="2800" b="1" dirty="0"/>
              <a:t>Review plan with a partner </a:t>
            </a:r>
            <a:r>
              <a:rPr lang="en-GB" sz="2800" dirty="0"/>
              <a:t>(3 mins) for a quick reality check and one piece of constructive feedback each.</a:t>
            </a:r>
          </a:p>
          <a:p>
            <a:endParaRPr lang="en-GB" dirty="0"/>
          </a:p>
          <a:p>
            <a:endParaRPr lang="en-GB" dirty="0"/>
          </a:p>
          <a:p>
            <a:endParaRPr lang="en-GB" dirty="0"/>
          </a:p>
          <a:p>
            <a:endParaRPr lang="en-GB" sz="2400" dirty="0"/>
          </a:p>
        </p:txBody>
      </p:sp>
    </p:spTree>
    <p:extLst>
      <p:ext uri="{BB962C8B-B14F-4D97-AF65-F5344CB8AC3E}">
        <p14:creationId xmlns:p14="http://schemas.microsoft.com/office/powerpoint/2010/main" val="2035357739"/>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0D32-3EBD-5E7C-098A-286E347FF238}"/>
              </a:ext>
            </a:extLst>
          </p:cNvPr>
          <p:cNvSpPr>
            <a:spLocks noGrp="1"/>
          </p:cNvSpPr>
          <p:nvPr>
            <p:ph type="title"/>
          </p:nvPr>
        </p:nvSpPr>
        <p:spPr/>
        <p:txBody>
          <a:bodyPr/>
          <a:lstStyle/>
          <a:p>
            <a:r>
              <a:rPr lang="en-GB" b="1" dirty="0">
                <a:solidFill>
                  <a:srgbClr val="0070C0"/>
                </a:solidFill>
              </a:rPr>
              <a:t>Development Diary</a:t>
            </a:r>
          </a:p>
        </p:txBody>
      </p:sp>
      <p:sp>
        <p:nvSpPr>
          <p:cNvPr id="3" name="Content Placeholder 2">
            <a:extLst>
              <a:ext uri="{FF2B5EF4-FFF2-40B4-BE49-F238E27FC236}">
                <a16:creationId xmlns:a16="http://schemas.microsoft.com/office/drawing/2014/main" id="{2F31641A-DF7F-2CA4-F2A7-F9F2E2D6DF49}"/>
              </a:ext>
            </a:extLst>
          </p:cNvPr>
          <p:cNvSpPr>
            <a:spLocks noGrp="1"/>
          </p:cNvSpPr>
          <p:nvPr>
            <p:ph idx="1"/>
          </p:nvPr>
        </p:nvSpPr>
        <p:spPr>
          <a:xfrm>
            <a:off x="501411" y="1340768"/>
            <a:ext cx="11080989" cy="3993902"/>
          </a:xfrm>
        </p:spPr>
        <p:txBody>
          <a:bodyPr/>
          <a:lstStyle/>
          <a:p>
            <a:r>
              <a:rPr lang="en-GB" sz="2400" dirty="0"/>
              <a:t>There is no assessment attached to your Essential Skills sessions, but you should maintain a development diary. </a:t>
            </a:r>
          </a:p>
          <a:p>
            <a:r>
              <a:rPr lang="en-GB" sz="2400" dirty="0"/>
              <a:t>After each week, add to your development diary (either on paper, within an online document, or journal app.) </a:t>
            </a:r>
          </a:p>
          <a:p>
            <a:pPr marL="0" indent="0">
              <a:buNone/>
            </a:pPr>
            <a:endParaRPr lang="en-GB" sz="2400" dirty="0"/>
          </a:p>
          <a:p>
            <a:pPr marL="0" indent="0">
              <a:buNone/>
            </a:pPr>
            <a:r>
              <a:rPr lang="en-GB" sz="2400" b="1" dirty="0"/>
              <a:t>What should you include in a development diary? </a:t>
            </a:r>
          </a:p>
          <a:p>
            <a:pPr>
              <a:buFontTx/>
              <a:buChar char="-"/>
            </a:pPr>
            <a:r>
              <a:rPr lang="en-GB" sz="2400" dirty="0"/>
              <a:t>What you have done in your session. </a:t>
            </a:r>
          </a:p>
          <a:p>
            <a:pPr>
              <a:buFontTx/>
              <a:buChar char="-"/>
            </a:pPr>
            <a:r>
              <a:rPr lang="en-GB" sz="2400" dirty="0"/>
              <a:t>What key points have you learned. </a:t>
            </a:r>
          </a:p>
          <a:p>
            <a:pPr>
              <a:buFontTx/>
              <a:buChar char="-"/>
            </a:pPr>
            <a:r>
              <a:rPr lang="en-GB" sz="2400" dirty="0"/>
              <a:t>How you intend to apply learnings to your module assessments and onward professional development. </a:t>
            </a:r>
          </a:p>
        </p:txBody>
      </p:sp>
    </p:spTree>
    <p:extLst>
      <p:ext uri="{BB962C8B-B14F-4D97-AF65-F5344CB8AC3E}">
        <p14:creationId xmlns:p14="http://schemas.microsoft.com/office/powerpoint/2010/main" val="461908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553285"/>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session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0</TotalTime>
  <Words>979</Words>
  <Application>Microsoft Office PowerPoint</Application>
  <PresentationFormat>Widescreen</PresentationFormat>
  <Paragraphs>140</Paragraphs>
  <Slides>20</Slides>
  <Notes>12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Myriad Pro</vt:lpstr>
      <vt:lpstr>Arial</vt:lpstr>
      <vt:lpstr>Arial Rounded MT Bold</vt:lpstr>
      <vt:lpstr>Bradley Hand ITC</vt:lpstr>
      <vt:lpstr>Calibri</vt:lpstr>
      <vt:lpstr>20140311PresentationUWTSDTemplate</vt:lpstr>
      <vt:lpstr>Essential Skills  </vt:lpstr>
      <vt:lpstr>Session Objectives </vt:lpstr>
      <vt:lpstr>Session Schedule</vt:lpstr>
      <vt:lpstr>Deadline mapping</vt:lpstr>
      <vt:lpstr>PowerPoint Presentation</vt:lpstr>
      <vt:lpstr>PowerPoint Presentation</vt:lpstr>
      <vt:lpstr>PowerPoint Presentation</vt:lpstr>
      <vt:lpstr>DEADLINE MAPPING</vt:lpstr>
      <vt:lpstr>DEADLINE ANALYSIS &amp; ACTION PLAN</vt:lpstr>
      <vt:lpstr>Setting SMARTer goals </vt:lpstr>
      <vt:lpstr>Setting SMART goals </vt:lpstr>
      <vt:lpstr>Setting SMART goals </vt:lpstr>
      <vt:lpstr>Setting SMARTer goals </vt:lpstr>
      <vt:lpstr>Setting SMARTer goals </vt:lpstr>
      <vt:lpstr>Setting SMARTer goals - Reflection</vt:lpstr>
      <vt:lpstr>Developing an individual study plan</vt:lpstr>
      <vt:lpstr>PLANNING YOUR TIME</vt:lpstr>
      <vt:lpstr>PLANNING YOUR TIME</vt:lpstr>
      <vt:lpstr>Development Diary</vt:lpstr>
      <vt:lpstr>PowerPoint Presentation</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Jason Huxtable</cp:lastModifiedBy>
  <cp:revision>185</cp:revision>
  <dcterms:created xsi:type="dcterms:W3CDTF">2011-02-08T13:37:54Z</dcterms:created>
  <dcterms:modified xsi:type="dcterms:W3CDTF">2026-02-16T10:24:38Z</dcterms:modified>
</cp:coreProperties>
</file>