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87" r:id="rId2"/>
    <p:sldId id="257" r:id="rId3"/>
    <p:sldId id="270" r:id="rId4"/>
    <p:sldId id="258" r:id="rId5"/>
    <p:sldId id="276" r:id="rId6"/>
    <p:sldId id="259" r:id="rId7"/>
    <p:sldId id="277" r:id="rId8"/>
    <p:sldId id="260" r:id="rId9"/>
    <p:sldId id="278" r:id="rId10"/>
    <p:sldId id="261" r:id="rId11"/>
    <p:sldId id="262" r:id="rId12"/>
    <p:sldId id="280" r:id="rId13"/>
    <p:sldId id="263" r:id="rId14"/>
    <p:sldId id="281" r:id="rId15"/>
    <p:sldId id="264" r:id="rId16"/>
    <p:sldId id="282" r:id="rId17"/>
    <p:sldId id="265" r:id="rId18"/>
    <p:sldId id="283" r:id="rId19"/>
    <p:sldId id="266" r:id="rId20"/>
    <p:sldId id="284" r:id="rId21"/>
    <p:sldId id="267" r:id="rId22"/>
    <p:sldId id="285" r:id="rId23"/>
    <p:sldId id="286" r:id="rId24"/>
    <p:sldId id="26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030658-0DBE-42EA-92D7-65663DBBADED}" v="41" dt="2025-11-30T22:13:32.8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7.png"/><Relationship Id="rId7" Type="http://schemas.openxmlformats.org/officeDocument/2006/relationships/image" Target="../media/image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4" Type="http://schemas.openxmlformats.org/officeDocument/2006/relationships/image" Target="../media/image37.svg"/></Relationships>
</file>

<file path=ppt/diagrams/_rels/data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sv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svg"/><Relationship Id="rId1" Type="http://schemas.openxmlformats.org/officeDocument/2006/relationships/image" Target="../media/image42.png"/><Relationship Id="rId6" Type="http://schemas.openxmlformats.org/officeDocument/2006/relationships/image" Target="../media/image47.svg"/><Relationship Id="rId5" Type="http://schemas.openxmlformats.org/officeDocument/2006/relationships/image" Target="../media/image46.png"/><Relationship Id="rId4" Type="http://schemas.openxmlformats.org/officeDocument/2006/relationships/image" Target="../media/image45.sv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5.svg"/><Relationship Id="rId1" Type="http://schemas.openxmlformats.org/officeDocument/2006/relationships/image" Target="../media/image54.png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4" Type="http://schemas.openxmlformats.org/officeDocument/2006/relationships/image" Target="../media/image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sv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svg"/><Relationship Id="rId3" Type="http://schemas.openxmlformats.org/officeDocument/2006/relationships/image" Target="../media/image27.png"/><Relationship Id="rId7" Type="http://schemas.openxmlformats.org/officeDocument/2006/relationships/image" Target="../media/image7.png"/><Relationship Id="rId2" Type="http://schemas.openxmlformats.org/officeDocument/2006/relationships/image" Target="../media/image26.svg"/><Relationship Id="rId1" Type="http://schemas.openxmlformats.org/officeDocument/2006/relationships/image" Target="../media/image25.png"/><Relationship Id="rId6" Type="http://schemas.openxmlformats.org/officeDocument/2006/relationships/image" Target="../media/image30.svg"/><Relationship Id="rId5" Type="http://schemas.openxmlformats.org/officeDocument/2006/relationships/image" Target="../media/image29.png"/><Relationship Id="rId4" Type="http://schemas.openxmlformats.org/officeDocument/2006/relationships/image" Target="../media/image28.sv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svg"/><Relationship Id="rId1" Type="http://schemas.openxmlformats.org/officeDocument/2006/relationships/image" Target="../media/image34.png"/><Relationship Id="rId6" Type="http://schemas.openxmlformats.org/officeDocument/2006/relationships/image" Target="../media/image39.svg"/><Relationship Id="rId5" Type="http://schemas.openxmlformats.org/officeDocument/2006/relationships/image" Target="../media/image38.png"/><Relationship Id="rId4" Type="http://schemas.openxmlformats.org/officeDocument/2006/relationships/image" Target="../media/image37.svg"/></Relationships>
</file>

<file path=ppt/diagrams/_rels/drawing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sv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svg"/><Relationship Id="rId1" Type="http://schemas.openxmlformats.org/officeDocument/2006/relationships/image" Target="../media/image42.png"/><Relationship Id="rId6" Type="http://schemas.openxmlformats.org/officeDocument/2006/relationships/image" Target="../media/image47.svg"/><Relationship Id="rId5" Type="http://schemas.openxmlformats.org/officeDocument/2006/relationships/image" Target="../media/image46.png"/><Relationship Id="rId4" Type="http://schemas.openxmlformats.org/officeDocument/2006/relationships/image" Target="../media/image45.svg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5.svg"/><Relationship Id="rId1" Type="http://schemas.openxmlformats.org/officeDocument/2006/relationships/image" Target="../media/image54.png"/><Relationship Id="rId6" Type="http://schemas.openxmlformats.org/officeDocument/2006/relationships/image" Target="../media/image57.svg"/><Relationship Id="rId5" Type="http://schemas.openxmlformats.org/officeDocument/2006/relationships/image" Target="../media/image56.png"/><Relationship Id="rId4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05AA79-25BF-4660-8DF4-31717C571A2C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918B3DA4-19E0-4D8B-B775-A1E2E1515471}">
      <dgm:prSet/>
      <dgm:spPr/>
      <dgm:t>
        <a:bodyPr/>
        <a:lstStyle/>
        <a:p>
          <a:r>
            <a:rPr lang="en-US" b="0" i="0" baseline="0"/>
            <a:t>My presentation outlines a sustainable HR strategy for BrightWave </a:t>
          </a:r>
          <a:endParaRPr lang="en-US"/>
        </a:p>
      </dgm:t>
    </dgm:pt>
    <dgm:pt modelId="{D0E8F9D2-5689-4DF3-BC25-1D30B92E4819}" type="parTrans" cxnId="{DC83AEF6-1E9E-4275-84C1-5236F8D40DB1}">
      <dgm:prSet/>
      <dgm:spPr/>
      <dgm:t>
        <a:bodyPr/>
        <a:lstStyle/>
        <a:p>
          <a:endParaRPr lang="en-US"/>
        </a:p>
      </dgm:t>
    </dgm:pt>
    <dgm:pt modelId="{0928B158-E34D-4287-8DE0-9C8CAB826C87}" type="sibTrans" cxnId="{DC83AEF6-1E9E-4275-84C1-5236F8D40DB1}">
      <dgm:prSet/>
      <dgm:spPr/>
      <dgm:t>
        <a:bodyPr/>
        <a:lstStyle/>
        <a:p>
          <a:endParaRPr lang="en-US"/>
        </a:p>
      </dgm:t>
    </dgm:pt>
    <dgm:pt modelId="{5E2F6426-FD11-4A2B-86F4-E1DB6CAF88AB}">
      <dgm:prSet/>
      <dgm:spPr/>
      <dgm:t>
        <a:bodyPr/>
        <a:lstStyle/>
        <a:p>
          <a:r>
            <a:rPr lang="en-US" b="0" i="0" baseline="0"/>
            <a:t>Services over the next three years, aiming to strengthen leadership capability, </a:t>
          </a:r>
          <a:endParaRPr lang="en-US"/>
        </a:p>
      </dgm:t>
    </dgm:pt>
    <dgm:pt modelId="{EBB40109-853A-4843-AD4A-EA2849E085F1}" type="parTrans" cxnId="{A170FA5D-19E1-4EB8-AB22-B18EF4ED2F91}">
      <dgm:prSet/>
      <dgm:spPr/>
      <dgm:t>
        <a:bodyPr/>
        <a:lstStyle/>
        <a:p>
          <a:endParaRPr lang="en-US"/>
        </a:p>
      </dgm:t>
    </dgm:pt>
    <dgm:pt modelId="{EDC19405-3892-4B8D-AE3C-91E451A5238E}" type="sibTrans" cxnId="{A170FA5D-19E1-4EB8-AB22-B18EF4ED2F91}">
      <dgm:prSet/>
      <dgm:spPr/>
      <dgm:t>
        <a:bodyPr/>
        <a:lstStyle/>
        <a:p>
          <a:endParaRPr lang="en-US"/>
        </a:p>
      </dgm:t>
    </dgm:pt>
    <dgm:pt modelId="{CB119BA1-BFE1-4170-B577-C302B4F1B4BE}">
      <dgm:prSet/>
      <dgm:spPr/>
      <dgm:t>
        <a:bodyPr/>
        <a:lstStyle/>
        <a:p>
          <a:r>
            <a:rPr lang="en-US" b="0" i="0" baseline="0" dirty="0"/>
            <a:t>increase employee engagement and improve </a:t>
          </a:r>
          <a:r>
            <a:rPr lang="en-US" b="0" i="0" baseline="0" dirty="0" err="1"/>
            <a:t>organisational</a:t>
          </a:r>
          <a:r>
            <a:rPr lang="en-US" b="0" i="0" baseline="0" dirty="0"/>
            <a:t> performance.</a:t>
          </a:r>
          <a:endParaRPr lang="en-US" dirty="0"/>
        </a:p>
      </dgm:t>
    </dgm:pt>
    <dgm:pt modelId="{6C13203D-7EAC-4F59-A934-F8EB26DAE953}" type="parTrans" cxnId="{5C7223A0-BF1A-4D57-97CE-AFF049B5D2C7}">
      <dgm:prSet/>
      <dgm:spPr/>
      <dgm:t>
        <a:bodyPr/>
        <a:lstStyle/>
        <a:p>
          <a:endParaRPr lang="en-US"/>
        </a:p>
      </dgm:t>
    </dgm:pt>
    <dgm:pt modelId="{A1A1400F-E1F5-47E0-9CF5-0AE461BDF551}" type="sibTrans" cxnId="{5C7223A0-BF1A-4D57-97CE-AFF049B5D2C7}">
      <dgm:prSet/>
      <dgm:spPr/>
      <dgm:t>
        <a:bodyPr/>
        <a:lstStyle/>
        <a:p>
          <a:endParaRPr lang="en-US"/>
        </a:p>
      </dgm:t>
    </dgm:pt>
    <dgm:pt modelId="{FB9D10FB-8550-49B5-934C-B3A94C5CA4D9}" type="pres">
      <dgm:prSet presAssocID="{5B05AA79-25BF-4660-8DF4-31717C571A2C}" presName="root" presStyleCnt="0">
        <dgm:presLayoutVars>
          <dgm:dir/>
          <dgm:resizeHandles val="exact"/>
        </dgm:presLayoutVars>
      </dgm:prSet>
      <dgm:spPr/>
    </dgm:pt>
    <dgm:pt modelId="{373E6E47-5DC5-4322-A6FF-58BCD7B0973D}" type="pres">
      <dgm:prSet presAssocID="{918B3DA4-19E0-4D8B-B775-A1E2E1515471}" presName="compNode" presStyleCnt="0"/>
      <dgm:spPr/>
    </dgm:pt>
    <dgm:pt modelId="{5ADB4C62-A986-4ED5-9484-4D2706728FCF}" type="pres">
      <dgm:prSet presAssocID="{918B3DA4-19E0-4D8B-B775-A1E2E151547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90120DBD-5DEA-4D29-8F87-48154C1AD8A5}" type="pres">
      <dgm:prSet presAssocID="{918B3DA4-19E0-4D8B-B775-A1E2E1515471}" presName="spaceRect" presStyleCnt="0"/>
      <dgm:spPr/>
    </dgm:pt>
    <dgm:pt modelId="{80B1DAB8-BA30-4ABF-AB72-6749D68B61A6}" type="pres">
      <dgm:prSet presAssocID="{918B3DA4-19E0-4D8B-B775-A1E2E1515471}" presName="textRect" presStyleLbl="revTx" presStyleIdx="0" presStyleCnt="3">
        <dgm:presLayoutVars>
          <dgm:chMax val="1"/>
          <dgm:chPref val="1"/>
        </dgm:presLayoutVars>
      </dgm:prSet>
      <dgm:spPr/>
    </dgm:pt>
    <dgm:pt modelId="{7D837545-CD60-4FA9-A734-FADFA4403BB7}" type="pres">
      <dgm:prSet presAssocID="{0928B158-E34D-4287-8DE0-9C8CAB826C87}" presName="sibTrans" presStyleCnt="0"/>
      <dgm:spPr/>
    </dgm:pt>
    <dgm:pt modelId="{5C6D3431-8D95-4D0C-8357-835CB921F6E1}" type="pres">
      <dgm:prSet presAssocID="{5E2F6426-FD11-4A2B-86F4-E1DB6CAF88AB}" presName="compNode" presStyleCnt="0"/>
      <dgm:spPr/>
    </dgm:pt>
    <dgm:pt modelId="{CB3BC287-9E1C-4613-A1A4-CFDB36C98954}" type="pres">
      <dgm:prSet presAssocID="{5E2F6426-FD11-4A2B-86F4-E1DB6CAF88A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C667C758-847F-4430-A35A-90A293EDE8BF}" type="pres">
      <dgm:prSet presAssocID="{5E2F6426-FD11-4A2B-86F4-E1DB6CAF88AB}" presName="spaceRect" presStyleCnt="0"/>
      <dgm:spPr/>
    </dgm:pt>
    <dgm:pt modelId="{07B83477-5287-4120-9461-40F2FDA14ADB}" type="pres">
      <dgm:prSet presAssocID="{5E2F6426-FD11-4A2B-86F4-E1DB6CAF88AB}" presName="textRect" presStyleLbl="revTx" presStyleIdx="1" presStyleCnt="3">
        <dgm:presLayoutVars>
          <dgm:chMax val="1"/>
          <dgm:chPref val="1"/>
        </dgm:presLayoutVars>
      </dgm:prSet>
      <dgm:spPr/>
    </dgm:pt>
    <dgm:pt modelId="{BC959C29-7D43-41EA-8F8B-295B4197FFF8}" type="pres">
      <dgm:prSet presAssocID="{EDC19405-3892-4B8D-AE3C-91E451A5238E}" presName="sibTrans" presStyleCnt="0"/>
      <dgm:spPr/>
    </dgm:pt>
    <dgm:pt modelId="{02BF538E-2868-45BA-AA2D-EF0A1EB41EC1}" type="pres">
      <dgm:prSet presAssocID="{CB119BA1-BFE1-4170-B577-C302B4F1B4BE}" presName="compNode" presStyleCnt="0"/>
      <dgm:spPr/>
    </dgm:pt>
    <dgm:pt modelId="{A548B9C8-43CC-464F-8D1B-D0966F3A8080}" type="pres">
      <dgm:prSet presAssocID="{CB119BA1-BFE1-4170-B577-C302B4F1B4B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C216D081-C56E-4523-A610-C7E7365BE81C}" type="pres">
      <dgm:prSet presAssocID="{CB119BA1-BFE1-4170-B577-C302B4F1B4BE}" presName="spaceRect" presStyleCnt="0"/>
      <dgm:spPr/>
    </dgm:pt>
    <dgm:pt modelId="{2D493FA7-EA85-4A0E-A491-FA262E0EBEE1}" type="pres">
      <dgm:prSet presAssocID="{CB119BA1-BFE1-4170-B577-C302B4F1B4BE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FC8AEC1E-7DE8-4BB0-A83E-AC0C8B189933}" type="presOf" srcId="{918B3DA4-19E0-4D8B-B775-A1E2E1515471}" destId="{80B1DAB8-BA30-4ABF-AB72-6749D68B61A6}" srcOrd="0" destOrd="0" presId="urn:microsoft.com/office/officeart/2018/2/layout/IconLabelList"/>
    <dgm:cxn modelId="{A170FA5D-19E1-4EB8-AB22-B18EF4ED2F91}" srcId="{5B05AA79-25BF-4660-8DF4-31717C571A2C}" destId="{5E2F6426-FD11-4A2B-86F4-E1DB6CAF88AB}" srcOrd="1" destOrd="0" parTransId="{EBB40109-853A-4843-AD4A-EA2849E085F1}" sibTransId="{EDC19405-3892-4B8D-AE3C-91E451A5238E}"/>
    <dgm:cxn modelId="{039BCC4B-6712-4E0B-8240-4363D571DFAC}" type="presOf" srcId="{5E2F6426-FD11-4A2B-86F4-E1DB6CAF88AB}" destId="{07B83477-5287-4120-9461-40F2FDA14ADB}" srcOrd="0" destOrd="0" presId="urn:microsoft.com/office/officeart/2018/2/layout/IconLabelList"/>
    <dgm:cxn modelId="{82A7FF5A-459C-4D08-AAE3-71810858AEEE}" type="presOf" srcId="{CB119BA1-BFE1-4170-B577-C302B4F1B4BE}" destId="{2D493FA7-EA85-4A0E-A491-FA262E0EBEE1}" srcOrd="0" destOrd="0" presId="urn:microsoft.com/office/officeart/2018/2/layout/IconLabelList"/>
    <dgm:cxn modelId="{5C7223A0-BF1A-4D57-97CE-AFF049B5D2C7}" srcId="{5B05AA79-25BF-4660-8DF4-31717C571A2C}" destId="{CB119BA1-BFE1-4170-B577-C302B4F1B4BE}" srcOrd="2" destOrd="0" parTransId="{6C13203D-7EAC-4F59-A934-F8EB26DAE953}" sibTransId="{A1A1400F-E1F5-47E0-9CF5-0AE461BDF551}"/>
    <dgm:cxn modelId="{7398B3EE-73AA-4800-81D8-38608397D9D5}" type="presOf" srcId="{5B05AA79-25BF-4660-8DF4-31717C571A2C}" destId="{FB9D10FB-8550-49B5-934C-B3A94C5CA4D9}" srcOrd="0" destOrd="0" presId="urn:microsoft.com/office/officeart/2018/2/layout/IconLabelList"/>
    <dgm:cxn modelId="{DC83AEF6-1E9E-4275-84C1-5236F8D40DB1}" srcId="{5B05AA79-25BF-4660-8DF4-31717C571A2C}" destId="{918B3DA4-19E0-4D8B-B775-A1E2E1515471}" srcOrd="0" destOrd="0" parTransId="{D0E8F9D2-5689-4DF3-BC25-1D30B92E4819}" sibTransId="{0928B158-E34D-4287-8DE0-9C8CAB826C87}"/>
    <dgm:cxn modelId="{8CD99D66-4CF5-4EAB-96A7-E42B24E1DAF5}" type="presParOf" srcId="{FB9D10FB-8550-49B5-934C-B3A94C5CA4D9}" destId="{373E6E47-5DC5-4322-A6FF-58BCD7B0973D}" srcOrd="0" destOrd="0" presId="urn:microsoft.com/office/officeart/2018/2/layout/IconLabelList"/>
    <dgm:cxn modelId="{FED59460-9FCF-4B81-AAEF-89F8BF6C480B}" type="presParOf" srcId="{373E6E47-5DC5-4322-A6FF-58BCD7B0973D}" destId="{5ADB4C62-A986-4ED5-9484-4D2706728FCF}" srcOrd="0" destOrd="0" presId="urn:microsoft.com/office/officeart/2018/2/layout/IconLabelList"/>
    <dgm:cxn modelId="{84F877FA-9FD7-4CD5-B204-91480DB81C34}" type="presParOf" srcId="{373E6E47-5DC5-4322-A6FF-58BCD7B0973D}" destId="{90120DBD-5DEA-4D29-8F87-48154C1AD8A5}" srcOrd="1" destOrd="0" presId="urn:microsoft.com/office/officeart/2018/2/layout/IconLabelList"/>
    <dgm:cxn modelId="{52ED3211-9BD8-41DC-8846-F4A0A82B13B9}" type="presParOf" srcId="{373E6E47-5DC5-4322-A6FF-58BCD7B0973D}" destId="{80B1DAB8-BA30-4ABF-AB72-6749D68B61A6}" srcOrd="2" destOrd="0" presId="urn:microsoft.com/office/officeart/2018/2/layout/IconLabelList"/>
    <dgm:cxn modelId="{8A79644C-92C4-4011-8E5F-0D682AF90439}" type="presParOf" srcId="{FB9D10FB-8550-49B5-934C-B3A94C5CA4D9}" destId="{7D837545-CD60-4FA9-A734-FADFA4403BB7}" srcOrd="1" destOrd="0" presId="urn:microsoft.com/office/officeart/2018/2/layout/IconLabelList"/>
    <dgm:cxn modelId="{6B16B848-C60C-4AEA-A8CC-91B00A021B27}" type="presParOf" srcId="{FB9D10FB-8550-49B5-934C-B3A94C5CA4D9}" destId="{5C6D3431-8D95-4D0C-8357-835CB921F6E1}" srcOrd="2" destOrd="0" presId="urn:microsoft.com/office/officeart/2018/2/layout/IconLabelList"/>
    <dgm:cxn modelId="{D5BA1671-0116-4624-B4D8-BF742777C732}" type="presParOf" srcId="{5C6D3431-8D95-4D0C-8357-835CB921F6E1}" destId="{CB3BC287-9E1C-4613-A1A4-CFDB36C98954}" srcOrd="0" destOrd="0" presId="urn:microsoft.com/office/officeart/2018/2/layout/IconLabelList"/>
    <dgm:cxn modelId="{C2BF1DD2-34E8-4ED1-A9C0-F2990D889024}" type="presParOf" srcId="{5C6D3431-8D95-4D0C-8357-835CB921F6E1}" destId="{C667C758-847F-4430-A35A-90A293EDE8BF}" srcOrd="1" destOrd="0" presId="urn:microsoft.com/office/officeart/2018/2/layout/IconLabelList"/>
    <dgm:cxn modelId="{E44959FC-F952-41DE-9424-697C77D690A1}" type="presParOf" srcId="{5C6D3431-8D95-4D0C-8357-835CB921F6E1}" destId="{07B83477-5287-4120-9461-40F2FDA14ADB}" srcOrd="2" destOrd="0" presId="urn:microsoft.com/office/officeart/2018/2/layout/IconLabelList"/>
    <dgm:cxn modelId="{FDF6EF5A-BA23-4F49-A4BF-6AF89AFAA774}" type="presParOf" srcId="{FB9D10FB-8550-49B5-934C-B3A94C5CA4D9}" destId="{BC959C29-7D43-41EA-8F8B-295B4197FFF8}" srcOrd="3" destOrd="0" presId="urn:microsoft.com/office/officeart/2018/2/layout/IconLabelList"/>
    <dgm:cxn modelId="{3C129C6A-A4F7-4263-B8AC-D659B4E64B07}" type="presParOf" srcId="{FB9D10FB-8550-49B5-934C-B3A94C5CA4D9}" destId="{02BF538E-2868-45BA-AA2D-EF0A1EB41EC1}" srcOrd="4" destOrd="0" presId="urn:microsoft.com/office/officeart/2018/2/layout/IconLabelList"/>
    <dgm:cxn modelId="{49C8F376-397E-4C97-B0B7-E4CB4ACF4AE3}" type="presParOf" srcId="{02BF538E-2868-45BA-AA2D-EF0A1EB41EC1}" destId="{A548B9C8-43CC-464F-8D1B-D0966F3A8080}" srcOrd="0" destOrd="0" presId="urn:microsoft.com/office/officeart/2018/2/layout/IconLabelList"/>
    <dgm:cxn modelId="{0BB22B2D-D14D-4E4F-81AE-696F73F74767}" type="presParOf" srcId="{02BF538E-2868-45BA-AA2D-EF0A1EB41EC1}" destId="{C216D081-C56E-4523-A610-C7E7365BE81C}" srcOrd="1" destOrd="0" presId="urn:microsoft.com/office/officeart/2018/2/layout/IconLabelList"/>
    <dgm:cxn modelId="{AE403129-15DD-472A-A7F5-6B2AC8D5AD50}" type="presParOf" srcId="{02BF538E-2868-45BA-AA2D-EF0A1EB41EC1}" destId="{2D493FA7-EA85-4A0E-A491-FA262E0EBEE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25ADF2-4A2C-4285-80E1-3F757366C62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8862888-267E-4AA5-A6FD-A4CB2F83937A}">
      <dgm:prSet/>
      <dgm:spPr/>
      <dgm:t>
        <a:bodyPr/>
        <a:lstStyle/>
        <a:p>
          <a:r>
            <a:rPr lang="en-US"/>
            <a:t>• Inconsistent management capability</a:t>
          </a:r>
        </a:p>
      </dgm:t>
    </dgm:pt>
    <dgm:pt modelId="{33999571-BA86-4EA1-AC6C-4176BE065F9E}" type="parTrans" cxnId="{2839CCB4-2378-4AD2-9AB6-133A30F8AE52}">
      <dgm:prSet/>
      <dgm:spPr/>
      <dgm:t>
        <a:bodyPr/>
        <a:lstStyle/>
        <a:p>
          <a:endParaRPr lang="en-US"/>
        </a:p>
      </dgm:t>
    </dgm:pt>
    <dgm:pt modelId="{712E1F34-7CA7-4DF5-B800-F7E1DDB7BE3F}" type="sibTrans" cxnId="{2839CCB4-2378-4AD2-9AB6-133A30F8AE52}">
      <dgm:prSet/>
      <dgm:spPr/>
      <dgm:t>
        <a:bodyPr/>
        <a:lstStyle/>
        <a:p>
          <a:endParaRPr lang="en-US"/>
        </a:p>
      </dgm:t>
    </dgm:pt>
    <dgm:pt modelId="{D598FC2C-46A2-444C-B322-4AFE53BFD6F0}">
      <dgm:prSet/>
      <dgm:spPr/>
      <dgm:t>
        <a:bodyPr/>
        <a:lstStyle/>
        <a:p>
          <a:r>
            <a:rPr lang="en-US"/>
            <a:t>• High employee turnover</a:t>
          </a:r>
        </a:p>
      </dgm:t>
    </dgm:pt>
    <dgm:pt modelId="{E38F55E8-992F-420B-8D98-14A37D6EDCD5}" type="parTrans" cxnId="{1518E603-3C19-428D-BB14-1D25592BC803}">
      <dgm:prSet/>
      <dgm:spPr/>
      <dgm:t>
        <a:bodyPr/>
        <a:lstStyle/>
        <a:p>
          <a:endParaRPr lang="en-US"/>
        </a:p>
      </dgm:t>
    </dgm:pt>
    <dgm:pt modelId="{CCFEF315-EF0C-481A-B2E1-152B51F9D266}" type="sibTrans" cxnId="{1518E603-3C19-428D-BB14-1D25592BC803}">
      <dgm:prSet/>
      <dgm:spPr/>
      <dgm:t>
        <a:bodyPr/>
        <a:lstStyle/>
        <a:p>
          <a:endParaRPr lang="en-US"/>
        </a:p>
      </dgm:t>
    </dgm:pt>
    <dgm:pt modelId="{C59CF8BA-4D08-421B-96A2-51D073CAE3DF}">
      <dgm:prSet/>
      <dgm:spPr/>
      <dgm:t>
        <a:bodyPr/>
        <a:lstStyle/>
        <a:p>
          <a:r>
            <a:rPr lang="en-US"/>
            <a:t>• Limited performance management system</a:t>
          </a:r>
        </a:p>
      </dgm:t>
    </dgm:pt>
    <dgm:pt modelId="{B09B269F-C2EE-4D80-9021-9EBFEA4C8019}" type="parTrans" cxnId="{28718038-CE13-461E-87B8-51BC5C9F799F}">
      <dgm:prSet/>
      <dgm:spPr/>
      <dgm:t>
        <a:bodyPr/>
        <a:lstStyle/>
        <a:p>
          <a:endParaRPr lang="en-US"/>
        </a:p>
      </dgm:t>
    </dgm:pt>
    <dgm:pt modelId="{BF463DCC-960F-4D1D-9C90-580B8007646B}" type="sibTrans" cxnId="{28718038-CE13-461E-87B8-51BC5C9F799F}">
      <dgm:prSet/>
      <dgm:spPr/>
      <dgm:t>
        <a:bodyPr/>
        <a:lstStyle/>
        <a:p>
          <a:endParaRPr lang="en-US"/>
        </a:p>
      </dgm:t>
    </dgm:pt>
    <dgm:pt modelId="{60FE0B1F-ECBE-4123-91E8-C9863620A4EB}">
      <dgm:prSet/>
      <dgm:spPr/>
      <dgm:t>
        <a:bodyPr/>
        <a:lstStyle/>
        <a:p>
          <a:r>
            <a:rPr lang="en-US"/>
            <a:t>• Task‑driven culture</a:t>
          </a:r>
        </a:p>
      </dgm:t>
    </dgm:pt>
    <dgm:pt modelId="{CACCE0D6-FF75-4F54-A644-E302C4C377B5}" type="parTrans" cxnId="{39955861-8722-4D6D-A576-BA8E1076152A}">
      <dgm:prSet/>
      <dgm:spPr/>
      <dgm:t>
        <a:bodyPr/>
        <a:lstStyle/>
        <a:p>
          <a:endParaRPr lang="en-US"/>
        </a:p>
      </dgm:t>
    </dgm:pt>
    <dgm:pt modelId="{F5FFF5CE-B6CD-4A0F-8012-43B4D5F8D9E9}" type="sibTrans" cxnId="{39955861-8722-4D6D-A576-BA8E1076152A}">
      <dgm:prSet/>
      <dgm:spPr/>
      <dgm:t>
        <a:bodyPr/>
        <a:lstStyle/>
        <a:p>
          <a:endParaRPr lang="en-US"/>
        </a:p>
      </dgm:t>
    </dgm:pt>
    <dgm:pt modelId="{166C114E-28A9-4028-8C3B-FFE0631EC624}">
      <dgm:prSet/>
      <dgm:spPr/>
      <dgm:t>
        <a:bodyPr/>
        <a:lstStyle/>
        <a:p>
          <a:r>
            <a:rPr lang="en-US"/>
            <a:t>• Client complaints</a:t>
          </a:r>
        </a:p>
      </dgm:t>
    </dgm:pt>
    <dgm:pt modelId="{D109CD7D-2A6B-4213-B0FA-A393643C2833}" type="parTrans" cxnId="{FF270217-E7FD-4B3E-874A-CC980531CD5F}">
      <dgm:prSet/>
      <dgm:spPr/>
      <dgm:t>
        <a:bodyPr/>
        <a:lstStyle/>
        <a:p>
          <a:endParaRPr lang="en-US"/>
        </a:p>
      </dgm:t>
    </dgm:pt>
    <dgm:pt modelId="{D0C988C3-47B5-4871-8796-43C1D887B402}" type="sibTrans" cxnId="{FF270217-E7FD-4B3E-874A-CC980531CD5F}">
      <dgm:prSet/>
      <dgm:spPr/>
      <dgm:t>
        <a:bodyPr/>
        <a:lstStyle/>
        <a:p>
          <a:endParaRPr lang="en-US"/>
        </a:p>
      </dgm:t>
    </dgm:pt>
    <dgm:pt modelId="{E1A8FD76-C3C7-4658-954F-F38FE7D75AD4}" type="pres">
      <dgm:prSet presAssocID="{3725ADF2-4A2C-4285-80E1-3F757366C627}" presName="root" presStyleCnt="0">
        <dgm:presLayoutVars>
          <dgm:dir/>
          <dgm:resizeHandles val="exact"/>
        </dgm:presLayoutVars>
      </dgm:prSet>
      <dgm:spPr/>
    </dgm:pt>
    <dgm:pt modelId="{1E3A856D-21D0-4F8E-B99C-91B073CFC183}" type="pres">
      <dgm:prSet presAssocID="{78862888-267E-4AA5-A6FD-A4CB2F83937A}" presName="compNode" presStyleCnt="0"/>
      <dgm:spPr/>
    </dgm:pt>
    <dgm:pt modelId="{7B912E79-3EB6-4ECC-8E91-487681650170}" type="pres">
      <dgm:prSet presAssocID="{78862888-267E-4AA5-A6FD-A4CB2F83937A}" presName="bgRect" presStyleLbl="bgShp" presStyleIdx="0" presStyleCnt="5"/>
      <dgm:spPr/>
    </dgm:pt>
    <dgm:pt modelId="{91C0DB6A-A9E8-41D4-984C-34ECE3D0DF97}" type="pres">
      <dgm:prSet presAssocID="{78862888-267E-4AA5-A6FD-A4CB2F83937A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A71E6E14-8FE3-41DD-941E-D4C769B05E93}" type="pres">
      <dgm:prSet presAssocID="{78862888-267E-4AA5-A6FD-A4CB2F83937A}" presName="spaceRect" presStyleCnt="0"/>
      <dgm:spPr/>
    </dgm:pt>
    <dgm:pt modelId="{AF5DB0F9-92E2-4E34-952B-D0743895AA95}" type="pres">
      <dgm:prSet presAssocID="{78862888-267E-4AA5-A6FD-A4CB2F83937A}" presName="parTx" presStyleLbl="revTx" presStyleIdx="0" presStyleCnt="5">
        <dgm:presLayoutVars>
          <dgm:chMax val="0"/>
          <dgm:chPref val="0"/>
        </dgm:presLayoutVars>
      </dgm:prSet>
      <dgm:spPr/>
    </dgm:pt>
    <dgm:pt modelId="{661D910A-2F61-4838-97EB-4D174EDCB9CB}" type="pres">
      <dgm:prSet presAssocID="{712E1F34-7CA7-4DF5-B800-F7E1DDB7BE3F}" presName="sibTrans" presStyleCnt="0"/>
      <dgm:spPr/>
    </dgm:pt>
    <dgm:pt modelId="{CB19646E-C5AE-424E-B065-27B7BEBB657E}" type="pres">
      <dgm:prSet presAssocID="{D598FC2C-46A2-444C-B322-4AFE53BFD6F0}" presName="compNode" presStyleCnt="0"/>
      <dgm:spPr/>
    </dgm:pt>
    <dgm:pt modelId="{90658A7E-4B5A-4A46-84D8-7150D3C5EAF1}" type="pres">
      <dgm:prSet presAssocID="{D598FC2C-46A2-444C-B322-4AFE53BFD6F0}" presName="bgRect" presStyleLbl="bgShp" presStyleIdx="1" presStyleCnt="5"/>
      <dgm:spPr/>
    </dgm:pt>
    <dgm:pt modelId="{AF2D590A-212C-4274-874C-CE23180CCE77}" type="pres">
      <dgm:prSet presAssocID="{D598FC2C-46A2-444C-B322-4AFE53BFD6F0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of men"/>
        </a:ext>
      </dgm:extLst>
    </dgm:pt>
    <dgm:pt modelId="{A277D2D1-1128-460F-B9B0-F257D49ABAFF}" type="pres">
      <dgm:prSet presAssocID="{D598FC2C-46A2-444C-B322-4AFE53BFD6F0}" presName="spaceRect" presStyleCnt="0"/>
      <dgm:spPr/>
    </dgm:pt>
    <dgm:pt modelId="{14A2BC67-3BF3-485E-A1D8-A613B466866C}" type="pres">
      <dgm:prSet presAssocID="{D598FC2C-46A2-444C-B322-4AFE53BFD6F0}" presName="parTx" presStyleLbl="revTx" presStyleIdx="1" presStyleCnt="5">
        <dgm:presLayoutVars>
          <dgm:chMax val="0"/>
          <dgm:chPref val="0"/>
        </dgm:presLayoutVars>
      </dgm:prSet>
      <dgm:spPr/>
    </dgm:pt>
    <dgm:pt modelId="{C1DC9F20-5074-495C-899A-11770B3B1A62}" type="pres">
      <dgm:prSet presAssocID="{CCFEF315-EF0C-481A-B2E1-152B51F9D266}" presName="sibTrans" presStyleCnt="0"/>
      <dgm:spPr/>
    </dgm:pt>
    <dgm:pt modelId="{E4A4B13D-EC0B-4D2A-8EE3-FC55813EAFE3}" type="pres">
      <dgm:prSet presAssocID="{C59CF8BA-4D08-421B-96A2-51D073CAE3DF}" presName="compNode" presStyleCnt="0"/>
      <dgm:spPr/>
    </dgm:pt>
    <dgm:pt modelId="{9226B467-31D8-40B6-B6DA-9A2A30A0EE05}" type="pres">
      <dgm:prSet presAssocID="{C59CF8BA-4D08-421B-96A2-51D073CAE3DF}" presName="bgRect" presStyleLbl="bgShp" presStyleIdx="2" presStyleCnt="5"/>
      <dgm:spPr/>
    </dgm:pt>
    <dgm:pt modelId="{44FB1E98-0861-466C-9A91-315AAAACD941}" type="pres">
      <dgm:prSet presAssocID="{C59CF8BA-4D08-421B-96A2-51D073CAE3DF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1F2E92D3-4266-4665-BCD1-3B4C6A486F49}" type="pres">
      <dgm:prSet presAssocID="{C59CF8BA-4D08-421B-96A2-51D073CAE3DF}" presName="spaceRect" presStyleCnt="0"/>
      <dgm:spPr/>
    </dgm:pt>
    <dgm:pt modelId="{68E25E3C-07CD-47F1-A5A5-7013BC59B2CC}" type="pres">
      <dgm:prSet presAssocID="{C59CF8BA-4D08-421B-96A2-51D073CAE3DF}" presName="parTx" presStyleLbl="revTx" presStyleIdx="2" presStyleCnt="5">
        <dgm:presLayoutVars>
          <dgm:chMax val="0"/>
          <dgm:chPref val="0"/>
        </dgm:presLayoutVars>
      </dgm:prSet>
      <dgm:spPr/>
    </dgm:pt>
    <dgm:pt modelId="{5D693C3B-B3C6-4224-A0F2-35D230367F25}" type="pres">
      <dgm:prSet presAssocID="{BF463DCC-960F-4D1D-9C90-580B8007646B}" presName="sibTrans" presStyleCnt="0"/>
      <dgm:spPr/>
    </dgm:pt>
    <dgm:pt modelId="{8977B47E-ECF9-4DFA-9B58-626EC2B8CCEE}" type="pres">
      <dgm:prSet presAssocID="{60FE0B1F-ECBE-4123-91E8-C9863620A4EB}" presName="compNode" presStyleCnt="0"/>
      <dgm:spPr/>
    </dgm:pt>
    <dgm:pt modelId="{3D79B817-57D9-430D-813E-DCD9492086D6}" type="pres">
      <dgm:prSet presAssocID="{60FE0B1F-ECBE-4123-91E8-C9863620A4EB}" presName="bgRect" presStyleLbl="bgShp" presStyleIdx="3" presStyleCnt="5"/>
      <dgm:spPr/>
    </dgm:pt>
    <dgm:pt modelId="{DE3BCF49-D2D0-470A-B989-56676EDEAD70}" type="pres">
      <dgm:prSet presAssocID="{60FE0B1F-ECBE-4123-91E8-C9863620A4EB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5CA7E13A-AD72-44B5-BA89-AA4BE88DC8CF}" type="pres">
      <dgm:prSet presAssocID="{60FE0B1F-ECBE-4123-91E8-C9863620A4EB}" presName="spaceRect" presStyleCnt="0"/>
      <dgm:spPr/>
    </dgm:pt>
    <dgm:pt modelId="{B331CE1D-0801-4CCE-AF93-E3998AB96788}" type="pres">
      <dgm:prSet presAssocID="{60FE0B1F-ECBE-4123-91E8-C9863620A4EB}" presName="parTx" presStyleLbl="revTx" presStyleIdx="3" presStyleCnt="5">
        <dgm:presLayoutVars>
          <dgm:chMax val="0"/>
          <dgm:chPref val="0"/>
        </dgm:presLayoutVars>
      </dgm:prSet>
      <dgm:spPr/>
    </dgm:pt>
    <dgm:pt modelId="{F55F20F3-3992-4CD8-AD51-9949EDBCC235}" type="pres">
      <dgm:prSet presAssocID="{F5FFF5CE-B6CD-4A0F-8012-43B4D5F8D9E9}" presName="sibTrans" presStyleCnt="0"/>
      <dgm:spPr/>
    </dgm:pt>
    <dgm:pt modelId="{9BF1406F-0C09-4D53-95D7-66BE12A48A6C}" type="pres">
      <dgm:prSet presAssocID="{166C114E-28A9-4028-8C3B-FFE0631EC624}" presName="compNode" presStyleCnt="0"/>
      <dgm:spPr/>
    </dgm:pt>
    <dgm:pt modelId="{1CE3D0E6-845A-489A-A0EF-2A0BB8363833}" type="pres">
      <dgm:prSet presAssocID="{166C114E-28A9-4028-8C3B-FFE0631EC624}" presName="bgRect" presStyleLbl="bgShp" presStyleIdx="4" presStyleCnt="5"/>
      <dgm:spPr/>
    </dgm:pt>
    <dgm:pt modelId="{9A245440-95D6-4AB3-8470-00E514902382}" type="pres">
      <dgm:prSet presAssocID="{166C114E-28A9-4028-8C3B-FFE0631EC624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ad Face with No Fill"/>
        </a:ext>
      </dgm:extLst>
    </dgm:pt>
    <dgm:pt modelId="{078266DF-CA04-4AE8-B883-1EF8A8278C38}" type="pres">
      <dgm:prSet presAssocID="{166C114E-28A9-4028-8C3B-FFE0631EC624}" presName="spaceRect" presStyleCnt="0"/>
      <dgm:spPr/>
    </dgm:pt>
    <dgm:pt modelId="{D7B9A18E-8985-44D0-ACF8-B7A1635EC2AA}" type="pres">
      <dgm:prSet presAssocID="{166C114E-28A9-4028-8C3B-FFE0631EC624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1518E603-3C19-428D-BB14-1D25592BC803}" srcId="{3725ADF2-4A2C-4285-80E1-3F757366C627}" destId="{D598FC2C-46A2-444C-B322-4AFE53BFD6F0}" srcOrd="1" destOrd="0" parTransId="{E38F55E8-992F-420B-8D98-14A37D6EDCD5}" sibTransId="{CCFEF315-EF0C-481A-B2E1-152B51F9D266}"/>
    <dgm:cxn modelId="{F4746409-C126-46A7-BA58-3A162B003B55}" type="presOf" srcId="{166C114E-28A9-4028-8C3B-FFE0631EC624}" destId="{D7B9A18E-8985-44D0-ACF8-B7A1635EC2AA}" srcOrd="0" destOrd="0" presId="urn:microsoft.com/office/officeart/2018/2/layout/IconVerticalSolidList"/>
    <dgm:cxn modelId="{FF270217-E7FD-4B3E-874A-CC980531CD5F}" srcId="{3725ADF2-4A2C-4285-80E1-3F757366C627}" destId="{166C114E-28A9-4028-8C3B-FFE0631EC624}" srcOrd="4" destOrd="0" parTransId="{D109CD7D-2A6B-4213-B0FA-A393643C2833}" sibTransId="{D0C988C3-47B5-4871-8796-43C1D887B402}"/>
    <dgm:cxn modelId="{28718038-CE13-461E-87B8-51BC5C9F799F}" srcId="{3725ADF2-4A2C-4285-80E1-3F757366C627}" destId="{C59CF8BA-4D08-421B-96A2-51D073CAE3DF}" srcOrd="2" destOrd="0" parTransId="{B09B269F-C2EE-4D80-9021-9EBFEA4C8019}" sibTransId="{BF463DCC-960F-4D1D-9C90-580B8007646B}"/>
    <dgm:cxn modelId="{6B0A363C-9301-4608-B7B9-5DBB3637D1E4}" type="presOf" srcId="{D598FC2C-46A2-444C-B322-4AFE53BFD6F0}" destId="{14A2BC67-3BF3-485E-A1D8-A613B466866C}" srcOrd="0" destOrd="0" presId="urn:microsoft.com/office/officeart/2018/2/layout/IconVerticalSolidList"/>
    <dgm:cxn modelId="{39955861-8722-4D6D-A576-BA8E1076152A}" srcId="{3725ADF2-4A2C-4285-80E1-3F757366C627}" destId="{60FE0B1F-ECBE-4123-91E8-C9863620A4EB}" srcOrd="3" destOrd="0" parTransId="{CACCE0D6-FF75-4F54-A644-E302C4C377B5}" sibTransId="{F5FFF5CE-B6CD-4A0F-8012-43B4D5F8D9E9}"/>
    <dgm:cxn modelId="{26DEAD68-C3ED-4FF6-BAE1-5206FF03A9C1}" type="presOf" srcId="{78862888-267E-4AA5-A6FD-A4CB2F83937A}" destId="{AF5DB0F9-92E2-4E34-952B-D0743895AA95}" srcOrd="0" destOrd="0" presId="urn:microsoft.com/office/officeart/2018/2/layout/IconVerticalSolidList"/>
    <dgm:cxn modelId="{EB47614A-7941-4739-8FC3-BDDA43F28E22}" type="presOf" srcId="{3725ADF2-4A2C-4285-80E1-3F757366C627}" destId="{E1A8FD76-C3C7-4658-954F-F38FE7D75AD4}" srcOrd="0" destOrd="0" presId="urn:microsoft.com/office/officeart/2018/2/layout/IconVerticalSolidList"/>
    <dgm:cxn modelId="{74F9044D-3C3D-445F-941E-5482A53762CD}" type="presOf" srcId="{60FE0B1F-ECBE-4123-91E8-C9863620A4EB}" destId="{B331CE1D-0801-4CCE-AF93-E3998AB96788}" srcOrd="0" destOrd="0" presId="urn:microsoft.com/office/officeart/2018/2/layout/IconVerticalSolidList"/>
    <dgm:cxn modelId="{1608EBA1-6AB7-4259-AD08-D9BF6E09D4A9}" type="presOf" srcId="{C59CF8BA-4D08-421B-96A2-51D073CAE3DF}" destId="{68E25E3C-07CD-47F1-A5A5-7013BC59B2CC}" srcOrd="0" destOrd="0" presId="urn:microsoft.com/office/officeart/2018/2/layout/IconVerticalSolidList"/>
    <dgm:cxn modelId="{2839CCB4-2378-4AD2-9AB6-133A30F8AE52}" srcId="{3725ADF2-4A2C-4285-80E1-3F757366C627}" destId="{78862888-267E-4AA5-A6FD-A4CB2F83937A}" srcOrd="0" destOrd="0" parTransId="{33999571-BA86-4EA1-AC6C-4176BE065F9E}" sibTransId="{712E1F34-7CA7-4DF5-B800-F7E1DDB7BE3F}"/>
    <dgm:cxn modelId="{C591DE5D-A88E-46ED-B89F-1AAE5BFD5204}" type="presParOf" srcId="{E1A8FD76-C3C7-4658-954F-F38FE7D75AD4}" destId="{1E3A856D-21D0-4F8E-B99C-91B073CFC183}" srcOrd="0" destOrd="0" presId="urn:microsoft.com/office/officeart/2018/2/layout/IconVerticalSolidList"/>
    <dgm:cxn modelId="{E1DB40AF-909E-4EC8-8728-EECE3FCCF46D}" type="presParOf" srcId="{1E3A856D-21D0-4F8E-B99C-91B073CFC183}" destId="{7B912E79-3EB6-4ECC-8E91-487681650170}" srcOrd="0" destOrd="0" presId="urn:microsoft.com/office/officeart/2018/2/layout/IconVerticalSolidList"/>
    <dgm:cxn modelId="{938FB2EB-0FF0-4220-8588-F4168FE0EA65}" type="presParOf" srcId="{1E3A856D-21D0-4F8E-B99C-91B073CFC183}" destId="{91C0DB6A-A9E8-41D4-984C-34ECE3D0DF97}" srcOrd="1" destOrd="0" presId="urn:microsoft.com/office/officeart/2018/2/layout/IconVerticalSolidList"/>
    <dgm:cxn modelId="{375A85A4-A8E6-4540-AF4E-3B06D81DC1C9}" type="presParOf" srcId="{1E3A856D-21D0-4F8E-B99C-91B073CFC183}" destId="{A71E6E14-8FE3-41DD-941E-D4C769B05E93}" srcOrd="2" destOrd="0" presId="urn:microsoft.com/office/officeart/2018/2/layout/IconVerticalSolidList"/>
    <dgm:cxn modelId="{884858CE-58B3-448B-AAC8-451D7A0ECE1E}" type="presParOf" srcId="{1E3A856D-21D0-4F8E-B99C-91B073CFC183}" destId="{AF5DB0F9-92E2-4E34-952B-D0743895AA95}" srcOrd="3" destOrd="0" presId="urn:microsoft.com/office/officeart/2018/2/layout/IconVerticalSolidList"/>
    <dgm:cxn modelId="{70E04AA6-3EC9-4C68-AD5C-9754859CC1B1}" type="presParOf" srcId="{E1A8FD76-C3C7-4658-954F-F38FE7D75AD4}" destId="{661D910A-2F61-4838-97EB-4D174EDCB9CB}" srcOrd="1" destOrd="0" presId="urn:microsoft.com/office/officeart/2018/2/layout/IconVerticalSolidList"/>
    <dgm:cxn modelId="{CDB1482E-4EED-40DC-B14F-04D1DEBF5BA6}" type="presParOf" srcId="{E1A8FD76-C3C7-4658-954F-F38FE7D75AD4}" destId="{CB19646E-C5AE-424E-B065-27B7BEBB657E}" srcOrd="2" destOrd="0" presId="urn:microsoft.com/office/officeart/2018/2/layout/IconVerticalSolidList"/>
    <dgm:cxn modelId="{8CEC03F8-678C-4C17-AEEC-F9C777ACBF51}" type="presParOf" srcId="{CB19646E-C5AE-424E-B065-27B7BEBB657E}" destId="{90658A7E-4B5A-4A46-84D8-7150D3C5EAF1}" srcOrd="0" destOrd="0" presId="urn:microsoft.com/office/officeart/2018/2/layout/IconVerticalSolidList"/>
    <dgm:cxn modelId="{99EE69D3-3767-4349-81EE-53C084B47BA8}" type="presParOf" srcId="{CB19646E-C5AE-424E-B065-27B7BEBB657E}" destId="{AF2D590A-212C-4274-874C-CE23180CCE77}" srcOrd="1" destOrd="0" presId="urn:microsoft.com/office/officeart/2018/2/layout/IconVerticalSolidList"/>
    <dgm:cxn modelId="{FED17D03-48BD-4057-9BBC-CF24EB89345B}" type="presParOf" srcId="{CB19646E-C5AE-424E-B065-27B7BEBB657E}" destId="{A277D2D1-1128-460F-B9B0-F257D49ABAFF}" srcOrd="2" destOrd="0" presId="urn:microsoft.com/office/officeart/2018/2/layout/IconVerticalSolidList"/>
    <dgm:cxn modelId="{74D6E154-9B0E-445B-8D18-2B2033583356}" type="presParOf" srcId="{CB19646E-C5AE-424E-B065-27B7BEBB657E}" destId="{14A2BC67-3BF3-485E-A1D8-A613B466866C}" srcOrd="3" destOrd="0" presId="urn:microsoft.com/office/officeart/2018/2/layout/IconVerticalSolidList"/>
    <dgm:cxn modelId="{FD02F154-E552-4740-9CBC-997916D44EB8}" type="presParOf" srcId="{E1A8FD76-C3C7-4658-954F-F38FE7D75AD4}" destId="{C1DC9F20-5074-495C-899A-11770B3B1A62}" srcOrd="3" destOrd="0" presId="urn:microsoft.com/office/officeart/2018/2/layout/IconVerticalSolidList"/>
    <dgm:cxn modelId="{2A81708A-0473-456A-81ED-BBA39A1D7313}" type="presParOf" srcId="{E1A8FD76-C3C7-4658-954F-F38FE7D75AD4}" destId="{E4A4B13D-EC0B-4D2A-8EE3-FC55813EAFE3}" srcOrd="4" destOrd="0" presId="urn:microsoft.com/office/officeart/2018/2/layout/IconVerticalSolidList"/>
    <dgm:cxn modelId="{70AA3113-8B0F-4F13-A418-91B4DD31692A}" type="presParOf" srcId="{E4A4B13D-EC0B-4D2A-8EE3-FC55813EAFE3}" destId="{9226B467-31D8-40B6-B6DA-9A2A30A0EE05}" srcOrd="0" destOrd="0" presId="urn:microsoft.com/office/officeart/2018/2/layout/IconVerticalSolidList"/>
    <dgm:cxn modelId="{9D5CD33B-8C74-4661-9592-5ACB0589F3B0}" type="presParOf" srcId="{E4A4B13D-EC0B-4D2A-8EE3-FC55813EAFE3}" destId="{44FB1E98-0861-466C-9A91-315AAAACD941}" srcOrd="1" destOrd="0" presId="urn:microsoft.com/office/officeart/2018/2/layout/IconVerticalSolidList"/>
    <dgm:cxn modelId="{7B2E9E60-1E7B-4BAD-835E-5B3B3AA21A9A}" type="presParOf" srcId="{E4A4B13D-EC0B-4D2A-8EE3-FC55813EAFE3}" destId="{1F2E92D3-4266-4665-BCD1-3B4C6A486F49}" srcOrd="2" destOrd="0" presId="urn:microsoft.com/office/officeart/2018/2/layout/IconVerticalSolidList"/>
    <dgm:cxn modelId="{B400E483-8F0E-4D8C-91EE-9FEA39A5A35E}" type="presParOf" srcId="{E4A4B13D-EC0B-4D2A-8EE3-FC55813EAFE3}" destId="{68E25E3C-07CD-47F1-A5A5-7013BC59B2CC}" srcOrd="3" destOrd="0" presId="urn:microsoft.com/office/officeart/2018/2/layout/IconVerticalSolidList"/>
    <dgm:cxn modelId="{8841FE01-7A2F-4D28-B99C-D6AC45797DCB}" type="presParOf" srcId="{E1A8FD76-C3C7-4658-954F-F38FE7D75AD4}" destId="{5D693C3B-B3C6-4224-A0F2-35D230367F25}" srcOrd="5" destOrd="0" presId="urn:microsoft.com/office/officeart/2018/2/layout/IconVerticalSolidList"/>
    <dgm:cxn modelId="{C36B14ED-735A-477A-B492-E86C9232FC77}" type="presParOf" srcId="{E1A8FD76-C3C7-4658-954F-F38FE7D75AD4}" destId="{8977B47E-ECF9-4DFA-9B58-626EC2B8CCEE}" srcOrd="6" destOrd="0" presId="urn:microsoft.com/office/officeart/2018/2/layout/IconVerticalSolidList"/>
    <dgm:cxn modelId="{E5BDD0C0-CC8E-426D-BBEC-1CBE6CEB27C5}" type="presParOf" srcId="{8977B47E-ECF9-4DFA-9B58-626EC2B8CCEE}" destId="{3D79B817-57D9-430D-813E-DCD9492086D6}" srcOrd="0" destOrd="0" presId="urn:microsoft.com/office/officeart/2018/2/layout/IconVerticalSolidList"/>
    <dgm:cxn modelId="{343FB3F2-1552-46F6-B003-72CC890D4FAF}" type="presParOf" srcId="{8977B47E-ECF9-4DFA-9B58-626EC2B8CCEE}" destId="{DE3BCF49-D2D0-470A-B989-56676EDEAD70}" srcOrd="1" destOrd="0" presId="urn:microsoft.com/office/officeart/2018/2/layout/IconVerticalSolidList"/>
    <dgm:cxn modelId="{E36111BB-A28A-4180-B7FB-B35FF1DFEC8E}" type="presParOf" srcId="{8977B47E-ECF9-4DFA-9B58-626EC2B8CCEE}" destId="{5CA7E13A-AD72-44B5-BA89-AA4BE88DC8CF}" srcOrd="2" destOrd="0" presId="urn:microsoft.com/office/officeart/2018/2/layout/IconVerticalSolidList"/>
    <dgm:cxn modelId="{CD2B7D5A-8325-421B-A593-2D0410A5AD61}" type="presParOf" srcId="{8977B47E-ECF9-4DFA-9B58-626EC2B8CCEE}" destId="{B331CE1D-0801-4CCE-AF93-E3998AB96788}" srcOrd="3" destOrd="0" presId="urn:microsoft.com/office/officeart/2018/2/layout/IconVerticalSolidList"/>
    <dgm:cxn modelId="{56A641E7-982F-45C7-A226-0D80B4171C2F}" type="presParOf" srcId="{E1A8FD76-C3C7-4658-954F-F38FE7D75AD4}" destId="{F55F20F3-3992-4CD8-AD51-9949EDBCC235}" srcOrd="7" destOrd="0" presId="urn:microsoft.com/office/officeart/2018/2/layout/IconVerticalSolidList"/>
    <dgm:cxn modelId="{A4DA2EF5-CC35-41F6-9137-C0BFE32269BC}" type="presParOf" srcId="{E1A8FD76-C3C7-4658-954F-F38FE7D75AD4}" destId="{9BF1406F-0C09-4D53-95D7-66BE12A48A6C}" srcOrd="8" destOrd="0" presId="urn:microsoft.com/office/officeart/2018/2/layout/IconVerticalSolidList"/>
    <dgm:cxn modelId="{D4647996-CC9A-409D-AD16-1C83ACEE0E8A}" type="presParOf" srcId="{9BF1406F-0C09-4D53-95D7-66BE12A48A6C}" destId="{1CE3D0E6-845A-489A-A0EF-2A0BB8363833}" srcOrd="0" destOrd="0" presId="urn:microsoft.com/office/officeart/2018/2/layout/IconVerticalSolidList"/>
    <dgm:cxn modelId="{DD90398A-BC45-4B91-85C7-50C9C530213A}" type="presParOf" srcId="{9BF1406F-0C09-4D53-95D7-66BE12A48A6C}" destId="{9A245440-95D6-4AB3-8470-00E514902382}" srcOrd="1" destOrd="0" presId="urn:microsoft.com/office/officeart/2018/2/layout/IconVerticalSolidList"/>
    <dgm:cxn modelId="{9A243C3D-6206-4726-AA9F-5B42BB500C24}" type="presParOf" srcId="{9BF1406F-0C09-4D53-95D7-66BE12A48A6C}" destId="{078266DF-CA04-4AE8-B883-1EF8A8278C38}" srcOrd="2" destOrd="0" presId="urn:microsoft.com/office/officeart/2018/2/layout/IconVerticalSolidList"/>
    <dgm:cxn modelId="{69832C02-F32F-472F-BDE7-BF08ABFCC910}" type="presParOf" srcId="{9BF1406F-0C09-4D53-95D7-66BE12A48A6C}" destId="{D7B9A18E-8985-44D0-ACF8-B7A1635EC2A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4B155C3-8B52-4847-8536-CE8A4C96D0CD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DBCB38E-4A38-4E0C-BB9C-4563C63CE114}">
      <dgm:prSet/>
      <dgm:spPr/>
      <dgm:t>
        <a:bodyPr/>
        <a:lstStyle/>
        <a:p>
          <a:r>
            <a:rPr lang="en-US"/>
            <a:t>PESTLE: Political, Economic, Social, Technological, Legal, Environmental</a:t>
          </a:r>
        </a:p>
      </dgm:t>
    </dgm:pt>
    <dgm:pt modelId="{82827AC8-E817-4007-9828-AB9BF82BE305}" type="parTrans" cxnId="{7FEC184C-6060-4902-9174-2AA26D974DF7}">
      <dgm:prSet/>
      <dgm:spPr/>
      <dgm:t>
        <a:bodyPr/>
        <a:lstStyle/>
        <a:p>
          <a:endParaRPr lang="en-US"/>
        </a:p>
      </dgm:t>
    </dgm:pt>
    <dgm:pt modelId="{6234BA31-E10A-4695-A03F-7A31DBF090F9}" type="sibTrans" cxnId="{7FEC184C-6060-4902-9174-2AA26D974DF7}">
      <dgm:prSet/>
      <dgm:spPr/>
      <dgm:t>
        <a:bodyPr/>
        <a:lstStyle/>
        <a:p>
          <a:endParaRPr lang="en-US"/>
        </a:p>
      </dgm:t>
    </dgm:pt>
    <dgm:pt modelId="{3BE6EF66-1E83-434D-9AA9-EF2B93034E10}">
      <dgm:prSet/>
      <dgm:spPr/>
      <dgm:t>
        <a:bodyPr/>
        <a:lstStyle/>
        <a:p>
          <a:r>
            <a:rPr lang="en-US"/>
            <a:t>SWOT:</a:t>
          </a:r>
        </a:p>
      </dgm:t>
    </dgm:pt>
    <dgm:pt modelId="{5AD1D7AB-4E75-4F98-9C18-9E2DA14D41DC}" type="parTrans" cxnId="{ADBF0F8F-9144-4D98-973C-F597812250F9}">
      <dgm:prSet/>
      <dgm:spPr/>
      <dgm:t>
        <a:bodyPr/>
        <a:lstStyle/>
        <a:p>
          <a:endParaRPr lang="en-US"/>
        </a:p>
      </dgm:t>
    </dgm:pt>
    <dgm:pt modelId="{35546D3D-40A8-4364-B789-E70D709C8FA9}" type="sibTrans" cxnId="{ADBF0F8F-9144-4D98-973C-F597812250F9}">
      <dgm:prSet/>
      <dgm:spPr/>
      <dgm:t>
        <a:bodyPr/>
        <a:lstStyle/>
        <a:p>
          <a:endParaRPr lang="en-US"/>
        </a:p>
      </dgm:t>
    </dgm:pt>
    <dgm:pt modelId="{5C86B130-3123-47AF-ABC6-5B4E28045B14}">
      <dgm:prSet/>
      <dgm:spPr/>
      <dgm:t>
        <a:bodyPr/>
        <a:lstStyle/>
        <a:p>
          <a:r>
            <a:rPr lang="en-US"/>
            <a:t>S – Loyal workforce</a:t>
          </a:r>
        </a:p>
      </dgm:t>
    </dgm:pt>
    <dgm:pt modelId="{D9271A74-3F2C-4243-BF87-C8408F53BBBF}" type="parTrans" cxnId="{DE590002-7BAB-4745-8D5C-48F2E811571C}">
      <dgm:prSet/>
      <dgm:spPr/>
      <dgm:t>
        <a:bodyPr/>
        <a:lstStyle/>
        <a:p>
          <a:endParaRPr lang="en-US"/>
        </a:p>
      </dgm:t>
    </dgm:pt>
    <dgm:pt modelId="{8D5EEA55-7355-4E27-A30E-45F446AE26FF}" type="sibTrans" cxnId="{DE590002-7BAB-4745-8D5C-48F2E811571C}">
      <dgm:prSet/>
      <dgm:spPr/>
      <dgm:t>
        <a:bodyPr/>
        <a:lstStyle/>
        <a:p>
          <a:endParaRPr lang="en-US"/>
        </a:p>
      </dgm:t>
    </dgm:pt>
    <dgm:pt modelId="{EF29A9F5-01D3-43EC-AECB-FF53A60A0255}">
      <dgm:prSet/>
      <dgm:spPr/>
      <dgm:t>
        <a:bodyPr/>
        <a:lstStyle/>
        <a:p>
          <a:r>
            <a:rPr lang="en-US"/>
            <a:t>W – Limited leadership skill</a:t>
          </a:r>
        </a:p>
      </dgm:t>
    </dgm:pt>
    <dgm:pt modelId="{FBE1C580-08FD-4EDC-865E-A4C5998111D9}" type="parTrans" cxnId="{C3081D20-9522-45EC-B7C7-6700BFC56ECB}">
      <dgm:prSet/>
      <dgm:spPr/>
      <dgm:t>
        <a:bodyPr/>
        <a:lstStyle/>
        <a:p>
          <a:endParaRPr lang="en-US"/>
        </a:p>
      </dgm:t>
    </dgm:pt>
    <dgm:pt modelId="{572E1371-29D7-49B3-9CBF-8024AFB641A1}" type="sibTrans" cxnId="{C3081D20-9522-45EC-B7C7-6700BFC56ECB}">
      <dgm:prSet/>
      <dgm:spPr/>
      <dgm:t>
        <a:bodyPr/>
        <a:lstStyle/>
        <a:p>
          <a:endParaRPr lang="en-US"/>
        </a:p>
      </dgm:t>
    </dgm:pt>
    <dgm:pt modelId="{452BED15-9243-415E-8B14-6CE3E8D997E7}">
      <dgm:prSet/>
      <dgm:spPr/>
      <dgm:t>
        <a:bodyPr/>
        <a:lstStyle/>
        <a:p>
          <a:r>
            <a:rPr lang="en-US"/>
            <a:t>O – Employer branding</a:t>
          </a:r>
        </a:p>
      </dgm:t>
    </dgm:pt>
    <dgm:pt modelId="{EC62855B-406A-4E4B-8E23-DB8B65C1922E}" type="parTrans" cxnId="{1B4B6FB9-8280-47B3-8D0D-80BD97A15009}">
      <dgm:prSet/>
      <dgm:spPr/>
      <dgm:t>
        <a:bodyPr/>
        <a:lstStyle/>
        <a:p>
          <a:endParaRPr lang="en-US"/>
        </a:p>
      </dgm:t>
    </dgm:pt>
    <dgm:pt modelId="{280C982F-D4A0-40FC-968C-83A042778BA0}" type="sibTrans" cxnId="{1B4B6FB9-8280-47B3-8D0D-80BD97A15009}">
      <dgm:prSet/>
      <dgm:spPr/>
      <dgm:t>
        <a:bodyPr/>
        <a:lstStyle/>
        <a:p>
          <a:endParaRPr lang="en-US"/>
        </a:p>
      </dgm:t>
    </dgm:pt>
    <dgm:pt modelId="{42D6EC8E-9626-46FB-951E-33B70B41605F}">
      <dgm:prSet/>
      <dgm:spPr/>
      <dgm:t>
        <a:bodyPr/>
        <a:lstStyle/>
        <a:p>
          <a:r>
            <a:rPr lang="en-US"/>
            <a:t>T – Competitors poaching talent</a:t>
          </a:r>
        </a:p>
      </dgm:t>
    </dgm:pt>
    <dgm:pt modelId="{A3ABFAF2-8AA7-4CB0-AEA7-51EBBFF69DF4}" type="parTrans" cxnId="{B3A0DDBC-0B0D-48A0-BF88-7B980237D0AA}">
      <dgm:prSet/>
      <dgm:spPr/>
      <dgm:t>
        <a:bodyPr/>
        <a:lstStyle/>
        <a:p>
          <a:endParaRPr lang="en-US"/>
        </a:p>
      </dgm:t>
    </dgm:pt>
    <dgm:pt modelId="{ADE95F05-A476-4B3F-A53D-FED80EDCB475}" type="sibTrans" cxnId="{B3A0DDBC-0B0D-48A0-BF88-7B980237D0AA}">
      <dgm:prSet/>
      <dgm:spPr/>
      <dgm:t>
        <a:bodyPr/>
        <a:lstStyle/>
        <a:p>
          <a:endParaRPr lang="en-US"/>
        </a:p>
      </dgm:t>
    </dgm:pt>
    <dgm:pt modelId="{BD864622-D278-40FB-9892-B96047A61AA8}" type="pres">
      <dgm:prSet presAssocID="{14B155C3-8B52-4847-8536-CE8A4C96D0CD}" presName="diagram" presStyleCnt="0">
        <dgm:presLayoutVars>
          <dgm:dir/>
          <dgm:resizeHandles val="exact"/>
        </dgm:presLayoutVars>
      </dgm:prSet>
      <dgm:spPr/>
    </dgm:pt>
    <dgm:pt modelId="{99584A67-31DE-474A-8576-61B8AD8985F5}" type="pres">
      <dgm:prSet presAssocID="{DDBCB38E-4A38-4E0C-BB9C-4563C63CE114}" presName="node" presStyleLbl="node1" presStyleIdx="0" presStyleCnt="6">
        <dgm:presLayoutVars>
          <dgm:bulletEnabled val="1"/>
        </dgm:presLayoutVars>
      </dgm:prSet>
      <dgm:spPr/>
    </dgm:pt>
    <dgm:pt modelId="{49EF240D-122C-4E38-9516-D1014700498F}" type="pres">
      <dgm:prSet presAssocID="{6234BA31-E10A-4695-A03F-7A31DBF090F9}" presName="sibTrans" presStyleCnt="0"/>
      <dgm:spPr/>
    </dgm:pt>
    <dgm:pt modelId="{1EB4B446-8859-42EF-9EB2-9854827C5776}" type="pres">
      <dgm:prSet presAssocID="{3BE6EF66-1E83-434D-9AA9-EF2B93034E10}" presName="node" presStyleLbl="node1" presStyleIdx="1" presStyleCnt="6">
        <dgm:presLayoutVars>
          <dgm:bulletEnabled val="1"/>
        </dgm:presLayoutVars>
      </dgm:prSet>
      <dgm:spPr/>
    </dgm:pt>
    <dgm:pt modelId="{B9941CB9-880A-41ED-80B3-26A35915E8F6}" type="pres">
      <dgm:prSet presAssocID="{35546D3D-40A8-4364-B789-E70D709C8FA9}" presName="sibTrans" presStyleCnt="0"/>
      <dgm:spPr/>
    </dgm:pt>
    <dgm:pt modelId="{85F5EF2A-C91B-4A81-B276-0292E09A8FFB}" type="pres">
      <dgm:prSet presAssocID="{5C86B130-3123-47AF-ABC6-5B4E28045B14}" presName="node" presStyleLbl="node1" presStyleIdx="2" presStyleCnt="6">
        <dgm:presLayoutVars>
          <dgm:bulletEnabled val="1"/>
        </dgm:presLayoutVars>
      </dgm:prSet>
      <dgm:spPr/>
    </dgm:pt>
    <dgm:pt modelId="{34507D1B-09BB-4C4D-9A5E-3E51AA4D62C4}" type="pres">
      <dgm:prSet presAssocID="{8D5EEA55-7355-4E27-A30E-45F446AE26FF}" presName="sibTrans" presStyleCnt="0"/>
      <dgm:spPr/>
    </dgm:pt>
    <dgm:pt modelId="{013FF32B-17C1-4848-B4E0-FBACFE30665E}" type="pres">
      <dgm:prSet presAssocID="{EF29A9F5-01D3-43EC-AECB-FF53A60A0255}" presName="node" presStyleLbl="node1" presStyleIdx="3" presStyleCnt="6">
        <dgm:presLayoutVars>
          <dgm:bulletEnabled val="1"/>
        </dgm:presLayoutVars>
      </dgm:prSet>
      <dgm:spPr/>
    </dgm:pt>
    <dgm:pt modelId="{07AB208A-4961-4397-93BC-6CDB5C917F33}" type="pres">
      <dgm:prSet presAssocID="{572E1371-29D7-49B3-9CBF-8024AFB641A1}" presName="sibTrans" presStyleCnt="0"/>
      <dgm:spPr/>
    </dgm:pt>
    <dgm:pt modelId="{3BCD7109-3FFF-4FE5-90B4-A5944C982122}" type="pres">
      <dgm:prSet presAssocID="{452BED15-9243-415E-8B14-6CE3E8D997E7}" presName="node" presStyleLbl="node1" presStyleIdx="4" presStyleCnt="6">
        <dgm:presLayoutVars>
          <dgm:bulletEnabled val="1"/>
        </dgm:presLayoutVars>
      </dgm:prSet>
      <dgm:spPr/>
    </dgm:pt>
    <dgm:pt modelId="{640393F3-43F8-4201-87E9-C04E0C8FF821}" type="pres">
      <dgm:prSet presAssocID="{280C982F-D4A0-40FC-968C-83A042778BA0}" presName="sibTrans" presStyleCnt="0"/>
      <dgm:spPr/>
    </dgm:pt>
    <dgm:pt modelId="{4E63225D-A27C-4981-BDB6-AB1C6DE3662D}" type="pres">
      <dgm:prSet presAssocID="{42D6EC8E-9626-46FB-951E-33B70B41605F}" presName="node" presStyleLbl="node1" presStyleIdx="5" presStyleCnt="6">
        <dgm:presLayoutVars>
          <dgm:bulletEnabled val="1"/>
        </dgm:presLayoutVars>
      </dgm:prSet>
      <dgm:spPr/>
    </dgm:pt>
  </dgm:ptLst>
  <dgm:cxnLst>
    <dgm:cxn modelId="{DE590002-7BAB-4745-8D5C-48F2E811571C}" srcId="{14B155C3-8B52-4847-8536-CE8A4C96D0CD}" destId="{5C86B130-3123-47AF-ABC6-5B4E28045B14}" srcOrd="2" destOrd="0" parTransId="{D9271A74-3F2C-4243-BF87-C8408F53BBBF}" sibTransId="{8D5EEA55-7355-4E27-A30E-45F446AE26FF}"/>
    <dgm:cxn modelId="{C3081D20-9522-45EC-B7C7-6700BFC56ECB}" srcId="{14B155C3-8B52-4847-8536-CE8A4C96D0CD}" destId="{EF29A9F5-01D3-43EC-AECB-FF53A60A0255}" srcOrd="3" destOrd="0" parTransId="{FBE1C580-08FD-4EDC-865E-A4C5998111D9}" sibTransId="{572E1371-29D7-49B3-9CBF-8024AFB641A1}"/>
    <dgm:cxn modelId="{62393B29-F3D8-4955-90E3-1280DB424906}" type="presOf" srcId="{452BED15-9243-415E-8B14-6CE3E8D997E7}" destId="{3BCD7109-3FFF-4FE5-90B4-A5944C982122}" srcOrd="0" destOrd="0" presId="urn:microsoft.com/office/officeart/2005/8/layout/default"/>
    <dgm:cxn modelId="{A3CE3445-9A35-444E-AFB8-592D7B8F626A}" type="presOf" srcId="{DDBCB38E-4A38-4E0C-BB9C-4563C63CE114}" destId="{99584A67-31DE-474A-8576-61B8AD8985F5}" srcOrd="0" destOrd="0" presId="urn:microsoft.com/office/officeart/2005/8/layout/default"/>
    <dgm:cxn modelId="{31731269-9D95-4E3F-98B9-E6391B8CF411}" type="presOf" srcId="{EF29A9F5-01D3-43EC-AECB-FF53A60A0255}" destId="{013FF32B-17C1-4848-B4E0-FBACFE30665E}" srcOrd="0" destOrd="0" presId="urn:microsoft.com/office/officeart/2005/8/layout/default"/>
    <dgm:cxn modelId="{7FEC184C-6060-4902-9174-2AA26D974DF7}" srcId="{14B155C3-8B52-4847-8536-CE8A4C96D0CD}" destId="{DDBCB38E-4A38-4E0C-BB9C-4563C63CE114}" srcOrd="0" destOrd="0" parTransId="{82827AC8-E817-4007-9828-AB9BF82BE305}" sibTransId="{6234BA31-E10A-4695-A03F-7A31DBF090F9}"/>
    <dgm:cxn modelId="{ADBF0F8F-9144-4D98-973C-F597812250F9}" srcId="{14B155C3-8B52-4847-8536-CE8A4C96D0CD}" destId="{3BE6EF66-1E83-434D-9AA9-EF2B93034E10}" srcOrd="1" destOrd="0" parTransId="{5AD1D7AB-4E75-4F98-9C18-9E2DA14D41DC}" sibTransId="{35546D3D-40A8-4364-B789-E70D709C8FA9}"/>
    <dgm:cxn modelId="{0FC0EC91-A8C9-40D6-B946-B483E28F8EB0}" type="presOf" srcId="{42D6EC8E-9626-46FB-951E-33B70B41605F}" destId="{4E63225D-A27C-4981-BDB6-AB1C6DE3662D}" srcOrd="0" destOrd="0" presId="urn:microsoft.com/office/officeart/2005/8/layout/default"/>
    <dgm:cxn modelId="{4C5070A2-3E21-430B-83E3-A741DFF497D0}" type="presOf" srcId="{14B155C3-8B52-4847-8536-CE8A4C96D0CD}" destId="{BD864622-D278-40FB-9892-B96047A61AA8}" srcOrd="0" destOrd="0" presId="urn:microsoft.com/office/officeart/2005/8/layout/default"/>
    <dgm:cxn modelId="{1B4B6FB9-8280-47B3-8D0D-80BD97A15009}" srcId="{14B155C3-8B52-4847-8536-CE8A4C96D0CD}" destId="{452BED15-9243-415E-8B14-6CE3E8D997E7}" srcOrd="4" destOrd="0" parTransId="{EC62855B-406A-4E4B-8E23-DB8B65C1922E}" sibTransId="{280C982F-D4A0-40FC-968C-83A042778BA0}"/>
    <dgm:cxn modelId="{B3A0DDBC-0B0D-48A0-BF88-7B980237D0AA}" srcId="{14B155C3-8B52-4847-8536-CE8A4C96D0CD}" destId="{42D6EC8E-9626-46FB-951E-33B70B41605F}" srcOrd="5" destOrd="0" parTransId="{A3ABFAF2-8AA7-4CB0-AEA7-51EBBFF69DF4}" sibTransId="{ADE95F05-A476-4B3F-A53D-FED80EDCB475}"/>
    <dgm:cxn modelId="{CFA192E8-440D-4475-8F1B-2B9617246723}" type="presOf" srcId="{5C86B130-3123-47AF-ABC6-5B4E28045B14}" destId="{85F5EF2A-C91B-4A81-B276-0292E09A8FFB}" srcOrd="0" destOrd="0" presId="urn:microsoft.com/office/officeart/2005/8/layout/default"/>
    <dgm:cxn modelId="{8EDC0BF3-B370-4C0B-8344-19CCF13CC9BA}" type="presOf" srcId="{3BE6EF66-1E83-434D-9AA9-EF2B93034E10}" destId="{1EB4B446-8859-42EF-9EB2-9854827C5776}" srcOrd="0" destOrd="0" presId="urn:microsoft.com/office/officeart/2005/8/layout/default"/>
    <dgm:cxn modelId="{F4D65996-9695-45D5-A3ED-C8EDC416B4E1}" type="presParOf" srcId="{BD864622-D278-40FB-9892-B96047A61AA8}" destId="{99584A67-31DE-474A-8576-61B8AD8985F5}" srcOrd="0" destOrd="0" presId="urn:microsoft.com/office/officeart/2005/8/layout/default"/>
    <dgm:cxn modelId="{2122541C-7FEC-4B66-BA38-C4CE2DF6B567}" type="presParOf" srcId="{BD864622-D278-40FB-9892-B96047A61AA8}" destId="{49EF240D-122C-4E38-9516-D1014700498F}" srcOrd="1" destOrd="0" presId="urn:microsoft.com/office/officeart/2005/8/layout/default"/>
    <dgm:cxn modelId="{9A877255-40E2-4705-A31A-6338479B78A1}" type="presParOf" srcId="{BD864622-D278-40FB-9892-B96047A61AA8}" destId="{1EB4B446-8859-42EF-9EB2-9854827C5776}" srcOrd="2" destOrd="0" presId="urn:microsoft.com/office/officeart/2005/8/layout/default"/>
    <dgm:cxn modelId="{41BCD4E3-2D46-4F68-AF42-383686D8700B}" type="presParOf" srcId="{BD864622-D278-40FB-9892-B96047A61AA8}" destId="{B9941CB9-880A-41ED-80B3-26A35915E8F6}" srcOrd="3" destOrd="0" presId="urn:microsoft.com/office/officeart/2005/8/layout/default"/>
    <dgm:cxn modelId="{B8593813-27F9-4545-8346-9370F882B215}" type="presParOf" srcId="{BD864622-D278-40FB-9892-B96047A61AA8}" destId="{85F5EF2A-C91B-4A81-B276-0292E09A8FFB}" srcOrd="4" destOrd="0" presId="urn:microsoft.com/office/officeart/2005/8/layout/default"/>
    <dgm:cxn modelId="{1CB3A49E-E16D-46BF-A7DA-48A62D0FC2BE}" type="presParOf" srcId="{BD864622-D278-40FB-9892-B96047A61AA8}" destId="{34507D1B-09BB-4C4D-9A5E-3E51AA4D62C4}" srcOrd="5" destOrd="0" presId="urn:microsoft.com/office/officeart/2005/8/layout/default"/>
    <dgm:cxn modelId="{4C1272B3-0BBB-4D47-ADD4-E91A38453299}" type="presParOf" srcId="{BD864622-D278-40FB-9892-B96047A61AA8}" destId="{013FF32B-17C1-4848-B4E0-FBACFE30665E}" srcOrd="6" destOrd="0" presId="urn:microsoft.com/office/officeart/2005/8/layout/default"/>
    <dgm:cxn modelId="{D4A6F170-1300-44F6-B41B-46DE4282F8A0}" type="presParOf" srcId="{BD864622-D278-40FB-9892-B96047A61AA8}" destId="{07AB208A-4961-4397-93BC-6CDB5C917F33}" srcOrd="7" destOrd="0" presId="urn:microsoft.com/office/officeart/2005/8/layout/default"/>
    <dgm:cxn modelId="{98A83671-269D-4490-AE1A-A281119A6766}" type="presParOf" srcId="{BD864622-D278-40FB-9892-B96047A61AA8}" destId="{3BCD7109-3FFF-4FE5-90B4-A5944C982122}" srcOrd="8" destOrd="0" presId="urn:microsoft.com/office/officeart/2005/8/layout/default"/>
    <dgm:cxn modelId="{82EE4B0A-DE9A-4CB6-B409-8CD1BE8655D3}" type="presParOf" srcId="{BD864622-D278-40FB-9892-B96047A61AA8}" destId="{640393F3-43F8-4201-87E9-C04E0C8FF821}" srcOrd="9" destOrd="0" presId="urn:microsoft.com/office/officeart/2005/8/layout/default"/>
    <dgm:cxn modelId="{D8A722A4-5F37-4B81-BDE3-6F08C4445888}" type="presParOf" srcId="{BD864622-D278-40FB-9892-B96047A61AA8}" destId="{4E63225D-A27C-4981-BDB6-AB1C6DE3662D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359DF5-E38F-4C84-89A4-7E824B43BFBD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E026238-CB8E-420B-8404-6A39FBF2F324}">
      <dgm:prSet/>
      <dgm:spPr/>
      <dgm:t>
        <a:bodyPr/>
        <a:lstStyle/>
        <a:p>
          <a:r>
            <a:rPr lang="en-US"/>
            <a:t>Current: Task‑driven (Theory X)</a:t>
          </a:r>
        </a:p>
      </dgm:t>
    </dgm:pt>
    <dgm:pt modelId="{F24F8707-5621-49F1-BFA7-62E6BB2956F1}" type="parTrans" cxnId="{E075733D-B002-45F5-B1E7-2C3AF3B0A5E9}">
      <dgm:prSet/>
      <dgm:spPr/>
      <dgm:t>
        <a:bodyPr/>
        <a:lstStyle/>
        <a:p>
          <a:endParaRPr lang="en-US"/>
        </a:p>
      </dgm:t>
    </dgm:pt>
    <dgm:pt modelId="{E2474172-4E5A-4F75-B3E0-1D3606A45605}" type="sibTrans" cxnId="{E075733D-B002-45F5-B1E7-2C3AF3B0A5E9}">
      <dgm:prSet/>
      <dgm:spPr/>
      <dgm:t>
        <a:bodyPr/>
        <a:lstStyle/>
        <a:p>
          <a:endParaRPr lang="en-US"/>
        </a:p>
      </dgm:t>
    </dgm:pt>
    <dgm:pt modelId="{ABE37684-EFE0-43A3-9F34-36C3357900EE}">
      <dgm:prSet/>
      <dgm:spPr/>
      <dgm:t>
        <a:bodyPr/>
        <a:lstStyle/>
        <a:p>
          <a:r>
            <a:rPr lang="en-US"/>
            <a:t>Desired: Collaborative (Theory Y)</a:t>
          </a:r>
        </a:p>
      </dgm:t>
    </dgm:pt>
    <dgm:pt modelId="{8E76EB59-05D2-4727-B80C-991F0C767784}" type="parTrans" cxnId="{F7F44B73-45FE-4D04-A525-26EC1E4A65AF}">
      <dgm:prSet/>
      <dgm:spPr/>
      <dgm:t>
        <a:bodyPr/>
        <a:lstStyle/>
        <a:p>
          <a:endParaRPr lang="en-US"/>
        </a:p>
      </dgm:t>
    </dgm:pt>
    <dgm:pt modelId="{46DAD5AF-9DDB-4D67-BC80-711883D1873F}" type="sibTrans" cxnId="{F7F44B73-45FE-4D04-A525-26EC1E4A65AF}">
      <dgm:prSet/>
      <dgm:spPr/>
      <dgm:t>
        <a:bodyPr/>
        <a:lstStyle/>
        <a:p>
          <a:endParaRPr lang="en-US"/>
        </a:p>
      </dgm:t>
    </dgm:pt>
    <dgm:pt modelId="{B15E6A13-7C77-4CE1-A82B-963DA4106421}" type="pres">
      <dgm:prSet presAssocID="{86359DF5-E38F-4C84-89A4-7E824B43BFBD}" presName="diagram" presStyleCnt="0">
        <dgm:presLayoutVars>
          <dgm:dir/>
          <dgm:resizeHandles val="exact"/>
        </dgm:presLayoutVars>
      </dgm:prSet>
      <dgm:spPr/>
    </dgm:pt>
    <dgm:pt modelId="{6719ABE8-AB6B-415B-BE7F-1B78599E9270}" type="pres">
      <dgm:prSet presAssocID="{7E026238-CB8E-420B-8404-6A39FBF2F324}" presName="node" presStyleLbl="node1" presStyleIdx="0" presStyleCnt="2">
        <dgm:presLayoutVars>
          <dgm:bulletEnabled val="1"/>
        </dgm:presLayoutVars>
      </dgm:prSet>
      <dgm:spPr/>
    </dgm:pt>
    <dgm:pt modelId="{827EE78D-2300-4429-A7D0-54562A2C36FC}" type="pres">
      <dgm:prSet presAssocID="{E2474172-4E5A-4F75-B3E0-1D3606A45605}" presName="sibTrans" presStyleCnt="0"/>
      <dgm:spPr/>
    </dgm:pt>
    <dgm:pt modelId="{D486130A-CEC6-4315-99D1-328A83983F18}" type="pres">
      <dgm:prSet presAssocID="{ABE37684-EFE0-43A3-9F34-36C3357900EE}" presName="node" presStyleLbl="node1" presStyleIdx="1" presStyleCnt="2">
        <dgm:presLayoutVars>
          <dgm:bulletEnabled val="1"/>
        </dgm:presLayoutVars>
      </dgm:prSet>
      <dgm:spPr/>
    </dgm:pt>
  </dgm:ptLst>
  <dgm:cxnLst>
    <dgm:cxn modelId="{E075733D-B002-45F5-B1E7-2C3AF3B0A5E9}" srcId="{86359DF5-E38F-4C84-89A4-7E824B43BFBD}" destId="{7E026238-CB8E-420B-8404-6A39FBF2F324}" srcOrd="0" destOrd="0" parTransId="{F24F8707-5621-49F1-BFA7-62E6BB2956F1}" sibTransId="{E2474172-4E5A-4F75-B3E0-1D3606A45605}"/>
    <dgm:cxn modelId="{AB75E45E-82E7-4862-BD8E-69016355F731}" type="presOf" srcId="{86359DF5-E38F-4C84-89A4-7E824B43BFBD}" destId="{B15E6A13-7C77-4CE1-A82B-963DA4106421}" srcOrd="0" destOrd="0" presId="urn:microsoft.com/office/officeart/2005/8/layout/default"/>
    <dgm:cxn modelId="{F7F44B73-45FE-4D04-A525-26EC1E4A65AF}" srcId="{86359DF5-E38F-4C84-89A4-7E824B43BFBD}" destId="{ABE37684-EFE0-43A3-9F34-36C3357900EE}" srcOrd="1" destOrd="0" parTransId="{8E76EB59-05D2-4727-B80C-991F0C767784}" sibTransId="{46DAD5AF-9DDB-4D67-BC80-711883D1873F}"/>
    <dgm:cxn modelId="{77B27498-D525-4270-A2AD-D218FC829034}" type="presOf" srcId="{ABE37684-EFE0-43A3-9F34-36C3357900EE}" destId="{D486130A-CEC6-4315-99D1-328A83983F18}" srcOrd="0" destOrd="0" presId="urn:microsoft.com/office/officeart/2005/8/layout/default"/>
    <dgm:cxn modelId="{D32DF4BE-E482-4C5A-A506-BDDC887B87D3}" type="presOf" srcId="{7E026238-CB8E-420B-8404-6A39FBF2F324}" destId="{6719ABE8-AB6B-415B-BE7F-1B78599E9270}" srcOrd="0" destOrd="0" presId="urn:microsoft.com/office/officeart/2005/8/layout/default"/>
    <dgm:cxn modelId="{55A0ADA7-BDA8-457E-B563-F1D89C4CB844}" type="presParOf" srcId="{B15E6A13-7C77-4CE1-A82B-963DA4106421}" destId="{6719ABE8-AB6B-415B-BE7F-1B78599E9270}" srcOrd="0" destOrd="0" presId="urn:microsoft.com/office/officeart/2005/8/layout/default"/>
    <dgm:cxn modelId="{20F2DDD9-20BF-4F2B-AD19-9C2A4428A927}" type="presParOf" srcId="{B15E6A13-7C77-4CE1-A82B-963DA4106421}" destId="{827EE78D-2300-4429-A7D0-54562A2C36FC}" srcOrd="1" destOrd="0" presId="urn:microsoft.com/office/officeart/2005/8/layout/default"/>
    <dgm:cxn modelId="{D10DDA17-7086-4BCB-8120-B8A7A3D2B374}" type="presParOf" srcId="{B15E6A13-7C77-4CE1-A82B-963DA4106421}" destId="{D486130A-CEC6-4315-99D1-328A83983F18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3A14F4A-DA83-498E-912E-6E8105DD9462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E2474F3-8B00-428C-8517-A0806B8BD7BE}">
      <dgm:prSet/>
      <dgm:spPr/>
      <dgm:t>
        <a:bodyPr/>
        <a:lstStyle/>
        <a:p>
          <a:r>
            <a:rPr lang="en-US"/>
            <a:t>Lewin (1951): Unfreeze → Change → Refreeze</a:t>
          </a:r>
        </a:p>
      </dgm:t>
    </dgm:pt>
    <dgm:pt modelId="{342665BC-EBB9-470A-8623-676CE447979E}" type="parTrans" cxnId="{C80A3C23-2EB7-485D-BED5-EACE7C3775ED}">
      <dgm:prSet/>
      <dgm:spPr/>
      <dgm:t>
        <a:bodyPr/>
        <a:lstStyle/>
        <a:p>
          <a:endParaRPr lang="en-US"/>
        </a:p>
      </dgm:t>
    </dgm:pt>
    <dgm:pt modelId="{181333AE-CF21-415A-8429-F421FD1DAC5D}" type="sibTrans" cxnId="{C80A3C23-2EB7-485D-BED5-EACE7C3775ED}">
      <dgm:prSet/>
      <dgm:spPr/>
      <dgm:t>
        <a:bodyPr/>
        <a:lstStyle/>
        <a:p>
          <a:endParaRPr lang="en-US"/>
        </a:p>
      </dgm:t>
    </dgm:pt>
    <dgm:pt modelId="{059B8337-B155-4054-96E6-70693C7F30F3}">
      <dgm:prSet/>
      <dgm:spPr/>
      <dgm:t>
        <a:bodyPr/>
        <a:lstStyle/>
        <a:p>
          <a:r>
            <a:rPr lang="en-US"/>
            <a:t>Kotter (1996): Urgency, coalition, quick wins</a:t>
          </a:r>
        </a:p>
      </dgm:t>
    </dgm:pt>
    <dgm:pt modelId="{B13AB227-26FA-493C-81C8-C3A58E45466B}" type="parTrans" cxnId="{C0DD67AA-9B98-42DC-B9A4-F47854C26F55}">
      <dgm:prSet/>
      <dgm:spPr/>
      <dgm:t>
        <a:bodyPr/>
        <a:lstStyle/>
        <a:p>
          <a:endParaRPr lang="en-US"/>
        </a:p>
      </dgm:t>
    </dgm:pt>
    <dgm:pt modelId="{A550AEA5-43A8-4460-8F22-1E987A64541D}" type="sibTrans" cxnId="{C0DD67AA-9B98-42DC-B9A4-F47854C26F55}">
      <dgm:prSet/>
      <dgm:spPr/>
      <dgm:t>
        <a:bodyPr/>
        <a:lstStyle/>
        <a:p>
          <a:endParaRPr lang="en-US"/>
        </a:p>
      </dgm:t>
    </dgm:pt>
    <dgm:pt modelId="{5A41B6AE-6472-4A3F-8B50-55959EC26932}" type="pres">
      <dgm:prSet presAssocID="{13A14F4A-DA83-498E-912E-6E8105DD946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E6A3CAA-C99E-44A7-AA9B-C33889D3945C}" type="pres">
      <dgm:prSet presAssocID="{CE2474F3-8B00-428C-8517-A0806B8BD7BE}" presName="hierRoot1" presStyleCnt="0"/>
      <dgm:spPr/>
    </dgm:pt>
    <dgm:pt modelId="{9E76C542-EFA1-4682-81BC-6F6C380C4C70}" type="pres">
      <dgm:prSet presAssocID="{CE2474F3-8B00-428C-8517-A0806B8BD7BE}" presName="composite" presStyleCnt="0"/>
      <dgm:spPr/>
    </dgm:pt>
    <dgm:pt modelId="{84AC3C1B-B71A-4784-97AB-5458BDB8C02B}" type="pres">
      <dgm:prSet presAssocID="{CE2474F3-8B00-428C-8517-A0806B8BD7BE}" presName="background" presStyleLbl="node0" presStyleIdx="0" presStyleCnt="2"/>
      <dgm:spPr/>
    </dgm:pt>
    <dgm:pt modelId="{1C490E04-D703-4F37-AC14-6DE3580A6E58}" type="pres">
      <dgm:prSet presAssocID="{CE2474F3-8B00-428C-8517-A0806B8BD7BE}" presName="text" presStyleLbl="fgAcc0" presStyleIdx="0" presStyleCnt="2">
        <dgm:presLayoutVars>
          <dgm:chPref val="3"/>
        </dgm:presLayoutVars>
      </dgm:prSet>
      <dgm:spPr/>
    </dgm:pt>
    <dgm:pt modelId="{09C3544B-BC2C-4605-98F0-85257F46831D}" type="pres">
      <dgm:prSet presAssocID="{CE2474F3-8B00-428C-8517-A0806B8BD7BE}" presName="hierChild2" presStyleCnt="0"/>
      <dgm:spPr/>
    </dgm:pt>
    <dgm:pt modelId="{B8E987B4-97DC-4B69-899E-33F791441B42}" type="pres">
      <dgm:prSet presAssocID="{059B8337-B155-4054-96E6-70693C7F30F3}" presName="hierRoot1" presStyleCnt="0"/>
      <dgm:spPr/>
    </dgm:pt>
    <dgm:pt modelId="{55EC05EC-FC36-439E-822B-52ACFF45C248}" type="pres">
      <dgm:prSet presAssocID="{059B8337-B155-4054-96E6-70693C7F30F3}" presName="composite" presStyleCnt="0"/>
      <dgm:spPr/>
    </dgm:pt>
    <dgm:pt modelId="{F87F1541-0D5A-45BE-BF81-CE68F849E6AE}" type="pres">
      <dgm:prSet presAssocID="{059B8337-B155-4054-96E6-70693C7F30F3}" presName="background" presStyleLbl="node0" presStyleIdx="1" presStyleCnt="2"/>
      <dgm:spPr/>
    </dgm:pt>
    <dgm:pt modelId="{3589A249-CC88-4F92-A47F-A3E17B6B434A}" type="pres">
      <dgm:prSet presAssocID="{059B8337-B155-4054-96E6-70693C7F30F3}" presName="text" presStyleLbl="fgAcc0" presStyleIdx="1" presStyleCnt="2">
        <dgm:presLayoutVars>
          <dgm:chPref val="3"/>
        </dgm:presLayoutVars>
      </dgm:prSet>
      <dgm:spPr/>
    </dgm:pt>
    <dgm:pt modelId="{D3271E59-0984-4F4B-BC46-86584BF7299C}" type="pres">
      <dgm:prSet presAssocID="{059B8337-B155-4054-96E6-70693C7F30F3}" presName="hierChild2" presStyleCnt="0"/>
      <dgm:spPr/>
    </dgm:pt>
  </dgm:ptLst>
  <dgm:cxnLst>
    <dgm:cxn modelId="{C80A3C23-2EB7-485D-BED5-EACE7C3775ED}" srcId="{13A14F4A-DA83-498E-912E-6E8105DD9462}" destId="{CE2474F3-8B00-428C-8517-A0806B8BD7BE}" srcOrd="0" destOrd="0" parTransId="{342665BC-EBB9-470A-8623-676CE447979E}" sibTransId="{181333AE-CF21-415A-8429-F421FD1DAC5D}"/>
    <dgm:cxn modelId="{B981D231-EDF8-4ED2-BA56-A410FB9EE1D7}" type="presOf" srcId="{CE2474F3-8B00-428C-8517-A0806B8BD7BE}" destId="{1C490E04-D703-4F37-AC14-6DE3580A6E58}" srcOrd="0" destOrd="0" presId="urn:microsoft.com/office/officeart/2005/8/layout/hierarchy1"/>
    <dgm:cxn modelId="{07AB6C7E-754F-400B-A382-A92CEBAE3FD6}" type="presOf" srcId="{13A14F4A-DA83-498E-912E-6E8105DD9462}" destId="{5A41B6AE-6472-4A3F-8B50-55959EC26932}" srcOrd="0" destOrd="0" presId="urn:microsoft.com/office/officeart/2005/8/layout/hierarchy1"/>
    <dgm:cxn modelId="{4B21B992-5C8A-43C9-BBA1-6E2F74207AD3}" type="presOf" srcId="{059B8337-B155-4054-96E6-70693C7F30F3}" destId="{3589A249-CC88-4F92-A47F-A3E17B6B434A}" srcOrd="0" destOrd="0" presId="urn:microsoft.com/office/officeart/2005/8/layout/hierarchy1"/>
    <dgm:cxn modelId="{C0DD67AA-9B98-42DC-B9A4-F47854C26F55}" srcId="{13A14F4A-DA83-498E-912E-6E8105DD9462}" destId="{059B8337-B155-4054-96E6-70693C7F30F3}" srcOrd="1" destOrd="0" parTransId="{B13AB227-26FA-493C-81C8-C3A58E45466B}" sibTransId="{A550AEA5-43A8-4460-8F22-1E987A64541D}"/>
    <dgm:cxn modelId="{FA8DB48C-B064-400B-A0AC-38C645CC9229}" type="presParOf" srcId="{5A41B6AE-6472-4A3F-8B50-55959EC26932}" destId="{CE6A3CAA-C99E-44A7-AA9B-C33889D3945C}" srcOrd="0" destOrd="0" presId="urn:microsoft.com/office/officeart/2005/8/layout/hierarchy1"/>
    <dgm:cxn modelId="{4E9C4FAA-2BEA-4AED-8CD4-E0EBB63BDE1A}" type="presParOf" srcId="{CE6A3CAA-C99E-44A7-AA9B-C33889D3945C}" destId="{9E76C542-EFA1-4682-81BC-6F6C380C4C70}" srcOrd="0" destOrd="0" presId="urn:microsoft.com/office/officeart/2005/8/layout/hierarchy1"/>
    <dgm:cxn modelId="{E2C7F901-5FDB-4112-BCBF-BD54DF681973}" type="presParOf" srcId="{9E76C542-EFA1-4682-81BC-6F6C380C4C70}" destId="{84AC3C1B-B71A-4784-97AB-5458BDB8C02B}" srcOrd="0" destOrd="0" presId="urn:microsoft.com/office/officeart/2005/8/layout/hierarchy1"/>
    <dgm:cxn modelId="{6F0D99FC-A6FD-4F0E-AFED-38E5397B7B58}" type="presParOf" srcId="{9E76C542-EFA1-4682-81BC-6F6C380C4C70}" destId="{1C490E04-D703-4F37-AC14-6DE3580A6E58}" srcOrd="1" destOrd="0" presId="urn:microsoft.com/office/officeart/2005/8/layout/hierarchy1"/>
    <dgm:cxn modelId="{8F69212B-617C-4D54-B899-34190E2B06DA}" type="presParOf" srcId="{CE6A3CAA-C99E-44A7-AA9B-C33889D3945C}" destId="{09C3544B-BC2C-4605-98F0-85257F46831D}" srcOrd="1" destOrd="0" presId="urn:microsoft.com/office/officeart/2005/8/layout/hierarchy1"/>
    <dgm:cxn modelId="{3B006CD0-C90A-4353-82D7-C1894B853F07}" type="presParOf" srcId="{5A41B6AE-6472-4A3F-8B50-55959EC26932}" destId="{B8E987B4-97DC-4B69-899E-33F791441B42}" srcOrd="1" destOrd="0" presId="urn:microsoft.com/office/officeart/2005/8/layout/hierarchy1"/>
    <dgm:cxn modelId="{6904CCED-CA5D-43F7-984E-2A0C9E34966F}" type="presParOf" srcId="{B8E987B4-97DC-4B69-899E-33F791441B42}" destId="{55EC05EC-FC36-439E-822B-52ACFF45C248}" srcOrd="0" destOrd="0" presId="urn:microsoft.com/office/officeart/2005/8/layout/hierarchy1"/>
    <dgm:cxn modelId="{3339C3A6-43B3-458C-9CBA-731D401CF09D}" type="presParOf" srcId="{55EC05EC-FC36-439E-822B-52ACFF45C248}" destId="{F87F1541-0D5A-45BE-BF81-CE68F849E6AE}" srcOrd="0" destOrd="0" presId="urn:microsoft.com/office/officeart/2005/8/layout/hierarchy1"/>
    <dgm:cxn modelId="{D7248DAB-1021-4F80-AA26-3A083E4BC64C}" type="presParOf" srcId="{55EC05EC-FC36-439E-822B-52ACFF45C248}" destId="{3589A249-CC88-4F92-A47F-A3E17B6B434A}" srcOrd="1" destOrd="0" presId="urn:microsoft.com/office/officeart/2005/8/layout/hierarchy1"/>
    <dgm:cxn modelId="{34F5FC0D-60B4-461F-84AF-EAEE5B7DB2A0}" type="presParOf" srcId="{B8E987B4-97DC-4B69-899E-33F791441B42}" destId="{D3271E59-0984-4F4B-BC46-86584BF7299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C7593B0-5FDC-4EB1-BD34-314D446959B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1BDBC09-0673-40FD-B2CC-56565060F85C}">
      <dgm:prSet/>
      <dgm:spPr/>
      <dgm:t>
        <a:bodyPr/>
        <a:lstStyle/>
        <a:p>
          <a:r>
            <a:rPr lang="en-US"/>
            <a:t>1. Leadership capability development</a:t>
          </a:r>
        </a:p>
      </dgm:t>
    </dgm:pt>
    <dgm:pt modelId="{4579B5AB-C628-41A2-A9E2-247DE51C99BF}" type="parTrans" cxnId="{F77844B1-E06E-4139-84F5-C9968F874D9F}">
      <dgm:prSet/>
      <dgm:spPr/>
      <dgm:t>
        <a:bodyPr/>
        <a:lstStyle/>
        <a:p>
          <a:endParaRPr lang="en-US"/>
        </a:p>
      </dgm:t>
    </dgm:pt>
    <dgm:pt modelId="{09ACAC6F-C954-41E4-A9D6-3AC64CE95385}" type="sibTrans" cxnId="{F77844B1-E06E-4139-84F5-C9968F874D9F}">
      <dgm:prSet/>
      <dgm:spPr/>
      <dgm:t>
        <a:bodyPr/>
        <a:lstStyle/>
        <a:p>
          <a:endParaRPr lang="en-US"/>
        </a:p>
      </dgm:t>
    </dgm:pt>
    <dgm:pt modelId="{F8D16BD7-4E08-4D6D-A337-EAF74CE40139}">
      <dgm:prSet/>
      <dgm:spPr/>
      <dgm:t>
        <a:bodyPr/>
        <a:lstStyle/>
        <a:p>
          <a:r>
            <a:rPr lang="en-US"/>
            <a:t>2. New performance management system</a:t>
          </a:r>
        </a:p>
      </dgm:t>
    </dgm:pt>
    <dgm:pt modelId="{EC32FBB3-E4F2-4CE8-9F78-6ADF48AB2083}" type="parTrans" cxnId="{8CA7F7DB-13A6-42E3-AE9A-1E24AFF23D02}">
      <dgm:prSet/>
      <dgm:spPr/>
      <dgm:t>
        <a:bodyPr/>
        <a:lstStyle/>
        <a:p>
          <a:endParaRPr lang="en-US"/>
        </a:p>
      </dgm:t>
    </dgm:pt>
    <dgm:pt modelId="{74106A49-9962-4AC3-8E55-F1E6DBDCF781}" type="sibTrans" cxnId="{8CA7F7DB-13A6-42E3-AE9A-1E24AFF23D02}">
      <dgm:prSet/>
      <dgm:spPr/>
      <dgm:t>
        <a:bodyPr/>
        <a:lstStyle/>
        <a:p>
          <a:endParaRPr lang="en-US"/>
        </a:p>
      </dgm:t>
    </dgm:pt>
    <dgm:pt modelId="{CAF0CC6F-74F5-4CD0-9C22-1070D0A0C4F1}">
      <dgm:prSet/>
      <dgm:spPr/>
      <dgm:t>
        <a:bodyPr/>
        <a:lstStyle/>
        <a:p>
          <a:r>
            <a:rPr lang="en-US"/>
            <a:t>3. Engagement &amp; retention plan</a:t>
          </a:r>
        </a:p>
      </dgm:t>
    </dgm:pt>
    <dgm:pt modelId="{2B2FFAD7-E565-44DD-B545-EBB229A9CB02}" type="parTrans" cxnId="{B54A8AEE-46E9-4CEE-896A-5411B643B451}">
      <dgm:prSet/>
      <dgm:spPr/>
      <dgm:t>
        <a:bodyPr/>
        <a:lstStyle/>
        <a:p>
          <a:endParaRPr lang="en-US"/>
        </a:p>
      </dgm:t>
    </dgm:pt>
    <dgm:pt modelId="{B7D27195-387D-4AB6-9790-D93937AB570A}" type="sibTrans" cxnId="{B54A8AEE-46E9-4CEE-896A-5411B643B451}">
      <dgm:prSet/>
      <dgm:spPr/>
      <dgm:t>
        <a:bodyPr/>
        <a:lstStyle/>
        <a:p>
          <a:endParaRPr lang="en-US"/>
        </a:p>
      </dgm:t>
    </dgm:pt>
    <dgm:pt modelId="{4FDAD878-76FC-4460-9FFE-27F8843B35AA}">
      <dgm:prSet/>
      <dgm:spPr/>
      <dgm:t>
        <a:bodyPr/>
        <a:lstStyle/>
        <a:p>
          <a:r>
            <a:rPr lang="en-US"/>
            <a:t>4. Cultural transformation programme</a:t>
          </a:r>
        </a:p>
      </dgm:t>
    </dgm:pt>
    <dgm:pt modelId="{AE079405-B6C5-4FF1-B23C-2A5220872856}" type="parTrans" cxnId="{F32077CF-79D6-4EE3-9656-1C0C908FA75D}">
      <dgm:prSet/>
      <dgm:spPr/>
      <dgm:t>
        <a:bodyPr/>
        <a:lstStyle/>
        <a:p>
          <a:endParaRPr lang="en-US"/>
        </a:p>
      </dgm:t>
    </dgm:pt>
    <dgm:pt modelId="{199BACB1-29CA-4529-80E0-C3B63151714D}" type="sibTrans" cxnId="{F32077CF-79D6-4EE3-9656-1C0C908FA75D}">
      <dgm:prSet/>
      <dgm:spPr/>
      <dgm:t>
        <a:bodyPr/>
        <a:lstStyle/>
        <a:p>
          <a:endParaRPr lang="en-US"/>
        </a:p>
      </dgm:t>
    </dgm:pt>
    <dgm:pt modelId="{F52E8C1A-E7C6-4AFC-B99C-A69BCEEE18BC}" type="pres">
      <dgm:prSet presAssocID="{0C7593B0-5FDC-4EB1-BD34-314D446959BC}" presName="root" presStyleCnt="0">
        <dgm:presLayoutVars>
          <dgm:dir/>
          <dgm:resizeHandles val="exact"/>
        </dgm:presLayoutVars>
      </dgm:prSet>
      <dgm:spPr/>
    </dgm:pt>
    <dgm:pt modelId="{9A2FB303-A0B7-43BA-871B-3F8A32DF3715}" type="pres">
      <dgm:prSet presAssocID="{71BDBC09-0673-40FD-B2CC-56565060F85C}" presName="compNode" presStyleCnt="0"/>
      <dgm:spPr/>
    </dgm:pt>
    <dgm:pt modelId="{01CF7F74-7516-4CA9-B19E-6281E35C6335}" type="pres">
      <dgm:prSet presAssocID="{71BDBC09-0673-40FD-B2CC-56565060F85C}" presName="bgRect" presStyleLbl="bgShp" presStyleIdx="0" presStyleCnt="4"/>
      <dgm:spPr/>
    </dgm:pt>
    <dgm:pt modelId="{AD6757B9-BE88-4F54-92DE-9790B5937831}" type="pres">
      <dgm:prSet presAssocID="{71BDBC09-0673-40FD-B2CC-56565060F85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E38851CE-20EE-49A5-B354-E84B4EDE6C1D}" type="pres">
      <dgm:prSet presAssocID="{71BDBC09-0673-40FD-B2CC-56565060F85C}" presName="spaceRect" presStyleCnt="0"/>
      <dgm:spPr/>
    </dgm:pt>
    <dgm:pt modelId="{7471E642-A592-41C4-B073-86CB2010BBCE}" type="pres">
      <dgm:prSet presAssocID="{71BDBC09-0673-40FD-B2CC-56565060F85C}" presName="parTx" presStyleLbl="revTx" presStyleIdx="0" presStyleCnt="4">
        <dgm:presLayoutVars>
          <dgm:chMax val="0"/>
          <dgm:chPref val="0"/>
        </dgm:presLayoutVars>
      </dgm:prSet>
      <dgm:spPr/>
    </dgm:pt>
    <dgm:pt modelId="{36651B78-38AA-49F0-A2C8-E3B19DA6E83E}" type="pres">
      <dgm:prSet presAssocID="{09ACAC6F-C954-41E4-A9D6-3AC64CE95385}" presName="sibTrans" presStyleCnt="0"/>
      <dgm:spPr/>
    </dgm:pt>
    <dgm:pt modelId="{D2CECAA0-A3FC-49AF-8CAA-00D2685AE1BE}" type="pres">
      <dgm:prSet presAssocID="{F8D16BD7-4E08-4D6D-A337-EAF74CE40139}" presName="compNode" presStyleCnt="0"/>
      <dgm:spPr/>
    </dgm:pt>
    <dgm:pt modelId="{DDA5D5C7-9E45-4986-8A91-AE68B3E5D909}" type="pres">
      <dgm:prSet presAssocID="{F8D16BD7-4E08-4D6D-A337-EAF74CE40139}" presName="bgRect" presStyleLbl="bgShp" presStyleIdx="1" presStyleCnt="4"/>
      <dgm:spPr/>
    </dgm:pt>
    <dgm:pt modelId="{D52E77DF-DD84-4086-A2D4-CE1B0CB7CE1C}" type="pres">
      <dgm:prSet presAssocID="{F8D16BD7-4E08-4D6D-A337-EAF74CE40139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426B12AE-E4A3-473E-9FD2-717A891703E1}" type="pres">
      <dgm:prSet presAssocID="{F8D16BD7-4E08-4D6D-A337-EAF74CE40139}" presName="spaceRect" presStyleCnt="0"/>
      <dgm:spPr/>
    </dgm:pt>
    <dgm:pt modelId="{52EA936E-6306-4FD8-8A76-E2D679D089D2}" type="pres">
      <dgm:prSet presAssocID="{F8D16BD7-4E08-4D6D-A337-EAF74CE40139}" presName="parTx" presStyleLbl="revTx" presStyleIdx="1" presStyleCnt="4">
        <dgm:presLayoutVars>
          <dgm:chMax val="0"/>
          <dgm:chPref val="0"/>
        </dgm:presLayoutVars>
      </dgm:prSet>
      <dgm:spPr/>
    </dgm:pt>
    <dgm:pt modelId="{87760AAF-6AAF-4B7A-8462-7C4DB6395A01}" type="pres">
      <dgm:prSet presAssocID="{74106A49-9962-4AC3-8E55-F1E6DBDCF781}" presName="sibTrans" presStyleCnt="0"/>
      <dgm:spPr/>
    </dgm:pt>
    <dgm:pt modelId="{61BE0F21-FE93-48EE-ADF4-5B1B0A2033F7}" type="pres">
      <dgm:prSet presAssocID="{CAF0CC6F-74F5-4CD0-9C22-1070D0A0C4F1}" presName="compNode" presStyleCnt="0"/>
      <dgm:spPr/>
    </dgm:pt>
    <dgm:pt modelId="{C598A289-F6FC-4EEA-914F-2FA2146AEB5E}" type="pres">
      <dgm:prSet presAssocID="{CAF0CC6F-74F5-4CD0-9C22-1070D0A0C4F1}" presName="bgRect" presStyleLbl="bgShp" presStyleIdx="2" presStyleCnt="4"/>
      <dgm:spPr/>
    </dgm:pt>
    <dgm:pt modelId="{CE31B065-4320-4D69-9FBB-BE3DDABA9FB3}" type="pres">
      <dgm:prSet presAssocID="{CAF0CC6F-74F5-4CD0-9C22-1070D0A0C4F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gaphone"/>
        </a:ext>
      </dgm:extLst>
    </dgm:pt>
    <dgm:pt modelId="{F98F8BDC-1F4B-4F31-9BB1-BF21D43BAB6A}" type="pres">
      <dgm:prSet presAssocID="{CAF0CC6F-74F5-4CD0-9C22-1070D0A0C4F1}" presName="spaceRect" presStyleCnt="0"/>
      <dgm:spPr/>
    </dgm:pt>
    <dgm:pt modelId="{E8B9CBDB-2441-46AA-80C6-C82DF5F049CE}" type="pres">
      <dgm:prSet presAssocID="{CAF0CC6F-74F5-4CD0-9C22-1070D0A0C4F1}" presName="parTx" presStyleLbl="revTx" presStyleIdx="2" presStyleCnt="4">
        <dgm:presLayoutVars>
          <dgm:chMax val="0"/>
          <dgm:chPref val="0"/>
        </dgm:presLayoutVars>
      </dgm:prSet>
      <dgm:spPr/>
    </dgm:pt>
    <dgm:pt modelId="{391B0884-A178-4ACF-A15C-6386F38E42AD}" type="pres">
      <dgm:prSet presAssocID="{B7D27195-387D-4AB6-9790-D93937AB570A}" presName="sibTrans" presStyleCnt="0"/>
      <dgm:spPr/>
    </dgm:pt>
    <dgm:pt modelId="{492F9CB5-9947-4F54-914C-023069A0C249}" type="pres">
      <dgm:prSet presAssocID="{4FDAD878-76FC-4460-9FFE-27F8843B35AA}" presName="compNode" presStyleCnt="0"/>
      <dgm:spPr/>
    </dgm:pt>
    <dgm:pt modelId="{3F61C81E-DBFE-42A3-8C21-C2C0FE9F6709}" type="pres">
      <dgm:prSet presAssocID="{4FDAD878-76FC-4460-9FFE-27F8843B35AA}" presName="bgRect" presStyleLbl="bgShp" presStyleIdx="3" presStyleCnt="4"/>
      <dgm:spPr/>
    </dgm:pt>
    <dgm:pt modelId="{F5A328FF-6CBD-43B5-A819-B158721394B1}" type="pres">
      <dgm:prSet presAssocID="{4FDAD878-76FC-4460-9FFE-27F8843B35AA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31944028-F3CC-46B5-8EE8-CFBECB77189F}" type="pres">
      <dgm:prSet presAssocID="{4FDAD878-76FC-4460-9FFE-27F8843B35AA}" presName="spaceRect" presStyleCnt="0"/>
      <dgm:spPr/>
    </dgm:pt>
    <dgm:pt modelId="{F56F0427-4126-4D9A-8DB9-669260AB4828}" type="pres">
      <dgm:prSet presAssocID="{4FDAD878-76FC-4460-9FFE-27F8843B35AA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EC844009-C4FE-48F8-9616-A53689D3E3CF}" type="presOf" srcId="{4FDAD878-76FC-4460-9FFE-27F8843B35AA}" destId="{F56F0427-4126-4D9A-8DB9-669260AB4828}" srcOrd="0" destOrd="0" presId="urn:microsoft.com/office/officeart/2018/2/layout/IconVerticalSolidList"/>
    <dgm:cxn modelId="{43D5EB15-ECA9-4573-B6A4-8A7168932D13}" type="presOf" srcId="{71BDBC09-0673-40FD-B2CC-56565060F85C}" destId="{7471E642-A592-41C4-B073-86CB2010BBCE}" srcOrd="0" destOrd="0" presId="urn:microsoft.com/office/officeart/2018/2/layout/IconVerticalSolidList"/>
    <dgm:cxn modelId="{9264E918-FD7A-4A34-B2A6-7A6AD6BE6BE4}" type="presOf" srcId="{F8D16BD7-4E08-4D6D-A337-EAF74CE40139}" destId="{52EA936E-6306-4FD8-8A76-E2D679D089D2}" srcOrd="0" destOrd="0" presId="urn:microsoft.com/office/officeart/2018/2/layout/IconVerticalSolidList"/>
    <dgm:cxn modelId="{856C8136-87BD-41CA-92F1-8E7CDC461788}" type="presOf" srcId="{CAF0CC6F-74F5-4CD0-9C22-1070D0A0C4F1}" destId="{E8B9CBDB-2441-46AA-80C6-C82DF5F049CE}" srcOrd="0" destOrd="0" presId="urn:microsoft.com/office/officeart/2018/2/layout/IconVerticalSolidList"/>
    <dgm:cxn modelId="{E1B5787E-6A74-4DDC-BEA3-96511D58C587}" type="presOf" srcId="{0C7593B0-5FDC-4EB1-BD34-314D446959BC}" destId="{F52E8C1A-E7C6-4AFC-B99C-A69BCEEE18BC}" srcOrd="0" destOrd="0" presId="urn:microsoft.com/office/officeart/2018/2/layout/IconVerticalSolidList"/>
    <dgm:cxn modelId="{F77844B1-E06E-4139-84F5-C9968F874D9F}" srcId="{0C7593B0-5FDC-4EB1-BD34-314D446959BC}" destId="{71BDBC09-0673-40FD-B2CC-56565060F85C}" srcOrd="0" destOrd="0" parTransId="{4579B5AB-C628-41A2-A9E2-247DE51C99BF}" sibTransId="{09ACAC6F-C954-41E4-A9D6-3AC64CE95385}"/>
    <dgm:cxn modelId="{F32077CF-79D6-4EE3-9656-1C0C908FA75D}" srcId="{0C7593B0-5FDC-4EB1-BD34-314D446959BC}" destId="{4FDAD878-76FC-4460-9FFE-27F8843B35AA}" srcOrd="3" destOrd="0" parTransId="{AE079405-B6C5-4FF1-B23C-2A5220872856}" sibTransId="{199BACB1-29CA-4529-80E0-C3B63151714D}"/>
    <dgm:cxn modelId="{8CA7F7DB-13A6-42E3-AE9A-1E24AFF23D02}" srcId="{0C7593B0-5FDC-4EB1-BD34-314D446959BC}" destId="{F8D16BD7-4E08-4D6D-A337-EAF74CE40139}" srcOrd="1" destOrd="0" parTransId="{EC32FBB3-E4F2-4CE8-9F78-6ADF48AB2083}" sibTransId="{74106A49-9962-4AC3-8E55-F1E6DBDCF781}"/>
    <dgm:cxn modelId="{B54A8AEE-46E9-4CEE-896A-5411B643B451}" srcId="{0C7593B0-5FDC-4EB1-BD34-314D446959BC}" destId="{CAF0CC6F-74F5-4CD0-9C22-1070D0A0C4F1}" srcOrd="2" destOrd="0" parTransId="{2B2FFAD7-E565-44DD-B545-EBB229A9CB02}" sibTransId="{B7D27195-387D-4AB6-9790-D93937AB570A}"/>
    <dgm:cxn modelId="{1F7779F8-8264-4A40-9451-B902C8074383}" type="presParOf" srcId="{F52E8C1A-E7C6-4AFC-B99C-A69BCEEE18BC}" destId="{9A2FB303-A0B7-43BA-871B-3F8A32DF3715}" srcOrd="0" destOrd="0" presId="urn:microsoft.com/office/officeart/2018/2/layout/IconVerticalSolidList"/>
    <dgm:cxn modelId="{EADA20BF-CACC-4433-9FAF-5CE3B2FE2091}" type="presParOf" srcId="{9A2FB303-A0B7-43BA-871B-3F8A32DF3715}" destId="{01CF7F74-7516-4CA9-B19E-6281E35C6335}" srcOrd="0" destOrd="0" presId="urn:microsoft.com/office/officeart/2018/2/layout/IconVerticalSolidList"/>
    <dgm:cxn modelId="{A7188823-F925-4218-B592-9279A3D348F1}" type="presParOf" srcId="{9A2FB303-A0B7-43BA-871B-3F8A32DF3715}" destId="{AD6757B9-BE88-4F54-92DE-9790B5937831}" srcOrd="1" destOrd="0" presId="urn:microsoft.com/office/officeart/2018/2/layout/IconVerticalSolidList"/>
    <dgm:cxn modelId="{5CBDFDBC-A535-48AA-A74A-64FF71CF2370}" type="presParOf" srcId="{9A2FB303-A0B7-43BA-871B-3F8A32DF3715}" destId="{E38851CE-20EE-49A5-B354-E84B4EDE6C1D}" srcOrd="2" destOrd="0" presId="urn:microsoft.com/office/officeart/2018/2/layout/IconVerticalSolidList"/>
    <dgm:cxn modelId="{E2519669-BD57-43FC-80AA-6B1ABD95CB82}" type="presParOf" srcId="{9A2FB303-A0B7-43BA-871B-3F8A32DF3715}" destId="{7471E642-A592-41C4-B073-86CB2010BBCE}" srcOrd="3" destOrd="0" presId="urn:microsoft.com/office/officeart/2018/2/layout/IconVerticalSolidList"/>
    <dgm:cxn modelId="{783ABA05-8652-4C83-8259-FE4CDE10DBC4}" type="presParOf" srcId="{F52E8C1A-E7C6-4AFC-B99C-A69BCEEE18BC}" destId="{36651B78-38AA-49F0-A2C8-E3B19DA6E83E}" srcOrd="1" destOrd="0" presId="urn:microsoft.com/office/officeart/2018/2/layout/IconVerticalSolidList"/>
    <dgm:cxn modelId="{EAFAEF26-C087-4CAA-9C58-D895F2E68B68}" type="presParOf" srcId="{F52E8C1A-E7C6-4AFC-B99C-A69BCEEE18BC}" destId="{D2CECAA0-A3FC-49AF-8CAA-00D2685AE1BE}" srcOrd="2" destOrd="0" presId="urn:microsoft.com/office/officeart/2018/2/layout/IconVerticalSolidList"/>
    <dgm:cxn modelId="{8533494E-7891-403E-8266-C4BCCD0DA012}" type="presParOf" srcId="{D2CECAA0-A3FC-49AF-8CAA-00D2685AE1BE}" destId="{DDA5D5C7-9E45-4986-8A91-AE68B3E5D909}" srcOrd="0" destOrd="0" presId="urn:microsoft.com/office/officeart/2018/2/layout/IconVerticalSolidList"/>
    <dgm:cxn modelId="{9C327B64-A0E3-4575-BEAC-78F4B3C582A0}" type="presParOf" srcId="{D2CECAA0-A3FC-49AF-8CAA-00D2685AE1BE}" destId="{D52E77DF-DD84-4086-A2D4-CE1B0CB7CE1C}" srcOrd="1" destOrd="0" presId="urn:microsoft.com/office/officeart/2018/2/layout/IconVerticalSolidList"/>
    <dgm:cxn modelId="{C7B10303-C699-44B2-8761-72DB480E7812}" type="presParOf" srcId="{D2CECAA0-A3FC-49AF-8CAA-00D2685AE1BE}" destId="{426B12AE-E4A3-473E-9FD2-717A891703E1}" srcOrd="2" destOrd="0" presId="urn:microsoft.com/office/officeart/2018/2/layout/IconVerticalSolidList"/>
    <dgm:cxn modelId="{78B36D9F-9DAB-422D-B9E5-2EFF96806B97}" type="presParOf" srcId="{D2CECAA0-A3FC-49AF-8CAA-00D2685AE1BE}" destId="{52EA936E-6306-4FD8-8A76-E2D679D089D2}" srcOrd="3" destOrd="0" presId="urn:microsoft.com/office/officeart/2018/2/layout/IconVerticalSolidList"/>
    <dgm:cxn modelId="{7B8F72F9-237A-4157-87F1-3405BB176A66}" type="presParOf" srcId="{F52E8C1A-E7C6-4AFC-B99C-A69BCEEE18BC}" destId="{87760AAF-6AAF-4B7A-8462-7C4DB6395A01}" srcOrd="3" destOrd="0" presId="urn:microsoft.com/office/officeart/2018/2/layout/IconVerticalSolidList"/>
    <dgm:cxn modelId="{3BA9804E-DE93-480E-AA03-D2EAA8B297E0}" type="presParOf" srcId="{F52E8C1A-E7C6-4AFC-B99C-A69BCEEE18BC}" destId="{61BE0F21-FE93-48EE-ADF4-5B1B0A2033F7}" srcOrd="4" destOrd="0" presId="urn:microsoft.com/office/officeart/2018/2/layout/IconVerticalSolidList"/>
    <dgm:cxn modelId="{6F224B90-3E29-495B-A699-3DDA3679AE1E}" type="presParOf" srcId="{61BE0F21-FE93-48EE-ADF4-5B1B0A2033F7}" destId="{C598A289-F6FC-4EEA-914F-2FA2146AEB5E}" srcOrd="0" destOrd="0" presId="urn:microsoft.com/office/officeart/2018/2/layout/IconVerticalSolidList"/>
    <dgm:cxn modelId="{AEC68303-0F81-45A1-B0AE-9C98B3B95642}" type="presParOf" srcId="{61BE0F21-FE93-48EE-ADF4-5B1B0A2033F7}" destId="{CE31B065-4320-4D69-9FBB-BE3DDABA9FB3}" srcOrd="1" destOrd="0" presId="urn:microsoft.com/office/officeart/2018/2/layout/IconVerticalSolidList"/>
    <dgm:cxn modelId="{1718166C-A0F0-47D7-A100-CCF3FBEBC9E8}" type="presParOf" srcId="{61BE0F21-FE93-48EE-ADF4-5B1B0A2033F7}" destId="{F98F8BDC-1F4B-4F31-9BB1-BF21D43BAB6A}" srcOrd="2" destOrd="0" presId="urn:microsoft.com/office/officeart/2018/2/layout/IconVerticalSolidList"/>
    <dgm:cxn modelId="{D612BB26-6743-4AE0-9A43-3D2371F86597}" type="presParOf" srcId="{61BE0F21-FE93-48EE-ADF4-5B1B0A2033F7}" destId="{E8B9CBDB-2441-46AA-80C6-C82DF5F049CE}" srcOrd="3" destOrd="0" presId="urn:microsoft.com/office/officeart/2018/2/layout/IconVerticalSolidList"/>
    <dgm:cxn modelId="{A267A2EC-7A04-47DB-A4BD-47FDDA092318}" type="presParOf" srcId="{F52E8C1A-E7C6-4AFC-B99C-A69BCEEE18BC}" destId="{391B0884-A178-4ACF-A15C-6386F38E42AD}" srcOrd="5" destOrd="0" presId="urn:microsoft.com/office/officeart/2018/2/layout/IconVerticalSolidList"/>
    <dgm:cxn modelId="{637E48EE-6E92-4D1C-9C4B-750F0B04A086}" type="presParOf" srcId="{F52E8C1A-E7C6-4AFC-B99C-A69BCEEE18BC}" destId="{492F9CB5-9947-4F54-914C-023069A0C249}" srcOrd="6" destOrd="0" presId="urn:microsoft.com/office/officeart/2018/2/layout/IconVerticalSolidList"/>
    <dgm:cxn modelId="{A4D954A6-057D-413A-97BE-EB0D677C234C}" type="presParOf" srcId="{492F9CB5-9947-4F54-914C-023069A0C249}" destId="{3F61C81E-DBFE-42A3-8C21-C2C0FE9F6709}" srcOrd="0" destOrd="0" presId="urn:microsoft.com/office/officeart/2018/2/layout/IconVerticalSolidList"/>
    <dgm:cxn modelId="{B4DA3E97-8B11-4BFF-826E-E3BBC2E453B6}" type="presParOf" srcId="{492F9CB5-9947-4F54-914C-023069A0C249}" destId="{F5A328FF-6CBD-43B5-A819-B158721394B1}" srcOrd="1" destOrd="0" presId="urn:microsoft.com/office/officeart/2018/2/layout/IconVerticalSolidList"/>
    <dgm:cxn modelId="{2BAEF3D6-CA4E-48F2-A61E-F96557082907}" type="presParOf" srcId="{492F9CB5-9947-4F54-914C-023069A0C249}" destId="{31944028-F3CC-46B5-8EE8-CFBECB77189F}" srcOrd="2" destOrd="0" presId="urn:microsoft.com/office/officeart/2018/2/layout/IconVerticalSolidList"/>
    <dgm:cxn modelId="{054D0257-31E3-4F4C-97A2-5938714EDEA7}" type="presParOf" srcId="{492F9CB5-9947-4F54-914C-023069A0C249}" destId="{F56F0427-4126-4D9A-8DB9-669260AB482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C6BF907-2AFC-49F0-A79A-8D26C68A161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2_2" csCatId="accent2" phldr="1"/>
      <dgm:spPr/>
      <dgm:t>
        <a:bodyPr/>
        <a:lstStyle/>
        <a:p>
          <a:endParaRPr lang="en-US"/>
        </a:p>
      </dgm:t>
    </dgm:pt>
    <dgm:pt modelId="{0F0ABF56-8250-4D4C-9B14-F20E3B2EDA3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Coaching‑based manager training</a:t>
          </a:r>
        </a:p>
      </dgm:t>
    </dgm:pt>
    <dgm:pt modelId="{F06B01C8-3E18-469E-B5C5-B1F6D7D0D9C6}" type="parTrans" cxnId="{FA7F167D-F610-44A5-B588-87DE74753C9D}">
      <dgm:prSet/>
      <dgm:spPr/>
      <dgm:t>
        <a:bodyPr/>
        <a:lstStyle/>
        <a:p>
          <a:endParaRPr lang="en-US"/>
        </a:p>
      </dgm:t>
    </dgm:pt>
    <dgm:pt modelId="{6C6B8D2A-2031-47EF-B9F3-23FA4C8ACFB5}" type="sibTrans" cxnId="{FA7F167D-F610-44A5-B588-87DE74753C9D}">
      <dgm:prSet/>
      <dgm:spPr/>
      <dgm:t>
        <a:bodyPr/>
        <a:lstStyle/>
        <a:p>
          <a:endParaRPr lang="en-US"/>
        </a:p>
      </dgm:t>
    </dgm:pt>
    <dgm:pt modelId="{7694F6A1-21BF-4563-A5F1-3167FD4B0C8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Emotional intelligence</a:t>
          </a:r>
        </a:p>
      </dgm:t>
    </dgm:pt>
    <dgm:pt modelId="{6C4381E9-1A93-4486-81BA-CAAB73AAB27E}" type="parTrans" cxnId="{F44C2782-4D98-45A5-8DBE-B77466E62A2E}">
      <dgm:prSet/>
      <dgm:spPr/>
      <dgm:t>
        <a:bodyPr/>
        <a:lstStyle/>
        <a:p>
          <a:endParaRPr lang="en-US"/>
        </a:p>
      </dgm:t>
    </dgm:pt>
    <dgm:pt modelId="{4E0184B1-0DE7-46C1-893B-622E0FD04557}" type="sibTrans" cxnId="{F44C2782-4D98-45A5-8DBE-B77466E62A2E}">
      <dgm:prSet/>
      <dgm:spPr/>
      <dgm:t>
        <a:bodyPr/>
        <a:lstStyle/>
        <a:p>
          <a:endParaRPr lang="en-US"/>
        </a:p>
      </dgm:t>
    </dgm:pt>
    <dgm:pt modelId="{0336DA20-E6FF-41F3-B2CC-F5DF06E0BB2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Blended learning</a:t>
          </a:r>
        </a:p>
      </dgm:t>
    </dgm:pt>
    <dgm:pt modelId="{1B2F369E-13DC-49EE-ACDE-01664B2F581E}" type="parTrans" cxnId="{2869D090-69CE-4F10-80CC-D014A79DA52E}">
      <dgm:prSet/>
      <dgm:spPr/>
      <dgm:t>
        <a:bodyPr/>
        <a:lstStyle/>
        <a:p>
          <a:endParaRPr lang="en-US"/>
        </a:p>
      </dgm:t>
    </dgm:pt>
    <dgm:pt modelId="{2C2A7545-4274-4F39-B25B-1D32FAA1B180}" type="sibTrans" cxnId="{2869D090-69CE-4F10-80CC-D014A79DA52E}">
      <dgm:prSet/>
      <dgm:spPr/>
      <dgm:t>
        <a:bodyPr/>
        <a:lstStyle/>
        <a:p>
          <a:endParaRPr lang="en-US"/>
        </a:p>
      </dgm:t>
    </dgm:pt>
    <dgm:pt modelId="{DA05AF54-2E89-4B41-8ACF-419CCE03A74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Management standards</a:t>
          </a:r>
        </a:p>
      </dgm:t>
    </dgm:pt>
    <dgm:pt modelId="{48FEBE84-747D-473B-B5B8-604ADDBA6E96}" type="parTrans" cxnId="{74B7C08E-A272-4EB8-8CDE-C63F61211843}">
      <dgm:prSet/>
      <dgm:spPr/>
      <dgm:t>
        <a:bodyPr/>
        <a:lstStyle/>
        <a:p>
          <a:endParaRPr lang="en-US"/>
        </a:p>
      </dgm:t>
    </dgm:pt>
    <dgm:pt modelId="{A1C0DF1D-7EAD-4D23-992B-E3B99C6E5FBA}" type="sibTrans" cxnId="{74B7C08E-A272-4EB8-8CDE-C63F61211843}">
      <dgm:prSet/>
      <dgm:spPr/>
      <dgm:t>
        <a:bodyPr/>
        <a:lstStyle/>
        <a:p>
          <a:endParaRPr lang="en-US"/>
        </a:p>
      </dgm:t>
    </dgm:pt>
    <dgm:pt modelId="{E9FD42A9-2020-4F24-A576-EC91002FF6F2}" type="pres">
      <dgm:prSet presAssocID="{BC6BF907-2AFC-49F0-A79A-8D26C68A161E}" presName="root" presStyleCnt="0">
        <dgm:presLayoutVars>
          <dgm:dir/>
          <dgm:resizeHandles val="exact"/>
        </dgm:presLayoutVars>
      </dgm:prSet>
      <dgm:spPr/>
    </dgm:pt>
    <dgm:pt modelId="{039FAD2C-818D-43B8-BDFC-1DB7C7717D57}" type="pres">
      <dgm:prSet presAssocID="{0F0ABF56-8250-4D4C-9B14-F20E3B2EDA31}" presName="compNode" presStyleCnt="0"/>
      <dgm:spPr/>
    </dgm:pt>
    <dgm:pt modelId="{3183D5F7-30DE-4415-B956-3E0CD7292DDC}" type="pres">
      <dgm:prSet presAssocID="{0F0ABF56-8250-4D4C-9B14-F20E3B2EDA31}" presName="bgRect" presStyleLbl="bgShp" presStyleIdx="0" presStyleCnt="4"/>
      <dgm:spPr/>
    </dgm:pt>
    <dgm:pt modelId="{C4B33BEB-ADD3-4C25-869F-72D015D140EA}" type="pres">
      <dgm:prSet presAssocID="{0F0ABF56-8250-4D4C-9B14-F20E3B2EDA31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DD0AC1D2-3573-4F75-9E5D-F36AFC0627EC}" type="pres">
      <dgm:prSet presAssocID="{0F0ABF56-8250-4D4C-9B14-F20E3B2EDA31}" presName="spaceRect" presStyleCnt="0"/>
      <dgm:spPr/>
    </dgm:pt>
    <dgm:pt modelId="{F96BC9EF-4DF0-4024-915E-44C6D71CC196}" type="pres">
      <dgm:prSet presAssocID="{0F0ABF56-8250-4D4C-9B14-F20E3B2EDA31}" presName="parTx" presStyleLbl="revTx" presStyleIdx="0" presStyleCnt="4">
        <dgm:presLayoutVars>
          <dgm:chMax val="0"/>
          <dgm:chPref val="0"/>
        </dgm:presLayoutVars>
      </dgm:prSet>
      <dgm:spPr/>
    </dgm:pt>
    <dgm:pt modelId="{4BCF52B1-3917-4125-BCF6-592D3FE88FE9}" type="pres">
      <dgm:prSet presAssocID="{6C6B8D2A-2031-47EF-B9F3-23FA4C8ACFB5}" presName="sibTrans" presStyleCnt="0"/>
      <dgm:spPr/>
    </dgm:pt>
    <dgm:pt modelId="{229497EB-9E12-4F52-AC5C-0EEF535864F4}" type="pres">
      <dgm:prSet presAssocID="{7694F6A1-21BF-4563-A5F1-3167FD4B0C8F}" presName="compNode" presStyleCnt="0"/>
      <dgm:spPr/>
    </dgm:pt>
    <dgm:pt modelId="{6209FFE8-4D66-4E91-9E98-A5A87990F337}" type="pres">
      <dgm:prSet presAssocID="{7694F6A1-21BF-4563-A5F1-3167FD4B0C8F}" presName="bgRect" presStyleLbl="bgShp" presStyleIdx="1" presStyleCnt="4"/>
      <dgm:spPr/>
    </dgm:pt>
    <dgm:pt modelId="{4656E7D4-CEF4-47E5-B4FB-B3B1B2D581C8}" type="pres">
      <dgm:prSet presAssocID="{7694F6A1-21BF-4563-A5F1-3167FD4B0C8F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4FAD9BC6-26E2-4694-AC9E-4E58A516D96B}" type="pres">
      <dgm:prSet presAssocID="{7694F6A1-21BF-4563-A5F1-3167FD4B0C8F}" presName="spaceRect" presStyleCnt="0"/>
      <dgm:spPr/>
    </dgm:pt>
    <dgm:pt modelId="{992E3308-17FD-4275-85C5-5FFEB927E7AA}" type="pres">
      <dgm:prSet presAssocID="{7694F6A1-21BF-4563-A5F1-3167FD4B0C8F}" presName="parTx" presStyleLbl="revTx" presStyleIdx="1" presStyleCnt="4">
        <dgm:presLayoutVars>
          <dgm:chMax val="0"/>
          <dgm:chPref val="0"/>
        </dgm:presLayoutVars>
      </dgm:prSet>
      <dgm:spPr/>
    </dgm:pt>
    <dgm:pt modelId="{4B52BD6E-56AC-47EA-86F7-573BBF549626}" type="pres">
      <dgm:prSet presAssocID="{4E0184B1-0DE7-46C1-893B-622E0FD04557}" presName="sibTrans" presStyleCnt="0"/>
      <dgm:spPr/>
    </dgm:pt>
    <dgm:pt modelId="{9F20A33C-1E6F-4961-8FBC-81601C4C19F3}" type="pres">
      <dgm:prSet presAssocID="{0336DA20-E6FF-41F3-B2CC-F5DF06E0BB2C}" presName="compNode" presStyleCnt="0"/>
      <dgm:spPr/>
    </dgm:pt>
    <dgm:pt modelId="{ED290802-C6AD-4986-956A-C0A7B8786F09}" type="pres">
      <dgm:prSet presAssocID="{0336DA20-E6FF-41F3-B2CC-F5DF06E0BB2C}" presName="bgRect" presStyleLbl="bgShp" presStyleIdx="2" presStyleCnt="4"/>
      <dgm:spPr/>
    </dgm:pt>
    <dgm:pt modelId="{FE8774B8-0815-401D-A246-002C1DD1D043}" type="pres">
      <dgm:prSet presAssocID="{0336DA20-E6FF-41F3-B2CC-F5DF06E0BB2C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408586B4-1829-4C7B-87BC-993FE354B340}" type="pres">
      <dgm:prSet presAssocID="{0336DA20-E6FF-41F3-B2CC-F5DF06E0BB2C}" presName="spaceRect" presStyleCnt="0"/>
      <dgm:spPr/>
    </dgm:pt>
    <dgm:pt modelId="{358E2FDA-4A39-4182-9467-23D944CD8F84}" type="pres">
      <dgm:prSet presAssocID="{0336DA20-E6FF-41F3-B2CC-F5DF06E0BB2C}" presName="parTx" presStyleLbl="revTx" presStyleIdx="2" presStyleCnt="4">
        <dgm:presLayoutVars>
          <dgm:chMax val="0"/>
          <dgm:chPref val="0"/>
        </dgm:presLayoutVars>
      </dgm:prSet>
      <dgm:spPr/>
    </dgm:pt>
    <dgm:pt modelId="{7BC8D4F8-524A-47C9-A7EC-6AE9E8DF606E}" type="pres">
      <dgm:prSet presAssocID="{2C2A7545-4274-4F39-B25B-1D32FAA1B180}" presName="sibTrans" presStyleCnt="0"/>
      <dgm:spPr/>
    </dgm:pt>
    <dgm:pt modelId="{A11012DB-CBED-4083-9014-EC4910B7FCDA}" type="pres">
      <dgm:prSet presAssocID="{DA05AF54-2E89-4B41-8ACF-419CCE03A745}" presName="compNode" presStyleCnt="0"/>
      <dgm:spPr/>
    </dgm:pt>
    <dgm:pt modelId="{AEAF098A-D739-4AE4-B60E-C699DEF02C2B}" type="pres">
      <dgm:prSet presAssocID="{DA05AF54-2E89-4B41-8ACF-419CCE03A745}" presName="bgRect" presStyleLbl="bgShp" presStyleIdx="3" presStyleCnt="4"/>
      <dgm:spPr/>
    </dgm:pt>
    <dgm:pt modelId="{CE8D8537-13A1-409E-B0D6-DEEF88E04525}" type="pres">
      <dgm:prSet presAssocID="{DA05AF54-2E89-4B41-8ACF-419CCE03A74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B708654F-0759-4572-AC8E-33A9F428B001}" type="pres">
      <dgm:prSet presAssocID="{DA05AF54-2E89-4B41-8ACF-419CCE03A745}" presName="spaceRect" presStyleCnt="0"/>
      <dgm:spPr/>
    </dgm:pt>
    <dgm:pt modelId="{7D06C9EE-860C-4641-ACEF-DB42AC9D1985}" type="pres">
      <dgm:prSet presAssocID="{DA05AF54-2E89-4B41-8ACF-419CCE03A74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07E4B811-B2FA-4F0E-8474-6BD8DDBC24A2}" type="presOf" srcId="{0336DA20-E6FF-41F3-B2CC-F5DF06E0BB2C}" destId="{358E2FDA-4A39-4182-9467-23D944CD8F84}" srcOrd="0" destOrd="0" presId="urn:microsoft.com/office/officeart/2018/2/layout/IconVerticalSolidList"/>
    <dgm:cxn modelId="{3105C218-BE01-471D-91C4-87EA85AB5C1C}" type="presOf" srcId="{0F0ABF56-8250-4D4C-9B14-F20E3B2EDA31}" destId="{F96BC9EF-4DF0-4024-915E-44C6D71CC196}" srcOrd="0" destOrd="0" presId="urn:microsoft.com/office/officeart/2018/2/layout/IconVerticalSolidList"/>
    <dgm:cxn modelId="{FA7F167D-F610-44A5-B588-87DE74753C9D}" srcId="{BC6BF907-2AFC-49F0-A79A-8D26C68A161E}" destId="{0F0ABF56-8250-4D4C-9B14-F20E3B2EDA31}" srcOrd="0" destOrd="0" parTransId="{F06B01C8-3E18-469E-B5C5-B1F6D7D0D9C6}" sibTransId="{6C6B8D2A-2031-47EF-B9F3-23FA4C8ACFB5}"/>
    <dgm:cxn modelId="{8EBFF67F-B84B-4A37-BC03-81F076F8EC73}" type="presOf" srcId="{7694F6A1-21BF-4563-A5F1-3167FD4B0C8F}" destId="{992E3308-17FD-4275-85C5-5FFEB927E7AA}" srcOrd="0" destOrd="0" presId="urn:microsoft.com/office/officeart/2018/2/layout/IconVerticalSolidList"/>
    <dgm:cxn modelId="{F44C2782-4D98-45A5-8DBE-B77466E62A2E}" srcId="{BC6BF907-2AFC-49F0-A79A-8D26C68A161E}" destId="{7694F6A1-21BF-4563-A5F1-3167FD4B0C8F}" srcOrd="1" destOrd="0" parTransId="{6C4381E9-1A93-4486-81BA-CAAB73AAB27E}" sibTransId="{4E0184B1-0DE7-46C1-893B-622E0FD04557}"/>
    <dgm:cxn modelId="{74B7C08E-A272-4EB8-8CDE-C63F61211843}" srcId="{BC6BF907-2AFC-49F0-A79A-8D26C68A161E}" destId="{DA05AF54-2E89-4B41-8ACF-419CCE03A745}" srcOrd="3" destOrd="0" parTransId="{48FEBE84-747D-473B-B5B8-604ADDBA6E96}" sibTransId="{A1C0DF1D-7EAD-4D23-992B-E3B99C6E5FBA}"/>
    <dgm:cxn modelId="{2869D090-69CE-4F10-80CC-D014A79DA52E}" srcId="{BC6BF907-2AFC-49F0-A79A-8D26C68A161E}" destId="{0336DA20-E6FF-41F3-B2CC-F5DF06E0BB2C}" srcOrd="2" destOrd="0" parTransId="{1B2F369E-13DC-49EE-ACDE-01664B2F581E}" sibTransId="{2C2A7545-4274-4F39-B25B-1D32FAA1B180}"/>
    <dgm:cxn modelId="{7DDF3DD2-A3C1-4273-BAAC-E041437A6564}" type="presOf" srcId="{BC6BF907-2AFC-49F0-A79A-8D26C68A161E}" destId="{E9FD42A9-2020-4F24-A576-EC91002FF6F2}" srcOrd="0" destOrd="0" presId="urn:microsoft.com/office/officeart/2018/2/layout/IconVerticalSolidList"/>
    <dgm:cxn modelId="{68A0EED7-188B-49C7-BCCC-3447115EF682}" type="presOf" srcId="{DA05AF54-2E89-4B41-8ACF-419CCE03A745}" destId="{7D06C9EE-860C-4641-ACEF-DB42AC9D1985}" srcOrd="0" destOrd="0" presId="urn:microsoft.com/office/officeart/2018/2/layout/IconVerticalSolidList"/>
    <dgm:cxn modelId="{B73BD5E1-E728-4AC9-BF29-0F817E07CFBA}" type="presParOf" srcId="{E9FD42A9-2020-4F24-A576-EC91002FF6F2}" destId="{039FAD2C-818D-43B8-BDFC-1DB7C7717D57}" srcOrd="0" destOrd="0" presId="urn:microsoft.com/office/officeart/2018/2/layout/IconVerticalSolidList"/>
    <dgm:cxn modelId="{E58FA97F-E171-421A-8599-FE000315ABEE}" type="presParOf" srcId="{039FAD2C-818D-43B8-BDFC-1DB7C7717D57}" destId="{3183D5F7-30DE-4415-B956-3E0CD7292DDC}" srcOrd="0" destOrd="0" presId="urn:microsoft.com/office/officeart/2018/2/layout/IconVerticalSolidList"/>
    <dgm:cxn modelId="{1A5AF3A4-4EEF-47AC-8F02-68C3D868C1D3}" type="presParOf" srcId="{039FAD2C-818D-43B8-BDFC-1DB7C7717D57}" destId="{C4B33BEB-ADD3-4C25-869F-72D015D140EA}" srcOrd="1" destOrd="0" presId="urn:microsoft.com/office/officeart/2018/2/layout/IconVerticalSolidList"/>
    <dgm:cxn modelId="{849F210D-8249-450E-A57F-F3CD982EC21B}" type="presParOf" srcId="{039FAD2C-818D-43B8-BDFC-1DB7C7717D57}" destId="{DD0AC1D2-3573-4F75-9E5D-F36AFC0627EC}" srcOrd="2" destOrd="0" presId="urn:microsoft.com/office/officeart/2018/2/layout/IconVerticalSolidList"/>
    <dgm:cxn modelId="{EF8892E2-F3CE-4474-B1BB-7F6FBA32E51F}" type="presParOf" srcId="{039FAD2C-818D-43B8-BDFC-1DB7C7717D57}" destId="{F96BC9EF-4DF0-4024-915E-44C6D71CC196}" srcOrd="3" destOrd="0" presId="urn:microsoft.com/office/officeart/2018/2/layout/IconVerticalSolidList"/>
    <dgm:cxn modelId="{FEDF97E3-6899-4498-9035-A2E07BD9E9E6}" type="presParOf" srcId="{E9FD42A9-2020-4F24-A576-EC91002FF6F2}" destId="{4BCF52B1-3917-4125-BCF6-592D3FE88FE9}" srcOrd="1" destOrd="0" presId="urn:microsoft.com/office/officeart/2018/2/layout/IconVerticalSolidList"/>
    <dgm:cxn modelId="{F295FA36-9F10-49E7-B481-5B2F3B8CF28D}" type="presParOf" srcId="{E9FD42A9-2020-4F24-A576-EC91002FF6F2}" destId="{229497EB-9E12-4F52-AC5C-0EEF535864F4}" srcOrd="2" destOrd="0" presId="urn:microsoft.com/office/officeart/2018/2/layout/IconVerticalSolidList"/>
    <dgm:cxn modelId="{C857440A-FC9C-4431-B281-5F6FED7E52D2}" type="presParOf" srcId="{229497EB-9E12-4F52-AC5C-0EEF535864F4}" destId="{6209FFE8-4D66-4E91-9E98-A5A87990F337}" srcOrd="0" destOrd="0" presId="urn:microsoft.com/office/officeart/2018/2/layout/IconVerticalSolidList"/>
    <dgm:cxn modelId="{AF728964-C34A-4C0A-A0E4-2DB481239FB0}" type="presParOf" srcId="{229497EB-9E12-4F52-AC5C-0EEF535864F4}" destId="{4656E7D4-CEF4-47E5-B4FB-B3B1B2D581C8}" srcOrd="1" destOrd="0" presId="urn:microsoft.com/office/officeart/2018/2/layout/IconVerticalSolidList"/>
    <dgm:cxn modelId="{14F51E06-9A98-415B-9AA2-953AAABE1390}" type="presParOf" srcId="{229497EB-9E12-4F52-AC5C-0EEF535864F4}" destId="{4FAD9BC6-26E2-4694-AC9E-4E58A516D96B}" srcOrd="2" destOrd="0" presId="urn:microsoft.com/office/officeart/2018/2/layout/IconVerticalSolidList"/>
    <dgm:cxn modelId="{80ED36C1-D360-4A53-B00F-06B746796DEA}" type="presParOf" srcId="{229497EB-9E12-4F52-AC5C-0EEF535864F4}" destId="{992E3308-17FD-4275-85C5-5FFEB927E7AA}" srcOrd="3" destOrd="0" presId="urn:microsoft.com/office/officeart/2018/2/layout/IconVerticalSolidList"/>
    <dgm:cxn modelId="{BEA5CD20-3535-4517-AB64-7005E15F4334}" type="presParOf" srcId="{E9FD42A9-2020-4F24-A576-EC91002FF6F2}" destId="{4B52BD6E-56AC-47EA-86F7-573BBF549626}" srcOrd="3" destOrd="0" presId="urn:microsoft.com/office/officeart/2018/2/layout/IconVerticalSolidList"/>
    <dgm:cxn modelId="{ED0D8738-D807-4B5F-AE76-987091D51CF1}" type="presParOf" srcId="{E9FD42A9-2020-4F24-A576-EC91002FF6F2}" destId="{9F20A33C-1E6F-4961-8FBC-81601C4C19F3}" srcOrd="4" destOrd="0" presId="urn:microsoft.com/office/officeart/2018/2/layout/IconVerticalSolidList"/>
    <dgm:cxn modelId="{49208C34-16E2-43E5-8973-3E67D5A931E5}" type="presParOf" srcId="{9F20A33C-1E6F-4961-8FBC-81601C4C19F3}" destId="{ED290802-C6AD-4986-956A-C0A7B8786F09}" srcOrd="0" destOrd="0" presId="urn:microsoft.com/office/officeart/2018/2/layout/IconVerticalSolidList"/>
    <dgm:cxn modelId="{A5643F51-7171-4A73-89DC-366801F63312}" type="presParOf" srcId="{9F20A33C-1E6F-4961-8FBC-81601C4C19F3}" destId="{FE8774B8-0815-401D-A246-002C1DD1D043}" srcOrd="1" destOrd="0" presId="urn:microsoft.com/office/officeart/2018/2/layout/IconVerticalSolidList"/>
    <dgm:cxn modelId="{5AA54070-E8B6-4144-89D0-4903C6DDE4D6}" type="presParOf" srcId="{9F20A33C-1E6F-4961-8FBC-81601C4C19F3}" destId="{408586B4-1829-4C7B-87BC-993FE354B340}" srcOrd="2" destOrd="0" presId="urn:microsoft.com/office/officeart/2018/2/layout/IconVerticalSolidList"/>
    <dgm:cxn modelId="{BF1E0D0D-2381-4128-BA61-A9832F4CB0BE}" type="presParOf" srcId="{9F20A33C-1E6F-4961-8FBC-81601C4C19F3}" destId="{358E2FDA-4A39-4182-9467-23D944CD8F84}" srcOrd="3" destOrd="0" presId="urn:microsoft.com/office/officeart/2018/2/layout/IconVerticalSolidList"/>
    <dgm:cxn modelId="{84EBCB98-0719-4C50-8800-A83A6663ABE5}" type="presParOf" srcId="{E9FD42A9-2020-4F24-A576-EC91002FF6F2}" destId="{7BC8D4F8-524A-47C9-A7EC-6AE9E8DF606E}" srcOrd="5" destOrd="0" presId="urn:microsoft.com/office/officeart/2018/2/layout/IconVerticalSolidList"/>
    <dgm:cxn modelId="{8B7811CB-4AB7-4825-BC6D-9697788E70CE}" type="presParOf" srcId="{E9FD42A9-2020-4F24-A576-EC91002FF6F2}" destId="{A11012DB-CBED-4083-9014-EC4910B7FCDA}" srcOrd="6" destOrd="0" presId="urn:microsoft.com/office/officeart/2018/2/layout/IconVerticalSolidList"/>
    <dgm:cxn modelId="{7376C32D-0F9A-4A33-8383-C6162B383CD8}" type="presParOf" srcId="{A11012DB-CBED-4083-9014-EC4910B7FCDA}" destId="{AEAF098A-D739-4AE4-B60E-C699DEF02C2B}" srcOrd="0" destOrd="0" presId="urn:microsoft.com/office/officeart/2018/2/layout/IconVerticalSolidList"/>
    <dgm:cxn modelId="{AD37B330-A4B3-4734-AB15-C609B6A2CA7F}" type="presParOf" srcId="{A11012DB-CBED-4083-9014-EC4910B7FCDA}" destId="{CE8D8537-13A1-409E-B0D6-DEEF88E04525}" srcOrd="1" destOrd="0" presId="urn:microsoft.com/office/officeart/2018/2/layout/IconVerticalSolidList"/>
    <dgm:cxn modelId="{519D8053-C196-4F8B-8B4E-36638534389D}" type="presParOf" srcId="{A11012DB-CBED-4083-9014-EC4910B7FCDA}" destId="{B708654F-0759-4572-AC8E-33A9F428B001}" srcOrd="2" destOrd="0" presId="urn:microsoft.com/office/officeart/2018/2/layout/IconVerticalSolidList"/>
    <dgm:cxn modelId="{DBF1D1E8-3CC6-4313-9674-2D2DEACAAB8A}" type="presParOf" srcId="{A11012DB-CBED-4083-9014-EC4910B7FCDA}" destId="{7D06C9EE-860C-4641-ACEF-DB42AC9D198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9330A93-3EC5-46CF-933D-C02495D900BE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8443F619-4C18-4B22-94E2-FC1754D60FFC}">
      <dgm:prSet/>
      <dgm:spPr/>
      <dgm:t>
        <a:bodyPr/>
        <a:lstStyle/>
        <a:p>
          <a:r>
            <a:rPr lang="en-US"/>
            <a:t>• Continuous feedback</a:t>
          </a:r>
        </a:p>
      </dgm:t>
    </dgm:pt>
    <dgm:pt modelId="{36472D7C-832E-4AA4-ACA1-BD402FCA768D}" type="parTrans" cxnId="{FEB3FE94-3A55-4805-B76D-D8BC33104D5A}">
      <dgm:prSet/>
      <dgm:spPr/>
      <dgm:t>
        <a:bodyPr/>
        <a:lstStyle/>
        <a:p>
          <a:endParaRPr lang="en-US"/>
        </a:p>
      </dgm:t>
    </dgm:pt>
    <dgm:pt modelId="{B1D62A52-9C36-4CA3-ADC5-ED525DCDF01B}" type="sibTrans" cxnId="{FEB3FE94-3A55-4805-B76D-D8BC33104D5A}">
      <dgm:prSet/>
      <dgm:spPr/>
      <dgm:t>
        <a:bodyPr/>
        <a:lstStyle/>
        <a:p>
          <a:endParaRPr lang="en-US"/>
        </a:p>
      </dgm:t>
    </dgm:pt>
    <dgm:pt modelId="{55CFDC36-FB78-4EAC-820C-F4C69D68643B}">
      <dgm:prSet/>
      <dgm:spPr/>
      <dgm:t>
        <a:bodyPr/>
        <a:lstStyle/>
        <a:p>
          <a:r>
            <a:rPr lang="en-US"/>
            <a:t>• SMART goal setting</a:t>
          </a:r>
        </a:p>
      </dgm:t>
    </dgm:pt>
    <dgm:pt modelId="{042E28BB-E5D4-4EF7-AEF5-0D797A5B6B9A}" type="parTrans" cxnId="{AC6A7D48-773C-4432-AF2A-FFB88FFE52AE}">
      <dgm:prSet/>
      <dgm:spPr/>
      <dgm:t>
        <a:bodyPr/>
        <a:lstStyle/>
        <a:p>
          <a:endParaRPr lang="en-US"/>
        </a:p>
      </dgm:t>
    </dgm:pt>
    <dgm:pt modelId="{403670E5-7BBC-4C1E-8C2A-AAB4413518A3}" type="sibTrans" cxnId="{AC6A7D48-773C-4432-AF2A-FFB88FFE52AE}">
      <dgm:prSet/>
      <dgm:spPr/>
      <dgm:t>
        <a:bodyPr/>
        <a:lstStyle/>
        <a:p>
          <a:endParaRPr lang="en-US"/>
        </a:p>
      </dgm:t>
    </dgm:pt>
    <dgm:pt modelId="{686FAAE0-DE72-4388-9AC2-08888E70A134}">
      <dgm:prSet/>
      <dgm:spPr/>
      <dgm:t>
        <a:bodyPr/>
        <a:lstStyle/>
        <a:p>
          <a:r>
            <a:rPr lang="en-US"/>
            <a:t>• Personal development plans</a:t>
          </a:r>
        </a:p>
      </dgm:t>
    </dgm:pt>
    <dgm:pt modelId="{840C5F68-9B7C-4CB2-BD4F-574D738801B6}" type="parTrans" cxnId="{EDDC1329-D3E8-4B1A-B767-460A6621AEBB}">
      <dgm:prSet/>
      <dgm:spPr/>
      <dgm:t>
        <a:bodyPr/>
        <a:lstStyle/>
        <a:p>
          <a:endParaRPr lang="en-US"/>
        </a:p>
      </dgm:t>
    </dgm:pt>
    <dgm:pt modelId="{FCE2E3DB-527D-44CD-A4B4-711EC5760188}" type="sibTrans" cxnId="{EDDC1329-D3E8-4B1A-B767-460A6621AEBB}">
      <dgm:prSet/>
      <dgm:spPr/>
      <dgm:t>
        <a:bodyPr/>
        <a:lstStyle/>
        <a:p>
          <a:endParaRPr lang="en-US"/>
        </a:p>
      </dgm:t>
    </dgm:pt>
    <dgm:pt modelId="{E949FDAC-18DA-4A8C-98E6-D9A86A4D7DE9}">
      <dgm:prSet/>
      <dgm:spPr/>
      <dgm:t>
        <a:bodyPr/>
        <a:lstStyle/>
        <a:p>
          <a:r>
            <a:rPr lang="en-US"/>
            <a:t>• Client‑impact KPIs</a:t>
          </a:r>
        </a:p>
      </dgm:t>
    </dgm:pt>
    <dgm:pt modelId="{0BE23540-B928-41A0-A94D-EB933D9EE9B2}" type="parTrans" cxnId="{2E897B7D-C3EE-4E83-BFEA-514EDEDBC4C0}">
      <dgm:prSet/>
      <dgm:spPr/>
      <dgm:t>
        <a:bodyPr/>
        <a:lstStyle/>
        <a:p>
          <a:endParaRPr lang="en-US"/>
        </a:p>
      </dgm:t>
    </dgm:pt>
    <dgm:pt modelId="{66FDD5D8-DB57-4CA5-988B-7C4ED455C62B}" type="sibTrans" cxnId="{2E897B7D-C3EE-4E83-BFEA-514EDEDBC4C0}">
      <dgm:prSet/>
      <dgm:spPr/>
      <dgm:t>
        <a:bodyPr/>
        <a:lstStyle/>
        <a:p>
          <a:endParaRPr lang="en-US"/>
        </a:p>
      </dgm:t>
    </dgm:pt>
    <dgm:pt modelId="{BDF88E89-3B6D-4897-9EC0-C567F064E376}" type="pres">
      <dgm:prSet presAssocID="{79330A93-3EC5-46CF-933D-C02495D900BE}" presName="linear" presStyleCnt="0">
        <dgm:presLayoutVars>
          <dgm:animLvl val="lvl"/>
          <dgm:resizeHandles val="exact"/>
        </dgm:presLayoutVars>
      </dgm:prSet>
      <dgm:spPr/>
    </dgm:pt>
    <dgm:pt modelId="{A000327F-E685-4330-BEF4-2CBCD4B3FD8F}" type="pres">
      <dgm:prSet presAssocID="{8443F619-4C18-4B22-94E2-FC1754D60FFC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BC740BC-FEE2-487C-9828-FA9CEF2FB635}" type="pres">
      <dgm:prSet presAssocID="{B1D62A52-9C36-4CA3-ADC5-ED525DCDF01B}" presName="spacer" presStyleCnt="0"/>
      <dgm:spPr/>
    </dgm:pt>
    <dgm:pt modelId="{6D1B4A8B-D1C1-4D6F-9523-5CB81D75587D}" type="pres">
      <dgm:prSet presAssocID="{55CFDC36-FB78-4EAC-820C-F4C69D68643B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797A7707-43C6-48FB-8ABA-20B886F06A91}" type="pres">
      <dgm:prSet presAssocID="{403670E5-7BBC-4C1E-8C2A-AAB4413518A3}" presName="spacer" presStyleCnt="0"/>
      <dgm:spPr/>
    </dgm:pt>
    <dgm:pt modelId="{5839EED3-437A-45DB-A16C-1E18BC238506}" type="pres">
      <dgm:prSet presAssocID="{686FAAE0-DE72-4388-9AC2-08888E70A13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0A331C8-714A-48AD-B574-5F345355F5EB}" type="pres">
      <dgm:prSet presAssocID="{FCE2E3DB-527D-44CD-A4B4-711EC5760188}" presName="spacer" presStyleCnt="0"/>
      <dgm:spPr/>
    </dgm:pt>
    <dgm:pt modelId="{511402E8-3BD3-456C-B747-4AB16F4E4C47}" type="pres">
      <dgm:prSet presAssocID="{E949FDAC-18DA-4A8C-98E6-D9A86A4D7DE9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EDDC1329-D3E8-4B1A-B767-460A6621AEBB}" srcId="{79330A93-3EC5-46CF-933D-C02495D900BE}" destId="{686FAAE0-DE72-4388-9AC2-08888E70A134}" srcOrd="2" destOrd="0" parTransId="{840C5F68-9B7C-4CB2-BD4F-574D738801B6}" sibTransId="{FCE2E3DB-527D-44CD-A4B4-711EC5760188}"/>
    <dgm:cxn modelId="{BB171231-95CE-4EBD-894B-F73BF3D99C9C}" type="presOf" srcId="{55CFDC36-FB78-4EAC-820C-F4C69D68643B}" destId="{6D1B4A8B-D1C1-4D6F-9523-5CB81D75587D}" srcOrd="0" destOrd="0" presId="urn:microsoft.com/office/officeart/2005/8/layout/vList2"/>
    <dgm:cxn modelId="{C9CB6044-76D0-4837-BD94-75AD8A5B451A}" type="presOf" srcId="{E949FDAC-18DA-4A8C-98E6-D9A86A4D7DE9}" destId="{511402E8-3BD3-456C-B747-4AB16F4E4C47}" srcOrd="0" destOrd="0" presId="urn:microsoft.com/office/officeart/2005/8/layout/vList2"/>
    <dgm:cxn modelId="{AC6A7D48-773C-4432-AF2A-FFB88FFE52AE}" srcId="{79330A93-3EC5-46CF-933D-C02495D900BE}" destId="{55CFDC36-FB78-4EAC-820C-F4C69D68643B}" srcOrd="1" destOrd="0" parTransId="{042E28BB-E5D4-4EF7-AEF5-0D797A5B6B9A}" sibTransId="{403670E5-7BBC-4C1E-8C2A-AAB4413518A3}"/>
    <dgm:cxn modelId="{2E897B7D-C3EE-4E83-BFEA-514EDEDBC4C0}" srcId="{79330A93-3EC5-46CF-933D-C02495D900BE}" destId="{E949FDAC-18DA-4A8C-98E6-D9A86A4D7DE9}" srcOrd="3" destOrd="0" parTransId="{0BE23540-B928-41A0-A94D-EB933D9EE9B2}" sibTransId="{66FDD5D8-DB57-4CA5-988B-7C4ED455C62B}"/>
    <dgm:cxn modelId="{FEB3FE94-3A55-4805-B76D-D8BC33104D5A}" srcId="{79330A93-3EC5-46CF-933D-C02495D900BE}" destId="{8443F619-4C18-4B22-94E2-FC1754D60FFC}" srcOrd="0" destOrd="0" parTransId="{36472D7C-832E-4AA4-ACA1-BD402FCA768D}" sibTransId="{B1D62A52-9C36-4CA3-ADC5-ED525DCDF01B}"/>
    <dgm:cxn modelId="{E86BB19E-4741-4E13-B3FD-DBAD8CD6B2DB}" type="presOf" srcId="{686FAAE0-DE72-4388-9AC2-08888E70A134}" destId="{5839EED3-437A-45DB-A16C-1E18BC238506}" srcOrd="0" destOrd="0" presId="urn:microsoft.com/office/officeart/2005/8/layout/vList2"/>
    <dgm:cxn modelId="{B28DDCD8-D4ED-44F5-A13C-42D06DCB37A1}" type="presOf" srcId="{79330A93-3EC5-46CF-933D-C02495D900BE}" destId="{BDF88E89-3B6D-4897-9EC0-C567F064E376}" srcOrd="0" destOrd="0" presId="urn:microsoft.com/office/officeart/2005/8/layout/vList2"/>
    <dgm:cxn modelId="{551206ED-AF72-48A0-BE79-704DDD162099}" type="presOf" srcId="{8443F619-4C18-4B22-94E2-FC1754D60FFC}" destId="{A000327F-E685-4330-BEF4-2CBCD4B3FD8F}" srcOrd="0" destOrd="0" presId="urn:microsoft.com/office/officeart/2005/8/layout/vList2"/>
    <dgm:cxn modelId="{64A303FF-C063-4070-9169-98CC94C06FD7}" type="presParOf" srcId="{BDF88E89-3B6D-4897-9EC0-C567F064E376}" destId="{A000327F-E685-4330-BEF4-2CBCD4B3FD8F}" srcOrd="0" destOrd="0" presId="urn:microsoft.com/office/officeart/2005/8/layout/vList2"/>
    <dgm:cxn modelId="{237CACCB-AEEC-4A25-9877-A0F04AEB74DD}" type="presParOf" srcId="{BDF88E89-3B6D-4897-9EC0-C567F064E376}" destId="{DBC740BC-FEE2-487C-9828-FA9CEF2FB635}" srcOrd="1" destOrd="0" presId="urn:microsoft.com/office/officeart/2005/8/layout/vList2"/>
    <dgm:cxn modelId="{14695398-BB76-4771-934C-ED03C41BC2B5}" type="presParOf" srcId="{BDF88E89-3B6D-4897-9EC0-C567F064E376}" destId="{6D1B4A8B-D1C1-4D6F-9523-5CB81D75587D}" srcOrd="2" destOrd="0" presId="urn:microsoft.com/office/officeart/2005/8/layout/vList2"/>
    <dgm:cxn modelId="{B6C424F8-CCA0-4A53-82D7-9F77BE918BC8}" type="presParOf" srcId="{BDF88E89-3B6D-4897-9EC0-C567F064E376}" destId="{797A7707-43C6-48FB-8ABA-20B886F06A91}" srcOrd="3" destOrd="0" presId="urn:microsoft.com/office/officeart/2005/8/layout/vList2"/>
    <dgm:cxn modelId="{BFA602F6-4CD7-4C90-A639-37D6844C20DB}" type="presParOf" srcId="{BDF88E89-3B6D-4897-9EC0-C567F064E376}" destId="{5839EED3-437A-45DB-A16C-1E18BC238506}" srcOrd="4" destOrd="0" presId="urn:microsoft.com/office/officeart/2005/8/layout/vList2"/>
    <dgm:cxn modelId="{311CE8D6-6C04-4DD0-85A3-8241C9BF61EF}" type="presParOf" srcId="{BDF88E89-3B6D-4897-9EC0-C567F064E376}" destId="{40A331C8-714A-48AD-B574-5F345355F5EB}" srcOrd="5" destOrd="0" presId="urn:microsoft.com/office/officeart/2005/8/layout/vList2"/>
    <dgm:cxn modelId="{7999FA9E-5F7C-4C74-8914-6A97EC16F2F4}" type="presParOf" srcId="{BDF88E89-3B6D-4897-9EC0-C567F064E376}" destId="{511402E8-3BD3-456C-B747-4AB16F4E4C4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8E649D5-517F-456A-A526-C5D33E5467D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0_3" csCatId="mainScheme" phldr="1"/>
      <dgm:spPr/>
      <dgm:t>
        <a:bodyPr/>
        <a:lstStyle/>
        <a:p>
          <a:endParaRPr lang="en-US"/>
        </a:p>
      </dgm:t>
    </dgm:pt>
    <dgm:pt modelId="{5AC51F49-3F98-4205-8CC1-62C600CC46D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Career pathways</a:t>
          </a:r>
        </a:p>
      </dgm:t>
    </dgm:pt>
    <dgm:pt modelId="{67419C78-D2A2-4623-AB05-0669E2F22F27}" type="parTrans" cxnId="{1CD8B767-BCD2-4FD2-906A-B79F6D12BA2F}">
      <dgm:prSet/>
      <dgm:spPr/>
      <dgm:t>
        <a:bodyPr/>
        <a:lstStyle/>
        <a:p>
          <a:endParaRPr lang="en-US"/>
        </a:p>
      </dgm:t>
    </dgm:pt>
    <dgm:pt modelId="{10AB3333-CFBA-4AC1-803E-3D4FB15CA2D1}" type="sibTrans" cxnId="{1CD8B767-BCD2-4FD2-906A-B79F6D12BA2F}">
      <dgm:prSet/>
      <dgm:spPr/>
      <dgm:t>
        <a:bodyPr/>
        <a:lstStyle/>
        <a:p>
          <a:endParaRPr lang="en-US"/>
        </a:p>
      </dgm:t>
    </dgm:pt>
    <dgm:pt modelId="{14711738-9234-43F6-BB0B-DB93418C83A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Wellbeing &amp; recognition</a:t>
          </a:r>
        </a:p>
      </dgm:t>
    </dgm:pt>
    <dgm:pt modelId="{35B95EB0-26B1-4AEA-9417-D649DBAC98C5}" type="parTrans" cxnId="{12A1101C-E94B-454C-A11E-418D4479A5CE}">
      <dgm:prSet/>
      <dgm:spPr/>
      <dgm:t>
        <a:bodyPr/>
        <a:lstStyle/>
        <a:p>
          <a:endParaRPr lang="en-US"/>
        </a:p>
      </dgm:t>
    </dgm:pt>
    <dgm:pt modelId="{CC82E921-AC14-45B0-9406-262255C7CFB2}" type="sibTrans" cxnId="{12A1101C-E94B-454C-A11E-418D4479A5CE}">
      <dgm:prSet/>
      <dgm:spPr/>
      <dgm:t>
        <a:bodyPr/>
        <a:lstStyle/>
        <a:p>
          <a:endParaRPr lang="en-US"/>
        </a:p>
      </dgm:t>
    </dgm:pt>
    <dgm:pt modelId="{3C7DC2A8-3DC6-4167-B281-A7224B42458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Internal mobility</a:t>
          </a:r>
        </a:p>
      </dgm:t>
    </dgm:pt>
    <dgm:pt modelId="{38FFBF44-8357-4C55-B926-861DEEE72C66}" type="parTrans" cxnId="{003D649B-DC3F-4F80-B9E7-F26BBB841DA5}">
      <dgm:prSet/>
      <dgm:spPr/>
      <dgm:t>
        <a:bodyPr/>
        <a:lstStyle/>
        <a:p>
          <a:endParaRPr lang="en-US"/>
        </a:p>
      </dgm:t>
    </dgm:pt>
    <dgm:pt modelId="{CD5E1C64-5BA8-4D34-BA7B-D6B8081B97A4}" type="sibTrans" cxnId="{003D649B-DC3F-4F80-B9E7-F26BBB841DA5}">
      <dgm:prSet/>
      <dgm:spPr/>
      <dgm:t>
        <a:bodyPr/>
        <a:lstStyle/>
        <a:p>
          <a:endParaRPr lang="en-US"/>
        </a:p>
      </dgm:t>
    </dgm:pt>
    <dgm:pt modelId="{3F7809D6-CAB3-46CB-9EBA-EC6F1ABE75C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Employer branding</a:t>
          </a:r>
        </a:p>
      </dgm:t>
    </dgm:pt>
    <dgm:pt modelId="{984732C7-CC85-4755-885A-19F0E3FEA588}" type="parTrans" cxnId="{AA30EB00-671F-4D33-B5E2-3B4B9DE834CD}">
      <dgm:prSet/>
      <dgm:spPr/>
      <dgm:t>
        <a:bodyPr/>
        <a:lstStyle/>
        <a:p>
          <a:endParaRPr lang="en-US"/>
        </a:p>
      </dgm:t>
    </dgm:pt>
    <dgm:pt modelId="{52D4A568-CE88-4269-913D-DA6159926083}" type="sibTrans" cxnId="{AA30EB00-671F-4D33-B5E2-3B4B9DE834CD}">
      <dgm:prSet/>
      <dgm:spPr/>
      <dgm:t>
        <a:bodyPr/>
        <a:lstStyle/>
        <a:p>
          <a:endParaRPr lang="en-US"/>
        </a:p>
      </dgm:t>
    </dgm:pt>
    <dgm:pt modelId="{5EBBD7F3-DFCA-49C0-B7D0-AEC2365C949A}" type="pres">
      <dgm:prSet presAssocID="{88E649D5-517F-456A-A526-C5D33E5467DE}" presName="root" presStyleCnt="0">
        <dgm:presLayoutVars>
          <dgm:dir/>
          <dgm:resizeHandles val="exact"/>
        </dgm:presLayoutVars>
      </dgm:prSet>
      <dgm:spPr/>
    </dgm:pt>
    <dgm:pt modelId="{A260094D-6247-4DCC-8B24-9595C6524E29}" type="pres">
      <dgm:prSet presAssocID="{5AC51F49-3F98-4205-8CC1-62C600CC46D2}" presName="compNode" presStyleCnt="0"/>
      <dgm:spPr/>
    </dgm:pt>
    <dgm:pt modelId="{F400A879-2792-4F93-8535-B48B7E6A5D56}" type="pres">
      <dgm:prSet presAssocID="{5AC51F49-3F98-4205-8CC1-62C600CC46D2}" presName="bgRect" presStyleLbl="bgShp" presStyleIdx="0" presStyleCnt="4"/>
      <dgm:spPr/>
    </dgm:pt>
    <dgm:pt modelId="{45EF2635-E791-42CD-9B36-6BBAA1822EE2}" type="pres">
      <dgm:prSet presAssocID="{5AC51F49-3F98-4205-8CC1-62C600CC46D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iefcase"/>
        </a:ext>
      </dgm:extLst>
    </dgm:pt>
    <dgm:pt modelId="{4DFA01F5-8A4B-4072-ADD8-69783663AA31}" type="pres">
      <dgm:prSet presAssocID="{5AC51F49-3F98-4205-8CC1-62C600CC46D2}" presName="spaceRect" presStyleCnt="0"/>
      <dgm:spPr/>
    </dgm:pt>
    <dgm:pt modelId="{1CE4906A-18A1-4CCC-B86C-D9E85412F885}" type="pres">
      <dgm:prSet presAssocID="{5AC51F49-3F98-4205-8CC1-62C600CC46D2}" presName="parTx" presStyleLbl="revTx" presStyleIdx="0" presStyleCnt="4">
        <dgm:presLayoutVars>
          <dgm:chMax val="0"/>
          <dgm:chPref val="0"/>
        </dgm:presLayoutVars>
      </dgm:prSet>
      <dgm:spPr/>
    </dgm:pt>
    <dgm:pt modelId="{C7674DE0-83D5-46CF-94B2-31B7D1A3BF27}" type="pres">
      <dgm:prSet presAssocID="{10AB3333-CFBA-4AC1-803E-3D4FB15CA2D1}" presName="sibTrans" presStyleCnt="0"/>
      <dgm:spPr/>
    </dgm:pt>
    <dgm:pt modelId="{DC604D78-D72B-4B3B-8DB8-A6D2CAAB1395}" type="pres">
      <dgm:prSet presAssocID="{14711738-9234-43F6-BB0B-DB93418C83A2}" presName="compNode" presStyleCnt="0"/>
      <dgm:spPr/>
    </dgm:pt>
    <dgm:pt modelId="{8C0DBEA0-9740-4ACB-8813-BD6DA4644E2A}" type="pres">
      <dgm:prSet presAssocID="{14711738-9234-43F6-BB0B-DB93418C83A2}" presName="bgRect" presStyleLbl="bgShp" presStyleIdx="1" presStyleCnt="4"/>
      <dgm:spPr/>
    </dgm:pt>
    <dgm:pt modelId="{20446DC4-361F-43F8-AFDD-D5CD182A1127}" type="pres">
      <dgm:prSet presAssocID="{14711738-9234-43F6-BB0B-DB93418C83A2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rt with Pulse"/>
        </a:ext>
      </dgm:extLst>
    </dgm:pt>
    <dgm:pt modelId="{2B1AD45B-4DFE-4EF7-A1AC-11DBCE1CFBE8}" type="pres">
      <dgm:prSet presAssocID="{14711738-9234-43F6-BB0B-DB93418C83A2}" presName="spaceRect" presStyleCnt="0"/>
      <dgm:spPr/>
    </dgm:pt>
    <dgm:pt modelId="{60A8CAB9-065E-49AF-A222-C6C521DA5442}" type="pres">
      <dgm:prSet presAssocID="{14711738-9234-43F6-BB0B-DB93418C83A2}" presName="parTx" presStyleLbl="revTx" presStyleIdx="1" presStyleCnt="4">
        <dgm:presLayoutVars>
          <dgm:chMax val="0"/>
          <dgm:chPref val="0"/>
        </dgm:presLayoutVars>
      </dgm:prSet>
      <dgm:spPr/>
    </dgm:pt>
    <dgm:pt modelId="{18D7E3F8-DFA4-43C7-984A-738045AE15E7}" type="pres">
      <dgm:prSet presAssocID="{CC82E921-AC14-45B0-9406-262255C7CFB2}" presName="sibTrans" presStyleCnt="0"/>
      <dgm:spPr/>
    </dgm:pt>
    <dgm:pt modelId="{5E6B2B3C-7EBD-4CEB-B1FA-17485BCF0170}" type="pres">
      <dgm:prSet presAssocID="{3C7DC2A8-3DC6-4167-B281-A7224B42458D}" presName="compNode" presStyleCnt="0"/>
      <dgm:spPr/>
    </dgm:pt>
    <dgm:pt modelId="{F8DF2A8F-E741-4331-B1B9-4ABCA58C5256}" type="pres">
      <dgm:prSet presAssocID="{3C7DC2A8-3DC6-4167-B281-A7224B42458D}" presName="bgRect" presStyleLbl="bgShp" presStyleIdx="2" presStyleCnt="4"/>
      <dgm:spPr/>
    </dgm:pt>
    <dgm:pt modelId="{1FAE5E89-0C16-47E5-8B01-B8D712FC9724}" type="pres">
      <dgm:prSet presAssocID="{3C7DC2A8-3DC6-4167-B281-A7224B42458D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r"/>
        </a:ext>
      </dgm:extLst>
    </dgm:pt>
    <dgm:pt modelId="{1F86EDD6-7D98-49E0-9886-926E6F5ECA52}" type="pres">
      <dgm:prSet presAssocID="{3C7DC2A8-3DC6-4167-B281-A7224B42458D}" presName="spaceRect" presStyleCnt="0"/>
      <dgm:spPr/>
    </dgm:pt>
    <dgm:pt modelId="{80EBFB62-C754-4D6B-A87D-19447C718368}" type="pres">
      <dgm:prSet presAssocID="{3C7DC2A8-3DC6-4167-B281-A7224B42458D}" presName="parTx" presStyleLbl="revTx" presStyleIdx="2" presStyleCnt="4">
        <dgm:presLayoutVars>
          <dgm:chMax val="0"/>
          <dgm:chPref val="0"/>
        </dgm:presLayoutVars>
      </dgm:prSet>
      <dgm:spPr/>
    </dgm:pt>
    <dgm:pt modelId="{94675436-6CCE-4D75-B0EA-1EAE2F1DDEDC}" type="pres">
      <dgm:prSet presAssocID="{CD5E1C64-5BA8-4D34-BA7B-D6B8081B97A4}" presName="sibTrans" presStyleCnt="0"/>
      <dgm:spPr/>
    </dgm:pt>
    <dgm:pt modelId="{863E03BC-2702-4162-9710-EA547AE231F0}" type="pres">
      <dgm:prSet presAssocID="{3F7809D6-CAB3-46CB-9EBA-EC6F1ABE75CA}" presName="compNode" presStyleCnt="0"/>
      <dgm:spPr/>
    </dgm:pt>
    <dgm:pt modelId="{C96ACEEC-5A98-45DF-977A-A2AF6D3C774A}" type="pres">
      <dgm:prSet presAssocID="{3F7809D6-CAB3-46CB-9EBA-EC6F1ABE75CA}" presName="bgRect" presStyleLbl="bgShp" presStyleIdx="3" presStyleCnt="4"/>
      <dgm:spPr/>
    </dgm:pt>
    <dgm:pt modelId="{C2C93602-6376-4873-83B4-78BC76456710}" type="pres">
      <dgm:prSet presAssocID="{3F7809D6-CAB3-46CB-9EBA-EC6F1ABE75CA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B3BEA3E5-3A18-4E7A-9858-BB0ECA41D747}" type="pres">
      <dgm:prSet presAssocID="{3F7809D6-CAB3-46CB-9EBA-EC6F1ABE75CA}" presName="spaceRect" presStyleCnt="0"/>
      <dgm:spPr/>
    </dgm:pt>
    <dgm:pt modelId="{A8EF5B91-7EC5-412B-A1B3-4AEEF5872BA2}" type="pres">
      <dgm:prSet presAssocID="{3F7809D6-CAB3-46CB-9EBA-EC6F1ABE75CA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A30EB00-671F-4D33-B5E2-3B4B9DE834CD}" srcId="{88E649D5-517F-456A-A526-C5D33E5467DE}" destId="{3F7809D6-CAB3-46CB-9EBA-EC6F1ABE75CA}" srcOrd="3" destOrd="0" parTransId="{984732C7-CC85-4755-885A-19F0E3FEA588}" sibTransId="{52D4A568-CE88-4269-913D-DA6159926083}"/>
    <dgm:cxn modelId="{21A7EC07-465D-468A-BF36-96F17E4A090C}" type="presOf" srcId="{88E649D5-517F-456A-A526-C5D33E5467DE}" destId="{5EBBD7F3-DFCA-49C0-B7D0-AEC2365C949A}" srcOrd="0" destOrd="0" presId="urn:microsoft.com/office/officeart/2018/2/layout/IconVerticalSolidList"/>
    <dgm:cxn modelId="{12A1101C-E94B-454C-A11E-418D4479A5CE}" srcId="{88E649D5-517F-456A-A526-C5D33E5467DE}" destId="{14711738-9234-43F6-BB0B-DB93418C83A2}" srcOrd="1" destOrd="0" parTransId="{35B95EB0-26B1-4AEA-9417-D649DBAC98C5}" sibTransId="{CC82E921-AC14-45B0-9406-262255C7CFB2}"/>
    <dgm:cxn modelId="{1CD8B767-BCD2-4FD2-906A-B79F6D12BA2F}" srcId="{88E649D5-517F-456A-A526-C5D33E5467DE}" destId="{5AC51F49-3F98-4205-8CC1-62C600CC46D2}" srcOrd="0" destOrd="0" parTransId="{67419C78-D2A2-4623-AB05-0669E2F22F27}" sibTransId="{10AB3333-CFBA-4AC1-803E-3D4FB15CA2D1}"/>
    <dgm:cxn modelId="{0258BA79-8378-4CFF-8747-3CBC02DCC082}" type="presOf" srcId="{3C7DC2A8-3DC6-4167-B281-A7224B42458D}" destId="{80EBFB62-C754-4D6B-A87D-19447C718368}" srcOrd="0" destOrd="0" presId="urn:microsoft.com/office/officeart/2018/2/layout/IconVerticalSolidList"/>
    <dgm:cxn modelId="{9FB55C87-A509-4AD3-BEAB-600F7BFB9FE5}" type="presOf" srcId="{5AC51F49-3F98-4205-8CC1-62C600CC46D2}" destId="{1CE4906A-18A1-4CCC-B86C-D9E85412F885}" srcOrd="0" destOrd="0" presId="urn:microsoft.com/office/officeart/2018/2/layout/IconVerticalSolidList"/>
    <dgm:cxn modelId="{003D649B-DC3F-4F80-B9E7-F26BBB841DA5}" srcId="{88E649D5-517F-456A-A526-C5D33E5467DE}" destId="{3C7DC2A8-3DC6-4167-B281-A7224B42458D}" srcOrd="2" destOrd="0" parTransId="{38FFBF44-8357-4C55-B926-861DEEE72C66}" sibTransId="{CD5E1C64-5BA8-4D34-BA7B-D6B8081B97A4}"/>
    <dgm:cxn modelId="{F7D7CDB9-0060-43CF-B536-94C73BEEA745}" type="presOf" srcId="{14711738-9234-43F6-BB0B-DB93418C83A2}" destId="{60A8CAB9-065E-49AF-A222-C6C521DA5442}" srcOrd="0" destOrd="0" presId="urn:microsoft.com/office/officeart/2018/2/layout/IconVerticalSolidList"/>
    <dgm:cxn modelId="{31D18DC9-8AC8-440A-B8A6-A6DEF5DC6BAB}" type="presOf" srcId="{3F7809D6-CAB3-46CB-9EBA-EC6F1ABE75CA}" destId="{A8EF5B91-7EC5-412B-A1B3-4AEEF5872BA2}" srcOrd="0" destOrd="0" presId="urn:microsoft.com/office/officeart/2018/2/layout/IconVerticalSolidList"/>
    <dgm:cxn modelId="{37A0E8A2-A72E-4E55-B974-ADC8C33925BC}" type="presParOf" srcId="{5EBBD7F3-DFCA-49C0-B7D0-AEC2365C949A}" destId="{A260094D-6247-4DCC-8B24-9595C6524E29}" srcOrd="0" destOrd="0" presId="urn:microsoft.com/office/officeart/2018/2/layout/IconVerticalSolidList"/>
    <dgm:cxn modelId="{DF816225-F848-42DC-9BAA-87379735D16B}" type="presParOf" srcId="{A260094D-6247-4DCC-8B24-9595C6524E29}" destId="{F400A879-2792-4F93-8535-B48B7E6A5D56}" srcOrd="0" destOrd="0" presId="urn:microsoft.com/office/officeart/2018/2/layout/IconVerticalSolidList"/>
    <dgm:cxn modelId="{3FB9765E-2BB9-4324-A8CC-BF57E79DF596}" type="presParOf" srcId="{A260094D-6247-4DCC-8B24-9595C6524E29}" destId="{45EF2635-E791-42CD-9B36-6BBAA1822EE2}" srcOrd="1" destOrd="0" presId="urn:microsoft.com/office/officeart/2018/2/layout/IconVerticalSolidList"/>
    <dgm:cxn modelId="{2F0C1409-E525-4BF5-A434-3DC2AD8B17D2}" type="presParOf" srcId="{A260094D-6247-4DCC-8B24-9595C6524E29}" destId="{4DFA01F5-8A4B-4072-ADD8-69783663AA31}" srcOrd="2" destOrd="0" presId="urn:microsoft.com/office/officeart/2018/2/layout/IconVerticalSolidList"/>
    <dgm:cxn modelId="{D08CA9BF-7A72-4222-BFD5-171FB6869C9D}" type="presParOf" srcId="{A260094D-6247-4DCC-8B24-9595C6524E29}" destId="{1CE4906A-18A1-4CCC-B86C-D9E85412F885}" srcOrd="3" destOrd="0" presId="urn:microsoft.com/office/officeart/2018/2/layout/IconVerticalSolidList"/>
    <dgm:cxn modelId="{C70768FB-2E70-4BFC-A65F-1F9B6879AEA9}" type="presParOf" srcId="{5EBBD7F3-DFCA-49C0-B7D0-AEC2365C949A}" destId="{C7674DE0-83D5-46CF-94B2-31B7D1A3BF27}" srcOrd="1" destOrd="0" presId="urn:microsoft.com/office/officeart/2018/2/layout/IconVerticalSolidList"/>
    <dgm:cxn modelId="{08D9D61D-DAAC-4F16-B322-5E84748B2ADF}" type="presParOf" srcId="{5EBBD7F3-DFCA-49C0-B7D0-AEC2365C949A}" destId="{DC604D78-D72B-4B3B-8DB8-A6D2CAAB1395}" srcOrd="2" destOrd="0" presId="urn:microsoft.com/office/officeart/2018/2/layout/IconVerticalSolidList"/>
    <dgm:cxn modelId="{D7DA386E-6A7E-43BD-BFF7-E3C5320B89A9}" type="presParOf" srcId="{DC604D78-D72B-4B3B-8DB8-A6D2CAAB1395}" destId="{8C0DBEA0-9740-4ACB-8813-BD6DA4644E2A}" srcOrd="0" destOrd="0" presId="urn:microsoft.com/office/officeart/2018/2/layout/IconVerticalSolidList"/>
    <dgm:cxn modelId="{0C4581A3-510D-44EE-BD55-5E10416D8233}" type="presParOf" srcId="{DC604D78-D72B-4B3B-8DB8-A6D2CAAB1395}" destId="{20446DC4-361F-43F8-AFDD-D5CD182A1127}" srcOrd="1" destOrd="0" presId="urn:microsoft.com/office/officeart/2018/2/layout/IconVerticalSolidList"/>
    <dgm:cxn modelId="{28BEEEC5-1BA7-4884-B0DC-9F2964125229}" type="presParOf" srcId="{DC604D78-D72B-4B3B-8DB8-A6D2CAAB1395}" destId="{2B1AD45B-4DFE-4EF7-A1AC-11DBCE1CFBE8}" srcOrd="2" destOrd="0" presId="urn:microsoft.com/office/officeart/2018/2/layout/IconVerticalSolidList"/>
    <dgm:cxn modelId="{6934B44C-CD19-40E5-9E6F-A5062FD64D49}" type="presParOf" srcId="{DC604D78-D72B-4B3B-8DB8-A6D2CAAB1395}" destId="{60A8CAB9-065E-49AF-A222-C6C521DA5442}" srcOrd="3" destOrd="0" presId="urn:microsoft.com/office/officeart/2018/2/layout/IconVerticalSolidList"/>
    <dgm:cxn modelId="{535F6FE3-598D-4914-A8DD-429DFA532CFC}" type="presParOf" srcId="{5EBBD7F3-DFCA-49C0-B7D0-AEC2365C949A}" destId="{18D7E3F8-DFA4-43C7-984A-738045AE15E7}" srcOrd="3" destOrd="0" presId="urn:microsoft.com/office/officeart/2018/2/layout/IconVerticalSolidList"/>
    <dgm:cxn modelId="{93619334-C2AE-4A9D-887E-7EE17BE54957}" type="presParOf" srcId="{5EBBD7F3-DFCA-49C0-B7D0-AEC2365C949A}" destId="{5E6B2B3C-7EBD-4CEB-B1FA-17485BCF0170}" srcOrd="4" destOrd="0" presId="urn:microsoft.com/office/officeart/2018/2/layout/IconVerticalSolidList"/>
    <dgm:cxn modelId="{C53DAF26-9BC6-45F7-8217-CC7F2282788E}" type="presParOf" srcId="{5E6B2B3C-7EBD-4CEB-B1FA-17485BCF0170}" destId="{F8DF2A8F-E741-4331-B1B9-4ABCA58C5256}" srcOrd="0" destOrd="0" presId="urn:microsoft.com/office/officeart/2018/2/layout/IconVerticalSolidList"/>
    <dgm:cxn modelId="{09EC6D2F-A0DC-4740-AB0F-61D0DAE1CE26}" type="presParOf" srcId="{5E6B2B3C-7EBD-4CEB-B1FA-17485BCF0170}" destId="{1FAE5E89-0C16-47E5-8B01-B8D712FC9724}" srcOrd="1" destOrd="0" presId="urn:microsoft.com/office/officeart/2018/2/layout/IconVerticalSolidList"/>
    <dgm:cxn modelId="{6832A444-DC5D-4DAC-95E5-01F2DF37FB51}" type="presParOf" srcId="{5E6B2B3C-7EBD-4CEB-B1FA-17485BCF0170}" destId="{1F86EDD6-7D98-49E0-9886-926E6F5ECA52}" srcOrd="2" destOrd="0" presId="urn:microsoft.com/office/officeart/2018/2/layout/IconVerticalSolidList"/>
    <dgm:cxn modelId="{55822E98-34D2-4EE5-8E27-81B06EE0B5F7}" type="presParOf" srcId="{5E6B2B3C-7EBD-4CEB-B1FA-17485BCF0170}" destId="{80EBFB62-C754-4D6B-A87D-19447C718368}" srcOrd="3" destOrd="0" presId="urn:microsoft.com/office/officeart/2018/2/layout/IconVerticalSolidList"/>
    <dgm:cxn modelId="{294A51D9-E9FA-45AE-9795-99B484F9F4A0}" type="presParOf" srcId="{5EBBD7F3-DFCA-49C0-B7D0-AEC2365C949A}" destId="{94675436-6CCE-4D75-B0EA-1EAE2F1DDEDC}" srcOrd="5" destOrd="0" presId="urn:microsoft.com/office/officeart/2018/2/layout/IconVerticalSolidList"/>
    <dgm:cxn modelId="{A78FA605-BCB9-426D-81DC-549C576F265B}" type="presParOf" srcId="{5EBBD7F3-DFCA-49C0-B7D0-AEC2365C949A}" destId="{863E03BC-2702-4162-9710-EA547AE231F0}" srcOrd="6" destOrd="0" presId="urn:microsoft.com/office/officeart/2018/2/layout/IconVerticalSolidList"/>
    <dgm:cxn modelId="{A99D4C02-5835-4869-95EC-E444B212CADA}" type="presParOf" srcId="{863E03BC-2702-4162-9710-EA547AE231F0}" destId="{C96ACEEC-5A98-45DF-977A-A2AF6D3C774A}" srcOrd="0" destOrd="0" presId="urn:microsoft.com/office/officeart/2018/2/layout/IconVerticalSolidList"/>
    <dgm:cxn modelId="{A26D20B8-65D4-47DB-854C-CA9857E6B994}" type="presParOf" srcId="{863E03BC-2702-4162-9710-EA547AE231F0}" destId="{C2C93602-6376-4873-83B4-78BC76456710}" srcOrd="1" destOrd="0" presId="urn:microsoft.com/office/officeart/2018/2/layout/IconVerticalSolidList"/>
    <dgm:cxn modelId="{09B764BE-28E2-43C6-9DE4-A2A3DEB52EB2}" type="presParOf" srcId="{863E03BC-2702-4162-9710-EA547AE231F0}" destId="{B3BEA3E5-3A18-4E7A-9858-BB0ECA41D747}" srcOrd="2" destOrd="0" presId="urn:microsoft.com/office/officeart/2018/2/layout/IconVerticalSolidList"/>
    <dgm:cxn modelId="{1352C5D7-B774-4BA9-9067-706E434475CC}" type="presParOf" srcId="{863E03BC-2702-4162-9710-EA547AE231F0}" destId="{A8EF5B91-7EC5-412B-A1B3-4AEEF5872BA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9A1574F-7947-46B3-AFD2-2ACD55BC1CA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5" csCatId="colorful" phldr="1"/>
      <dgm:spPr/>
      <dgm:t>
        <a:bodyPr/>
        <a:lstStyle/>
        <a:p>
          <a:endParaRPr lang="en-US"/>
        </a:p>
      </dgm:t>
    </dgm:pt>
    <dgm:pt modelId="{0C8D223E-24E4-4195-8C87-9A5259AC51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Turnover 28% → 15% by 2027</a:t>
          </a:r>
        </a:p>
      </dgm:t>
    </dgm:pt>
    <dgm:pt modelId="{9FD0B052-573C-490C-BCCB-208EE3C4DB3D}" type="parTrans" cxnId="{55EB7B14-8EF8-4505-8F8F-BC3514E70324}">
      <dgm:prSet/>
      <dgm:spPr/>
      <dgm:t>
        <a:bodyPr/>
        <a:lstStyle/>
        <a:p>
          <a:endParaRPr lang="en-US"/>
        </a:p>
      </dgm:t>
    </dgm:pt>
    <dgm:pt modelId="{3C72F896-1B43-4239-BAE8-85079236BBC9}" type="sibTrans" cxnId="{55EB7B14-8EF8-4505-8F8F-BC3514E70324}">
      <dgm:prSet/>
      <dgm:spPr/>
      <dgm:t>
        <a:bodyPr/>
        <a:lstStyle/>
        <a:p>
          <a:endParaRPr lang="en-US"/>
        </a:p>
      </dgm:t>
    </dgm:pt>
    <dgm:pt modelId="{97D8C499-94D3-45AC-813B-26F883BB848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Engagement +15% by 2026</a:t>
          </a:r>
        </a:p>
      </dgm:t>
    </dgm:pt>
    <dgm:pt modelId="{D699F521-B941-4F7C-9D85-AA98BA0D2156}" type="parTrans" cxnId="{3309375D-8508-4A98-8314-06BD24E43181}">
      <dgm:prSet/>
      <dgm:spPr/>
      <dgm:t>
        <a:bodyPr/>
        <a:lstStyle/>
        <a:p>
          <a:endParaRPr lang="en-US"/>
        </a:p>
      </dgm:t>
    </dgm:pt>
    <dgm:pt modelId="{EECAF58A-9606-4624-9D8B-26D924BCB388}" type="sibTrans" cxnId="{3309375D-8508-4A98-8314-06BD24E43181}">
      <dgm:prSet/>
      <dgm:spPr/>
      <dgm:t>
        <a:bodyPr/>
        <a:lstStyle/>
        <a:p>
          <a:endParaRPr lang="en-US"/>
        </a:p>
      </dgm:t>
    </dgm:pt>
    <dgm:pt modelId="{CB54945C-830A-4FA1-B2E7-D39EB6172D9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Client complaints ‑30% by 2027</a:t>
          </a:r>
        </a:p>
      </dgm:t>
    </dgm:pt>
    <dgm:pt modelId="{EB95453E-A7DF-495F-AC72-24F1DB75F5AE}" type="parTrans" cxnId="{FFC46885-BD89-4C00-B577-38B3BF839DA4}">
      <dgm:prSet/>
      <dgm:spPr/>
      <dgm:t>
        <a:bodyPr/>
        <a:lstStyle/>
        <a:p>
          <a:endParaRPr lang="en-US"/>
        </a:p>
      </dgm:t>
    </dgm:pt>
    <dgm:pt modelId="{FEF1719A-B952-4048-AC92-BD6FC7C8DF74}" type="sibTrans" cxnId="{FFC46885-BD89-4C00-B577-38B3BF839DA4}">
      <dgm:prSet/>
      <dgm:spPr/>
      <dgm:t>
        <a:bodyPr/>
        <a:lstStyle/>
        <a:p>
          <a:endParaRPr lang="en-US"/>
        </a:p>
      </dgm:t>
    </dgm:pt>
    <dgm:pt modelId="{EFC245CF-9FF7-4372-B602-D817473305B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100% managers certified by Q1 2026</a:t>
          </a:r>
        </a:p>
      </dgm:t>
    </dgm:pt>
    <dgm:pt modelId="{E2DA5DE3-5826-4DB3-8A4D-5E70A0A9CC60}" type="parTrans" cxnId="{E1A411E2-5F47-4104-AF4E-F196BF999D25}">
      <dgm:prSet/>
      <dgm:spPr/>
      <dgm:t>
        <a:bodyPr/>
        <a:lstStyle/>
        <a:p>
          <a:endParaRPr lang="en-US"/>
        </a:p>
      </dgm:t>
    </dgm:pt>
    <dgm:pt modelId="{76D3E2A2-1FD1-4A70-AB59-14A58EF3D0F1}" type="sibTrans" cxnId="{E1A411E2-5F47-4104-AF4E-F196BF999D25}">
      <dgm:prSet/>
      <dgm:spPr/>
      <dgm:t>
        <a:bodyPr/>
        <a:lstStyle/>
        <a:p>
          <a:endParaRPr lang="en-US"/>
        </a:p>
      </dgm:t>
    </dgm:pt>
    <dgm:pt modelId="{74448488-E3C3-4456-8C3A-D5CD4024A345}" type="pres">
      <dgm:prSet presAssocID="{C9A1574F-7947-46B3-AFD2-2ACD55BC1CA7}" presName="root" presStyleCnt="0">
        <dgm:presLayoutVars>
          <dgm:dir/>
          <dgm:resizeHandles val="exact"/>
        </dgm:presLayoutVars>
      </dgm:prSet>
      <dgm:spPr/>
    </dgm:pt>
    <dgm:pt modelId="{A33F6A39-00AA-4A27-ACDF-CB8DFABE53B6}" type="pres">
      <dgm:prSet presAssocID="{0C8D223E-24E4-4195-8C87-9A5259AC519A}" presName="compNode" presStyleCnt="0"/>
      <dgm:spPr/>
    </dgm:pt>
    <dgm:pt modelId="{B3DEBA11-8E98-4D0A-BF94-9BBEEEEE6A51}" type="pres">
      <dgm:prSet presAssocID="{0C8D223E-24E4-4195-8C87-9A5259AC519A}" presName="bgRect" presStyleLbl="bgShp" presStyleIdx="0" presStyleCnt="4"/>
      <dgm:spPr/>
    </dgm:pt>
    <dgm:pt modelId="{A6DFEFA5-226E-4C05-8080-F2329EF59C35}" type="pres">
      <dgm:prSet presAssocID="{0C8D223E-24E4-4195-8C87-9A5259AC519A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rcular Flowchart"/>
        </a:ext>
      </dgm:extLst>
    </dgm:pt>
    <dgm:pt modelId="{5BF8B413-D471-40C7-9237-3836E3BD8A27}" type="pres">
      <dgm:prSet presAssocID="{0C8D223E-24E4-4195-8C87-9A5259AC519A}" presName="spaceRect" presStyleCnt="0"/>
      <dgm:spPr/>
    </dgm:pt>
    <dgm:pt modelId="{44BB845D-0ED4-4A4D-AE3A-963FCFF9B91A}" type="pres">
      <dgm:prSet presAssocID="{0C8D223E-24E4-4195-8C87-9A5259AC519A}" presName="parTx" presStyleLbl="revTx" presStyleIdx="0" presStyleCnt="4">
        <dgm:presLayoutVars>
          <dgm:chMax val="0"/>
          <dgm:chPref val="0"/>
        </dgm:presLayoutVars>
      </dgm:prSet>
      <dgm:spPr/>
    </dgm:pt>
    <dgm:pt modelId="{1E01B046-A08E-4A0F-AB5E-E2AD0AFD1D41}" type="pres">
      <dgm:prSet presAssocID="{3C72F896-1B43-4239-BAE8-85079236BBC9}" presName="sibTrans" presStyleCnt="0"/>
      <dgm:spPr/>
    </dgm:pt>
    <dgm:pt modelId="{53F038B9-93AE-417C-979D-40FDDF660698}" type="pres">
      <dgm:prSet presAssocID="{97D8C499-94D3-45AC-813B-26F883BB848B}" presName="compNode" presStyleCnt="0"/>
      <dgm:spPr/>
    </dgm:pt>
    <dgm:pt modelId="{0DFB7268-00F8-43A5-9CBD-DD4A00368A03}" type="pres">
      <dgm:prSet presAssocID="{97D8C499-94D3-45AC-813B-26F883BB848B}" presName="bgRect" presStyleLbl="bgShp" presStyleIdx="1" presStyleCnt="4"/>
      <dgm:spPr/>
    </dgm:pt>
    <dgm:pt modelId="{C3B7BC96-CD57-4BC1-A520-0EC15AAC6191}" type="pres">
      <dgm:prSet presAssocID="{97D8C499-94D3-45AC-813B-26F883BB848B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dd"/>
        </a:ext>
      </dgm:extLst>
    </dgm:pt>
    <dgm:pt modelId="{8ED5F33F-2DF2-47B2-9C56-1BD5508D7C65}" type="pres">
      <dgm:prSet presAssocID="{97D8C499-94D3-45AC-813B-26F883BB848B}" presName="spaceRect" presStyleCnt="0"/>
      <dgm:spPr/>
    </dgm:pt>
    <dgm:pt modelId="{77ABA256-684B-4076-8023-A52EB852BF7A}" type="pres">
      <dgm:prSet presAssocID="{97D8C499-94D3-45AC-813B-26F883BB848B}" presName="parTx" presStyleLbl="revTx" presStyleIdx="1" presStyleCnt="4">
        <dgm:presLayoutVars>
          <dgm:chMax val="0"/>
          <dgm:chPref val="0"/>
        </dgm:presLayoutVars>
      </dgm:prSet>
      <dgm:spPr/>
    </dgm:pt>
    <dgm:pt modelId="{35C30EF1-13D0-430C-81C3-BF5566475979}" type="pres">
      <dgm:prSet presAssocID="{EECAF58A-9606-4624-9D8B-26D924BCB388}" presName="sibTrans" presStyleCnt="0"/>
      <dgm:spPr/>
    </dgm:pt>
    <dgm:pt modelId="{809C73C4-070F-4853-AA2A-C6039F7EFD50}" type="pres">
      <dgm:prSet presAssocID="{CB54945C-830A-4FA1-B2E7-D39EB6172D92}" presName="compNode" presStyleCnt="0"/>
      <dgm:spPr/>
    </dgm:pt>
    <dgm:pt modelId="{6D2D7A61-A7D7-4830-AC6E-E837DCEE1E40}" type="pres">
      <dgm:prSet presAssocID="{CB54945C-830A-4FA1-B2E7-D39EB6172D92}" presName="bgRect" presStyleLbl="bgShp" presStyleIdx="2" presStyleCnt="4"/>
      <dgm:spPr/>
    </dgm:pt>
    <dgm:pt modelId="{FE5BDBAE-424C-42A7-BEC3-F33CEF3BDDC4}" type="pres">
      <dgm:prSet presAssocID="{CB54945C-830A-4FA1-B2E7-D39EB6172D92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apanese Dolls"/>
        </a:ext>
      </dgm:extLst>
    </dgm:pt>
    <dgm:pt modelId="{1B951ADB-0D74-4E66-BCC7-9BAD106F503B}" type="pres">
      <dgm:prSet presAssocID="{CB54945C-830A-4FA1-B2E7-D39EB6172D92}" presName="spaceRect" presStyleCnt="0"/>
      <dgm:spPr/>
    </dgm:pt>
    <dgm:pt modelId="{0A4E8EE5-D878-4940-9B34-CA86C32B5E46}" type="pres">
      <dgm:prSet presAssocID="{CB54945C-830A-4FA1-B2E7-D39EB6172D92}" presName="parTx" presStyleLbl="revTx" presStyleIdx="2" presStyleCnt="4">
        <dgm:presLayoutVars>
          <dgm:chMax val="0"/>
          <dgm:chPref val="0"/>
        </dgm:presLayoutVars>
      </dgm:prSet>
      <dgm:spPr/>
    </dgm:pt>
    <dgm:pt modelId="{7055E4C7-81FB-4C9E-9B1E-1387E76C0495}" type="pres">
      <dgm:prSet presAssocID="{FEF1719A-B952-4048-AC92-BD6FC7C8DF74}" presName="sibTrans" presStyleCnt="0"/>
      <dgm:spPr/>
    </dgm:pt>
    <dgm:pt modelId="{62A0280F-9D46-4C2E-A49E-ABA6E7D6A225}" type="pres">
      <dgm:prSet presAssocID="{EFC245CF-9FF7-4372-B602-D817473305B9}" presName="compNode" presStyleCnt="0"/>
      <dgm:spPr/>
    </dgm:pt>
    <dgm:pt modelId="{FF78D691-D890-4C68-BE7E-9FB9F7E8D8DB}" type="pres">
      <dgm:prSet presAssocID="{EFC245CF-9FF7-4372-B602-D817473305B9}" presName="bgRect" presStyleLbl="bgShp" presStyleIdx="3" presStyleCnt="4"/>
      <dgm:spPr/>
    </dgm:pt>
    <dgm:pt modelId="{8493E58C-07F5-49C5-8F1A-06D6C86479DF}" type="pres">
      <dgm:prSet presAssocID="{EFC245CF-9FF7-4372-B602-D817473305B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ibbon"/>
        </a:ext>
      </dgm:extLst>
    </dgm:pt>
    <dgm:pt modelId="{EC9BA01E-9761-4555-8F2A-E15CF512086D}" type="pres">
      <dgm:prSet presAssocID="{EFC245CF-9FF7-4372-B602-D817473305B9}" presName="spaceRect" presStyleCnt="0"/>
      <dgm:spPr/>
    </dgm:pt>
    <dgm:pt modelId="{3B5AE183-E669-4B88-80C8-B20C9FA63B02}" type="pres">
      <dgm:prSet presAssocID="{EFC245CF-9FF7-4372-B602-D817473305B9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C680040B-A5A5-4488-B8A1-DE46200A69D1}" type="presOf" srcId="{97D8C499-94D3-45AC-813B-26F883BB848B}" destId="{77ABA256-684B-4076-8023-A52EB852BF7A}" srcOrd="0" destOrd="0" presId="urn:microsoft.com/office/officeart/2018/2/layout/IconVerticalSolidList"/>
    <dgm:cxn modelId="{55EB7B14-8EF8-4505-8F8F-BC3514E70324}" srcId="{C9A1574F-7947-46B3-AFD2-2ACD55BC1CA7}" destId="{0C8D223E-24E4-4195-8C87-9A5259AC519A}" srcOrd="0" destOrd="0" parTransId="{9FD0B052-573C-490C-BCCB-208EE3C4DB3D}" sibTransId="{3C72F896-1B43-4239-BAE8-85079236BBC9}"/>
    <dgm:cxn modelId="{3309375D-8508-4A98-8314-06BD24E43181}" srcId="{C9A1574F-7947-46B3-AFD2-2ACD55BC1CA7}" destId="{97D8C499-94D3-45AC-813B-26F883BB848B}" srcOrd="1" destOrd="0" parTransId="{D699F521-B941-4F7C-9D85-AA98BA0D2156}" sibTransId="{EECAF58A-9606-4624-9D8B-26D924BCB388}"/>
    <dgm:cxn modelId="{9EC25180-0BB6-4CA9-9ED3-FA4CF150C01D}" type="presOf" srcId="{EFC245CF-9FF7-4372-B602-D817473305B9}" destId="{3B5AE183-E669-4B88-80C8-B20C9FA63B02}" srcOrd="0" destOrd="0" presId="urn:microsoft.com/office/officeart/2018/2/layout/IconVerticalSolidList"/>
    <dgm:cxn modelId="{FFC46885-BD89-4C00-B577-38B3BF839DA4}" srcId="{C9A1574F-7947-46B3-AFD2-2ACD55BC1CA7}" destId="{CB54945C-830A-4FA1-B2E7-D39EB6172D92}" srcOrd="2" destOrd="0" parTransId="{EB95453E-A7DF-495F-AC72-24F1DB75F5AE}" sibTransId="{FEF1719A-B952-4048-AC92-BD6FC7C8DF74}"/>
    <dgm:cxn modelId="{4C4B2BBF-C5E6-4602-9914-24E72FB2605B}" type="presOf" srcId="{0C8D223E-24E4-4195-8C87-9A5259AC519A}" destId="{44BB845D-0ED4-4A4D-AE3A-963FCFF9B91A}" srcOrd="0" destOrd="0" presId="urn:microsoft.com/office/officeart/2018/2/layout/IconVerticalSolidList"/>
    <dgm:cxn modelId="{E1A411E2-5F47-4104-AF4E-F196BF999D25}" srcId="{C9A1574F-7947-46B3-AFD2-2ACD55BC1CA7}" destId="{EFC245CF-9FF7-4372-B602-D817473305B9}" srcOrd="3" destOrd="0" parTransId="{E2DA5DE3-5826-4DB3-8A4D-5E70A0A9CC60}" sibTransId="{76D3E2A2-1FD1-4A70-AB59-14A58EF3D0F1}"/>
    <dgm:cxn modelId="{BA1DA9E7-DD4F-4B91-B89B-B9EC75AB4581}" type="presOf" srcId="{C9A1574F-7947-46B3-AFD2-2ACD55BC1CA7}" destId="{74448488-E3C3-4456-8C3A-D5CD4024A345}" srcOrd="0" destOrd="0" presId="urn:microsoft.com/office/officeart/2018/2/layout/IconVerticalSolidList"/>
    <dgm:cxn modelId="{61270BF9-2876-4C6C-B9D0-42CA7D18F982}" type="presOf" srcId="{CB54945C-830A-4FA1-B2E7-D39EB6172D92}" destId="{0A4E8EE5-D878-4940-9B34-CA86C32B5E46}" srcOrd="0" destOrd="0" presId="urn:microsoft.com/office/officeart/2018/2/layout/IconVerticalSolidList"/>
    <dgm:cxn modelId="{BA68E9F4-AB71-46D4-BBCE-C2DB51C5E9EE}" type="presParOf" srcId="{74448488-E3C3-4456-8C3A-D5CD4024A345}" destId="{A33F6A39-00AA-4A27-ACDF-CB8DFABE53B6}" srcOrd="0" destOrd="0" presId="urn:microsoft.com/office/officeart/2018/2/layout/IconVerticalSolidList"/>
    <dgm:cxn modelId="{DDB1E677-1B99-4EFB-84A3-3B589F2AAF20}" type="presParOf" srcId="{A33F6A39-00AA-4A27-ACDF-CB8DFABE53B6}" destId="{B3DEBA11-8E98-4D0A-BF94-9BBEEEEE6A51}" srcOrd="0" destOrd="0" presId="urn:microsoft.com/office/officeart/2018/2/layout/IconVerticalSolidList"/>
    <dgm:cxn modelId="{CEB46B4B-C105-4CF7-A20D-3E313F5153DE}" type="presParOf" srcId="{A33F6A39-00AA-4A27-ACDF-CB8DFABE53B6}" destId="{A6DFEFA5-226E-4C05-8080-F2329EF59C35}" srcOrd="1" destOrd="0" presId="urn:microsoft.com/office/officeart/2018/2/layout/IconVerticalSolidList"/>
    <dgm:cxn modelId="{CD599EF1-7F7C-44D7-A30F-44197DD3C2C6}" type="presParOf" srcId="{A33F6A39-00AA-4A27-ACDF-CB8DFABE53B6}" destId="{5BF8B413-D471-40C7-9237-3836E3BD8A27}" srcOrd="2" destOrd="0" presId="urn:microsoft.com/office/officeart/2018/2/layout/IconVerticalSolidList"/>
    <dgm:cxn modelId="{9B6EA193-194F-475E-B14B-73CF2BD58425}" type="presParOf" srcId="{A33F6A39-00AA-4A27-ACDF-CB8DFABE53B6}" destId="{44BB845D-0ED4-4A4D-AE3A-963FCFF9B91A}" srcOrd="3" destOrd="0" presId="urn:microsoft.com/office/officeart/2018/2/layout/IconVerticalSolidList"/>
    <dgm:cxn modelId="{2D73CF19-F61F-456F-9F19-8C1D49B81EBB}" type="presParOf" srcId="{74448488-E3C3-4456-8C3A-D5CD4024A345}" destId="{1E01B046-A08E-4A0F-AB5E-E2AD0AFD1D41}" srcOrd="1" destOrd="0" presId="urn:microsoft.com/office/officeart/2018/2/layout/IconVerticalSolidList"/>
    <dgm:cxn modelId="{402A95A3-38D0-490A-8C96-908EAACC9B8E}" type="presParOf" srcId="{74448488-E3C3-4456-8C3A-D5CD4024A345}" destId="{53F038B9-93AE-417C-979D-40FDDF660698}" srcOrd="2" destOrd="0" presId="urn:microsoft.com/office/officeart/2018/2/layout/IconVerticalSolidList"/>
    <dgm:cxn modelId="{9243AC12-4179-47B1-A862-B49D33300BB7}" type="presParOf" srcId="{53F038B9-93AE-417C-979D-40FDDF660698}" destId="{0DFB7268-00F8-43A5-9CBD-DD4A00368A03}" srcOrd="0" destOrd="0" presId="urn:microsoft.com/office/officeart/2018/2/layout/IconVerticalSolidList"/>
    <dgm:cxn modelId="{B6DD392E-E60E-4B72-A3D6-284F223D596C}" type="presParOf" srcId="{53F038B9-93AE-417C-979D-40FDDF660698}" destId="{C3B7BC96-CD57-4BC1-A520-0EC15AAC6191}" srcOrd="1" destOrd="0" presId="urn:microsoft.com/office/officeart/2018/2/layout/IconVerticalSolidList"/>
    <dgm:cxn modelId="{59F80E89-7953-47B1-AFF0-6D2A81FF4A5D}" type="presParOf" srcId="{53F038B9-93AE-417C-979D-40FDDF660698}" destId="{8ED5F33F-2DF2-47B2-9C56-1BD5508D7C65}" srcOrd="2" destOrd="0" presId="urn:microsoft.com/office/officeart/2018/2/layout/IconVerticalSolidList"/>
    <dgm:cxn modelId="{72B4FF20-375D-43A8-9EA4-7AE7FFB45FE9}" type="presParOf" srcId="{53F038B9-93AE-417C-979D-40FDDF660698}" destId="{77ABA256-684B-4076-8023-A52EB852BF7A}" srcOrd="3" destOrd="0" presId="urn:microsoft.com/office/officeart/2018/2/layout/IconVerticalSolidList"/>
    <dgm:cxn modelId="{7223BCAC-4DF2-40D6-BE8B-2BD1E7A79BFC}" type="presParOf" srcId="{74448488-E3C3-4456-8C3A-D5CD4024A345}" destId="{35C30EF1-13D0-430C-81C3-BF5566475979}" srcOrd="3" destOrd="0" presId="urn:microsoft.com/office/officeart/2018/2/layout/IconVerticalSolidList"/>
    <dgm:cxn modelId="{AAA0DB17-2BF5-4B9F-B1BE-AC34AFB93D20}" type="presParOf" srcId="{74448488-E3C3-4456-8C3A-D5CD4024A345}" destId="{809C73C4-070F-4853-AA2A-C6039F7EFD50}" srcOrd="4" destOrd="0" presId="urn:microsoft.com/office/officeart/2018/2/layout/IconVerticalSolidList"/>
    <dgm:cxn modelId="{B798FE32-E2CE-467B-9B43-B16748E64751}" type="presParOf" srcId="{809C73C4-070F-4853-AA2A-C6039F7EFD50}" destId="{6D2D7A61-A7D7-4830-AC6E-E837DCEE1E40}" srcOrd="0" destOrd="0" presId="urn:microsoft.com/office/officeart/2018/2/layout/IconVerticalSolidList"/>
    <dgm:cxn modelId="{3B99C4D0-3426-4EE5-B454-D3640B6BC382}" type="presParOf" srcId="{809C73C4-070F-4853-AA2A-C6039F7EFD50}" destId="{FE5BDBAE-424C-42A7-BEC3-F33CEF3BDDC4}" srcOrd="1" destOrd="0" presId="urn:microsoft.com/office/officeart/2018/2/layout/IconVerticalSolidList"/>
    <dgm:cxn modelId="{DD0D0FD9-A1BF-4956-B9D3-2429617D3A26}" type="presParOf" srcId="{809C73C4-070F-4853-AA2A-C6039F7EFD50}" destId="{1B951ADB-0D74-4E66-BCC7-9BAD106F503B}" srcOrd="2" destOrd="0" presId="urn:microsoft.com/office/officeart/2018/2/layout/IconVerticalSolidList"/>
    <dgm:cxn modelId="{1192F233-6FA8-45DB-B2E8-18B8AF7CEF0B}" type="presParOf" srcId="{809C73C4-070F-4853-AA2A-C6039F7EFD50}" destId="{0A4E8EE5-D878-4940-9B34-CA86C32B5E46}" srcOrd="3" destOrd="0" presId="urn:microsoft.com/office/officeart/2018/2/layout/IconVerticalSolidList"/>
    <dgm:cxn modelId="{09FE1890-4945-4DAC-B47A-6018564EA9CA}" type="presParOf" srcId="{74448488-E3C3-4456-8C3A-D5CD4024A345}" destId="{7055E4C7-81FB-4C9E-9B1E-1387E76C0495}" srcOrd="5" destOrd="0" presId="urn:microsoft.com/office/officeart/2018/2/layout/IconVerticalSolidList"/>
    <dgm:cxn modelId="{9172CF4E-5EDA-40D3-ACDF-FD898300D972}" type="presParOf" srcId="{74448488-E3C3-4456-8C3A-D5CD4024A345}" destId="{62A0280F-9D46-4C2E-A49E-ABA6E7D6A225}" srcOrd="6" destOrd="0" presId="urn:microsoft.com/office/officeart/2018/2/layout/IconVerticalSolidList"/>
    <dgm:cxn modelId="{8F5B3866-4D7D-430F-A626-DA6968EADE7D}" type="presParOf" srcId="{62A0280F-9D46-4C2E-A49E-ABA6E7D6A225}" destId="{FF78D691-D890-4C68-BE7E-9FB9F7E8D8DB}" srcOrd="0" destOrd="0" presId="urn:microsoft.com/office/officeart/2018/2/layout/IconVerticalSolidList"/>
    <dgm:cxn modelId="{DA9CCD3A-6D36-41FC-A809-EBDB2140F085}" type="presParOf" srcId="{62A0280F-9D46-4C2E-A49E-ABA6E7D6A225}" destId="{8493E58C-07F5-49C5-8F1A-06D6C86479DF}" srcOrd="1" destOrd="0" presId="urn:microsoft.com/office/officeart/2018/2/layout/IconVerticalSolidList"/>
    <dgm:cxn modelId="{A1178C56-AC49-4D0C-9442-008291955281}" type="presParOf" srcId="{62A0280F-9D46-4C2E-A49E-ABA6E7D6A225}" destId="{EC9BA01E-9761-4555-8F2A-E15CF512086D}" srcOrd="2" destOrd="0" presId="urn:microsoft.com/office/officeart/2018/2/layout/IconVerticalSolidList"/>
    <dgm:cxn modelId="{1CC5E4B8-0D43-4521-B503-ACC0A3F5EF70}" type="presParOf" srcId="{62A0280F-9D46-4C2E-A49E-ABA6E7D6A225}" destId="{3B5AE183-E669-4B88-80C8-B20C9FA63B0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A3A0EAA-3751-4A94-84CD-AE389B4CF967}" type="doc">
      <dgm:prSet loTypeId="urn:microsoft.com/office/officeart/2005/8/layout/matrix2" loCatId="matrix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CEB429CF-466E-4B77-9861-C4AB92C2B94C}">
      <dgm:prSet/>
      <dgm:spPr/>
      <dgm:t>
        <a:bodyPr/>
        <a:lstStyle/>
        <a:p>
          <a:r>
            <a:rPr lang="en-US"/>
            <a:t>Training £120K / 3 yrs</a:t>
          </a:r>
        </a:p>
      </dgm:t>
    </dgm:pt>
    <dgm:pt modelId="{90CB82F0-6501-44A3-A8ED-BE345D4FE1D8}" type="parTrans" cxnId="{512398D3-BA70-4900-A8D6-65ED19F9D8F6}">
      <dgm:prSet/>
      <dgm:spPr/>
      <dgm:t>
        <a:bodyPr/>
        <a:lstStyle/>
        <a:p>
          <a:endParaRPr lang="en-US"/>
        </a:p>
      </dgm:t>
    </dgm:pt>
    <dgm:pt modelId="{DFD0361A-5997-43AA-9FD0-AD69CD97C35D}" type="sibTrans" cxnId="{512398D3-BA70-4900-A8D6-65ED19F9D8F6}">
      <dgm:prSet/>
      <dgm:spPr/>
      <dgm:t>
        <a:bodyPr/>
        <a:lstStyle/>
        <a:p>
          <a:endParaRPr lang="en-US"/>
        </a:p>
      </dgm:t>
    </dgm:pt>
    <dgm:pt modelId="{D63755D4-AF4D-4CAC-85C3-62E390CE5C3A}">
      <dgm:prSet/>
      <dgm:spPr/>
      <dgm:t>
        <a:bodyPr/>
        <a:lstStyle/>
        <a:p>
          <a:r>
            <a:rPr lang="en-US"/>
            <a:t>Performance system £45K</a:t>
          </a:r>
        </a:p>
      </dgm:t>
    </dgm:pt>
    <dgm:pt modelId="{65BEF515-A9C6-425F-B63B-A6C6BEE4CC3D}" type="parTrans" cxnId="{D38D3088-AC70-41FE-95E9-C2A851B45601}">
      <dgm:prSet/>
      <dgm:spPr/>
      <dgm:t>
        <a:bodyPr/>
        <a:lstStyle/>
        <a:p>
          <a:endParaRPr lang="en-US"/>
        </a:p>
      </dgm:t>
    </dgm:pt>
    <dgm:pt modelId="{0DCB70EC-9545-498F-B138-9F536E875874}" type="sibTrans" cxnId="{D38D3088-AC70-41FE-95E9-C2A851B45601}">
      <dgm:prSet/>
      <dgm:spPr/>
      <dgm:t>
        <a:bodyPr/>
        <a:lstStyle/>
        <a:p>
          <a:endParaRPr lang="en-US"/>
        </a:p>
      </dgm:t>
    </dgm:pt>
    <dgm:pt modelId="{F8F597D1-52D0-4D93-A6CD-0CA983753B5F}">
      <dgm:prSet/>
      <dgm:spPr/>
      <dgm:t>
        <a:bodyPr/>
        <a:lstStyle/>
        <a:p>
          <a:r>
            <a:rPr lang="en-US"/>
            <a:t>Wellbeing &amp; recognition £15K/yr</a:t>
          </a:r>
        </a:p>
      </dgm:t>
    </dgm:pt>
    <dgm:pt modelId="{F8123486-B6D4-43E1-B79E-C4EF44C6D36E}" type="parTrans" cxnId="{8B3C47AD-DC36-4DDC-A599-D02FED283A0B}">
      <dgm:prSet/>
      <dgm:spPr/>
      <dgm:t>
        <a:bodyPr/>
        <a:lstStyle/>
        <a:p>
          <a:endParaRPr lang="en-US"/>
        </a:p>
      </dgm:t>
    </dgm:pt>
    <dgm:pt modelId="{9A7A4BBD-0B13-43B4-9976-C28EE658A181}" type="sibTrans" cxnId="{8B3C47AD-DC36-4DDC-A599-D02FED283A0B}">
      <dgm:prSet/>
      <dgm:spPr/>
      <dgm:t>
        <a:bodyPr/>
        <a:lstStyle/>
        <a:p>
          <a:endParaRPr lang="en-US"/>
        </a:p>
      </dgm:t>
    </dgm:pt>
    <dgm:pt modelId="{D8074435-5345-4FCC-A3B1-B0933CAFE30B}">
      <dgm:prSet/>
      <dgm:spPr/>
      <dgm:t>
        <a:bodyPr/>
        <a:lstStyle/>
        <a:p>
          <a:r>
            <a:rPr lang="en-US"/>
            <a:t>Expected ROI £600K / 3 yrs</a:t>
          </a:r>
        </a:p>
      </dgm:t>
    </dgm:pt>
    <dgm:pt modelId="{EADC5C3A-798E-45A5-A8B0-76DB4E607949}" type="parTrans" cxnId="{B5E05B67-7F96-482A-AB1E-145DEA740968}">
      <dgm:prSet/>
      <dgm:spPr/>
      <dgm:t>
        <a:bodyPr/>
        <a:lstStyle/>
        <a:p>
          <a:endParaRPr lang="en-US"/>
        </a:p>
      </dgm:t>
    </dgm:pt>
    <dgm:pt modelId="{55CF97EA-DCD7-46AC-93A5-EE0BEDC17BA0}" type="sibTrans" cxnId="{B5E05B67-7F96-482A-AB1E-145DEA740968}">
      <dgm:prSet/>
      <dgm:spPr/>
      <dgm:t>
        <a:bodyPr/>
        <a:lstStyle/>
        <a:p>
          <a:endParaRPr lang="en-US"/>
        </a:p>
      </dgm:t>
    </dgm:pt>
    <dgm:pt modelId="{EBDA7F5A-08B8-4BC6-B7CD-CE99DC7D2CA2}" type="pres">
      <dgm:prSet presAssocID="{BA3A0EAA-3751-4A94-84CD-AE389B4CF967}" presName="matrix" presStyleCnt="0">
        <dgm:presLayoutVars>
          <dgm:chMax val="1"/>
          <dgm:dir/>
          <dgm:resizeHandles val="exact"/>
        </dgm:presLayoutVars>
      </dgm:prSet>
      <dgm:spPr/>
    </dgm:pt>
    <dgm:pt modelId="{6D3DEAFE-7F48-46E2-B152-2A79EA422C17}" type="pres">
      <dgm:prSet presAssocID="{BA3A0EAA-3751-4A94-84CD-AE389B4CF967}" presName="axisShape" presStyleLbl="bgShp" presStyleIdx="0" presStyleCnt="1"/>
      <dgm:spPr/>
    </dgm:pt>
    <dgm:pt modelId="{F37DDC8E-F308-4857-8E5C-5906985DBB2D}" type="pres">
      <dgm:prSet presAssocID="{BA3A0EAA-3751-4A94-84CD-AE389B4CF967}" presName="rect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2F47F3B-61B1-426B-8C02-55B16E584069}" type="pres">
      <dgm:prSet presAssocID="{BA3A0EAA-3751-4A94-84CD-AE389B4CF967}" presName="rect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FC875BCC-4E8E-4518-B166-AAD566A34F3A}" type="pres">
      <dgm:prSet presAssocID="{BA3A0EAA-3751-4A94-84CD-AE389B4CF967}" presName="rect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E3DF3289-4FC2-4378-9A5E-A4F410C68782}" type="pres">
      <dgm:prSet presAssocID="{BA3A0EAA-3751-4A94-84CD-AE389B4CF967}" presName="rect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5EFB3A22-A654-4B2A-A2E0-401DF8038993}" type="presOf" srcId="{BA3A0EAA-3751-4A94-84CD-AE389B4CF967}" destId="{EBDA7F5A-08B8-4BC6-B7CD-CE99DC7D2CA2}" srcOrd="0" destOrd="0" presId="urn:microsoft.com/office/officeart/2005/8/layout/matrix2"/>
    <dgm:cxn modelId="{93096B35-C806-4CA5-90B7-9A53F8DD27E8}" type="presOf" srcId="{D63755D4-AF4D-4CAC-85C3-62E390CE5C3A}" destId="{C2F47F3B-61B1-426B-8C02-55B16E584069}" srcOrd="0" destOrd="0" presId="urn:microsoft.com/office/officeart/2005/8/layout/matrix2"/>
    <dgm:cxn modelId="{B5E05B67-7F96-482A-AB1E-145DEA740968}" srcId="{BA3A0EAA-3751-4A94-84CD-AE389B4CF967}" destId="{D8074435-5345-4FCC-A3B1-B0933CAFE30B}" srcOrd="3" destOrd="0" parTransId="{EADC5C3A-798E-45A5-A8B0-76DB4E607949}" sibTransId="{55CF97EA-DCD7-46AC-93A5-EE0BEDC17BA0}"/>
    <dgm:cxn modelId="{BD079B70-427F-46B2-BA89-36432CA3F28C}" type="presOf" srcId="{F8F597D1-52D0-4D93-A6CD-0CA983753B5F}" destId="{FC875BCC-4E8E-4518-B166-AAD566A34F3A}" srcOrd="0" destOrd="0" presId="urn:microsoft.com/office/officeart/2005/8/layout/matrix2"/>
    <dgm:cxn modelId="{D38D3088-AC70-41FE-95E9-C2A851B45601}" srcId="{BA3A0EAA-3751-4A94-84CD-AE389B4CF967}" destId="{D63755D4-AF4D-4CAC-85C3-62E390CE5C3A}" srcOrd="1" destOrd="0" parTransId="{65BEF515-A9C6-425F-B63B-A6C6BEE4CC3D}" sibTransId="{0DCB70EC-9545-498F-B138-9F536E875874}"/>
    <dgm:cxn modelId="{A1E7A98D-5A6C-40B5-8EDE-FA7BA51B5ABC}" type="presOf" srcId="{CEB429CF-466E-4B77-9861-C4AB92C2B94C}" destId="{F37DDC8E-F308-4857-8E5C-5906985DBB2D}" srcOrd="0" destOrd="0" presId="urn:microsoft.com/office/officeart/2005/8/layout/matrix2"/>
    <dgm:cxn modelId="{8B3C47AD-DC36-4DDC-A599-D02FED283A0B}" srcId="{BA3A0EAA-3751-4A94-84CD-AE389B4CF967}" destId="{F8F597D1-52D0-4D93-A6CD-0CA983753B5F}" srcOrd="2" destOrd="0" parTransId="{F8123486-B6D4-43E1-B79E-C4EF44C6D36E}" sibTransId="{9A7A4BBD-0B13-43B4-9976-C28EE658A181}"/>
    <dgm:cxn modelId="{512398D3-BA70-4900-A8D6-65ED19F9D8F6}" srcId="{BA3A0EAA-3751-4A94-84CD-AE389B4CF967}" destId="{CEB429CF-466E-4B77-9861-C4AB92C2B94C}" srcOrd="0" destOrd="0" parTransId="{90CB82F0-6501-44A3-A8ED-BE345D4FE1D8}" sibTransId="{DFD0361A-5997-43AA-9FD0-AD69CD97C35D}"/>
    <dgm:cxn modelId="{DC9F38E8-8483-4F64-AB97-BA781C1332C6}" type="presOf" srcId="{D8074435-5345-4FCC-A3B1-B0933CAFE30B}" destId="{E3DF3289-4FC2-4378-9A5E-A4F410C68782}" srcOrd="0" destOrd="0" presId="urn:microsoft.com/office/officeart/2005/8/layout/matrix2"/>
    <dgm:cxn modelId="{1EDACC8A-C5B7-4B7E-B14D-953C14EBCA80}" type="presParOf" srcId="{EBDA7F5A-08B8-4BC6-B7CD-CE99DC7D2CA2}" destId="{6D3DEAFE-7F48-46E2-B152-2A79EA422C17}" srcOrd="0" destOrd="0" presId="urn:microsoft.com/office/officeart/2005/8/layout/matrix2"/>
    <dgm:cxn modelId="{E0D36ED1-8185-4D1C-BB59-43DE4F7A940F}" type="presParOf" srcId="{EBDA7F5A-08B8-4BC6-B7CD-CE99DC7D2CA2}" destId="{F37DDC8E-F308-4857-8E5C-5906985DBB2D}" srcOrd="1" destOrd="0" presId="urn:microsoft.com/office/officeart/2005/8/layout/matrix2"/>
    <dgm:cxn modelId="{0A5C9DD8-5DB0-4462-BC74-63E04B4C4DCF}" type="presParOf" srcId="{EBDA7F5A-08B8-4BC6-B7CD-CE99DC7D2CA2}" destId="{C2F47F3B-61B1-426B-8C02-55B16E584069}" srcOrd="2" destOrd="0" presId="urn:microsoft.com/office/officeart/2005/8/layout/matrix2"/>
    <dgm:cxn modelId="{67274971-ADA3-4679-A591-FF086B7BBB06}" type="presParOf" srcId="{EBDA7F5A-08B8-4BC6-B7CD-CE99DC7D2CA2}" destId="{FC875BCC-4E8E-4518-B166-AAD566A34F3A}" srcOrd="3" destOrd="0" presId="urn:microsoft.com/office/officeart/2005/8/layout/matrix2"/>
    <dgm:cxn modelId="{FE1C1164-2D9A-4FFA-8B58-A2FD3D912F88}" type="presParOf" srcId="{EBDA7F5A-08B8-4BC6-B7CD-CE99DC7D2CA2}" destId="{E3DF3289-4FC2-4378-9A5E-A4F410C68782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5120055-8D01-4483-A7EB-FCC39702BAB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652BF9EB-2403-4096-92B3-9B64E686D37E}">
      <dgm:prSet/>
      <dgm:spPr/>
      <dgm:t>
        <a:bodyPr/>
        <a:lstStyle/>
        <a:p>
          <a:r>
            <a:rPr lang="en-US"/>
            <a:t>Investment in people = sustainable growth</a:t>
          </a:r>
        </a:p>
      </dgm:t>
    </dgm:pt>
    <dgm:pt modelId="{E677139F-9CC2-4DAA-BDE5-3249260EF0B0}" type="parTrans" cxnId="{F3336ED0-B111-4E2B-A9E4-2C6E9E1A6302}">
      <dgm:prSet/>
      <dgm:spPr/>
      <dgm:t>
        <a:bodyPr/>
        <a:lstStyle/>
        <a:p>
          <a:endParaRPr lang="en-US"/>
        </a:p>
      </dgm:t>
    </dgm:pt>
    <dgm:pt modelId="{27639561-8E11-4969-AEE3-507ACE68A850}" type="sibTrans" cxnId="{F3336ED0-B111-4E2B-A9E4-2C6E9E1A6302}">
      <dgm:prSet/>
      <dgm:spPr/>
      <dgm:t>
        <a:bodyPr/>
        <a:lstStyle/>
        <a:p>
          <a:endParaRPr lang="en-US"/>
        </a:p>
      </dgm:t>
    </dgm:pt>
    <dgm:pt modelId="{C3035CF3-6877-48DD-98AE-E8FC92EA2EA6}">
      <dgm:prSet/>
      <dgm:spPr/>
      <dgm:t>
        <a:bodyPr/>
        <a:lstStyle/>
        <a:p>
          <a:r>
            <a:rPr lang="en-US"/>
            <a:t>Better leadership → better client experience</a:t>
          </a:r>
        </a:p>
      </dgm:t>
    </dgm:pt>
    <dgm:pt modelId="{ED90AAF9-2EF3-4FEA-9302-60C5D42D868F}" type="parTrans" cxnId="{7A93CAF9-D920-49BF-82B2-30FF1CC56E8B}">
      <dgm:prSet/>
      <dgm:spPr/>
      <dgm:t>
        <a:bodyPr/>
        <a:lstStyle/>
        <a:p>
          <a:endParaRPr lang="en-US"/>
        </a:p>
      </dgm:t>
    </dgm:pt>
    <dgm:pt modelId="{600C7466-42B9-4598-8E8C-0E0BCBE2F934}" type="sibTrans" cxnId="{7A93CAF9-D920-49BF-82B2-30FF1CC56E8B}">
      <dgm:prSet/>
      <dgm:spPr/>
      <dgm:t>
        <a:bodyPr/>
        <a:lstStyle/>
        <a:p>
          <a:endParaRPr lang="en-US"/>
        </a:p>
      </dgm:t>
    </dgm:pt>
    <dgm:pt modelId="{ACFB7B69-37BE-428D-8D69-199D1192E977}">
      <dgm:prSet/>
      <dgm:spPr/>
      <dgm:t>
        <a:bodyPr/>
        <a:lstStyle/>
        <a:p>
          <a:r>
            <a:rPr lang="en-US"/>
            <a:t>Approval requested to launch programme</a:t>
          </a:r>
        </a:p>
      </dgm:t>
    </dgm:pt>
    <dgm:pt modelId="{8B6590B0-79ED-43F6-A5E1-F9CB8524A432}" type="parTrans" cxnId="{7AF37ADC-FC08-4CCD-BD51-323F7F206C9D}">
      <dgm:prSet/>
      <dgm:spPr/>
      <dgm:t>
        <a:bodyPr/>
        <a:lstStyle/>
        <a:p>
          <a:endParaRPr lang="en-US"/>
        </a:p>
      </dgm:t>
    </dgm:pt>
    <dgm:pt modelId="{4D3DFB5F-AC59-465F-B3D4-72335DC07E23}" type="sibTrans" cxnId="{7AF37ADC-FC08-4CCD-BD51-323F7F206C9D}">
      <dgm:prSet/>
      <dgm:spPr/>
      <dgm:t>
        <a:bodyPr/>
        <a:lstStyle/>
        <a:p>
          <a:endParaRPr lang="en-US"/>
        </a:p>
      </dgm:t>
    </dgm:pt>
    <dgm:pt modelId="{EE8983D0-17A7-4BA8-93FF-A9F1ED6181D4}" type="pres">
      <dgm:prSet presAssocID="{45120055-8D01-4483-A7EB-FCC39702BAB1}" presName="root" presStyleCnt="0">
        <dgm:presLayoutVars>
          <dgm:dir/>
          <dgm:resizeHandles val="exact"/>
        </dgm:presLayoutVars>
      </dgm:prSet>
      <dgm:spPr/>
    </dgm:pt>
    <dgm:pt modelId="{E8ECFCBD-2A1D-4F6E-9B5C-D9254042671E}" type="pres">
      <dgm:prSet presAssocID="{652BF9EB-2403-4096-92B3-9B64E686D37E}" presName="compNode" presStyleCnt="0"/>
      <dgm:spPr/>
    </dgm:pt>
    <dgm:pt modelId="{2A8A5E0A-2CCE-4812-9603-4BABBB31D44B}" type="pres">
      <dgm:prSet presAssocID="{652BF9EB-2403-4096-92B3-9B64E686D37E}" presName="bgRect" presStyleLbl="bgShp" presStyleIdx="0" presStyleCnt="3"/>
      <dgm:spPr/>
    </dgm:pt>
    <dgm:pt modelId="{B64C9914-B19E-4E63-843D-E7ED3C122A41}" type="pres">
      <dgm:prSet presAssocID="{652BF9EB-2403-4096-92B3-9B64E686D37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F04E5F3F-AF9B-472B-A562-D3DFD774C2DE}" type="pres">
      <dgm:prSet presAssocID="{652BF9EB-2403-4096-92B3-9B64E686D37E}" presName="spaceRect" presStyleCnt="0"/>
      <dgm:spPr/>
    </dgm:pt>
    <dgm:pt modelId="{EF492381-2E0F-4670-9ADC-C696831A8E6B}" type="pres">
      <dgm:prSet presAssocID="{652BF9EB-2403-4096-92B3-9B64E686D37E}" presName="parTx" presStyleLbl="revTx" presStyleIdx="0" presStyleCnt="3">
        <dgm:presLayoutVars>
          <dgm:chMax val="0"/>
          <dgm:chPref val="0"/>
        </dgm:presLayoutVars>
      </dgm:prSet>
      <dgm:spPr/>
    </dgm:pt>
    <dgm:pt modelId="{FE3CBBA3-5506-4EF6-9A25-5B047C09101D}" type="pres">
      <dgm:prSet presAssocID="{27639561-8E11-4969-AEE3-507ACE68A850}" presName="sibTrans" presStyleCnt="0"/>
      <dgm:spPr/>
    </dgm:pt>
    <dgm:pt modelId="{9D3632D0-6138-4016-95EC-239BF48D9A75}" type="pres">
      <dgm:prSet presAssocID="{C3035CF3-6877-48DD-98AE-E8FC92EA2EA6}" presName="compNode" presStyleCnt="0"/>
      <dgm:spPr/>
    </dgm:pt>
    <dgm:pt modelId="{E3E0A78F-BED8-4043-B4ED-37817F33547C}" type="pres">
      <dgm:prSet presAssocID="{C3035CF3-6877-48DD-98AE-E8FC92EA2EA6}" presName="bgRect" presStyleLbl="bgShp" presStyleIdx="1" presStyleCnt="3"/>
      <dgm:spPr/>
    </dgm:pt>
    <dgm:pt modelId="{9F069BEE-1062-4024-B55C-E1D5841DCD43}" type="pres">
      <dgm:prSet presAssocID="{C3035CF3-6877-48DD-98AE-E8FC92EA2EA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D05ABF20-C0B1-4A8B-89E6-AEF998F32068}" type="pres">
      <dgm:prSet presAssocID="{C3035CF3-6877-48DD-98AE-E8FC92EA2EA6}" presName="spaceRect" presStyleCnt="0"/>
      <dgm:spPr/>
    </dgm:pt>
    <dgm:pt modelId="{60BE9D2C-EC65-4203-AE3B-3D6182188195}" type="pres">
      <dgm:prSet presAssocID="{C3035CF3-6877-48DD-98AE-E8FC92EA2EA6}" presName="parTx" presStyleLbl="revTx" presStyleIdx="1" presStyleCnt="3">
        <dgm:presLayoutVars>
          <dgm:chMax val="0"/>
          <dgm:chPref val="0"/>
        </dgm:presLayoutVars>
      </dgm:prSet>
      <dgm:spPr/>
    </dgm:pt>
    <dgm:pt modelId="{E67AA094-DBD8-4811-90F4-83A34FD77103}" type="pres">
      <dgm:prSet presAssocID="{600C7466-42B9-4598-8E8C-0E0BCBE2F934}" presName="sibTrans" presStyleCnt="0"/>
      <dgm:spPr/>
    </dgm:pt>
    <dgm:pt modelId="{8E9E4C0A-2324-4875-BA3D-AB2264C6B6DC}" type="pres">
      <dgm:prSet presAssocID="{ACFB7B69-37BE-428D-8D69-199D1192E977}" presName="compNode" presStyleCnt="0"/>
      <dgm:spPr/>
    </dgm:pt>
    <dgm:pt modelId="{674C5D63-A0FD-42FE-8C55-556428510C68}" type="pres">
      <dgm:prSet presAssocID="{ACFB7B69-37BE-428D-8D69-199D1192E977}" presName="bgRect" presStyleLbl="bgShp" presStyleIdx="2" presStyleCnt="3"/>
      <dgm:spPr/>
    </dgm:pt>
    <dgm:pt modelId="{5114BEA5-5EB7-4735-87C9-0A4F99C16809}" type="pres">
      <dgm:prSet presAssocID="{ACFB7B69-37BE-428D-8D69-199D1192E97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F5950350-61A4-4B44-ACE5-A05A67D446E0}" type="pres">
      <dgm:prSet presAssocID="{ACFB7B69-37BE-428D-8D69-199D1192E977}" presName="spaceRect" presStyleCnt="0"/>
      <dgm:spPr/>
    </dgm:pt>
    <dgm:pt modelId="{10601F24-F181-4069-A700-4E5943621EAF}" type="pres">
      <dgm:prSet presAssocID="{ACFB7B69-37BE-428D-8D69-199D1192E977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001D3845-4103-402C-8EDE-EEDA13F8412E}" type="presOf" srcId="{45120055-8D01-4483-A7EB-FCC39702BAB1}" destId="{EE8983D0-17A7-4BA8-93FF-A9F1ED6181D4}" srcOrd="0" destOrd="0" presId="urn:microsoft.com/office/officeart/2018/2/layout/IconVerticalSolidList"/>
    <dgm:cxn modelId="{6C26F379-D807-4D7C-AB47-D9A522C1F231}" type="presOf" srcId="{ACFB7B69-37BE-428D-8D69-199D1192E977}" destId="{10601F24-F181-4069-A700-4E5943621EAF}" srcOrd="0" destOrd="0" presId="urn:microsoft.com/office/officeart/2018/2/layout/IconVerticalSolidList"/>
    <dgm:cxn modelId="{F3336ED0-B111-4E2B-A9E4-2C6E9E1A6302}" srcId="{45120055-8D01-4483-A7EB-FCC39702BAB1}" destId="{652BF9EB-2403-4096-92B3-9B64E686D37E}" srcOrd="0" destOrd="0" parTransId="{E677139F-9CC2-4DAA-BDE5-3249260EF0B0}" sibTransId="{27639561-8E11-4969-AEE3-507ACE68A850}"/>
    <dgm:cxn modelId="{434E78D5-6475-480C-8667-9C1FA708885A}" type="presOf" srcId="{652BF9EB-2403-4096-92B3-9B64E686D37E}" destId="{EF492381-2E0F-4670-9ADC-C696831A8E6B}" srcOrd="0" destOrd="0" presId="urn:microsoft.com/office/officeart/2018/2/layout/IconVerticalSolidList"/>
    <dgm:cxn modelId="{7AF37ADC-FC08-4CCD-BD51-323F7F206C9D}" srcId="{45120055-8D01-4483-A7EB-FCC39702BAB1}" destId="{ACFB7B69-37BE-428D-8D69-199D1192E977}" srcOrd="2" destOrd="0" parTransId="{8B6590B0-79ED-43F6-A5E1-F9CB8524A432}" sibTransId="{4D3DFB5F-AC59-465F-B3D4-72335DC07E23}"/>
    <dgm:cxn modelId="{7A93CAF9-D920-49BF-82B2-30FF1CC56E8B}" srcId="{45120055-8D01-4483-A7EB-FCC39702BAB1}" destId="{C3035CF3-6877-48DD-98AE-E8FC92EA2EA6}" srcOrd="1" destOrd="0" parTransId="{ED90AAF9-2EF3-4FEA-9302-60C5D42D868F}" sibTransId="{600C7466-42B9-4598-8E8C-0E0BCBE2F934}"/>
    <dgm:cxn modelId="{51F7B1FD-6227-4D08-89B2-C81C4C790FA4}" type="presOf" srcId="{C3035CF3-6877-48DD-98AE-E8FC92EA2EA6}" destId="{60BE9D2C-EC65-4203-AE3B-3D6182188195}" srcOrd="0" destOrd="0" presId="urn:microsoft.com/office/officeart/2018/2/layout/IconVerticalSolidList"/>
    <dgm:cxn modelId="{CDED14CF-EB79-4B4B-8659-1FA039FF4585}" type="presParOf" srcId="{EE8983D0-17A7-4BA8-93FF-A9F1ED6181D4}" destId="{E8ECFCBD-2A1D-4F6E-9B5C-D9254042671E}" srcOrd="0" destOrd="0" presId="urn:microsoft.com/office/officeart/2018/2/layout/IconVerticalSolidList"/>
    <dgm:cxn modelId="{A7D50D94-EB0F-4B35-BD51-EAA99C919EE9}" type="presParOf" srcId="{E8ECFCBD-2A1D-4F6E-9B5C-D9254042671E}" destId="{2A8A5E0A-2CCE-4812-9603-4BABBB31D44B}" srcOrd="0" destOrd="0" presId="urn:microsoft.com/office/officeart/2018/2/layout/IconVerticalSolidList"/>
    <dgm:cxn modelId="{5963A96D-2C44-4FB8-A993-324EDD16A481}" type="presParOf" srcId="{E8ECFCBD-2A1D-4F6E-9B5C-D9254042671E}" destId="{B64C9914-B19E-4E63-843D-E7ED3C122A41}" srcOrd="1" destOrd="0" presId="urn:microsoft.com/office/officeart/2018/2/layout/IconVerticalSolidList"/>
    <dgm:cxn modelId="{429527B8-95CC-4F09-AF98-09D897059D6A}" type="presParOf" srcId="{E8ECFCBD-2A1D-4F6E-9B5C-D9254042671E}" destId="{F04E5F3F-AF9B-472B-A562-D3DFD774C2DE}" srcOrd="2" destOrd="0" presId="urn:microsoft.com/office/officeart/2018/2/layout/IconVerticalSolidList"/>
    <dgm:cxn modelId="{AA6D7616-C0FF-48C9-B346-C851853BE332}" type="presParOf" srcId="{E8ECFCBD-2A1D-4F6E-9B5C-D9254042671E}" destId="{EF492381-2E0F-4670-9ADC-C696831A8E6B}" srcOrd="3" destOrd="0" presId="urn:microsoft.com/office/officeart/2018/2/layout/IconVerticalSolidList"/>
    <dgm:cxn modelId="{9ECE4013-A4C4-42DF-9BD0-C232303E6EC2}" type="presParOf" srcId="{EE8983D0-17A7-4BA8-93FF-A9F1ED6181D4}" destId="{FE3CBBA3-5506-4EF6-9A25-5B047C09101D}" srcOrd="1" destOrd="0" presId="urn:microsoft.com/office/officeart/2018/2/layout/IconVerticalSolidList"/>
    <dgm:cxn modelId="{DC1DB2DA-443F-4FEA-96D4-8AD4AB019819}" type="presParOf" srcId="{EE8983D0-17A7-4BA8-93FF-A9F1ED6181D4}" destId="{9D3632D0-6138-4016-95EC-239BF48D9A75}" srcOrd="2" destOrd="0" presId="urn:microsoft.com/office/officeart/2018/2/layout/IconVerticalSolidList"/>
    <dgm:cxn modelId="{EAE6158B-BF30-4B12-BB54-8FE9A6979707}" type="presParOf" srcId="{9D3632D0-6138-4016-95EC-239BF48D9A75}" destId="{E3E0A78F-BED8-4043-B4ED-37817F33547C}" srcOrd="0" destOrd="0" presId="urn:microsoft.com/office/officeart/2018/2/layout/IconVerticalSolidList"/>
    <dgm:cxn modelId="{EC7383E0-D3BE-405D-9728-666144C13D34}" type="presParOf" srcId="{9D3632D0-6138-4016-95EC-239BF48D9A75}" destId="{9F069BEE-1062-4024-B55C-E1D5841DCD43}" srcOrd="1" destOrd="0" presId="urn:microsoft.com/office/officeart/2018/2/layout/IconVerticalSolidList"/>
    <dgm:cxn modelId="{CD63F71A-E7A3-468B-9506-D3D3DD0278E2}" type="presParOf" srcId="{9D3632D0-6138-4016-95EC-239BF48D9A75}" destId="{D05ABF20-C0B1-4A8B-89E6-AEF998F32068}" srcOrd="2" destOrd="0" presId="urn:microsoft.com/office/officeart/2018/2/layout/IconVerticalSolidList"/>
    <dgm:cxn modelId="{11C41E1E-5CBD-4F5B-A0BD-8C4F66F5629D}" type="presParOf" srcId="{9D3632D0-6138-4016-95EC-239BF48D9A75}" destId="{60BE9D2C-EC65-4203-AE3B-3D6182188195}" srcOrd="3" destOrd="0" presId="urn:microsoft.com/office/officeart/2018/2/layout/IconVerticalSolidList"/>
    <dgm:cxn modelId="{FDF02ABF-6176-4823-AB40-1BBFEEBF43C3}" type="presParOf" srcId="{EE8983D0-17A7-4BA8-93FF-A9F1ED6181D4}" destId="{E67AA094-DBD8-4811-90F4-83A34FD77103}" srcOrd="3" destOrd="0" presId="urn:microsoft.com/office/officeart/2018/2/layout/IconVerticalSolidList"/>
    <dgm:cxn modelId="{6C65BA2C-009C-4426-87E0-1C1377F22C29}" type="presParOf" srcId="{EE8983D0-17A7-4BA8-93FF-A9F1ED6181D4}" destId="{8E9E4C0A-2324-4875-BA3D-AB2264C6B6DC}" srcOrd="4" destOrd="0" presId="urn:microsoft.com/office/officeart/2018/2/layout/IconVerticalSolidList"/>
    <dgm:cxn modelId="{720EC46A-9206-403F-9CCB-8F065E6D86C1}" type="presParOf" srcId="{8E9E4C0A-2324-4875-BA3D-AB2264C6B6DC}" destId="{674C5D63-A0FD-42FE-8C55-556428510C68}" srcOrd="0" destOrd="0" presId="urn:microsoft.com/office/officeart/2018/2/layout/IconVerticalSolidList"/>
    <dgm:cxn modelId="{876CE462-28AB-4536-AADC-FA78CE38A7EE}" type="presParOf" srcId="{8E9E4C0A-2324-4875-BA3D-AB2264C6B6DC}" destId="{5114BEA5-5EB7-4735-87C9-0A4F99C16809}" srcOrd="1" destOrd="0" presId="urn:microsoft.com/office/officeart/2018/2/layout/IconVerticalSolidList"/>
    <dgm:cxn modelId="{DF461A1E-B5D4-4BBE-AE1B-6C035320AFAE}" type="presParOf" srcId="{8E9E4C0A-2324-4875-BA3D-AB2264C6B6DC}" destId="{F5950350-61A4-4B44-ACE5-A05A67D446E0}" srcOrd="2" destOrd="0" presId="urn:microsoft.com/office/officeart/2018/2/layout/IconVerticalSolidList"/>
    <dgm:cxn modelId="{82C8FC61-CEE2-4B5A-B483-6A5B29E6DB3A}" type="presParOf" srcId="{8E9E4C0A-2324-4875-BA3D-AB2264C6B6DC}" destId="{10601F24-F181-4069-A700-4E5943621EA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DB4C62-A986-4ED5-9484-4D2706728FCF}">
      <dsp:nvSpPr>
        <dsp:cNvPr id="0" name=""/>
        <dsp:cNvSpPr/>
      </dsp:nvSpPr>
      <dsp:spPr>
        <a:xfrm>
          <a:off x="738477" y="785900"/>
          <a:ext cx="1079825" cy="107982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B1DAB8-BA30-4ABF-AB72-6749D68B61A6}">
      <dsp:nvSpPr>
        <dsp:cNvPr id="0" name=""/>
        <dsp:cNvSpPr/>
      </dsp:nvSpPr>
      <dsp:spPr>
        <a:xfrm>
          <a:off x="78583" y="2183504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My presentation outlines a sustainable HR strategy for BrightWave </a:t>
          </a:r>
          <a:endParaRPr lang="en-US" sz="1600" kern="1200"/>
        </a:p>
      </dsp:txBody>
      <dsp:txXfrm>
        <a:off x="78583" y="2183504"/>
        <a:ext cx="2399612" cy="720000"/>
      </dsp:txXfrm>
    </dsp:sp>
    <dsp:sp modelId="{CB3BC287-9E1C-4613-A1A4-CFDB36C98954}">
      <dsp:nvSpPr>
        <dsp:cNvPr id="0" name=""/>
        <dsp:cNvSpPr/>
      </dsp:nvSpPr>
      <dsp:spPr>
        <a:xfrm>
          <a:off x="3558022" y="785900"/>
          <a:ext cx="1079825" cy="107982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B83477-5287-4120-9461-40F2FDA14ADB}">
      <dsp:nvSpPr>
        <dsp:cNvPr id="0" name=""/>
        <dsp:cNvSpPr/>
      </dsp:nvSpPr>
      <dsp:spPr>
        <a:xfrm>
          <a:off x="2898129" y="2183504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Services over the next three years, aiming to strengthen leadership capability, </a:t>
          </a:r>
          <a:endParaRPr lang="en-US" sz="1600" kern="1200"/>
        </a:p>
      </dsp:txBody>
      <dsp:txXfrm>
        <a:off x="2898129" y="2183504"/>
        <a:ext cx="2399612" cy="720000"/>
      </dsp:txXfrm>
    </dsp:sp>
    <dsp:sp modelId="{A548B9C8-43CC-464F-8D1B-D0966F3A8080}">
      <dsp:nvSpPr>
        <dsp:cNvPr id="0" name=""/>
        <dsp:cNvSpPr/>
      </dsp:nvSpPr>
      <dsp:spPr>
        <a:xfrm>
          <a:off x="6377567" y="785900"/>
          <a:ext cx="1079825" cy="107982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493FA7-EA85-4A0E-A491-FA262E0EBEE1}">
      <dsp:nvSpPr>
        <dsp:cNvPr id="0" name=""/>
        <dsp:cNvSpPr/>
      </dsp:nvSpPr>
      <dsp:spPr>
        <a:xfrm>
          <a:off x="5717674" y="2183504"/>
          <a:ext cx="239961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 dirty="0"/>
            <a:t>increase employee engagement and improve </a:t>
          </a:r>
          <a:r>
            <a:rPr lang="en-US" sz="1600" b="0" i="0" kern="1200" baseline="0" dirty="0" err="1"/>
            <a:t>organisational</a:t>
          </a:r>
          <a:r>
            <a:rPr lang="en-US" sz="1600" b="0" i="0" kern="1200" baseline="0" dirty="0"/>
            <a:t> performance.</a:t>
          </a:r>
          <a:endParaRPr lang="en-US" sz="1600" kern="1200" dirty="0"/>
        </a:p>
      </dsp:txBody>
      <dsp:txXfrm>
        <a:off x="5717674" y="2183504"/>
        <a:ext cx="2399612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912E79-3EB6-4ECC-8E91-487681650170}">
      <dsp:nvSpPr>
        <dsp:cNvPr id="0" name=""/>
        <dsp:cNvSpPr/>
      </dsp:nvSpPr>
      <dsp:spPr>
        <a:xfrm>
          <a:off x="0" y="4592"/>
          <a:ext cx="47262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C0DB6A-A9E8-41D4-984C-34ECE3D0DF97}">
      <dsp:nvSpPr>
        <dsp:cNvPr id="0" name=""/>
        <dsp:cNvSpPr/>
      </dsp:nvSpPr>
      <dsp:spPr>
        <a:xfrm>
          <a:off x="295926" y="224703"/>
          <a:ext cx="538048" cy="53804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5DB0F9-92E2-4E34-952B-D0743895AA95}">
      <dsp:nvSpPr>
        <dsp:cNvPr id="0" name=""/>
        <dsp:cNvSpPr/>
      </dsp:nvSpPr>
      <dsp:spPr>
        <a:xfrm>
          <a:off x="1129902" y="4592"/>
          <a:ext cx="35962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Inconsistent management capability</a:t>
          </a:r>
        </a:p>
      </dsp:txBody>
      <dsp:txXfrm>
        <a:off x="1129902" y="4592"/>
        <a:ext cx="3596298" cy="978270"/>
      </dsp:txXfrm>
    </dsp:sp>
    <dsp:sp modelId="{90658A7E-4B5A-4A46-84D8-7150D3C5EAF1}">
      <dsp:nvSpPr>
        <dsp:cNvPr id="0" name=""/>
        <dsp:cNvSpPr/>
      </dsp:nvSpPr>
      <dsp:spPr>
        <a:xfrm>
          <a:off x="0" y="1227431"/>
          <a:ext cx="47262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2D590A-212C-4274-874C-CE23180CCE77}">
      <dsp:nvSpPr>
        <dsp:cNvPr id="0" name=""/>
        <dsp:cNvSpPr/>
      </dsp:nvSpPr>
      <dsp:spPr>
        <a:xfrm>
          <a:off x="295926" y="1447541"/>
          <a:ext cx="538048" cy="53804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A2BC67-3BF3-485E-A1D8-A613B466866C}">
      <dsp:nvSpPr>
        <dsp:cNvPr id="0" name=""/>
        <dsp:cNvSpPr/>
      </dsp:nvSpPr>
      <dsp:spPr>
        <a:xfrm>
          <a:off x="1129902" y="1227431"/>
          <a:ext cx="35962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High employee turnover</a:t>
          </a:r>
        </a:p>
      </dsp:txBody>
      <dsp:txXfrm>
        <a:off x="1129902" y="1227431"/>
        <a:ext cx="3596298" cy="978270"/>
      </dsp:txXfrm>
    </dsp:sp>
    <dsp:sp modelId="{9226B467-31D8-40B6-B6DA-9A2A30A0EE05}">
      <dsp:nvSpPr>
        <dsp:cNvPr id="0" name=""/>
        <dsp:cNvSpPr/>
      </dsp:nvSpPr>
      <dsp:spPr>
        <a:xfrm>
          <a:off x="0" y="2450269"/>
          <a:ext cx="47262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FB1E98-0861-466C-9A91-315AAAACD941}">
      <dsp:nvSpPr>
        <dsp:cNvPr id="0" name=""/>
        <dsp:cNvSpPr/>
      </dsp:nvSpPr>
      <dsp:spPr>
        <a:xfrm>
          <a:off x="295926" y="2670380"/>
          <a:ext cx="538048" cy="53804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E25E3C-07CD-47F1-A5A5-7013BC59B2CC}">
      <dsp:nvSpPr>
        <dsp:cNvPr id="0" name=""/>
        <dsp:cNvSpPr/>
      </dsp:nvSpPr>
      <dsp:spPr>
        <a:xfrm>
          <a:off x="1129902" y="2450269"/>
          <a:ext cx="35962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Limited performance management system</a:t>
          </a:r>
        </a:p>
      </dsp:txBody>
      <dsp:txXfrm>
        <a:off x="1129902" y="2450269"/>
        <a:ext cx="3596298" cy="978270"/>
      </dsp:txXfrm>
    </dsp:sp>
    <dsp:sp modelId="{3D79B817-57D9-430D-813E-DCD9492086D6}">
      <dsp:nvSpPr>
        <dsp:cNvPr id="0" name=""/>
        <dsp:cNvSpPr/>
      </dsp:nvSpPr>
      <dsp:spPr>
        <a:xfrm>
          <a:off x="0" y="3673107"/>
          <a:ext cx="47262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3BCF49-D2D0-470A-B989-56676EDEAD70}">
      <dsp:nvSpPr>
        <dsp:cNvPr id="0" name=""/>
        <dsp:cNvSpPr/>
      </dsp:nvSpPr>
      <dsp:spPr>
        <a:xfrm>
          <a:off x="295926" y="3893218"/>
          <a:ext cx="538048" cy="53804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31CE1D-0801-4CCE-AF93-E3998AB96788}">
      <dsp:nvSpPr>
        <dsp:cNvPr id="0" name=""/>
        <dsp:cNvSpPr/>
      </dsp:nvSpPr>
      <dsp:spPr>
        <a:xfrm>
          <a:off x="1129902" y="3673107"/>
          <a:ext cx="35962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Task‑driven culture</a:t>
          </a:r>
        </a:p>
      </dsp:txBody>
      <dsp:txXfrm>
        <a:off x="1129902" y="3673107"/>
        <a:ext cx="3596298" cy="978270"/>
      </dsp:txXfrm>
    </dsp:sp>
    <dsp:sp modelId="{1CE3D0E6-845A-489A-A0EF-2A0BB8363833}">
      <dsp:nvSpPr>
        <dsp:cNvPr id="0" name=""/>
        <dsp:cNvSpPr/>
      </dsp:nvSpPr>
      <dsp:spPr>
        <a:xfrm>
          <a:off x="0" y="4895945"/>
          <a:ext cx="4726201" cy="97827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245440-95D6-4AB3-8470-00E514902382}">
      <dsp:nvSpPr>
        <dsp:cNvPr id="0" name=""/>
        <dsp:cNvSpPr/>
      </dsp:nvSpPr>
      <dsp:spPr>
        <a:xfrm>
          <a:off x="295926" y="5116056"/>
          <a:ext cx="538048" cy="53804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B9A18E-8985-44D0-ACF8-B7A1635EC2AA}">
      <dsp:nvSpPr>
        <dsp:cNvPr id="0" name=""/>
        <dsp:cNvSpPr/>
      </dsp:nvSpPr>
      <dsp:spPr>
        <a:xfrm>
          <a:off x="1129902" y="4895945"/>
          <a:ext cx="3596298" cy="9782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534" tIns="103534" rIns="103534" bIns="103534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• Client complaints</a:t>
          </a:r>
        </a:p>
      </dsp:txBody>
      <dsp:txXfrm>
        <a:off x="1129902" y="4895945"/>
        <a:ext cx="3596298" cy="9782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584A67-31DE-474A-8576-61B8AD8985F5}">
      <dsp:nvSpPr>
        <dsp:cNvPr id="0" name=""/>
        <dsp:cNvSpPr/>
      </dsp:nvSpPr>
      <dsp:spPr>
        <a:xfrm>
          <a:off x="0" y="179916"/>
          <a:ext cx="2561209" cy="153672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PESTLE: Political, Economic, Social, Technological, Legal, Environmental</a:t>
          </a:r>
        </a:p>
      </dsp:txBody>
      <dsp:txXfrm>
        <a:off x="0" y="179916"/>
        <a:ext cx="2561209" cy="1536725"/>
      </dsp:txXfrm>
    </dsp:sp>
    <dsp:sp modelId="{1EB4B446-8859-42EF-9EB2-9854827C5776}">
      <dsp:nvSpPr>
        <dsp:cNvPr id="0" name=""/>
        <dsp:cNvSpPr/>
      </dsp:nvSpPr>
      <dsp:spPr>
        <a:xfrm>
          <a:off x="2817330" y="179916"/>
          <a:ext cx="2561209" cy="1536725"/>
        </a:xfrm>
        <a:prstGeom prst="rect">
          <a:avLst/>
        </a:prstGeom>
        <a:solidFill>
          <a:schemeClr val="accent2">
            <a:hueOff val="936304"/>
            <a:satOff val="-1168"/>
            <a:lumOff val="27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SWOT:</a:t>
          </a:r>
        </a:p>
      </dsp:txBody>
      <dsp:txXfrm>
        <a:off x="2817330" y="179916"/>
        <a:ext cx="2561209" cy="1536725"/>
      </dsp:txXfrm>
    </dsp:sp>
    <dsp:sp modelId="{85F5EF2A-C91B-4A81-B276-0292E09A8FFB}">
      <dsp:nvSpPr>
        <dsp:cNvPr id="0" name=""/>
        <dsp:cNvSpPr/>
      </dsp:nvSpPr>
      <dsp:spPr>
        <a:xfrm>
          <a:off x="5634661" y="179916"/>
          <a:ext cx="2561209" cy="1536725"/>
        </a:xfrm>
        <a:prstGeom prst="rect">
          <a:avLst/>
        </a:prstGeom>
        <a:solidFill>
          <a:schemeClr val="accent2">
            <a:hueOff val="1872608"/>
            <a:satOff val="-2336"/>
            <a:lumOff val="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S – Loyal workforce</a:t>
          </a:r>
        </a:p>
      </dsp:txBody>
      <dsp:txXfrm>
        <a:off x="5634661" y="179916"/>
        <a:ext cx="2561209" cy="1536725"/>
      </dsp:txXfrm>
    </dsp:sp>
    <dsp:sp modelId="{013FF32B-17C1-4848-B4E0-FBACFE30665E}">
      <dsp:nvSpPr>
        <dsp:cNvPr id="0" name=""/>
        <dsp:cNvSpPr/>
      </dsp:nvSpPr>
      <dsp:spPr>
        <a:xfrm>
          <a:off x="0" y="1972762"/>
          <a:ext cx="2561209" cy="1536725"/>
        </a:xfrm>
        <a:prstGeom prst="rect">
          <a:avLst/>
        </a:prstGeom>
        <a:solidFill>
          <a:schemeClr val="accent2">
            <a:hueOff val="2808911"/>
            <a:satOff val="-3503"/>
            <a:lumOff val="82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W – Limited leadership skill</a:t>
          </a:r>
        </a:p>
      </dsp:txBody>
      <dsp:txXfrm>
        <a:off x="0" y="1972762"/>
        <a:ext cx="2561209" cy="1536725"/>
      </dsp:txXfrm>
    </dsp:sp>
    <dsp:sp modelId="{3BCD7109-3FFF-4FE5-90B4-A5944C982122}">
      <dsp:nvSpPr>
        <dsp:cNvPr id="0" name=""/>
        <dsp:cNvSpPr/>
      </dsp:nvSpPr>
      <dsp:spPr>
        <a:xfrm>
          <a:off x="2817330" y="1972762"/>
          <a:ext cx="2561209" cy="1536725"/>
        </a:xfrm>
        <a:prstGeom prst="rect">
          <a:avLst/>
        </a:prstGeom>
        <a:solidFill>
          <a:schemeClr val="accent2">
            <a:hueOff val="3745215"/>
            <a:satOff val="-4671"/>
            <a:lumOff val="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O – Employer branding</a:t>
          </a:r>
        </a:p>
      </dsp:txBody>
      <dsp:txXfrm>
        <a:off x="2817330" y="1972762"/>
        <a:ext cx="2561209" cy="1536725"/>
      </dsp:txXfrm>
    </dsp:sp>
    <dsp:sp modelId="{4E63225D-A27C-4981-BDB6-AB1C6DE3662D}">
      <dsp:nvSpPr>
        <dsp:cNvPr id="0" name=""/>
        <dsp:cNvSpPr/>
      </dsp:nvSpPr>
      <dsp:spPr>
        <a:xfrm>
          <a:off x="5634661" y="1972762"/>
          <a:ext cx="2561209" cy="1536725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T – Competitors poaching talent</a:t>
          </a:r>
        </a:p>
      </dsp:txBody>
      <dsp:txXfrm>
        <a:off x="5634661" y="1972762"/>
        <a:ext cx="2561209" cy="153672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19ABE8-AB6B-415B-BE7F-1B78599E9270}">
      <dsp:nvSpPr>
        <dsp:cNvPr id="0" name=""/>
        <dsp:cNvSpPr/>
      </dsp:nvSpPr>
      <dsp:spPr>
        <a:xfrm>
          <a:off x="1000" y="674149"/>
          <a:ext cx="3901842" cy="234110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/>
            <a:t>Current: Task‑driven (Theory X)</a:t>
          </a:r>
        </a:p>
      </dsp:txBody>
      <dsp:txXfrm>
        <a:off x="1000" y="674149"/>
        <a:ext cx="3901842" cy="2341105"/>
      </dsp:txXfrm>
    </dsp:sp>
    <dsp:sp modelId="{D486130A-CEC6-4315-99D1-328A83983F18}">
      <dsp:nvSpPr>
        <dsp:cNvPr id="0" name=""/>
        <dsp:cNvSpPr/>
      </dsp:nvSpPr>
      <dsp:spPr>
        <a:xfrm>
          <a:off x="4293027" y="674149"/>
          <a:ext cx="3901842" cy="2341105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9070" tIns="179070" rIns="179070" bIns="179070" numCol="1" spcCol="1270" anchor="ctr" anchorCtr="0">
          <a:noAutofit/>
        </a:bodyPr>
        <a:lstStyle/>
        <a:p>
          <a:pPr marL="0" lvl="0" indent="0" algn="ctr" defTabSz="2089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700" kern="1200"/>
            <a:t>Desired: Collaborative (Theory Y)</a:t>
          </a:r>
        </a:p>
      </dsp:txBody>
      <dsp:txXfrm>
        <a:off x="4293027" y="674149"/>
        <a:ext cx="3901842" cy="234110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AC3C1B-B71A-4784-97AB-5458BDB8C02B}">
      <dsp:nvSpPr>
        <dsp:cNvPr id="0" name=""/>
        <dsp:cNvSpPr/>
      </dsp:nvSpPr>
      <dsp:spPr>
        <a:xfrm>
          <a:off x="1000" y="544413"/>
          <a:ext cx="3511658" cy="22299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490E04-D703-4F37-AC14-6DE3580A6E58}">
      <dsp:nvSpPr>
        <dsp:cNvPr id="0" name=""/>
        <dsp:cNvSpPr/>
      </dsp:nvSpPr>
      <dsp:spPr>
        <a:xfrm>
          <a:off x="391184" y="915088"/>
          <a:ext cx="3511658" cy="22299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Lewin (1951): Unfreeze → Change → Refreeze</a:t>
          </a:r>
        </a:p>
      </dsp:txBody>
      <dsp:txXfrm>
        <a:off x="456496" y="980400"/>
        <a:ext cx="3381034" cy="2099279"/>
      </dsp:txXfrm>
    </dsp:sp>
    <dsp:sp modelId="{F87F1541-0D5A-45BE-BF81-CE68F849E6AE}">
      <dsp:nvSpPr>
        <dsp:cNvPr id="0" name=""/>
        <dsp:cNvSpPr/>
      </dsp:nvSpPr>
      <dsp:spPr>
        <a:xfrm>
          <a:off x="4293027" y="544413"/>
          <a:ext cx="3511658" cy="22299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89A249-CC88-4F92-A47F-A3E17B6B434A}">
      <dsp:nvSpPr>
        <dsp:cNvPr id="0" name=""/>
        <dsp:cNvSpPr/>
      </dsp:nvSpPr>
      <dsp:spPr>
        <a:xfrm>
          <a:off x="4683211" y="915088"/>
          <a:ext cx="3511658" cy="22299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Kotter (1996): Urgency, coalition, quick wins</a:t>
          </a:r>
        </a:p>
      </dsp:txBody>
      <dsp:txXfrm>
        <a:off x="4748523" y="980400"/>
        <a:ext cx="3381034" cy="209927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CF7F74-7516-4CA9-B19E-6281E35C6335}">
      <dsp:nvSpPr>
        <dsp:cNvPr id="0" name=""/>
        <dsp:cNvSpPr/>
      </dsp:nvSpPr>
      <dsp:spPr>
        <a:xfrm>
          <a:off x="0" y="2439"/>
          <a:ext cx="4726201" cy="12366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6757B9-BE88-4F54-92DE-9790B5937831}">
      <dsp:nvSpPr>
        <dsp:cNvPr id="0" name=""/>
        <dsp:cNvSpPr/>
      </dsp:nvSpPr>
      <dsp:spPr>
        <a:xfrm>
          <a:off x="374076" y="280678"/>
          <a:ext cx="680139" cy="68013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71E642-A592-41C4-B073-86CB2010BBCE}">
      <dsp:nvSpPr>
        <dsp:cNvPr id="0" name=""/>
        <dsp:cNvSpPr/>
      </dsp:nvSpPr>
      <dsp:spPr>
        <a:xfrm>
          <a:off x="1428292" y="2439"/>
          <a:ext cx="3297908" cy="1236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875" tIns="130875" rIns="130875" bIns="1308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1. Leadership capability development</a:t>
          </a:r>
        </a:p>
      </dsp:txBody>
      <dsp:txXfrm>
        <a:off x="1428292" y="2439"/>
        <a:ext cx="3297908" cy="1236616"/>
      </dsp:txXfrm>
    </dsp:sp>
    <dsp:sp modelId="{DDA5D5C7-9E45-4986-8A91-AE68B3E5D909}">
      <dsp:nvSpPr>
        <dsp:cNvPr id="0" name=""/>
        <dsp:cNvSpPr/>
      </dsp:nvSpPr>
      <dsp:spPr>
        <a:xfrm>
          <a:off x="0" y="1548210"/>
          <a:ext cx="4726201" cy="12366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2E77DF-DD84-4086-A2D4-CE1B0CB7CE1C}">
      <dsp:nvSpPr>
        <dsp:cNvPr id="0" name=""/>
        <dsp:cNvSpPr/>
      </dsp:nvSpPr>
      <dsp:spPr>
        <a:xfrm>
          <a:off x="374076" y="1826449"/>
          <a:ext cx="680139" cy="68013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EA936E-6306-4FD8-8A76-E2D679D089D2}">
      <dsp:nvSpPr>
        <dsp:cNvPr id="0" name=""/>
        <dsp:cNvSpPr/>
      </dsp:nvSpPr>
      <dsp:spPr>
        <a:xfrm>
          <a:off x="1428292" y="1548210"/>
          <a:ext cx="3297908" cy="1236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875" tIns="130875" rIns="130875" bIns="1308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2. New performance management system</a:t>
          </a:r>
        </a:p>
      </dsp:txBody>
      <dsp:txXfrm>
        <a:off x="1428292" y="1548210"/>
        <a:ext cx="3297908" cy="1236616"/>
      </dsp:txXfrm>
    </dsp:sp>
    <dsp:sp modelId="{C598A289-F6FC-4EEA-914F-2FA2146AEB5E}">
      <dsp:nvSpPr>
        <dsp:cNvPr id="0" name=""/>
        <dsp:cNvSpPr/>
      </dsp:nvSpPr>
      <dsp:spPr>
        <a:xfrm>
          <a:off x="0" y="3093981"/>
          <a:ext cx="4726201" cy="12366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31B065-4320-4D69-9FBB-BE3DDABA9FB3}">
      <dsp:nvSpPr>
        <dsp:cNvPr id="0" name=""/>
        <dsp:cNvSpPr/>
      </dsp:nvSpPr>
      <dsp:spPr>
        <a:xfrm>
          <a:off x="374076" y="3372220"/>
          <a:ext cx="680139" cy="68013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B9CBDB-2441-46AA-80C6-C82DF5F049CE}">
      <dsp:nvSpPr>
        <dsp:cNvPr id="0" name=""/>
        <dsp:cNvSpPr/>
      </dsp:nvSpPr>
      <dsp:spPr>
        <a:xfrm>
          <a:off x="1428292" y="3093981"/>
          <a:ext cx="3297908" cy="1236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875" tIns="130875" rIns="130875" bIns="1308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3. Engagement &amp; retention plan</a:t>
          </a:r>
        </a:p>
      </dsp:txBody>
      <dsp:txXfrm>
        <a:off x="1428292" y="3093981"/>
        <a:ext cx="3297908" cy="1236616"/>
      </dsp:txXfrm>
    </dsp:sp>
    <dsp:sp modelId="{3F61C81E-DBFE-42A3-8C21-C2C0FE9F6709}">
      <dsp:nvSpPr>
        <dsp:cNvPr id="0" name=""/>
        <dsp:cNvSpPr/>
      </dsp:nvSpPr>
      <dsp:spPr>
        <a:xfrm>
          <a:off x="0" y="4639752"/>
          <a:ext cx="4726201" cy="123661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A328FF-6CBD-43B5-A819-B158721394B1}">
      <dsp:nvSpPr>
        <dsp:cNvPr id="0" name=""/>
        <dsp:cNvSpPr/>
      </dsp:nvSpPr>
      <dsp:spPr>
        <a:xfrm>
          <a:off x="374076" y="4917991"/>
          <a:ext cx="680139" cy="68013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6F0427-4126-4D9A-8DB9-669260AB4828}">
      <dsp:nvSpPr>
        <dsp:cNvPr id="0" name=""/>
        <dsp:cNvSpPr/>
      </dsp:nvSpPr>
      <dsp:spPr>
        <a:xfrm>
          <a:off x="1428292" y="4639752"/>
          <a:ext cx="3297908" cy="12366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875" tIns="130875" rIns="130875" bIns="1308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4. Cultural transformation programme</a:t>
          </a:r>
        </a:p>
      </dsp:txBody>
      <dsp:txXfrm>
        <a:off x="1428292" y="4639752"/>
        <a:ext cx="3297908" cy="123661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83D5F7-30DE-4415-B956-3E0CD7292DDC}">
      <dsp:nvSpPr>
        <dsp:cNvPr id="0" name=""/>
        <dsp:cNvSpPr/>
      </dsp:nvSpPr>
      <dsp:spPr>
        <a:xfrm>
          <a:off x="0" y="2284"/>
          <a:ext cx="4697730" cy="115791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B33BEB-ADD3-4C25-869F-72D015D140EA}">
      <dsp:nvSpPr>
        <dsp:cNvPr id="0" name=""/>
        <dsp:cNvSpPr/>
      </dsp:nvSpPr>
      <dsp:spPr>
        <a:xfrm>
          <a:off x="350270" y="262816"/>
          <a:ext cx="636855" cy="63685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6BC9EF-4DF0-4024-915E-44C6D71CC196}">
      <dsp:nvSpPr>
        <dsp:cNvPr id="0" name=""/>
        <dsp:cNvSpPr/>
      </dsp:nvSpPr>
      <dsp:spPr>
        <a:xfrm>
          <a:off x="1337397" y="2284"/>
          <a:ext cx="3360332" cy="1157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47" tIns="122547" rIns="122547" bIns="12254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Coaching‑based manager training</a:t>
          </a:r>
        </a:p>
      </dsp:txBody>
      <dsp:txXfrm>
        <a:off x="1337397" y="2284"/>
        <a:ext cx="3360332" cy="1157919"/>
      </dsp:txXfrm>
    </dsp:sp>
    <dsp:sp modelId="{6209FFE8-4D66-4E91-9E98-A5A87990F337}">
      <dsp:nvSpPr>
        <dsp:cNvPr id="0" name=""/>
        <dsp:cNvSpPr/>
      </dsp:nvSpPr>
      <dsp:spPr>
        <a:xfrm>
          <a:off x="0" y="1449684"/>
          <a:ext cx="4697730" cy="115791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56E7D4-CEF4-47E5-B4FB-B3B1B2D581C8}">
      <dsp:nvSpPr>
        <dsp:cNvPr id="0" name=""/>
        <dsp:cNvSpPr/>
      </dsp:nvSpPr>
      <dsp:spPr>
        <a:xfrm>
          <a:off x="350270" y="1710216"/>
          <a:ext cx="636855" cy="63685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2E3308-17FD-4275-85C5-5FFEB927E7AA}">
      <dsp:nvSpPr>
        <dsp:cNvPr id="0" name=""/>
        <dsp:cNvSpPr/>
      </dsp:nvSpPr>
      <dsp:spPr>
        <a:xfrm>
          <a:off x="1337397" y="1449684"/>
          <a:ext cx="3360332" cy="1157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47" tIns="122547" rIns="122547" bIns="12254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Emotional intelligence</a:t>
          </a:r>
        </a:p>
      </dsp:txBody>
      <dsp:txXfrm>
        <a:off x="1337397" y="1449684"/>
        <a:ext cx="3360332" cy="1157919"/>
      </dsp:txXfrm>
    </dsp:sp>
    <dsp:sp modelId="{ED290802-C6AD-4986-956A-C0A7B8786F09}">
      <dsp:nvSpPr>
        <dsp:cNvPr id="0" name=""/>
        <dsp:cNvSpPr/>
      </dsp:nvSpPr>
      <dsp:spPr>
        <a:xfrm>
          <a:off x="0" y="2897083"/>
          <a:ext cx="4697730" cy="115791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8774B8-0815-401D-A246-002C1DD1D043}">
      <dsp:nvSpPr>
        <dsp:cNvPr id="0" name=""/>
        <dsp:cNvSpPr/>
      </dsp:nvSpPr>
      <dsp:spPr>
        <a:xfrm>
          <a:off x="350270" y="3157615"/>
          <a:ext cx="636855" cy="63685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8E2FDA-4A39-4182-9467-23D944CD8F84}">
      <dsp:nvSpPr>
        <dsp:cNvPr id="0" name=""/>
        <dsp:cNvSpPr/>
      </dsp:nvSpPr>
      <dsp:spPr>
        <a:xfrm>
          <a:off x="1337397" y="2897083"/>
          <a:ext cx="3360332" cy="1157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47" tIns="122547" rIns="122547" bIns="12254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Blended learning</a:t>
          </a:r>
        </a:p>
      </dsp:txBody>
      <dsp:txXfrm>
        <a:off x="1337397" y="2897083"/>
        <a:ext cx="3360332" cy="1157919"/>
      </dsp:txXfrm>
    </dsp:sp>
    <dsp:sp modelId="{AEAF098A-D739-4AE4-B60E-C699DEF02C2B}">
      <dsp:nvSpPr>
        <dsp:cNvPr id="0" name=""/>
        <dsp:cNvSpPr/>
      </dsp:nvSpPr>
      <dsp:spPr>
        <a:xfrm>
          <a:off x="0" y="4344483"/>
          <a:ext cx="4697730" cy="115791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8D8537-13A1-409E-B0D6-DEEF88E04525}">
      <dsp:nvSpPr>
        <dsp:cNvPr id="0" name=""/>
        <dsp:cNvSpPr/>
      </dsp:nvSpPr>
      <dsp:spPr>
        <a:xfrm>
          <a:off x="350270" y="4605015"/>
          <a:ext cx="636855" cy="63685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06C9EE-860C-4641-ACEF-DB42AC9D1985}">
      <dsp:nvSpPr>
        <dsp:cNvPr id="0" name=""/>
        <dsp:cNvSpPr/>
      </dsp:nvSpPr>
      <dsp:spPr>
        <a:xfrm>
          <a:off x="1337397" y="4344483"/>
          <a:ext cx="3360332" cy="1157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47" tIns="122547" rIns="122547" bIns="12254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Management standards</a:t>
          </a:r>
        </a:p>
      </dsp:txBody>
      <dsp:txXfrm>
        <a:off x="1337397" y="4344483"/>
        <a:ext cx="3360332" cy="115791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00327F-E685-4330-BEF4-2CBCD4B3FD8F}">
      <dsp:nvSpPr>
        <dsp:cNvPr id="0" name=""/>
        <dsp:cNvSpPr/>
      </dsp:nvSpPr>
      <dsp:spPr>
        <a:xfrm>
          <a:off x="0" y="32382"/>
          <a:ext cx="7886700" cy="98338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• Continuous feedback</a:t>
          </a:r>
        </a:p>
      </dsp:txBody>
      <dsp:txXfrm>
        <a:off x="48005" y="80387"/>
        <a:ext cx="7790690" cy="887374"/>
      </dsp:txXfrm>
    </dsp:sp>
    <dsp:sp modelId="{6D1B4A8B-D1C1-4D6F-9523-5CB81D75587D}">
      <dsp:nvSpPr>
        <dsp:cNvPr id="0" name=""/>
        <dsp:cNvSpPr/>
      </dsp:nvSpPr>
      <dsp:spPr>
        <a:xfrm>
          <a:off x="0" y="1133847"/>
          <a:ext cx="7886700" cy="98338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• SMART goal setting</a:t>
          </a:r>
        </a:p>
      </dsp:txBody>
      <dsp:txXfrm>
        <a:off x="48005" y="1181852"/>
        <a:ext cx="7790690" cy="887374"/>
      </dsp:txXfrm>
    </dsp:sp>
    <dsp:sp modelId="{5839EED3-437A-45DB-A16C-1E18BC238506}">
      <dsp:nvSpPr>
        <dsp:cNvPr id="0" name=""/>
        <dsp:cNvSpPr/>
      </dsp:nvSpPr>
      <dsp:spPr>
        <a:xfrm>
          <a:off x="0" y="2235312"/>
          <a:ext cx="7886700" cy="98338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• Personal development plans</a:t>
          </a:r>
        </a:p>
      </dsp:txBody>
      <dsp:txXfrm>
        <a:off x="48005" y="2283317"/>
        <a:ext cx="7790690" cy="887374"/>
      </dsp:txXfrm>
    </dsp:sp>
    <dsp:sp modelId="{511402E8-3BD3-456C-B747-4AB16F4E4C47}">
      <dsp:nvSpPr>
        <dsp:cNvPr id="0" name=""/>
        <dsp:cNvSpPr/>
      </dsp:nvSpPr>
      <dsp:spPr>
        <a:xfrm>
          <a:off x="0" y="3336777"/>
          <a:ext cx="7886700" cy="98338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/>
            <a:t>• Client‑impact KPIs</a:t>
          </a:r>
        </a:p>
      </dsp:txBody>
      <dsp:txXfrm>
        <a:off x="48005" y="3384782"/>
        <a:ext cx="7790690" cy="88737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00A879-2792-4F93-8535-B48B7E6A5D56}">
      <dsp:nvSpPr>
        <dsp:cNvPr id="0" name=""/>
        <dsp:cNvSpPr/>
      </dsp:nvSpPr>
      <dsp:spPr>
        <a:xfrm>
          <a:off x="0" y="1806"/>
          <a:ext cx="7886700" cy="91556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EF2635-E791-42CD-9B36-6BBAA1822EE2}">
      <dsp:nvSpPr>
        <dsp:cNvPr id="0" name=""/>
        <dsp:cNvSpPr/>
      </dsp:nvSpPr>
      <dsp:spPr>
        <a:xfrm>
          <a:off x="276958" y="207808"/>
          <a:ext cx="503560" cy="50356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E4906A-18A1-4CCC-B86C-D9E85412F885}">
      <dsp:nvSpPr>
        <dsp:cNvPr id="0" name=""/>
        <dsp:cNvSpPr/>
      </dsp:nvSpPr>
      <dsp:spPr>
        <a:xfrm>
          <a:off x="1057476" y="1806"/>
          <a:ext cx="6829223" cy="915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97" tIns="96897" rIns="96897" bIns="9689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Career pathways</a:t>
          </a:r>
        </a:p>
      </dsp:txBody>
      <dsp:txXfrm>
        <a:off x="1057476" y="1806"/>
        <a:ext cx="6829223" cy="915564"/>
      </dsp:txXfrm>
    </dsp:sp>
    <dsp:sp modelId="{8C0DBEA0-9740-4ACB-8813-BD6DA4644E2A}">
      <dsp:nvSpPr>
        <dsp:cNvPr id="0" name=""/>
        <dsp:cNvSpPr/>
      </dsp:nvSpPr>
      <dsp:spPr>
        <a:xfrm>
          <a:off x="0" y="1146262"/>
          <a:ext cx="7886700" cy="91556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446DC4-361F-43F8-AFDD-D5CD182A1127}">
      <dsp:nvSpPr>
        <dsp:cNvPr id="0" name=""/>
        <dsp:cNvSpPr/>
      </dsp:nvSpPr>
      <dsp:spPr>
        <a:xfrm>
          <a:off x="276958" y="1352264"/>
          <a:ext cx="503560" cy="50356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A8CAB9-065E-49AF-A222-C6C521DA5442}">
      <dsp:nvSpPr>
        <dsp:cNvPr id="0" name=""/>
        <dsp:cNvSpPr/>
      </dsp:nvSpPr>
      <dsp:spPr>
        <a:xfrm>
          <a:off x="1057476" y="1146262"/>
          <a:ext cx="6829223" cy="915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97" tIns="96897" rIns="96897" bIns="9689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Wellbeing &amp; recognition</a:t>
          </a:r>
        </a:p>
      </dsp:txBody>
      <dsp:txXfrm>
        <a:off x="1057476" y="1146262"/>
        <a:ext cx="6829223" cy="915564"/>
      </dsp:txXfrm>
    </dsp:sp>
    <dsp:sp modelId="{F8DF2A8F-E741-4331-B1B9-4ABCA58C5256}">
      <dsp:nvSpPr>
        <dsp:cNvPr id="0" name=""/>
        <dsp:cNvSpPr/>
      </dsp:nvSpPr>
      <dsp:spPr>
        <a:xfrm>
          <a:off x="0" y="2290717"/>
          <a:ext cx="7886700" cy="91556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AE5E89-0C16-47E5-8B01-B8D712FC9724}">
      <dsp:nvSpPr>
        <dsp:cNvPr id="0" name=""/>
        <dsp:cNvSpPr/>
      </dsp:nvSpPr>
      <dsp:spPr>
        <a:xfrm>
          <a:off x="276958" y="2496719"/>
          <a:ext cx="503560" cy="50356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EBFB62-C754-4D6B-A87D-19447C718368}">
      <dsp:nvSpPr>
        <dsp:cNvPr id="0" name=""/>
        <dsp:cNvSpPr/>
      </dsp:nvSpPr>
      <dsp:spPr>
        <a:xfrm>
          <a:off x="1057476" y="2290717"/>
          <a:ext cx="6829223" cy="915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97" tIns="96897" rIns="96897" bIns="9689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Internal mobility</a:t>
          </a:r>
        </a:p>
      </dsp:txBody>
      <dsp:txXfrm>
        <a:off x="1057476" y="2290717"/>
        <a:ext cx="6829223" cy="915564"/>
      </dsp:txXfrm>
    </dsp:sp>
    <dsp:sp modelId="{C96ACEEC-5A98-45DF-977A-A2AF6D3C774A}">
      <dsp:nvSpPr>
        <dsp:cNvPr id="0" name=""/>
        <dsp:cNvSpPr/>
      </dsp:nvSpPr>
      <dsp:spPr>
        <a:xfrm>
          <a:off x="0" y="3435173"/>
          <a:ext cx="7886700" cy="91556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C93602-6376-4873-83B4-78BC76456710}">
      <dsp:nvSpPr>
        <dsp:cNvPr id="0" name=""/>
        <dsp:cNvSpPr/>
      </dsp:nvSpPr>
      <dsp:spPr>
        <a:xfrm>
          <a:off x="276958" y="3641175"/>
          <a:ext cx="503560" cy="50356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EF5B91-7EC5-412B-A1B3-4AEEF5872BA2}">
      <dsp:nvSpPr>
        <dsp:cNvPr id="0" name=""/>
        <dsp:cNvSpPr/>
      </dsp:nvSpPr>
      <dsp:spPr>
        <a:xfrm>
          <a:off x="1057476" y="3435173"/>
          <a:ext cx="6829223" cy="915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97" tIns="96897" rIns="96897" bIns="9689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Employer branding</a:t>
          </a:r>
        </a:p>
      </dsp:txBody>
      <dsp:txXfrm>
        <a:off x="1057476" y="3435173"/>
        <a:ext cx="6829223" cy="91556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DEBA11-8E98-4D0A-BF94-9BBEEEEE6A51}">
      <dsp:nvSpPr>
        <dsp:cNvPr id="0" name=""/>
        <dsp:cNvSpPr/>
      </dsp:nvSpPr>
      <dsp:spPr>
        <a:xfrm>
          <a:off x="0" y="1806"/>
          <a:ext cx="7886700" cy="91556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DFEFA5-226E-4C05-8080-F2329EF59C35}">
      <dsp:nvSpPr>
        <dsp:cNvPr id="0" name=""/>
        <dsp:cNvSpPr/>
      </dsp:nvSpPr>
      <dsp:spPr>
        <a:xfrm>
          <a:off x="276958" y="207808"/>
          <a:ext cx="503560" cy="50356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BB845D-0ED4-4A4D-AE3A-963FCFF9B91A}">
      <dsp:nvSpPr>
        <dsp:cNvPr id="0" name=""/>
        <dsp:cNvSpPr/>
      </dsp:nvSpPr>
      <dsp:spPr>
        <a:xfrm>
          <a:off x="1057476" y="1806"/>
          <a:ext cx="6829223" cy="915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97" tIns="96897" rIns="96897" bIns="9689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Turnover 28% → 15% by 2027</a:t>
          </a:r>
        </a:p>
      </dsp:txBody>
      <dsp:txXfrm>
        <a:off x="1057476" y="1806"/>
        <a:ext cx="6829223" cy="915564"/>
      </dsp:txXfrm>
    </dsp:sp>
    <dsp:sp modelId="{0DFB7268-00F8-43A5-9CBD-DD4A00368A03}">
      <dsp:nvSpPr>
        <dsp:cNvPr id="0" name=""/>
        <dsp:cNvSpPr/>
      </dsp:nvSpPr>
      <dsp:spPr>
        <a:xfrm>
          <a:off x="0" y="1146262"/>
          <a:ext cx="7886700" cy="915564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B7BC96-CD57-4BC1-A520-0EC15AAC6191}">
      <dsp:nvSpPr>
        <dsp:cNvPr id="0" name=""/>
        <dsp:cNvSpPr/>
      </dsp:nvSpPr>
      <dsp:spPr>
        <a:xfrm>
          <a:off x="276958" y="1352264"/>
          <a:ext cx="503560" cy="50356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ABA256-684B-4076-8023-A52EB852BF7A}">
      <dsp:nvSpPr>
        <dsp:cNvPr id="0" name=""/>
        <dsp:cNvSpPr/>
      </dsp:nvSpPr>
      <dsp:spPr>
        <a:xfrm>
          <a:off x="1057476" y="1146262"/>
          <a:ext cx="6829223" cy="915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97" tIns="96897" rIns="96897" bIns="9689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Engagement +15% by 2026</a:t>
          </a:r>
        </a:p>
      </dsp:txBody>
      <dsp:txXfrm>
        <a:off x="1057476" y="1146262"/>
        <a:ext cx="6829223" cy="915564"/>
      </dsp:txXfrm>
    </dsp:sp>
    <dsp:sp modelId="{6D2D7A61-A7D7-4830-AC6E-E837DCEE1E40}">
      <dsp:nvSpPr>
        <dsp:cNvPr id="0" name=""/>
        <dsp:cNvSpPr/>
      </dsp:nvSpPr>
      <dsp:spPr>
        <a:xfrm>
          <a:off x="0" y="2290717"/>
          <a:ext cx="7886700" cy="915564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5BDBAE-424C-42A7-BEC3-F33CEF3BDDC4}">
      <dsp:nvSpPr>
        <dsp:cNvPr id="0" name=""/>
        <dsp:cNvSpPr/>
      </dsp:nvSpPr>
      <dsp:spPr>
        <a:xfrm>
          <a:off x="276958" y="2496719"/>
          <a:ext cx="503560" cy="50356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4E8EE5-D878-4940-9B34-CA86C32B5E46}">
      <dsp:nvSpPr>
        <dsp:cNvPr id="0" name=""/>
        <dsp:cNvSpPr/>
      </dsp:nvSpPr>
      <dsp:spPr>
        <a:xfrm>
          <a:off x="1057476" y="2290717"/>
          <a:ext cx="6829223" cy="915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97" tIns="96897" rIns="96897" bIns="9689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Client complaints ‑30% by 2027</a:t>
          </a:r>
        </a:p>
      </dsp:txBody>
      <dsp:txXfrm>
        <a:off x="1057476" y="2290717"/>
        <a:ext cx="6829223" cy="915564"/>
      </dsp:txXfrm>
    </dsp:sp>
    <dsp:sp modelId="{FF78D691-D890-4C68-BE7E-9FB9F7E8D8DB}">
      <dsp:nvSpPr>
        <dsp:cNvPr id="0" name=""/>
        <dsp:cNvSpPr/>
      </dsp:nvSpPr>
      <dsp:spPr>
        <a:xfrm>
          <a:off x="0" y="3435173"/>
          <a:ext cx="7886700" cy="915564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93E58C-07F5-49C5-8F1A-06D6C86479DF}">
      <dsp:nvSpPr>
        <dsp:cNvPr id="0" name=""/>
        <dsp:cNvSpPr/>
      </dsp:nvSpPr>
      <dsp:spPr>
        <a:xfrm>
          <a:off x="276958" y="3641175"/>
          <a:ext cx="503560" cy="50356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5AE183-E669-4B88-80C8-B20C9FA63B02}">
      <dsp:nvSpPr>
        <dsp:cNvPr id="0" name=""/>
        <dsp:cNvSpPr/>
      </dsp:nvSpPr>
      <dsp:spPr>
        <a:xfrm>
          <a:off x="1057476" y="3435173"/>
          <a:ext cx="6829223" cy="9155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897" tIns="96897" rIns="96897" bIns="96897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100% managers certified by Q1 2026</a:t>
          </a:r>
        </a:p>
      </dsp:txBody>
      <dsp:txXfrm>
        <a:off x="1057476" y="3435173"/>
        <a:ext cx="6829223" cy="91556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3DEAFE-7F48-46E2-B152-2A79EA422C17}">
      <dsp:nvSpPr>
        <dsp:cNvPr id="0" name=""/>
        <dsp:cNvSpPr/>
      </dsp:nvSpPr>
      <dsp:spPr>
        <a:xfrm>
          <a:off x="0" y="256509"/>
          <a:ext cx="5051582" cy="5051582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7DDC8E-F308-4857-8E5C-5906985DBB2D}">
      <dsp:nvSpPr>
        <dsp:cNvPr id="0" name=""/>
        <dsp:cNvSpPr/>
      </dsp:nvSpPr>
      <dsp:spPr>
        <a:xfrm>
          <a:off x="328352" y="584862"/>
          <a:ext cx="2020632" cy="202063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Training £120K / 3 yrs</a:t>
          </a:r>
        </a:p>
      </dsp:txBody>
      <dsp:txXfrm>
        <a:off x="426991" y="683501"/>
        <a:ext cx="1823354" cy="1823354"/>
      </dsp:txXfrm>
    </dsp:sp>
    <dsp:sp modelId="{C2F47F3B-61B1-426B-8C02-55B16E584069}">
      <dsp:nvSpPr>
        <dsp:cNvPr id="0" name=""/>
        <dsp:cNvSpPr/>
      </dsp:nvSpPr>
      <dsp:spPr>
        <a:xfrm>
          <a:off x="2702596" y="584862"/>
          <a:ext cx="2020632" cy="202063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Performance system £45K</a:t>
          </a:r>
        </a:p>
      </dsp:txBody>
      <dsp:txXfrm>
        <a:off x="2801235" y="683501"/>
        <a:ext cx="1823354" cy="1823354"/>
      </dsp:txXfrm>
    </dsp:sp>
    <dsp:sp modelId="{FC875BCC-4E8E-4518-B166-AAD566A34F3A}">
      <dsp:nvSpPr>
        <dsp:cNvPr id="0" name=""/>
        <dsp:cNvSpPr/>
      </dsp:nvSpPr>
      <dsp:spPr>
        <a:xfrm>
          <a:off x="328352" y="2959106"/>
          <a:ext cx="2020632" cy="202063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Wellbeing &amp; recognition £15K/yr</a:t>
          </a:r>
        </a:p>
      </dsp:txBody>
      <dsp:txXfrm>
        <a:off x="426991" y="3057745"/>
        <a:ext cx="1823354" cy="1823354"/>
      </dsp:txXfrm>
    </dsp:sp>
    <dsp:sp modelId="{E3DF3289-4FC2-4378-9A5E-A4F410C68782}">
      <dsp:nvSpPr>
        <dsp:cNvPr id="0" name=""/>
        <dsp:cNvSpPr/>
      </dsp:nvSpPr>
      <dsp:spPr>
        <a:xfrm>
          <a:off x="2702596" y="2959106"/>
          <a:ext cx="2020632" cy="202063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Expected ROI £600K / 3 yrs</a:t>
          </a:r>
        </a:p>
      </dsp:txBody>
      <dsp:txXfrm>
        <a:off x="2801235" y="3057745"/>
        <a:ext cx="1823354" cy="182335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8A5E0A-2CCE-4812-9603-4BABBB31D44B}">
      <dsp:nvSpPr>
        <dsp:cNvPr id="0" name=""/>
        <dsp:cNvSpPr/>
      </dsp:nvSpPr>
      <dsp:spPr>
        <a:xfrm>
          <a:off x="0" y="717"/>
          <a:ext cx="47262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4C9914-B19E-4E63-843D-E7ED3C122A41}">
      <dsp:nvSpPr>
        <dsp:cNvPr id="0" name=""/>
        <dsp:cNvSpPr/>
      </dsp:nvSpPr>
      <dsp:spPr>
        <a:xfrm>
          <a:off x="507973" y="378548"/>
          <a:ext cx="923587" cy="92358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492381-2E0F-4670-9ADC-C696831A8E6B}">
      <dsp:nvSpPr>
        <dsp:cNvPr id="0" name=""/>
        <dsp:cNvSpPr/>
      </dsp:nvSpPr>
      <dsp:spPr>
        <a:xfrm>
          <a:off x="1939533" y="717"/>
          <a:ext cx="27866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Investment in people = sustainable growth</a:t>
          </a:r>
        </a:p>
      </dsp:txBody>
      <dsp:txXfrm>
        <a:off x="1939533" y="717"/>
        <a:ext cx="2786667" cy="1679249"/>
      </dsp:txXfrm>
    </dsp:sp>
    <dsp:sp modelId="{E3E0A78F-BED8-4043-B4ED-37817F33547C}">
      <dsp:nvSpPr>
        <dsp:cNvPr id="0" name=""/>
        <dsp:cNvSpPr/>
      </dsp:nvSpPr>
      <dsp:spPr>
        <a:xfrm>
          <a:off x="0" y="2099779"/>
          <a:ext cx="47262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069BEE-1062-4024-B55C-E1D5841DCD43}">
      <dsp:nvSpPr>
        <dsp:cNvPr id="0" name=""/>
        <dsp:cNvSpPr/>
      </dsp:nvSpPr>
      <dsp:spPr>
        <a:xfrm>
          <a:off x="507973" y="2477610"/>
          <a:ext cx="923587" cy="92358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BE9D2C-EC65-4203-AE3B-3D6182188195}">
      <dsp:nvSpPr>
        <dsp:cNvPr id="0" name=""/>
        <dsp:cNvSpPr/>
      </dsp:nvSpPr>
      <dsp:spPr>
        <a:xfrm>
          <a:off x="1939533" y="2099779"/>
          <a:ext cx="27866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Better leadership → better client experience</a:t>
          </a:r>
        </a:p>
      </dsp:txBody>
      <dsp:txXfrm>
        <a:off x="1939533" y="2099779"/>
        <a:ext cx="2786667" cy="1679249"/>
      </dsp:txXfrm>
    </dsp:sp>
    <dsp:sp modelId="{674C5D63-A0FD-42FE-8C55-556428510C68}">
      <dsp:nvSpPr>
        <dsp:cNvPr id="0" name=""/>
        <dsp:cNvSpPr/>
      </dsp:nvSpPr>
      <dsp:spPr>
        <a:xfrm>
          <a:off x="0" y="4198841"/>
          <a:ext cx="4726201" cy="167924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14BEA5-5EB7-4735-87C9-0A4F99C16809}">
      <dsp:nvSpPr>
        <dsp:cNvPr id="0" name=""/>
        <dsp:cNvSpPr/>
      </dsp:nvSpPr>
      <dsp:spPr>
        <a:xfrm>
          <a:off x="507973" y="4576672"/>
          <a:ext cx="923587" cy="92358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601F24-F181-4069-A700-4E5943621EAF}">
      <dsp:nvSpPr>
        <dsp:cNvPr id="0" name=""/>
        <dsp:cNvSpPr/>
      </dsp:nvSpPr>
      <dsp:spPr>
        <a:xfrm>
          <a:off x="1939533" y="4198841"/>
          <a:ext cx="2786667" cy="16792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721" tIns="177721" rIns="177721" bIns="17772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Approval requested to launch programme</a:t>
          </a:r>
        </a:p>
      </dsp:txBody>
      <dsp:txXfrm>
        <a:off x="1939533" y="4198841"/>
        <a:ext cx="2786667" cy="16792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198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Challenges affect morale, delivery and cost. A leadership‑focused HR strategy is essential.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External pressures + internal culture gap highlight the need for a people‑centric strategy.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Transition requires trust‑based leadership and empowerment.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We will deliver structured change supported by quick‑win reinforcement.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Goal: improve leadership behaviour, talent retention and client experience.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Improves performance conversations and consistency across teams.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Shift from compliance to continuous talent development (Armstrong &amp; Taylor 2023).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Lower attrition → reduced business cost + better client delivery.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KPIs reviewed quarterly with leadership accountability.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Savings from reduced attrition and improved client retention exceed investment.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t>Approval will allow programme rollout Q1.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sv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6E227E-B23B-6148-1CD4-60B7B7BF3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700" dirty="0" err="1">
                <a:solidFill>
                  <a:srgbClr val="FFFFFF"/>
                </a:solidFill>
              </a:rPr>
              <a:t>BrightWave</a:t>
            </a:r>
            <a:r>
              <a:rPr lang="en-US" sz="2700" dirty="0">
                <a:solidFill>
                  <a:srgbClr val="FFFFFF"/>
                </a:solidFill>
              </a:rPr>
              <a:t> Services Ltd Board Presentation</a:t>
            </a:r>
            <a:br>
              <a:rPr lang="en-US" sz="2700" dirty="0">
                <a:solidFill>
                  <a:srgbClr val="FFFFFF"/>
                </a:solidFill>
              </a:rPr>
            </a:br>
            <a:r>
              <a:rPr lang="en-US" sz="2700" dirty="0">
                <a:solidFill>
                  <a:srgbClr val="FFFFFF"/>
                </a:solidFill>
              </a:rPr>
              <a:t>HR Strategy for Sustainable Growth 2025–2028 </a:t>
            </a:r>
            <a:br>
              <a:rPr lang="en-US" sz="2700" dirty="0">
                <a:solidFill>
                  <a:srgbClr val="FFFFFF"/>
                </a:solidFill>
              </a:rPr>
            </a:br>
            <a:endParaRPr lang="en-GB" sz="2700" dirty="0">
              <a:solidFill>
                <a:srgbClr val="FFFFFF"/>
              </a:solidFill>
            </a:endParaRP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0CE33C4B-2B8C-90D5-1EC1-50279A915D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2468550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6337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6794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195697"/>
            <a:ext cx="2400300" cy="4238118"/>
          </a:xfrm>
        </p:spPr>
        <p:txBody>
          <a:bodyPr>
            <a:normAutofit/>
          </a:bodyPr>
          <a:lstStyle/>
          <a:p>
            <a:r>
              <a:rPr lang="en-GB" sz="3100">
                <a:solidFill>
                  <a:schemeClr val="bg1"/>
                </a:solidFill>
              </a:rPr>
              <a:t>Current People Management Challenges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432689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695" y="4752208"/>
            <a:ext cx="273765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695" y="4752208"/>
            <a:ext cx="273765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82214" y="5539935"/>
            <a:ext cx="731374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B7F3DAC-B365-0AE5-9C6C-4209A02454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5118959"/>
              </p:ext>
            </p:extLst>
          </p:nvPr>
        </p:nvGraphicFramePr>
        <p:xfrm>
          <a:off x="4113104" y="477540"/>
          <a:ext cx="47262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18B4C4-1261-2931-C00A-3DA591E3C3E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3335481" y="591344"/>
            <a:ext cx="5179868" cy="5585619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700" b="0" i="0">
                <a:effectLst/>
                <a:latin typeface="Calibri" panose="020F0502020204030204" pitchFamily="34" charset="0"/>
              </a:rPr>
              <a:t>At present, </a:t>
            </a:r>
            <a:r>
              <a:rPr lang="en-GB" sz="2700" b="0" i="0" err="1">
                <a:effectLst/>
                <a:latin typeface="Calibri" panose="020F0502020204030204" pitchFamily="34" charset="0"/>
              </a:rPr>
              <a:t>BrightWave’s</a:t>
            </a:r>
            <a:r>
              <a:rPr lang="en-GB" sz="2700" b="0" i="0">
                <a:effectLst/>
                <a:latin typeface="Calibri" panose="020F0502020204030204" pitchFamily="34" charset="0"/>
              </a:rPr>
              <a:t> growth has outpaced it is internal people-management capability.</a:t>
            </a:r>
            <a:br>
              <a:rPr lang="en-GB" sz="2700"/>
            </a:br>
            <a:r>
              <a:rPr lang="en-GB" sz="2700" b="0" i="0">
                <a:effectLst/>
                <a:latin typeface="Calibri" panose="020F0502020204030204" pitchFamily="34" charset="0"/>
              </a:rPr>
              <a:t>Turnover is high, staff report low recognition and inconsistent communication, and managers lack confidence in performance conversations.</a:t>
            </a:r>
            <a:br>
              <a:rPr lang="en-GB" sz="2700"/>
            </a:br>
            <a:r>
              <a:rPr lang="en-GB" sz="2700" b="0" i="0">
                <a:effectLst/>
                <a:latin typeface="Calibri" panose="020F0502020204030204" pitchFamily="34" charset="0"/>
              </a:rPr>
              <a:t>These challenges are directly impacting productivity, service quality and client satisfaction.” </a:t>
            </a:r>
            <a:endParaRPr lang="en-GB" sz="2700"/>
          </a:p>
        </p:txBody>
      </p:sp>
    </p:spTree>
    <p:extLst>
      <p:ext uri="{BB962C8B-B14F-4D97-AF65-F5344CB8AC3E}">
        <p14:creationId xmlns:p14="http://schemas.microsoft.com/office/powerpoint/2010/main" val="189696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Rectangle 46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PESTLE &amp; SWOT Insights</a:t>
            </a:r>
            <a:br>
              <a:rPr lang="en-GB" sz="3500">
                <a:solidFill>
                  <a:srgbClr val="FFFFFF"/>
                </a:solidFill>
              </a:rPr>
            </a:br>
            <a:r>
              <a:rPr lang="en-GB" sz="3500">
                <a:solidFill>
                  <a:srgbClr val="FFFFFF"/>
                </a:solidFill>
              </a:rPr>
              <a:t>(CIPD, 2019)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A718F67-EA1B-7C7D-FD9C-1D97EB29DB6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6617157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C7272097-FB9B-EECE-B5C2-67D3F9F04588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335481" y="591344"/>
            <a:ext cx="5179868" cy="558561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3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External pressures such as skills shortages and public-sector scrutiny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3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necessitate a focus on employee experience and workforce sustainability.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3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Internally, strengths include loyal frontline staff and strong technical knowledge,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30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while weaknesses consist of inconsistent leadership and limited talent development.</a:t>
            </a:r>
          </a:p>
        </p:txBody>
      </p:sp>
    </p:spTree>
    <p:extLst>
      <p:ext uri="{BB962C8B-B14F-4D97-AF65-F5344CB8AC3E}">
        <p14:creationId xmlns:p14="http://schemas.microsoft.com/office/powerpoint/2010/main" val="2939613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500" dirty="0">
                <a:solidFill>
                  <a:srgbClr val="FFFFFF"/>
                </a:solidFill>
              </a:rPr>
              <a:t>Culture Assessment</a:t>
            </a:r>
            <a:br>
              <a:rPr lang="en-GB" sz="35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(Schein, 2017; Cameron &amp; Quinn, 2011)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2D6C002-5C7C-43EB-4AEE-4B4155209B2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7341799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BAF0ABA-84D6-24D3-155A-63DBAE6078B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335481" y="591344"/>
            <a:ext cx="5179868" cy="558561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Current culture </a:t>
            </a:r>
            <a:r>
              <a:rPr kumimoji="0" lang="en-US" altLang="en-US" b="0" i="0" u="none" strike="noStrike" cap="none" normalizeH="0" baseline="0" err="1">
                <a:ln>
                  <a:noFill/>
                </a:ln>
                <a:effectLst/>
                <a:latin typeface="Arial" panose="020B0604020202020204" pitchFamily="34" charset="0"/>
              </a:rPr>
              <a:t>emphasises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tasks and efficiency,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leading to operational control but diminishing collaboration,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innovation, and staff motivation. Employees feel undervalued and unheard,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resulting in high turnover and reduced accountability.</a:t>
            </a:r>
          </a:p>
        </p:txBody>
      </p:sp>
    </p:spTree>
    <p:extLst>
      <p:ext uri="{BB962C8B-B14F-4D97-AF65-F5344CB8AC3E}">
        <p14:creationId xmlns:p14="http://schemas.microsoft.com/office/powerpoint/2010/main" val="30308125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r>
              <a:rPr lang="en-GB" sz="3500" dirty="0">
                <a:solidFill>
                  <a:srgbClr val="FFFFFF"/>
                </a:solidFill>
              </a:rPr>
              <a:t>Cultural Shift Framework</a:t>
            </a:r>
            <a:br>
              <a:rPr lang="en-GB" sz="3500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(Cameron &amp; Quinn, 2011)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400CD78-8102-F7FF-427C-280452D47A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6308495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9751C4A4-C3C5-BA9E-3DA9-BBB87E2097D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335481" y="591344"/>
            <a:ext cx="5179868" cy="558561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To retain talent and ensure service quality,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it is essential to develop a people </a:t>
            </a:r>
            <a:r>
              <a:rPr kumimoji="0" lang="en-US" altLang="en-US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</a:rPr>
              <a:t>centred</a:t>
            </a: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culture focused on communication,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recognition, and learning, which enhances operational discipline by aligning behavior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and engagement with performance.</a:t>
            </a:r>
          </a:p>
        </p:txBody>
      </p:sp>
    </p:spTree>
    <p:extLst>
      <p:ext uri="{BB962C8B-B14F-4D97-AF65-F5344CB8AC3E}">
        <p14:creationId xmlns:p14="http://schemas.microsoft.com/office/powerpoint/2010/main" val="294684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6794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195697"/>
            <a:ext cx="2400300" cy="4238118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3‑Year HR Strategy Overview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432689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695" y="4752208"/>
            <a:ext cx="273765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695" y="4752208"/>
            <a:ext cx="273765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82214" y="5539935"/>
            <a:ext cx="731374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3BE3DAC-AA06-0C97-1717-DE5C7DC577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4913576"/>
              </p:ext>
            </p:extLst>
          </p:nvPr>
        </p:nvGraphicFramePr>
        <p:xfrm>
          <a:off x="4113104" y="477540"/>
          <a:ext cx="47262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7189"/>
            <a:ext cx="2530602" cy="556789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 dirty="0"/>
              <a:t>Leadership Development</a:t>
            </a:r>
            <a:br>
              <a:rPr lang="en-GB" sz="3100" dirty="0"/>
            </a:br>
            <a:r>
              <a:rPr lang="en-GB" sz="2000" dirty="0"/>
              <a:t>(Katz, 1955; Goleman, 1995; Rees, 2020)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6F5D8A2-5AE5-654E-CD70-6ECF6BEB9A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4227561"/>
              </p:ext>
            </p:extLst>
          </p:nvPr>
        </p:nvGraphicFramePr>
        <p:xfrm>
          <a:off x="3819906" y="620392"/>
          <a:ext cx="469773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7303FB3-1AB8-26B3-84EC-9E6E70FFD529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335481" y="591344"/>
            <a:ext cx="5179868" cy="558561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7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Leadership development is essential as managers influence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700" b="0" i="0" u="none" strike="noStrike" cap="none" normalizeH="0" baseline="0" err="1">
                <a:ln>
                  <a:noFill/>
                </a:ln>
                <a:effectLst/>
                <a:latin typeface="Arial" panose="020B0604020202020204" pitchFamily="34" charset="0"/>
              </a:rPr>
              <a:t>organisational</a:t>
            </a:r>
            <a:r>
              <a:rPr kumimoji="0" lang="en-US" altLang="en-US" sz="27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culture and performance. It is advised to implement structured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7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training in coaching, emotional intelligence, employee relations, and conflict 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7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resolution to ensure confident and consistent management across various locations.</a:t>
            </a:r>
          </a:p>
        </p:txBody>
      </p:sp>
    </p:spTree>
    <p:extLst>
      <p:ext uri="{BB962C8B-B14F-4D97-AF65-F5344CB8AC3E}">
        <p14:creationId xmlns:p14="http://schemas.microsoft.com/office/powerpoint/2010/main" val="25857975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7188"/>
            <a:ext cx="7886700" cy="113349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500" dirty="0"/>
              <a:t>Performance Management Framework</a:t>
            </a:r>
            <a:br>
              <a:rPr lang="en-GB" sz="3500" dirty="0"/>
            </a:br>
            <a:r>
              <a:rPr lang="en-GB" sz="2000" dirty="0"/>
              <a:t>(Hutchinson, 2013; CIPD, 2016)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0CB9972-E5A0-FF57-5DEB-AA012D5211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9223983"/>
              </p:ext>
            </p:extLst>
          </p:nvPr>
        </p:nvGraphicFramePr>
        <p:xfrm>
          <a:off x="628650" y="1828800"/>
          <a:ext cx="78867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CD861CB5-EF65-0FC8-93E2-8EF8CDFDE8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52321" y="2227943"/>
            <a:ext cx="5033221" cy="378822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We propose a continuous performance system that includes monthly one-to-ones,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personalised SMART goals, and structured recognition, which replaces reactive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conversations and fosters fairness, accountability, and trust.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9435" y="0"/>
            <a:ext cx="195456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567" y="2369132"/>
            <a:ext cx="2119736" cy="2119736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8" name="Graphic 7" descr="Ribbon">
            <a:extLst>
              <a:ext uri="{FF2B5EF4-FFF2-40B4-BE49-F238E27FC236}">
                <a16:creationId xmlns:a16="http://schemas.microsoft.com/office/drawing/2014/main" id="{ACEE25B9-C9E5-97BA-B73B-E225BB5A8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24964" y="2865141"/>
            <a:ext cx="1143455" cy="114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0028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7188"/>
            <a:ext cx="7886700" cy="113349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 dirty="0"/>
              <a:t>Engagement &amp; Retention</a:t>
            </a:r>
            <a:br>
              <a:rPr lang="en-GB" sz="3100" dirty="0"/>
            </a:br>
            <a:r>
              <a:rPr lang="en-GB" sz="2000" dirty="0"/>
              <a:t>(Maslow, 1943; Herzberg, 1959; Brown, 2019)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E6C75C1-1ABA-841F-F286-6F1C7641E8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5722945"/>
              </p:ext>
            </p:extLst>
          </p:nvPr>
        </p:nvGraphicFramePr>
        <p:xfrm>
          <a:off x="628650" y="1828800"/>
          <a:ext cx="78867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6521" y="1"/>
            <a:ext cx="851299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-93647" y="2693652"/>
            <a:ext cx="4083433" cy="3062575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97292F-6D25-3A6A-83D7-AB27B5671C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>
            <a:normAutofit/>
          </a:bodyPr>
          <a:lstStyle/>
          <a:p>
            <a:r>
              <a:rPr lang="en-GB" dirty="0"/>
              <a:t>“To reduce turnover, we must build a clear employee value proposition  career pathways, recognition, wellbeing and employee voice mechanisms.</a:t>
            </a:r>
            <a:br>
              <a:rPr lang="en-GB" dirty="0"/>
            </a:br>
            <a:r>
              <a:rPr lang="en-GB" dirty="0"/>
              <a:t>This will strengthen loyalty and reduce recruitment costs.” </a:t>
            </a:r>
          </a:p>
        </p:txBody>
      </p:sp>
    </p:spTree>
    <p:extLst>
      <p:ext uri="{BB962C8B-B14F-4D97-AF65-F5344CB8AC3E}">
        <p14:creationId xmlns:p14="http://schemas.microsoft.com/office/powerpoint/2010/main" val="23041288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57188"/>
            <a:ext cx="7886700" cy="113349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500" dirty="0"/>
              <a:t>SMART KPIs</a:t>
            </a:r>
            <a:br>
              <a:rPr lang="en-GB" sz="3500" dirty="0"/>
            </a:br>
            <a:r>
              <a:rPr lang="en-GB" sz="2000" dirty="0"/>
              <a:t>(Armstrong &amp; Taylor, 2023)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FE97E4B-B421-2973-F121-4FF53A18E3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9888765"/>
              </p:ext>
            </p:extLst>
          </p:nvPr>
        </p:nvGraphicFramePr>
        <p:xfrm>
          <a:off x="628650" y="1828800"/>
          <a:ext cx="78867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85E13283-E82E-737F-0D66-7228678359C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52321" y="2227943"/>
            <a:ext cx="5033221" cy="378822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These KPIs allow measurement of success through turnover reduction,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engagement score improvement, training completion rates, and client satisfaction,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with quarterly tracking ensuring transparency and momentum.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9435" y="0"/>
            <a:ext cx="195456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567" y="2369132"/>
            <a:ext cx="2119736" cy="2119736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8" name="Graphic 7" descr="Business Growth">
            <a:extLst>
              <a:ext uri="{FF2B5EF4-FFF2-40B4-BE49-F238E27FC236}">
                <a16:creationId xmlns:a16="http://schemas.microsoft.com/office/drawing/2014/main" id="{EC8157B3-7B83-B503-77B7-EAD578F2F9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24964" y="2865141"/>
            <a:ext cx="1143455" cy="114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2051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>
            <a:extLst>
              <a:ext uri="{FF2B5EF4-FFF2-40B4-BE49-F238E27FC236}">
                <a16:creationId xmlns:a16="http://schemas.microsoft.com/office/drawing/2014/main" id="{AE5A632B-B15A-489E-8337-BC0F40DBC2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Arc 40">
            <a:extLst>
              <a:ext uri="{FF2B5EF4-FFF2-40B4-BE49-F238E27FC236}">
                <a16:creationId xmlns:a16="http://schemas.microsoft.com/office/drawing/2014/main" id="{6E895C8D-1379-40B8-8B1B-B6F5AEAF0A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78946" y="859948"/>
            <a:ext cx="2240924" cy="2987899"/>
          </a:xfrm>
          <a:prstGeom prst="arc">
            <a:avLst>
              <a:gd name="adj1" fmla="val 14612914"/>
              <a:gd name="adj2" fmla="val 0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643467"/>
            <a:ext cx="2213403" cy="557106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Cost &amp; ROI</a:t>
            </a:r>
            <a:br>
              <a:rPr lang="en-GB" dirty="0">
                <a:solidFill>
                  <a:srgbClr val="FFFFFF"/>
                </a:solidFill>
              </a:rPr>
            </a:br>
            <a:r>
              <a:rPr lang="en-GB" sz="2000" dirty="0">
                <a:solidFill>
                  <a:srgbClr val="FFFFFF"/>
                </a:solidFill>
              </a:rPr>
              <a:t>(CIPD, 2019)</a:t>
            </a:r>
            <a:br>
              <a:rPr lang="en-GB" dirty="0">
                <a:solidFill>
                  <a:srgbClr val="FFFFFF"/>
                </a:solidFill>
              </a:rPr>
            </a:b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651547D7-AD18-407B-A5F4-F8225B5DCF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64089" y="434266"/>
            <a:ext cx="5413275" cy="5922084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7902022-5C79-1E3B-41A0-63E10D2C77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7552890"/>
              </p:ext>
            </p:extLst>
          </p:nvPr>
        </p:nvGraphicFramePr>
        <p:xfrm>
          <a:off x="3572933" y="609600"/>
          <a:ext cx="5051582" cy="5564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36595CAF-339A-2B3B-0D4D-143629C5AB5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52321" y="2227943"/>
            <a:ext cx="5033221" cy="378822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Implementing the strategy, despite requiring investment,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yields strong financial returns through reduced turnover, which can save on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recruitment and onboarding costs. Additionally, higher client satisfaction enhances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21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contract stability and renewal chances.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9435" y="0"/>
            <a:ext cx="195456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567" y="2369132"/>
            <a:ext cx="2119736" cy="2119736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8" name="Graphic 7" descr="Commitments">
            <a:extLst>
              <a:ext uri="{FF2B5EF4-FFF2-40B4-BE49-F238E27FC236}">
                <a16:creationId xmlns:a16="http://schemas.microsoft.com/office/drawing/2014/main" id="{9358C383-5D5B-5F61-EAE2-19C01D93DC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24964" y="2865141"/>
            <a:ext cx="1143455" cy="114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8404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C541B88-1AE9-40C3-AFD5-967787C197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5F17139-31EE-46AC-B04F-DBBD852DD6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66794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195697"/>
            <a:ext cx="2400300" cy="4238118"/>
          </a:xfrm>
        </p:spPr>
        <p:txBody>
          <a:bodyPr>
            <a:normAutofit/>
          </a:bodyPr>
          <a:lstStyle/>
          <a:p>
            <a:r>
              <a:rPr lang="en-GB" sz="3700">
                <a:solidFill>
                  <a:schemeClr val="bg1"/>
                </a:solidFill>
              </a:rPr>
              <a:t>Conclusion &amp; Call to Action</a:t>
            </a:r>
          </a:p>
        </p:txBody>
      </p:sp>
      <p:grpSp>
        <p:nvGrpSpPr>
          <p:cNvPr id="13" name="Graphic 38">
            <a:extLst>
              <a:ext uri="{FF2B5EF4-FFF2-40B4-BE49-F238E27FC236}">
                <a16:creationId xmlns:a16="http://schemas.microsoft.com/office/drawing/2014/main" id="{7CF625D3-71A3-4F30-A096-8EF334E95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02912"/>
            <a:ext cx="1432689" cy="709660"/>
            <a:chOff x="2267504" y="2540250"/>
            <a:chExt cx="1990951" cy="739640"/>
          </a:xfrm>
          <a:solidFill>
            <a:schemeClr val="bg1"/>
          </a:solidFill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C6754E2F-F56E-4BA3-99DD-8EBF110E34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24A69059-7C49-49C6-B071-F2A9B558E0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7" name="Oval 16">
            <a:extLst>
              <a:ext uri="{FF2B5EF4-FFF2-40B4-BE49-F238E27FC236}">
                <a16:creationId xmlns:a16="http://schemas.microsoft.com/office/drawing/2014/main" id="{89D16701-DA76-4F72-BB63-E2C3FFBDFE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695" y="4752208"/>
            <a:ext cx="273765" cy="365021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CC28BE1-9DC6-43FE-9582-39F091098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695" y="4752208"/>
            <a:ext cx="273765" cy="365021"/>
          </a:xfrm>
          <a:prstGeom prst="ellipse">
            <a:avLst/>
          </a:pr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grpSp>
        <p:nvGrpSpPr>
          <p:cNvPr id="21" name="Graphic 4">
            <a:extLst>
              <a:ext uri="{FF2B5EF4-FFF2-40B4-BE49-F238E27FC236}">
                <a16:creationId xmlns:a16="http://schemas.microsoft.com/office/drawing/2014/main" id="{AF9AF3F3-CE0C-4125-BDD7-346487FA0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082214" y="5539935"/>
            <a:ext cx="731374" cy="975171"/>
            <a:chOff x="5829300" y="3162300"/>
            <a:chExt cx="532256" cy="532257"/>
          </a:xfrm>
          <a:solidFill>
            <a:schemeClr val="bg1"/>
          </a:solidFill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31DFBFA-CF4D-4940-9086-26F83E5C6B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9208" y="3192208"/>
              <a:ext cx="112966" cy="112966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7854033-BD20-4C77-8C5B-048F4B3BD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1205" y="3164205"/>
              <a:ext cx="230314" cy="230314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93AA74-BEB3-444F-835B-7AA6ECE61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29300" y="3162300"/>
              <a:ext cx="294131" cy="29413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00DF1C9-6952-4704-B8B3-95406E18E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37205" y="3170110"/>
              <a:ext cx="337184" cy="337280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B34783FD-297C-40D2-964B-DBAE4DE28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3207" y="3186207"/>
              <a:ext cx="364617" cy="364617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E621623-0357-4FD5-A1AC-400501025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5305" y="3208305"/>
              <a:ext cx="380238" cy="380238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4F346E-10A0-458F-A9CA-8C0079472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02832" y="3235832"/>
              <a:ext cx="385191" cy="385191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937A2F7-01A9-47F3-BED6-B61D998408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35789" y="3268313"/>
              <a:ext cx="379761" cy="380237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B44DAF8-5073-441A-82E1-180385D35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2841" y="3305841"/>
              <a:ext cx="364807" cy="364807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2B0413D-0E36-4A90-8E6A-9EDC676A60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16370" y="3349466"/>
              <a:ext cx="337280" cy="337280"/>
            </a:xfrm>
            <a:custGeom>
              <a:avLst/>
              <a:gdLst>
                <a:gd name="connsiteX0" fmla="*/ 333470 w 337280"/>
                <a:gd name="connsiteY0" fmla="*/ 0 h 337280"/>
                <a:gd name="connsiteX1" fmla="*/ 337280 w 337280"/>
                <a:gd name="connsiteY1" fmla="*/ 13430 h 337280"/>
                <a:gd name="connsiteX2" fmla="*/ 13430 w 337280"/>
                <a:gd name="connsiteY2" fmla="*/ 337280 h 337280"/>
                <a:gd name="connsiteX3" fmla="*/ 0 w 337280"/>
                <a:gd name="connsiteY3" fmla="*/ 333470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7280" h="337280">
                  <a:moveTo>
                    <a:pt x="333470" y="0"/>
                  </a:moveTo>
                  <a:cubicBezTo>
                    <a:pt x="334899" y="4382"/>
                    <a:pt x="336137" y="8858"/>
                    <a:pt x="337280" y="13430"/>
                  </a:cubicBezTo>
                  <a:lnTo>
                    <a:pt x="13430" y="337280"/>
                  </a:lnTo>
                  <a:cubicBezTo>
                    <a:pt x="8858" y="336137"/>
                    <a:pt x="4382" y="334899"/>
                    <a:pt x="0" y="33347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6059ECF-0D50-48AD-B67A-645EC29D3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67329" y="3400425"/>
              <a:ext cx="294227" cy="294132"/>
            </a:xfrm>
            <a:custGeom>
              <a:avLst/>
              <a:gdLst>
                <a:gd name="connsiteX0" fmla="*/ 292989 w 294227"/>
                <a:gd name="connsiteY0" fmla="*/ 0 h 294132"/>
                <a:gd name="connsiteX1" fmla="*/ 294227 w 294227"/>
                <a:gd name="connsiteY1" fmla="*/ 15907 h 294132"/>
                <a:gd name="connsiteX2" fmla="*/ 15907 w 294227"/>
                <a:gd name="connsiteY2" fmla="*/ 294132 h 294132"/>
                <a:gd name="connsiteX3" fmla="*/ 0 w 294227"/>
                <a:gd name="connsiteY3" fmla="*/ 292894 h 2941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4227" h="294132">
                  <a:moveTo>
                    <a:pt x="292989" y="0"/>
                  </a:moveTo>
                  <a:cubicBezTo>
                    <a:pt x="293561" y="5334"/>
                    <a:pt x="293942" y="10668"/>
                    <a:pt x="294227" y="15907"/>
                  </a:cubicBezTo>
                  <a:lnTo>
                    <a:pt x="15907" y="294132"/>
                  </a:lnTo>
                  <a:cubicBezTo>
                    <a:pt x="10668" y="294132"/>
                    <a:pt x="5334" y="293465"/>
                    <a:pt x="0" y="29289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B394906F-6BF2-447E-9886-F12708E128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29337" y="3462337"/>
              <a:ext cx="230314" cy="230314"/>
            </a:xfrm>
            <a:custGeom>
              <a:avLst/>
              <a:gdLst>
                <a:gd name="connsiteX0" fmla="*/ 230315 w 230314"/>
                <a:gd name="connsiteY0" fmla="*/ 0 h 230314"/>
                <a:gd name="connsiteX1" fmla="*/ 226886 w 230314"/>
                <a:gd name="connsiteY1" fmla="*/ 20574 h 230314"/>
                <a:gd name="connsiteX2" fmla="*/ 20669 w 230314"/>
                <a:gd name="connsiteY2" fmla="*/ 226790 h 230314"/>
                <a:gd name="connsiteX3" fmla="*/ 0 w 230314"/>
                <a:gd name="connsiteY3" fmla="*/ 230315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0314" h="230314">
                  <a:moveTo>
                    <a:pt x="230315" y="0"/>
                  </a:moveTo>
                  <a:cubicBezTo>
                    <a:pt x="229457" y="6953"/>
                    <a:pt x="228314" y="13716"/>
                    <a:pt x="226886" y="20574"/>
                  </a:cubicBezTo>
                  <a:lnTo>
                    <a:pt x="20669" y="226790"/>
                  </a:lnTo>
                  <a:cubicBezTo>
                    <a:pt x="13811" y="228314"/>
                    <a:pt x="6953" y="229457"/>
                    <a:pt x="0" y="23031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45EB96B-215A-4EBF-A594-2B0822233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18682" y="3551682"/>
              <a:ext cx="112871" cy="112871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7A37EAE-5298-B4C9-64D2-B7EBD93A086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4735848"/>
              </p:ext>
            </p:extLst>
          </p:nvPr>
        </p:nvGraphicFramePr>
        <p:xfrm>
          <a:off x="4113104" y="477540"/>
          <a:ext cx="4726201" cy="58788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562310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3D stairs design">
            <a:extLst>
              <a:ext uri="{FF2B5EF4-FFF2-40B4-BE49-F238E27FC236}">
                <a16:creationId xmlns:a16="http://schemas.microsoft.com/office/drawing/2014/main" id="{F9DA468C-99EB-C4D5-4ED7-FA1E2C0F758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332" r="21668"/>
          <a:stretch>
            <a:fillRect/>
          </a:stretch>
        </p:blipFill>
        <p:spPr>
          <a:xfrm>
            <a:off x="20" y="-2"/>
            <a:ext cx="4041425" cy="6858002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E2A34D9D-69D0-4CA9-D46A-116C80BCDD9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178515" y="-383457"/>
            <a:ext cx="4041425" cy="66235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To achieve sustainable growth, </a:t>
            </a:r>
            <a:r>
              <a:rPr kumimoji="0" lang="en-US" altLang="en-US" sz="17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</a:rPr>
              <a:t>BrightWave</a:t>
            </a: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will enhance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It is leadership and employee development strategies, aiming to reduce turnover,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increase engagement and maintain service quality and reputation. 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17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Feedback and collaboration in implementing this strategy are encouraged.</a:t>
            </a:r>
          </a:p>
        </p:txBody>
      </p:sp>
    </p:spTree>
    <p:extLst>
      <p:ext uri="{BB962C8B-B14F-4D97-AF65-F5344CB8AC3E}">
        <p14:creationId xmlns:p14="http://schemas.microsoft.com/office/powerpoint/2010/main" val="41596466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 descr="Clock and calendar on table">
            <a:extLst>
              <a:ext uri="{FF2B5EF4-FFF2-40B4-BE49-F238E27FC236}">
                <a16:creationId xmlns:a16="http://schemas.microsoft.com/office/drawing/2014/main" id="{0DCA9F43-5DB5-5E47-3D19-282FCAB2D0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413" r="-1" b="-1"/>
          <a:stretch>
            <a:fillRect/>
          </a:stretch>
        </p:blipFill>
        <p:spPr>
          <a:xfrm>
            <a:off x="20" y="10"/>
            <a:ext cx="7252212" cy="685799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43764" y="0"/>
            <a:ext cx="530023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005C22-9786-1F69-5DC5-A08491603B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8707" y="2434201"/>
            <a:ext cx="2866642" cy="3742762"/>
          </a:xfrm>
        </p:spPr>
        <p:txBody>
          <a:bodyPr>
            <a:normAutofit/>
          </a:bodyPr>
          <a:lstStyle/>
          <a:p>
            <a:r>
              <a:rPr lang="en-GB" sz="1700"/>
              <a:t>Thank you for your time any question </a:t>
            </a:r>
          </a:p>
        </p:txBody>
      </p:sp>
    </p:spTree>
    <p:extLst>
      <p:ext uri="{BB962C8B-B14F-4D97-AF65-F5344CB8AC3E}">
        <p14:creationId xmlns:p14="http://schemas.microsoft.com/office/powerpoint/2010/main" val="12091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FE428D-B0B6-34C0-F7ED-6518D2F6E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25" y="1153572"/>
            <a:ext cx="2400300" cy="4461163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</a:rPr>
              <a:t>Reference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3369EF-76FB-A003-4B9D-9A3679EE26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5481" y="591344"/>
            <a:ext cx="5179868" cy="5585619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300"/>
              <a:t>Armstrong, M. &amp; Taylor, S. (2023) </a:t>
            </a:r>
            <a:r>
              <a:rPr lang="en-GB" sz="1300" i="1"/>
              <a:t>Armstrong’s Handbook of Human Resource Management Practice</a:t>
            </a:r>
            <a:r>
              <a:rPr lang="en-GB" sz="1300"/>
              <a:t>. London: Kogan Page.</a:t>
            </a:r>
            <a:br>
              <a:rPr lang="en-GB" sz="1300"/>
            </a:br>
            <a:r>
              <a:rPr lang="en-GB" sz="1300" err="1"/>
              <a:t>Aylott</a:t>
            </a:r>
            <a:r>
              <a:rPr lang="en-GB" sz="1300"/>
              <a:t>, E. (2022) </a:t>
            </a:r>
            <a:r>
              <a:rPr lang="en-GB" sz="1300" i="1"/>
              <a:t>Employee Relations: A Practical Introduction</a:t>
            </a:r>
            <a:r>
              <a:rPr lang="en-GB" sz="1300"/>
              <a:t>. 3rd ed. London: Kogan Page.</a:t>
            </a:r>
            <a:br>
              <a:rPr lang="en-GB" sz="1300"/>
            </a:br>
            <a:r>
              <a:rPr lang="en-GB" sz="1300"/>
              <a:t>Bennett, T., </a:t>
            </a:r>
            <a:r>
              <a:rPr lang="en-GB" sz="1300" err="1"/>
              <a:t>Saundry</a:t>
            </a:r>
            <a:r>
              <a:rPr lang="en-GB" sz="1300"/>
              <a:t>, R. &amp; Fisher, V. (2020) </a:t>
            </a:r>
            <a:r>
              <a:rPr lang="en-GB" sz="1300" i="1"/>
              <a:t>Managing Employment Relations</a:t>
            </a:r>
            <a:r>
              <a:rPr lang="en-GB" sz="1300"/>
              <a:t>. 7th ed. London: Kogan Page.</a:t>
            </a:r>
            <a:br>
              <a:rPr lang="en-GB" sz="1300"/>
            </a:br>
            <a:r>
              <a:rPr lang="en-GB" sz="1300"/>
              <a:t>Brown, D. (2019) </a:t>
            </a:r>
            <a:r>
              <a:rPr lang="en-GB" sz="1300" i="1"/>
              <a:t>Employee Engagement and Retention</a:t>
            </a:r>
            <a:r>
              <a:rPr lang="en-GB" sz="1300"/>
              <a:t>. London: CIPD.</a:t>
            </a:r>
            <a:br>
              <a:rPr lang="en-GB" sz="1300"/>
            </a:br>
            <a:r>
              <a:rPr lang="en-GB" sz="1300"/>
              <a:t>CIPD (2016) </a:t>
            </a:r>
            <a:r>
              <a:rPr lang="en-GB" sz="1300" i="1"/>
              <a:t>Could Do Better? Assessing What Works in Performance Management</a:t>
            </a:r>
            <a:r>
              <a:rPr lang="en-GB" sz="1300"/>
              <a:t>. London: CIPD.</a:t>
            </a:r>
            <a:br>
              <a:rPr lang="en-GB" sz="1300"/>
            </a:br>
            <a:r>
              <a:rPr lang="en-GB" sz="1300"/>
              <a:t>CIPD (2019) </a:t>
            </a:r>
            <a:r>
              <a:rPr lang="en-GB" sz="1300" i="1"/>
              <a:t>Learning and Development in Practice</a:t>
            </a:r>
            <a:r>
              <a:rPr lang="en-GB" sz="1300"/>
              <a:t>. London: CIPD.</a:t>
            </a:r>
            <a:br>
              <a:rPr lang="en-GB" sz="1300"/>
            </a:br>
            <a:r>
              <a:rPr lang="en-GB" sz="1300"/>
              <a:t>Cameron, K. &amp; Quinn, R. (2011) </a:t>
            </a:r>
            <a:r>
              <a:rPr lang="en-GB" sz="1300" i="1"/>
              <a:t>Diagnosing and Changing Organisational Culture</a:t>
            </a:r>
            <a:r>
              <a:rPr lang="en-GB" sz="1300"/>
              <a:t>. 3rd ed. San Francisco: Jossey-Bass.</a:t>
            </a:r>
            <a:br>
              <a:rPr lang="en-GB" sz="1300"/>
            </a:br>
            <a:r>
              <a:rPr lang="en-GB" sz="1300"/>
              <a:t>Goleman, D. (1995) </a:t>
            </a:r>
            <a:r>
              <a:rPr lang="en-GB" sz="1300" i="1"/>
              <a:t>Emotional Intelligence</a:t>
            </a:r>
            <a:r>
              <a:rPr lang="en-GB" sz="1300"/>
              <a:t>. New York: Bantam.</a:t>
            </a:r>
            <a:br>
              <a:rPr lang="en-GB" sz="1300"/>
            </a:br>
            <a:r>
              <a:rPr lang="en-GB" sz="1300"/>
              <a:t>Herzberg, F. (1959) </a:t>
            </a:r>
            <a:r>
              <a:rPr lang="en-GB" sz="1300" i="1"/>
              <a:t>The Motivation to Work</a:t>
            </a:r>
            <a:r>
              <a:rPr lang="en-GB" sz="1300"/>
              <a:t>. New York: Wiley.</a:t>
            </a:r>
            <a:br>
              <a:rPr lang="en-GB" sz="1300"/>
            </a:br>
            <a:r>
              <a:rPr lang="en-GB" sz="1300"/>
              <a:t>Hutchinson, S. (2013) </a:t>
            </a:r>
            <a:r>
              <a:rPr lang="en-GB" sz="1300" i="1"/>
              <a:t>Performance Management</a:t>
            </a:r>
            <a:r>
              <a:rPr lang="en-GB" sz="1300"/>
              <a:t>. London: CIPD.</a:t>
            </a:r>
            <a:br>
              <a:rPr lang="en-GB" sz="1300"/>
            </a:br>
            <a:r>
              <a:rPr lang="en-GB" sz="1300"/>
              <a:t>Katz, R. (1955) ‘Skills of an Effective Administrator’, </a:t>
            </a:r>
            <a:r>
              <a:rPr lang="en-GB" sz="1300" i="1"/>
              <a:t>Harvard Business Review</a:t>
            </a:r>
            <a:r>
              <a:rPr lang="en-GB" sz="1300"/>
              <a:t>, 33(1), pp. 33–42.</a:t>
            </a:r>
            <a:br>
              <a:rPr lang="en-GB" sz="1300"/>
            </a:br>
            <a:r>
              <a:rPr lang="en-GB" sz="1300"/>
              <a:t>Maslow, A. (1943) ‘A Theory of Human Motivation’, </a:t>
            </a:r>
            <a:r>
              <a:rPr lang="en-GB" sz="1300" i="1"/>
              <a:t>Psychological Review</a:t>
            </a:r>
            <a:r>
              <a:rPr lang="en-GB" sz="1300"/>
              <a:t>, 50(4), pp. 370–396.</a:t>
            </a:r>
            <a:br>
              <a:rPr lang="en-GB" sz="1300"/>
            </a:br>
            <a:r>
              <a:rPr lang="en-GB" sz="1300"/>
              <a:t>McGregor, D. (1960) </a:t>
            </a:r>
            <a:r>
              <a:rPr lang="en-GB" sz="1300" i="1"/>
              <a:t>The Human Side of Enterprise</a:t>
            </a:r>
            <a:r>
              <a:rPr lang="en-GB" sz="1300"/>
              <a:t>. New York: McGraw-Hill.</a:t>
            </a:r>
            <a:br>
              <a:rPr lang="en-GB" sz="1300"/>
            </a:br>
            <a:r>
              <a:rPr lang="en-GB" sz="1300"/>
              <a:t>Rees, W.D. (2020) </a:t>
            </a:r>
            <a:r>
              <a:rPr lang="en-GB" sz="1300" i="1"/>
              <a:t>Skills of Management and Leadership</a:t>
            </a:r>
            <a:r>
              <a:rPr lang="en-GB" sz="1300"/>
              <a:t>. London: Kogan Page.</a:t>
            </a:r>
            <a:br>
              <a:rPr lang="en-GB" sz="1300"/>
            </a:br>
            <a:r>
              <a:rPr lang="en-GB" sz="1300"/>
              <a:t>Schein, E. (2017) </a:t>
            </a:r>
            <a:r>
              <a:rPr lang="en-GB" sz="1300" i="1"/>
              <a:t>Organisational Culture and Leadership</a:t>
            </a:r>
            <a:r>
              <a:rPr lang="en-GB" sz="1300"/>
              <a:t>. 5th ed. Hoboken: Wiley.</a:t>
            </a:r>
          </a:p>
        </p:txBody>
      </p:sp>
    </p:spTree>
    <p:extLst>
      <p:ext uri="{BB962C8B-B14F-4D97-AF65-F5344CB8AC3E}">
        <p14:creationId xmlns:p14="http://schemas.microsoft.com/office/powerpoint/2010/main" val="1309347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1187</TotalTime>
  <Words>1215</Words>
  <Application>Microsoft Office PowerPoint</Application>
  <PresentationFormat>On-screen Show (4:3)</PresentationFormat>
  <Paragraphs>103</Paragraphs>
  <Slides>24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Calibri</vt:lpstr>
      <vt:lpstr>Office Theme</vt:lpstr>
      <vt:lpstr>BrightWave Services Ltd Board Presentation HR Strategy for Sustainable Growth 2025–2028  </vt:lpstr>
      <vt:lpstr>Current People Management Challenges</vt:lpstr>
      <vt:lpstr>PowerPoint Presentation</vt:lpstr>
      <vt:lpstr>PESTLE &amp; SWOT Insights (CIPD, 2019)</vt:lpstr>
      <vt:lpstr>PowerPoint Presentation</vt:lpstr>
      <vt:lpstr>Culture Assessment (Schein, 2017; Cameron &amp; Quinn, 2011)</vt:lpstr>
      <vt:lpstr>PowerPoint Presentation</vt:lpstr>
      <vt:lpstr>Cultural Shift Framework (Cameron &amp; Quinn, 2011)</vt:lpstr>
      <vt:lpstr>PowerPoint Presentation</vt:lpstr>
      <vt:lpstr>3‑Year HR Strategy Overview</vt:lpstr>
      <vt:lpstr>Leadership Development (Katz, 1955; Goleman, 1995; Rees, 2020)</vt:lpstr>
      <vt:lpstr>PowerPoint Presentation</vt:lpstr>
      <vt:lpstr>Performance Management Framework (Hutchinson, 2013; CIPD, 2016)</vt:lpstr>
      <vt:lpstr>PowerPoint Presentation</vt:lpstr>
      <vt:lpstr>Engagement &amp; Retention (Maslow, 1943; Herzberg, 1959; Brown, 2019)</vt:lpstr>
      <vt:lpstr>PowerPoint Presentation</vt:lpstr>
      <vt:lpstr>SMART KPIs (Armstrong &amp; Taylor, 2023)</vt:lpstr>
      <vt:lpstr>PowerPoint Presentation</vt:lpstr>
      <vt:lpstr>Cost &amp; ROI (CIPD, 2019) </vt:lpstr>
      <vt:lpstr>PowerPoint Presentation</vt:lpstr>
      <vt:lpstr>Conclusion &amp; Call to Action</vt:lpstr>
      <vt:lpstr>PowerPoint Presentation</vt:lpstr>
      <vt:lpstr>PowerPoint Presentation</vt:lpstr>
      <vt:lpstr>Reference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Naimo Abdillahi Ahmed</dc:creator>
  <cp:keywords/>
  <dc:description>generated using python-pptx</dc:description>
  <cp:lastModifiedBy>Naimo Abdillahi Ahmed</cp:lastModifiedBy>
  <cp:revision>4</cp:revision>
  <dcterms:created xsi:type="dcterms:W3CDTF">2013-01-27T09:14:16Z</dcterms:created>
  <dcterms:modified xsi:type="dcterms:W3CDTF">2025-11-30T22:20:05Z</dcterms:modified>
  <cp:category/>
</cp:coreProperties>
</file>