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0" r:id="rId8"/>
    <p:sldId id="261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laudia Csoka (2407757)" userId="2fdc4d24-a2b5-4dbf-af52-1d69c51fa879" providerId="ADAL" clId="{7E719775-7C1A-439F-98A4-5E7E28A83784}"/>
    <pc:docChg chg="undo custSel addSld modSld addMainMaster delMainMaster">
      <pc:chgData name="Klaudia Csoka (2407757)" userId="2fdc4d24-a2b5-4dbf-af52-1d69c51fa879" providerId="ADAL" clId="{7E719775-7C1A-439F-98A4-5E7E28A83784}" dt="2025-11-22T12:58:03.368" v="1050" actId="114"/>
      <pc:docMkLst>
        <pc:docMk/>
      </pc:docMkLst>
      <pc:sldChg chg="addSp delSp modSp mod setBg modClrScheme setClrOvrMap chgLayout">
        <pc:chgData name="Klaudia Csoka (2407757)" userId="2fdc4d24-a2b5-4dbf-af52-1d69c51fa879" providerId="ADAL" clId="{7E719775-7C1A-439F-98A4-5E7E28A83784}" dt="2025-11-22T11:49:37.628" v="304" actId="27636"/>
        <pc:sldMkLst>
          <pc:docMk/>
          <pc:sldMk cId="3698907537" sldId="256"/>
        </pc:sldMkLst>
        <pc:spChg chg="mod ord">
          <ac:chgData name="Klaudia Csoka (2407757)" userId="2fdc4d24-a2b5-4dbf-af52-1d69c51fa879" providerId="ADAL" clId="{7E719775-7C1A-439F-98A4-5E7E28A83784}" dt="2025-11-22T11:47:03.155" v="139" actId="20577"/>
          <ac:spMkLst>
            <pc:docMk/>
            <pc:sldMk cId="3698907537" sldId="256"/>
            <ac:spMk id="2" creationId="{EAC5E903-086A-0323-344A-CE72D11C0853}"/>
          </ac:spMkLst>
        </pc:spChg>
        <pc:spChg chg="mod">
          <ac:chgData name="Klaudia Csoka (2407757)" userId="2fdc4d24-a2b5-4dbf-af52-1d69c51fa879" providerId="ADAL" clId="{7E719775-7C1A-439F-98A4-5E7E28A83784}" dt="2025-11-22T11:49:37.628" v="304" actId="27636"/>
          <ac:spMkLst>
            <pc:docMk/>
            <pc:sldMk cId="3698907537" sldId="256"/>
            <ac:spMk id="3" creationId="{11FF1CCE-15F3-3C00-E59A-465C1155E104}"/>
          </ac:spMkLst>
        </pc:spChg>
        <pc:spChg chg="add del">
          <ac:chgData name="Klaudia Csoka (2407757)" userId="2fdc4d24-a2b5-4dbf-af52-1d69c51fa879" providerId="ADAL" clId="{7E719775-7C1A-439F-98A4-5E7E28A83784}" dt="2025-11-22T11:45:31.634" v="1" actId="26606"/>
          <ac:spMkLst>
            <pc:docMk/>
            <pc:sldMk cId="3698907537" sldId="256"/>
            <ac:spMk id="9" creationId="{80B98925-0550-1AFB-C1DC-02792400FB71}"/>
          </ac:spMkLst>
        </pc:spChg>
        <pc:spChg chg="add del">
          <ac:chgData name="Klaudia Csoka (2407757)" userId="2fdc4d24-a2b5-4dbf-af52-1d69c51fa879" providerId="ADAL" clId="{7E719775-7C1A-439F-98A4-5E7E28A83784}" dt="2025-11-22T11:45:31.634" v="1" actId="26606"/>
          <ac:spMkLst>
            <pc:docMk/>
            <pc:sldMk cId="3698907537" sldId="256"/>
            <ac:spMk id="11" creationId="{0DBFCB27-760B-5FF3-72F5-581461CE16FD}"/>
          </ac:spMkLst>
        </pc:spChg>
        <pc:spChg chg="add del">
          <ac:chgData name="Klaudia Csoka (2407757)" userId="2fdc4d24-a2b5-4dbf-af52-1d69c51fa879" providerId="ADAL" clId="{7E719775-7C1A-439F-98A4-5E7E28A83784}" dt="2025-11-22T11:45:35.119" v="3" actId="26606"/>
          <ac:spMkLst>
            <pc:docMk/>
            <pc:sldMk cId="3698907537" sldId="256"/>
            <ac:spMk id="13" creationId="{5E5473D2-DD46-DFAF-84EC-264D6CE58B94}"/>
          </ac:spMkLst>
        </pc:spChg>
        <pc:spChg chg="add del">
          <ac:chgData name="Klaudia Csoka (2407757)" userId="2fdc4d24-a2b5-4dbf-af52-1d69c51fa879" providerId="ADAL" clId="{7E719775-7C1A-439F-98A4-5E7E28A83784}" dt="2025-11-22T11:45:36.052" v="5" actId="26606"/>
          <ac:spMkLst>
            <pc:docMk/>
            <pc:sldMk cId="3698907537" sldId="256"/>
            <ac:spMk id="16" creationId="{B80FCB87-A9C2-6E51-36D5-4E44C40F55DA}"/>
          </ac:spMkLst>
        </pc:spChg>
        <pc:spChg chg="add del">
          <ac:chgData name="Klaudia Csoka (2407757)" userId="2fdc4d24-a2b5-4dbf-af52-1d69c51fa879" providerId="ADAL" clId="{7E719775-7C1A-439F-98A4-5E7E28A83784}" dt="2025-11-22T11:45:36.052" v="5" actId="26606"/>
          <ac:spMkLst>
            <pc:docMk/>
            <pc:sldMk cId="3698907537" sldId="256"/>
            <ac:spMk id="17" creationId="{025EC668-E747-D464-223E-1129F9A6DDEE}"/>
          </ac:spMkLst>
        </pc:spChg>
        <pc:spChg chg="add del">
          <ac:chgData name="Klaudia Csoka (2407757)" userId="2fdc4d24-a2b5-4dbf-af52-1d69c51fa879" providerId="ADAL" clId="{7E719775-7C1A-439F-98A4-5E7E28A83784}" dt="2025-11-22T11:45:40.521" v="7" actId="26606"/>
          <ac:spMkLst>
            <pc:docMk/>
            <pc:sldMk cId="3698907537" sldId="256"/>
            <ac:spMk id="20" creationId="{33E93247-6229-44AB-A550-739E971E690B}"/>
          </ac:spMkLst>
        </pc:spChg>
        <pc:picChg chg="add del">
          <ac:chgData name="Klaudia Csoka (2407757)" userId="2fdc4d24-a2b5-4dbf-af52-1d69c51fa879" providerId="ADAL" clId="{7E719775-7C1A-439F-98A4-5E7E28A83784}" dt="2025-11-22T11:45:31.634" v="1" actId="26606"/>
          <ac:picMkLst>
            <pc:docMk/>
            <pc:sldMk cId="3698907537" sldId="256"/>
            <ac:picMk id="4" creationId="{C891A751-B54D-4229-72A0-9B8E066D4F62}"/>
          </ac:picMkLst>
        </pc:picChg>
        <pc:picChg chg="add del">
          <ac:chgData name="Klaudia Csoka (2407757)" userId="2fdc4d24-a2b5-4dbf-af52-1d69c51fa879" providerId="ADAL" clId="{7E719775-7C1A-439F-98A4-5E7E28A83784}" dt="2025-11-22T11:45:35.119" v="3" actId="26606"/>
          <ac:picMkLst>
            <pc:docMk/>
            <pc:sldMk cId="3698907537" sldId="256"/>
            <ac:picMk id="14" creationId="{34BC98FD-BCD7-48E0-9E1B-B58D83A1E2A6}"/>
          </ac:picMkLst>
        </pc:picChg>
        <pc:picChg chg="add del">
          <ac:chgData name="Klaudia Csoka (2407757)" userId="2fdc4d24-a2b5-4dbf-af52-1d69c51fa879" providerId="ADAL" clId="{7E719775-7C1A-439F-98A4-5E7E28A83784}" dt="2025-11-22T11:45:36.052" v="5" actId="26606"/>
          <ac:picMkLst>
            <pc:docMk/>
            <pc:sldMk cId="3698907537" sldId="256"/>
            <ac:picMk id="18" creationId="{266B8BE8-5A60-2C94-6CFD-830D5584CA39}"/>
          </ac:picMkLst>
        </pc:picChg>
        <pc:picChg chg="add del">
          <ac:chgData name="Klaudia Csoka (2407757)" userId="2fdc4d24-a2b5-4dbf-af52-1d69c51fa879" providerId="ADAL" clId="{7E719775-7C1A-439F-98A4-5E7E28A83784}" dt="2025-11-22T11:45:40.521" v="7" actId="26606"/>
          <ac:picMkLst>
            <pc:docMk/>
            <pc:sldMk cId="3698907537" sldId="256"/>
            <ac:picMk id="21" creationId="{7B20B3A9-E180-067C-4A2D-96EFC89889C6}"/>
          </ac:picMkLst>
        </pc:picChg>
        <pc:cxnChg chg="add del">
          <ac:chgData name="Klaudia Csoka (2407757)" userId="2fdc4d24-a2b5-4dbf-af52-1d69c51fa879" providerId="ADAL" clId="{7E719775-7C1A-439F-98A4-5E7E28A83784}" dt="2025-11-22T11:45:40.521" v="7" actId="26606"/>
          <ac:cxnSpMkLst>
            <pc:docMk/>
            <pc:sldMk cId="3698907537" sldId="256"/>
            <ac:cxnSpMk id="22" creationId="{EE2E603F-4A95-4FE8-BB06-211DFD75DBEF}"/>
          </ac:cxnSpMkLst>
        </pc:cxnChg>
        <pc:cxnChg chg="add del">
          <ac:chgData name="Klaudia Csoka (2407757)" userId="2fdc4d24-a2b5-4dbf-af52-1d69c51fa879" providerId="ADAL" clId="{7E719775-7C1A-439F-98A4-5E7E28A83784}" dt="2025-11-22T11:45:40.521" v="7" actId="26606"/>
          <ac:cxnSpMkLst>
            <pc:docMk/>
            <pc:sldMk cId="3698907537" sldId="256"/>
            <ac:cxnSpMk id="23" creationId="{2CF06E40-3ECB-4820-95B5-8A70B07D4B47}"/>
          </ac:cxnSpMkLst>
        </pc:cxnChg>
      </pc:sldChg>
      <pc:sldChg chg="modSp new mod">
        <pc:chgData name="Klaudia Csoka (2407757)" userId="2fdc4d24-a2b5-4dbf-af52-1d69c51fa879" providerId="ADAL" clId="{7E719775-7C1A-439F-98A4-5E7E28A83784}" dt="2025-11-22T11:58:13.119" v="628" actId="20577"/>
        <pc:sldMkLst>
          <pc:docMk/>
          <pc:sldMk cId="1225813936" sldId="257"/>
        </pc:sldMkLst>
        <pc:spChg chg="mod">
          <ac:chgData name="Klaudia Csoka (2407757)" userId="2fdc4d24-a2b5-4dbf-af52-1d69c51fa879" providerId="ADAL" clId="{7E719775-7C1A-439F-98A4-5E7E28A83784}" dt="2025-11-22T11:54:20.084" v="356" actId="20577"/>
          <ac:spMkLst>
            <pc:docMk/>
            <pc:sldMk cId="1225813936" sldId="257"/>
            <ac:spMk id="2" creationId="{810AA0CB-140C-3A99-DA09-6CDC1065D502}"/>
          </ac:spMkLst>
        </pc:spChg>
        <pc:spChg chg="mod">
          <ac:chgData name="Klaudia Csoka (2407757)" userId="2fdc4d24-a2b5-4dbf-af52-1d69c51fa879" providerId="ADAL" clId="{7E719775-7C1A-439F-98A4-5E7E28A83784}" dt="2025-11-22T11:58:13.119" v="628" actId="20577"/>
          <ac:spMkLst>
            <pc:docMk/>
            <pc:sldMk cId="1225813936" sldId="257"/>
            <ac:spMk id="3" creationId="{6C422DE3-71F5-CEE3-7F9A-5E923B51CDC6}"/>
          </ac:spMkLst>
        </pc:spChg>
      </pc:sldChg>
      <pc:sldChg chg="addSp delSp modSp new mod setBg">
        <pc:chgData name="Klaudia Csoka (2407757)" userId="2fdc4d24-a2b5-4dbf-af52-1d69c51fa879" providerId="ADAL" clId="{7E719775-7C1A-439F-98A4-5E7E28A83784}" dt="2025-11-22T12:01:39.585" v="631" actId="26606"/>
        <pc:sldMkLst>
          <pc:docMk/>
          <pc:sldMk cId="3760483223" sldId="258"/>
        </pc:sldMkLst>
        <pc:spChg chg="del">
          <ac:chgData name="Klaudia Csoka (2407757)" userId="2fdc4d24-a2b5-4dbf-af52-1d69c51fa879" providerId="ADAL" clId="{7E719775-7C1A-439F-98A4-5E7E28A83784}" dt="2025-11-22T12:01:39.585" v="631" actId="26606"/>
          <ac:spMkLst>
            <pc:docMk/>
            <pc:sldMk cId="3760483223" sldId="258"/>
            <ac:spMk id="2" creationId="{C3938591-5EE4-989B-ECB9-0D2BFAC1EAD3}"/>
          </ac:spMkLst>
        </pc:spChg>
        <pc:spChg chg="del">
          <ac:chgData name="Klaudia Csoka (2407757)" userId="2fdc4d24-a2b5-4dbf-af52-1d69c51fa879" providerId="ADAL" clId="{7E719775-7C1A-439F-98A4-5E7E28A83784}" dt="2025-11-22T12:01:26.900" v="630" actId="931"/>
          <ac:spMkLst>
            <pc:docMk/>
            <pc:sldMk cId="3760483223" sldId="258"/>
            <ac:spMk id="3" creationId="{50C7A8D5-F360-1357-7E89-8F4E6EE40DF9}"/>
          </ac:spMkLst>
        </pc:spChg>
        <pc:picChg chg="add mod ord">
          <ac:chgData name="Klaudia Csoka (2407757)" userId="2fdc4d24-a2b5-4dbf-af52-1d69c51fa879" providerId="ADAL" clId="{7E719775-7C1A-439F-98A4-5E7E28A83784}" dt="2025-11-22T12:01:39.585" v="631" actId="26606"/>
          <ac:picMkLst>
            <pc:docMk/>
            <pc:sldMk cId="3760483223" sldId="258"/>
            <ac:picMk id="4" creationId="{7424233D-52A7-8895-C2B9-8D3FE2CD58B7}"/>
          </ac:picMkLst>
        </pc:picChg>
      </pc:sldChg>
      <pc:sldChg chg="modSp new mod">
        <pc:chgData name="Klaudia Csoka (2407757)" userId="2fdc4d24-a2b5-4dbf-af52-1d69c51fa879" providerId="ADAL" clId="{7E719775-7C1A-439F-98A4-5E7E28A83784}" dt="2025-11-22T12:05:26" v="731" actId="20577"/>
        <pc:sldMkLst>
          <pc:docMk/>
          <pc:sldMk cId="484957912" sldId="259"/>
        </pc:sldMkLst>
        <pc:spChg chg="mod">
          <ac:chgData name="Klaudia Csoka (2407757)" userId="2fdc4d24-a2b5-4dbf-af52-1d69c51fa879" providerId="ADAL" clId="{7E719775-7C1A-439F-98A4-5E7E28A83784}" dt="2025-11-22T12:02:31.500" v="671" actId="20577"/>
          <ac:spMkLst>
            <pc:docMk/>
            <pc:sldMk cId="484957912" sldId="259"/>
            <ac:spMk id="2" creationId="{69B9A9E7-C875-3C56-547E-4DDC979EB857}"/>
          </ac:spMkLst>
        </pc:spChg>
        <pc:spChg chg="mod">
          <ac:chgData name="Klaudia Csoka (2407757)" userId="2fdc4d24-a2b5-4dbf-af52-1d69c51fa879" providerId="ADAL" clId="{7E719775-7C1A-439F-98A4-5E7E28A83784}" dt="2025-11-22T12:05:26" v="731" actId="20577"/>
          <ac:spMkLst>
            <pc:docMk/>
            <pc:sldMk cId="484957912" sldId="259"/>
            <ac:spMk id="3" creationId="{41047E5D-858B-7BFD-219D-0073C839D52C}"/>
          </ac:spMkLst>
        </pc:spChg>
      </pc:sldChg>
      <pc:sldChg chg="modSp new mod">
        <pc:chgData name="Klaudia Csoka (2407757)" userId="2fdc4d24-a2b5-4dbf-af52-1d69c51fa879" providerId="ADAL" clId="{7E719775-7C1A-439F-98A4-5E7E28A83784}" dt="2025-11-22T12:16:04.346" v="799" actId="20577"/>
        <pc:sldMkLst>
          <pc:docMk/>
          <pc:sldMk cId="3537128106" sldId="260"/>
        </pc:sldMkLst>
        <pc:spChg chg="mod">
          <ac:chgData name="Klaudia Csoka (2407757)" userId="2fdc4d24-a2b5-4dbf-af52-1d69c51fa879" providerId="ADAL" clId="{7E719775-7C1A-439F-98A4-5E7E28A83784}" dt="2025-11-22T12:16:04.346" v="799" actId="20577"/>
          <ac:spMkLst>
            <pc:docMk/>
            <pc:sldMk cId="3537128106" sldId="260"/>
            <ac:spMk id="2" creationId="{19E57616-4AA4-9F4B-C28B-3FCE9C316A10}"/>
          </ac:spMkLst>
        </pc:spChg>
        <pc:spChg chg="mod">
          <ac:chgData name="Klaudia Csoka (2407757)" userId="2fdc4d24-a2b5-4dbf-af52-1d69c51fa879" providerId="ADAL" clId="{7E719775-7C1A-439F-98A4-5E7E28A83784}" dt="2025-11-22T12:13:06.493" v="791" actId="20577"/>
          <ac:spMkLst>
            <pc:docMk/>
            <pc:sldMk cId="3537128106" sldId="260"/>
            <ac:spMk id="3" creationId="{AB959416-210E-978B-44C4-612249D6E9B8}"/>
          </ac:spMkLst>
        </pc:spChg>
      </pc:sldChg>
      <pc:sldChg chg="modSp new mod">
        <pc:chgData name="Klaudia Csoka (2407757)" userId="2fdc4d24-a2b5-4dbf-af52-1d69c51fa879" providerId="ADAL" clId="{7E719775-7C1A-439F-98A4-5E7E28A83784}" dt="2025-11-22T12:33:22.337" v="961" actId="20577"/>
        <pc:sldMkLst>
          <pc:docMk/>
          <pc:sldMk cId="521547057" sldId="261"/>
        </pc:sldMkLst>
        <pc:spChg chg="mod">
          <ac:chgData name="Klaudia Csoka (2407757)" userId="2fdc4d24-a2b5-4dbf-af52-1d69c51fa879" providerId="ADAL" clId="{7E719775-7C1A-439F-98A4-5E7E28A83784}" dt="2025-11-22T12:30:23.241" v="829" actId="1076"/>
          <ac:spMkLst>
            <pc:docMk/>
            <pc:sldMk cId="521547057" sldId="261"/>
            <ac:spMk id="2" creationId="{14C2C2F0-4AC9-9B44-291E-0C5568B31337}"/>
          </ac:spMkLst>
        </pc:spChg>
        <pc:spChg chg="mod">
          <ac:chgData name="Klaudia Csoka (2407757)" userId="2fdc4d24-a2b5-4dbf-af52-1d69c51fa879" providerId="ADAL" clId="{7E719775-7C1A-439F-98A4-5E7E28A83784}" dt="2025-11-22T12:33:22.337" v="961" actId="20577"/>
          <ac:spMkLst>
            <pc:docMk/>
            <pc:sldMk cId="521547057" sldId="261"/>
            <ac:spMk id="3" creationId="{4B67AA13-5274-6E65-5D33-A15EE86B405D}"/>
          </ac:spMkLst>
        </pc:spChg>
      </pc:sldChg>
      <pc:sldChg chg="modSp new mod">
        <pc:chgData name="Klaudia Csoka (2407757)" userId="2fdc4d24-a2b5-4dbf-af52-1d69c51fa879" providerId="ADAL" clId="{7E719775-7C1A-439F-98A4-5E7E28A83784}" dt="2025-11-22T12:41:03.938" v="985" actId="20577"/>
        <pc:sldMkLst>
          <pc:docMk/>
          <pc:sldMk cId="3057921032" sldId="262"/>
        </pc:sldMkLst>
        <pc:spChg chg="mod">
          <ac:chgData name="Klaudia Csoka (2407757)" userId="2fdc4d24-a2b5-4dbf-af52-1d69c51fa879" providerId="ADAL" clId="{7E719775-7C1A-439F-98A4-5E7E28A83784}" dt="2025-11-22T12:40:58.018" v="983" actId="20577"/>
          <ac:spMkLst>
            <pc:docMk/>
            <pc:sldMk cId="3057921032" sldId="262"/>
            <ac:spMk id="2" creationId="{5A2D57D3-8B69-3689-BC8E-F4059118F9F9}"/>
          </ac:spMkLst>
        </pc:spChg>
        <pc:spChg chg="mod">
          <ac:chgData name="Klaudia Csoka (2407757)" userId="2fdc4d24-a2b5-4dbf-af52-1d69c51fa879" providerId="ADAL" clId="{7E719775-7C1A-439F-98A4-5E7E28A83784}" dt="2025-11-22T12:41:03.938" v="985" actId="20577"/>
          <ac:spMkLst>
            <pc:docMk/>
            <pc:sldMk cId="3057921032" sldId="262"/>
            <ac:spMk id="3" creationId="{19A00346-802C-F612-7AC1-0E3ADAF6A69A}"/>
          </ac:spMkLst>
        </pc:spChg>
      </pc:sldChg>
      <pc:sldChg chg="modSp new mod">
        <pc:chgData name="Klaudia Csoka (2407757)" userId="2fdc4d24-a2b5-4dbf-af52-1d69c51fa879" providerId="ADAL" clId="{7E719775-7C1A-439F-98A4-5E7E28A83784}" dt="2025-11-22T12:42:18.896" v="1018" actId="20577"/>
        <pc:sldMkLst>
          <pc:docMk/>
          <pc:sldMk cId="2273389141" sldId="263"/>
        </pc:sldMkLst>
        <pc:spChg chg="mod">
          <ac:chgData name="Klaudia Csoka (2407757)" userId="2fdc4d24-a2b5-4dbf-af52-1d69c51fa879" providerId="ADAL" clId="{7E719775-7C1A-439F-98A4-5E7E28A83784}" dt="2025-11-22T12:41:55.840" v="1015" actId="20577"/>
          <ac:spMkLst>
            <pc:docMk/>
            <pc:sldMk cId="2273389141" sldId="263"/>
            <ac:spMk id="2" creationId="{D5D34511-DD4B-022F-C400-5F4637A5D68A}"/>
          </ac:spMkLst>
        </pc:spChg>
        <pc:spChg chg="mod">
          <ac:chgData name="Klaudia Csoka (2407757)" userId="2fdc4d24-a2b5-4dbf-af52-1d69c51fa879" providerId="ADAL" clId="{7E719775-7C1A-439F-98A4-5E7E28A83784}" dt="2025-11-22T12:42:18.896" v="1018" actId="20577"/>
          <ac:spMkLst>
            <pc:docMk/>
            <pc:sldMk cId="2273389141" sldId="263"/>
            <ac:spMk id="3" creationId="{AA0D3CA1-8F7E-EC0D-D4D9-A947F8EF8F8E}"/>
          </ac:spMkLst>
        </pc:spChg>
      </pc:sldChg>
      <pc:sldChg chg="modSp new mod">
        <pc:chgData name="Klaudia Csoka (2407757)" userId="2fdc4d24-a2b5-4dbf-af52-1d69c51fa879" providerId="ADAL" clId="{7E719775-7C1A-439F-98A4-5E7E28A83784}" dt="2025-11-22T12:58:03.368" v="1050" actId="114"/>
        <pc:sldMkLst>
          <pc:docMk/>
          <pc:sldMk cId="1729846966" sldId="264"/>
        </pc:sldMkLst>
        <pc:spChg chg="mod">
          <ac:chgData name="Klaudia Csoka (2407757)" userId="2fdc4d24-a2b5-4dbf-af52-1d69c51fa879" providerId="ADAL" clId="{7E719775-7C1A-439F-98A4-5E7E28A83784}" dt="2025-11-22T12:55:31.020" v="1038" actId="1076"/>
          <ac:spMkLst>
            <pc:docMk/>
            <pc:sldMk cId="1729846966" sldId="264"/>
            <ac:spMk id="2" creationId="{C611C1D1-C64B-A07D-A2D5-5609283E0501}"/>
          </ac:spMkLst>
        </pc:spChg>
        <pc:spChg chg="mod">
          <ac:chgData name="Klaudia Csoka (2407757)" userId="2fdc4d24-a2b5-4dbf-af52-1d69c51fa879" providerId="ADAL" clId="{7E719775-7C1A-439F-98A4-5E7E28A83784}" dt="2025-11-22T12:58:03.368" v="1050" actId="114"/>
          <ac:spMkLst>
            <pc:docMk/>
            <pc:sldMk cId="1729846966" sldId="264"/>
            <ac:spMk id="3" creationId="{685D2284-E3F9-932F-C9B3-F8450A76B040}"/>
          </ac:spMkLst>
        </pc:spChg>
      </pc:sldChg>
      <pc:sldMasterChg chg="add del addSldLayout delSldLayout">
        <pc:chgData name="Klaudia Csoka (2407757)" userId="2fdc4d24-a2b5-4dbf-af52-1d69c51fa879" providerId="ADAL" clId="{7E719775-7C1A-439F-98A4-5E7E28A83784}" dt="2025-11-22T11:45:40.521" v="7" actId="26606"/>
        <pc:sldMasterMkLst>
          <pc:docMk/>
          <pc:sldMasterMk cId="3610126394" sldId="2147483648"/>
        </pc:sldMasterMkLst>
        <pc:sldLayoutChg chg="add del">
          <pc:chgData name="Klaudia Csoka (2407757)" userId="2fdc4d24-a2b5-4dbf-af52-1d69c51fa879" providerId="ADAL" clId="{7E719775-7C1A-439F-98A4-5E7E28A83784}" dt="2025-11-22T11:45:40.521" v="7" actId="26606"/>
          <pc:sldLayoutMkLst>
            <pc:docMk/>
            <pc:sldMasterMk cId="3610126394" sldId="2147483648"/>
            <pc:sldLayoutMk cId="4152310892" sldId="2147483649"/>
          </pc:sldLayoutMkLst>
        </pc:sldLayoutChg>
        <pc:sldLayoutChg chg="add del">
          <pc:chgData name="Klaudia Csoka (2407757)" userId="2fdc4d24-a2b5-4dbf-af52-1d69c51fa879" providerId="ADAL" clId="{7E719775-7C1A-439F-98A4-5E7E28A83784}" dt="2025-11-22T11:45:40.521" v="7" actId="26606"/>
          <pc:sldLayoutMkLst>
            <pc:docMk/>
            <pc:sldMasterMk cId="3610126394" sldId="2147483648"/>
            <pc:sldLayoutMk cId="3193855264" sldId="2147483650"/>
          </pc:sldLayoutMkLst>
        </pc:sldLayoutChg>
        <pc:sldLayoutChg chg="add del">
          <pc:chgData name="Klaudia Csoka (2407757)" userId="2fdc4d24-a2b5-4dbf-af52-1d69c51fa879" providerId="ADAL" clId="{7E719775-7C1A-439F-98A4-5E7E28A83784}" dt="2025-11-22T11:45:40.521" v="7" actId="26606"/>
          <pc:sldLayoutMkLst>
            <pc:docMk/>
            <pc:sldMasterMk cId="3610126394" sldId="2147483648"/>
            <pc:sldLayoutMk cId="789752165" sldId="2147483651"/>
          </pc:sldLayoutMkLst>
        </pc:sldLayoutChg>
        <pc:sldLayoutChg chg="add del">
          <pc:chgData name="Klaudia Csoka (2407757)" userId="2fdc4d24-a2b5-4dbf-af52-1d69c51fa879" providerId="ADAL" clId="{7E719775-7C1A-439F-98A4-5E7E28A83784}" dt="2025-11-22T11:45:40.521" v="7" actId="26606"/>
          <pc:sldLayoutMkLst>
            <pc:docMk/>
            <pc:sldMasterMk cId="3610126394" sldId="2147483648"/>
            <pc:sldLayoutMk cId="3071091234" sldId="2147483652"/>
          </pc:sldLayoutMkLst>
        </pc:sldLayoutChg>
        <pc:sldLayoutChg chg="add del">
          <pc:chgData name="Klaudia Csoka (2407757)" userId="2fdc4d24-a2b5-4dbf-af52-1d69c51fa879" providerId="ADAL" clId="{7E719775-7C1A-439F-98A4-5E7E28A83784}" dt="2025-11-22T11:45:40.521" v="7" actId="26606"/>
          <pc:sldLayoutMkLst>
            <pc:docMk/>
            <pc:sldMasterMk cId="3610126394" sldId="2147483648"/>
            <pc:sldLayoutMk cId="78421693" sldId="2147483653"/>
          </pc:sldLayoutMkLst>
        </pc:sldLayoutChg>
        <pc:sldLayoutChg chg="add del">
          <pc:chgData name="Klaudia Csoka (2407757)" userId="2fdc4d24-a2b5-4dbf-af52-1d69c51fa879" providerId="ADAL" clId="{7E719775-7C1A-439F-98A4-5E7E28A83784}" dt="2025-11-22T11:45:40.521" v="7" actId="26606"/>
          <pc:sldLayoutMkLst>
            <pc:docMk/>
            <pc:sldMasterMk cId="3610126394" sldId="2147483648"/>
            <pc:sldLayoutMk cId="3917800384" sldId="2147483654"/>
          </pc:sldLayoutMkLst>
        </pc:sldLayoutChg>
        <pc:sldLayoutChg chg="add del">
          <pc:chgData name="Klaudia Csoka (2407757)" userId="2fdc4d24-a2b5-4dbf-af52-1d69c51fa879" providerId="ADAL" clId="{7E719775-7C1A-439F-98A4-5E7E28A83784}" dt="2025-11-22T11:45:40.521" v="7" actId="26606"/>
          <pc:sldLayoutMkLst>
            <pc:docMk/>
            <pc:sldMasterMk cId="3610126394" sldId="2147483648"/>
            <pc:sldLayoutMk cId="2478937208" sldId="2147483655"/>
          </pc:sldLayoutMkLst>
        </pc:sldLayoutChg>
        <pc:sldLayoutChg chg="add del">
          <pc:chgData name="Klaudia Csoka (2407757)" userId="2fdc4d24-a2b5-4dbf-af52-1d69c51fa879" providerId="ADAL" clId="{7E719775-7C1A-439F-98A4-5E7E28A83784}" dt="2025-11-22T11:45:40.521" v="7" actId="26606"/>
          <pc:sldLayoutMkLst>
            <pc:docMk/>
            <pc:sldMasterMk cId="3610126394" sldId="2147483648"/>
            <pc:sldLayoutMk cId="2755125995" sldId="2147483656"/>
          </pc:sldLayoutMkLst>
        </pc:sldLayoutChg>
        <pc:sldLayoutChg chg="add del">
          <pc:chgData name="Klaudia Csoka (2407757)" userId="2fdc4d24-a2b5-4dbf-af52-1d69c51fa879" providerId="ADAL" clId="{7E719775-7C1A-439F-98A4-5E7E28A83784}" dt="2025-11-22T11:45:40.521" v="7" actId="26606"/>
          <pc:sldLayoutMkLst>
            <pc:docMk/>
            <pc:sldMasterMk cId="3610126394" sldId="2147483648"/>
            <pc:sldLayoutMk cId="1892873788" sldId="2147483657"/>
          </pc:sldLayoutMkLst>
        </pc:sldLayoutChg>
        <pc:sldLayoutChg chg="add del">
          <pc:chgData name="Klaudia Csoka (2407757)" userId="2fdc4d24-a2b5-4dbf-af52-1d69c51fa879" providerId="ADAL" clId="{7E719775-7C1A-439F-98A4-5E7E28A83784}" dt="2025-11-22T11:45:40.521" v="7" actId="26606"/>
          <pc:sldLayoutMkLst>
            <pc:docMk/>
            <pc:sldMasterMk cId="3610126394" sldId="2147483648"/>
            <pc:sldLayoutMk cId="1589476273" sldId="2147483658"/>
          </pc:sldLayoutMkLst>
        </pc:sldLayoutChg>
        <pc:sldLayoutChg chg="add del">
          <pc:chgData name="Klaudia Csoka (2407757)" userId="2fdc4d24-a2b5-4dbf-af52-1d69c51fa879" providerId="ADAL" clId="{7E719775-7C1A-439F-98A4-5E7E28A83784}" dt="2025-11-22T11:45:40.521" v="7" actId="26606"/>
          <pc:sldLayoutMkLst>
            <pc:docMk/>
            <pc:sldMasterMk cId="3610126394" sldId="2147483648"/>
            <pc:sldLayoutMk cId="846007272" sldId="2147483659"/>
          </pc:sldLayoutMkLst>
        </pc:sldLayoutChg>
      </pc:sldMasterChg>
      <pc:sldMasterChg chg="add del addSldLayout delSldLayout">
        <pc:chgData name="Klaudia Csoka (2407757)" userId="2fdc4d24-a2b5-4dbf-af52-1d69c51fa879" providerId="ADAL" clId="{7E719775-7C1A-439F-98A4-5E7E28A83784}" dt="2025-11-22T11:45:40.521" v="7" actId="26606"/>
        <pc:sldMasterMkLst>
          <pc:docMk/>
          <pc:sldMasterMk cId="2559400425" sldId="2147483673"/>
        </pc:sldMasterMkLst>
        <pc:sldLayoutChg chg="add del">
          <pc:chgData name="Klaudia Csoka (2407757)" userId="2fdc4d24-a2b5-4dbf-af52-1d69c51fa879" providerId="ADAL" clId="{7E719775-7C1A-439F-98A4-5E7E28A83784}" dt="2025-11-22T11:45:40.521" v="7" actId="26606"/>
          <pc:sldLayoutMkLst>
            <pc:docMk/>
            <pc:sldMasterMk cId="2559400425" sldId="2147483673"/>
            <pc:sldLayoutMk cId="997767108" sldId="2147483662"/>
          </pc:sldLayoutMkLst>
        </pc:sldLayoutChg>
      </pc:sldMasterChg>
      <pc:sldMasterChg chg="add del addSldLayout delSldLayout">
        <pc:chgData name="Klaudia Csoka (2407757)" userId="2fdc4d24-a2b5-4dbf-af52-1d69c51fa879" providerId="ADAL" clId="{7E719775-7C1A-439F-98A4-5E7E28A83784}" dt="2025-11-22T11:45:35.119" v="3" actId="26606"/>
        <pc:sldMasterMkLst>
          <pc:docMk/>
          <pc:sldMasterMk cId="686815201" sldId="2147483686"/>
        </pc:sldMasterMkLst>
        <pc:sldLayoutChg chg="add del">
          <pc:chgData name="Klaudia Csoka (2407757)" userId="2fdc4d24-a2b5-4dbf-af52-1d69c51fa879" providerId="ADAL" clId="{7E719775-7C1A-439F-98A4-5E7E28A83784}" dt="2025-11-22T11:45:35.119" v="3" actId="26606"/>
          <pc:sldLayoutMkLst>
            <pc:docMk/>
            <pc:sldMasterMk cId="686815201" sldId="2147483686"/>
            <pc:sldLayoutMk cId="3496027324" sldId="2147483675"/>
          </pc:sldLayoutMkLst>
        </pc:sldLayoutChg>
      </pc:sldMasterChg>
      <pc:sldMasterChg chg="add del addSldLayout delSldLayout">
        <pc:chgData name="Klaudia Csoka (2407757)" userId="2fdc4d24-a2b5-4dbf-af52-1d69c51fa879" providerId="ADAL" clId="{7E719775-7C1A-439F-98A4-5E7E28A83784}" dt="2025-11-22T11:45:31.634" v="1" actId="26606"/>
        <pc:sldMasterMkLst>
          <pc:docMk/>
          <pc:sldMasterMk cId="721436337" sldId="2147483699"/>
        </pc:sldMasterMkLst>
        <pc:sldLayoutChg chg="add del">
          <pc:chgData name="Klaudia Csoka (2407757)" userId="2fdc4d24-a2b5-4dbf-af52-1d69c51fa879" providerId="ADAL" clId="{7E719775-7C1A-439F-98A4-5E7E28A83784}" dt="2025-11-22T11:45:31.634" v="1" actId="26606"/>
          <pc:sldLayoutMkLst>
            <pc:docMk/>
            <pc:sldMasterMk cId="721436337" sldId="2147483699"/>
            <pc:sldLayoutMk cId="968757071" sldId="2147483688"/>
          </pc:sldLayoutMkLst>
        </pc:sldLayoutChg>
      </pc:sldMasterChg>
      <pc:sldMasterChg chg="add del addSldLayout delSldLayout">
        <pc:chgData name="Klaudia Csoka (2407757)" userId="2fdc4d24-a2b5-4dbf-af52-1d69c51fa879" providerId="ADAL" clId="{7E719775-7C1A-439F-98A4-5E7E28A83784}" dt="2025-11-22T11:45:36.052" v="5" actId="26606"/>
        <pc:sldMasterMkLst>
          <pc:docMk/>
          <pc:sldMasterMk cId="1116146377" sldId="2147483712"/>
        </pc:sldMasterMkLst>
        <pc:sldLayoutChg chg="add del">
          <pc:chgData name="Klaudia Csoka (2407757)" userId="2fdc4d24-a2b5-4dbf-af52-1d69c51fa879" providerId="ADAL" clId="{7E719775-7C1A-439F-98A4-5E7E28A83784}" dt="2025-11-22T11:45:36.052" v="5" actId="26606"/>
          <pc:sldLayoutMkLst>
            <pc:docMk/>
            <pc:sldMasterMk cId="1116146377" sldId="2147483712"/>
            <pc:sldLayoutMk cId="1905340880" sldId="214748370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F39D-09D4-FB93-DF1B-FC61843B83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104F44-A239-321D-50FF-BAEAF258B4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AD6159-ADDE-593E-75BA-CB49F1DFC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C3C38-3C67-C14E-964E-7028365EA01C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8FF421-72B8-C904-B23B-6D3697BBC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5B8D93-9102-7858-A12B-E369D61E5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929B9-156F-9942-A61A-9C2978D2A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2310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4112D-46B2-3E88-44C0-C45E7E33E7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DE43C-633F-5859-397E-3E9E9457EE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328843-B1F9-9776-CF1F-91F5CCE8AC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C3C38-3C67-C14E-964E-7028365EA01C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AFC8B8-5287-BB4A-CD03-D99F268501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51E8E-7487-2E79-7BB9-BE05749F6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929B9-156F-9942-A61A-9C2978D2A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8552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368DE-DEC6-A2B1-FAEA-7D4DC922E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60EDBF-163C-CC63-8B05-B50E1AD5A2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BA721-9619-1896-50F1-77221A1BD3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C3C38-3C67-C14E-964E-7028365EA01C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FCF5F1-B455-CBF2-BDC3-0F58B5345C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AAB380-CA61-2CAA-385A-FE430B429E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929B9-156F-9942-A61A-9C2978D2A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752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C1ABA-60AB-47B8-570F-0B5B0F42AA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E33FC0-7671-8E4F-BC15-F741BDAA46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A5CF40-551E-34DA-3A23-37043BE015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1FD047-3A55-E9FD-E94E-497A1F92D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C3C38-3C67-C14E-964E-7028365EA01C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E72420-0B29-8BE5-4037-C6A864F66C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924FD4-8290-89E4-347B-3FC8BF2D60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929B9-156F-9942-A61A-9C2978D2A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10912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57D8F-1326-BE5C-8FB6-1C7D4DE1F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1D876C-EBF8-EF9E-DC84-360670AA2A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91014C-2DD6-7CA1-1709-1BA18805D7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BE8281-2F3C-4ACA-5A8B-DCBA42B705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636BBA-0751-289E-211D-D8FBD3E4CB2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E57996-1846-7477-3D76-E31A6AC996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C3C38-3C67-C14E-964E-7028365EA01C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11FBB25-1915-20DF-356A-F3E12B025D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B2D2EDB-CC0E-08AA-A975-8166EBD2E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929B9-156F-9942-A61A-9C2978D2A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4216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E32DE-0B97-A653-3CAA-50A6100F1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86F624-E896-1AEF-8167-5210FF1441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C3C38-3C67-C14E-964E-7028365EA01C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EDD0EC-6AAD-F5C2-674F-F1ECBF7952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694BD6-C494-5B86-5040-D1BD05BB11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929B9-156F-9942-A61A-9C2978D2A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800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C28E8E-6479-3CBB-7ADF-0B83EB33E1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C3C38-3C67-C14E-964E-7028365EA01C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709095-43D6-1E9E-BC92-FEEF1BFFC4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155286-84B3-A351-DBBA-83EBFBAAB1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929B9-156F-9942-A61A-9C2978D2A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9372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DF32A-D1D5-D437-9319-F462185DF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4799C2-E8BB-A89D-6183-B2EF2F4BE7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E56986-C47F-062B-F569-8AFDDE439F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DA5FC3-8083-5676-C966-F3AB612A3A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C3C38-3C67-C14E-964E-7028365EA01C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0C387B-C92A-C16D-260F-9F4544EAB2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40868B-54BE-0222-2A17-6625FEC61B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929B9-156F-9942-A61A-9C2978D2A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1259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10B2E-9C64-8F58-C9BD-46B459B59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E68B0E-463F-1DA3-17B6-96887151BD5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0A64DB-7E68-3925-2BA9-FA59EE3729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FFC92D-649F-F2B5-B06B-C346C97BA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C3C38-3C67-C14E-964E-7028365EA01C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4C097C-7F45-F52E-F87E-E3F9E1CAD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5146DF-B416-359C-9856-7D02C35D1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929B9-156F-9942-A61A-9C2978D2A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8737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DDA56-86BE-FA94-F583-F50F5F5491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96D01D-9F58-E459-1215-198D299892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C9A192-154C-818A-487C-1A94921E9C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C3C38-3C67-C14E-964E-7028365EA01C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236D0B-CCB6-A254-DD72-9B16A8311B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DBF7AC-24A1-5360-719F-7D558E71F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929B9-156F-9942-A61A-9C2978D2A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476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F9FB50-FA68-FE9D-DCE1-2397D1C265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EED973-64B5-6161-9470-30F271B3D8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3724A-3B90-78BE-B0EE-49471DE1BF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C3C38-3C67-C14E-964E-7028365EA01C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AFDC71-A963-62D9-9B3B-3079B81D5A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619622-8C35-175E-2EF7-4089AC79B0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929B9-156F-9942-A61A-9C2978D2A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007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5D85A3-1417-3604-E4DA-C305C5E47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67F86A-3C26-4B3B-BEE7-633818F104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825D22-7E5B-437E-9FDB-7046485BBC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A7C3C38-3C67-C14E-964E-7028365EA01C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212D5E-FDB0-6E9A-2889-74045B6559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E36634-0EFB-A2DC-D715-E24A34B837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E9929B9-156F-9942-A61A-9C2978D2A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01263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5E903-086A-0323-344A-CE72D11C085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Appointment Delays in Health &amp; Social Care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FF1CCE-15F3-3C00-E59A-465C1155E10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Your name: Klaudia Csoka </a:t>
            </a:r>
          </a:p>
          <a:p>
            <a:r>
              <a:rPr lang="en-GB" dirty="0"/>
              <a:t>Student number: 2407757</a:t>
            </a:r>
          </a:p>
          <a:p>
            <a:r>
              <a:rPr lang="en-GB" dirty="0"/>
              <a:t>Module title: Professional Development within Health and Social Care</a:t>
            </a:r>
          </a:p>
          <a:p>
            <a:r>
              <a:rPr lang="en-GB" dirty="0"/>
              <a:t>Module code: LCHS4009</a:t>
            </a:r>
          </a:p>
          <a:p>
            <a:r>
              <a:rPr lang="en-GB" dirty="0"/>
              <a:t>Date: 20/11/25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89075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AA0CB-140C-3A99-DA09-6CDC1065D5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Problem overview</a:t>
            </a:r>
            <a:endParaRPr lang="en-US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422DE3-71F5-CEE3-7F9A-5E923B51CD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Long waiting times for GP and healthcare appointments </a:t>
            </a:r>
          </a:p>
          <a:p>
            <a:r>
              <a:rPr lang="en-GB" dirty="0"/>
              <a:t>Causes delays in diagnosis and treatment</a:t>
            </a:r>
          </a:p>
          <a:p>
            <a:r>
              <a:rPr lang="en-GB" dirty="0"/>
              <a:t>Impacts patient satisfaction and health outcomes </a:t>
            </a:r>
          </a:p>
          <a:p>
            <a:r>
              <a:rPr lang="en-GB" dirty="0"/>
              <a:t>Key settings: GP practices, hospitals, care homes</a:t>
            </a:r>
          </a:p>
        </p:txBody>
      </p:sp>
    </p:spTree>
    <p:extLst>
      <p:ext uri="{BB962C8B-B14F-4D97-AF65-F5344CB8AC3E}">
        <p14:creationId xmlns:p14="http://schemas.microsoft.com/office/powerpoint/2010/main" val="12258139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424233D-52A7-8895-C2B9-8D3FE2CD58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5" r="1" b="1"/>
          <a:stretch>
            <a:fillRect/>
          </a:stretch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04832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9A9E7-C875-3C56-547E-4DDC979EB8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Causes &amp; Effects</a:t>
            </a:r>
            <a:endParaRPr lang="en-US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047E5D-858B-7BFD-219D-0073C839D5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/>
          <a:lstStyle/>
          <a:p>
            <a:pPr fontAlgn="ctr"/>
            <a:endParaRPr lang="en-GB" b="0" i="0" u="none" strike="noStrike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Causes: Workforce shortages, rising demand, system difficulties , poor communication, limited funding.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Effects: Delayed care, worsening conditions, frustration, inequality, increased pressure on services.</a:t>
            </a:r>
          </a:p>
          <a:p>
            <a:endParaRPr lang="en-GB" b="0" i="0" u="none" strike="noStrike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49579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D57D3-8B69-3689-BC8E-F4059118F9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Categories of causes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A00346-802C-F612-7AC1-0E3ADAF6A6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Capacity / Workforce</a:t>
            </a:r>
          </a:p>
          <a:p>
            <a:r>
              <a:rPr lang="en-GB" dirty="0"/>
              <a:t>Demand / Patient Factors</a:t>
            </a:r>
          </a:p>
          <a:p>
            <a:r>
              <a:rPr lang="en-GB" dirty="0"/>
              <a:t>Organisation / Systems</a:t>
            </a:r>
          </a:p>
          <a:p>
            <a:r>
              <a:rPr lang="en-GB" dirty="0"/>
              <a:t>Communication / Access</a:t>
            </a:r>
          </a:p>
          <a:p>
            <a:r>
              <a:rPr lang="en-GB" dirty="0"/>
              <a:t>Policy / Funding</a:t>
            </a:r>
          </a:p>
        </p:txBody>
      </p:sp>
    </p:spTree>
    <p:extLst>
      <p:ext uri="{BB962C8B-B14F-4D97-AF65-F5344CB8AC3E}">
        <p14:creationId xmlns:p14="http://schemas.microsoft.com/office/powerpoint/2010/main" val="30579210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34511-DD4B-022F-C400-5F4637A5D6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Effects of appointment delays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0D3CA1-8F7E-EC0D-D4D9-A947F8EF8F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Patient Health Risks: Delayed diagnosis or management can worsen conditions.</a:t>
            </a:r>
          </a:p>
          <a:p>
            <a:r>
              <a:rPr lang="en-GB" dirty="0"/>
              <a:t>Increased Morbidity: More advanced disease or complications due to late treatment.</a:t>
            </a:r>
          </a:p>
          <a:p>
            <a:r>
              <a:rPr lang="en-GB" dirty="0"/>
              <a:t>Patient Frustration / Dissatisfaction: People feel neglected; reduced trust in system.  </a:t>
            </a:r>
          </a:p>
          <a:p>
            <a:r>
              <a:rPr lang="en-GB" dirty="0"/>
              <a:t>Higher No-Show Rates: Long delays lead to forgotten appointments, wasting clinician time.  </a:t>
            </a:r>
          </a:p>
          <a:p>
            <a:r>
              <a:rPr lang="en-GB" dirty="0"/>
              <a:t>System Inefficiency: Urgent slots get clogged as routine patients convert into urgent over time. (As routine waits build, more people need urgent care.)</a:t>
            </a:r>
          </a:p>
          <a:p>
            <a:r>
              <a:rPr lang="en-GB" dirty="0"/>
              <a:t>Burnout / Staff Stress: Reception teams, GPs, and admin burden increase, affecting morale.</a:t>
            </a:r>
          </a:p>
          <a:p>
            <a:r>
              <a:rPr lang="en-GB" dirty="0"/>
              <a:t>Inequality in Access: Disadvantaged populations may suffer more (e.g., in areas with fewer GPs).  </a:t>
            </a:r>
          </a:p>
        </p:txBody>
      </p:sp>
    </p:spTree>
    <p:extLst>
      <p:ext uri="{BB962C8B-B14F-4D97-AF65-F5344CB8AC3E}">
        <p14:creationId xmlns:p14="http://schemas.microsoft.com/office/powerpoint/2010/main" val="22733891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57616-4AA4-9F4B-C28B-3FCE9C316A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Solutions/ recommendations </a:t>
            </a:r>
            <a:endParaRPr lang="en-US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959416-210E-978B-44C4-612249D6E9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Expand healthcare workforce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Improve triage systems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Enhance online and phone booking access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Increase funding and resource allocation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Educate patients and use reminder systems</a:t>
            </a:r>
          </a:p>
        </p:txBody>
      </p:sp>
    </p:spTree>
    <p:extLst>
      <p:ext uri="{BB962C8B-B14F-4D97-AF65-F5344CB8AC3E}">
        <p14:creationId xmlns:p14="http://schemas.microsoft.com/office/powerpoint/2010/main" val="35371281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2C2F0-4AC9-9B44-291E-0C5568B313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Conclusion </a:t>
            </a:r>
            <a:endParaRPr lang="en-US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7AA13-5274-6E65-5D33-A15EE86B40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ctr"/>
            <a:endParaRPr lang="en-GB" b="0" i="0" u="none" strike="noStrike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Reducing appointment delays improves patient safety, system efficiency, and overall satisfaction.</a:t>
            </a:r>
          </a:p>
          <a:p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Expected benefits if solutions are implemented</a:t>
            </a:r>
          </a:p>
          <a:p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Improving appointment delays improves patient outcomes, staff wellbeing and system efficiency </a:t>
            </a:r>
            <a:endParaRPr lang="en-GB" b="0" i="0" u="none" strike="noStrike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15470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1C1D1-C64B-A07D-A2D5-5609283E05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5D2284-E3F9-932F-C9B3-F8450A76B0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Nuffield Trust (2024) </a:t>
            </a:r>
            <a:r>
              <a:rPr lang="en-GB" i="1" dirty="0"/>
              <a:t>How long are patients waiting for a GP appointment in England?</a:t>
            </a:r>
          </a:p>
          <a:p>
            <a:r>
              <a:rPr lang="en-GB" dirty="0"/>
              <a:t>Available at: https://</a:t>
            </a:r>
            <a:r>
              <a:rPr lang="en-GB" dirty="0" err="1"/>
              <a:t>www.nuffieldtrust.org.uk</a:t>
            </a:r>
            <a:r>
              <a:rPr lang="en-GB" dirty="0"/>
              <a:t> (Accessed: 23 November 2025).</a:t>
            </a:r>
          </a:p>
          <a:p>
            <a:r>
              <a:rPr lang="en-GB" dirty="0"/>
              <a:t>Care Quality Commission (CQC) (2023) S</a:t>
            </a:r>
            <a:r>
              <a:rPr lang="en-GB" i="1" dirty="0"/>
              <a:t>tate of Care 2022/23: Access to care and appointment delays.</a:t>
            </a:r>
          </a:p>
          <a:p>
            <a:r>
              <a:rPr lang="en-GB" dirty="0"/>
              <a:t>Available at: https://</a:t>
            </a:r>
            <a:r>
              <a:rPr lang="en-GB" dirty="0" err="1"/>
              <a:t>www.cqc.org.uk</a:t>
            </a:r>
            <a:r>
              <a:rPr lang="en-GB" dirty="0"/>
              <a:t> (Accessed: 23 November 2025).</a:t>
            </a:r>
          </a:p>
          <a:p>
            <a:r>
              <a:rPr lang="en-GB" dirty="0"/>
              <a:t>Integrated Care Journal (2024) </a:t>
            </a:r>
            <a:r>
              <a:rPr lang="en-GB" i="1" dirty="0"/>
              <a:t>NHS-backed study shows 73% reduction in GP waiting times using AI triage.</a:t>
            </a:r>
          </a:p>
          <a:p>
            <a:r>
              <a:rPr lang="en-GB" dirty="0"/>
              <a:t>Available at: https://integratedcarejournal.com (Accessed: 23 November 2025).</a:t>
            </a:r>
          </a:p>
        </p:txBody>
      </p:sp>
    </p:spTree>
    <p:extLst>
      <p:ext uri="{BB962C8B-B14F-4D97-AF65-F5344CB8AC3E}">
        <p14:creationId xmlns:p14="http://schemas.microsoft.com/office/powerpoint/2010/main" val="17298469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Appointment Delays in Health &amp; Social Care</vt:lpstr>
      <vt:lpstr>Problem overview</vt:lpstr>
      <vt:lpstr>PowerPoint Presentation</vt:lpstr>
      <vt:lpstr>Causes &amp; Effects</vt:lpstr>
      <vt:lpstr>Categories of causes</vt:lpstr>
      <vt:lpstr>Effects of appointment delays</vt:lpstr>
      <vt:lpstr>Solutions/ recommendations 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Appointment Delays in Health &amp; Social Care</dc:title>
  <dc:creator>Klaudia Csoka (2407757)</dc:creator>
  <cp:lastModifiedBy>Klaudia Csoka (2407757)</cp:lastModifiedBy>
  <cp:revision>4</cp:revision>
  <dcterms:created xsi:type="dcterms:W3CDTF">2025-11-22T11:44:50Z</dcterms:created>
  <dcterms:modified xsi:type="dcterms:W3CDTF">2025-11-23T16:08:02Z</dcterms:modified>
</cp:coreProperties>
</file>