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GreenBean Café – Social Media Marketing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Business Digital Artifact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Increase customer visits by 20% in 3 months.</a:t>
            </a:r>
          </a:p>
          <a:p>
            <a:r>
              <a:t>Build brand awareness among university students.</a:t>
            </a:r>
          </a:p>
          <a:p>
            <a:r>
              <a:t>Promote loyalty program.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Students aged 18–25</a:t>
            </a:r>
          </a:p>
          <a:p>
            <a:r>
              <a:t>Local office workers</a:t>
            </a:r>
          </a:p>
          <a:p>
            <a:r>
              <a:t>Coffee lovers in the area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Instagram promotions</a:t>
            </a:r>
          </a:p>
          <a:p>
            <a:r>
              <a:t>Student discount campaigns</a:t>
            </a:r>
          </a:p>
          <a:p>
            <a:r>
              <a:t>Weekly featured drinks</a:t>
            </a:r>
          </a:p>
          <a:p>
            <a:r>
              <a:t>Customer-generated content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Expected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Higher engagement</a:t>
            </a:r>
          </a:p>
          <a:p>
            <a:r>
              <a:t>More repeat customers</a:t>
            </a:r>
          </a:p>
          <a:p>
            <a:r>
              <a:t>Increased sales and brand recognition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