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8FDC6E-5A8C-4367-B41E-7D846746A0B9}" v="12" dt="2022-06-16T20:20:17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dragu" userId="91ee5c0424bd4451" providerId="LiveId" clId="{EF8FDC6E-5A8C-4367-B41E-7D846746A0B9}"/>
    <pc:docChg chg="undo custSel addSld modSld sldOrd">
      <pc:chgData name="carmen dragu" userId="91ee5c0424bd4451" providerId="LiveId" clId="{EF8FDC6E-5A8C-4367-B41E-7D846746A0B9}" dt="2022-06-16T20:22:55.292" v="1530" actId="1076"/>
      <pc:docMkLst>
        <pc:docMk/>
      </pc:docMkLst>
      <pc:sldChg chg="addSp delSp modSp mod">
        <pc:chgData name="carmen dragu" userId="91ee5c0424bd4451" providerId="LiveId" clId="{EF8FDC6E-5A8C-4367-B41E-7D846746A0B9}" dt="2022-06-14T21:34:27.267" v="100" actId="207"/>
        <pc:sldMkLst>
          <pc:docMk/>
          <pc:sldMk cId="891026095" sldId="256"/>
        </pc:sldMkLst>
        <pc:spChg chg="mod">
          <ac:chgData name="carmen dragu" userId="91ee5c0424bd4451" providerId="LiveId" clId="{EF8FDC6E-5A8C-4367-B41E-7D846746A0B9}" dt="2022-06-14T21:33:39.204" v="89" actId="14100"/>
          <ac:spMkLst>
            <pc:docMk/>
            <pc:sldMk cId="891026095" sldId="256"/>
            <ac:spMk id="2" creationId="{80CE048C-2AA4-CDBE-0264-A5B9B7EAF2E4}"/>
          </ac:spMkLst>
        </pc:spChg>
        <pc:spChg chg="mod">
          <ac:chgData name="carmen dragu" userId="91ee5c0424bd4451" providerId="LiveId" clId="{EF8FDC6E-5A8C-4367-B41E-7D846746A0B9}" dt="2022-06-14T21:34:27.267" v="100" actId="207"/>
          <ac:spMkLst>
            <pc:docMk/>
            <pc:sldMk cId="891026095" sldId="256"/>
            <ac:spMk id="6" creationId="{52347828-247F-AEF0-AC2E-C0632EF2C414}"/>
          </ac:spMkLst>
        </pc:spChg>
        <pc:spChg chg="add mod">
          <ac:chgData name="carmen dragu" userId="91ee5c0424bd4451" providerId="LiveId" clId="{EF8FDC6E-5A8C-4367-B41E-7D846746A0B9}" dt="2022-06-14T21:28:50.251" v="68" actId="688"/>
          <ac:spMkLst>
            <pc:docMk/>
            <pc:sldMk cId="891026095" sldId="256"/>
            <ac:spMk id="7" creationId="{2461FF3C-3B72-D5B5-825F-7124AC3D49E9}"/>
          </ac:spMkLst>
        </pc:spChg>
        <pc:picChg chg="add del mod">
          <ac:chgData name="carmen dragu" userId="91ee5c0424bd4451" providerId="LiveId" clId="{EF8FDC6E-5A8C-4367-B41E-7D846746A0B9}" dt="2022-06-14T21:33:50.688" v="97" actId="14100"/>
          <ac:picMkLst>
            <pc:docMk/>
            <pc:sldMk cId="891026095" sldId="256"/>
            <ac:picMk id="5" creationId="{0305B0E8-04C8-A02E-D147-F17C819C0FEF}"/>
          </ac:picMkLst>
        </pc:picChg>
        <pc:picChg chg="add del mod">
          <ac:chgData name="carmen dragu" userId="91ee5c0424bd4451" providerId="LiveId" clId="{EF8FDC6E-5A8C-4367-B41E-7D846746A0B9}" dt="2022-06-14T21:33:43.180" v="95" actId="931"/>
          <ac:picMkLst>
            <pc:docMk/>
            <pc:sldMk cId="891026095" sldId="256"/>
            <ac:picMk id="9" creationId="{AF6FF655-4F67-7EB1-886E-3420B72FF33A}"/>
          </ac:picMkLst>
        </pc:picChg>
      </pc:sldChg>
      <pc:sldChg chg="addSp delSp modSp new mod setBg">
        <pc:chgData name="carmen dragu" userId="91ee5c0424bd4451" providerId="LiveId" clId="{EF8FDC6E-5A8C-4367-B41E-7D846746A0B9}" dt="2022-06-14T22:03:07.455" v="1430" actId="1076"/>
        <pc:sldMkLst>
          <pc:docMk/>
          <pc:sldMk cId="3144227720" sldId="257"/>
        </pc:sldMkLst>
        <pc:spChg chg="add del">
          <ac:chgData name="carmen dragu" userId="91ee5c0424bd4451" providerId="LiveId" clId="{EF8FDC6E-5A8C-4367-B41E-7D846746A0B9}" dt="2022-06-14T21:35:35.081" v="107" actId="26606"/>
          <ac:spMkLst>
            <pc:docMk/>
            <pc:sldMk cId="3144227720" sldId="257"/>
            <ac:spMk id="2" creationId="{45135DE5-4C87-A960-9EF3-C0FC705980EF}"/>
          </ac:spMkLst>
        </pc:spChg>
        <pc:spChg chg="del">
          <ac:chgData name="carmen dragu" userId="91ee5c0424bd4451" providerId="LiveId" clId="{EF8FDC6E-5A8C-4367-B41E-7D846746A0B9}" dt="2022-06-14T21:35:13.086" v="102" actId="931"/>
          <ac:spMkLst>
            <pc:docMk/>
            <pc:sldMk cId="3144227720" sldId="257"/>
            <ac:spMk id="3" creationId="{A210D327-8C4A-492D-30D4-D3E928D04AE4}"/>
          </ac:spMkLst>
        </pc:spChg>
        <pc:spChg chg="add del">
          <ac:chgData name="carmen dragu" userId="91ee5c0424bd4451" providerId="LiveId" clId="{EF8FDC6E-5A8C-4367-B41E-7D846746A0B9}" dt="2022-06-14T21:35:35.081" v="107" actId="26606"/>
          <ac:spMkLst>
            <pc:docMk/>
            <pc:sldMk cId="3144227720" sldId="257"/>
            <ac:spMk id="4" creationId="{D5C8A5A7-A93A-68E7-AC40-C425224B5D56}"/>
          </ac:spMkLst>
        </pc:spChg>
        <pc:spChg chg="add mod">
          <ac:chgData name="carmen dragu" userId="91ee5c0424bd4451" providerId="LiveId" clId="{EF8FDC6E-5A8C-4367-B41E-7D846746A0B9}" dt="2022-06-14T22:01:49.225" v="1402" actId="255"/>
          <ac:spMkLst>
            <pc:docMk/>
            <pc:sldMk cId="3144227720" sldId="257"/>
            <ac:spMk id="9" creationId="{482054F4-1AFA-C90E-DA05-B8F9F5F2A894}"/>
          </ac:spMkLst>
        </pc:spChg>
        <pc:spChg chg="add del">
          <ac:chgData name="carmen dragu" userId="91ee5c0424bd4451" providerId="LiveId" clId="{EF8FDC6E-5A8C-4367-B41E-7D846746A0B9}" dt="2022-06-14T21:35:35.059" v="106" actId="26606"/>
          <ac:spMkLst>
            <pc:docMk/>
            <pc:sldMk cId="3144227720" sldId="257"/>
            <ac:spMk id="11" creationId="{42A4FC2C-047E-45A5-965D-8E1E3BF09BC6}"/>
          </ac:spMkLst>
        </pc:spChg>
        <pc:spChg chg="add">
          <ac:chgData name="carmen dragu" userId="91ee5c0424bd4451" providerId="LiveId" clId="{EF8FDC6E-5A8C-4367-B41E-7D846746A0B9}" dt="2022-06-14T21:35:35.081" v="107" actId="26606"/>
          <ac:spMkLst>
            <pc:docMk/>
            <pc:sldMk cId="3144227720" sldId="257"/>
            <ac:spMk id="13" creationId="{5E46F2E7-848F-4A6C-A098-4764FDEA771A}"/>
          </ac:spMkLst>
        </pc:spChg>
        <pc:spChg chg="add">
          <ac:chgData name="carmen dragu" userId="91ee5c0424bd4451" providerId="LiveId" clId="{EF8FDC6E-5A8C-4367-B41E-7D846746A0B9}" dt="2022-06-14T21:35:35.081" v="107" actId="26606"/>
          <ac:spMkLst>
            <pc:docMk/>
            <pc:sldMk cId="3144227720" sldId="257"/>
            <ac:spMk id="14" creationId="{8F90786E-B72D-4C32-BDCE-A170B007822D}"/>
          </ac:spMkLst>
        </pc:spChg>
        <pc:spChg chg="add mod">
          <ac:chgData name="carmen dragu" userId="91ee5c0424bd4451" providerId="LiveId" clId="{EF8FDC6E-5A8C-4367-B41E-7D846746A0B9}" dt="2022-06-14T21:54:32.742" v="1327" actId="27636"/>
          <ac:spMkLst>
            <pc:docMk/>
            <pc:sldMk cId="3144227720" sldId="257"/>
            <ac:spMk id="15" creationId="{45135DE5-4C87-A960-9EF3-C0FC705980EF}"/>
          </ac:spMkLst>
        </pc:spChg>
        <pc:spChg chg="add del mod">
          <ac:chgData name="carmen dragu" userId="91ee5c0424bd4451" providerId="LiveId" clId="{EF8FDC6E-5A8C-4367-B41E-7D846746A0B9}" dt="2022-06-14T21:44:42.412" v="573" actId="931"/>
          <ac:spMkLst>
            <pc:docMk/>
            <pc:sldMk cId="3144227720" sldId="257"/>
            <ac:spMk id="16" creationId="{D5C8A5A7-A93A-68E7-AC40-C425224B5D56}"/>
          </ac:spMkLst>
        </pc:spChg>
        <pc:picChg chg="add mod">
          <ac:chgData name="carmen dragu" userId="91ee5c0424bd4451" providerId="LiveId" clId="{EF8FDC6E-5A8C-4367-B41E-7D846746A0B9}" dt="2022-06-14T21:50:31.629" v="994" actId="14100"/>
          <ac:picMkLst>
            <pc:docMk/>
            <pc:sldMk cId="3144227720" sldId="257"/>
            <ac:picMk id="6" creationId="{E047FD2C-0671-895B-5C50-FB26A6F86400}"/>
          </ac:picMkLst>
        </pc:picChg>
        <pc:picChg chg="add mod">
          <ac:chgData name="carmen dragu" userId="91ee5c0424bd4451" providerId="LiveId" clId="{EF8FDC6E-5A8C-4367-B41E-7D846746A0B9}" dt="2022-06-14T21:45:07.731" v="581" actId="1076"/>
          <ac:picMkLst>
            <pc:docMk/>
            <pc:sldMk cId="3144227720" sldId="257"/>
            <ac:picMk id="8" creationId="{86F25F0E-22F4-55D7-B875-DFEC7A756C4A}"/>
          </ac:picMkLst>
        </pc:picChg>
        <pc:picChg chg="add mod">
          <ac:chgData name="carmen dragu" userId="91ee5c0424bd4451" providerId="LiveId" clId="{EF8FDC6E-5A8C-4367-B41E-7D846746A0B9}" dt="2022-06-14T22:02:52.472" v="1425" actId="14100"/>
          <ac:picMkLst>
            <pc:docMk/>
            <pc:sldMk cId="3144227720" sldId="257"/>
            <ac:picMk id="12" creationId="{49F7AA65-7D80-D8EB-73CB-6B21C75BF16C}"/>
          </ac:picMkLst>
        </pc:picChg>
        <pc:picChg chg="add mod">
          <ac:chgData name="carmen dragu" userId="91ee5c0424bd4451" providerId="LiveId" clId="{EF8FDC6E-5A8C-4367-B41E-7D846746A0B9}" dt="2022-06-14T22:03:07.455" v="1430" actId="1076"/>
          <ac:picMkLst>
            <pc:docMk/>
            <pc:sldMk cId="3144227720" sldId="257"/>
            <ac:picMk id="18" creationId="{9A2888C6-D2F4-80BB-5601-3B7FA29225C6}"/>
          </ac:picMkLst>
        </pc:picChg>
        <pc:picChg chg="add mod">
          <ac:chgData name="carmen dragu" userId="91ee5c0424bd4451" providerId="LiveId" clId="{EF8FDC6E-5A8C-4367-B41E-7D846746A0B9}" dt="2022-06-14T22:03:01.984" v="1428" actId="14100"/>
          <ac:picMkLst>
            <pc:docMk/>
            <pc:sldMk cId="3144227720" sldId="257"/>
            <ac:picMk id="20" creationId="{588398F3-1E6F-0AC6-0884-4B8A6A99F253}"/>
          </ac:picMkLst>
        </pc:picChg>
      </pc:sldChg>
      <pc:sldChg chg="delSp modSp new mod">
        <pc:chgData name="carmen dragu" userId="91ee5c0424bd4451" providerId="LiveId" clId="{EF8FDC6E-5A8C-4367-B41E-7D846746A0B9}" dt="2022-06-14T22:04:25.339" v="1459" actId="20577"/>
        <pc:sldMkLst>
          <pc:docMk/>
          <pc:sldMk cId="2678868697" sldId="258"/>
        </pc:sldMkLst>
        <pc:spChg chg="mod">
          <ac:chgData name="carmen dragu" userId="91ee5c0424bd4451" providerId="LiveId" clId="{EF8FDC6E-5A8C-4367-B41E-7D846746A0B9}" dt="2022-06-14T22:04:25.339" v="1459" actId="20577"/>
          <ac:spMkLst>
            <pc:docMk/>
            <pc:sldMk cId="2678868697" sldId="258"/>
            <ac:spMk id="2" creationId="{ADD6B556-4433-70D3-8A7E-F838D5B245B9}"/>
          </ac:spMkLst>
        </pc:spChg>
        <pc:spChg chg="del">
          <ac:chgData name="carmen dragu" userId="91ee5c0424bd4451" providerId="LiveId" clId="{EF8FDC6E-5A8C-4367-B41E-7D846746A0B9}" dt="2022-06-14T22:03:49.129" v="1452" actId="21"/>
          <ac:spMkLst>
            <pc:docMk/>
            <pc:sldMk cId="2678868697" sldId="258"/>
            <ac:spMk id="3" creationId="{E80ACFA8-3A32-E550-403D-9C94DF1AD06D}"/>
          </ac:spMkLst>
        </pc:spChg>
        <pc:spChg chg="mod">
          <ac:chgData name="carmen dragu" userId="91ee5c0424bd4451" providerId="LiveId" clId="{EF8FDC6E-5A8C-4367-B41E-7D846746A0B9}" dt="2022-06-14T22:04:16.208" v="1456" actId="5793"/>
          <ac:spMkLst>
            <pc:docMk/>
            <pc:sldMk cId="2678868697" sldId="258"/>
            <ac:spMk id="4" creationId="{655AC27F-80AB-40EF-DCD4-56C168D6218F}"/>
          </ac:spMkLst>
        </pc:spChg>
      </pc:sldChg>
      <pc:sldChg chg="addSp modSp new mod ord setBg">
        <pc:chgData name="carmen dragu" userId="91ee5c0424bd4451" providerId="LiveId" clId="{EF8FDC6E-5A8C-4367-B41E-7D846746A0B9}" dt="2022-06-16T20:22:55.292" v="1530" actId="1076"/>
        <pc:sldMkLst>
          <pc:docMk/>
          <pc:sldMk cId="2028964879" sldId="259"/>
        </pc:sldMkLst>
        <pc:spChg chg="mod">
          <ac:chgData name="carmen dragu" userId="91ee5c0424bd4451" providerId="LiveId" clId="{EF8FDC6E-5A8C-4367-B41E-7D846746A0B9}" dt="2022-06-16T20:22:48.196" v="1527" actId="14100"/>
          <ac:spMkLst>
            <pc:docMk/>
            <pc:sldMk cId="2028964879" sldId="259"/>
            <ac:spMk id="2" creationId="{6A7C5A0E-6120-9E72-680E-95E9DE4DE62A}"/>
          </ac:spMkLst>
        </pc:spChg>
        <pc:spChg chg="mod">
          <ac:chgData name="carmen dragu" userId="91ee5c0424bd4451" providerId="LiveId" clId="{EF8FDC6E-5A8C-4367-B41E-7D846746A0B9}" dt="2022-06-16T20:22:52.635" v="1529" actId="27636"/>
          <ac:spMkLst>
            <pc:docMk/>
            <pc:sldMk cId="2028964879" sldId="259"/>
            <ac:spMk id="3" creationId="{A3789269-65E9-17C7-CB98-3D313B4CF66D}"/>
          </ac:spMkLst>
        </pc:spChg>
        <pc:spChg chg="add">
          <ac:chgData name="carmen dragu" userId="91ee5c0424bd4451" providerId="LiveId" clId="{EF8FDC6E-5A8C-4367-B41E-7D846746A0B9}" dt="2022-06-16T20:20:25.097" v="1466" actId="26606"/>
          <ac:spMkLst>
            <pc:docMk/>
            <pc:sldMk cId="2028964879" sldId="259"/>
            <ac:spMk id="10" creationId="{87CC2527-562A-4F69-B487-4371E5B243E7}"/>
          </ac:spMkLst>
        </pc:spChg>
        <pc:picChg chg="add mod ord">
          <ac:chgData name="carmen dragu" userId="91ee5c0424bd4451" providerId="LiveId" clId="{EF8FDC6E-5A8C-4367-B41E-7D846746A0B9}" dt="2022-06-16T20:22:55.292" v="1530" actId="1076"/>
          <ac:picMkLst>
            <pc:docMk/>
            <pc:sldMk cId="2028964879" sldId="259"/>
            <ac:picMk id="5" creationId="{CA9C2878-FF5A-1B3B-84FA-48224EF476D4}"/>
          </ac:picMkLst>
        </pc:picChg>
        <pc:cxnChg chg="add">
          <ac:chgData name="carmen dragu" userId="91ee5c0424bd4451" providerId="LiveId" clId="{EF8FDC6E-5A8C-4367-B41E-7D846746A0B9}" dt="2022-06-16T20:20:25.097" v="1466" actId="26606"/>
          <ac:cxnSpMkLst>
            <pc:docMk/>
            <pc:sldMk cId="2028964879" sldId="259"/>
            <ac:cxnSpMk id="12" creationId="{BCDAEC91-5BCE-4B55-9CC0-43EF94CB734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5C16D-B3B0-7DDB-7810-6790F9EE2C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DC9986-BC17-26A6-8635-8D4DC4FA89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0CBDB-F84D-FBE7-1DB3-DAE8B82C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C3243-494D-5243-4B31-3567AB697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C41AD-2253-1747-F8A9-809076611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611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12A37-BDF9-15ED-8583-912D75E2E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974C7-CAE0-B8C4-A029-19C231E0E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551C7-725B-80FF-681F-1EF684152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7B507-3DB6-4423-D4BA-B18DDBC32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30E05-0275-3E10-3A5F-860FF12DD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699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4A4B-66A6-1D71-E6D9-9591D936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C0365-1741-3BDD-CAD8-3BABA69937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34502-E167-571B-D48E-531AD2C87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A351F-817C-E9A1-9FF4-49290183A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3CA40-6C1E-FD54-30D8-5EE8E249F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2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76012-ABDB-06E2-0B1A-B62EC9A20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3A442-B67B-EF80-5074-D84FE8A19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7D88B-19E4-DA73-88AD-D4771E148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FA397E-B63D-D2AF-87B4-0E382E156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134604-816E-1CBC-594A-0E0D065D3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E7E22-B5F7-B7A6-2B6A-3A34FEDA5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551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214EB-C002-9D6E-0C34-F273C3B49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E9D02-40EF-8463-F562-2538B7A85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F64153-66C7-7840-585B-4EB76CC1D2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8E3E15-28B5-2A0C-4015-42A3CB57B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C35200-1FF8-8E85-F9DC-A9EDF08650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AE4631-B71B-6FC5-544E-A84936EC5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93DFC0-F019-D9FA-B184-D5990A8B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87B828-D39A-378E-E96C-B5E22826D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88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9A1D0-DFD3-593E-09C8-50BB9E747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82DD3F-444D-5311-A408-839675B11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1EFC8D-F05E-93D2-6691-F0E89FFAB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2D60B8-B910-8324-A8B2-34A28C6A2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38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63830-DB3C-B027-CAC4-9A2E61E70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C5F98C-81DC-5E6B-C415-E0B4F8A28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CED21-2FA4-E42D-32B0-5A6465D5B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66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AEC6-9CA2-1AAF-DDA2-8BAC1E5CB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E5CF8-55F8-3373-80E3-D70F2EEE9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054A3-0E5B-0EAA-2C86-23E7DECEBA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6BC79-3CD5-CC77-EA94-16B45B6AC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5AF212-B49B-4119-1E5E-B7326A6B5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D318B7-5E55-C24E-F3D1-CAD112861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71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389C9-7EC7-BCB8-88FF-D4BF614A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A5529-B087-2137-A151-45D37552FF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42EF73-EE71-A769-D243-E06CA5C44E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3C3ED3-CC44-3601-BC81-159344E22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2904AD-3418-30CA-CA45-2871A3892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BAC96D-0A3A-1C4F-28EB-58E8565F6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23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70438-0AD2-E404-9CBC-BC8DD8AF3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88D84F-7927-B35A-AD91-365E1AEB70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3883B-85EB-8A64-B920-9959672CE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0E02C-FCA3-F9D8-4132-F42B156EB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63A59-3857-2056-3361-622391A93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73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5ADC6-5B47-C7BD-456E-3B22C46C39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417633-A47F-E011-17BE-16520ADCB4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F9C8D-2C89-9527-872A-3FF4A3384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E4903-3267-5C1E-7DC6-2AC5B9746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2AF8F-CDBD-FE7A-3B35-8288E5048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84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B8FFCF-C3D3-0448-02D2-7685E821E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8A945-F5C2-5171-1004-D9A5604AE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04EA5-D2F9-EB66-DBFF-9435B53245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3A4B3-F19A-4998-9020-C0CA62DC7989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DC77D-18BD-A414-778D-781B18817B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F2743-8F02-CBE7-B1E2-ED31E3BCD6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5A66A-366D-452D-96FC-8B48814B0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30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q=poze%20papanasi%20restaurant&amp;qs=n&amp;form=QBIR&amp;sp=-1&amp;pq=poze%20papanasi%20restaurant&amp;sc=0-24&amp;cvid=B05FAA0A58EA4196B6609753C2A03D0F&amp;first=1&amp;tsc=ImageHoverTitle" TargetMode="External"/><Relationship Id="rId2" Type="http://schemas.openxmlformats.org/officeDocument/2006/relationships/hyperlink" Target="https://restaurantvoievodal.ro/meniu-restaurant-voievodal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ing.com/images/search?view=detailV2&amp;ccid=hFqF0MsK&amp;id=E80A4B57754E5AA213B2374E6BEA147216B3E676&amp;thid=OIP.hFqF0MsKTmcYhInaAii_MwHaHa&amp;mediaurl=https%3a%2f%2fi2.wp.com%2fwww.frugalfeeds.com.au%2fwp-content%2fuploads%2f2018%2f12%2fdeliveroo_logo.png%3fssl%3d1&amp;cdnurl=https%3a%2f%2fth.bing.com%2fth%2fid%2fR.845a85d0cb0a4e67188489da0228bf33%3frik%3dduazFnIU6mtONw%26pid%3dImgRaw%26r%3d0&amp;exph=1000&amp;expw=1000&amp;q=simbol+deloveroo&amp;simid=608055129078724418&amp;FORM=IRPRST&amp;ck=B1EEFF15D244C0159F176A2C9BF6973C&amp;selectedIndex=0&amp;ajaxhist=0&amp;ajaxserp=0" TargetMode="External"/><Relationship Id="rId5" Type="http://schemas.openxmlformats.org/officeDocument/2006/relationships/hyperlink" Target="https://www.bing.com/images/search?view=detailV2&amp;ccid=XV%2fjn3MS&amp;id=EE634C2C622F83834295F91607836E5017D16C3B&amp;thid=OIP.XV_jn3MSHohFvFeVx9KGuQHaHa&amp;mediaurl=https%3a%2f%2featwell.colostate.edu%2fwp-content%2fuploads%2fsites%2f6%2f2017%2f05%2fVegan-Symbol.png&amp;cdnurl=https%3a%2f%2fth.bing.com%2fth%2fid%2fR.5d5fe39f73121e8845bc5795c7d286b9%3frik%3dO2zRF1BugwcW%252bQ%26pid%3dImgRaw%26r%3d0&amp;exph=1600&amp;expw=1600&amp;q=simbol+vegetarian&amp;simid=608041814703150957&amp;FORM=IRPRST&amp;ck=F82C83A1B69E9CEA8AD5B79F0E95DC6D&amp;selectedIndex=8&amp;ajaxhist=0&amp;ajaxserp=0" TargetMode="External"/><Relationship Id="rId4" Type="http://schemas.openxmlformats.org/officeDocument/2006/relationships/hyperlink" Target="https://www.thewinebuyingguide.com/Wine-101/What-is-Pinot-Grig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map&#10;&#10;Description automatically generated">
            <a:extLst>
              <a:ext uri="{FF2B5EF4-FFF2-40B4-BE49-F238E27FC236}">
                <a16:creationId xmlns:a16="http://schemas.microsoft.com/office/drawing/2014/main" id="{CA9C2878-FF5A-1B3B-84FA-48224EF476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0660"/>
          <a:stretch/>
        </p:blipFill>
        <p:spPr>
          <a:xfrm>
            <a:off x="20" y="-154735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C5A0E-6120-9E72-680E-95E9DE4DE6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2039817"/>
            <a:ext cx="3852041" cy="1927271"/>
          </a:xfrm>
        </p:spPr>
        <p:txBody>
          <a:bodyPr>
            <a:normAutofit/>
          </a:bodyPr>
          <a:lstStyle/>
          <a:p>
            <a:r>
              <a:rPr lang="en-GB" sz="3200" b="1" i="1" dirty="0">
                <a:latin typeface="Algerian" panose="04020705040A02060702" pitchFamily="82" charset="0"/>
              </a:rPr>
              <a:t>MENU F&amp;B</a:t>
            </a:r>
            <a:br>
              <a:rPr lang="en-GB" sz="3200" b="1" i="1" dirty="0">
                <a:latin typeface="Algerian" panose="04020705040A02060702" pitchFamily="82" charset="0"/>
              </a:rPr>
            </a:br>
            <a:endParaRPr lang="en-GB" sz="3200" b="1" i="1" dirty="0">
              <a:latin typeface="Algerian" panose="04020705040A020607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89269-65E9-17C7-CB98-3D313B4CF6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3784209"/>
            <a:ext cx="4330262" cy="2141750"/>
          </a:xfrm>
        </p:spPr>
        <p:txBody>
          <a:bodyPr>
            <a:normAutofit/>
          </a:bodyPr>
          <a:lstStyle/>
          <a:p>
            <a:r>
              <a:rPr lang="en-GB" sz="2000" dirty="0"/>
              <a:t>CARMEN DRAGU</a:t>
            </a:r>
          </a:p>
          <a:p>
            <a:r>
              <a:rPr lang="en-GB" sz="2000" dirty="0"/>
              <a:t>2117510</a:t>
            </a:r>
          </a:p>
          <a:p>
            <a:r>
              <a:rPr lang="en-GB" sz="2000" dirty="0"/>
              <a:t>Laurence Blake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964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map&#10;&#10;Description automatically generated">
            <a:extLst>
              <a:ext uri="{FF2B5EF4-FFF2-40B4-BE49-F238E27FC236}">
                <a16:creationId xmlns:a16="http://schemas.microsoft.com/office/drawing/2014/main" id="{0305B0E8-04C8-A02E-D147-F17C819C0F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0660"/>
          <a:stretch/>
        </p:blipFill>
        <p:spPr>
          <a:xfrm>
            <a:off x="0" y="0"/>
            <a:ext cx="12191980" cy="68180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CE048C-2AA4-CDBE-0264-A5B9B7EAF2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026" y="-437323"/>
            <a:ext cx="12032974" cy="11251098"/>
          </a:xfrm>
        </p:spPr>
        <p:txBody>
          <a:bodyPr>
            <a:normAutofit/>
          </a:bodyPr>
          <a:lstStyle/>
          <a:p>
            <a:pPr algn="l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Broths:</a:t>
            </a: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BEAN SOUP WITH SMOKED MEAT…….60 GR., 120 KAL., 11.49£</a:t>
            </a:r>
            <a:b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(fresh boiled bean with mixed vegetables served in baked bread)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CHICKEN SOUP WITH HOME MADE NOODLES….60GR., 210 KAL, 15.49£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(flavoured chicken breast, noodles, mixed vegetables)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CHICKEN SOUP A LA GREEK……….60 GR., 210 KAL., 15.49£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(chicken breast, mixed vegetables, sour cream, fresh parsley)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Main course:</a:t>
            </a: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MOLDOVAN TOCHITURA WITH POLENTA…….60GR., 230 KAL., 23.49 £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(amalgam of different type of chopped meat served with tomato sauce, fried egg, polenta)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Sommelier’s </a:t>
            </a:r>
            <a:r>
              <a:rPr lang="en-GB" sz="1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recommendation:NEGRINI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MERLOT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CABBAGE ROLLS IN CABBAGE LEAVES……..75GR., 230 KAL.,23.49£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(fresh pork mince boiled in cabbage leaves with tomato sauce, bacon, polenta)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TRADITIONAL PORK MEATBALLS…..60 GR., 210KAL., 20.49£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fresh pork mince, garlic, eggs, herbs served with tomato sauce and rice)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CRAP IN BRINE WITH POLENTA…..50 GR., 180 KAL., 23.49£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fresh crap baked with aromatic herbs and tomato sauce, served with polenta)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Sommelier’s recommendation: PINOT GRIGIO</a:t>
            </a:r>
            <a:b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Dessert:</a:t>
            </a: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TIRAMISU……15.49£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CHEESECAKE……13.49£</a:t>
            </a:r>
            <a:b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PAPANASI WITH JAM AND SOIUR CREAM…12.49£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347828-247F-AEF0-AC2E-C0632EF2C414}"/>
              </a:ext>
            </a:extLst>
          </p:cNvPr>
          <p:cNvSpPr/>
          <p:nvPr/>
        </p:nvSpPr>
        <p:spPr>
          <a:xfrm>
            <a:off x="3856755" y="414476"/>
            <a:ext cx="553903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S&amp;S Restaurant****</a:t>
            </a:r>
            <a:endParaRPr lang="en-US" sz="4400" b="1" cap="none" spc="0" dirty="0">
              <a:ln w="0"/>
              <a:solidFill>
                <a:schemeClr val="accent4">
                  <a:lumMod val="60000"/>
                  <a:lumOff val="40000"/>
                </a:schemeClr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61FF3C-3B72-D5B5-825F-7124AC3D49E9}"/>
              </a:ext>
            </a:extLst>
          </p:cNvPr>
          <p:cNvSpPr txBox="1"/>
          <p:nvPr/>
        </p:nvSpPr>
        <p:spPr>
          <a:xfrm>
            <a:off x="9951069" y="5558219"/>
            <a:ext cx="2726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St. Valentine Street</a:t>
            </a:r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SA2 31B</a:t>
            </a:r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Swansea</a:t>
            </a:r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01792533111</a:t>
            </a:r>
          </a:p>
        </p:txBody>
      </p:sp>
    </p:spTree>
    <p:extLst>
      <p:ext uri="{BB962C8B-B14F-4D97-AF65-F5344CB8AC3E}">
        <p14:creationId xmlns:p14="http://schemas.microsoft.com/office/powerpoint/2010/main" val="891026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picture containing map&#10;&#10;Description automatically generated">
            <a:extLst>
              <a:ext uri="{FF2B5EF4-FFF2-40B4-BE49-F238E27FC236}">
                <a16:creationId xmlns:a16="http://schemas.microsoft.com/office/drawing/2014/main" id="{E047FD2C-0671-895B-5C50-FB26A6F864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0660"/>
          <a:stretch/>
        </p:blipFill>
        <p:spPr>
          <a:xfrm>
            <a:off x="-102540" y="1"/>
            <a:ext cx="12192001" cy="6698974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45135DE5-4C87-A960-9EF3-C0FC70598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9" y="159025"/>
            <a:ext cx="6206901" cy="79115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Vegetarian recipes:</a:t>
            </a: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Fried zucchini with garlic…..260 gr., 180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13.49£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(baked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zucchini,tomato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sauce and aromatic herbs, garlic, fresh parsley)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Roasted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eggplant with vegan cheese cream…..260 gr., 190 kal.,14.49 £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(fresh eggplant, mixed vegetables, cheese cream)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Baked pepper with cheese cream….300gr., 200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14.49£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(fresh peppers, mixed vegetables, rice, cheese)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Garnishes:</a:t>
            </a: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French fries….250 gr., 150kal., 2.49£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Princely potatoes……300 gr., 150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3.49£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Potatoes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purree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truffes….220 gr., 100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5.49£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Baked stew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brean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……250 gr., 170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2.49£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Salads:</a:t>
            </a: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Summer assorted salad…..200 gr., 80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1.49£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Assorted pickled salad…..250 gr., 50 </a:t>
            </a:r>
            <a:r>
              <a:rPr lang="en-US" sz="14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</a:t>
            </a: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1.49£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Carrots salad with lemon…..250 gr., 30kal., 2.49£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Wine:</a:t>
            </a: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PINOT GRIGIO….750 ml., 41.49£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dry, light-bodied white wine with flavors of green apple, citrus, honey)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FIOR DI LOGO……750 ML., 35.49£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white wine slightly floral and yellow fruits)</a:t>
            </a: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NEGRINI MERLOT…..750 ml., 24.49£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elegant dry red wine with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flavour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ripe blue, black and red fruit)</a:t>
            </a: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Logo&#10;&#10;Description automatically generated">
            <a:extLst>
              <a:ext uri="{FF2B5EF4-FFF2-40B4-BE49-F238E27FC236}">
                <a16:creationId xmlns:a16="http://schemas.microsoft.com/office/drawing/2014/main" id="{86F25F0E-22F4-55D7-B875-DFEC7A756C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640" y="159025"/>
            <a:ext cx="319277" cy="31927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82054F4-1AFA-C90E-DA05-B8F9F5F2A894}"/>
              </a:ext>
            </a:extLst>
          </p:cNvPr>
          <p:cNvSpPr txBox="1"/>
          <p:nvPr/>
        </p:nvSpPr>
        <p:spPr>
          <a:xfrm>
            <a:off x="8362122" y="4114799"/>
            <a:ext cx="47442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Contactless delivery</a:t>
            </a:r>
          </a:p>
          <a:p>
            <a:r>
              <a:rPr lang="en-GB" sz="28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Card payment only</a:t>
            </a:r>
          </a:p>
          <a:p>
            <a:r>
              <a:rPr lang="en-GB" sz="28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We deliver through:</a:t>
            </a:r>
          </a:p>
        </p:txBody>
      </p:sp>
      <p:pic>
        <p:nvPicPr>
          <p:cNvPr id="12" name="Picture 11" descr="A picture containing icon&#10;&#10;Description automatically generated">
            <a:extLst>
              <a:ext uri="{FF2B5EF4-FFF2-40B4-BE49-F238E27FC236}">
                <a16:creationId xmlns:a16="http://schemas.microsoft.com/office/drawing/2014/main" id="{49F7AA65-7D80-D8EB-73CB-6B21C75BF1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289" y="5411409"/>
            <a:ext cx="1223889" cy="1067452"/>
          </a:xfrm>
          <a:prstGeom prst="rect">
            <a:avLst/>
          </a:prstGeom>
        </p:spPr>
      </p:pic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9A2888C6-D2F4-80BB-5601-3B7FA29225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1736" y="5402536"/>
            <a:ext cx="905702" cy="1076325"/>
          </a:xfrm>
          <a:prstGeom prst="rect">
            <a:avLst/>
          </a:prstGeom>
        </p:spPr>
      </p:pic>
      <p:pic>
        <p:nvPicPr>
          <p:cNvPr id="20" name="Picture 19" descr="Logo&#10;&#10;Description automatically generated with medium confidence">
            <a:extLst>
              <a:ext uri="{FF2B5EF4-FFF2-40B4-BE49-F238E27FC236}">
                <a16:creationId xmlns:a16="http://schemas.microsoft.com/office/drawing/2014/main" id="{588398F3-1E6F-0AC6-0884-4B8A6A99F2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8708" y="5411409"/>
            <a:ext cx="1138465" cy="1067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227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6B556-4433-70D3-8A7E-F838D5B24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5AC27F-80AB-40EF-DCD4-56C168D62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852" y="1825625"/>
            <a:ext cx="10730948" cy="4351338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meniu-restaurant-voievodal.pdf (restaurantvoievodal.ro)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poze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papanasi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restaurant - Bing images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Pinot Grigio Taste and Buying Guide | TheWineBuyingGuide.com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simbol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vegetarian - Bing images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simbol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deloveroo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- Bing images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868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Algerian</vt:lpstr>
      <vt:lpstr>Arial</vt:lpstr>
      <vt:lpstr>Calibri</vt:lpstr>
      <vt:lpstr>Calibri Light</vt:lpstr>
      <vt:lpstr>Office Theme</vt:lpstr>
      <vt:lpstr>MENU F&amp;B </vt:lpstr>
      <vt:lpstr>Broths:  BEAN SOUP WITH SMOKED MEAT…….60 GR., 120 KAL., 11.49£ (fresh boiled bean with mixed vegetables served in baked bread) CHICKEN SOUP WITH HOME MADE NOODLES….60GR., 210 KAL, 15.49£ (flavoured chicken breast, noodles, mixed vegetables) CHICKEN SOUP A LA GREEK……….60 GR., 210 KAL., 15.49£ (chicken breast, mixed vegetables, sour cream, fresh parsley)  Main course:  MOLDOVAN TOCHITURA WITH POLENTA…….60GR., 230 KAL., 23.49 £ (amalgam of different type of chopped meat served with tomato sauce, fried egg, polenta) Sommelier’s recommendation:NEGRINI MERLOT CABBAGE ROLLS IN CABBAGE LEAVES……..75GR., 230 KAL.,23.49£ (fresh pork mince boiled in cabbage leaves with tomato sauce, bacon, polenta) TRADITIONAL PORK MEATBALLS…..60 GR., 210KAL., 20.49£ (fresh pork mince, garlic, eggs, herbs served with tomato sauce and rice) CRAP IN BRINE WITH POLENTA…..50 GR., 180 KAL., 23.49£ (fresh crap baked with aromatic herbs and tomato sauce, served with polenta) Sommelier’s recommendation: PINOT GRIGIO  Dessert: TIRAMISU……15.49£ CHEESECAKE……13.49£ PAPANASI WITH JAM AND SOIUR CREAM…12.49£                    </vt:lpstr>
      <vt:lpstr>Vegetarian recipes:  Fried zucchini with garlic…..260 gr., 180 kal., 13.49£ (baked zucchini,tomato sauce and aromatic herbs, garlic, fresh parsley) Roasted  eggplant with vegan cheese cream…..260 gr., 190 kal.,14.49 £ (fresh eggplant, mixed vegetables, cheese cream) Baked pepper with cheese cream….300gr., 200 kal., 14.49£ (fresh peppers, mixed vegetables, rice, cheese)  Garnishes:  Fresh French fries….250 gr., 150kal., 2.49£ Princely potatoes……300 gr., 150 kal., 3.49£ Potatoes purree with truffes….220 gr., 100 kal., 5.49£ Baked stew brean……250 gr., 170 kal., 2.49£  Salads:  Summer assorted salad…..200 gr., 80 kal., 1.49£ Assorted pickled salad…..250 gr., 50 kal., 1.49£ Carrots salad with lemon…..250 gr., 30kal., 2.49£  Wine:  PINOT GRIGIO….750 ml., 41.49£ (dry, light-bodied white wine with flavors of green apple, citrus, honey) FIOR DI LOGO……750 ML., 35.49£ (white wine slightly floral and yellow fruits) NEGRINI MERLOT…..750 ml., 24.49£ (elegant dry red wine with flavour of ripe blue, black and red fruit)    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Broths:  BEAN SOUP WITH SMOKED MEAT…….60 GR., 120 KAL., 11.49£ (fresh boiled bean with mixed vegetables served in baked bread) CHICKEN SOUP WITH HOME MADE NOODLES….60GR., 210 KAL, 15.49£ (flavoured chicken breast, noodles, mixed vegetables) CHICKEN SOUP A LA GREEK……….60 GR., 210 KAL., 15.49£ (chicken breast, mixed vegetables, sour cream, fresh parsley)  Main course:  MOLDOVAN TOCHITURA WITH POLENTA…….60GR., 230 KAL., 23.49 £ (amalgam of different type of chopped meat served with tomato sauce, fried egg, polenta) Sommelier’s recommendation:NEGRINI MERLOT CABBAGE ROLLS IN CABBAGE LEAVES……..75GR., 230 KAL.,23.49£ (fresh pork mince boiled in cabbage leaves with tomato sauce, bacon, polenta) TRADITIONAL PORK MEATBALLS…..60 GR., 210KAL., 20.49£ (fresh pork mince, garlic, eggs, herbs served with tomato sauce and rice) CRAP IN BRINE WITH POLENTA…..50 GR., 180 KAL., 23.49£ (fresh crap baked with aromatic herbs and tomato sauce, served with polenta) Sommelier’s recommendation: PINOT GRIGIO  Dessert: TIRAMISU……15.49£ CHEESECAKE……13.49£ PAPANASI WITH JAM AND SOIUR CREAM…12.49£                    </dc:title>
  <dc:creator>carmen dragu</dc:creator>
  <cp:lastModifiedBy>carmen dragu</cp:lastModifiedBy>
  <cp:revision>1</cp:revision>
  <dcterms:created xsi:type="dcterms:W3CDTF">2022-06-14T20:52:00Z</dcterms:created>
  <dcterms:modified xsi:type="dcterms:W3CDTF">2022-06-16T20:22:57Z</dcterms:modified>
</cp:coreProperties>
</file>