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58" r:id="rId6"/>
    <p:sldId id="261" r:id="rId7"/>
    <p:sldId id="262" r:id="rId8"/>
    <p:sldId id="263" r:id="rId9"/>
    <p:sldId id="266" r:id="rId10"/>
    <p:sldId id="268"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7D2E7E-6DB5-342A-EF9E-DF52709DB7FA}" v="1916" dt="2021-03-01T15:25:57.601"/>
    <p1510:client id="{D95F7AB3-1404-4475-B4E2-F227624207A3}" v="1" dt="2021-02-25T09:17:20.906"/>
    <p1510:client id="{E5723ED5-02E4-17E5-1309-FD9EB2104604}" v="2219" dt="2021-02-25T10:48:29.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Vasilica Boldis (1808715)" userId="S::1808715@student.uwtsd.ac.uk::bf2fbd0a-8a9c-49cc-a8c2-ceb40788ae40" providerId="AD" clId="Web-{4E7D2E7E-6DB5-342A-EF9E-DF52709DB7FA}"/>
    <pc:docChg chg="delSld modSld">
      <pc:chgData name="Bianca Vasilica Boldis (1808715)" userId="S::1808715@student.uwtsd.ac.uk::bf2fbd0a-8a9c-49cc-a8c2-ceb40788ae40" providerId="AD" clId="Web-{4E7D2E7E-6DB5-342A-EF9E-DF52709DB7FA}" dt="2021-03-01T15:25:57.601" v="1233" actId="20577"/>
      <pc:docMkLst>
        <pc:docMk/>
      </pc:docMkLst>
      <pc:sldChg chg="modSp">
        <pc:chgData name="Bianca Vasilica Boldis (1808715)" userId="S::1808715@student.uwtsd.ac.uk::bf2fbd0a-8a9c-49cc-a8c2-ceb40788ae40" providerId="AD" clId="Web-{4E7D2E7E-6DB5-342A-EF9E-DF52709DB7FA}" dt="2021-03-01T09:27:35.973" v="45" actId="20577"/>
        <pc:sldMkLst>
          <pc:docMk/>
          <pc:sldMk cId="128632686" sldId="256"/>
        </pc:sldMkLst>
        <pc:spChg chg="mod">
          <ac:chgData name="Bianca Vasilica Boldis (1808715)" userId="S::1808715@student.uwtsd.ac.uk::bf2fbd0a-8a9c-49cc-a8c2-ceb40788ae40" providerId="AD" clId="Web-{4E7D2E7E-6DB5-342A-EF9E-DF52709DB7FA}" dt="2021-03-01T09:27:35.973" v="45" actId="20577"/>
          <ac:spMkLst>
            <pc:docMk/>
            <pc:sldMk cId="128632686" sldId="256"/>
            <ac:spMk id="3" creationId="{00000000-0000-0000-0000-000000000000}"/>
          </ac:spMkLst>
        </pc:spChg>
      </pc:sldChg>
      <pc:sldChg chg="modSp">
        <pc:chgData name="Bianca Vasilica Boldis (1808715)" userId="S::1808715@student.uwtsd.ac.uk::bf2fbd0a-8a9c-49cc-a8c2-ceb40788ae40" providerId="AD" clId="Web-{4E7D2E7E-6DB5-342A-EF9E-DF52709DB7FA}" dt="2021-03-01T15:14:29.774" v="1154" actId="20577"/>
        <pc:sldMkLst>
          <pc:docMk/>
          <pc:sldMk cId="2138218099" sldId="257"/>
        </pc:sldMkLst>
        <pc:spChg chg="mod">
          <ac:chgData name="Bianca Vasilica Boldis (1808715)" userId="S::1808715@student.uwtsd.ac.uk::bf2fbd0a-8a9c-49cc-a8c2-ceb40788ae40" providerId="AD" clId="Web-{4E7D2E7E-6DB5-342A-EF9E-DF52709DB7FA}" dt="2021-02-28T10:08:36.024" v="26" actId="20577"/>
          <ac:spMkLst>
            <pc:docMk/>
            <pc:sldMk cId="2138218099" sldId="257"/>
            <ac:spMk id="2" creationId="{89760CB0-2CDB-4A42-BC32-4633FD63A6A1}"/>
          </ac:spMkLst>
        </pc:spChg>
        <pc:spChg chg="mod">
          <ac:chgData name="Bianca Vasilica Boldis (1808715)" userId="S::1808715@student.uwtsd.ac.uk::bf2fbd0a-8a9c-49cc-a8c2-ceb40788ae40" providerId="AD" clId="Web-{4E7D2E7E-6DB5-342A-EF9E-DF52709DB7FA}" dt="2021-03-01T15:14:29.774" v="1154" actId="20577"/>
          <ac:spMkLst>
            <pc:docMk/>
            <pc:sldMk cId="2138218099" sldId="257"/>
            <ac:spMk id="4" creationId="{5176E35E-CC98-4DC7-B9E7-1E08E1474A0F}"/>
          </ac:spMkLst>
        </pc:spChg>
      </pc:sldChg>
      <pc:sldChg chg="modSp">
        <pc:chgData name="Bianca Vasilica Boldis (1808715)" userId="S::1808715@student.uwtsd.ac.uk::bf2fbd0a-8a9c-49cc-a8c2-ceb40788ae40" providerId="AD" clId="Web-{4E7D2E7E-6DB5-342A-EF9E-DF52709DB7FA}" dt="2021-03-01T15:15:43.463" v="1162" actId="20577"/>
        <pc:sldMkLst>
          <pc:docMk/>
          <pc:sldMk cId="2801146945" sldId="259"/>
        </pc:sldMkLst>
        <pc:spChg chg="mod">
          <ac:chgData name="Bianca Vasilica Boldis (1808715)" userId="S::1808715@student.uwtsd.ac.uk::bf2fbd0a-8a9c-49cc-a8c2-ceb40788ae40" providerId="AD" clId="Web-{4E7D2E7E-6DB5-342A-EF9E-DF52709DB7FA}" dt="2021-02-28T10:05:44.097" v="7" actId="20577"/>
          <ac:spMkLst>
            <pc:docMk/>
            <pc:sldMk cId="2801146945" sldId="259"/>
            <ac:spMk id="76" creationId="{14456A08-EE0D-46CB-AA5E-059613473F75}"/>
          </ac:spMkLst>
        </pc:spChg>
        <pc:graphicFrameChg chg="modGraphic">
          <ac:chgData name="Bianca Vasilica Boldis (1808715)" userId="S::1808715@student.uwtsd.ac.uk::bf2fbd0a-8a9c-49cc-a8c2-ceb40788ae40" providerId="AD" clId="Web-{4E7D2E7E-6DB5-342A-EF9E-DF52709DB7FA}" dt="2021-03-01T15:15:43.463" v="1162" actId="20577"/>
          <ac:graphicFrameMkLst>
            <pc:docMk/>
            <pc:sldMk cId="2801146945" sldId="259"/>
            <ac:graphicFrameMk id="3" creationId="{0F0B349D-00AC-4DC6-B888-30D09207A5D8}"/>
          </ac:graphicFrameMkLst>
        </pc:graphicFrameChg>
      </pc:sldChg>
      <pc:sldChg chg="addSp delSp modSp">
        <pc:chgData name="Bianca Vasilica Boldis (1808715)" userId="S::1808715@student.uwtsd.ac.uk::bf2fbd0a-8a9c-49cc-a8c2-ceb40788ae40" providerId="AD" clId="Web-{4E7D2E7E-6DB5-342A-EF9E-DF52709DB7FA}" dt="2021-03-01T15:23:35.786" v="1164"/>
        <pc:sldMkLst>
          <pc:docMk/>
          <pc:sldMk cId="840316111" sldId="260"/>
        </pc:sldMkLst>
        <pc:spChg chg="add mod">
          <ac:chgData name="Bianca Vasilica Boldis (1808715)" userId="S::1808715@student.uwtsd.ac.uk::bf2fbd0a-8a9c-49cc-a8c2-ceb40788ae40" providerId="AD" clId="Web-{4E7D2E7E-6DB5-342A-EF9E-DF52709DB7FA}" dt="2021-03-01T10:41:18.472" v="362" actId="20577"/>
          <ac:spMkLst>
            <pc:docMk/>
            <pc:sldMk cId="840316111" sldId="260"/>
            <ac:spMk id="2" creationId="{65CC8BE8-D734-4C59-8C07-423B20B9306F}"/>
          </ac:spMkLst>
        </pc:spChg>
        <pc:graphicFrameChg chg="add del mod modGraphic">
          <ac:chgData name="Bianca Vasilica Boldis (1808715)" userId="S::1808715@student.uwtsd.ac.uk::bf2fbd0a-8a9c-49cc-a8c2-ceb40788ae40" providerId="AD" clId="Web-{4E7D2E7E-6DB5-342A-EF9E-DF52709DB7FA}" dt="2021-02-28T10:18:35.715" v="28"/>
          <ac:graphicFrameMkLst>
            <pc:docMk/>
            <pc:sldMk cId="840316111" sldId="260"/>
            <ac:graphicFrameMk id="2" creationId="{355D048A-DDCA-4854-B29A-5D90BAE72E2B}"/>
          </ac:graphicFrameMkLst>
        </pc:graphicFrameChg>
        <pc:graphicFrameChg chg="add del mod modGraphic">
          <ac:chgData name="Bianca Vasilica Boldis (1808715)" userId="S::1808715@student.uwtsd.ac.uk::bf2fbd0a-8a9c-49cc-a8c2-ceb40788ae40" providerId="AD" clId="Web-{4E7D2E7E-6DB5-342A-EF9E-DF52709DB7FA}" dt="2021-02-28T10:20:20.889" v="36"/>
          <ac:graphicFrameMkLst>
            <pc:docMk/>
            <pc:sldMk cId="840316111" sldId="260"/>
            <ac:graphicFrameMk id="22" creationId="{5F4A5E5D-53D5-4C2B-88A4-BB333D5A3449}"/>
          </ac:graphicFrameMkLst>
        </pc:graphicFrameChg>
        <pc:inkChg chg="add del">
          <ac:chgData name="Bianca Vasilica Boldis (1808715)" userId="S::1808715@student.uwtsd.ac.uk::bf2fbd0a-8a9c-49cc-a8c2-ceb40788ae40" providerId="AD" clId="Web-{4E7D2E7E-6DB5-342A-EF9E-DF52709DB7FA}" dt="2021-03-01T15:23:35.786" v="1164"/>
          <ac:inkMkLst>
            <pc:docMk/>
            <pc:sldMk cId="840316111" sldId="260"/>
            <ac:inkMk id="4" creationId="{8CD3CDFF-14EE-439D-B4DB-2992B2D8CF2B}"/>
          </ac:inkMkLst>
        </pc:inkChg>
      </pc:sldChg>
      <pc:sldChg chg="addSp modSp">
        <pc:chgData name="Bianca Vasilica Boldis (1808715)" userId="S::1808715@student.uwtsd.ac.uk::bf2fbd0a-8a9c-49cc-a8c2-ceb40788ae40" providerId="AD" clId="Web-{4E7D2E7E-6DB5-342A-EF9E-DF52709DB7FA}" dt="2021-03-01T15:11:23.364" v="1152" actId="20577"/>
        <pc:sldMkLst>
          <pc:docMk/>
          <pc:sldMk cId="3849249888" sldId="261"/>
        </pc:sldMkLst>
        <pc:spChg chg="add mod">
          <ac:chgData name="Bianca Vasilica Boldis (1808715)" userId="S::1808715@student.uwtsd.ac.uk::bf2fbd0a-8a9c-49cc-a8c2-ceb40788ae40" providerId="AD" clId="Web-{4E7D2E7E-6DB5-342A-EF9E-DF52709DB7FA}" dt="2021-03-01T10:47:46.820" v="376" actId="14100"/>
          <ac:spMkLst>
            <pc:docMk/>
            <pc:sldMk cId="3849249888" sldId="261"/>
            <ac:spMk id="2" creationId="{50C10F38-99D8-4B92-9D2F-90BDBCC3E9D1}"/>
          </ac:spMkLst>
        </pc:spChg>
        <pc:spChg chg="add mod">
          <ac:chgData name="Bianca Vasilica Boldis (1808715)" userId="S::1808715@student.uwtsd.ac.uk::bf2fbd0a-8a9c-49cc-a8c2-ceb40788ae40" providerId="AD" clId="Web-{4E7D2E7E-6DB5-342A-EF9E-DF52709DB7FA}" dt="2021-03-01T15:11:23.364" v="1152" actId="20577"/>
          <ac:spMkLst>
            <pc:docMk/>
            <pc:sldMk cId="3849249888" sldId="261"/>
            <ac:spMk id="3" creationId="{03CD8ACB-DB8D-42FC-84CB-5A624BB4ADCF}"/>
          </ac:spMkLst>
        </pc:spChg>
      </pc:sldChg>
      <pc:sldChg chg="modSp">
        <pc:chgData name="Bianca Vasilica Boldis (1808715)" userId="S::1808715@student.uwtsd.ac.uk::bf2fbd0a-8a9c-49cc-a8c2-ceb40788ae40" providerId="AD" clId="Web-{4E7D2E7E-6DB5-342A-EF9E-DF52709DB7FA}" dt="2021-03-01T11:07:07.926" v="949" actId="20577"/>
        <pc:sldMkLst>
          <pc:docMk/>
          <pc:sldMk cId="477464422" sldId="262"/>
        </pc:sldMkLst>
        <pc:graphicFrameChg chg="mod modGraphic">
          <ac:chgData name="Bianca Vasilica Boldis (1808715)" userId="S::1808715@student.uwtsd.ac.uk::bf2fbd0a-8a9c-49cc-a8c2-ceb40788ae40" providerId="AD" clId="Web-{4E7D2E7E-6DB5-342A-EF9E-DF52709DB7FA}" dt="2021-03-01T11:07:07.926" v="949" actId="20577"/>
          <ac:graphicFrameMkLst>
            <pc:docMk/>
            <pc:sldMk cId="477464422" sldId="262"/>
            <ac:graphicFrameMk id="3" creationId="{E6CB39CE-63C1-4D0B-B265-D6F69C248184}"/>
          </ac:graphicFrameMkLst>
        </pc:graphicFrameChg>
      </pc:sldChg>
      <pc:sldChg chg="addSp delSp modSp">
        <pc:chgData name="Bianca Vasilica Boldis (1808715)" userId="S::1808715@student.uwtsd.ac.uk::bf2fbd0a-8a9c-49cc-a8c2-ceb40788ae40" providerId="AD" clId="Web-{4E7D2E7E-6DB5-342A-EF9E-DF52709DB7FA}" dt="2021-03-01T11:33:03.946" v="1064" actId="20577"/>
        <pc:sldMkLst>
          <pc:docMk/>
          <pc:sldMk cId="3888511968" sldId="263"/>
        </pc:sldMkLst>
        <pc:spChg chg="add del">
          <ac:chgData name="Bianca Vasilica Boldis (1808715)" userId="S::1808715@student.uwtsd.ac.uk::bf2fbd0a-8a9c-49cc-a8c2-ceb40788ae40" providerId="AD" clId="Web-{4E7D2E7E-6DB5-342A-EF9E-DF52709DB7FA}" dt="2021-03-01T11:07:33.036" v="951"/>
          <ac:spMkLst>
            <pc:docMk/>
            <pc:sldMk cId="3888511968" sldId="263"/>
            <ac:spMk id="2" creationId="{86FC26B9-5F7C-4761-8A87-6432712CDE86}"/>
          </ac:spMkLst>
        </pc:spChg>
        <pc:graphicFrameChg chg="add mod modGraphic">
          <ac:chgData name="Bianca Vasilica Boldis (1808715)" userId="S::1808715@student.uwtsd.ac.uk::bf2fbd0a-8a9c-49cc-a8c2-ceb40788ae40" providerId="AD" clId="Web-{4E7D2E7E-6DB5-342A-EF9E-DF52709DB7FA}" dt="2021-03-01T11:33:03.946" v="1064" actId="20577"/>
          <ac:graphicFrameMkLst>
            <pc:docMk/>
            <pc:sldMk cId="3888511968" sldId="263"/>
            <ac:graphicFrameMk id="3" creationId="{6AFA52FA-57DF-4F6B-8A3A-A00C13A7727F}"/>
          </ac:graphicFrameMkLst>
        </pc:graphicFrameChg>
      </pc:sldChg>
      <pc:sldChg chg="del">
        <pc:chgData name="Bianca Vasilica Boldis (1808715)" userId="S::1808715@student.uwtsd.ac.uk::bf2fbd0a-8a9c-49cc-a8c2-ceb40788ae40" providerId="AD" clId="Web-{4E7D2E7E-6DB5-342A-EF9E-DF52709DB7FA}" dt="2021-03-01T11:33:23.602" v="1065"/>
        <pc:sldMkLst>
          <pc:docMk/>
          <pc:sldMk cId="4270096080" sldId="264"/>
        </pc:sldMkLst>
      </pc:sldChg>
      <pc:sldChg chg="del">
        <pc:chgData name="Bianca Vasilica Boldis (1808715)" userId="S::1808715@student.uwtsd.ac.uk::bf2fbd0a-8a9c-49cc-a8c2-ceb40788ae40" providerId="AD" clId="Web-{4E7D2E7E-6DB5-342A-EF9E-DF52709DB7FA}" dt="2021-03-01T11:33:27.430" v="1066"/>
        <pc:sldMkLst>
          <pc:docMk/>
          <pc:sldMk cId="4053642186" sldId="265"/>
        </pc:sldMkLst>
      </pc:sldChg>
      <pc:sldChg chg="modSp">
        <pc:chgData name="Bianca Vasilica Boldis (1808715)" userId="S::1808715@student.uwtsd.ac.uk::bf2fbd0a-8a9c-49cc-a8c2-ceb40788ae40" providerId="AD" clId="Web-{4E7D2E7E-6DB5-342A-EF9E-DF52709DB7FA}" dt="2021-03-01T15:25:42.882" v="1229" actId="20577"/>
        <pc:sldMkLst>
          <pc:docMk/>
          <pc:sldMk cId="4211113890" sldId="266"/>
        </pc:sldMkLst>
        <pc:spChg chg="mod">
          <ac:chgData name="Bianca Vasilica Boldis (1808715)" userId="S::1808715@student.uwtsd.ac.uk::bf2fbd0a-8a9c-49cc-a8c2-ceb40788ae40" providerId="AD" clId="Web-{4E7D2E7E-6DB5-342A-EF9E-DF52709DB7FA}" dt="2021-03-01T15:25:42.882" v="1229" actId="20577"/>
          <ac:spMkLst>
            <pc:docMk/>
            <pc:sldMk cId="4211113890" sldId="266"/>
            <ac:spMk id="3" creationId="{385FCAB1-1BB2-4DEB-B99B-E44BD384B2AA}"/>
          </ac:spMkLst>
        </pc:spChg>
      </pc:sldChg>
      <pc:sldChg chg="modSp">
        <pc:chgData name="Bianca Vasilica Boldis (1808715)" userId="S::1808715@student.uwtsd.ac.uk::bf2fbd0a-8a9c-49cc-a8c2-ceb40788ae40" providerId="AD" clId="Web-{4E7D2E7E-6DB5-342A-EF9E-DF52709DB7FA}" dt="2021-03-01T15:25:57.601" v="1233" actId="20577"/>
        <pc:sldMkLst>
          <pc:docMk/>
          <pc:sldMk cId="3066184965" sldId="268"/>
        </pc:sldMkLst>
        <pc:spChg chg="mod">
          <ac:chgData name="Bianca Vasilica Boldis (1808715)" userId="S::1808715@student.uwtsd.ac.uk::bf2fbd0a-8a9c-49cc-a8c2-ceb40788ae40" providerId="AD" clId="Web-{4E7D2E7E-6DB5-342A-EF9E-DF52709DB7FA}" dt="2021-03-01T15:25:57.601" v="1233" actId="20577"/>
          <ac:spMkLst>
            <pc:docMk/>
            <pc:sldMk cId="3066184965" sldId="268"/>
            <ac:spMk id="2" creationId="{B8579732-2AF2-4525-A047-45685A8A93AC}"/>
          </ac:spMkLst>
        </pc:spChg>
      </pc:sldChg>
    </pc:docChg>
  </pc:docChgLst>
  <pc:docChgLst>
    <pc:chgData name="Bianca Vasilica Boldis (1808715)" userId="S::1808715@student.uwtsd.ac.uk::bf2fbd0a-8a9c-49cc-a8c2-ceb40788ae40" providerId="AD" clId="Web-{E5723ED5-02E4-17E5-1309-FD9EB2104604}"/>
    <pc:docChg chg="addSld delSld modSld sldOrd modMainMaster">
      <pc:chgData name="Bianca Vasilica Boldis (1808715)" userId="S::1808715@student.uwtsd.ac.uk::bf2fbd0a-8a9c-49cc-a8c2-ceb40788ae40" providerId="AD" clId="Web-{E5723ED5-02E4-17E5-1309-FD9EB2104604}" dt="2021-02-25T10:48:28.877" v="1399" actId="20577"/>
      <pc:docMkLst>
        <pc:docMk/>
      </pc:docMkLst>
      <pc:sldChg chg="addSp delSp modSp">
        <pc:chgData name="Bianca Vasilica Boldis (1808715)" userId="S::1808715@student.uwtsd.ac.uk::bf2fbd0a-8a9c-49cc-a8c2-ceb40788ae40" providerId="AD" clId="Web-{E5723ED5-02E4-17E5-1309-FD9EB2104604}" dt="2021-02-25T10:21:05.380" v="847"/>
        <pc:sldMkLst>
          <pc:docMk/>
          <pc:sldMk cId="128632686" sldId="256"/>
        </pc:sldMkLst>
        <pc:spChg chg="mod">
          <ac:chgData name="Bianca Vasilica Boldis (1808715)" userId="S::1808715@student.uwtsd.ac.uk::bf2fbd0a-8a9c-49cc-a8c2-ceb40788ae40" providerId="AD" clId="Web-{E5723ED5-02E4-17E5-1309-FD9EB2104604}" dt="2021-02-25T09:23:18.381" v="38" actId="1076"/>
          <ac:spMkLst>
            <pc:docMk/>
            <pc:sldMk cId="128632686" sldId="256"/>
            <ac:spMk id="2" creationId="{00000000-0000-0000-0000-000000000000}"/>
          </ac:spMkLst>
        </pc:spChg>
        <pc:spChg chg="mod">
          <ac:chgData name="Bianca Vasilica Boldis (1808715)" userId="S::1808715@student.uwtsd.ac.uk::bf2fbd0a-8a9c-49cc-a8c2-ceb40788ae40" providerId="AD" clId="Web-{E5723ED5-02E4-17E5-1309-FD9EB2104604}" dt="2021-02-25T09:23:25.272" v="39" actId="1076"/>
          <ac:spMkLst>
            <pc:docMk/>
            <pc:sldMk cId="128632686" sldId="256"/>
            <ac:spMk id="3" creationId="{00000000-0000-0000-0000-000000000000}"/>
          </ac:spMkLst>
        </pc:spChg>
        <pc:spChg chg="add del mod">
          <ac:chgData name="Bianca Vasilica Boldis (1808715)" userId="S::1808715@student.uwtsd.ac.uk::bf2fbd0a-8a9c-49cc-a8c2-ceb40788ae40" providerId="AD" clId="Web-{E5723ED5-02E4-17E5-1309-FD9EB2104604}" dt="2021-02-25T10:21:05.380" v="847"/>
          <ac:spMkLst>
            <pc:docMk/>
            <pc:sldMk cId="128632686" sldId="256"/>
            <ac:spMk id="4" creationId="{E1003EC3-0B07-4325-97C2-FADC24A48EBE}"/>
          </ac:spMkLst>
        </pc:spChg>
      </pc:sldChg>
      <pc:sldChg chg="modSp new del">
        <pc:chgData name="Bianca Vasilica Boldis (1808715)" userId="S::1808715@student.uwtsd.ac.uk::bf2fbd0a-8a9c-49cc-a8c2-ceb40788ae40" providerId="AD" clId="Web-{E5723ED5-02E4-17E5-1309-FD9EB2104604}" dt="2021-02-25T09:33:30.793" v="67"/>
        <pc:sldMkLst>
          <pc:docMk/>
          <pc:sldMk cId="881710005" sldId="257"/>
        </pc:sldMkLst>
        <pc:spChg chg="mod">
          <ac:chgData name="Bianca Vasilica Boldis (1808715)" userId="S::1808715@student.uwtsd.ac.uk::bf2fbd0a-8a9c-49cc-a8c2-ceb40788ae40" providerId="AD" clId="Web-{E5723ED5-02E4-17E5-1309-FD9EB2104604}" dt="2021-02-25T09:25:17.169" v="58" actId="20577"/>
          <ac:spMkLst>
            <pc:docMk/>
            <pc:sldMk cId="881710005" sldId="257"/>
            <ac:spMk id="2" creationId="{2619CDD5-FD7D-483D-8C68-19F667594254}"/>
          </ac:spMkLst>
        </pc:spChg>
        <pc:spChg chg="mod">
          <ac:chgData name="Bianca Vasilica Boldis (1808715)" userId="S::1808715@student.uwtsd.ac.uk::bf2fbd0a-8a9c-49cc-a8c2-ceb40788ae40" providerId="AD" clId="Web-{E5723ED5-02E4-17E5-1309-FD9EB2104604}" dt="2021-02-25T09:26:33.033" v="66" actId="20577"/>
          <ac:spMkLst>
            <pc:docMk/>
            <pc:sldMk cId="881710005" sldId="257"/>
            <ac:spMk id="3" creationId="{906CE61D-9645-4BE5-808E-72A67EE59215}"/>
          </ac:spMkLst>
        </pc:spChg>
      </pc:sldChg>
      <pc:sldChg chg="addSp delSp modSp new add del">
        <pc:chgData name="Bianca Vasilica Boldis (1808715)" userId="S::1808715@student.uwtsd.ac.uk::bf2fbd0a-8a9c-49cc-a8c2-ceb40788ae40" providerId="AD" clId="Web-{E5723ED5-02E4-17E5-1309-FD9EB2104604}" dt="2021-02-25T10:20:46.192" v="845" actId="20577"/>
        <pc:sldMkLst>
          <pc:docMk/>
          <pc:sldMk cId="2138218099" sldId="257"/>
        </pc:sldMkLst>
        <pc:spChg chg="add mod">
          <ac:chgData name="Bianca Vasilica Boldis (1808715)" userId="S::1808715@student.uwtsd.ac.uk::bf2fbd0a-8a9c-49cc-a8c2-ceb40788ae40" providerId="AD" clId="Web-{E5723ED5-02E4-17E5-1309-FD9EB2104604}" dt="2021-02-25T09:37:02.634" v="182" actId="20577"/>
          <ac:spMkLst>
            <pc:docMk/>
            <pc:sldMk cId="2138218099" sldId="257"/>
            <ac:spMk id="2" creationId="{89760CB0-2CDB-4A42-BC32-4633FD63A6A1}"/>
          </ac:spMkLst>
        </pc:spChg>
        <pc:spChg chg="add mod">
          <ac:chgData name="Bianca Vasilica Boldis (1808715)" userId="S::1808715@student.uwtsd.ac.uk::bf2fbd0a-8a9c-49cc-a8c2-ceb40788ae40" providerId="AD" clId="Web-{E5723ED5-02E4-17E5-1309-FD9EB2104604}" dt="2021-02-25T10:20:46.192" v="845" actId="20577"/>
          <ac:spMkLst>
            <pc:docMk/>
            <pc:sldMk cId="2138218099" sldId="257"/>
            <ac:spMk id="3" creationId="{51F0A138-39CA-4840-B32E-4081E272A2E6}"/>
          </ac:spMkLst>
        </pc:spChg>
        <pc:spChg chg="add mod">
          <ac:chgData name="Bianca Vasilica Boldis (1808715)" userId="S::1808715@student.uwtsd.ac.uk::bf2fbd0a-8a9c-49cc-a8c2-ceb40788ae40" providerId="AD" clId="Web-{E5723ED5-02E4-17E5-1309-FD9EB2104604}" dt="2021-02-25T10:20:30.270" v="841" actId="20577"/>
          <ac:spMkLst>
            <pc:docMk/>
            <pc:sldMk cId="2138218099" sldId="257"/>
            <ac:spMk id="4" creationId="{5176E35E-CC98-4DC7-B9E7-1E08E1474A0F}"/>
          </ac:spMkLst>
        </pc:spChg>
        <pc:spChg chg="add del mod">
          <ac:chgData name="Bianca Vasilica Boldis (1808715)" userId="S::1808715@student.uwtsd.ac.uk::bf2fbd0a-8a9c-49cc-a8c2-ceb40788ae40" providerId="AD" clId="Web-{E5723ED5-02E4-17E5-1309-FD9EB2104604}" dt="2021-02-25T10:17:37.908" v="696"/>
          <ac:spMkLst>
            <pc:docMk/>
            <pc:sldMk cId="2138218099" sldId="257"/>
            <ac:spMk id="5" creationId="{154B45DA-BA50-40EB-B4A2-55965F970C7C}"/>
          </ac:spMkLst>
        </pc:spChg>
        <pc:spChg chg="add del mod">
          <ac:chgData name="Bianca Vasilica Boldis (1808715)" userId="S::1808715@student.uwtsd.ac.uk::bf2fbd0a-8a9c-49cc-a8c2-ceb40788ae40" providerId="AD" clId="Web-{E5723ED5-02E4-17E5-1309-FD9EB2104604}" dt="2021-02-25T09:48:17.956" v="594"/>
          <ac:spMkLst>
            <pc:docMk/>
            <pc:sldMk cId="2138218099" sldId="257"/>
            <ac:spMk id="5" creationId="{BBF6852A-F6AB-4A8F-AB22-CEC80491DA73}"/>
          </ac:spMkLst>
        </pc:spChg>
      </pc:sldChg>
      <pc:sldChg chg="addSp delSp modSp new ord">
        <pc:chgData name="Bianca Vasilica Boldis (1808715)" userId="S::1808715@student.uwtsd.ac.uk::bf2fbd0a-8a9c-49cc-a8c2-ceb40788ae40" providerId="AD" clId="Web-{E5723ED5-02E4-17E5-1309-FD9EB2104604}" dt="2021-02-25T10:36:02.849" v="1218"/>
        <pc:sldMkLst>
          <pc:docMk/>
          <pc:sldMk cId="1217233287" sldId="258"/>
        </pc:sldMkLst>
        <pc:spChg chg="del">
          <ac:chgData name="Bianca Vasilica Boldis (1808715)" userId="S::1808715@student.uwtsd.ac.uk::bf2fbd0a-8a9c-49cc-a8c2-ceb40788ae40" providerId="AD" clId="Web-{E5723ED5-02E4-17E5-1309-FD9EB2104604}" dt="2021-02-25T10:21:02.583" v="846"/>
          <ac:spMkLst>
            <pc:docMk/>
            <pc:sldMk cId="1217233287" sldId="258"/>
            <ac:spMk id="2" creationId="{3234D6EF-1E45-432C-9B62-B1EF6AC59A6F}"/>
          </ac:spMkLst>
        </pc:spChg>
        <pc:graphicFrameChg chg="add mod modGraphic">
          <ac:chgData name="Bianca Vasilica Boldis (1808715)" userId="S::1808715@student.uwtsd.ac.uk::bf2fbd0a-8a9c-49cc-a8c2-ceb40788ae40" providerId="AD" clId="Web-{E5723ED5-02E4-17E5-1309-FD9EB2104604}" dt="2021-02-25T10:26:40.292" v="936" actId="20577"/>
          <ac:graphicFrameMkLst>
            <pc:docMk/>
            <pc:sldMk cId="1217233287" sldId="258"/>
            <ac:graphicFrameMk id="3" creationId="{6077E8A8-F93F-4952-A572-CA0B528410A4}"/>
          </ac:graphicFrameMkLst>
        </pc:graphicFrameChg>
      </pc:sldChg>
      <pc:sldChg chg="addSp delSp modSp new">
        <pc:chgData name="Bianca Vasilica Boldis (1808715)" userId="S::1808715@student.uwtsd.ac.uk::bf2fbd0a-8a9c-49cc-a8c2-ceb40788ae40" providerId="AD" clId="Web-{E5723ED5-02E4-17E5-1309-FD9EB2104604}" dt="2021-02-25T10:35:48.708" v="1217" actId="20577"/>
        <pc:sldMkLst>
          <pc:docMk/>
          <pc:sldMk cId="2801146945" sldId="259"/>
        </pc:sldMkLst>
        <pc:spChg chg="del">
          <ac:chgData name="Bianca Vasilica Boldis (1808715)" userId="S::1808715@student.uwtsd.ac.uk::bf2fbd0a-8a9c-49cc-a8c2-ceb40788ae40" providerId="AD" clId="Web-{E5723ED5-02E4-17E5-1309-FD9EB2104604}" dt="2021-02-25T10:21:05.380" v="847"/>
          <ac:spMkLst>
            <pc:docMk/>
            <pc:sldMk cId="2801146945" sldId="259"/>
            <ac:spMk id="2" creationId="{009A6E53-8470-474C-AAEA-1663B16D620D}"/>
          </ac:spMkLst>
        </pc:spChg>
        <pc:spChg chg="add mod">
          <ac:chgData name="Bianca Vasilica Boldis (1808715)" userId="S::1808715@student.uwtsd.ac.uk::bf2fbd0a-8a9c-49cc-a8c2-ceb40788ae40" providerId="AD" clId="Web-{E5723ED5-02E4-17E5-1309-FD9EB2104604}" dt="2021-02-25T10:28:48.310" v="967" actId="20577"/>
          <ac:spMkLst>
            <pc:docMk/>
            <pc:sldMk cId="2801146945" sldId="259"/>
            <ac:spMk id="76" creationId="{14456A08-EE0D-46CB-AA5E-059613473F75}"/>
          </ac:spMkLst>
        </pc:spChg>
        <pc:graphicFrameChg chg="add mod modGraphic">
          <ac:chgData name="Bianca Vasilica Boldis (1808715)" userId="S::1808715@student.uwtsd.ac.uk::bf2fbd0a-8a9c-49cc-a8c2-ceb40788ae40" providerId="AD" clId="Web-{E5723ED5-02E4-17E5-1309-FD9EB2104604}" dt="2021-02-25T10:35:48.708" v="1217" actId="20577"/>
          <ac:graphicFrameMkLst>
            <pc:docMk/>
            <pc:sldMk cId="2801146945" sldId="259"/>
            <ac:graphicFrameMk id="3" creationId="{0F0B349D-00AC-4DC6-B888-30D09207A5D8}"/>
          </ac:graphicFrameMkLst>
        </pc:graphicFrameChg>
      </pc:sldChg>
      <pc:sldChg chg="addSp delSp modSp new">
        <pc:chgData name="Bianca Vasilica Boldis (1808715)" userId="S::1808715@student.uwtsd.ac.uk::bf2fbd0a-8a9c-49cc-a8c2-ceb40788ae40" providerId="AD" clId="Web-{E5723ED5-02E4-17E5-1309-FD9EB2104604}" dt="2021-02-25T10:42:32.027" v="1295" actId="20577"/>
        <pc:sldMkLst>
          <pc:docMk/>
          <pc:sldMk cId="840316111" sldId="260"/>
        </pc:sldMkLst>
        <pc:spChg chg="del">
          <ac:chgData name="Bianca Vasilica Boldis (1808715)" userId="S::1808715@student.uwtsd.ac.uk::bf2fbd0a-8a9c-49cc-a8c2-ceb40788ae40" providerId="AD" clId="Web-{E5723ED5-02E4-17E5-1309-FD9EB2104604}" dt="2021-02-25T10:21:05.380" v="847"/>
          <ac:spMkLst>
            <pc:docMk/>
            <pc:sldMk cId="840316111" sldId="260"/>
            <ac:spMk id="2" creationId="{DB583D18-225E-44F4-A4A1-3E20E9CC3530}"/>
          </ac:spMkLst>
        </pc:spChg>
        <pc:spChg chg="add mod">
          <ac:chgData name="Bianca Vasilica Boldis (1808715)" userId="S::1808715@student.uwtsd.ac.uk::bf2fbd0a-8a9c-49cc-a8c2-ceb40788ae40" providerId="AD" clId="Web-{E5723ED5-02E4-17E5-1309-FD9EB2104604}" dt="2021-02-25T10:42:32.027" v="1295" actId="20577"/>
          <ac:spMkLst>
            <pc:docMk/>
            <pc:sldMk cId="840316111" sldId="260"/>
            <ac:spMk id="3" creationId="{0B81B35D-6115-4119-A8D3-88F998422E78}"/>
          </ac:spMkLst>
        </pc:spChg>
      </pc:sldChg>
      <pc:sldChg chg="delSp new">
        <pc:chgData name="Bianca Vasilica Boldis (1808715)" userId="S::1808715@student.uwtsd.ac.uk::bf2fbd0a-8a9c-49cc-a8c2-ceb40788ae40" providerId="AD" clId="Web-{E5723ED5-02E4-17E5-1309-FD9EB2104604}" dt="2021-02-25T10:21:05.380" v="847"/>
        <pc:sldMkLst>
          <pc:docMk/>
          <pc:sldMk cId="3849249888" sldId="261"/>
        </pc:sldMkLst>
        <pc:spChg chg="del">
          <ac:chgData name="Bianca Vasilica Boldis (1808715)" userId="S::1808715@student.uwtsd.ac.uk::bf2fbd0a-8a9c-49cc-a8c2-ceb40788ae40" providerId="AD" clId="Web-{E5723ED5-02E4-17E5-1309-FD9EB2104604}" dt="2021-02-25T10:21:05.380" v="847"/>
          <ac:spMkLst>
            <pc:docMk/>
            <pc:sldMk cId="3849249888" sldId="261"/>
            <ac:spMk id="2" creationId="{90FA133C-E54A-4C12-A31C-498A0360FC1B}"/>
          </ac:spMkLst>
        </pc:spChg>
      </pc:sldChg>
      <pc:sldChg chg="addSp delSp modSp new">
        <pc:chgData name="Bianca Vasilica Boldis (1808715)" userId="S::1808715@student.uwtsd.ac.uk::bf2fbd0a-8a9c-49cc-a8c2-ceb40788ae40" providerId="AD" clId="Web-{E5723ED5-02E4-17E5-1309-FD9EB2104604}" dt="2021-02-25T10:45:34.218" v="1359" actId="20577"/>
        <pc:sldMkLst>
          <pc:docMk/>
          <pc:sldMk cId="477464422" sldId="262"/>
        </pc:sldMkLst>
        <pc:spChg chg="del">
          <ac:chgData name="Bianca Vasilica Boldis (1808715)" userId="S::1808715@student.uwtsd.ac.uk::bf2fbd0a-8a9c-49cc-a8c2-ceb40788ae40" providerId="AD" clId="Web-{E5723ED5-02E4-17E5-1309-FD9EB2104604}" dt="2021-02-25T10:21:05.380" v="847"/>
          <ac:spMkLst>
            <pc:docMk/>
            <pc:sldMk cId="477464422" sldId="262"/>
            <ac:spMk id="2" creationId="{D846AF4A-6C22-4D6C-BDF0-0665A76D637D}"/>
          </ac:spMkLst>
        </pc:spChg>
        <pc:graphicFrameChg chg="add mod modGraphic">
          <ac:chgData name="Bianca Vasilica Boldis (1808715)" userId="S::1808715@student.uwtsd.ac.uk::bf2fbd0a-8a9c-49cc-a8c2-ceb40788ae40" providerId="AD" clId="Web-{E5723ED5-02E4-17E5-1309-FD9EB2104604}" dt="2021-02-25T10:45:34.218" v="1359" actId="20577"/>
          <ac:graphicFrameMkLst>
            <pc:docMk/>
            <pc:sldMk cId="477464422" sldId="262"/>
            <ac:graphicFrameMk id="3" creationId="{E6CB39CE-63C1-4D0B-B265-D6F69C248184}"/>
          </ac:graphicFrameMkLst>
        </pc:graphicFrameChg>
      </pc:sldChg>
      <pc:sldChg chg="delSp new">
        <pc:chgData name="Bianca Vasilica Boldis (1808715)" userId="S::1808715@student.uwtsd.ac.uk::bf2fbd0a-8a9c-49cc-a8c2-ceb40788ae40" providerId="AD" clId="Web-{E5723ED5-02E4-17E5-1309-FD9EB2104604}" dt="2021-02-25T10:21:05.380" v="847"/>
        <pc:sldMkLst>
          <pc:docMk/>
          <pc:sldMk cId="3888511968" sldId="263"/>
        </pc:sldMkLst>
        <pc:spChg chg="del">
          <ac:chgData name="Bianca Vasilica Boldis (1808715)" userId="S::1808715@student.uwtsd.ac.uk::bf2fbd0a-8a9c-49cc-a8c2-ceb40788ae40" providerId="AD" clId="Web-{E5723ED5-02E4-17E5-1309-FD9EB2104604}" dt="2021-02-25T10:21:05.380" v="847"/>
          <ac:spMkLst>
            <pc:docMk/>
            <pc:sldMk cId="3888511968" sldId="263"/>
            <ac:spMk id="2" creationId="{EE04ACEC-9001-4C32-AD87-354A4441E490}"/>
          </ac:spMkLst>
        </pc:spChg>
      </pc:sldChg>
      <pc:sldChg chg="addSp delSp modSp new">
        <pc:chgData name="Bianca Vasilica Boldis (1808715)" userId="S::1808715@student.uwtsd.ac.uk::bf2fbd0a-8a9c-49cc-a8c2-ceb40788ae40" providerId="AD" clId="Web-{E5723ED5-02E4-17E5-1309-FD9EB2104604}" dt="2021-02-25T10:47:04.625" v="1369" actId="20577"/>
        <pc:sldMkLst>
          <pc:docMk/>
          <pc:sldMk cId="4270096080" sldId="264"/>
        </pc:sldMkLst>
        <pc:spChg chg="del">
          <ac:chgData name="Bianca Vasilica Boldis (1808715)" userId="S::1808715@student.uwtsd.ac.uk::bf2fbd0a-8a9c-49cc-a8c2-ceb40788ae40" providerId="AD" clId="Web-{E5723ED5-02E4-17E5-1309-FD9EB2104604}" dt="2021-02-25T10:21:05.380" v="847"/>
          <ac:spMkLst>
            <pc:docMk/>
            <pc:sldMk cId="4270096080" sldId="264"/>
            <ac:spMk id="2" creationId="{945C0A63-9C74-4E17-A1BD-6B5AF2AB37EC}"/>
          </ac:spMkLst>
        </pc:spChg>
        <pc:spChg chg="add mod">
          <ac:chgData name="Bianca Vasilica Boldis (1808715)" userId="S::1808715@student.uwtsd.ac.uk::bf2fbd0a-8a9c-49cc-a8c2-ceb40788ae40" providerId="AD" clId="Web-{E5723ED5-02E4-17E5-1309-FD9EB2104604}" dt="2021-02-25T10:47:04.625" v="1369" actId="20577"/>
          <ac:spMkLst>
            <pc:docMk/>
            <pc:sldMk cId="4270096080" sldId="264"/>
            <ac:spMk id="3" creationId="{460EC499-5D89-4037-9730-F9716CA18936}"/>
          </ac:spMkLst>
        </pc:spChg>
      </pc:sldChg>
      <pc:sldChg chg="delSp new">
        <pc:chgData name="Bianca Vasilica Boldis (1808715)" userId="S::1808715@student.uwtsd.ac.uk::bf2fbd0a-8a9c-49cc-a8c2-ceb40788ae40" providerId="AD" clId="Web-{E5723ED5-02E4-17E5-1309-FD9EB2104604}" dt="2021-02-25T10:21:05.380" v="847"/>
        <pc:sldMkLst>
          <pc:docMk/>
          <pc:sldMk cId="4053642186" sldId="265"/>
        </pc:sldMkLst>
        <pc:spChg chg="del">
          <ac:chgData name="Bianca Vasilica Boldis (1808715)" userId="S::1808715@student.uwtsd.ac.uk::bf2fbd0a-8a9c-49cc-a8c2-ceb40788ae40" providerId="AD" clId="Web-{E5723ED5-02E4-17E5-1309-FD9EB2104604}" dt="2021-02-25T10:21:05.380" v="847"/>
          <ac:spMkLst>
            <pc:docMk/>
            <pc:sldMk cId="4053642186" sldId="265"/>
            <ac:spMk id="2" creationId="{FBCFC815-C862-43FB-A25F-B633982D0EDF}"/>
          </ac:spMkLst>
        </pc:spChg>
      </pc:sldChg>
      <pc:sldChg chg="addSp delSp modSp new">
        <pc:chgData name="Bianca Vasilica Boldis (1808715)" userId="S::1808715@student.uwtsd.ac.uk::bf2fbd0a-8a9c-49cc-a8c2-ceb40788ae40" providerId="AD" clId="Web-{E5723ED5-02E4-17E5-1309-FD9EB2104604}" dt="2021-02-25T10:47:50.220" v="1391" actId="20577"/>
        <pc:sldMkLst>
          <pc:docMk/>
          <pc:sldMk cId="4211113890" sldId="266"/>
        </pc:sldMkLst>
        <pc:spChg chg="del">
          <ac:chgData name="Bianca Vasilica Boldis (1808715)" userId="S::1808715@student.uwtsd.ac.uk::bf2fbd0a-8a9c-49cc-a8c2-ceb40788ae40" providerId="AD" clId="Web-{E5723ED5-02E4-17E5-1309-FD9EB2104604}" dt="2021-02-25T10:21:05.380" v="847"/>
          <ac:spMkLst>
            <pc:docMk/>
            <pc:sldMk cId="4211113890" sldId="266"/>
            <ac:spMk id="2" creationId="{E710A2C3-BBF6-40A5-AAD7-8792A86799DF}"/>
          </ac:spMkLst>
        </pc:spChg>
        <pc:spChg chg="add mod">
          <ac:chgData name="Bianca Vasilica Boldis (1808715)" userId="S::1808715@student.uwtsd.ac.uk::bf2fbd0a-8a9c-49cc-a8c2-ceb40788ae40" providerId="AD" clId="Web-{E5723ED5-02E4-17E5-1309-FD9EB2104604}" dt="2021-02-25T10:47:50.220" v="1391" actId="20577"/>
          <ac:spMkLst>
            <pc:docMk/>
            <pc:sldMk cId="4211113890" sldId="266"/>
            <ac:spMk id="3" creationId="{385FCAB1-1BB2-4DEB-B99B-E44BD384B2AA}"/>
          </ac:spMkLst>
        </pc:spChg>
      </pc:sldChg>
      <pc:sldChg chg="addSp delSp modSp new">
        <pc:chgData name="Bianca Vasilica Boldis (1808715)" userId="S::1808715@student.uwtsd.ac.uk::bf2fbd0a-8a9c-49cc-a8c2-ceb40788ae40" providerId="AD" clId="Web-{E5723ED5-02E4-17E5-1309-FD9EB2104604}" dt="2021-02-25T10:13:10.903" v="624" actId="20577"/>
        <pc:sldMkLst>
          <pc:docMk/>
          <pc:sldMk cId="1607740349" sldId="267"/>
        </pc:sldMkLst>
        <pc:spChg chg="del">
          <ac:chgData name="Bianca Vasilica Boldis (1808715)" userId="S::1808715@student.uwtsd.ac.uk::bf2fbd0a-8a9c-49cc-a8c2-ceb40788ae40" providerId="AD" clId="Web-{E5723ED5-02E4-17E5-1309-FD9EB2104604}" dt="2021-02-25T10:12:42.872" v="609"/>
          <ac:spMkLst>
            <pc:docMk/>
            <pc:sldMk cId="1607740349" sldId="267"/>
            <ac:spMk id="2" creationId="{C3E72815-D38C-4821-BB52-C3EF03BBE90A}"/>
          </ac:spMkLst>
        </pc:spChg>
        <pc:spChg chg="add mod">
          <ac:chgData name="Bianca Vasilica Boldis (1808715)" userId="S::1808715@student.uwtsd.ac.uk::bf2fbd0a-8a9c-49cc-a8c2-ceb40788ae40" providerId="AD" clId="Web-{E5723ED5-02E4-17E5-1309-FD9EB2104604}" dt="2021-02-25T10:13:10.903" v="624" actId="20577"/>
          <ac:spMkLst>
            <pc:docMk/>
            <pc:sldMk cId="1607740349" sldId="267"/>
            <ac:spMk id="3" creationId="{A12D68EC-F8A1-43DA-B993-1C4EFEE6C1AC}"/>
          </ac:spMkLst>
        </pc:spChg>
      </pc:sldChg>
      <pc:sldChg chg="addSp modSp new ord">
        <pc:chgData name="Bianca Vasilica Boldis (1808715)" userId="S::1808715@student.uwtsd.ac.uk::bf2fbd0a-8a9c-49cc-a8c2-ceb40788ae40" providerId="AD" clId="Web-{E5723ED5-02E4-17E5-1309-FD9EB2104604}" dt="2021-02-25T10:48:28.877" v="1399" actId="20577"/>
        <pc:sldMkLst>
          <pc:docMk/>
          <pc:sldMk cId="3066184965" sldId="268"/>
        </pc:sldMkLst>
        <pc:spChg chg="add mod">
          <ac:chgData name="Bianca Vasilica Boldis (1808715)" userId="S::1808715@student.uwtsd.ac.uk::bf2fbd0a-8a9c-49cc-a8c2-ceb40788ae40" providerId="AD" clId="Web-{E5723ED5-02E4-17E5-1309-FD9EB2104604}" dt="2021-02-25T10:48:28.877" v="1399" actId="20577"/>
          <ac:spMkLst>
            <pc:docMk/>
            <pc:sldMk cId="3066184965" sldId="268"/>
            <ac:spMk id="2" creationId="{B8579732-2AF2-4525-A047-45685A8A93AC}"/>
          </ac:spMkLst>
        </pc:spChg>
      </pc:sldChg>
      <pc:sldMasterChg chg="modSp mod modSldLayout">
        <pc:chgData name="Bianca Vasilica Boldis (1808715)" userId="S::1808715@student.uwtsd.ac.uk::bf2fbd0a-8a9c-49cc-a8c2-ceb40788ae40" providerId="AD" clId="Web-{E5723ED5-02E4-17E5-1309-FD9EB2104604}" dt="2021-02-25T10:21:05.380" v="847"/>
        <pc:sldMasterMkLst>
          <pc:docMk/>
          <pc:sldMasterMk cId="0" sldId="2147483648"/>
        </pc:sldMasterMkLst>
        <pc:spChg chg="mod">
          <ac:chgData name="Bianca Vasilica Boldis (1808715)" userId="S::1808715@student.uwtsd.ac.uk::bf2fbd0a-8a9c-49cc-a8c2-ceb40788ae40" providerId="AD" clId="Web-{E5723ED5-02E4-17E5-1309-FD9EB2104604}" dt="2021-02-25T09:48:14.471" v="592"/>
          <ac:spMkLst>
            <pc:docMk/>
            <pc:sldMasterMk cId="0" sldId="2147483648"/>
            <ac:spMk id="5" creationId="{00000000-0000-0000-0000-000000000000}"/>
          </ac:spMkLst>
        </pc:sp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49"/>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49"/>
              <ac:spMk id="5"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0"/>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0"/>
              <ac:spMk id="5"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1"/>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1"/>
              <ac:spMk id="5"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2"/>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2"/>
              <ac:spMk id="6"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3"/>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3"/>
              <ac:spMk id="8"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4"/>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4"/>
              <ac:spMk id="4"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5"/>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5"/>
              <ac:spMk id="3"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6"/>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6"/>
              <ac:spMk id="6"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7"/>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7"/>
              <ac:spMk id="6"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8"/>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8"/>
              <ac:spMk id="5" creationId="{00000000-0000-0000-0000-000000000000}"/>
            </ac:spMkLst>
          </pc:spChg>
        </pc:sldLayoutChg>
        <pc:sldLayoutChg chg="modSp mod">
          <pc:chgData name="Bianca Vasilica Boldis (1808715)" userId="S::1808715@student.uwtsd.ac.uk::bf2fbd0a-8a9c-49cc-a8c2-ceb40788ae40" providerId="AD" clId="Web-{E5723ED5-02E4-17E5-1309-FD9EB2104604}" dt="2021-02-25T10:21:05.380" v="847"/>
          <pc:sldLayoutMkLst>
            <pc:docMk/>
            <pc:sldMasterMk cId="0" sldId="2147483648"/>
            <pc:sldLayoutMk cId="0" sldId="2147483659"/>
          </pc:sldLayoutMkLst>
          <pc:spChg chg="mod">
            <ac:chgData name="Bianca Vasilica Boldis (1808715)" userId="S::1808715@student.uwtsd.ac.uk::bf2fbd0a-8a9c-49cc-a8c2-ceb40788ae40" providerId="AD" clId="Web-{E5723ED5-02E4-17E5-1309-FD9EB2104604}" dt="2021-02-25T09:48:14.471" v="592"/>
            <ac:spMkLst>
              <pc:docMk/>
              <pc:sldMasterMk cId="0" sldId="2147483648"/>
              <pc:sldLayoutMk cId="0" sldId="2147483659"/>
              <ac:spMk id="5" creationId="{00000000-0000-0000-0000-000000000000}"/>
            </ac:spMkLst>
          </pc:spChg>
        </pc:sldLayoutChg>
      </pc:sldMasterChg>
    </pc:docChg>
  </pc:docChgLst>
  <pc:docChgLst>
    <pc:chgData name="Bianca Vasilica Boldis (1808715)" userId="S::1808715@student.uwtsd.ac.uk::bf2fbd0a-8a9c-49cc-a8c2-ceb40788ae40" providerId="AD" clId="Web-{D95F7AB3-1404-4475-B4E2-F227624207A3}"/>
    <pc:docChg chg="modSld addMainMaster delMainMaster">
      <pc:chgData name="Bianca Vasilica Boldis (1808715)" userId="S::1808715@student.uwtsd.ac.uk::bf2fbd0a-8a9c-49cc-a8c2-ceb40788ae40" providerId="AD" clId="Web-{D95F7AB3-1404-4475-B4E2-F227624207A3}" dt="2021-02-25T09:17:20.844" v="1"/>
      <pc:docMkLst>
        <pc:docMk/>
      </pc:docMkLst>
      <pc:sldChg chg="addSp delSp modSp mod setBg modClrScheme delAnim chgLayout">
        <pc:chgData name="Bianca Vasilica Boldis (1808715)" userId="S::1808715@student.uwtsd.ac.uk::bf2fbd0a-8a9c-49cc-a8c2-ceb40788ae40" providerId="AD" clId="Web-{D95F7AB3-1404-4475-B4E2-F227624207A3}" dt="2021-02-25T09:17:20.844" v="1"/>
        <pc:sldMkLst>
          <pc:docMk/>
          <pc:sldMk cId="128632686" sldId="256"/>
        </pc:sldMkLst>
        <pc:spChg chg="mod">
          <ac:chgData name="Bianca Vasilica Boldis (1808715)" userId="S::1808715@student.uwtsd.ac.uk::bf2fbd0a-8a9c-49cc-a8c2-ceb40788ae40" providerId="AD" clId="Web-{D95F7AB3-1404-4475-B4E2-F227624207A3}" dt="2021-02-25T09:17:20.844" v="1"/>
          <ac:spMkLst>
            <pc:docMk/>
            <pc:sldMk cId="128632686" sldId="256"/>
            <ac:spMk id="2" creationId="{00000000-0000-0000-0000-000000000000}"/>
          </ac:spMkLst>
        </pc:spChg>
        <pc:spChg chg="mod">
          <ac:chgData name="Bianca Vasilica Boldis (1808715)" userId="S::1808715@student.uwtsd.ac.uk::bf2fbd0a-8a9c-49cc-a8c2-ceb40788ae40" providerId="AD" clId="Web-{D95F7AB3-1404-4475-B4E2-F227624207A3}" dt="2021-02-25T09:17:20.844" v="1"/>
          <ac:spMkLst>
            <pc:docMk/>
            <pc:sldMk cId="128632686" sldId="256"/>
            <ac:spMk id="3" creationId="{00000000-0000-0000-0000-000000000000}"/>
          </ac:spMkLst>
        </pc:spChg>
        <pc:spChg chg="add del">
          <ac:chgData name="Bianca Vasilica Boldis (1808715)" userId="S::1808715@student.uwtsd.ac.uk::bf2fbd0a-8a9c-49cc-a8c2-ceb40788ae40" providerId="AD" clId="Web-{D95F7AB3-1404-4475-B4E2-F227624207A3}" dt="2021-02-25T09:17:20.844" v="1"/>
          <ac:spMkLst>
            <pc:docMk/>
            <pc:sldMk cId="128632686" sldId="256"/>
            <ac:spMk id="9" creationId="{0671A8AE-40A1-4631-A6B8-581AFF065482}"/>
          </ac:spMkLst>
        </pc:spChg>
        <pc:spChg chg="add del">
          <ac:chgData name="Bianca Vasilica Boldis (1808715)" userId="S::1808715@student.uwtsd.ac.uk::bf2fbd0a-8a9c-49cc-a8c2-ceb40788ae40" providerId="AD" clId="Web-{D95F7AB3-1404-4475-B4E2-F227624207A3}" dt="2021-02-25T09:17:20.844" v="1"/>
          <ac:spMkLst>
            <pc:docMk/>
            <pc:sldMk cId="128632686" sldId="256"/>
            <ac:spMk id="11" creationId="{A44CD100-6267-4E62-AA64-2182A3A6A1C0}"/>
          </ac:spMkLst>
        </pc:spChg>
        <pc:spChg chg="add del">
          <ac:chgData name="Bianca Vasilica Boldis (1808715)" userId="S::1808715@student.uwtsd.ac.uk::bf2fbd0a-8a9c-49cc-a8c2-ceb40788ae40" providerId="AD" clId="Web-{D95F7AB3-1404-4475-B4E2-F227624207A3}" dt="2021-02-25T09:17:20.844" v="1"/>
          <ac:spMkLst>
            <pc:docMk/>
            <pc:sldMk cId="128632686" sldId="256"/>
            <ac:spMk id="13" creationId="{AF2F604E-43BE-4DC3-B983-E071523364F8}"/>
          </ac:spMkLst>
        </pc:spChg>
        <pc:spChg chg="add del">
          <ac:chgData name="Bianca Vasilica Boldis (1808715)" userId="S::1808715@student.uwtsd.ac.uk::bf2fbd0a-8a9c-49cc-a8c2-ceb40788ae40" providerId="AD" clId="Web-{D95F7AB3-1404-4475-B4E2-F227624207A3}" dt="2021-02-25T09:17:20.844" v="1"/>
          <ac:spMkLst>
            <pc:docMk/>
            <pc:sldMk cId="128632686" sldId="256"/>
            <ac:spMk id="15" creationId="{08C9B587-E65E-4B52-B37C-ABEBB6E87928}"/>
          </ac:spMkLst>
        </pc:spChg>
        <pc:picChg chg="add del">
          <ac:chgData name="Bianca Vasilica Boldis (1808715)" userId="S::1808715@student.uwtsd.ac.uk::bf2fbd0a-8a9c-49cc-a8c2-ceb40788ae40" providerId="AD" clId="Web-{D95F7AB3-1404-4475-B4E2-F227624207A3}" dt="2021-02-25T09:17:20.844" v="1"/>
          <ac:picMkLst>
            <pc:docMk/>
            <pc:sldMk cId="128632686" sldId="256"/>
            <ac:picMk id="4" creationId="{2405AE04-754E-49BD-A8A5-C4D195DEE652}"/>
          </ac:picMkLst>
        </pc:picChg>
      </pc:sldChg>
      <pc:sldMasterChg chg="add del addSldLayout delSldLayout">
        <pc:chgData name="Bianca Vasilica Boldis (1808715)" userId="S::1808715@student.uwtsd.ac.uk::bf2fbd0a-8a9c-49cc-a8c2-ceb40788ae40" providerId="AD" clId="Web-{D95F7AB3-1404-4475-B4E2-F227624207A3}" dt="2021-02-25T09:17:20.844" v="1"/>
        <pc:sldMasterMkLst>
          <pc:docMk/>
          <pc:sldMasterMk cId="0" sldId="2147483648"/>
        </pc:sldMasterMkLst>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49"/>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0"/>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1"/>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2"/>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3"/>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4"/>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5"/>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6"/>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7"/>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8"/>
          </pc:sldLayoutMkLst>
        </pc:sldLayoutChg>
        <pc:sldLayoutChg chg="add del">
          <pc:chgData name="Bianca Vasilica Boldis (1808715)" userId="S::1808715@student.uwtsd.ac.uk::bf2fbd0a-8a9c-49cc-a8c2-ceb40788ae40" providerId="AD" clId="Web-{D95F7AB3-1404-4475-B4E2-F227624207A3}" dt="2021-02-25T09:17:20.844" v="1"/>
          <pc:sldLayoutMkLst>
            <pc:docMk/>
            <pc:sldMasterMk cId="0" sldId="2147483648"/>
            <pc:sldLayoutMk cId="0" sldId="2147483659"/>
          </pc:sldLayoutMkLst>
        </pc:sldLayoutChg>
      </pc:sldMasterChg>
      <pc:sldMasterChg chg="add del replId addSldLayout delSldLayout">
        <pc:chgData name="Bianca Vasilica Boldis (1808715)" userId="S::1808715@student.uwtsd.ac.uk::bf2fbd0a-8a9c-49cc-a8c2-ceb40788ae40" providerId="AD" clId="Web-{D95F7AB3-1404-4475-B4E2-F227624207A3}" dt="2021-02-25T09:17:20.844" v="1"/>
        <pc:sldMasterMkLst>
          <pc:docMk/>
          <pc:sldMasterMk cId="999802942" sldId="2147483660"/>
        </pc:sldMasterMkLst>
        <pc:sldLayoutChg chg="add del">
          <pc:chgData name="Bianca Vasilica Boldis (1808715)" userId="S::1808715@student.uwtsd.ac.uk::bf2fbd0a-8a9c-49cc-a8c2-ceb40788ae40" providerId="AD" clId="Web-{D95F7AB3-1404-4475-B4E2-F227624207A3}" dt="2021-02-25T09:17:20.844" v="1"/>
          <pc:sldLayoutMkLst>
            <pc:docMk/>
            <pc:sldMasterMk cId="999802942" sldId="2147483660"/>
            <pc:sldLayoutMk cId="1487142098" sldId="2147483661"/>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3855554808" sldId="2147483662"/>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2711415212" sldId="2147483663"/>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4088646548" sldId="2147483664"/>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224637147" sldId="2147483665"/>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621694509" sldId="2147483666"/>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652455752" sldId="2147483667"/>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2767828108" sldId="2147483668"/>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333199242" sldId="2147483669"/>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2494327977" sldId="2147483670"/>
          </pc:sldLayoutMkLst>
        </pc:sldLayoutChg>
        <pc:sldLayoutChg chg="add del replId">
          <pc:chgData name="Bianca Vasilica Boldis (1808715)" userId="S::1808715@student.uwtsd.ac.uk::bf2fbd0a-8a9c-49cc-a8c2-ceb40788ae40" providerId="AD" clId="Web-{D95F7AB3-1404-4475-B4E2-F227624207A3}" dt="2021-02-25T09:17:20.844" v="1"/>
          <pc:sldLayoutMkLst>
            <pc:docMk/>
            <pc:sldMasterMk cId="999802942" sldId="2147483660"/>
            <pc:sldLayoutMk cId="385545544"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8D57BD-B2FF-4D4F-840F-C25FEC5955D0}"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48A3CEA7-1276-4832-AAF9-D039FA42B8A0}">
      <dgm:prSet phldrT="[Text]" phldr="0"/>
      <dgm:spPr/>
      <dgm:t>
        <a:bodyPr/>
        <a:lstStyle/>
        <a:p>
          <a:pPr rtl="0"/>
          <a:endParaRPr lang="en-GB" dirty="0"/>
        </a:p>
      </dgm:t>
    </dgm:pt>
    <dgm:pt modelId="{0FD026D8-8F3A-4005-8607-7DC8ABDF9159}" type="parTrans" cxnId="{C95AB0BD-7190-4441-BB09-937D74BC699B}">
      <dgm:prSet/>
      <dgm:spPr/>
      <dgm:t>
        <a:bodyPr/>
        <a:lstStyle/>
        <a:p>
          <a:endParaRPr lang="en-GB"/>
        </a:p>
      </dgm:t>
    </dgm:pt>
    <dgm:pt modelId="{40E1F5C7-2B08-436A-A862-BBA8B84475A4}" type="sibTrans" cxnId="{C95AB0BD-7190-4441-BB09-937D74BC699B}">
      <dgm:prSet/>
      <dgm:spPr/>
      <dgm:t>
        <a:bodyPr/>
        <a:lstStyle/>
        <a:p>
          <a:endParaRPr lang="en-GB"/>
        </a:p>
      </dgm:t>
    </dgm:pt>
    <dgm:pt modelId="{F6FCACB8-86F0-43E9-B9CA-F98A95C285AF}">
      <dgm:prSet phldrT="[Text]" phldr="0"/>
      <dgm:spPr/>
      <dgm:t>
        <a:bodyPr/>
        <a:lstStyle/>
        <a:p>
          <a:pPr rtl="0"/>
          <a:r>
            <a:rPr lang="en-GB" dirty="0">
              <a:latin typeface="Gill Sans MT" panose="020B0502020104020203"/>
            </a:rPr>
            <a:t>To understund and critices the strategic approaches towards the organisation and how to support, atract and develop better aproach towards the inside enviorment .</a:t>
          </a:r>
          <a:endParaRPr lang="en-GB" dirty="0"/>
        </a:p>
      </dgm:t>
    </dgm:pt>
    <dgm:pt modelId="{776CA660-22D1-4EC4-A955-6872E833EE84}" type="parTrans" cxnId="{04FF0058-7DF4-4C4E-8540-173FFB627F07}">
      <dgm:prSet/>
      <dgm:spPr/>
      <dgm:t>
        <a:bodyPr/>
        <a:lstStyle/>
        <a:p>
          <a:endParaRPr lang="en-GB"/>
        </a:p>
      </dgm:t>
    </dgm:pt>
    <dgm:pt modelId="{C90F9704-1CD9-4025-B107-40455A423726}" type="sibTrans" cxnId="{04FF0058-7DF4-4C4E-8540-173FFB627F07}">
      <dgm:prSet/>
      <dgm:spPr/>
      <dgm:t>
        <a:bodyPr/>
        <a:lstStyle/>
        <a:p>
          <a:endParaRPr lang="en-GB"/>
        </a:p>
      </dgm:t>
    </dgm:pt>
    <dgm:pt modelId="{68394F22-DDF6-48A4-9261-1F5A7C9CDDFC}">
      <dgm:prSet phldrT="[Text]" phldr="0"/>
      <dgm:spPr/>
      <dgm:t>
        <a:bodyPr/>
        <a:lstStyle/>
        <a:p>
          <a:pPr rtl="0"/>
          <a:r>
            <a:rPr lang="en-GB">
              <a:latin typeface="Gill Sans MT" panose="020B0502020104020203"/>
            </a:rPr>
            <a:t>How the internal structure of a organisation, and the factors which can influence.</a:t>
          </a:r>
          <a:endParaRPr lang="en-GB"/>
        </a:p>
      </dgm:t>
    </dgm:pt>
    <dgm:pt modelId="{915281B1-E0D7-4D60-8F5A-7E41E0773B76}" type="parTrans" cxnId="{377449F7-5E59-4700-9287-AE8B429C59C3}">
      <dgm:prSet/>
      <dgm:spPr/>
      <dgm:t>
        <a:bodyPr/>
        <a:lstStyle/>
        <a:p>
          <a:endParaRPr lang="en-GB"/>
        </a:p>
      </dgm:t>
    </dgm:pt>
    <dgm:pt modelId="{4609F587-23E0-4C7E-8259-52EAA5D87F89}" type="sibTrans" cxnId="{377449F7-5E59-4700-9287-AE8B429C59C3}">
      <dgm:prSet/>
      <dgm:spPr/>
      <dgm:t>
        <a:bodyPr/>
        <a:lstStyle/>
        <a:p>
          <a:endParaRPr lang="en-GB"/>
        </a:p>
      </dgm:t>
    </dgm:pt>
    <dgm:pt modelId="{AC057A61-EA37-488B-9670-0AB48670ED94}">
      <dgm:prSet phldr="0"/>
      <dgm:spPr/>
      <dgm:t>
        <a:bodyPr/>
        <a:lstStyle/>
        <a:p>
          <a:pPr rtl="0"/>
          <a:r>
            <a:rPr lang="en-GB" dirty="0">
              <a:latin typeface="Gill Sans MT" panose="020B0502020104020203"/>
            </a:rPr>
            <a:t>To develop awarness and critical understunding from  an Intercultural Workplace point of view.</a:t>
          </a:r>
        </a:p>
      </dgm:t>
    </dgm:pt>
    <dgm:pt modelId="{B90A6AA2-252F-41D9-97A3-8411A353759E}" type="parTrans" cxnId="{294B6B48-6C3C-4968-BDEE-CE7132A41E02}">
      <dgm:prSet/>
      <dgm:spPr/>
    </dgm:pt>
    <dgm:pt modelId="{92DB9DF2-8698-4323-9E77-11467B9EBDDB}" type="sibTrans" cxnId="{294B6B48-6C3C-4968-BDEE-CE7132A41E02}">
      <dgm:prSet/>
      <dgm:spPr/>
    </dgm:pt>
    <dgm:pt modelId="{B7221583-B123-4C55-AD2B-AD7535FECEF2}">
      <dgm:prSet phldr="0"/>
      <dgm:spPr/>
      <dgm:t>
        <a:bodyPr/>
        <a:lstStyle/>
        <a:p>
          <a:pPr rtl="0"/>
          <a:endParaRPr lang="en-GB" dirty="0">
            <a:latin typeface="Gill Sans MT" panose="020B0502020104020203"/>
          </a:endParaRPr>
        </a:p>
      </dgm:t>
    </dgm:pt>
    <dgm:pt modelId="{BB600E2F-FBEC-4600-AE2A-9E83EA0F8F14}" type="parTrans" cxnId="{AF80BEE8-2032-46DB-A447-9B8CAD992652}">
      <dgm:prSet/>
      <dgm:spPr/>
    </dgm:pt>
    <dgm:pt modelId="{E6429CC6-729C-4229-8F73-0E095D6F3F23}" type="sibTrans" cxnId="{AF80BEE8-2032-46DB-A447-9B8CAD992652}">
      <dgm:prSet/>
      <dgm:spPr/>
    </dgm:pt>
    <dgm:pt modelId="{621F1BD1-7116-4892-906E-7D315940CCA5}">
      <dgm:prSet phldr="0"/>
      <dgm:spPr/>
      <dgm:t>
        <a:bodyPr/>
        <a:lstStyle/>
        <a:p>
          <a:pPr rtl="0"/>
          <a:endParaRPr lang="en-GB" dirty="0">
            <a:latin typeface="Gill Sans MT" panose="020B0502020104020203"/>
          </a:endParaRPr>
        </a:p>
      </dgm:t>
    </dgm:pt>
    <dgm:pt modelId="{CFF99274-018D-4421-ADA3-FE5A9C030116}" type="parTrans" cxnId="{A617443C-E593-4088-B612-1266322DFB58}">
      <dgm:prSet/>
      <dgm:spPr/>
    </dgm:pt>
    <dgm:pt modelId="{DF62277F-1E93-450B-A6B3-32F3FC06FB36}" type="sibTrans" cxnId="{A617443C-E593-4088-B612-1266322DFB58}">
      <dgm:prSet/>
      <dgm:spPr/>
    </dgm:pt>
    <dgm:pt modelId="{AEFE5AB5-1B00-418B-BE7F-70B0626ED455}" type="pres">
      <dgm:prSet presAssocID="{AD8D57BD-B2FF-4D4F-840F-C25FEC5955D0}" presName="Name0" presStyleCnt="0">
        <dgm:presLayoutVars>
          <dgm:dir/>
          <dgm:animLvl val="lvl"/>
          <dgm:resizeHandles val="exact"/>
        </dgm:presLayoutVars>
      </dgm:prSet>
      <dgm:spPr/>
    </dgm:pt>
    <dgm:pt modelId="{A4B9BC60-2AC1-453F-980B-F9A05073CFD4}" type="pres">
      <dgm:prSet presAssocID="{48A3CEA7-1276-4832-AAF9-D039FA42B8A0}" presName="compositeNode" presStyleCnt="0">
        <dgm:presLayoutVars>
          <dgm:bulletEnabled val="1"/>
        </dgm:presLayoutVars>
      </dgm:prSet>
      <dgm:spPr/>
    </dgm:pt>
    <dgm:pt modelId="{D6BF81B8-A795-4C5F-8BA0-D513FD952DFE}" type="pres">
      <dgm:prSet presAssocID="{48A3CEA7-1276-4832-AAF9-D039FA42B8A0}" presName="bgRect" presStyleLbl="node1" presStyleIdx="0" presStyleCnt="3"/>
      <dgm:spPr/>
    </dgm:pt>
    <dgm:pt modelId="{697527AA-1D18-4AB3-9B33-D3B7E04D927D}" type="pres">
      <dgm:prSet presAssocID="{48A3CEA7-1276-4832-AAF9-D039FA42B8A0}" presName="parentNode" presStyleLbl="node1" presStyleIdx="0" presStyleCnt="3">
        <dgm:presLayoutVars>
          <dgm:chMax val="0"/>
          <dgm:bulletEnabled val="1"/>
        </dgm:presLayoutVars>
      </dgm:prSet>
      <dgm:spPr/>
    </dgm:pt>
    <dgm:pt modelId="{DF3FD33E-8C4B-4BBA-AB26-1B2D257B6EF1}" type="pres">
      <dgm:prSet presAssocID="{48A3CEA7-1276-4832-AAF9-D039FA42B8A0}" presName="childNode" presStyleLbl="node1" presStyleIdx="0" presStyleCnt="3">
        <dgm:presLayoutVars>
          <dgm:bulletEnabled val="1"/>
        </dgm:presLayoutVars>
      </dgm:prSet>
      <dgm:spPr/>
    </dgm:pt>
    <dgm:pt modelId="{E8EDB9DD-5332-4BE4-8C4D-A15F601956A1}" type="pres">
      <dgm:prSet presAssocID="{40E1F5C7-2B08-436A-A862-BBA8B84475A4}" presName="hSp" presStyleCnt="0"/>
      <dgm:spPr/>
    </dgm:pt>
    <dgm:pt modelId="{BBF361E6-D56A-4A88-A078-528B63816790}" type="pres">
      <dgm:prSet presAssocID="{40E1F5C7-2B08-436A-A862-BBA8B84475A4}" presName="vProcSp" presStyleCnt="0"/>
      <dgm:spPr/>
    </dgm:pt>
    <dgm:pt modelId="{49D26EDC-D291-42BC-9DA5-3F38BB34C400}" type="pres">
      <dgm:prSet presAssocID="{40E1F5C7-2B08-436A-A862-BBA8B84475A4}" presName="vSp1" presStyleCnt="0"/>
      <dgm:spPr/>
    </dgm:pt>
    <dgm:pt modelId="{ABDBDFFB-C234-4538-9658-16BF73101E14}" type="pres">
      <dgm:prSet presAssocID="{40E1F5C7-2B08-436A-A862-BBA8B84475A4}" presName="simulatedConn" presStyleLbl="solidFgAcc1" presStyleIdx="0" presStyleCnt="2"/>
      <dgm:spPr/>
    </dgm:pt>
    <dgm:pt modelId="{F0EE65B2-7C51-4295-B349-65FD50B2D759}" type="pres">
      <dgm:prSet presAssocID="{40E1F5C7-2B08-436A-A862-BBA8B84475A4}" presName="vSp2" presStyleCnt="0"/>
      <dgm:spPr/>
    </dgm:pt>
    <dgm:pt modelId="{3EBD8127-2786-4A02-B871-B55A7C232E3E}" type="pres">
      <dgm:prSet presAssocID="{40E1F5C7-2B08-436A-A862-BBA8B84475A4}" presName="sibTrans" presStyleCnt="0"/>
      <dgm:spPr/>
    </dgm:pt>
    <dgm:pt modelId="{9C1FEC3A-CFAA-4C64-A9E9-07F344C20F45}" type="pres">
      <dgm:prSet presAssocID="{B7221583-B123-4C55-AD2B-AD7535FECEF2}" presName="compositeNode" presStyleCnt="0">
        <dgm:presLayoutVars>
          <dgm:bulletEnabled val="1"/>
        </dgm:presLayoutVars>
      </dgm:prSet>
      <dgm:spPr/>
    </dgm:pt>
    <dgm:pt modelId="{0C514271-91C0-4FA2-84B9-B9807C587C08}" type="pres">
      <dgm:prSet presAssocID="{B7221583-B123-4C55-AD2B-AD7535FECEF2}" presName="bgRect" presStyleLbl="node1" presStyleIdx="1" presStyleCnt="3"/>
      <dgm:spPr/>
    </dgm:pt>
    <dgm:pt modelId="{78AF1DE0-82A3-43C1-8994-608293989583}" type="pres">
      <dgm:prSet presAssocID="{B7221583-B123-4C55-AD2B-AD7535FECEF2}" presName="parentNode" presStyleLbl="node1" presStyleIdx="1" presStyleCnt="3">
        <dgm:presLayoutVars>
          <dgm:chMax val="0"/>
          <dgm:bulletEnabled val="1"/>
        </dgm:presLayoutVars>
      </dgm:prSet>
      <dgm:spPr/>
    </dgm:pt>
    <dgm:pt modelId="{CE0F5D3F-F85B-4C76-BE53-18116B3A7289}" type="pres">
      <dgm:prSet presAssocID="{B7221583-B123-4C55-AD2B-AD7535FECEF2}" presName="childNode" presStyleLbl="node1" presStyleIdx="1" presStyleCnt="3">
        <dgm:presLayoutVars>
          <dgm:bulletEnabled val="1"/>
        </dgm:presLayoutVars>
      </dgm:prSet>
      <dgm:spPr/>
    </dgm:pt>
    <dgm:pt modelId="{26CF66DF-8127-448B-AB1C-7056388D031B}" type="pres">
      <dgm:prSet presAssocID="{E6429CC6-729C-4229-8F73-0E095D6F3F23}" presName="hSp" presStyleCnt="0"/>
      <dgm:spPr/>
    </dgm:pt>
    <dgm:pt modelId="{F3CACF8B-8E56-4F42-BEAD-C82ADFA6630A}" type="pres">
      <dgm:prSet presAssocID="{E6429CC6-729C-4229-8F73-0E095D6F3F23}" presName="vProcSp" presStyleCnt="0"/>
      <dgm:spPr/>
    </dgm:pt>
    <dgm:pt modelId="{0BEB8502-5DEF-466A-B768-806FF24A1058}" type="pres">
      <dgm:prSet presAssocID="{E6429CC6-729C-4229-8F73-0E095D6F3F23}" presName="vSp1" presStyleCnt="0"/>
      <dgm:spPr/>
    </dgm:pt>
    <dgm:pt modelId="{DFED590E-2722-4561-8476-1DF13F12D538}" type="pres">
      <dgm:prSet presAssocID="{E6429CC6-729C-4229-8F73-0E095D6F3F23}" presName="simulatedConn" presStyleLbl="solidFgAcc1" presStyleIdx="1" presStyleCnt="2"/>
      <dgm:spPr/>
    </dgm:pt>
    <dgm:pt modelId="{46F48976-F1C2-4005-BCA9-94B552F3D40D}" type="pres">
      <dgm:prSet presAssocID="{E6429CC6-729C-4229-8F73-0E095D6F3F23}" presName="vSp2" presStyleCnt="0"/>
      <dgm:spPr/>
    </dgm:pt>
    <dgm:pt modelId="{6A650188-3E42-4170-9B8C-A0B440158C33}" type="pres">
      <dgm:prSet presAssocID="{E6429CC6-729C-4229-8F73-0E095D6F3F23}" presName="sibTrans" presStyleCnt="0"/>
      <dgm:spPr/>
    </dgm:pt>
    <dgm:pt modelId="{C3A6EB1B-EBB9-41E4-A10E-5BB0D6336279}" type="pres">
      <dgm:prSet presAssocID="{621F1BD1-7116-4892-906E-7D315940CCA5}" presName="compositeNode" presStyleCnt="0">
        <dgm:presLayoutVars>
          <dgm:bulletEnabled val="1"/>
        </dgm:presLayoutVars>
      </dgm:prSet>
      <dgm:spPr/>
    </dgm:pt>
    <dgm:pt modelId="{79586CEF-157E-4B1C-8BA3-76F12CED66F5}" type="pres">
      <dgm:prSet presAssocID="{621F1BD1-7116-4892-906E-7D315940CCA5}" presName="bgRect" presStyleLbl="node1" presStyleIdx="2" presStyleCnt="3"/>
      <dgm:spPr/>
    </dgm:pt>
    <dgm:pt modelId="{8102DD30-4973-4F37-AB1E-B12548123DCB}" type="pres">
      <dgm:prSet presAssocID="{621F1BD1-7116-4892-906E-7D315940CCA5}" presName="parentNode" presStyleLbl="node1" presStyleIdx="2" presStyleCnt="3">
        <dgm:presLayoutVars>
          <dgm:chMax val="0"/>
          <dgm:bulletEnabled val="1"/>
        </dgm:presLayoutVars>
      </dgm:prSet>
      <dgm:spPr/>
    </dgm:pt>
    <dgm:pt modelId="{471273E3-2759-4A85-9D59-134E174A28BA}" type="pres">
      <dgm:prSet presAssocID="{621F1BD1-7116-4892-906E-7D315940CCA5}" presName="childNode" presStyleLbl="node1" presStyleIdx="2" presStyleCnt="3">
        <dgm:presLayoutVars>
          <dgm:bulletEnabled val="1"/>
        </dgm:presLayoutVars>
      </dgm:prSet>
      <dgm:spPr/>
    </dgm:pt>
  </dgm:ptLst>
  <dgm:cxnLst>
    <dgm:cxn modelId="{6E577C10-6A20-4D7E-BE99-9D5FD2210530}" type="presOf" srcId="{AC057A61-EA37-488B-9670-0AB48670ED94}" destId="{DF3FD33E-8C4B-4BBA-AB26-1B2D257B6EF1}" srcOrd="0" destOrd="0" presId="urn:microsoft.com/office/officeart/2005/8/layout/hProcess7"/>
    <dgm:cxn modelId="{1E93A01E-75E5-48E8-B46F-8375915B2A14}" type="presOf" srcId="{F6FCACB8-86F0-43E9-B9CA-F98A95C285AF}" destId="{CE0F5D3F-F85B-4C76-BE53-18116B3A7289}" srcOrd="0" destOrd="0" presId="urn:microsoft.com/office/officeart/2005/8/layout/hProcess7"/>
    <dgm:cxn modelId="{A617443C-E593-4088-B612-1266322DFB58}" srcId="{AD8D57BD-B2FF-4D4F-840F-C25FEC5955D0}" destId="{621F1BD1-7116-4892-906E-7D315940CCA5}" srcOrd="2" destOrd="0" parTransId="{CFF99274-018D-4421-ADA3-FE5A9C030116}" sibTransId="{DF62277F-1E93-450B-A6B3-32F3FC06FB36}"/>
    <dgm:cxn modelId="{A4F3F13E-704C-430E-9401-694E516EBE19}" type="presOf" srcId="{68394F22-DDF6-48A4-9261-1F5A7C9CDDFC}" destId="{471273E3-2759-4A85-9D59-134E174A28BA}" srcOrd="0" destOrd="0" presId="urn:microsoft.com/office/officeart/2005/8/layout/hProcess7"/>
    <dgm:cxn modelId="{294B6B48-6C3C-4968-BDEE-CE7132A41E02}" srcId="{48A3CEA7-1276-4832-AAF9-D039FA42B8A0}" destId="{AC057A61-EA37-488B-9670-0AB48670ED94}" srcOrd="0" destOrd="0" parTransId="{B90A6AA2-252F-41D9-97A3-8411A353759E}" sibTransId="{92DB9DF2-8698-4323-9E77-11467B9EBDDB}"/>
    <dgm:cxn modelId="{04FF0058-7DF4-4C4E-8540-173FFB627F07}" srcId="{B7221583-B123-4C55-AD2B-AD7535FECEF2}" destId="{F6FCACB8-86F0-43E9-B9CA-F98A95C285AF}" srcOrd="0" destOrd="0" parTransId="{776CA660-22D1-4EC4-A955-6872E833EE84}" sibTransId="{C90F9704-1CD9-4025-B107-40455A423726}"/>
    <dgm:cxn modelId="{2990589E-8AE8-401C-82C6-895E9A0905F0}" type="presOf" srcId="{AD8D57BD-B2FF-4D4F-840F-C25FEC5955D0}" destId="{AEFE5AB5-1B00-418B-BE7F-70B0626ED455}" srcOrd="0" destOrd="0" presId="urn:microsoft.com/office/officeart/2005/8/layout/hProcess7"/>
    <dgm:cxn modelId="{91F047A5-E76B-4FF8-B651-C6B3368DD8B8}" type="presOf" srcId="{48A3CEA7-1276-4832-AAF9-D039FA42B8A0}" destId="{697527AA-1D18-4AB3-9B33-D3B7E04D927D}" srcOrd="1" destOrd="0" presId="urn:microsoft.com/office/officeart/2005/8/layout/hProcess7"/>
    <dgm:cxn modelId="{38ABE9B7-A047-4DC6-BA4C-808667D6BC19}" type="presOf" srcId="{621F1BD1-7116-4892-906E-7D315940CCA5}" destId="{79586CEF-157E-4B1C-8BA3-76F12CED66F5}" srcOrd="0" destOrd="0" presId="urn:microsoft.com/office/officeart/2005/8/layout/hProcess7"/>
    <dgm:cxn modelId="{C95AB0BD-7190-4441-BB09-937D74BC699B}" srcId="{AD8D57BD-B2FF-4D4F-840F-C25FEC5955D0}" destId="{48A3CEA7-1276-4832-AAF9-D039FA42B8A0}" srcOrd="0" destOrd="0" parTransId="{0FD026D8-8F3A-4005-8607-7DC8ABDF9159}" sibTransId="{40E1F5C7-2B08-436A-A862-BBA8B84475A4}"/>
    <dgm:cxn modelId="{C00F74D1-6600-48A0-B274-14C23BDAD4E1}" type="presOf" srcId="{B7221583-B123-4C55-AD2B-AD7535FECEF2}" destId="{0C514271-91C0-4FA2-84B9-B9807C587C08}" srcOrd="0" destOrd="0" presId="urn:microsoft.com/office/officeart/2005/8/layout/hProcess7"/>
    <dgm:cxn modelId="{C7161FD7-9D18-4B83-BF74-43CB79CE430A}" type="presOf" srcId="{48A3CEA7-1276-4832-AAF9-D039FA42B8A0}" destId="{D6BF81B8-A795-4C5F-8BA0-D513FD952DFE}" srcOrd="0" destOrd="0" presId="urn:microsoft.com/office/officeart/2005/8/layout/hProcess7"/>
    <dgm:cxn modelId="{B27D1FE0-327F-47E4-A019-5C5339421FB9}" type="presOf" srcId="{B7221583-B123-4C55-AD2B-AD7535FECEF2}" destId="{78AF1DE0-82A3-43C1-8994-608293989583}" srcOrd="1" destOrd="0" presId="urn:microsoft.com/office/officeart/2005/8/layout/hProcess7"/>
    <dgm:cxn modelId="{AF80BEE8-2032-46DB-A447-9B8CAD992652}" srcId="{AD8D57BD-B2FF-4D4F-840F-C25FEC5955D0}" destId="{B7221583-B123-4C55-AD2B-AD7535FECEF2}" srcOrd="1" destOrd="0" parTransId="{BB600E2F-FBEC-4600-AE2A-9E83EA0F8F14}" sibTransId="{E6429CC6-729C-4229-8F73-0E095D6F3F23}"/>
    <dgm:cxn modelId="{377449F7-5E59-4700-9287-AE8B429C59C3}" srcId="{621F1BD1-7116-4892-906E-7D315940CCA5}" destId="{68394F22-DDF6-48A4-9261-1F5A7C9CDDFC}" srcOrd="0" destOrd="0" parTransId="{915281B1-E0D7-4D60-8F5A-7E41E0773B76}" sibTransId="{4609F587-23E0-4C7E-8259-52EAA5D87F89}"/>
    <dgm:cxn modelId="{4B0B90F8-90D3-4C93-8B89-7A07A434EB94}" type="presOf" srcId="{621F1BD1-7116-4892-906E-7D315940CCA5}" destId="{8102DD30-4973-4F37-AB1E-B12548123DCB}" srcOrd="1" destOrd="0" presId="urn:microsoft.com/office/officeart/2005/8/layout/hProcess7"/>
    <dgm:cxn modelId="{8BFFD2FE-668F-444D-A235-D3DF8A157C73}" type="presParOf" srcId="{AEFE5AB5-1B00-418B-BE7F-70B0626ED455}" destId="{A4B9BC60-2AC1-453F-980B-F9A05073CFD4}" srcOrd="0" destOrd="0" presId="urn:microsoft.com/office/officeart/2005/8/layout/hProcess7"/>
    <dgm:cxn modelId="{75E382CF-0385-4894-9F8A-19E2DB5D4845}" type="presParOf" srcId="{A4B9BC60-2AC1-453F-980B-F9A05073CFD4}" destId="{D6BF81B8-A795-4C5F-8BA0-D513FD952DFE}" srcOrd="0" destOrd="0" presId="urn:microsoft.com/office/officeart/2005/8/layout/hProcess7"/>
    <dgm:cxn modelId="{DEFE301C-7285-4707-897A-D9083D9DFB3F}" type="presParOf" srcId="{A4B9BC60-2AC1-453F-980B-F9A05073CFD4}" destId="{697527AA-1D18-4AB3-9B33-D3B7E04D927D}" srcOrd="1" destOrd="0" presId="urn:microsoft.com/office/officeart/2005/8/layout/hProcess7"/>
    <dgm:cxn modelId="{DF8236B0-5005-48A4-8F17-6650D9D6EA43}" type="presParOf" srcId="{A4B9BC60-2AC1-453F-980B-F9A05073CFD4}" destId="{DF3FD33E-8C4B-4BBA-AB26-1B2D257B6EF1}" srcOrd="2" destOrd="0" presId="urn:microsoft.com/office/officeart/2005/8/layout/hProcess7"/>
    <dgm:cxn modelId="{19CFAC08-395E-42A0-AA53-2577200BAD7D}" type="presParOf" srcId="{AEFE5AB5-1B00-418B-BE7F-70B0626ED455}" destId="{E8EDB9DD-5332-4BE4-8C4D-A15F601956A1}" srcOrd="1" destOrd="0" presId="urn:microsoft.com/office/officeart/2005/8/layout/hProcess7"/>
    <dgm:cxn modelId="{6A9A4522-D6AB-4B0D-9AE7-B38E68F3C58D}" type="presParOf" srcId="{AEFE5AB5-1B00-418B-BE7F-70B0626ED455}" destId="{BBF361E6-D56A-4A88-A078-528B63816790}" srcOrd="2" destOrd="0" presId="urn:microsoft.com/office/officeart/2005/8/layout/hProcess7"/>
    <dgm:cxn modelId="{DBC0A7E2-CDC5-4F1C-BCB1-56986ADA0907}" type="presParOf" srcId="{BBF361E6-D56A-4A88-A078-528B63816790}" destId="{49D26EDC-D291-42BC-9DA5-3F38BB34C400}" srcOrd="0" destOrd="0" presId="urn:microsoft.com/office/officeart/2005/8/layout/hProcess7"/>
    <dgm:cxn modelId="{0BC8B684-582E-4370-B32B-CA51BB492227}" type="presParOf" srcId="{BBF361E6-D56A-4A88-A078-528B63816790}" destId="{ABDBDFFB-C234-4538-9658-16BF73101E14}" srcOrd="1" destOrd="0" presId="urn:microsoft.com/office/officeart/2005/8/layout/hProcess7"/>
    <dgm:cxn modelId="{ABF1332D-DB37-4073-A511-6F9C01826B8A}" type="presParOf" srcId="{BBF361E6-D56A-4A88-A078-528B63816790}" destId="{F0EE65B2-7C51-4295-B349-65FD50B2D759}" srcOrd="2" destOrd="0" presId="urn:microsoft.com/office/officeart/2005/8/layout/hProcess7"/>
    <dgm:cxn modelId="{C704800C-E6F0-4FA1-8A3A-4899D98EFDD7}" type="presParOf" srcId="{AEFE5AB5-1B00-418B-BE7F-70B0626ED455}" destId="{3EBD8127-2786-4A02-B871-B55A7C232E3E}" srcOrd="3" destOrd="0" presId="urn:microsoft.com/office/officeart/2005/8/layout/hProcess7"/>
    <dgm:cxn modelId="{EB6CBFC4-CAEA-46AE-8269-D68AD59289EC}" type="presParOf" srcId="{AEFE5AB5-1B00-418B-BE7F-70B0626ED455}" destId="{9C1FEC3A-CFAA-4C64-A9E9-07F344C20F45}" srcOrd="4" destOrd="0" presId="urn:microsoft.com/office/officeart/2005/8/layout/hProcess7"/>
    <dgm:cxn modelId="{C55EC5D2-1C73-47CA-9A2E-8C60BA3261AB}" type="presParOf" srcId="{9C1FEC3A-CFAA-4C64-A9E9-07F344C20F45}" destId="{0C514271-91C0-4FA2-84B9-B9807C587C08}" srcOrd="0" destOrd="0" presId="urn:microsoft.com/office/officeart/2005/8/layout/hProcess7"/>
    <dgm:cxn modelId="{651E70FA-006E-4D15-A297-FE1BF4A52597}" type="presParOf" srcId="{9C1FEC3A-CFAA-4C64-A9E9-07F344C20F45}" destId="{78AF1DE0-82A3-43C1-8994-608293989583}" srcOrd="1" destOrd="0" presId="urn:microsoft.com/office/officeart/2005/8/layout/hProcess7"/>
    <dgm:cxn modelId="{C33432BD-AAC4-4ADD-BC04-A6D3C52B0052}" type="presParOf" srcId="{9C1FEC3A-CFAA-4C64-A9E9-07F344C20F45}" destId="{CE0F5D3F-F85B-4C76-BE53-18116B3A7289}" srcOrd="2" destOrd="0" presId="urn:microsoft.com/office/officeart/2005/8/layout/hProcess7"/>
    <dgm:cxn modelId="{BE40C8F4-494E-4883-8BF3-7F39A3F0FA5E}" type="presParOf" srcId="{AEFE5AB5-1B00-418B-BE7F-70B0626ED455}" destId="{26CF66DF-8127-448B-AB1C-7056388D031B}" srcOrd="5" destOrd="0" presId="urn:microsoft.com/office/officeart/2005/8/layout/hProcess7"/>
    <dgm:cxn modelId="{ABFDFAE9-0C04-4F58-A0EC-0575E4FACD6C}" type="presParOf" srcId="{AEFE5AB5-1B00-418B-BE7F-70B0626ED455}" destId="{F3CACF8B-8E56-4F42-BEAD-C82ADFA6630A}" srcOrd="6" destOrd="0" presId="urn:microsoft.com/office/officeart/2005/8/layout/hProcess7"/>
    <dgm:cxn modelId="{4B7BFE4A-B943-4A3A-A188-6D9834A0EBDD}" type="presParOf" srcId="{F3CACF8B-8E56-4F42-BEAD-C82ADFA6630A}" destId="{0BEB8502-5DEF-466A-B768-806FF24A1058}" srcOrd="0" destOrd="0" presId="urn:microsoft.com/office/officeart/2005/8/layout/hProcess7"/>
    <dgm:cxn modelId="{BDA999B1-5600-493E-B8F8-01812F97E391}" type="presParOf" srcId="{F3CACF8B-8E56-4F42-BEAD-C82ADFA6630A}" destId="{DFED590E-2722-4561-8476-1DF13F12D538}" srcOrd="1" destOrd="0" presId="urn:microsoft.com/office/officeart/2005/8/layout/hProcess7"/>
    <dgm:cxn modelId="{969358CB-3BF7-44BA-81C0-B3C07EB86DF1}" type="presParOf" srcId="{F3CACF8B-8E56-4F42-BEAD-C82ADFA6630A}" destId="{46F48976-F1C2-4005-BCA9-94B552F3D40D}" srcOrd="2" destOrd="0" presId="urn:microsoft.com/office/officeart/2005/8/layout/hProcess7"/>
    <dgm:cxn modelId="{848E25B9-C46B-4E0A-8725-4ED5132C99F8}" type="presParOf" srcId="{AEFE5AB5-1B00-418B-BE7F-70B0626ED455}" destId="{6A650188-3E42-4170-9B8C-A0B440158C33}" srcOrd="7" destOrd="0" presId="urn:microsoft.com/office/officeart/2005/8/layout/hProcess7"/>
    <dgm:cxn modelId="{DC3427EA-F3B3-49C2-BE7C-9364753D1CAE}" type="presParOf" srcId="{AEFE5AB5-1B00-418B-BE7F-70B0626ED455}" destId="{C3A6EB1B-EBB9-41E4-A10E-5BB0D6336279}" srcOrd="8" destOrd="0" presId="urn:microsoft.com/office/officeart/2005/8/layout/hProcess7"/>
    <dgm:cxn modelId="{64FB8760-F0A0-4DE8-AFD3-A7C03F142274}" type="presParOf" srcId="{C3A6EB1B-EBB9-41E4-A10E-5BB0D6336279}" destId="{79586CEF-157E-4B1C-8BA3-76F12CED66F5}" srcOrd="0" destOrd="0" presId="urn:microsoft.com/office/officeart/2005/8/layout/hProcess7"/>
    <dgm:cxn modelId="{42D71390-FDEB-4A03-A8DD-890926EAE3EE}" type="presParOf" srcId="{C3A6EB1B-EBB9-41E4-A10E-5BB0D6336279}" destId="{8102DD30-4973-4F37-AB1E-B12548123DCB}" srcOrd="1" destOrd="0" presId="urn:microsoft.com/office/officeart/2005/8/layout/hProcess7"/>
    <dgm:cxn modelId="{F716A7D0-CB66-42E2-BF0F-EB44DC9A2EB8}" type="presParOf" srcId="{C3A6EB1B-EBB9-41E4-A10E-5BB0D6336279}" destId="{471273E3-2759-4A85-9D59-134E174A28BA}"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92522D-A970-442E-852F-ECE9660C30D3}"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64779BD3-8A8C-4044-AAB2-EDAAC68C0667}">
      <dgm:prSet phldrT="[Text]" phldr="0"/>
      <dgm:spPr/>
      <dgm:t>
        <a:bodyPr/>
        <a:lstStyle/>
        <a:p>
          <a:pPr rtl="0"/>
          <a:r>
            <a:rPr lang="en-GB">
              <a:latin typeface="Gill Sans MT" panose="020B0502020104020203"/>
            </a:rPr>
            <a:t>Relationships between people and departments in the workplace.</a:t>
          </a:r>
          <a:endParaRPr lang="en-GB"/>
        </a:p>
      </dgm:t>
    </dgm:pt>
    <dgm:pt modelId="{A56C8999-20E9-46E3-902D-440E277F7196}" type="parTrans" cxnId="{CBA3D595-3D4E-404C-BFC6-A30D90E8D873}">
      <dgm:prSet/>
      <dgm:spPr/>
      <dgm:t>
        <a:bodyPr/>
        <a:lstStyle/>
        <a:p>
          <a:endParaRPr lang="en-GB"/>
        </a:p>
      </dgm:t>
    </dgm:pt>
    <dgm:pt modelId="{2D62B97A-8C41-4B68-B381-0B52BCF3D8FC}" type="sibTrans" cxnId="{CBA3D595-3D4E-404C-BFC6-A30D90E8D873}">
      <dgm:prSet/>
      <dgm:spPr/>
      <dgm:t>
        <a:bodyPr/>
        <a:lstStyle/>
        <a:p>
          <a:endParaRPr lang="en-GB"/>
        </a:p>
      </dgm:t>
    </dgm:pt>
    <dgm:pt modelId="{39DFD6E3-5642-4F9C-845A-2B4416FC1C9C}">
      <dgm:prSet phldrT="[Text]" phldr="0"/>
      <dgm:spPr/>
      <dgm:t>
        <a:bodyPr/>
        <a:lstStyle/>
        <a:p>
          <a:pPr rtl="0"/>
          <a:r>
            <a:rPr lang="en-GB">
              <a:latin typeface="Gill Sans MT" panose="020B0502020104020203"/>
            </a:rPr>
            <a:t>The Human Resources departments and their function in an organisation.</a:t>
          </a:r>
          <a:endParaRPr lang="en-GB"/>
        </a:p>
      </dgm:t>
    </dgm:pt>
    <dgm:pt modelId="{003FB8CE-0E52-4FED-A66A-58EBA90F957A}" type="parTrans" cxnId="{62EBB68B-32F2-4C1F-BC87-3E1831B9F19D}">
      <dgm:prSet/>
      <dgm:spPr/>
      <dgm:t>
        <a:bodyPr/>
        <a:lstStyle/>
        <a:p>
          <a:endParaRPr lang="en-GB"/>
        </a:p>
      </dgm:t>
    </dgm:pt>
    <dgm:pt modelId="{FDA231E6-C152-407C-9D23-FC78EB8C041C}" type="sibTrans" cxnId="{62EBB68B-32F2-4C1F-BC87-3E1831B9F19D}">
      <dgm:prSet/>
      <dgm:spPr/>
      <dgm:t>
        <a:bodyPr/>
        <a:lstStyle/>
        <a:p>
          <a:endParaRPr lang="en-GB"/>
        </a:p>
      </dgm:t>
    </dgm:pt>
    <dgm:pt modelId="{BDB59B8B-2394-47D1-99DE-A0B962BEE1D0}">
      <dgm:prSet phldrT="[Text]" phldr="0"/>
      <dgm:spPr/>
      <dgm:t>
        <a:bodyPr/>
        <a:lstStyle/>
        <a:p>
          <a:pPr rtl="0"/>
          <a:r>
            <a:rPr lang="en-GB">
              <a:latin typeface="Gill Sans MT" panose="020B0502020104020203"/>
            </a:rPr>
            <a:t>The impact of external and internal enviorment on the organisation and finfing strategies.</a:t>
          </a:r>
          <a:endParaRPr lang="en-GB"/>
        </a:p>
      </dgm:t>
    </dgm:pt>
    <dgm:pt modelId="{639AC4D4-FB9A-43A0-ABA4-790603E4867B}" type="parTrans" cxnId="{DE7ECCD1-7847-4907-9530-4292EF398759}">
      <dgm:prSet/>
      <dgm:spPr/>
      <dgm:t>
        <a:bodyPr/>
        <a:lstStyle/>
        <a:p>
          <a:endParaRPr lang="en-GB"/>
        </a:p>
      </dgm:t>
    </dgm:pt>
    <dgm:pt modelId="{3E84D37E-BE84-44DF-8E8A-5B940B29363E}" type="sibTrans" cxnId="{DE7ECCD1-7847-4907-9530-4292EF398759}">
      <dgm:prSet/>
      <dgm:spPr/>
      <dgm:t>
        <a:bodyPr/>
        <a:lstStyle/>
        <a:p>
          <a:endParaRPr lang="en-GB"/>
        </a:p>
      </dgm:t>
    </dgm:pt>
    <dgm:pt modelId="{30E677A0-A794-4A2B-BB24-83B492494616}">
      <dgm:prSet phldrT="[Text]" phldr="0"/>
      <dgm:spPr/>
      <dgm:t>
        <a:bodyPr/>
        <a:lstStyle/>
        <a:p>
          <a:pPr rtl="0"/>
          <a:r>
            <a:rPr lang="en-GB">
              <a:latin typeface="Gill Sans MT" panose="020B0502020104020203"/>
            </a:rPr>
            <a:t>Organisational Culture.</a:t>
          </a:r>
          <a:endParaRPr lang="en-GB"/>
        </a:p>
      </dgm:t>
    </dgm:pt>
    <dgm:pt modelId="{B9A61101-2A0E-4A0B-AA79-BEBF3D7E3A35}" type="parTrans" cxnId="{8D0E6292-8B55-4DAF-958D-526FAE0F9CC3}">
      <dgm:prSet/>
      <dgm:spPr/>
      <dgm:t>
        <a:bodyPr/>
        <a:lstStyle/>
        <a:p>
          <a:endParaRPr lang="en-GB"/>
        </a:p>
      </dgm:t>
    </dgm:pt>
    <dgm:pt modelId="{90FFCA29-BA67-4B85-B773-3B08800FDE95}" type="sibTrans" cxnId="{8D0E6292-8B55-4DAF-958D-526FAE0F9CC3}">
      <dgm:prSet/>
      <dgm:spPr/>
      <dgm:t>
        <a:bodyPr/>
        <a:lstStyle/>
        <a:p>
          <a:endParaRPr lang="en-GB"/>
        </a:p>
      </dgm:t>
    </dgm:pt>
    <dgm:pt modelId="{DAC0A44F-51CF-4054-908D-9D38C8C4E492}">
      <dgm:prSet phldrT="[Text]" phldr="0"/>
      <dgm:spPr/>
      <dgm:t>
        <a:bodyPr/>
        <a:lstStyle/>
        <a:p>
          <a:pPr rtl="0"/>
          <a:r>
            <a:rPr lang="en-GB" dirty="0">
              <a:latin typeface="Gill Sans MT" panose="020B0502020104020203"/>
            </a:rPr>
            <a:t>The most important in my opinion.</a:t>
          </a:r>
          <a:endParaRPr lang="en-GB" dirty="0"/>
        </a:p>
      </dgm:t>
    </dgm:pt>
    <dgm:pt modelId="{A9875A57-0C9A-4283-A1C5-9CC95C29B92E}" type="parTrans" cxnId="{AE24A44A-B738-473A-8517-B1262B1176BB}">
      <dgm:prSet/>
      <dgm:spPr/>
      <dgm:t>
        <a:bodyPr/>
        <a:lstStyle/>
        <a:p>
          <a:endParaRPr lang="en-GB"/>
        </a:p>
      </dgm:t>
    </dgm:pt>
    <dgm:pt modelId="{C62B7156-3BB6-4046-91AC-419BDB25439E}" type="sibTrans" cxnId="{AE24A44A-B738-473A-8517-B1262B1176BB}">
      <dgm:prSet/>
      <dgm:spPr/>
      <dgm:t>
        <a:bodyPr/>
        <a:lstStyle/>
        <a:p>
          <a:endParaRPr lang="en-GB"/>
        </a:p>
      </dgm:t>
    </dgm:pt>
    <dgm:pt modelId="{45907718-4071-4AFA-A758-B60D70AA011A}" type="pres">
      <dgm:prSet presAssocID="{8492522D-A970-442E-852F-ECE9660C30D3}" presName="Name0" presStyleCnt="0">
        <dgm:presLayoutVars>
          <dgm:dir/>
          <dgm:resizeHandles val="exact"/>
        </dgm:presLayoutVars>
      </dgm:prSet>
      <dgm:spPr/>
    </dgm:pt>
    <dgm:pt modelId="{1AE94501-A0AD-4393-8B9C-CA87297D7EC0}" type="pres">
      <dgm:prSet presAssocID="{8492522D-A970-442E-852F-ECE9660C30D3}" presName="cycle" presStyleCnt="0"/>
      <dgm:spPr/>
    </dgm:pt>
    <dgm:pt modelId="{6C26431C-DF5F-4DB6-93A0-5769947018AD}" type="pres">
      <dgm:prSet presAssocID="{64779BD3-8A8C-4044-AAB2-EDAAC68C0667}" presName="nodeFirstNode" presStyleLbl="node1" presStyleIdx="0" presStyleCnt="5">
        <dgm:presLayoutVars>
          <dgm:bulletEnabled val="1"/>
        </dgm:presLayoutVars>
      </dgm:prSet>
      <dgm:spPr/>
    </dgm:pt>
    <dgm:pt modelId="{14A22843-A733-4970-B73A-B6EA5405161A}" type="pres">
      <dgm:prSet presAssocID="{2D62B97A-8C41-4B68-B381-0B52BCF3D8FC}" presName="sibTransFirstNode" presStyleLbl="bgShp" presStyleIdx="0" presStyleCnt="1"/>
      <dgm:spPr/>
    </dgm:pt>
    <dgm:pt modelId="{6EE583E6-0D12-4061-8E08-3E9469B3544E}" type="pres">
      <dgm:prSet presAssocID="{39DFD6E3-5642-4F9C-845A-2B4416FC1C9C}" presName="nodeFollowingNodes" presStyleLbl="node1" presStyleIdx="1" presStyleCnt="5">
        <dgm:presLayoutVars>
          <dgm:bulletEnabled val="1"/>
        </dgm:presLayoutVars>
      </dgm:prSet>
      <dgm:spPr/>
    </dgm:pt>
    <dgm:pt modelId="{71BF5EF6-A6DC-4D13-88FE-F3FE19031429}" type="pres">
      <dgm:prSet presAssocID="{BDB59B8B-2394-47D1-99DE-A0B962BEE1D0}" presName="nodeFollowingNodes" presStyleLbl="node1" presStyleIdx="2" presStyleCnt="5">
        <dgm:presLayoutVars>
          <dgm:bulletEnabled val="1"/>
        </dgm:presLayoutVars>
      </dgm:prSet>
      <dgm:spPr/>
    </dgm:pt>
    <dgm:pt modelId="{247ECB2E-0107-4EBE-9BB2-5FF7A662E1FE}" type="pres">
      <dgm:prSet presAssocID="{30E677A0-A794-4A2B-BB24-83B492494616}" presName="nodeFollowingNodes" presStyleLbl="node1" presStyleIdx="3" presStyleCnt="5">
        <dgm:presLayoutVars>
          <dgm:bulletEnabled val="1"/>
        </dgm:presLayoutVars>
      </dgm:prSet>
      <dgm:spPr/>
    </dgm:pt>
    <dgm:pt modelId="{B5DC77BC-41BF-4EE8-932B-0D52FAFAFBA7}" type="pres">
      <dgm:prSet presAssocID="{DAC0A44F-51CF-4054-908D-9D38C8C4E492}" presName="nodeFollowingNodes" presStyleLbl="node1" presStyleIdx="4" presStyleCnt="5">
        <dgm:presLayoutVars>
          <dgm:bulletEnabled val="1"/>
        </dgm:presLayoutVars>
      </dgm:prSet>
      <dgm:spPr/>
    </dgm:pt>
  </dgm:ptLst>
  <dgm:cxnLst>
    <dgm:cxn modelId="{45F4D81D-168F-4530-BBFA-15D9330979C9}" type="presOf" srcId="{2D62B97A-8C41-4B68-B381-0B52BCF3D8FC}" destId="{14A22843-A733-4970-B73A-B6EA5405161A}" srcOrd="0" destOrd="0" presId="urn:microsoft.com/office/officeart/2005/8/layout/cycle3"/>
    <dgm:cxn modelId="{66CDBA21-62A2-464C-B5EB-C1213ADC1EAA}" type="presOf" srcId="{30E677A0-A794-4A2B-BB24-83B492494616}" destId="{247ECB2E-0107-4EBE-9BB2-5FF7A662E1FE}" srcOrd="0" destOrd="0" presId="urn:microsoft.com/office/officeart/2005/8/layout/cycle3"/>
    <dgm:cxn modelId="{F3E5573C-0192-4CE4-B881-A1AF8DF7D482}" type="presOf" srcId="{39DFD6E3-5642-4F9C-845A-2B4416FC1C9C}" destId="{6EE583E6-0D12-4061-8E08-3E9469B3544E}" srcOrd="0" destOrd="0" presId="urn:microsoft.com/office/officeart/2005/8/layout/cycle3"/>
    <dgm:cxn modelId="{ECE7373D-A4F7-4226-A502-A1141273443C}" type="presOf" srcId="{DAC0A44F-51CF-4054-908D-9D38C8C4E492}" destId="{B5DC77BC-41BF-4EE8-932B-0D52FAFAFBA7}" srcOrd="0" destOrd="0" presId="urn:microsoft.com/office/officeart/2005/8/layout/cycle3"/>
    <dgm:cxn modelId="{27E7A141-6ACF-486D-B68E-4A16B33EE489}" type="presOf" srcId="{64779BD3-8A8C-4044-AAB2-EDAAC68C0667}" destId="{6C26431C-DF5F-4DB6-93A0-5769947018AD}" srcOrd="0" destOrd="0" presId="urn:microsoft.com/office/officeart/2005/8/layout/cycle3"/>
    <dgm:cxn modelId="{5691A368-27CF-4D00-96AA-DD03BE2D0304}" type="presOf" srcId="{BDB59B8B-2394-47D1-99DE-A0B962BEE1D0}" destId="{71BF5EF6-A6DC-4D13-88FE-F3FE19031429}" srcOrd="0" destOrd="0" presId="urn:microsoft.com/office/officeart/2005/8/layout/cycle3"/>
    <dgm:cxn modelId="{AE24A44A-B738-473A-8517-B1262B1176BB}" srcId="{8492522D-A970-442E-852F-ECE9660C30D3}" destId="{DAC0A44F-51CF-4054-908D-9D38C8C4E492}" srcOrd="4" destOrd="0" parTransId="{A9875A57-0C9A-4283-A1C5-9CC95C29B92E}" sibTransId="{C62B7156-3BB6-4046-91AC-419BDB25439E}"/>
    <dgm:cxn modelId="{E5F5AE50-60B8-42CD-85AE-CE63474F35C2}" type="presOf" srcId="{8492522D-A970-442E-852F-ECE9660C30D3}" destId="{45907718-4071-4AFA-A758-B60D70AA011A}" srcOrd="0" destOrd="0" presId="urn:microsoft.com/office/officeart/2005/8/layout/cycle3"/>
    <dgm:cxn modelId="{62EBB68B-32F2-4C1F-BC87-3E1831B9F19D}" srcId="{8492522D-A970-442E-852F-ECE9660C30D3}" destId="{39DFD6E3-5642-4F9C-845A-2B4416FC1C9C}" srcOrd="1" destOrd="0" parTransId="{003FB8CE-0E52-4FED-A66A-58EBA90F957A}" sibTransId="{FDA231E6-C152-407C-9D23-FC78EB8C041C}"/>
    <dgm:cxn modelId="{8D0E6292-8B55-4DAF-958D-526FAE0F9CC3}" srcId="{8492522D-A970-442E-852F-ECE9660C30D3}" destId="{30E677A0-A794-4A2B-BB24-83B492494616}" srcOrd="3" destOrd="0" parTransId="{B9A61101-2A0E-4A0B-AA79-BEBF3D7E3A35}" sibTransId="{90FFCA29-BA67-4B85-B773-3B08800FDE95}"/>
    <dgm:cxn modelId="{CBA3D595-3D4E-404C-BFC6-A30D90E8D873}" srcId="{8492522D-A970-442E-852F-ECE9660C30D3}" destId="{64779BD3-8A8C-4044-AAB2-EDAAC68C0667}" srcOrd="0" destOrd="0" parTransId="{A56C8999-20E9-46E3-902D-440E277F7196}" sibTransId="{2D62B97A-8C41-4B68-B381-0B52BCF3D8FC}"/>
    <dgm:cxn modelId="{DE7ECCD1-7847-4907-9530-4292EF398759}" srcId="{8492522D-A970-442E-852F-ECE9660C30D3}" destId="{BDB59B8B-2394-47D1-99DE-A0B962BEE1D0}" srcOrd="2" destOrd="0" parTransId="{639AC4D4-FB9A-43A0-ABA4-790603E4867B}" sibTransId="{3E84D37E-BE84-44DF-8E8A-5B940B29363E}"/>
    <dgm:cxn modelId="{CF5F9BEE-67ED-40E1-9EED-BD1323B28A38}" type="presParOf" srcId="{45907718-4071-4AFA-A758-B60D70AA011A}" destId="{1AE94501-A0AD-4393-8B9C-CA87297D7EC0}" srcOrd="0" destOrd="0" presId="urn:microsoft.com/office/officeart/2005/8/layout/cycle3"/>
    <dgm:cxn modelId="{70797049-DBD7-432B-BB61-4332A8EB89AE}" type="presParOf" srcId="{1AE94501-A0AD-4393-8B9C-CA87297D7EC0}" destId="{6C26431C-DF5F-4DB6-93A0-5769947018AD}" srcOrd="0" destOrd="0" presId="urn:microsoft.com/office/officeart/2005/8/layout/cycle3"/>
    <dgm:cxn modelId="{5D821502-4AEF-46F2-AA97-A867956CBD33}" type="presParOf" srcId="{1AE94501-A0AD-4393-8B9C-CA87297D7EC0}" destId="{14A22843-A733-4970-B73A-B6EA5405161A}" srcOrd="1" destOrd="0" presId="urn:microsoft.com/office/officeart/2005/8/layout/cycle3"/>
    <dgm:cxn modelId="{F96562B4-DC7B-4F7C-B53C-2F1E6E523F1D}" type="presParOf" srcId="{1AE94501-A0AD-4393-8B9C-CA87297D7EC0}" destId="{6EE583E6-0D12-4061-8E08-3E9469B3544E}" srcOrd="2" destOrd="0" presId="urn:microsoft.com/office/officeart/2005/8/layout/cycle3"/>
    <dgm:cxn modelId="{8FBFF34E-5ABA-40B1-B2C8-96CC6FD0C503}" type="presParOf" srcId="{1AE94501-A0AD-4393-8B9C-CA87297D7EC0}" destId="{71BF5EF6-A6DC-4D13-88FE-F3FE19031429}" srcOrd="3" destOrd="0" presId="urn:microsoft.com/office/officeart/2005/8/layout/cycle3"/>
    <dgm:cxn modelId="{FBDBA7EC-797E-4C8C-8641-B8572B232F7D}" type="presParOf" srcId="{1AE94501-A0AD-4393-8B9C-CA87297D7EC0}" destId="{247ECB2E-0107-4EBE-9BB2-5FF7A662E1FE}" srcOrd="4" destOrd="0" presId="urn:microsoft.com/office/officeart/2005/8/layout/cycle3"/>
    <dgm:cxn modelId="{DA21532F-FF14-4EEC-BF55-EF6B93D2094C}" type="presParOf" srcId="{1AE94501-A0AD-4393-8B9C-CA87297D7EC0}" destId="{B5DC77BC-41BF-4EE8-932B-0D52FAFAFBA7}"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25302-BE09-4540-A024-810DAF945956}"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F128E81A-1B68-4961-95B0-C051F9248287}">
      <dgm:prSet phldrT="[Text]" phldr="0"/>
      <dgm:spPr/>
      <dgm:t>
        <a:bodyPr/>
        <a:lstStyle/>
        <a:p>
          <a:pPr rtl="0"/>
          <a:r>
            <a:rPr lang="en-GB">
              <a:latin typeface="Gill Sans MT" panose="020B0502020104020203"/>
            </a:rPr>
            <a:t>What was the pros and cons I enjoy the most in this module?</a:t>
          </a:r>
          <a:endParaRPr lang="en-GB"/>
        </a:p>
      </dgm:t>
    </dgm:pt>
    <dgm:pt modelId="{B1BAD75B-05A5-44DD-9E0E-3C53AE7AF5A6}" type="parTrans" cxnId="{6AA88311-8BDF-45BA-844C-512DDA34FF8C}">
      <dgm:prSet/>
      <dgm:spPr/>
      <dgm:t>
        <a:bodyPr/>
        <a:lstStyle/>
        <a:p>
          <a:endParaRPr lang="en-GB"/>
        </a:p>
      </dgm:t>
    </dgm:pt>
    <dgm:pt modelId="{C5369E69-8C83-463D-A8EB-749F7147302B}" type="sibTrans" cxnId="{6AA88311-8BDF-45BA-844C-512DDA34FF8C}">
      <dgm:prSet/>
      <dgm:spPr/>
      <dgm:t>
        <a:bodyPr/>
        <a:lstStyle/>
        <a:p>
          <a:endParaRPr lang="en-GB"/>
        </a:p>
      </dgm:t>
    </dgm:pt>
    <dgm:pt modelId="{088C8E27-82BA-427F-91AD-A58AC6DEC70D}">
      <dgm:prSet phldrT="[Text]" phldr="0"/>
      <dgm:spPr/>
      <dgm:t>
        <a:bodyPr/>
        <a:lstStyle/>
        <a:p>
          <a:pPr rtl="0"/>
          <a:r>
            <a:rPr lang="en-GB" dirty="0">
              <a:latin typeface="Gill Sans MT" panose="020B0502020104020203"/>
            </a:rPr>
            <a:t>The importance of human relationship in the workplace and the diversity. From this module I have learned that different culture can come together and have a positive impact on the organisation.this module is like a glue, I have seen things going wrong in workplace and I knew something must be done but I didn’t know how, this module is the glue who stick everthing together to work smothly. </a:t>
          </a:r>
          <a:endParaRPr lang="en-GB" dirty="0"/>
        </a:p>
      </dgm:t>
    </dgm:pt>
    <dgm:pt modelId="{8FA3B3A9-0738-4083-9710-3EF85F72219A}" type="parTrans" cxnId="{B532A68E-7580-4DC3-8380-366A166FD103}">
      <dgm:prSet/>
      <dgm:spPr/>
      <dgm:t>
        <a:bodyPr/>
        <a:lstStyle/>
        <a:p>
          <a:endParaRPr lang="en-GB"/>
        </a:p>
      </dgm:t>
    </dgm:pt>
    <dgm:pt modelId="{9A9F2019-FFE7-4927-97FE-5E7BA8C807F9}" type="sibTrans" cxnId="{B532A68E-7580-4DC3-8380-366A166FD103}">
      <dgm:prSet/>
      <dgm:spPr/>
      <dgm:t>
        <a:bodyPr/>
        <a:lstStyle/>
        <a:p>
          <a:endParaRPr lang="en-GB"/>
        </a:p>
      </dgm:t>
    </dgm:pt>
    <dgm:pt modelId="{2969D8AE-04FA-464F-8C05-667FD7B50899}">
      <dgm:prSet phldrT="[Text]" phldr="0"/>
      <dgm:spPr/>
      <dgm:t>
        <a:bodyPr/>
        <a:lstStyle/>
        <a:p>
          <a:pPr rtl="0"/>
          <a:r>
            <a:rPr lang="en-GB" dirty="0">
              <a:latin typeface="Gill Sans MT" panose="020B0502020104020203"/>
            </a:rPr>
            <a:t>I would have love to be able to go on a field trip and everthing we learned to see it on a bussines working. In my opinion the theories work but only learn how to put it on practise if you see it.</a:t>
          </a:r>
          <a:endParaRPr lang="en-GB" dirty="0"/>
        </a:p>
      </dgm:t>
    </dgm:pt>
    <dgm:pt modelId="{ACE28158-BD12-4A91-9053-C354F94887F6}" type="parTrans" cxnId="{D4350F8B-A558-4D69-B7A4-129A682FFCFE}">
      <dgm:prSet/>
      <dgm:spPr/>
      <dgm:t>
        <a:bodyPr/>
        <a:lstStyle/>
        <a:p>
          <a:endParaRPr lang="en-GB"/>
        </a:p>
      </dgm:t>
    </dgm:pt>
    <dgm:pt modelId="{9BFBA513-377C-4FB0-8B37-998689D48212}" type="sibTrans" cxnId="{D4350F8B-A558-4D69-B7A4-129A682FFCFE}">
      <dgm:prSet/>
      <dgm:spPr/>
      <dgm:t>
        <a:bodyPr/>
        <a:lstStyle/>
        <a:p>
          <a:endParaRPr lang="en-GB"/>
        </a:p>
      </dgm:t>
    </dgm:pt>
    <dgm:pt modelId="{F2EC900B-8D3D-48C8-83F8-1BD8EE3789FC}" type="pres">
      <dgm:prSet presAssocID="{BA325302-BE09-4540-A024-810DAF945956}" presName="composite" presStyleCnt="0">
        <dgm:presLayoutVars>
          <dgm:chMax val="1"/>
          <dgm:dir/>
          <dgm:resizeHandles val="exact"/>
        </dgm:presLayoutVars>
      </dgm:prSet>
      <dgm:spPr/>
    </dgm:pt>
    <dgm:pt modelId="{0CB5187D-86DF-4BA8-9B0C-E9E4D6B55976}" type="pres">
      <dgm:prSet presAssocID="{F128E81A-1B68-4961-95B0-C051F9248287}" presName="roof" presStyleLbl="dkBgShp" presStyleIdx="0" presStyleCnt="2"/>
      <dgm:spPr/>
    </dgm:pt>
    <dgm:pt modelId="{46991425-2119-4A6E-ADDF-4D9CCB37AA71}" type="pres">
      <dgm:prSet presAssocID="{F128E81A-1B68-4961-95B0-C051F9248287}" presName="pillars" presStyleCnt="0"/>
      <dgm:spPr/>
    </dgm:pt>
    <dgm:pt modelId="{0FD93999-2040-47B7-B976-255C017CE39B}" type="pres">
      <dgm:prSet presAssocID="{F128E81A-1B68-4961-95B0-C051F9248287}" presName="pillar1" presStyleLbl="node1" presStyleIdx="0" presStyleCnt="2">
        <dgm:presLayoutVars>
          <dgm:bulletEnabled val="1"/>
        </dgm:presLayoutVars>
      </dgm:prSet>
      <dgm:spPr/>
    </dgm:pt>
    <dgm:pt modelId="{753120D5-15C2-4E65-84F2-CAA4571CB15D}" type="pres">
      <dgm:prSet presAssocID="{2969D8AE-04FA-464F-8C05-667FD7B50899}" presName="pillarX" presStyleLbl="node1" presStyleIdx="1" presStyleCnt="2">
        <dgm:presLayoutVars>
          <dgm:bulletEnabled val="1"/>
        </dgm:presLayoutVars>
      </dgm:prSet>
      <dgm:spPr/>
    </dgm:pt>
    <dgm:pt modelId="{04072500-64B0-4969-B593-B8519E7FC897}" type="pres">
      <dgm:prSet presAssocID="{F128E81A-1B68-4961-95B0-C051F9248287}" presName="base" presStyleLbl="dkBgShp" presStyleIdx="1" presStyleCnt="2"/>
      <dgm:spPr/>
    </dgm:pt>
  </dgm:ptLst>
  <dgm:cxnLst>
    <dgm:cxn modelId="{6AA88311-8BDF-45BA-844C-512DDA34FF8C}" srcId="{BA325302-BE09-4540-A024-810DAF945956}" destId="{F128E81A-1B68-4961-95B0-C051F9248287}" srcOrd="0" destOrd="0" parTransId="{B1BAD75B-05A5-44DD-9E0E-3C53AE7AF5A6}" sibTransId="{C5369E69-8C83-463D-A8EB-749F7147302B}"/>
    <dgm:cxn modelId="{801BDB24-974C-44E6-905A-5D26F44E6D04}" type="presOf" srcId="{F128E81A-1B68-4961-95B0-C051F9248287}" destId="{0CB5187D-86DF-4BA8-9B0C-E9E4D6B55976}" srcOrd="0" destOrd="0" presId="urn:microsoft.com/office/officeart/2005/8/layout/hList3"/>
    <dgm:cxn modelId="{D4350F8B-A558-4D69-B7A4-129A682FFCFE}" srcId="{F128E81A-1B68-4961-95B0-C051F9248287}" destId="{2969D8AE-04FA-464F-8C05-667FD7B50899}" srcOrd="1" destOrd="0" parTransId="{ACE28158-BD12-4A91-9053-C354F94887F6}" sibTransId="{9BFBA513-377C-4FB0-8B37-998689D48212}"/>
    <dgm:cxn modelId="{B532A68E-7580-4DC3-8380-366A166FD103}" srcId="{F128E81A-1B68-4961-95B0-C051F9248287}" destId="{088C8E27-82BA-427F-91AD-A58AC6DEC70D}" srcOrd="0" destOrd="0" parTransId="{8FA3B3A9-0738-4083-9710-3EF85F72219A}" sibTransId="{9A9F2019-FFE7-4927-97FE-5E7BA8C807F9}"/>
    <dgm:cxn modelId="{F5DF8098-0A48-4E0C-9E4C-208AAB723970}" type="presOf" srcId="{088C8E27-82BA-427F-91AD-A58AC6DEC70D}" destId="{0FD93999-2040-47B7-B976-255C017CE39B}" srcOrd="0" destOrd="0" presId="urn:microsoft.com/office/officeart/2005/8/layout/hList3"/>
    <dgm:cxn modelId="{EB520BAB-339C-4165-8842-1495FACD8C98}" type="presOf" srcId="{2969D8AE-04FA-464F-8C05-667FD7B50899}" destId="{753120D5-15C2-4E65-84F2-CAA4571CB15D}" srcOrd="0" destOrd="0" presId="urn:microsoft.com/office/officeart/2005/8/layout/hList3"/>
    <dgm:cxn modelId="{38C8F9AE-11ED-4F6F-B5A0-EC8A6B12C1D5}" type="presOf" srcId="{BA325302-BE09-4540-A024-810DAF945956}" destId="{F2EC900B-8D3D-48C8-83F8-1BD8EE3789FC}" srcOrd="0" destOrd="0" presId="urn:microsoft.com/office/officeart/2005/8/layout/hList3"/>
    <dgm:cxn modelId="{0035F037-A3EA-4398-A372-74634ED63EF1}" type="presParOf" srcId="{F2EC900B-8D3D-48C8-83F8-1BD8EE3789FC}" destId="{0CB5187D-86DF-4BA8-9B0C-E9E4D6B55976}" srcOrd="0" destOrd="0" presId="urn:microsoft.com/office/officeart/2005/8/layout/hList3"/>
    <dgm:cxn modelId="{92D011EC-F545-4A0D-9A0D-D21CE3325C04}" type="presParOf" srcId="{F2EC900B-8D3D-48C8-83F8-1BD8EE3789FC}" destId="{46991425-2119-4A6E-ADDF-4D9CCB37AA71}" srcOrd="1" destOrd="0" presId="urn:microsoft.com/office/officeart/2005/8/layout/hList3"/>
    <dgm:cxn modelId="{0405B0DD-BB24-4705-AF7F-B75E1B1D9120}" type="presParOf" srcId="{46991425-2119-4A6E-ADDF-4D9CCB37AA71}" destId="{0FD93999-2040-47B7-B976-255C017CE39B}" srcOrd="0" destOrd="0" presId="urn:microsoft.com/office/officeart/2005/8/layout/hList3"/>
    <dgm:cxn modelId="{AF228BEB-8712-4830-AA1F-0596731BF507}" type="presParOf" srcId="{46991425-2119-4A6E-ADDF-4D9CCB37AA71}" destId="{753120D5-15C2-4E65-84F2-CAA4571CB15D}" srcOrd="1" destOrd="0" presId="urn:microsoft.com/office/officeart/2005/8/layout/hList3"/>
    <dgm:cxn modelId="{D8E989AE-14EB-4ACC-A7F2-B06DBE124861}" type="presParOf" srcId="{F2EC900B-8D3D-48C8-83F8-1BD8EE3789FC}" destId="{04072500-64B0-4969-B593-B8519E7FC897}"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AD0CDF-A168-412C-80A8-82841E33BA96}"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GB"/>
        </a:p>
      </dgm:t>
    </dgm:pt>
    <dgm:pt modelId="{99E49AD0-BA39-4814-A53B-EF9A35BF16C3}">
      <dgm:prSet phldrT="[Text]" phldr="0"/>
      <dgm:spPr/>
      <dgm:t>
        <a:bodyPr/>
        <a:lstStyle/>
        <a:p>
          <a:r>
            <a:rPr lang="en-GB">
              <a:latin typeface="Gill Sans MT" panose="020B0502020104020203"/>
            </a:rPr>
            <a:t>COMMUNICATION</a:t>
          </a:r>
          <a:endParaRPr lang="en-GB"/>
        </a:p>
      </dgm:t>
    </dgm:pt>
    <dgm:pt modelId="{58CB27F0-DCDF-4A48-84FE-AB3AB23A1F01}" type="parTrans" cxnId="{10CACB90-AE5C-493A-B94B-8266FDF20005}">
      <dgm:prSet/>
      <dgm:spPr/>
      <dgm:t>
        <a:bodyPr/>
        <a:lstStyle/>
        <a:p>
          <a:endParaRPr lang="en-GB"/>
        </a:p>
      </dgm:t>
    </dgm:pt>
    <dgm:pt modelId="{C5B33BCE-FB1B-4323-9AAC-28DAC6B0C6B7}" type="sibTrans" cxnId="{10CACB90-AE5C-493A-B94B-8266FDF20005}">
      <dgm:prSet/>
      <dgm:spPr/>
      <dgm:t>
        <a:bodyPr/>
        <a:lstStyle/>
        <a:p>
          <a:endParaRPr lang="en-GB"/>
        </a:p>
      </dgm:t>
    </dgm:pt>
    <dgm:pt modelId="{610E813A-ACC2-4131-88CC-1F25564C683D}">
      <dgm:prSet phldrT="[Text]" phldr="0"/>
      <dgm:spPr/>
      <dgm:t>
        <a:bodyPr/>
        <a:lstStyle/>
        <a:p>
          <a:r>
            <a:rPr lang="en-GB">
              <a:latin typeface="Gill Sans MT" panose="020B0502020104020203"/>
            </a:rPr>
            <a:t>DIVERSITY</a:t>
          </a:r>
          <a:endParaRPr lang="en-GB"/>
        </a:p>
      </dgm:t>
    </dgm:pt>
    <dgm:pt modelId="{5241C84F-2409-41F7-B6EF-725EBFB717B9}" type="parTrans" cxnId="{CAA63D96-8825-425E-B547-790248B42E8F}">
      <dgm:prSet/>
      <dgm:spPr/>
      <dgm:t>
        <a:bodyPr/>
        <a:lstStyle/>
        <a:p>
          <a:endParaRPr lang="en-GB"/>
        </a:p>
      </dgm:t>
    </dgm:pt>
    <dgm:pt modelId="{E3303ECA-91E2-4213-A2CE-08B1AF707FCC}" type="sibTrans" cxnId="{CAA63D96-8825-425E-B547-790248B42E8F}">
      <dgm:prSet/>
      <dgm:spPr/>
      <dgm:t>
        <a:bodyPr/>
        <a:lstStyle/>
        <a:p>
          <a:endParaRPr lang="en-GB"/>
        </a:p>
      </dgm:t>
    </dgm:pt>
    <dgm:pt modelId="{153F8B92-2A0A-4B87-B0EF-BA594BA26648}">
      <dgm:prSet phldrT="[Text]" phldr="0"/>
      <dgm:spPr/>
      <dgm:t>
        <a:bodyPr/>
        <a:lstStyle/>
        <a:p>
          <a:pPr rtl="0"/>
          <a:r>
            <a:rPr lang="en-GB">
              <a:latin typeface="Gill Sans MT" panose="020B0502020104020203"/>
            </a:rPr>
            <a:t>CULTURAL AWARNESS</a:t>
          </a:r>
          <a:endParaRPr lang="en-GB"/>
        </a:p>
      </dgm:t>
    </dgm:pt>
    <dgm:pt modelId="{AA1835AC-3364-47BF-8E94-F9D16EA68AF4}" type="parTrans" cxnId="{DF693F1E-2DD6-4B99-BFBE-1F61F21262C1}">
      <dgm:prSet/>
      <dgm:spPr/>
      <dgm:t>
        <a:bodyPr/>
        <a:lstStyle/>
        <a:p>
          <a:endParaRPr lang="en-GB"/>
        </a:p>
      </dgm:t>
    </dgm:pt>
    <dgm:pt modelId="{47A4A1A4-FCDB-4547-B115-9FF28F170F6B}" type="sibTrans" cxnId="{DF693F1E-2DD6-4B99-BFBE-1F61F21262C1}">
      <dgm:prSet/>
      <dgm:spPr/>
      <dgm:t>
        <a:bodyPr/>
        <a:lstStyle/>
        <a:p>
          <a:endParaRPr lang="en-GB"/>
        </a:p>
      </dgm:t>
    </dgm:pt>
    <dgm:pt modelId="{C2BB6F65-6657-4A88-ABAD-6639DFFF3B4F}">
      <dgm:prSet phldrT="[Text]" phldr="0"/>
      <dgm:spPr/>
      <dgm:t>
        <a:bodyPr/>
        <a:lstStyle/>
        <a:p>
          <a:pPr rtl="0"/>
          <a:r>
            <a:rPr lang="en-GB">
              <a:latin typeface="Gill Sans MT" panose="020B0502020104020203"/>
            </a:rPr>
            <a:t>INTEGRATION AND ACCEPTANCE </a:t>
          </a:r>
          <a:endParaRPr lang="en-GB"/>
        </a:p>
      </dgm:t>
    </dgm:pt>
    <dgm:pt modelId="{22B26DF8-F95C-41BA-87F1-97DF6CB75084}" type="parTrans" cxnId="{10EEF53D-A8F3-41C4-8421-E8B4EB274900}">
      <dgm:prSet/>
      <dgm:spPr/>
      <dgm:t>
        <a:bodyPr/>
        <a:lstStyle/>
        <a:p>
          <a:endParaRPr lang="en-GB"/>
        </a:p>
      </dgm:t>
    </dgm:pt>
    <dgm:pt modelId="{B6C936F4-3009-4266-8AF2-D415ED204B1E}" type="sibTrans" cxnId="{10EEF53D-A8F3-41C4-8421-E8B4EB274900}">
      <dgm:prSet/>
      <dgm:spPr/>
      <dgm:t>
        <a:bodyPr/>
        <a:lstStyle/>
        <a:p>
          <a:endParaRPr lang="en-GB"/>
        </a:p>
      </dgm:t>
    </dgm:pt>
    <dgm:pt modelId="{97A806F7-9702-4A22-AD7D-2DAAFE11197F}">
      <dgm:prSet phldrT="[Text]" phldr="0"/>
      <dgm:spPr/>
      <dgm:t>
        <a:bodyPr/>
        <a:lstStyle/>
        <a:p>
          <a:pPr rtl="0"/>
          <a:r>
            <a:rPr lang="en-GB">
              <a:latin typeface="Gill Sans MT" panose="020B0502020104020203"/>
            </a:rPr>
            <a:t>WE LEARN AND RESPECT</a:t>
          </a:r>
          <a:endParaRPr lang="en-GB"/>
        </a:p>
      </dgm:t>
    </dgm:pt>
    <dgm:pt modelId="{31553142-1B1F-4546-A3DC-C1F369D19C4B}" type="parTrans" cxnId="{4BACD762-28EE-48D1-A64E-A88414903280}">
      <dgm:prSet/>
      <dgm:spPr/>
      <dgm:t>
        <a:bodyPr/>
        <a:lstStyle/>
        <a:p>
          <a:endParaRPr lang="en-GB"/>
        </a:p>
      </dgm:t>
    </dgm:pt>
    <dgm:pt modelId="{7B189EEF-E25C-4E18-833F-0721CDF08814}" type="sibTrans" cxnId="{4BACD762-28EE-48D1-A64E-A88414903280}">
      <dgm:prSet/>
      <dgm:spPr/>
      <dgm:t>
        <a:bodyPr/>
        <a:lstStyle/>
        <a:p>
          <a:endParaRPr lang="en-GB"/>
        </a:p>
      </dgm:t>
    </dgm:pt>
    <dgm:pt modelId="{F12ADDC2-DD61-4745-AB0C-50651943CCBB}">
      <dgm:prSet phldrT="[Text]" phldr="0"/>
      <dgm:spPr/>
      <dgm:t>
        <a:bodyPr/>
        <a:lstStyle/>
        <a:p>
          <a:pPr rtl="0"/>
          <a:r>
            <a:rPr lang="en-GB">
              <a:latin typeface="Gill Sans MT" panose="020B0502020104020203"/>
            </a:rPr>
            <a:t>MOTIVATION </a:t>
          </a:r>
          <a:endParaRPr lang="en-GB"/>
        </a:p>
      </dgm:t>
    </dgm:pt>
    <dgm:pt modelId="{9D118A46-339E-4173-9FE7-49CA23B1C0E3}" type="parTrans" cxnId="{6EFC1A4B-46F7-468D-B8AC-A48C9F429EC9}">
      <dgm:prSet/>
      <dgm:spPr/>
      <dgm:t>
        <a:bodyPr/>
        <a:lstStyle/>
        <a:p>
          <a:endParaRPr lang="en-GB"/>
        </a:p>
      </dgm:t>
    </dgm:pt>
    <dgm:pt modelId="{65722197-0B34-45EC-BFF0-26140CE8309D}" type="sibTrans" cxnId="{6EFC1A4B-46F7-468D-B8AC-A48C9F429EC9}">
      <dgm:prSet/>
      <dgm:spPr/>
      <dgm:t>
        <a:bodyPr/>
        <a:lstStyle/>
        <a:p>
          <a:endParaRPr lang="en-GB"/>
        </a:p>
      </dgm:t>
    </dgm:pt>
    <dgm:pt modelId="{BB6D578C-63E0-4EC6-A94A-309FE94C56A1}">
      <dgm:prSet phldrT="[Text]" phldr="0"/>
      <dgm:spPr/>
      <dgm:t>
        <a:bodyPr/>
        <a:lstStyle/>
        <a:p>
          <a:r>
            <a:rPr lang="en-GB" dirty="0">
              <a:latin typeface="Gill Sans MT" panose="020B0502020104020203"/>
            </a:rPr>
            <a:t>RECOGNITION</a:t>
          </a:r>
          <a:endParaRPr lang="en-GB" dirty="0"/>
        </a:p>
      </dgm:t>
    </dgm:pt>
    <dgm:pt modelId="{21E34D11-235F-483B-98BB-59004B2C3C36}" type="parTrans" cxnId="{E9238C99-0D7E-4A44-A153-2A14B2EDAFC4}">
      <dgm:prSet/>
      <dgm:spPr/>
      <dgm:t>
        <a:bodyPr/>
        <a:lstStyle/>
        <a:p>
          <a:endParaRPr lang="en-GB"/>
        </a:p>
      </dgm:t>
    </dgm:pt>
    <dgm:pt modelId="{7728D3FC-BCCA-49C9-B95C-B544D2D3A730}" type="sibTrans" cxnId="{E9238C99-0D7E-4A44-A153-2A14B2EDAFC4}">
      <dgm:prSet/>
      <dgm:spPr/>
      <dgm:t>
        <a:bodyPr/>
        <a:lstStyle/>
        <a:p>
          <a:endParaRPr lang="en-GB"/>
        </a:p>
      </dgm:t>
    </dgm:pt>
    <dgm:pt modelId="{69565BC1-E072-4F37-81C2-AD0F1491FF01}">
      <dgm:prSet phldrT="[Text]" phldr="0"/>
      <dgm:spPr/>
      <dgm:t>
        <a:bodyPr/>
        <a:lstStyle/>
        <a:p>
          <a:pPr rtl="0"/>
          <a:r>
            <a:rPr lang="en-GB" dirty="0">
              <a:latin typeface="Gill Sans MT" panose="020B0502020104020203"/>
            </a:rPr>
            <a:t>POSITIVE RESULTS</a:t>
          </a:r>
          <a:endParaRPr lang="en-GB" dirty="0"/>
        </a:p>
      </dgm:t>
    </dgm:pt>
    <dgm:pt modelId="{FE7A87B9-93B6-4320-855C-015697DE705C}" type="parTrans" cxnId="{96238DB5-546A-451F-A2C7-455316512EBE}">
      <dgm:prSet/>
      <dgm:spPr/>
      <dgm:t>
        <a:bodyPr/>
        <a:lstStyle/>
        <a:p>
          <a:endParaRPr lang="en-GB"/>
        </a:p>
      </dgm:t>
    </dgm:pt>
    <dgm:pt modelId="{F1864BD4-04CF-4342-9A37-191CEF96F841}" type="sibTrans" cxnId="{96238DB5-546A-451F-A2C7-455316512EBE}">
      <dgm:prSet/>
      <dgm:spPr/>
      <dgm:t>
        <a:bodyPr/>
        <a:lstStyle/>
        <a:p>
          <a:endParaRPr lang="en-GB"/>
        </a:p>
      </dgm:t>
    </dgm:pt>
    <dgm:pt modelId="{DCF2E525-9EB6-458D-B61C-529AD1705719}">
      <dgm:prSet phldr="0"/>
      <dgm:spPr/>
      <dgm:t>
        <a:bodyPr/>
        <a:lstStyle/>
        <a:p>
          <a:pPr rtl="0"/>
          <a:r>
            <a:rPr lang="en-GB" dirty="0">
              <a:latin typeface="Gill Sans MT" panose="020B0502020104020203"/>
            </a:rPr>
            <a:t>APPRECIATION </a:t>
          </a:r>
          <a:endParaRPr lang="en-GB" dirty="0"/>
        </a:p>
      </dgm:t>
    </dgm:pt>
    <dgm:pt modelId="{9CE443DE-CA4A-4175-B32A-396189916FF4}" type="parTrans" cxnId="{183563D8-6C18-4182-B177-8921123E6EA9}">
      <dgm:prSet/>
      <dgm:spPr/>
    </dgm:pt>
    <dgm:pt modelId="{860B333C-393D-4561-95B9-6CC01D2094BB}" type="sibTrans" cxnId="{183563D8-6C18-4182-B177-8921123E6EA9}">
      <dgm:prSet/>
      <dgm:spPr/>
    </dgm:pt>
    <dgm:pt modelId="{41277BEA-E02F-4BA8-8D3A-2EFF1397B60F}" type="pres">
      <dgm:prSet presAssocID="{76AD0CDF-A168-412C-80A8-82841E33BA96}" presName="diagram" presStyleCnt="0">
        <dgm:presLayoutVars>
          <dgm:dir/>
          <dgm:resizeHandles/>
        </dgm:presLayoutVars>
      </dgm:prSet>
      <dgm:spPr/>
    </dgm:pt>
    <dgm:pt modelId="{838F9ACB-773C-43BD-8FED-98E1CAE6FFF0}" type="pres">
      <dgm:prSet presAssocID="{99E49AD0-BA39-4814-A53B-EF9A35BF16C3}" presName="firstNode" presStyleLbl="node1" presStyleIdx="0" presStyleCnt="9">
        <dgm:presLayoutVars>
          <dgm:bulletEnabled val="1"/>
        </dgm:presLayoutVars>
      </dgm:prSet>
      <dgm:spPr/>
    </dgm:pt>
    <dgm:pt modelId="{05BF423B-C2E7-442D-A487-99D2FC6A96C9}" type="pres">
      <dgm:prSet presAssocID="{C5B33BCE-FB1B-4323-9AAC-28DAC6B0C6B7}" presName="sibTrans" presStyleLbl="sibTrans2D1" presStyleIdx="0" presStyleCnt="8"/>
      <dgm:spPr/>
    </dgm:pt>
    <dgm:pt modelId="{9149B390-D9C5-4C48-8E4B-7F3E067A4B60}" type="pres">
      <dgm:prSet presAssocID="{610E813A-ACC2-4131-88CC-1F25564C683D}" presName="middleNode" presStyleCnt="0"/>
      <dgm:spPr/>
    </dgm:pt>
    <dgm:pt modelId="{CCE92998-0787-417A-A849-41405877E3DD}" type="pres">
      <dgm:prSet presAssocID="{610E813A-ACC2-4131-88CC-1F25564C683D}" presName="padding" presStyleLbl="node1" presStyleIdx="0" presStyleCnt="9"/>
      <dgm:spPr/>
    </dgm:pt>
    <dgm:pt modelId="{BB2242FF-AB6A-4F95-8E06-90EAB848EDC4}" type="pres">
      <dgm:prSet presAssocID="{610E813A-ACC2-4131-88CC-1F25564C683D}" presName="shape" presStyleLbl="node1" presStyleIdx="1" presStyleCnt="9">
        <dgm:presLayoutVars>
          <dgm:bulletEnabled val="1"/>
        </dgm:presLayoutVars>
      </dgm:prSet>
      <dgm:spPr/>
    </dgm:pt>
    <dgm:pt modelId="{929B5CC7-59E5-4A0B-97DF-E3037BF27ADE}" type="pres">
      <dgm:prSet presAssocID="{E3303ECA-91E2-4213-A2CE-08B1AF707FCC}" presName="sibTrans" presStyleLbl="sibTrans2D1" presStyleIdx="1" presStyleCnt="8"/>
      <dgm:spPr/>
    </dgm:pt>
    <dgm:pt modelId="{07B5DA5A-84D6-4789-840B-54FCD5F93A63}" type="pres">
      <dgm:prSet presAssocID="{153F8B92-2A0A-4B87-B0EF-BA594BA26648}" presName="middleNode" presStyleCnt="0"/>
      <dgm:spPr/>
    </dgm:pt>
    <dgm:pt modelId="{2B43D9F0-B559-4C64-A985-E4C21E178507}" type="pres">
      <dgm:prSet presAssocID="{153F8B92-2A0A-4B87-B0EF-BA594BA26648}" presName="padding" presStyleLbl="node1" presStyleIdx="1" presStyleCnt="9"/>
      <dgm:spPr/>
    </dgm:pt>
    <dgm:pt modelId="{36EC312D-53B2-450E-ACEB-71A6FEF68436}" type="pres">
      <dgm:prSet presAssocID="{153F8B92-2A0A-4B87-B0EF-BA594BA26648}" presName="shape" presStyleLbl="node1" presStyleIdx="2" presStyleCnt="9">
        <dgm:presLayoutVars>
          <dgm:bulletEnabled val="1"/>
        </dgm:presLayoutVars>
      </dgm:prSet>
      <dgm:spPr/>
    </dgm:pt>
    <dgm:pt modelId="{E6FEFC30-3846-4C8A-87B6-16FA9D41728A}" type="pres">
      <dgm:prSet presAssocID="{47A4A1A4-FCDB-4547-B115-9FF28F170F6B}" presName="sibTrans" presStyleLbl="sibTrans2D1" presStyleIdx="2" presStyleCnt="8"/>
      <dgm:spPr/>
    </dgm:pt>
    <dgm:pt modelId="{1892ED8B-A9CE-47BB-B9C8-EA76BDAB073A}" type="pres">
      <dgm:prSet presAssocID="{C2BB6F65-6657-4A88-ABAD-6639DFFF3B4F}" presName="middleNode" presStyleCnt="0"/>
      <dgm:spPr/>
    </dgm:pt>
    <dgm:pt modelId="{DE01FC21-97E8-4C09-AC0F-B4A8012276AE}" type="pres">
      <dgm:prSet presAssocID="{C2BB6F65-6657-4A88-ABAD-6639DFFF3B4F}" presName="padding" presStyleLbl="node1" presStyleIdx="2" presStyleCnt="9"/>
      <dgm:spPr/>
    </dgm:pt>
    <dgm:pt modelId="{DC68133C-3E17-4AC8-9935-19F58E1056CE}" type="pres">
      <dgm:prSet presAssocID="{C2BB6F65-6657-4A88-ABAD-6639DFFF3B4F}" presName="shape" presStyleLbl="node1" presStyleIdx="3" presStyleCnt="9">
        <dgm:presLayoutVars>
          <dgm:bulletEnabled val="1"/>
        </dgm:presLayoutVars>
      </dgm:prSet>
      <dgm:spPr/>
    </dgm:pt>
    <dgm:pt modelId="{A19E2F97-2AB7-4140-8972-34EB1E44B606}" type="pres">
      <dgm:prSet presAssocID="{B6C936F4-3009-4266-8AF2-D415ED204B1E}" presName="sibTrans" presStyleLbl="sibTrans2D1" presStyleIdx="3" presStyleCnt="8"/>
      <dgm:spPr/>
    </dgm:pt>
    <dgm:pt modelId="{EB4E6EFA-81B3-42D7-8BB1-376923AAF2AE}" type="pres">
      <dgm:prSet presAssocID="{97A806F7-9702-4A22-AD7D-2DAAFE11197F}" presName="middleNode" presStyleCnt="0"/>
      <dgm:spPr/>
    </dgm:pt>
    <dgm:pt modelId="{37B4126C-00EE-474C-BB52-8EA33F2FA772}" type="pres">
      <dgm:prSet presAssocID="{97A806F7-9702-4A22-AD7D-2DAAFE11197F}" presName="padding" presStyleLbl="node1" presStyleIdx="3" presStyleCnt="9"/>
      <dgm:spPr/>
    </dgm:pt>
    <dgm:pt modelId="{BE9EFD5C-B200-4159-BB82-0C2E2EBB4FAF}" type="pres">
      <dgm:prSet presAssocID="{97A806F7-9702-4A22-AD7D-2DAAFE11197F}" presName="shape" presStyleLbl="node1" presStyleIdx="4" presStyleCnt="9">
        <dgm:presLayoutVars>
          <dgm:bulletEnabled val="1"/>
        </dgm:presLayoutVars>
      </dgm:prSet>
      <dgm:spPr/>
    </dgm:pt>
    <dgm:pt modelId="{D02D5D84-E1F7-41E6-AB62-ED90FD426974}" type="pres">
      <dgm:prSet presAssocID="{7B189EEF-E25C-4E18-833F-0721CDF08814}" presName="sibTrans" presStyleLbl="sibTrans2D1" presStyleIdx="4" presStyleCnt="8"/>
      <dgm:spPr/>
    </dgm:pt>
    <dgm:pt modelId="{35B57F64-7FD7-4330-9B87-C6BB3CD5D80D}" type="pres">
      <dgm:prSet presAssocID="{F12ADDC2-DD61-4745-AB0C-50651943CCBB}" presName="middleNode" presStyleCnt="0"/>
      <dgm:spPr/>
    </dgm:pt>
    <dgm:pt modelId="{39E5EE88-158D-470C-BD33-250BCACB442D}" type="pres">
      <dgm:prSet presAssocID="{F12ADDC2-DD61-4745-AB0C-50651943CCBB}" presName="padding" presStyleLbl="node1" presStyleIdx="4" presStyleCnt="9"/>
      <dgm:spPr/>
    </dgm:pt>
    <dgm:pt modelId="{9D2FB9EE-51A1-47ED-BF0E-A4D3AE1313F8}" type="pres">
      <dgm:prSet presAssocID="{F12ADDC2-DD61-4745-AB0C-50651943CCBB}" presName="shape" presStyleLbl="node1" presStyleIdx="5" presStyleCnt="9">
        <dgm:presLayoutVars>
          <dgm:bulletEnabled val="1"/>
        </dgm:presLayoutVars>
      </dgm:prSet>
      <dgm:spPr/>
    </dgm:pt>
    <dgm:pt modelId="{2584DE25-EBD0-47DD-8028-006A37F10159}" type="pres">
      <dgm:prSet presAssocID="{65722197-0B34-45EC-BFF0-26140CE8309D}" presName="sibTrans" presStyleLbl="sibTrans2D1" presStyleIdx="5" presStyleCnt="8"/>
      <dgm:spPr/>
    </dgm:pt>
    <dgm:pt modelId="{3B804888-C2E0-4C5E-9B2E-CF7A5B83D6FC}" type="pres">
      <dgm:prSet presAssocID="{BB6D578C-63E0-4EC6-A94A-309FE94C56A1}" presName="middleNode" presStyleCnt="0"/>
      <dgm:spPr/>
    </dgm:pt>
    <dgm:pt modelId="{05D7B692-80CB-4FA9-9DA1-D282FF5FAE01}" type="pres">
      <dgm:prSet presAssocID="{BB6D578C-63E0-4EC6-A94A-309FE94C56A1}" presName="padding" presStyleLbl="node1" presStyleIdx="5" presStyleCnt="9"/>
      <dgm:spPr/>
    </dgm:pt>
    <dgm:pt modelId="{BFB33C3C-5CEB-427A-B072-6CF53A09808C}" type="pres">
      <dgm:prSet presAssocID="{BB6D578C-63E0-4EC6-A94A-309FE94C56A1}" presName="shape" presStyleLbl="node1" presStyleIdx="6" presStyleCnt="9">
        <dgm:presLayoutVars>
          <dgm:bulletEnabled val="1"/>
        </dgm:presLayoutVars>
      </dgm:prSet>
      <dgm:spPr/>
    </dgm:pt>
    <dgm:pt modelId="{1BA66E87-119C-430D-B604-5A2106EA53BA}" type="pres">
      <dgm:prSet presAssocID="{7728D3FC-BCCA-49C9-B95C-B544D2D3A730}" presName="sibTrans" presStyleLbl="sibTrans2D1" presStyleIdx="6" presStyleCnt="8"/>
      <dgm:spPr/>
    </dgm:pt>
    <dgm:pt modelId="{1B12A47E-ACCA-411A-BE1D-78C1064BCEBC}" type="pres">
      <dgm:prSet presAssocID="{DCF2E525-9EB6-458D-B61C-529AD1705719}" presName="middleNode" presStyleCnt="0"/>
      <dgm:spPr/>
    </dgm:pt>
    <dgm:pt modelId="{BA415FC2-8A80-4138-A02E-65AE15BA9EB0}" type="pres">
      <dgm:prSet presAssocID="{DCF2E525-9EB6-458D-B61C-529AD1705719}" presName="padding" presStyleLbl="node1" presStyleIdx="6" presStyleCnt="9"/>
      <dgm:spPr/>
    </dgm:pt>
    <dgm:pt modelId="{529C54A7-25B4-4E5B-82D3-CF63A8DA06C4}" type="pres">
      <dgm:prSet presAssocID="{DCF2E525-9EB6-458D-B61C-529AD1705719}" presName="shape" presStyleLbl="node1" presStyleIdx="7" presStyleCnt="9">
        <dgm:presLayoutVars>
          <dgm:bulletEnabled val="1"/>
        </dgm:presLayoutVars>
      </dgm:prSet>
      <dgm:spPr/>
    </dgm:pt>
    <dgm:pt modelId="{41A954FE-8F0A-430A-8249-AC5C73F7FF97}" type="pres">
      <dgm:prSet presAssocID="{860B333C-393D-4561-95B9-6CC01D2094BB}" presName="sibTrans" presStyleLbl="sibTrans2D1" presStyleIdx="7" presStyleCnt="8"/>
      <dgm:spPr/>
    </dgm:pt>
    <dgm:pt modelId="{226C5198-9758-444E-AB97-B1AFEAA220DC}" type="pres">
      <dgm:prSet presAssocID="{69565BC1-E072-4F37-81C2-AD0F1491FF01}" presName="lastNode" presStyleLbl="node1" presStyleIdx="8" presStyleCnt="9">
        <dgm:presLayoutVars>
          <dgm:bulletEnabled val="1"/>
        </dgm:presLayoutVars>
      </dgm:prSet>
      <dgm:spPr/>
    </dgm:pt>
  </dgm:ptLst>
  <dgm:cxnLst>
    <dgm:cxn modelId="{728A1E00-56B0-4B30-91BE-43E414454EEB}" type="presOf" srcId="{BB6D578C-63E0-4EC6-A94A-309FE94C56A1}" destId="{BFB33C3C-5CEB-427A-B072-6CF53A09808C}" srcOrd="0" destOrd="0" presId="urn:microsoft.com/office/officeart/2005/8/layout/bProcess2"/>
    <dgm:cxn modelId="{24A0BF15-48E9-4DF9-8215-9676423C4F91}" type="presOf" srcId="{97A806F7-9702-4A22-AD7D-2DAAFE11197F}" destId="{BE9EFD5C-B200-4159-BB82-0C2E2EBB4FAF}" srcOrd="0" destOrd="0" presId="urn:microsoft.com/office/officeart/2005/8/layout/bProcess2"/>
    <dgm:cxn modelId="{0CAC6F16-C939-4880-8CD9-FC9AF0FAF427}" type="presOf" srcId="{DCF2E525-9EB6-458D-B61C-529AD1705719}" destId="{529C54A7-25B4-4E5B-82D3-CF63A8DA06C4}" srcOrd="0" destOrd="0" presId="urn:microsoft.com/office/officeart/2005/8/layout/bProcess2"/>
    <dgm:cxn modelId="{0128101C-3E5D-4B2B-A9B8-A4DC71027437}" type="presOf" srcId="{E3303ECA-91E2-4213-A2CE-08B1AF707FCC}" destId="{929B5CC7-59E5-4A0B-97DF-E3037BF27ADE}" srcOrd="0" destOrd="0" presId="urn:microsoft.com/office/officeart/2005/8/layout/bProcess2"/>
    <dgm:cxn modelId="{76E9541C-5B37-4E81-92BE-510B3E5B251F}" type="presOf" srcId="{153F8B92-2A0A-4B87-B0EF-BA594BA26648}" destId="{36EC312D-53B2-450E-ACEB-71A6FEF68436}" srcOrd="0" destOrd="0" presId="urn:microsoft.com/office/officeart/2005/8/layout/bProcess2"/>
    <dgm:cxn modelId="{DF693F1E-2DD6-4B99-BFBE-1F61F21262C1}" srcId="{76AD0CDF-A168-412C-80A8-82841E33BA96}" destId="{153F8B92-2A0A-4B87-B0EF-BA594BA26648}" srcOrd="2" destOrd="0" parTransId="{AA1835AC-3364-47BF-8E94-F9D16EA68AF4}" sibTransId="{47A4A1A4-FCDB-4547-B115-9FF28F170F6B}"/>
    <dgm:cxn modelId="{712FDB33-C398-4052-9255-E63438615DD1}" type="presOf" srcId="{7728D3FC-BCCA-49C9-B95C-B544D2D3A730}" destId="{1BA66E87-119C-430D-B604-5A2106EA53BA}" srcOrd="0" destOrd="0" presId="urn:microsoft.com/office/officeart/2005/8/layout/bProcess2"/>
    <dgm:cxn modelId="{10EEF53D-A8F3-41C4-8421-E8B4EB274900}" srcId="{76AD0CDF-A168-412C-80A8-82841E33BA96}" destId="{C2BB6F65-6657-4A88-ABAD-6639DFFF3B4F}" srcOrd="3" destOrd="0" parTransId="{22B26DF8-F95C-41BA-87F1-97DF6CB75084}" sibTransId="{B6C936F4-3009-4266-8AF2-D415ED204B1E}"/>
    <dgm:cxn modelId="{4BACD762-28EE-48D1-A64E-A88414903280}" srcId="{76AD0CDF-A168-412C-80A8-82841E33BA96}" destId="{97A806F7-9702-4A22-AD7D-2DAAFE11197F}" srcOrd="4" destOrd="0" parTransId="{31553142-1B1F-4546-A3DC-C1F369D19C4B}" sibTransId="{7B189EEF-E25C-4E18-833F-0721CDF08814}"/>
    <dgm:cxn modelId="{64620463-3071-4722-B248-1AAC6EB8B1E1}" type="presOf" srcId="{47A4A1A4-FCDB-4547-B115-9FF28F170F6B}" destId="{E6FEFC30-3846-4C8A-87B6-16FA9D41728A}" srcOrd="0" destOrd="0" presId="urn:microsoft.com/office/officeart/2005/8/layout/bProcess2"/>
    <dgm:cxn modelId="{269C0663-9CE7-4815-A1E8-10B8FFCAEF3A}" type="presOf" srcId="{C2BB6F65-6657-4A88-ABAD-6639DFFF3B4F}" destId="{DC68133C-3E17-4AC8-9935-19F58E1056CE}" srcOrd="0" destOrd="0" presId="urn:microsoft.com/office/officeart/2005/8/layout/bProcess2"/>
    <dgm:cxn modelId="{6EFC1A4B-46F7-468D-B8AC-A48C9F429EC9}" srcId="{76AD0CDF-A168-412C-80A8-82841E33BA96}" destId="{F12ADDC2-DD61-4745-AB0C-50651943CCBB}" srcOrd="5" destOrd="0" parTransId="{9D118A46-339E-4173-9FE7-49CA23B1C0E3}" sibTransId="{65722197-0B34-45EC-BFF0-26140CE8309D}"/>
    <dgm:cxn modelId="{3467F454-005F-431B-A05B-1112FBBC3873}" type="presOf" srcId="{76AD0CDF-A168-412C-80A8-82841E33BA96}" destId="{41277BEA-E02F-4BA8-8D3A-2EFF1397B60F}" srcOrd="0" destOrd="0" presId="urn:microsoft.com/office/officeart/2005/8/layout/bProcess2"/>
    <dgm:cxn modelId="{39CE5F5A-5E49-4F92-BBDC-0680A051C8D9}" type="presOf" srcId="{F12ADDC2-DD61-4745-AB0C-50651943CCBB}" destId="{9D2FB9EE-51A1-47ED-BF0E-A4D3AE1313F8}" srcOrd="0" destOrd="0" presId="urn:microsoft.com/office/officeart/2005/8/layout/bProcess2"/>
    <dgm:cxn modelId="{10CACB90-AE5C-493A-B94B-8266FDF20005}" srcId="{76AD0CDF-A168-412C-80A8-82841E33BA96}" destId="{99E49AD0-BA39-4814-A53B-EF9A35BF16C3}" srcOrd="0" destOrd="0" parTransId="{58CB27F0-DCDF-4A48-84FE-AB3AB23A1F01}" sibTransId="{C5B33BCE-FB1B-4323-9AAC-28DAC6B0C6B7}"/>
    <dgm:cxn modelId="{90186992-6F39-4A50-A8DA-892571F52193}" type="presOf" srcId="{7B189EEF-E25C-4E18-833F-0721CDF08814}" destId="{D02D5D84-E1F7-41E6-AB62-ED90FD426974}" srcOrd="0" destOrd="0" presId="urn:microsoft.com/office/officeart/2005/8/layout/bProcess2"/>
    <dgm:cxn modelId="{CAA63D96-8825-425E-B547-790248B42E8F}" srcId="{76AD0CDF-A168-412C-80A8-82841E33BA96}" destId="{610E813A-ACC2-4131-88CC-1F25564C683D}" srcOrd="1" destOrd="0" parTransId="{5241C84F-2409-41F7-B6EF-725EBFB717B9}" sibTransId="{E3303ECA-91E2-4213-A2CE-08B1AF707FCC}"/>
    <dgm:cxn modelId="{E9238C99-0D7E-4A44-A153-2A14B2EDAFC4}" srcId="{76AD0CDF-A168-412C-80A8-82841E33BA96}" destId="{BB6D578C-63E0-4EC6-A94A-309FE94C56A1}" srcOrd="6" destOrd="0" parTransId="{21E34D11-235F-483B-98BB-59004B2C3C36}" sibTransId="{7728D3FC-BCCA-49C9-B95C-B544D2D3A730}"/>
    <dgm:cxn modelId="{2477EAA2-1242-4D17-B671-41B8DFB493E9}" type="presOf" srcId="{C5B33BCE-FB1B-4323-9AAC-28DAC6B0C6B7}" destId="{05BF423B-C2E7-442D-A487-99D2FC6A96C9}" srcOrd="0" destOrd="0" presId="urn:microsoft.com/office/officeart/2005/8/layout/bProcess2"/>
    <dgm:cxn modelId="{202E91B2-9FC4-483C-931C-0E5370BD462E}" type="presOf" srcId="{B6C936F4-3009-4266-8AF2-D415ED204B1E}" destId="{A19E2F97-2AB7-4140-8972-34EB1E44B606}" srcOrd="0" destOrd="0" presId="urn:microsoft.com/office/officeart/2005/8/layout/bProcess2"/>
    <dgm:cxn modelId="{96238DB5-546A-451F-A2C7-455316512EBE}" srcId="{76AD0CDF-A168-412C-80A8-82841E33BA96}" destId="{69565BC1-E072-4F37-81C2-AD0F1491FF01}" srcOrd="8" destOrd="0" parTransId="{FE7A87B9-93B6-4320-855C-015697DE705C}" sibTransId="{F1864BD4-04CF-4342-9A37-191CEF96F841}"/>
    <dgm:cxn modelId="{2094E5B7-BA5F-4CE6-ADE3-C714909A8C75}" type="presOf" srcId="{99E49AD0-BA39-4814-A53B-EF9A35BF16C3}" destId="{838F9ACB-773C-43BD-8FED-98E1CAE6FFF0}" srcOrd="0" destOrd="0" presId="urn:microsoft.com/office/officeart/2005/8/layout/bProcess2"/>
    <dgm:cxn modelId="{C0D255B9-80E2-482D-8745-48CDE0861B63}" type="presOf" srcId="{610E813A-ACC2-4131-88CC-1F25564C683D}" destId="{BB2242FF-AB6A-4F95-8E06-90EAB848EDC4}" srcOrd="0" destOrd="0" presId="urn:microsoft.com/office/officeart/2005/8/layout/bProcess2"/>
    <dgm:cxn modelId="{A2D2DFD7-D058-4494-83D5-B2320E0D453E}" type="presOf" srcId="{65722197-0B34-45EC-BFF0-26140CE8309D}" destId="{2584DE25-EBD0-47DD-8028-006A37F10159}" srcOrd="0" destOrd="0" presId="urn:microsoft.com/office/officeart/2005/8/layout/bProcess2"/>
    <dgm:cxn modelId="{183563D8-6C18-4182-B177-8921123E6EA9}" srcId="{76AD0CDF-A168-412C-80A8-82841E33BA96}" destId="{DCF2E525-9EB6-458D-B61C-529AD1705719}" srcOrd="7" destOrd="0" parTransId="{9CE443DE-CA4A-4175-B32A-396189916FF4}" sibTransId="{860B333C-393D-4561-95B9-6CC01D2094BB}"/>
    <dgm:cxn modelId="{14DB3ADC-6547-4CDA-8B6F-0AAF75994364}" type="presOf" srcId="{69565BC1-E072-4F37-81C2-AD0F1491FF01}" destId="{226C5198-9758-444E-AB97-B1AFEAA220DC}" srcOrd="0" destOrd="0" presId="urn:microsoft.com/office/officeart/2005/8/layout/bProcess2"/>
    <dgm:cxn modelId="{7C6C70F5-5EFA-4CE2-BD8C-11D952BA87FD}" type="presOf" srcId="{860B333C-393D-4561-95B9-6CC01D2094BB}" destId="{41A954FE-8F0A-430A-8249-AC5C73F7FF97}" srcOrd="0" destOrd="0" presId="urn:microsoft.com/office/officeart/2005/8/layout/bProcess2"/>
    <dgm:cxn modelId="{60CB6390-B2AD-475B-94AC-7635DF24C522}" type="presParOf" srcId="{41277BEA-E02F-4BA8-8D3A-2EFF1397B60F}" destId="{838F9ACB-773C-43BD-8FED-98E1CAE6FFF0}" srcOrd="0" destOrd="0" presId="urn:microsoft.com/office/officeart/2005/8/layout/bProcess2"/>
    <dgm:cxn modelId="{D8F90780-3871-4AA8-B357-A00644164208}" type="presParOf" srcId="{41277BEA-E02F-4BA8-8D3A-2EFF1397B60F}" destId="{05BF423B-C2E7-442D-A487-99D2FC6A96C9}" srcOrd="1" destOrd="0" presId="urn:microsoft.com/office/officeart/2005/8/layout/bProcess2"/>
    <dgm:cxn modelId="{DBC2F5F9-BE72-4EF8-9884-C82067C15A84}" type="presParOf" srcId="{41277BEA-E02F-4BA8-8D3A-2EFF1397B60F}" destId="{9149B390-D9C5-4C48-8E4B-7F3E067A4B60}" srcOrd="2" destOrd="0" presId="urn:microsoft.com/office/officeart/2005/8/layout/bProcess2"/>
    <dgm:cxn modelId="{C97A50AE-1494-4FCE-9A5D-18E7CF9B8E0C}" type="presParOf" srcId="{9149B390-D9C5-4C48-8E4B-7F3E067A4B60}" destId="{CCE92998-0787-417A-A849-41405877E3DD}" srcOrd="0" destOrd="0" presId="urn:microsoft.com/office/officeart/2005/8/layout/bProcess2"/>
    <dgm:cxn modelId="{AC538866-2448-4C3A-BB25-EF4FB4DA6468}" type="presParOf" srcId="{9149B390-D9C5-4C48-8E4B-7F3E067A4B60}" destId="{BB2242FF-AB6A-4F95-8E06-90EAB848EDC4}" srcOrd="1" destOrd="0" presId="urn:microsoft.com/office/officeart/2005/8/layout/bProcess2"/>
    <dgm:cxn modelId="{D4698481-A77E-40DE-983E-6F089C6A83F7}" type="presParOf" srcId="{41277BEA-E02F-4BA8-8D3A-2EFF1397B60F}" destId="{929B5CC7-59E5-4A0B-97DF-E3037BF27ADE}" srcOrd="3" destOrd="0" presId="urn:microsoft.com/office/officeart/2005/8/layout/bProcess2"/>
    <dgm:cxn modelId="{572A25AE-941D-4458-8E5F-A9B63FEE78B7}" type="presParOf" srcId="{41277BEA-E02F-4BA8-8D3A-2EFF1397B60F}" destId="{07B5DA5A-84D6-4789-840B-54FCD5F93A63}" srcOrd="4" destOrd="0" presId="urn:microsoft.com/office/officeart/2005/8/layout/bProcess2"/>
    <dgm:cxn modelId="{6C796CE4-7B90-4C96-9640-3F13364F752F}" type="presParOf" srcId="{07B5DA5A-84D6-4789-840B-54FCD5F93A63}" destId="{2B43D9F0-B559-4C64-A985-E4C21E178507}" srcOrd="0" destOrd="0" presId="urn:microsoft.com/office/officeart/2005/8/layout/bProcess2"/>
    <dgm:cxn modelId="{C1471883-4A65-4CB8-8C35-84DFD79FA946}" type="presParOf" srcId="{07B5DA5A-84D6-4789-840B-54FCD5F93A63}" destId="{36EC312D-53B2-450E-ACEB-71A6FEF68436}" srcOrd="1" destOrd="0" presId="urn:microsoft.com/office/officeart/2005/8/layout/bProcess2"/>
    <dgm:cxn modelId="{3FC7AEB7-F7C7-415F-A1A4-C97C63E8079D}" type="presParOf" srcId="{41277BEA-E02F-4BA8-8D3A-2EFF1397B60F}" destId="{E6FEFC30-3846-4C8A-87B6-16FA9D41728A}" srcOrd="5" destOrd="0" presId="urn:microsoft.com/office/officeart/2005/8/layout/bProcess2"/>
    <dgm:cxn modelId="{9AEBC4A6-2923-45CD-A944-337B2FE3E04F}" type="presParOf" srcId="{41277BEA-E02F-4BA8-8D3A-2EFF1397B60F}" destId="{1892ED8B-A9CE-47BB-B9C8-EA76BDAB073A}" srcOrd="6" destOrd="0" presId="urn:microsoft.com/office/officeart/2005/8/layout/bProcess2"/>
    <dgm:cxn modelId="{5C320BD6-2B88-4D14-9DB9-CC5E2325597C}" type="presParOf" srcId="{1892ED8B-A9CE-47BB-B9C8-EA76BDAB073A}" destId="{DE01FC21-97E8-4C09-AC0F-B4A8012276AE}" srcOrd="0" destOrd="0" presId="urn:microsoft.com/office/officeart/2005/8/layout/bProcess2"/>
    <dgm:cxn modelId="{F5746F47-083C-4205-AE6C-3251CF257BC9}" type="presParOf" srcId="{1892ED8B-A9CE-47BB-B9C8-EA76BDAB073A}" destId="{DC68133C-3E17-4AC8-9935-19F58E1056CE}" srcOrd="1" destOrd="0" presId="urn:microsoft.com/office/officeart/2005/8/layout/bProcess2"/>
    <dgm:cxn modelId="{1430FCEA-1C01-4984-BA32-C9F7A193C230}" type="presParOf" srcId="{41277BEA-E02F-4BA8-8D3A-2EFF1397B60F}" destId="{A19E2F97-2AB7-4140-8972-34EB1E44B606}" srcOrd="7" destOrd="0" presId="urn:microsoft.com/office/officeart/2005/8/layout/bProcess2"/>
    <dgm:cxn modelId="{F079386E-CAA2-4503-8B24-6C26E7D40045}" type="presParOf" srcId="{41277BEA-E02F-4BA8-8D3A-2EFF1397B60F}" destId="{EB4E6EFA-81B3-42D7-8BB1-376923AAF2AE}" srcOrd="8" destOrd="0" presId="urn:microsoft.com/office/officeart/2005/8/layout/bProcess2"/>
    <dgm:cxn modelId="{48D57B04-FD3D-4556-8C10-A39FB57F3743}" type="presParOf" srcId="{EB4E6EFA-81B3-42D7-8BB1-376923AAF2AE}" destId="{37B4126C-00EE-474C-BB52-8EA33F2FA772}" srcOrd="0" destOrd="0" presId="urn:microsoft.com/office/officeart/2005/8/layout/bProcess2"/>
    <dgm:cxn modelId="{5803FE23-C9E6-42AA-8E43-F4BF3DEBCF1C}" type="presParOf" srcId="{EB4E6EFA-81B3-42D7-8BB1-376923AAF2AE}" destId="{BE9EFD5C-B200-4159-BB82-0C2E2EBB4FAF}" srcOrd="1" destOrd="0" presId="urn:microsoft.com/office/officeart/2005/8/layout/bProcess2"/>
    <dgm:cxn modelId="{C3983892-A62B-40D4-A89C-FAA0F683FFD8}" type="presParOf" srcId="{41277BEA-E02F-4BA8-8D3A-2EFF1397B60F}" destId="{D02D5D84-E1F7-41E6-AB62-ED90FD426974}" srcOrd="9" destOrd="0" presId="urn:microsoft.com/office/officeart/2005/8/layout/bProcess2"/>
    <dgm:cxn modelId="{3308476D-1B0B-4DB9-9627-41FBF83C3DC1}" type="presParOf" srcId="{41277BEA-E02F-4BA8-8D3A-2EFF1397B60F}" destId="{35B57F64-7FD7-4330-9B87-C6BB3CD5D80D}" srcOrd="10" destOrd="0" presId="urn:microsoft.com/office/officeart/2005/8/layout/bProcess2"/>
    <dgm:cxn modelId="{4800E3D2-3972-4894-9DA3-82F150847AB0}" type="presParOf" srcId="{35B57F64-7FD7-4330-9B87-C6BB3CD5D80D}" destId="{39E5EE88-158D-470C-BD33-250BCACB442D}" srcOrd="0" destOrd="0" presId="urn:microsoft.com/office/officeart/2005/8/layout/bProcess2"/>
    <dgm:cxn modelId="{A98D40A0-2558-4884-A73D-0DDE64DE6538}" type="presParOf" srcId="{35B57F64-7FD7-4330-9B87-C6BB3CD5D80D}" destId="{9D2FB9EE-51A1-47ED-BF0E-A4D3AE1313F8}" srcOrd="1" destOrd="0" presId="urn:microsoft.com/office/officeart/2005/8/layout/bProcess2"/>
    <dgm:cxn modelId="{49D22BCE-622F-4367-8AE3-607BFEB74D10}" type="presParOf" srcId="{41277BEA-E02F-4BA8-8D3A-2EFF1397B60F}" destId="{2584DE25-EBD0-47DD-8028-006A37F10159}" srcOrd="11" destOrd="0" presId="urn:microsoft.com/office/officeart/2005/8/layout/bProcess2"/>
    <dgm:cxn modelId="{94D1731A-CA5B-491A-99D9-32A73A364B30}" type="presParOf" srcId="{41277BEA-E02F-4BA8-8D3A-2EFF1397B60F}" destId="{3B804888-C2E0-4C5E-9B2E-CF7A5B83D6FC}" srcOrd="12" destOrd="0" presId="urn:microsoft.com/office/officeart/2005/8/layout/bProcess2"/>
    <dgm:cxn modelId="{8FC5C993-27C2-4590-945E-F5349A034946}" type="presParOf" srcId="{3B804888-C2E0-4C5E-9B2E-CF7A5B83D6FC}" destId="{05D7B692-80CB-4FA9-9DA1-D282FF5FAE01}" srcOrd="0" destOrd="0" presId="urn:microsoft.com/office/officeart/2005/8/layout/bProcess2"/>
    <dgm:cxn modelId="{290D2503-6186-48A9-9EA9-DB6E93CFFE7B}" type="presParOf" srcId="{3B804888-C2E0-4C5E-9B2E-CF7A5B83D6FC}" destId="{BFB33C3C-5CEB-427A-B072-6CF53A09808C}" srcOrd="1" destOrd="0" presId="urn:microsoft.com/office/officeart/2005/8/layout/bProcess2"/>
    <dgm:cxn modelId="{86A3CD83-17EE-4A50-A058-2C85AAA3E688}" type="presParOf" srcId="{41277BEA-E02F-4BA8-8D3A-2EFF1397B60F}" destId="{1BA66E87-119C-430D-B604-5A2106EA53BA}" srcOrd="13" destOrd="0" presId="urn:microsoft.com/office/officeart/2005/8/layout/bProcess2"/>
    <dgm:cxn modelId="{2FC3186F-3698-4D4D-ABA8-2424E3AAA7FE}" type="presParOf" srcId="{41277BEA-E02F-4BA8-8D3A-2EFF1397B60F}" destId="{1B12A47E-ACCA-411A-BE1D-78C1064BCEBC}" srcOrd="14" destOrd="0" presId="urn:microsoft.com/office/officeart/2005/8/layout/bProcess2"/>
    <dgm:cxn modelId="{41352E0A-784C-4952-898F-7DEA286CE5AD}" type="presParOf" srcId="{1B12A47E-ACCA-411A-BE1D-78C1064BCEBC}" destId="{BA415FC2-8A80-4138-A02E-65AE15BA9EB0}" srcOrd="0" destOrd="0" presId="urn:microsoft.com/office/officeart/2005/8/layout/bProcess2"/>
    <dgm:cxn modelId="{22F942BA-BD89-4A17-813B-18DC1FF0B3E2}" type="presParOf" srcId="{1B12A47E-ACCA-411A-BE1D-78C1064BCEBC}" destId="{529C54A7-25B4-4E5B-82D3-CF63A8DA06C4}" srcOrd="1" destOrd="0" presId="urn:microsoft.com/office/officeart/2005/8/layout/bProcess2"/>
    <dgm:cxn modelId="{36762452-E394-47DF-B8B0-B4B0D61F9022}" type="presParOf" srcId="{41277BEA-E02F-4BA8-8D3A-2EFF1397B60F}" destId="{41A954FE-8F0A-430A-8249-AC5C73F7FF97}" srcOrd="15" destOrd="0" presId="urn:microsoft.com/office/officeart/2005/8/layout/bProcess2"/>
    <dgm:cxn modelId="{69592B32-1566-4B05-A7CC-9CA940CF821D}" type="presParOf" srcId="{41277BEA-E02F-4BA8-8D3A-2EFF1397B60F}" destId="{226C5198-9758-444E-AB97-B1AFEAA220DC}" srcOrd="16"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F81B8-A795-4C5F-8BA0-D513FD952DFE}">
      <dsp:nvSpPr>
        <dsp:cNvPr id="0" name=""/>
        <dsp:cNvSpPr/>
      </dsp:nvSpPr>
      <dsp:spPr>
        <a:xfrm>
          <a:off x="759" y="338496"/>
          <a:ext cx="3269651" cy="3923581"/>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rtl="0">
            <a:lnSpc>
              <a:spcPct val="90000"/>
            </a:lnSpc>
            <a:spcBef>
              <a:spcPct val="0"/>
            </a:spcBef>
            <a:spcAft>
              <a:spcPct val="35000"/>
            </a:spcAft>
            <a:buNone/>
          </a:pPr>
          <a:endParaRPr lang="en-GB" sz="3900" kern="1200" dirty="0"/>
        </a:p>
      </dsp:txBody>
      <dsp:txXfrm rot="16200000">
        <a:off x="-1280943" y="1620199"/>
        <a:ext cx="3217337" cy="653930"/>
      </dsp:txXfrm>
    </dsp:sp>
    <dsp:sp modelId="{DF3FD33E-8C4B-4BBA-AB26-1B2D257B6EF1}">
      <dsp:nvSpPr>
        <dsp:cNvPr id="0" name=""/>
        <dsp:cNvSpPr/>
      </dsp:nvSpPr>
      <dsp:spPr>
        <a:xfrm>
          <a:off x="654690" y="338496"/>
          <a:ext cx="2435890" cy="3923581"/>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Gill Sans MT" panose="020B0502020104020203"/>
            </a:rPr>
            <a:t>To develop awarness and critical understunding from  an Intercultural Workplace point of view.</a:t>
          </a:r>
        </a:p>
      </dsp:txBody>
      <dsp:txXfrm>
        <a:off x="654690" y="338496"/>
        <a:ext cx="2435890" cy="3923581"/>
      </dsp:txXfrm>
    </dsp:sp>
    <dsp:sp modelId="{0C514271-91C0-4FA2-84B9-B9807C587C08}">
      <dsp:nvSpPr>
        <dsp:cNvPr id="0" name=""/>
        <dsp:cNvSpPr/>
      </dsp:nvSpPr>
      <dsp:spPr>
        <a:xfrm>
          <a:off x="3384849" y="338496"/>
          <a:ext cx="3269651" cy="3923581"/>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rtl="0">
            <a:lnSpc>
              <a:spcPct val="90000"/>
            </a:lnSpc>
            <a:spcBef>
              <a:spcPct val="0"/>
            </a:spcBef>
            <a:spcAft>
              <a:spcPct val="35000"/>
            </a:spcAft>
            <a:buNone/>
          </a:pPr>
          <a:endParaRPr lang="en-GB" sz="3900" kern="1200" dirty="0">
            <a:latin typeface="Gill Sans MT" panose="020B0502020104020203"/>
          </a:endParaRPr>
        </a:p>
      </dsp:txBody>
      <dsp:txXfrm rot="16200000">
        <a:off x="2103145" y="1620199"/>
        <a:ext cx="3217337" cy="653930"/>
      </dsp:txXfrm>
    </dsp:sp>
    <dsp:sp modelId="{ABDBDFFB-C234-4538-9658-16BF73101E14}">
      <dsp:nvSpPr>
        <dsp:cNvPr id="0" name=""/>
        <dsp:cNvSpPr/>
      </dsp:nvSpPr>
      <dsp:spPr>
        <a:xfrm rot="5400000">
          <a:off x="3112834" y="3457503"/>
          <a:ext cx="576725" cy="490447"/>
        </a:xfrm>
        <a:prstGeom prst="flowChartExtra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0F5D3F-F85B-4C76-BE53-18116B3A7289}">
      <dsp:nvSpPr>
        <dsp:cNvPr id="0" name=""/>
        <dsp:cNvSpPr/>
      </dsp:nvSpPr>
      <dsp:spPr>
        <a:xfrm>
          <a:off x="4038779" y="338496"/>
          <a:ext cx="2435890" cy="3923581"/>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Gill Sans MT" panose="020B0502020104020203"/>
            </a:rPr>
            <a:t>To understund and critices the strategic approaches towards the organisation and how to support, atract and develop better aproach towards the inside enviorment .</a:t>
          </a:r>
          <a:endParaRPr lang="en-GB" sz="2500" kern="1200" dirty="0"/>
        </a:p>
      </dsp:txBody>
      <dsp:txXfrm>
        <a:off x="4038779" y="338496"/>
        <a:ext cx="2435890" cy="3923581"/>
      </dsp:txXfrm>
    </dsp:sp>
    <dsp:sp modelId="{79586CEF-157E-4B1C-8BA3-76F12CED66F5}">
      <dsp:nvSpPr>
        <dsp:cNvPr id="0" name=""/>
        <dsp:cNvSpPr/>
      </dsp:nvSpPr>
      <dsp:spPr>
        <a:xfrm>
          <a:off x="6768938" y="338496"/>
          <a:ext cx="3269651" cy="3923581"/>
        </a:xfrm>
        <a:prstGeom prst="roundRect">
          <a:avLst>
            <a:gd name="adj" fmla="val 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rtl="0">
            <a:lnSpc>
              <a:spcPct val="90000"/>
            </a:lnSpc>
            <a:spcBef>
              <a:spcPct val="0"/>
            </a:spcBef>
            <a:spcAft>
              <a:spcPct val="35000"/>
            </a:spcAft>
            <a:buNone/>
          </a:pPr>
          <a:endParaRPr lang="en-GB" sz="3900" kern="1200" dirty="0">
            <a:latin typeface="Gill Sans MT" panose="020B0502020104020203"/>
          </a:endParaRPr>
        </a:p>
      </dsp:txBody>
      <dsp:txXfrm rot="16200000">
        <a:off x="5487235" y="1620199"/>
        <a:ext cx="3217337" cy="653930"/>
      </dsp:txXfrm>
    </dsp:sp>
    <dsp:sp modelId="{DFED590E-2722-4561-8476-1DF13F12D538}">
      <dsp:nvSpPr>
        <dsp:cNvPr id="0" name=""/>
        <dsp:cNvSpPr/>
      </dsp:nvSpPr>
      <dsp:spPr>
        <a:xfrm rot="5400000">
          <a:off x="6496924" y="3457503"/>
          <a:ext cx="576725" cy="490447"/>
        </a:xfrm>
        <a:prstGeom prst="flowChartExtra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1273E3-2759-4A85-9D59-134E174A28BA}">
      <dsp:nvSpPr>
        <dsp:cNvPr id="0" name=""/>
        <dsp:cNvSpPr/>
      </dsp:nvSpPr>
      <dsp:spPr>
        <a:xfrm>
          <a:off x="7422868" y="338496"/>
          <a:ext cx="2435890" cy="3923581"/>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rtl="0">
            <a:lnSpc>
              <a:spcPct val="90000"/>
            </a:lnSpc>
            <a:spcBef>
              <a:spcPct val="0"/>
            </a:spcBef>
            <a:spcAft>
              <a:spcPct val="35000"/>
            </a:spcAft>
            <a:buNone/>
          </a:pPr>
          <a:r>
            <a:rPr lang="en-GB" sz="2500" kern="1200">
              <a:latin typeface="Gill Sans MT" panose="020B0502020104020203"/>
            </a:rPr>
            <a:t>How the internal structure of a organisation, and the factors which can influence.</a:t>
          </a:r>
          <a:endParaRPr lang="en-GB" sz="2500" kern="1200"/>
        </a:p>
      </dsp:txBody>
      <dsp:txXfrm>
        <a:off x="7422868" y="338496"/>
        <a:ext cx="2435890" cy="39235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22843-A733-4970-B73A-B6EA5405161A}">
      <dsp:nvSpPr>
        <dsp:cNvPr id="0" name=""/>
        <dsp:cNvSpPr/>
      </dsp:nvSpPr>
      <dsp:spPr>
        <a:xfrm>
          <a:off x="3051284" y="-41240"/>
          <a:ext cx="6118006" cy="6118006"/>
        </a:xfrm>
        <a:prstGeom prst="circularArrow">
          <a:avLst>
            <a:gd name="adj1" fmla="val 5544"/>
            <a:gd name="adj2" fmla="val 330680"/>
            <a:gd name="adj3" fmla="val 13718238"/>
            <a:gd name="adj4" fmla="val 17421173"/>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26431C-DF5F-4DB6-93A0-5769947018AD}">
      <dsp:nvSpPr>
        <dsp:cNvPr id="0" name=""/>
        <dsp:cNvSpPr/>
      </dsp:nvSpPr>
      <dsp:spPr>
        <a:xfrm>
          <a:off x="4642386" y="1849"/>
          <a:ext cx="2935802" cy="14679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B0502020104020203"/>
            </a:rPr>
            <a:t>Relationships between people and departments in the workplace.</a:t>
          </a:r>
          <a:endParaRPr lang="en-GB" sz="2100" kern="1200"/>
        </a:p>
      </dsp:txBody>
      <dsp:txXfrm>
        <a:off x="4714043" y="73506"/>
        <a:ext cx="2792488" cy="1324587"/>
      </dsp:txXfrm>
    </dsp:sp>
    <dsp:sp modelId="{6EE583E6-0D12-4061-8E08-3E9469B3544E}">
      <dsp:nvSpPr>
        <dsp:cNvPr id="0" name=""/>
        <dsp:cNvSpPr/>
      </dsp:nvSpPr>
      <dsp:spPr>
        <a:xfrm>
          <a:off x="7123652" y="1804595"/>
          <a:ext cx="2935802" cy="14679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B0502020104020203"/>
            </a:rPr>
            <a:t>The Human Resources departments and their function in an organisation.</a:t>
          </a:r>
          <a:endParaRPr lang="en-GB" sz="2100" kern="1200"/>
        </a:p>
      </dsp:txBody>
      <dsp:txXfrm>
        <a:off x="7195309" y="1876252"/>
        <a:ext cx="2792488" cy="1324587"/>
      </dsp:txXfrm>
    </dsp:sp>
    <dsp:sp modelId="{71BF5EF6-A6DC-4D13-88FE-F3FE19031429}">
      <dsp:nvSpPr>
        <dsp:cNvPr id="0" name=""/>
        <dsp:cNvSpPr/>
      </dsp:nvSpPr>
      <dsp:spPr>
        <a:xfrm>
          <a:off x="6175893" y="4721499"/>
          <a:ext cx="2935802" cy="14679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B0502020104020203"/>
            </a:rPr>
            <a:t>The impact of external and internal enviorment on the organisation and finfing strategies.</a:t>
          </a:r>
          <a:endParaRPr lang="en-GB" sz="2100" kern="1200"/>
        </a:p>
      </dsp:txBody>
      <dsp:txXfrm>
        <a:off x="6247550" y="4793156"/>
        <a:ext cx="2792488" cy="1324587"/>
      </dsp:txXfrm>
    </dsp:sp>
    <dsp:sp modelId="{247ECB2E-0107-4EBE-9BB2-5FF7A662E1FE}">
      <dsp:nvSpPr>
        <dsp:cNvPr id="0" name=""/>
        <dsp:cNvSpPr/>
      </dsp:nvSpPr>
      <dsp:spPr>
        <a:xfrm>
          <a:off x="3108879" y="4721499"/>
          <a:ext cx="2935802" cy="14679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B0502020104020203"/>
            </a:rPr>
            <a:t>Organisational Culture.</a:t>
          </a:r>
          <a:endParaRPr lang="en-GB" sz="2100" kern="1200"/>
        </a:p>
      </dsp:txBody>
      <dsp:txXfrm>
        <a:off x="3180536" y="4793156"/>
        <a:ext cx="2792488" cy="1324587"/>
      </dsp:txXfrm>
    </dsp:sp>
    <dsp:sp modelId="{B5DC77BC-41BF-4EE8-932B-0D52FAFAFBA7}">
      <dsp:nvSpPr>
        <dsp:cNvPr id="0" name=""/>
        <dsp:cNvSpPr/>
      </dsp:nvSpPr>
      <dsp:spPr>
        <a:xfrm>
          <a:off x="2161119" y="1804595"/>
          <a:ext cx="2935802" cy="146790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Gill Sans MT" panose="020B0502020104020203"/>
            </a:rPr>
            <a:t>The most important in my opinion.</a:t>
          </a:r>
          <a:endParaRPr lang="en-GB" sz="2100" kern="1200" dirty="0"/>
        </a:p>
      </dsp:txBody>
      <dsp:txXfrm>
        <a:off x="2232776" y="1876252"/>
        <a:ext cx="2792488" cy="13245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5187D-86DF-4BA8-9B0C-E9E4D6B55976}">
      <dsp:nvSpPr>
        <dsp:cNvPr id="0" name=""/>
        <dsp:cNvSpPr/>
      </dsp:nvSpPr>
      <dsp:spPr>
        <a:xfrm>
          <a:off x="0" y="0"/>
          <a:ext cx="11306174" cy="126015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a:latin typeface="Gill Sans MT" panose="020B0502020104020203"/>
            </a:rPr>
            <a:t>What was the pros and cons I enjoy the most in this module?</a:t>
          </a:r>
          <a:endParaRPr lang="en-GB" sz="3600" kern="1200"/>
        </a:p>
      </dsp:txBody>
      <dsp:txXfrm>
        <a:off x="0" y="0"/>
        <a:ext cx="11306174" cy="1260157"/>
      </dsp:txXfrm>
    </dsp:sp>
    <dsp:sp modelId="{0FD93999-2040-47B7-B976-255C017CE39B}">
      <dsp:nvSpPr>
        <dsp:cNvPr id="0" name=""/>
        <dsp:cNvSpPr/>
      </dsp:nvSpPr>
      <dsp:spPr>
        <a:xfrm>
          <a:off x="0" y="1260157"/>
          <a:ext cx="5653087" cy="264633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B0502020104020203"/>
            </a:rPr>
            <a:t>The importance of human relationship in the workplace and the diversity. From this module I have learned that different culture can come together and have a positive impact on the organisation.this module is like a glue, I have seen things going wrong in workplace and I knew something must be done but I didn’t know how, this module is the glue who stick everthing together to work smothly. </a:t>
          </a:r>
          <a:endParaRPr lang="en-GB" sz="2000" kern="1200" dirty="0"/>
        </a:p>
      </dsp:txBody>
      <dsp:txXfrm>
        <a:off x="0" y="1260157"/>
        <a:ext cx="5653087" cy="2646330"/>
      </dsp:txXfrm>
    </dsp:sp>
    <dsp:sp modelId="{753120D5-15C2-4E65-84F2-CAA4571CB15D}">
      <dsp:nvSpPr>
        <dsp:cNvPr id="0" name=""/>
        <dsp:cNvSpPr/>
      </dsp:nvSpPr>
      <dsp:spPr>
        <a:xfrm>
          <a:off x="5653087" y="1260157"/>
          <a:ext cx="5653087" cy="264633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B0502020104020203"/>
            </a:rPr>
            <a:t>I would have love to be able to go on a field trip and everthing we learned to see it on a bussines working. In my opinion the theories work but only learn how to put it on practise if you see it.</a:t>
          </a:r>
          <a:endParaRPr lang="en-GB" sz="2000" kern="1200" dirty="0"/>
        </a:p>
      </dsp:txBody>
      <dsp:txXfrm>
        <a:off x="5653087" y="1260157"/>
        <a:ext cx="5653087" cy="2646330"/>
      </dsp:txXfrm>
    </dsp:sp>
    <dsp:sp modelId="{04072500-64B0-4969-B593-B8519E7FC897}">
      <dsp:nvSpPr>
        <dsp:cNvPr id="0" name=""/>
        <dsp:cNvSpPr/>
      </dsp:nvSpPr>
      <dsp:spPr>
        <a:xfrm>
          <a:off x="0" y="3906488"/>
          <a:ext cx="11306174" cy="29403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F9ACB-773C-43BD-8FED-98E1CAE6FFF0}">
      <dsp:nvSpPr>
        <dsp:cNvPr id="0" name=""/>
        <dsp:cNvSpPr/>
      </dsp:nvSpPr>
      <dsp:spPr>
        <a:xfrm>
          <a:off x="288354" y="2409"/>
          <a:ext cx="1332197" cy="133219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latin typeface="Gill Sans MT" panose="020B0502020104020203"/>
            </a:rPr>
            <a:t>COMMUNICATION</a:t>
          </a:r>
          <a:endParaRPr lang="en-GB" sz="800" kern="1200"/>
        </a:p>
      </dsp:txBody>
      <dsp:txXfrm>
        <a:off x="483450" y="197505"/>
        <a:ext cx="942005" cy="942005"/>
      </dsp:txXfrm>
    </dsp:sp>
    <dsp:sp modelId="{05BF423B-C2E7-442D-A487-99D2FC6A96C9}">
      <dsp:nvSpPr>
        <dsp:cNvPr id="0" name=""/>
        <dsp:cNvSpPr/>
      </dsp:nvSpPr>
      <dsp:spPr>
        <a:xfrm rot="10800000">
          <a:off x="721318" y="1506626"/>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2242FF-AB6A-4F95-8E06-90EAB848EDC4}">
      <dsp:nvSpPr>
        <dsp:cNvPr id="0" name=""/>
        <dsp:cNvSpPr/>
      </dsp:nvSpPr>
      <dsp:spPr>
        <a:xfrm>
          <a:off x="510165" y="2022687"/>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latin typeface="Gill Sans MT" panose="020B0502020104020203"/>
            </a:rPr>
            <a:t>DIVERSITY</a:t>
          </a:r>
          <a:endParaRPr lang="en-GB" sz="600" kern="1200"/>
        </a:p>
      </dsp:txBody>
      <dsp:txXfrm>
        <a:off x="640294" y="2152816"/>
        <a:ext cx="628317" cy="628317"/>
      </dsp:txXfrm>
    </dsp:sp>
    <dsp:sp modelId="{929B5CC7-59E5-4A0B-97DF-E3037BF27ADE}">
      <dsp:nvSpPr>
        <dsp:cNvPr id="0" name=""/>
        <dsp:cNvSpPr/>
      </dsp:nvSpPr>
      <dsp:spPr>
        <a:xfrm rot="10800000">
          <a:off x="721318" y="3194188"/>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EC312D-53B2-450E-ACEB-71A6FEF68436}">
      <dsp:nvSpPr>
        <dsp:cNvPr id="0" name=""/>
        <dsp:cNvSpPr/>
      </dsp:nvSpPr>
      <dsp:spPr>
        <a:xfrm>
          <a:off x="510165" y="3821154"/>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kern="1200">
              <a:latin typeface="Gill Sans MT" panose="020B0502020104020203"/>
            </a:rPr>
            <a:t>CULTURAL AWARNESS</a:t>
          </a:r>
          <a:endParaRPr lang="en-GB" sz="600" kern="1200"/>
        </a:p>
      </dsp:txBody>
      <dsp:txXfrm>
        <a:off x="640294" y="3951283"/>
        <a:ext cx="628317" cy="628317"/>
      </dsp:txXfrm>
    </dsp:sp>
    <dsp:sp modelId="{E6FEFC30-3846-4C8A-87B6-16FA9D41728A}">
      <dsp:nvSpPr>
        <dsp:cNvPr id="0" name=""/>
        <dsp:cNvSpPr/>
      </dsp:nvSpPr>
      <dsp:spPr>
        <a:xfrm rot="5400000">
          <a:off x="1730788" y="4083100"/>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68133C-3E17-4AC8-9935-19F58E1056CE}">
      <dsp:nvSpPr>
        <dsp:cNvPr id="0" name=""/>
        <dsp:cNvSpPr/>
      </dsp:nvSpPr>
      <dsp:spPr>
        <a:xfrm>
          <a:off x="2508462" y="3821154"/>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kern="1200">
              <a:latin typeface="Gill Sans MT" panose="020B0502020104020203"/>
            </a:rPr>
            <a:t>INTEGRATION AND ACCEPTANCE </a:t>
          </a:r>
          <a:endParaRPr lang="en-GB" sz="600" kern="1200"/>
        </a:p>
      </dsp:txBody>
      <dsp:txXfrm>
        <a:off x="2638591" y="3951283"/>
        <a:ext cx="628317" cy="628317"/>
      </dsp:txXfrm>
    </dsp:sp>
    <dsp:sp modelId="{A19E2F97-2AB7-4140-8972-34EB1E44B606}">
      <dsp:nvSpPr>
        <dsp:cNvPr id="0" name=""/>
        <dsp:cNvSpPr/>
      </dsp:nvSpPr>
      <dsp:spPr>
        <a:xfrm>
          <a:off x="2719615" y="3173546"/>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9EFD5C-B200-4159-BB82-0C2E2EBB4FAF}">
      <dsp:nvSpPr>
        <dsp:cNvPr id="0" name=""/>
        <dsp:cNvSpPr/>
      </dsp:nvSpPr>
      <dsp:spPr>
        <a:xfrm>
          <a:off x="2508462" y="2022687"/>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kern="1200">
              <a:latin typeface="Gill Sans MT" panose="020B0502020104020203"/>
            </a:rPr>
            <a:t>WE LEARN AND RESPECT</a:t>
          </a:r>
          <a:endParaRPr lang="en-GB" sz="600" kern="1200"/>
        </a:p>
      </dsp:txBody>
      <dsp:txXfrm>
        <a:off x="2638591" y="2152816"/>
        <a:ext cx="628317" cy="628317"/>
      </dsp:txXfrm>
    </dsp:sp>
    <dsp:sp modelId="{D02D5D84-E1F7-41E6-AB62-ED90FD426974}">
      <dsp:nvSpPr>
        <dsp:cNvPr id="0" name=""/>
        <dsp:cNvSpPr/>
      </dsp:nvSpPr>
      <dsp:spPr>
        <a:xfrm>
          <a:off x="2719615" y="1375079"/>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2FB9EE-51A1-47ED-BF0E-A4D3AE1313F8}">
      <dsp:nvSpPr>
        <dsp:cNvPr id="0" name=""/>
        <dsp:cNvSpPr/>
      </dsp:nvSpPr>
      <dsp:spPr>
        <a:xfrm>
          <a:off x="2508462" y="224220"/>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kern="1200">
              <a:latin typeface="Gill Sans MT" panose="020B0502020104020203"/>
            </a:rPr>
            <a:t>MOTIVATION </a:t>
          </a:r>
          <a:endParaRPr lang="en-GB" sz="600" kern="1200"/>
        </a:p>
      </dsp:txBody>
      <dsp:txXfrm>
        <a:off x="2638591" y="354349"/>
        <a:ext cx="628317" cy="628317"/>
      </dsp:txXfrm>
    </dsp:sp>
    <dsp:sp modelId="{2584DE25-EBD0-47DD-8028-006A37F10159}">
      <dsp:nvSpPr>
        <dsp:cNvPr id="0" name=""/>
        <dsp:cNvSpPr/>
      </dsp:nvSpPr>
      <dsp:spPr>
        <a:xfrm rot="5400000">
          <a:off x="3729084" y="486166"/>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B33C3C-5CEB-427A-B072-6CF53A09808C}">
      <dsp:nvSpPr>
        <dsp:cNvPr id="0" name=""/>
        <dsp:cNvSpPr/>
      </dsp:nvSpPr>
      <dsp:spPr>
        <a:xfrm>
          <a:off x="4506758" y="224220"/>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Gill Sans MT" panose="020B0502020104020203"/>
            </a:rPr>
            <a:t>RECOGNITION</a:t>
          </a:r>
          <a:endParaRPr lang="en-GB" sz="600" kern="1200" dirty="0"/>
        </a:p>
      </dsp:txBody>
      <dsp:txXfrm>
        <a:off x="4636887" y="354349"/>
        <a:ext cx="628317" cy="628317"/>
      </dsp:txXfrm>
    </dsp:sp>
    <dsp:sp modelId="{1BA66E87-119C-430D-B604-5A2106EA53BA}">
      <dsp:nvSpPr>
        <dsp:cNvPr id="0" name=""/>
        <dsp:cNvSpPr/>
      </dsp:nvSpPr>
      <dsp:spPr>
        <a:xfrm rot="10800000">
          <a:off x="4717912" y="1395721"/>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9C54A7-25B4-4E5B-82D3-CF63A8DA06C4}">
      <dsp:nvSpPr>
        <dsp:cNvPr id="0" name=""/>
        <dsp:cNvSpPr/>
      </dsp:nvSpPr>
      <dsp:spPr>
        <a:xfrm>
          <a:off x="4506758" y="2022687"/>
          <a:ext cx="888575" cy="88857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rtl="0">
            <a:lnSpc>
              <a:spcPct val="90000"/>
            </a:lnSpc>
            <a:spcBef>
              <a:spcPct val="0"/>
            </a:spcBef>
            <a:spcAft>
              <a:spcPct val="35000"/>
            </a:spcAft>
            <a:buNone/>
          </a:pPr>
          <a:r>
            <a:rPr lang="en-GB" sz="600" kern="1200" dirty="0">
              <a:latin typeface="Gill Sans MT" panose="020B0502020104020203"/>
            </a:rPr>
            <a:t>APPRECIATION </a:t>
          </a:r>
          <a:endParaRPr lang="en-GB" sz="600" kern="1200" dirty="0"/>
        </a:p>
      </dsp:txBody>
      <dsp:txXfrm>
        <a:off x="4636887" y="2152816"/>
        <a:ext cx="628317" cy="628317"/>
      </dsp:txXfrm>
    </dsp:sp>
    <dsp:sp modelId="{41A954FE-8F0A-430A-8249-AC5C73F7FF97}">
      <dsp:nvSpPr>
        <dsp:cNvPr id="0" name=""/>
        <dsp:cNvSpPr/>
      </dsp:nvSpPr>
      <dsp:spPr>
        <a:xfrm rot="10800000">
          <a:off x="4717912" y="3083282"/>
          <a:ext cx="466269" cy="364682"/>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6C5198-9758-444E-AB97-B1AFEAA220DC}">
      <dsp:nvSpPr>
        <dsp:cNvPr id="0" name=""/>
        <dsp:cNvSpPr/>
      </dsp:nvSpPr>
      <dsp:spPr>
        <a:xfrm>
          <a:off x="4284947" y="3599343"/>
          <a:ext cx="1332197" cy="133219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Gill Sans MT" panose="020B0502020104020203"/>
            </a:rPr>
            <a:t>POSITIVE RESULTS</a:t>
          </a:r>
          <a:endParaRPr lang="en-GB" sz="800" kern="1200" dirty="0"/>
        </a:p>
      </dsp:txBody>
      <dsp:txXfrm>
        <a:off x="4480043" y="3794439"/>
        <a:ext cx="942005" cy="94200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r>
              <a:rPr lang="en-US" dirty="0"/>
              <a:t>bhjvhvhjnbknk</a:t>
            </a:r>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dirty="0"/>
          </a:p>
        </p:txBody>
      </p:sp>
      <p:sp>
        <p:nvSpPr>
          <p:cNvPr id="5" name="Footer Placeholder 4"/>
          <p:cNvSpPr>
            <a:spLocks noGrp="1"/>
          </p:cNvSpPr>
          <p:nvPr>
            <p:ph type="ftr" sz="quarter" idx="11"/>
          </p:nvPr>
        </p:nvSpPr>
        <p:spPr/>
        <p:txBody>
          <a:bodyPr/>
          <a:lstStyle/>
          <a:p>
            <a:r>
              <a:rPr lang="en-US" dirty="0"/>
              <a:t>bhjvhvhjnbknk</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dirty="0"/>
          </a:p>
        </p:txBody>
      </p:sp>
      <p:sp>
        <p:nvSpPr>
          <p:cNvPr id="5" name="Footer Placeholder 4"/>
          <p:cNvSpPr>
            <a:spLocks noGrp="1"/>
          </p:cNvSpPr>
          <p:nvPr>
            <p:ph type="ftr" sz="quarter" idx="11"/>
          </p:nvPr>
        </p:nvSpPr>
        <p:spPr/>
        <p:txBody>
          <a:bodyPr/>
          <a:lstStyle/>
          <a:p>
            <a:r>
              <a:rPr lang="en-US" dirty="0"/>
              <a:t>bhjvhvhjnbknk</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3/1/2021</a:t>
            </a:fld>
            <a:endParaRPr lang="en-US" dirty="0"/>
          </a:p>
        </p:txBody>
      </p:sp>
      <p:sp>
        <p:nvSpPr>
          <p:cNvPr id="6" name="Footer Placeholder 5"/>
          <p:cNvSpPr>
            <a:spLocks noGrp="1"/>
          </p:cNvSpPr>
          <p:nvPr>
            <p:ph type="ftr" sz="quarter" idx="11"/>
          </p:nvPr>
        </p:nvSpPr>
        <p:spPr/>
        <p:txBody>
          <a:bodyPr/>
          <a:lstStyle/>
          <a:p>
            <a:r>
              <a:rPr lang="en-US" dirty="0"/>
              <a:t>bhjvhvhjnbknk</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3/1/2021</a:t>
            </a:fld>
            <a:endParaRPr lang="en-US" dirty="0"/>
          </a:p>
        </p:txBody>
      </p:sp>
      <p:sp>
        <p:nvSpPr>
          <p:cNvPr id="8" name="Footer Placeholder 7"/>
          <p:cNvSpPr>
            <a:spLocks noGrp="1"/>
          </p:cNvSpPr>
          <p:nvPr>
            <p:ph type="ftr" sz="quarter" idx="11"/>
          </p:nvPr>
        </p:nvSpPr>
        <p:spPr/>
        <p:txBody>
          <a:bodyPr/>
          <a:lstStyle/>
          <a:p>
            <a:r>
              <a:rPr lang="en-US" dirty="0"/>
              <a:t>bhjvhvhjnbknk</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3/1/2021</a:t>
            </a:fld>
            <a:endParaRPr lang="en-US" dirty="0"/>
          </a:p>
        </p:txBody>
      </p:sp>
      <p:sp>
        <p:nvSpPr>
          <p:cNvPr id="4" name="Footer Placeholder 3"/>
          <p:cNvSpPr>
            <a:spLocks noGrp="1"/>
          </p:cNvSpPr>
          <p:nvPr>
            <p:ph type="ftr" sz="quarter" idx="11"/>
          </p:nvPr>
        </p:nvSpPr>
        <p:spPr/>
        <p:txBody>
          <a:bodyPr/>
          <a:lstStyle/>
          <a:p>
            <a:r>
              <a:rPr lang="en-US" dirty="0"/>
              <a:t>bhjvhvhjnbknk</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3/1/2021</a:t>
            </a:fld>
            <a:endParaRPr lang="en-US" dirty="0"/>
          </a:p>
        </p:txBody>
      </p:sp>
      <p:sp>
        <p:nvSpPr>
          <p:cNvPr id="3" name="Footer Placeholder 2"/>
          <p:cNvSpPr>
            <a:spLocks noGrp="1"/>
          </p:cNvSpPr>
          <p:nvPr>
            <p:ph type="ftr" sz="quarter" idx="11"/>
          </p:nvPr>
        </p:nvSpPr>
        <p:spPr/>
        <p:txBody>
          <a:bodyPr/>
          <a:lstStyle/>
          <a:p>
            <a:r>
              <a:rPr lang="en-US" dirty="0"/>
              <a:t>bhjvhvhjnbknk</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3/1/2021</a:t>
            </a:fld>
            <a:endParaRPr lang="en-US" dirty="0"/>
          </a:p>
        </p:txBody>
      </p:sp>
      <p:sp>
        <p:nvSpPr>
          <p:cNvPr id="6" name="Footer Placeholder 5"/>
          <p:cNvSpPr>
            <a:spLocks noGrp="1"/>
          </p:cNvSpPr>
          <p:nvPr>
            <p:ph type="ftr" sz="quarter" idx="11"/>
          </p:nvPr>
        </p:nvSpPr>
        <p:spPr/>
        <p:txBody>
          <a:bodyPr/>
          <a:lstStyle/>
          <a:p>
            <a:r>
              <a:rPr lang="en-US" dirty="0"/>
              <a:t>bhjvhvhjnbknk</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dirty="0"/>
              <a:t>bhjvhvhjnbknk</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dirty="0"/>
          </a:p>
        </p:txBody>
      </p:sp>
      <p:sp>
        <p:nvSpPr>
          <p:cNvPr id="5" name="Footer Placeholder 4"/>
          <p:cNvSpPr>
            <a:spLocks noGrp="1"/>
          </p:cNvSpPr>
          <p:nvPr>
            <p:ph type="ftr" sz="quarter" idx="11"/>
          </p:nvPr>
        </p:nvSpPr>
        <p:spPr/>
        <p:txBody>
          <a:bodyPr/>
          <a:lstStyle/>
          <a:p>
            <a:r>
              <a:rPr lang="en-US" dirty="0"/>
              <a:t>bhjvhvhjnbknk</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3/1/2021</a:t>
            </a:fld>
            <a:endParaRPr lang="en-US" dirty="0"/>
          </a:p>
        </p:txBody>
      </p:sp>
      <p:sp>
        <p:nvSpPr>
          <p:cNvPr id="5" name="Footer Placeholder 4"/>
          <p:cNvSpPr>
            <a:spLocks noGrp="1"/>
          </p:cNvSpPr>
          <p:nvPr>
            <p:ph type="ftr" sz="quarter" idx="11"/>
          </p:nvPr>
        </p:nvSpPr>
        <p:spPr/>
        <p:txBody>
          <a:bodyPr/>
          <a:lstStyle/>
          <a:p>
            <a:r>
              <a:rPr lang="en-US" dirty="0"/>
              <a:t>bhjvhvhjnbknk</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dirty="0"/>
              <a:t>bhjvhvhjnbknk</a:t>
            </a:r>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2079" y="2097698"/>
            <a:ext cx="8637073" cy="1150781"/>
          </a:xfrm>
        </p:spPr>
        <p:txBody>
          <a:bodyPr>
            <a:normAutofit/>
          </a:bodyPr>
          <a:lstStyle/>
          <a:p>
            <a:r>
              <a:rPr lang="en-US" sz="4400" dirty="0"/>
              <a:t>Intercultural workplace </a:t>
            </a:r>
          </a:p>
        </p:txBody>
      </p:sp>
      <p:sp>
        <p:nvSpPr>
          <p:cNvPr id="3" name="Subtitle 2"/>
          <p:cNvSpPr>
            <a:spLocks noGrp="1"/>
          </p:cNvSpPr>
          <p:nvPr>
            <p:ph type="subTitle" idx="1"/>
          </p:nvPr>
        </p:nvSpPr>
        <p:spPr>
          <a:xfrm>
            <a:off x="46055" y="5664804"/>
            <a:ext cx="8637072" cy="977621"/>
          </a:xfrm>
        </p:spPr>
        <p:txBody>
          <a:bodyPr vert="horz" lIns="91440" tIns="91440" rIns="91440" bIns="91440" rtlCol="0" anchor="t">
            <a:normAutofit/>
          </a:bodyPr>
          <a:lstStyle/>
          <a:p>
            <a:r>
              <a:rPr lang="en-US"/>
              <a:t>Critical reflection of the module BMSP5002</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760CB0-2CDB-4A42-BC32-4633FD63A6A1}"/>
              </a:ext>
            </a:extLst>
          </p:cNvPr>
          <p:cNvSpPr txBox="1"/>
          <p:nvPr/>
        </p:nvSpPr>
        <p:spPr>
          <a:xfrm>
            <a:off x="486427" y="705633"/>
            <a:ext cx="117097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am Bianca Boldis student at University of Wales Trinity Saint David, I aspire to become a manager and achieving this will fulfil me with pride, I have a daughter who is 10 years old, and English is a learning process now. I am gone use Gibbs reflective module for this presentation.</a:t>
            </a:r>
          </a:p>
        </p:txBody>
      </p:sp>
      <p:sp>
        <p:nvSpPr>
          <p:cNvPr id="3" name="TextBox 2">
            <a:extLst>
              <a:ext uri="{FF2B5EF4-FFF2-40B4-BE49-F238E27FC236}">
                <a16:creationId xmlns:a16="http://schemas.microsoft.com/office/drawing/2014/main" id="{51F0A138-39CA-4840-B32E-4081E272A2E6}"/>
              </a:ext>
            </a:extLst>
          </p:cNvPr>
          <p:cNvSpPr txBox="1"/>
          <p:nvPr/>
        </p:nvSpPr>
        <p:spPr>
          <a:xfrm>
            <a:off x="960068" y="1866900"/>
            <a:ext cx="56033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purpose of this Power Point is to express the result of learning the module 'Intercultural Workplace' identified and explained what the more attractive aspects of this module. </a:t>
            </a:r>
            <a:endParaRPr lang="en-US"/>
          </a:p>
          <a:p>
            <a:pPr marL="285750" indent="-285750">
              <a:buFont typeface="Arial"/>
              <a:buChar char="•"/>
            </a:pPr>
            <a:r>
              <a:rPr lang="en-GB"/>
              <a:t>Benefits and challenges of the 'Intercultural </a:t>
            </a:r>
            <a:r>
              <a:rPr lang="en-GB" dirty="0"/>
              <a:t>Workplace' reflection of how-to put-on practice everything what comes in theory and take as good examples of how to improve the cultural organisation in future workplace or our own business.</a:t>
            </a:r>
            <a:endParaRPr lang="en-GB"/>
          </a:p>
        </p:txBody>
      </p:sp>
      <p:sp>
        <p:nvSpPr>
          <p:cNvPr id="4" name="TextBox 3">
            <a:extLst>
              <a:ext uri="{FF2B5EF4-FFF2-40B4-BE49-F238E27FC236}">
                <a16:creationId xmlns:a16="http://schemas.microsoft.com/office/drawing/2014/main" id="{5176E35E-CC98-4DC7-B9E7-1E08E1474A0F}"/>
              </a:ext>
            </a:extLst>
          </p:cNvPr>
          <p:cNvSpPr txBox="1"/>
          <p:nvPr/>
        </p:nvSpPr>
        <p:spPr>
          <a:xfrm>
            <a:off x="6596782" y="1868205"/>
            <a:ext cx="477867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Intercultural Workplace what means? </a:t>
            </a:r>
          </a:p>
          <a:p>
            <a:pPr marL="285750" indent="-285750">
              <a:buFont typeface="Arial"/>
              <a:buChar char="•"/>
            </a:pPr>
            <a:r>
              <a:rPr lang="en-GB" dirty="0">
                <a:ea typeface="+mn-lt"/>
                <a:cs typeface="+mn-lt"/>
              </a:rPr>
              <a:t>Intercultural communication refers to the communication between people from two different cultures. (Chen &amp; Starosta, 1998:28)</a:t>
            </a:r>
            <a:endParaRPr lang="en-GB" dirty="0"/>
          </a:p>
          <a:p>
            <a:pPr marL="285750" indent="-285750">
              <a:buFont typeface="Arial"/>
              <a:buChar char="•"/>
            </a:pPr>
            <a:r>
              <a:rPr lang="en-GB" dirty="0"/>
              <a:t>Intercultural Workplace is the ability of a group of people with different </a:t>
            </a:r>
            <a:r>
              <a:rPr lang="en-GB"/>
              <a:t>believes</a:t>
            </a:r>
            <a:r>
              <a:rPr lang="en-GB" dirty="0"/>
              <a:t>, culture, education and sometime even different languages to come together and work as a team for the organisation purposes.</a:t>
            </a:r>
          </a:p>
        </p:txBody>
      </p:sp>
    </p:spTree>
    <p:extLst>
      <p:ext uri="{BB962C8B-B14F-4D97-AF65-F5344CB8AC3E}">
        <p14:creationId xmlns:p14="http://schemas.microsoft.com/office/powerpoint/2010/main" val="2138218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3">
            <a:extLst>
              <a:ext uri="{FF2B5EF4-FFF2-40B4-BE49-F238E27FC236}">
                <a16:creationId xmlns:a16="http://schemas.microsoft.com/office/drawing/2014/main" id="{0F0B349D-00AC-4DC6-B888-30D09207A5D8}"/>
              </a:ext>
            </a:extLst>
          </p:cNvPr>
          <p:cNvGraphicFramePr/>
          <p:nvPr>
            <p:extLst>
              <p:ext uri="{D42A27DB-BD31-4B8C-83A1-F6EECF244321}">
                <p14:modId xmlns:p14="http://schemas.microsoft.com/office/powerpoint/2010/main" val="3640835954"/>
              </p:ext>
            </p:extLst>
          </p:nvPr>
        </p:nvGraphicFramePr>
        <p:xfrm>
          <a:off x="657225" y="1247775"/>
          <a:ext cx="10039350" cy="4600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6" name="TextBox 75">
            <a:extLst>
              <a:ext uri="{FF2B5EF4-FFF2-40B4-BE49-F238E27FC236}">
                <a16:creationId xmlns:a16="http://schemas.microsoft.com/office/drawing/2014/main" id="{14456A08-EE0D-46CB-AA5E-059613473F75}"/>
              </a:ext>
            </a:extLst>
          </p:cNvPr>
          <p:cNvSpPr txBox="1"/>
          <p:nvPr/>
        </p:nvSpPr>
        <p:spPr>
          <a:xfrm>
            <a:off x="1447800" y="561975"/>
            <a:ext cx="7734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requirement regarding this module are :</a:t>
            </a:r>
          </a:p>
        </p:txBody>
      </p:sp>
    </p:spTree>
    <p:extLst>
      <p:ext uri="{BB962C8B-B14F-4D97-AF65-F5344CB8AC3E}">
        <p14:creationId xmlns:p14="http://schemas.microsoft.com/office/powerpoint/2010/main" val="2801146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81B35D-6115-4119-A8D3-88F998422E78}"/>
              </a:ext>
            </a:extLst>
          </p:cNvPr>
          <p:cNvSpPr txBox="1"/>
          <p:nvPr/>
        </p:nvSpPr>
        <p:spPr>
          <a:xfrm>
            <a:off x="1181100" y="904875"/>
            <a:ext cx="101822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2" name="TextBox 1">
            <a:extLst>
              <a:ext uri="{FF2B5EF4-FFF2-40B4-BE49-F238E27FC236}">
                <a16:creationId xmlns:a16="http://schemas.microsoft.com/office/drawing/2014/main" id="{65CC8BE8-D734-4C59-8C07-423B20B9306F}"/>
              </a:ext>
            </a:extLst>
          </p:cNvPr>
          <p:cNvSpPr txBox="1"/>
          <p:nvPr/>
        </p:nvSpPr>
        <p:spPr>
          <a:xfrm>
            <a:off x="1047750" y="771525"/>
            <a:ext cx="1012507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Understanding the intercultural workplace is crittical key in any organisation, communication, diversity, flexibility , culture , human resouces </a:t>
            </a:r>
            <a:r>
              <a:rPr lang="en-GB"/>
              <a:t>an increase diversity, equity and inclusion. From my research regarding Google Inc, I have learned important organisation rule to succeed ;</a:t>
            </a:r>
            <a:endParaRPr lang="en-US"/>
          </a:p>
          <a:p>
            <a:pPr marL="285750" indent="-285750">
              <a:buFont typeface="Arial"/>
              <a:buChar char="•"/>
            </a:pPr>
            <a:r>
              <a:rPr lang="en-GB"/>
              <a:t>Is need for people to feel confident and motivated to go to work</a:t>
            </a:r>
            <a:endParaRPr lang="en-GB" dirty="0"/>
          </a:p>
          <a:p>
            <a:pPr marL="285750" indent="-285750">
              <a:buFont typeface="Arial"/>
              <a:buChar char="•"/>
            </a:pPr>
            <a:r>
              <a:rPr lang="en-GB"/>
              <a:t>Bring in the autentic self and knowing they are value is the biggest assest an organisation can have</a:t>
            </a:r>
            <a:endParaRPr lang="en-GB" dirty="0"/>
          </a:p>
          <a:p>
            <a:pPr marL="285750" indent="-285750">
              <a:buFont typeface="Arial"/>
              <a:buChar char="•"/>
            </a:pPr>
            <a:r>
              <a:rPr lang="en-GB"/>
              <a:t>Regarding of any training an organisatiob offer, taking a closer look at us as individuals and what can we offer and how can we improve, how we treat everyone equity, have a diverse friend group and understand the importance of so.</a:t>
            </a:r>
            <a:endParaRPr lang="en-GB" dirty="0"/>
          </a:p>
          <a:p>
            <a:endParaRPr lang="en-GB" dirty="0"/>
          </a:p>
        </p:txBody>
      </p:sp>
    </p:spTree>
    <p:extLst>
      <p:ext uri="{BB962C8B-B14F-4D97-AF65-F5344CB8AC3E}">
        <p14:creationId xmlns:p14="http://schemas.microsoft.com/office/powerpoint/2010/main" val="840316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3">
            <a:extLst>
              <a:ext uri="{FF2B5EF4-FFF2-40B4-BE49-F238E27FC236}">
                <a16:creationId xmlns:a16="http://schemas.microsoft.com/office/drawing/2014/main" id="{6077E8A8-F93F-4952-A572-CA0B528410A4}"/>
              </a:ext>
            </a:extLst>
          </p:cNvPr>
          <p:cNvGraphicFramePr/>
          <p:nvPr>
            <p:extLst>
              <p:ext uri="{D42A27DB-BD31-4B8C-83A1-F6EECF244321}">
                <p14:modId xmlns:p14="http://schemas.microsoft.com/office/powerpoint/2010/main" val="996330362"/>
              </p:ext>
            </p:extLst>
          </p:nvPr>
        </p:nvGraphicFramePr>
        <p:xfrm>
          <a:off x="-685800" y="66675"/>
          <a:ext cx="12220575" cy="619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7233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C10F38-99D8-4B92-9D2F-90BDBCC3E9D1}"/>
              </a:ext>
            </a:extLst>
          </p:cNvPr>
          <p:cNvSpPr txBox="1"/>
          <p:nvPr/>
        </p:nvSpPr>
        <p:spPr>
          <a:xfrm>
            <a:off x="552450" y="371475"/>
            <a:ext cx="10982325" cy="826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03CD8ACB-DB8D-42FC-84CB-5A624BB4ADCF}"/>
              </a:ext>
            </a:extLst>
          </p:cNvPr>
          <p:cNvSpPr txBox="1"/>
          <p:nvPr/>
        </p:nvSpPr>
        <p:spPr>
          <a:xfrm>
            <a:off x="285750" y="514350"/>
            <a:ext cx="1030605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Very important is the comunication, how we can see from the slide before all the departments are linked together therefor the communication is key but also inside those departments the comunication must be fluent and clear for the teams to work out.</a:t>
            </a:r>
            <a:endParaRPr lang="en-US"/>
          </a:p>
          <a:p>
            <a:pPr marL="285750" indent="-285750">
              <a:buFont typeface="Arial"/>
              <a:buChar char="•"/>
            </a:pPr>
            <a:r>
              <a:rPr lang="en-GB"/>
              <a:t>The body language communication is crucial and to establish conexion within the workplace is important to develop the support system</a:t>
            </a:r>
            <a:endParaRPr lang="en-GB" dirty="0"/>
          </a:p>
          <a:p>
            <a:pPr marL="285750" indent="-285750">
              <a:buFont typeface="Arial"/>
              <a:buChar char="•"/>
            </a:pPr>
            <a:r>
              <a:rPr lang="en-GB"/>
              <a:t>The capability to spot the weakness and the strenghts of the organisation and how that is used in the organisation advantage</a:t>
            </a:r>
            <a:endParaRPr lang="en-GB" dirty="0"/>
          </a:p>
          <a:p>
            <a:pPr marL="285750" indent="-285750">
              <a:buFont typeface="Arial"/>
              <a:buChar char="•"/>
            </a:pPr>
            <a:r>
              <a:rPr lang="en-GB"/>
              <a:t>The culture organisation must be defined and put in place by everyone.</a:t>
            </a: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3849249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3">
            <a:extLst>
              <a:ext uri="{FF2B5EF4-FFF2-40B4-BE49-F238E27FC236}">
                <a16:creationId xmlns:a16="http://schemas.microsoft.com/office/drawing/2014/main" id="{E6CB39CE-63C1-4D0B-B265-D6F69C248184}"/>
              </a:ext>
            </a:extLst>
          </p:cNvPr>
          <p:cNvGraphicFramePr/>
          <p:nvPr>
            <p:extLst>
              <p:ext uri="{D42A27DB-BD31-4B8C-83A1-F6EECF244321}">
                <p14:modId xmlns:p14="http://schemas.microsoft.com/office/powerpoint/2010/main" val="229656904"/>
              </p:ext>
            </p:extLst>
          </p:nvPr>
        </p:nvGraphicFramePr>
        <p:xfrm>
          <a:off x="885825" y="428625"/>
          <a:ext cx="11306175" cy="420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7464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3">
            <a:extLst>
              <a:ext uri="{FF2B5EF4-FFF2-40B4-BE49-F238E27FC236}">
                <a16:creationId xmlns:a16="http://schemas.microsoft.com/office/drawing/2014/main" id="{6AFA52FA-57DF-4F6B-8A3A-A00C13A7727F}"/>
              </a:ext>
            </a:extLst>
          </p:cNvPr>
          <p:cNvGraphicFramePr/>
          <p:nvPr>
            <p:extLst>
              <p:ext uri="{D42A27DB-BD31-4B8C-83A1-F6EECF244321}">
                <p14:modId xmlns:p14="http://schemas.microsoft.com/office/powerpoint/2010/main" val="1483883151"/>
              </p:ext>
            </p:extLst>
          </p:nvPr>
        </p:nvGraphicFramePr>
        <p:xfrm>
          <a:off x="3810000" y="323850"/>
          <a:ext cx="5905500" cy="4933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8511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5FCAB1-1BB2-4DEB-B99B-E44BD384B2AA}"/>
              </a:ext>
            </a:extLst>
          </p:cNvPr>
          <p:cNvSpPr txBox="1"/>
          <p:nvPr/>
        </p:nvSpPr>
        <p:spPr>
          <a:xfrm>
            <a:off x="1247775" y="542925"/>
            <a:ext cx="999172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If arose again, what would I do different ?</a:t>
            </a:r>
          </a:p>
          <a:p>
            <a:r>
              <a:rPr lang="en-GB" dirty="0"/>
              <a:t>I would read more and make sure that use my own words, I </a:t>
            </a:r>
            <a:r>
              <a:rPr lang="en-GB"/>
              <a:t>definitly try to learn more words related to Intercultural Workplace and put them into my report.</a:t>
            </a:r>
            <a:endParaRPr lang="en-GB" dirty="0"/>
          </a:p>
          <a:p>
            <a:r>
              <a:rPr lang="en-GB"/>
              <a:t>The most important part of the module for me was the communication, if the communication is clear and no misunderstuning takes place the task and goals the organisation agree to fulfill is easier and would not feel as hard work.</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11113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79732-2AF2-4525-A047-45685A8A93AC}"/>
              </a:ext>
            </a:extLst>
          </p:cNvPr>
          <p:cNvSpPr txBox="1"/>
          <p:nvPr/>
        </p:nvSpPr>
        <p:spPr>
          <a:xfrm>
            <a:off x="638175" y="342900"/>
            <a:ext cx="109251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Recomandations</a:t>
            </a:r>
          </a:p>
          <a:p>
            <a:endParaRPr lang="en-GB" dirty="0"/>
          </a:p>
          <a:p>
            <a:endParaRPr lang="en-GB" dirty="0"/>
          </a:p>
        </p:txBody>
      </p:sp>
    </p:spTree>
    <p:extLst>
      <p:ext uri="{BB962C8B-B14F-4D97-AF65-F5344CB8AC3E}">
        <p14:creationId xmlns:p14="http://schemas.microsoft.com/office/powerpoint/2010/main" val="306618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2D68EC-F8A1-43DA-B993-1C4EFEE6C1AC}"/>
              </a:ext>
            </a:extLst>
          </p:cNvPr>
          <p:cNvSpPr txBox="1"/>
          <p:nvPr/>
        </p:nvSpPr>
        <p:spPr>
          <a:xfrm>
            <a:off x="923925" y="619125"/>
            <a:ext cx="107061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Refrence List </a:t>
            </a:r>
          </a:p>
          <a:p>
            <a:pPr marL="285750" indent="-285750">
              <a:buFont typeface="Arial"/>
              <a:buChar char="•"/>
            </a:pPr>
            <a:r>
              <a:rPr lang="en-GB">
                <a:ea typeface="+mn-lt"/>
                <a:cs typeface="+mn-lt"/>
              </a:rPr>
              <a:t>Chen, G. M., &amp; Starosta, W. J. (1998). </a:t>
            </a:r>
            <a:r>
              <a:rPr lang="en-GB" i="1">
                <a:ea typeface="+mn-lt"/>
                <a:cs typeface="+mn-lt"/>
              </a:rPr>
              <a:t>Foundations of intercultural communication</a:t>
            </a:r>
            <a:r>
              <a:rPr lang="en-GB">
                <a:ea typeface="+mn-lt"/>
                <a:cs typeface="+mn-lt"/>
              </a:rPr>
              <a:t>: Boston, MA: Allyn &amp; Bacon.</a:t>
            </a:r>
            <a:endParaRPr lang="en-GB"/>
          </a:p>
          <a:p>
            <a:endParaRPr lang="en-GB" dirty="0"/>
          </a:p>
        </p:txBody>
      </p:sp>
    </p:spTree>
    <p:extLst>
      <p:ext uri="{BB962C8B-B14F-4D97-AF65-F5344CB8AC3E}">
        <p14:creationId xmlns:p14="http://schemas.microsoft.com/office/powerpoint/2010/main" val="16077403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Intercultural workplace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512</cp:revision>
  <dcterms:created xsi:type="dcterms:W3CDTF">2021-02-25T09:17:00Z</dcterms:created>
  <dcterms:modified xsi:type="dcterms:W3CDTF">2021-03-01T15:26:05Z</dcterms:modified>
</cp:coreProperties>
</file>