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54" r:id="rId1"/>
  </p:sldMasterIdLst>
  <p:sldIdLst>
    <p:sldId id="257" r:id="rId2"/>
    <p:sldId id="256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53"/>
    <p:restoredTop sz="94687"/>
  </p:normalViewPr>
  <p:slideViewPr>
    <p:cSldViewPr snapToGrid="0">
      <p:cViewPr varScale="1">
        <p:scale>
          <a:sx n="82" d="100"/>
          <a:sy n="82" d="100"/>
        </p:scale>
        <p:origin x="10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Innovation" TargetMode="External"/><Relationship Id="rId3" Type="http://schemas.openxmlformats.org/officeDocument/2006/relationships/hyperlink" Target="https://www.merriam-webster.com/dictionary/innovation" TargetMode="External"/><Relationship Id="rId7" Type="http://schemas.openxmlformats.org/officeDocument/2006/relationships/hyperlink" Target="https://startuptalky.com/apple-failed-products/" TargetMode="External"/><Relationship Id="rId2" Type="http://schemas.openxmlformats.org/officeDocument/2006/relationships/hyperlink" Target="https://www.lead-innovation.com/en/insights/english-blog/open-innovation-vs.-closed-innovation" TargetMode="External"/><Relationship Id="rId1" Type="http://schemas.openxmlformats.org/officeDocument/2006/relationships/hyperlink" Target="https://finnovating.com/news/closed-vs-open-innovation/" TargetMode="External"/><Relationship Id="rId6" Type="http://schemas.openxmlformats.org/officeDocument/2006/relationships/hyperlink" Target="https://www.psychologytoday.com/gb/basics/creativity" TargetMode="External"/><Relationship Id="rId5" Type="http://schemas.openxmlformats.org/officeDocument/2006/relationships/hyperlink" Target="https://hbr.org/2020/11/how-apple-is-organized-for-innovation" TargetMode="External"/><Relationship Id="rId10" Type="http://schemas.openxmlformats.org/officeDocument/2006/relationships/hyperlink" Target="https://www.the-waves.org/2022/03/04/apples-innovation-strategy-creating-and-monopolizing/" TargetMode="External"/><Relationship Id="rId4" Type="http://schemas.openxmlformats.org/officeDocument/2006/relationships/hyperlink" Target="https://www.mindtools.com/a23ewmr/force-field-analysis" TargetMode="External"/><Relationship Id="rId9" Type="http://schemas.openxmlformats.org/officeDocument/2006/relationships/hyperlink" Target="https://en.wikipedia.org/wiki/Apple_Inc" TargetMode="External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Innovation" TargetMode="External"/><Relationship Id="rId3" Type="http://schemas.openxmlformats.org/officeDocument/2006/relationships/hyperlink" Target="https://www.merriam-webster.com/dictionary/innovation" TargetMode="External"/><Relationship Id="rId7" Type="http://schemas.openxmlformats.org/officeDocument/2006/relationships/hyperlink" Target="https://startuptalky.com/apple-failed-products/" TargetMode="External"/><Relationship Id="rId2" Type="http://schemas.openxmlformats.org/officeDocument/2006/relationships/hyperlink" Target="https://www.lead-innovation.com/en/insights/english-blog/open-innovation-vs.-closed-innovation" TargetMode="External"/><Relationship Id="rId1" Type="http://schemas.openxmlformats.org/officeDocument/2006/relationships/hyperlink" Target="https://finnovating.com/news/closed-vs-open-innovation/" TargetMode="External"/><Relationship Id="rId6" Type="http://schemas.openxmlformats.org/officeDocument/2006/relationships/hyperlink" Target="https://www.psychologytoday.com/gb/basics/creativity" TargetMode="External"/><Relationship Id="rId5" Type="http://schemas.openxmlformats.org/officeDocument/2006/relationships/hyperlink" Target="https://hbr.org/2020/11/how-apple-is-organized-for-innovation" TargetMode="External"/><Relationship Id="rId10" Type="http://schemas.openxmlformats.org/officeDocument/2006/relationships/hyperlink" Target="https://www.the-waves.org/2022/03/04/apples-innovation-strategy-creating-and-monopolizing/" TargetMode="External"/><Relationship Id="rId4" Type="http://schemas.openxmlformats.org/officeDocument/2006/relationships/hyperlink" Target="https://www.mindtools.com/a23ewmr/force-field-analysis" TargetMode="External"/><Relationship Id="rId9" Type="http://schemas.openxmlformats.org/officeDocument/2006/relationships/hyperlink" Target="https://en.wikipedia.org/wiki/Apple_Inc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8E8D229-E36F-4B2B-A2C0-8F237B96966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accent2_2" csCatId="accent2" phldr="1"/>
      <dgm:spPr/>
      <dgm:t>
        <a:bodyPr/>
        <a:lstStyle/>
        <a:p>
          <a:endParaRPr lang="en-US"/>
        </a:p>
      </dgm:t>
    </dgm:pt>
    <dgm:pt modelId="{69AC76CA-0D8A-4AF0-BAEC-5E8366C628A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Innovation - when a product or an idea already exists and can be improved </a:t>
          </a:r>
        </a:p>
      </dgm:t>
    </dgm:pt>
    <dgm:pt modelId="{7B961BAA-FA34-44E8-856E-855E4187990C}" type="parTrans" cxnId="{222EB5BC-9D69-4601-AEAD-51452F60DAF4}">
      <dgm:prSet/>
      <dgm:spPr/>
      <dgm:t>
        <a:bodyPr/>
        <a:lstStyle/>
        <a:p>
          <a:endParaRPr lang="en-US"/>
        </a:p>
      </dgm:t>
    </dgm:pt>
    <dgm:pt modelId="{CCC1BB51-719B-4DBA-BA27-113E3C81E474}" type="sibTrans" cxnId="{222EB5BC-9D69-4601-AEAD-51452F60DAF4}">
      <dgm:prSet/>
      <dgm:spPr/>
      <dgm:t>
        <a:bodyPr/>
        <a:lstStyle/>
        <a:p>
          <a:endParaRPr lang="en-US"/>
        </a:p>
      </dgm:t>
    </dgm:pt>
    <dgm:pt modelId="{389993C7-30C8-4825-98A4-4F33E6C5C48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Creativity - when an idea takes shape from scratch , create a new product</a:t>
          </a:r>
        </a:p>
      </dgm:t>
    </dgm:pt>
    <dgm:pt modelId="{B24EF231-0CF5-4987-AA64-2954E20E984E}" type="parTrans" cxnId="{F4B63343-F81E-40DA-8C19-4ACE2E2DAB3F}">
      <dgm:prSet/>
      <dgm:spPr/>
      <dgm:t>
        <a:bodyPr/>
        <a:lstStyle/>
        <a:p>
          <a:endParaRPr lang="en-US"/>
        </a:p>
      </dgm:t>
    </dgm:pt>
    <dgm:pt modelId="{4FE438C2-E901-4E4A-84DB-2D70CA0F68EE}" type="sibTrans" cxnId="{F4B63343-F81E-40DA-8C19-4ACE2E2DAB3F}">
      <dgm:prSet/>
      <dgm:spPr/>
      <dgm:t>
        <a:bodyPr/>
        <a:lstStyle/>
        <a:p>
          <a:endParaRPr lang="en-US"/>
        </a:p>
      </dgm:t>
    </dgm:pt>
    <dgm:pt modelId="{D4C68710-3448-47D6-8928-83DD7365028F}" type="pres">
      <dgm:prSet presAssocID="{38E8D229-E36F-4B2B-A2C0-8F237B96966E}" presName="root" presStyleCnt="0">
        <dgm:presLayoutVars>
          <dgm:dir/>
          <dgm:resizeHandles val="exact"/>
        </dgm:presLayoutVars>
      </dgm:prSet>
      <dgm:spPr/>
    </dgm:pt>
    <dgm:pt modelId="{A6D3C86F-27F9-412D-978F-2D219521911B}" type="pres">
      <dgm:prSet presAssocID="{69AC76CA-0D8A-4AF0-BAEC-5E8366C628A1}" presName="compNode" presStyleCnt="0"/>
      <dgm:spPr/>
    </dgm:pt>
    <dgm:pt modelId="{1618C93B-A2AE-4CEE-889C-BD01AFADC919}" type="pres">
      <dgm:prSet presAssocID="{69AC76CA-0D8A-4AF0-BAEC-5E8366C628A1}" presName="iconBgRect" presStyleLbl="bgShp" presStyleIdx="0" presStyleCnt="2"/>
      <dgm:spPr/>
    </dgm:pt>
    <dgm:pt modelId="{78706958-7CDF-4E27-8F65-6B026BF8E92A}" type="pres">
      <dgm:prSet presAssocID="{69AC76CA-0D8A-4AF0-BAEC-5E8366C628A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438183D9-DB27-41E4-BE2F-F5B0BF363DF5}" type="pres">
      <dgm:prSet presAssocID="{69AC76CA-0D8A-4AF0-BAEC-5E8366C628A1}" presName="spaceRect" presStyleCnt="0"/>
      <dgm:spPr/>
    </dgm:pt>
    <dgm:pt modelId="{A372983B-60DC-4849-9783-65C14B2398A5}" type="pres">
      <dgm:prSet presAssocID="{69AC76CA-0D8A-4AF0-BAEC-5E8366C628A1}" presName="textRect" presStyleLbl="revTx" presStyleIdx="0" presStyleCnt="2">
        <dgm:presLayoutVars>
          <dgm:chMax val="1"/>
          <dgm:chPref val="1"/>
        </dgm:presLayoutVars>
      </dgm:prSet>
      <dgm:spPr/>
    </dgm:pt>
    <dgm:pt modelId="{20DFB772-05F3-4635-B702-433FA86DC3D5}" type="pres">
      <dgm:prSet presAssocID="{CCC1BB51-719B-4DBA-BA27-113E3C81E474}" presName="sibTrans" presStyleCnt="0"/>
      <dgm:spPr/>
    </dgm:pt>
    <dgm:pt modelId="{9FD19107-E4D3-4C5F-9760-FF2F9EB4F95B}" type="pres">
      <dgm:prSet presAssocID="{389993C7-30C8-4825-98A4-4F33E6C5C485}" presName="compNode" presStyleCnt="0"/>
      <dgm:spPr/>
    </dgm:pt>
    <dgm:pt modelId="{6E52F738-DD0A-4284-9EE4-FB052B13F296}" type="pres">
      <dgm:prSet presAssocID="{389993C7-30C8-4825-98A4-4F33E6C5C485}" presName="iconBgRect" presStyleLbl="bgShp" presStyleIdx="1" presStyleCnt="2"/>
      <dgm:spPr/>
    </dgm:pt>
    <dgm:pt modelId="{DDE10ADE-1374-4197-8ADB-38F8126AA5F7}" type="pres">
      <dgm:prSet presAssocID="{389993C7-30C8-4825-98A4-4F33E6C5C48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6A56736-D55D-4D35-B185-DAEF18065806}" type="pres">
      <dgm:prSet presAssocID="{389993C7-30C8-4825-98A4-4F33E6C5C485}" presName="spaceRect" presStyleCnt="0"/>
      <dgm:spPr/>
    </dgm:pt>
    <dgm:pt modelId="{75B13FD2-0979-4484-8B15-78694B9D978B}" type="pres">
      <dgm:prSet presAssocID="{389993C7-30C8-4825-98A4-4F33E6C5C485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F4B63343-F81E-40DA-8C19-4ACE2E2DAB3F}" srcId="{38E8D229-E36F-4B2B-A2C0-8F237B96966E}" destId="{389993C7-30C8-4825-98A4-4F33E6C5C485}" srcOrd="1" destOrd="0" parTransId="{B24EF231-0CF5-4987-AA64-2954E20E984E}" sibTransId="{4FE438C2-E901-4E4A-84DB-2D70CA0F68EE}"/>
    <dgm:cxn modelId="{AF776866-CC9C-0648-896D-579C1036D497}" type="presOf" srcId="{38E8D229-E36F-4B2B-A2C0-8F237B96966E}" destId="{D4C68710-3448-47D6-8928-83DD7365028F}" srcOrd="0" destOrd="0" presId="urn:microsoft.com/office/officeart/2018/5/layout/IconCircleLabelList"/>
    <dgm:cxn modelId="{104F5671-D8D0-EB4B-901F-FD08DAF203A8}" type="presOf" srcId="{69AC76CA-0D8A-4AF0-BAEC-5E8366C628A1}" destId="{A372983B-60DC-4849-9783-65C14B2398A5}" srcOrd="0" destOrd="0" presId="urn:microsoft.com/office/officeart/2018/5/layout/IconCircleLabelList"/>
    <dgm:cxn modelId="{0536C98A-B5A0-D649-A4C7-F91A0BDE9B41}" type="presOf" srcId="{389993C7-30C8-4825-98A4-4F33E6C5C485}" destId="{75B13FD2-0979-4484-8B15-78694B9D978B}" srcOrd="0" destOrd="0" presId="urn:microsoft.com/office/officeart/2018/5/layout/IconCircleLabelList"/>
    <dgm:cxn modelId="{222EB5BC-9D69-4601-AEAD-51452F60DAF4}" srcId="{38E8D229-E36F-4B2B-A2C0-8F237B96966E}" destId="{69AC76CA-0D8A-4AF0-BAEC-5E8366C628A1}" srcOrd="0" destOrd="0" parTransId="{7B961BAA-FA34-44E8-856E-855E4187990C}" sibTransId="{CCC1BB51-719B-4DBA-BA27-113E3C81E474}"/>
    <dgm:cxn modelId="{635DF752-3678-4246-BE66-3523071838B2}" type="presParOf" srcId="{D4C68710-3448-47D6-8928-83DD7365028F}" destId="{A6D3C86F-27F9-412D-978F-2D219521911B}" srcOrd="0" destOrd="0" presId="urn:microsoft.com/office/officeart/2018/5/layout/IconCircleLabelList"/>
    <dgm:cxn modelId="{4D4756CC-9926-ED41-A75B-11F0E793EC94}" type="presParOf" srcId="{A6D3C86F-27F9-412D-978F-2D219521911B}" destId="{1618C93B-A2AE-4CEE-889C-BD01AFADC919}" srcOrd="0" destOrd="0" presId="urn:microsoft.com/office/officeart/2018/5/layout/IconCircleLabelList"/>
    <dgm:cxn modelId="{BAF12AB5-0CD7-664F-8F9E-201D9953C466}" type="presParOf" srcId="{A6D3C86F-27F9-412D-978F-2D219521911B}" destId="{78706958-7CDF-4E27-8F65-6B026BF8E92A}" srcOrd="1" destOrd="0" presId="urn:microsoft.com/office/officeart/2018/5/layout/IconCircleLabelList"/>
    <dgm:cxn modelId="{CD661D8E-505B-5F49-A5EF-A2A15E12641C}" type="presParOf" srcId="{A6D3C86F-27F9-412D-978F-2D219521911B}" destId="{438183D9-DB27-41E4-BE2F-F5B0BF363DF5}" srcOrd="2" destOrd="0" presId="urn:microsoft.com/office/officeart/2018/5/layout/IconCircleLabelList"/>
    <dgm:cxn modelId="{FA589245-534A-D441-85F6-30EE9C86ABA7}" type="presParOf" srcId="{A6D3C86F-27F9-412D-978F-2D219521911B}" destId="{A372983B-60DC-4849-9783-65C14B2398A5}" srcOrd="3" destOrd="0" presId="urn:microsoft.com/office/officeart/2018/5/layout/IconCircleLabelList"/>
    <dgm:cxn modelId="{863C641D-B6CF-6541-AA56-A1E0E5D9F531}" type="presParOf" srcId="{D4C68710-3448-47D6-8928-83DD7365028F}" destId="{20DFB772-05F3-4635-B702-433FA86DC3D5}" srcOrd="1" destOrd="0" presId="urn:microsoft.com/office/officeart/2018/5/layout/IconCircleLabelList"/>
    <dgm:cxn modelId="{D4C8292D-69F9-2549-879D-FBC6258822CF}" type="presParOf" srcId="{D4C68710-3448-47D6-8928-83DD7365028F}" destId="{9FD19107-E4D3-4C5F-9760-FF2F9EB4F95B}" srcOrd="2" destOrd="0" presId="urn:microsoft.com/office/officeart/2018/5/layout/IconCircleLabelList"/>
    <dgm:cxn modelId="{28B21047-25DA-0C44-9358-1EFD16BD9DEE}" type="presParOf" srcId="{9FD19107-E4D3-4C5F-9760-FF2F9EB4F95B}" destId="{6E52F738-DD0A-4284-9EE4-FB052B13F296}" srcOrd="0" destOrd="0" presId="urn:microsoft.com/office/officeart/2018/5/layout/IconCircleLabelList"/>
    <dgm:cxn modelId="{4435644B-9B25-4A47-8A18-6387D5730843}" type="presParOf" srcId="{9FD19107-E4D3-4C5F-9760-FF2F9EB4F95B}" destId="{DDE10ADE-1374-4197-8ADB-38F8126AA5F7}" srcOrd="1" destOrd="0" presId="urn:microsoft.com/office/officeart/2018/5/layout/IconCircleLabelList"/>
    <dgm:cxn modelId="{8191DEF5-4311-1944-9D9C-A79EA6BC0A86}" type="presParOf" srcId="{9FD19107-E4D3-4C5F-9760-FF2F9EB4F95B}" destId="{96A56736-D55D-4D35-B185-DAEF18065806}" srcOrd="2" destOrd="0" presId="urn:microsoft.com/office/officeart/2018/5/layout/IconCircleLabelList"/>
    <dgm:cxn modelId="{8F6D3B7E-C950-764E-B64F-E032CF2656DC}" type="presParOf" srcId="{9FD19107-E4D3-4C5F-9760-FF2F9EB4F95B}" destId="{75B13FD2-0979-4484-8B15-78694B9D978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BD0ED5D-B397-45E9-A36B-78F55F69A23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8007609-B128-45E7-98A9-3F0AE696D4A0}">
      <dgm:prSet/>
      <dgm:spPr/>
      <dgm:t>
        <a:bodyPr/>
        <a:lstStyle/>
        <a:p>
          <a:r>
            <a:rPr lang="en-US" b="0" i="0"/>
            <a:t>Esmartia (2022). </a:t>
          </a:r>
          <a:r>
            <a:rPr lang="en-US" b="0" i="1"/>
            <a:t>Differences and Examples of Open and Closed Innovation in Companies</a:t>
          </a:r>
          <a:r>
            <a:rPr lang="en-US" b="0" i="0"/>
            <a:t>. Finnovating. Available at: </a:t>
          </a:r>
          <a:r>
            <a:rPr lang="en-US" b="0" i="0">
              <a:hlinkClick xmlns:r="http://schemas.openxmlformats.org/officeDocument/2006/relationships" r:id="rId1"/>
            </a:rPr>
            <a:t>https://finnovating.com/news/closed-vs-open-innovation/</a:t>
          </a:r>
          <a:r>
            <a:rPr lang="en-US" b="0" i="0"/>
            <a:t>. </a:t>
          </a:r>
          <a:endParaRPr lang="en-US"/>
        </a:p>
      </dgm:t>
    </dgm:pt>
    <dgm:pt modelId="{F1C60019-E71E-414B-B2B7-4465F02C3B38}" type="parTrans" cxnId="{375F034D-D57F-4F62-8853-E92AD4DB99E3}">
      <dgm:prSet/>
      <dgm:spPr/>
      <dgm:t>
        <a:bodyPr/>
        <a:lstStyle/>
        <a:p>
          <a:endParaRPr lang="en-US"/>
        </a:p>
      </dgm:t>
    </dgm:pt>
    <dgm:pt modelId="{146A2871-9CFC-4A73-B7CA-F1454F8624A8}" type="sibTrans" cxnId="{375F034D-D57F-4F62-8853-E92AD4DB99E3}">
      <dgm:prSet/>
      <dgm:spPr/>
      <dgm:t>
        <a:bodyPr/>
        <a:lstStyle/>
        <a:p>
          <a:endParaRPr lang="en-US"/>
        </a:p>
      </dgm:t>
    </dgm:pt>
    <dgm:pt modelId="{8E64BCA6-D9BA-4F51-A325-FD3E39E532AC}">
      <dgm:prSet/>
      <dgm:spPr/>
      <dgm:t>
        <a:bodyPr/>
        <a:lstStyle/>
        <a:p>
          <a:r>
            <a:rPr lang="en-US" b="0" i="0"/>
            <a:t>Fried, B. (2022). </a:t>
          </a:r>
          <a:r>
            <a:rPr lang="en-US" b="0" i="1"/>
            <a:t>Open Innovation vs. Closed Innovation</a:t>
          </a:r>
          <a:r>
            <a:rPr lang="en-US" b="0" i="0"/>
            <a:t>. [online] www.lead-innovation.com. Available at: </a:t>
          </a:r>
          <a:r>
            <a:rPr lang="en-US" b="0" i="0">
              <a:hlinkClick xmlns:r="http://schemas.openxmlformats.org/officeDocument/2006/relationships" r:id="rId2"/>
            </a:rPr>
            <a:t>https://www.lead-innovation.com/en/insights/english-blog/open-innovation-vs.-closed-innovation</a:t>
          </a:r>
          <a:r>
            <a:rPr lang="en-US" b="0" i="0"/>
            <a:t>. </a:t>
          </a:r>
          <a:endParaRPr lang="en-US"/>
        </a:p>
      </dgm:t>
    </dgm:pt>
    <dgm:pt modelId="{777CC1DD-8022-45EE-834A-3D6E97BE6F6F}" type="parTrans" cxnId="{CFAFF829-078D-46A2-96F5-76F663BCB1C9}">
      <dgm:prSet/>
      <dgm:spPr/>
      <dgm:t>
        <a:bodyPr/>
        <a:lstStyle/>
        <a:p>
          <a:endParaRPr lang="en-US"/>
        </a:p>
      </dgm:t>
    </dgm:pt>
    <dgm:pt modelId="{30A313B0-1246-4303-8148-27ADB9C0C5AE}" type="sibTrans" cxnId="{CFAFF829-078D-46A2-96F5-76F663BCB1C9}">
      <dgm:prSet/>
      <dgm:spPr/>
      <dgm:t>
        <a:bodyPr/>
        <a:lstStyle/>
        <a:p>
          <a:endParaRPr lang="en-US"/>
        </a:p>
      </dgm:t>
    </dgm:pt>
    <dgm:pt modelId="{62937841-4DCE-4802-9443-5F135A939AE5}">
      <dgm:prSet/>
      <dgm:spPr/>
      <dgm:t>
        <a:bodyPr/>
        <a:lstStyle/>
        <a:p>
          <a:r>
            <a:rPr lang="en-US" b="0" i="0"/>
            <a:t>Merriam-Webster (2018). </a:t>
          </a:r>
          <a:r>
            <a:rPr lang="en-US" b="0" i="1"/>
            <a:t>Definition of INNOVATION</a:t>
          </a:r>
          <a:r>
            <a:rPr lang="en-US" b="0" i="0"/>
            <a:t>. Merriam-webster.com. Available at: </a:t>
          </a:r>
          <a:r>
            <a:rPr lang="en-US" b="0" i="0">
              <a:hlinkClick xmlns:r="http://schemas.openxmlformats.org/officeDocument/2006/relationships" r:id="rId3"/>
            </a:rPr>
            <a:t>https://www.merriam-webster.com/dictionary/innovation</a:t>
          </a:r>
          <a:r>
            <a:rPr lang="en-US" b="0" i="0"/>
            <a:t>.</a:t>
          </a:r>
          <a:endParaRPr lang="en-US"/>
        </a:p>
      </dgm:t>
    </dgm:pt>
    <dgm:pt modelId="{2889D68A-9B2B-4FCB-8ABD-68B803F32BEC}" type="parTrans" cxnId="{EF7EC950-11DD-412C-8490-29CBF4000ACE}">
      <dgm:prSet/>
      <dgm:spPr/>
      <dgm:t>
        <a:bodyPr/>
        <a:lstStyle/>
        <a:p>
          <a:endParaRPr lang="en-US"/>
        </a:p>
      </dgm:t>
    </dgm:pt>
    <dgm:pt modelId="{B8BB89E7-B819-4BB8-8BBB-C8E4EA93E0AB}" type="sibTrans" cxnId="{EF7EC950-11DD-412C-8490-29CBF4000ACE}">
      <dgm:prSet/>
      <dgm:spPr/>
      <dgm:t>
        <a:bodyPr/>
        <a:lstStyle/>
        <a:p>
          <a:endParaRPr lang="en-US"/>
        </a:p>
      </dgm:t>
    </dgm:pt>
    <dgm:pt modelId="{B4B00E70-38D3-4063-A09E-230D01A367C3}">
      <dgm:prSet/>
      <dgm:spPr/>
      <dgm:t>
        <a:bodyPr/>
        <a:lstStyle/>
        <a:p>
          <a:r>
            <a:rPr lang="en-US" b="0" i="0"/>
            <a:t>MindTools (2020). </a:t>
          </a:r>
          <a:r>
            <a:rPr lang="en-US" b="0" i="1"/>
            <a:t>MindTools | Home</a:t>
          </a:r>
          <a:r>
            <a:rPr lang="en-US" b="0" i="0"/>
            <a:t>. www.mindtools.com. Available at: </a:t>
          </a:r>
          <a:r>
            <a:rPr lang="en-US" b="0" i="0">
              <a:hlinkClick xmlns:r="http://schemas.openxmlformats.org/officeDocument/2006/relationships" r:id="rId4"/>
            </a:rPr>
            <a:t>https://www.mindtools.com/a23ewmr/force-field-analysis</a:t>
          </a:r>
          <a:r>
            <a:rPr lang="en-US" b="0" i="0"/>
            <a:t>. </a:t>
          </a:r>
          <a:endParaRPr lang="en-US"/>
        </a:p>
      </dgm:t>
    </dgm:pt>
    <dgm:pt modelId="{A6AF3D62-822B-48D9-9683-4FDE0392D320}" type="parTrans" cxnId="{AF977FC1-E1A6-4737-A540-04679963BE9E}">
      <dgm:prSet/>
      <dgm:spPr/>
      <dgm:t>
        <a:bodyPr/>
        <a:lstStyle/>
        <a:p>
          <a:endParaRPr lang="en-US"/>
        </a:p>
      </dgm:t>
    </dgm:pt>
    <dgm:pt modelId="{431DCB36-3D14-4F63-A3E4-DF77DE3C7561}" type="sibTrans" cxnId="{AF977FC1-E1A6-4737-A540-04679963BE9E}">
      <dgm:prSet/>
      <dgm:spPr/>
      <dgm:t>
        <a:bodyPr/>
        <a:lstStyle/>
        <a:p>
          <a:endParaRPr lang="en-US"/>
        </a:p>
      </dgm:t>
    </dgm:pt>
    <dgm:pt modelId="{33E9CFDD-20BA-4BEC-8F2F-BF2231910B24}">
      <dgm:prSet/>
      <dgm:spPr/>
      <dgm:t>
        <a:bodyPr/>
        <a:lstStyle/>
        <a:p>
          <a:r>
            <a:rPr lang="en-US" b="0" i="0"/>
            <a:t>Podolny, J.M. and Hansen, M.T. (2020). </a:t>
          </a:r>
          <a:r>
            <a:rPr lang="en-US" b="0" i="1"/>
            <a:t>How Apple Is Organized for Innovation</a:t>
          </a:r>
          <a:r>
            <a:rPr lang="en-US" b="0" i="0"/>
            <a:t>. Harvard Business Review. Available at: </a:t>
          </a:r>
          <a:r>
            <a:rPr lang="en-US" b="0" i="0">
              <a:hlinkClick xmlns:r="http://schemas.openxmlformats.org/officeDocument/2006/relationships" r:id="rId5"/>
            </a:rPr>
            <a:t>https://hbr.org/2020/11/how-apple-is-organized-for-innovation</a:t>
          </a:r>
          <a:r>
            <a:rPr lang="en-US" b="0" i="0"/>
            <a:t>.</a:t>
          </a:r>
          <a:endParaRPr lang="en-US"/>
        </a:p>
      </dgm:t>
    </dgm:pt>
    <dgm:pt modelId="{287BD1E7-2AE7-4295-A3B5-3AD6226DAF5D}" type="parTrans" cxnId="{27972EFE-7D74-446F-8679-F78B40B1B479}">
      <dgm:prSet/>
      <dgm:spPr/>
      <dgm:t>
        <a:bodyPr/>
        <a:lstStyle/>
        <a:p>
          <a:endParaRPr lang="en-US"/>
        </a:p>
      </dgm:t>
    </dgm:pt>
    <dgm:pt modelId="{0C8CF476-00AE-4BF9-AA68-6FC00BCAB2D1}" type="sibTrans" cxnId="{27972EFE-7D74-446F-8679-F78B40B1B479}">
      <dgm:prSet/>
      <dgm:spPr/>
      <dgm:t>
        <a:bodyPr/>
        <a:lstStyle/>
        <a:p>
          <a:endParaRPr lang="en-US"/>
        </a:p>
      </dgm:t>
    </dgm:pt>
    <dgm:pt modelId="{757D33BE-319B-41E2-8C71-3B1E1CB9D63B}">
      <dgm:prSet/>
      <dgm:spPr/>
      <dgm:t>
        <a:bodyPr/>
        <a:lstStyle/>
        <a:p>
          <a:r>
            <a:rPr lang="en-US" b="0" i="0"/>
            <a:t>Psychology Today. (2019). </a:t>
          </a:r>
          <a:r>
            <a:rPr lang="en-US" b="0" i="1"/>
            <a:t>Creativity | Psychology Today UK</a:t>
          </a:r>
          <a:r>
            <a:rPr lang="en-US" b="0" i="0"/>
            <a:t>. Available at: </a:t>
          </a:r>
          <a:r>
            <a:rPr lang="en-US" b="0" i="0">
              <a:hlinkClick xmlns:r="http://schemas.openxmlformats.org/officeDocument/2006/relationships" r:id="rId6"/>
            </a:rPr>
            <a:t>https://www.psychologytoday.com/gb/basics/creativity</a:t>
          </a:r>
          <a:r>
            <a:rPr lang="en-US" b="0" i="0"/>
            <a:t>. </a:t>
          </a:r>
          <a:endParaRPr lang="en-US"/>
        </a:p>
      </dgm:t>
    </dgm:pt>
    <dgm:pt modelId="{E8EF2652-580A-4ACA-BED5-67D950D02379}" type="parTrans" cxnId="{7B092EF2-9531-48E9-A8C3-530418220896}">
      <dgm:prSet/>
      <dgm:spPr/>
      <dgm:t>
        <a:bodyPr/>
        <a:lstStyle/>
        <a:p>
          <a:endParaRPr lang="en-US"/>
        </a:p>
      </dgm:t>
    </dgm:pt>
    <dgm:pt modelId="{A42F46FC-F999-4AD8-8980-CB7929A4711B}" type="sibTrans" cxnId="{7B092EF2-9531-48E9-A8C3-530418220896}">
      <dgm:prSet/>
      <dgm:spPr/>
      <dgm:t>
        <a:bodyPr/>
        <a:lstStyle/>
        <a:p>
          <a:endParaRPr lang="en-US"/>
        </a:p>
      </dgm:t>
    </dgm:pt>
    <dgm:pt modelId="{9137B173-6A29-486E-B5B6-F9F8E3081EA9}">
      <dgm:prSet/>
      <dgm:spPr/>
      <dgm:t>
        <a:bodyPr/>
        <a:lstStyle/>
        <a:p>
          <a:r>
            <a:rPr lang="en-US" b="0" i="0"/>
            <a:t>StartupTalky. (2022). </a:t>
          </a:r>
          <a:r>
            <a:rPr lang="en-US" b="0" i="1"/>
            <a:t>Top 20 Biggest Failed Products of Apple in History</a:t>
          </a:r>
          <a:r>
            <a:rPr lang="en-US" b="0" i="0"/>
            <a:t>. Available at: </a:t>
          </a:r>
          <a:r>
            <a:rPr lang="en-US" b="0" i="0">
              <a:hlinkClick xmlns:r="http://schemas.openxmlformats.org/officeDocument/2006/relationships" r:id="rId7"/>
            </a:rPr>
            <a:t>https://startuptalky.com/apple-failed-products/</a:t>
          </a:r>
          <a:r>
            <a:rPr lang="en-US" b="0" i="0"/>
            <a:t>. </a:t>
          </a:r>
          <a:endParaRPr lang="en-US"/>
        </a:p>
      </dgm:t>
    </dgm:pt>
    <dgm:pt modelId="{3C5DC097-51BD-40AB-83F5-BE788A5689A9}" type="parTrans" cxnId="{D5BB5015-0952-4AA8-96F6-531F7EB1E60D}">
      <dgm:prSet/>
      <dgm:spPr/>
      <dgm:t>
        <a:bodyPr/>
        <a:lstStyle/>
        <a:p>
          <a:endParaRPr lang="en-US"/>
        </a:p>
      </dgm:t>
    </dgm:pt>
    <dgm:pt modelId="{C7596375-0DB1-4580-AB69-A4FB9C51F2AC}" type="sibTrans" cxnId="{D5BB5015-0952-4AA8-96F6-531F7EB1E60D}">
      <dgm:prSet/>
      <dgm:spPr/>
      <dgm:t>
        <a:bodyPr/>
        <a:lstStyle/>
        <a:p>
          <a:endParaRPr lang="en-US"/>
        </a:p>
      </dgm:t>
    </dgm:pt>
    <dgm:pt modelId="{5F8050C3-974E-4F63-8096-32C92A5D4FD4}">
      <dgm:prSet/>
      <dgm:spPr/>
      <dgm:t>
        <a:bodyPr/>
        <a:lstStyle/>
        <a:p>
          <a:r>
            <a:rPr lang="en-US" b="0" i="0"/>
            <a:t>Wikipedia Contributors (2019). </a:t>
          </a:r>
          <a:r>
            <a:rPr lang="en-US" b="0" i="1"/>
            <a:t>Innovation</a:t>
          </a:r>
          <a:r>
            <a:rPr lang="en-US" b="0" i="0"/>
            <a:t>. Wikipedia. Available at: </a:t>
          </a:r>
          <a:r>
            <a:rPr lang="en-US" b="0" i="0">
              <a:hlinkClick xmlns:r="http://schemas.openxmlformats.org/officeDocument/2006/relationships" r:id="rId8"/>
            </a:rPr>
            <a:t>https://en.wikipedia.org/wiki/Innovation</a:t>
          </a:r>
          <a:r>
            <a:rPr lang="en-US" b="0" i="0"/>
            <a:t>. </a:t>
          </a:r>
          <a:endParaRPr lang="en-US"/>
        </a:p>
      </dgm:t>
    </dgm:pt>
    <dgm:pt modelId="{44F87DA0-C634-4E18-B15E-C6C17D67E391}" type="parTrans" cxnId="{12B51359-B5CD-46FC-9379-6BA99CEBBA87}">
      <dgm:prSet/>
      <dgm:spPr/>
      <dgm:t>
        <a:bodyPr/>
        <a:lstStyle/>
        <a:p>
          <a:endParaRPr lang="en-US"/>
        </a:p>
      </dgm:t>
    </dgm:pt>
    <dgm:pt modelId="{D3308A83-7F9B-42CA-BC0D-BC37DAE0C039}" type="sibTrans" cxnId="{12B51359-B5CD-46FC-9379-6BA99CEBBA87}">
      <dgm:prSet/>
      <dgm:spPr/>
      <dgm:t>
        <a:bodyPr/>
        <a:lstStyle/>
        <a:p>
          <a:endParaRPr lang="en-US"/>
        </a:p>
      </dgm:t>
    </dgm:pt>
    <dgm:pt modelId="{D2F0C002-1A5E-4966-8536-5C58B3C18B5B}">
      <dgm:prSet/>
      <dgm:spPr/>
      <dgm:t>
        <a:bodyPr/>
        <a:lstStyle/>
        <a:p>
          <a:r>
            <a:rPr lang="en-US" b="0" i="0"/>
            <a:t>Wikipedia Contributors (2019). </a:t>
          </a:r>
          <a:r>
            <a:rPr lang="en-US" b="0" i="1"/>
            <a:t>Apple Inc.</a:t>
          </a:r>
          <a:r>
            <a:rPr lang="en-US" b="0" i="0"/>
            <a:t> Wikipedia. Available at: </a:t>
          </a:r>
          <a:r>
            <a:rPr lang="en-US" b="0" i="0">
              <a:hlinkClick xmlns:r="http://schemas.openxmlformats.org/officeDocument/2006/relationships" r:id="rId9"/>
            </a:rPr>
            <a:t>https://en.wikipedia.org/wiki/Apple_Inc</a:t>
          </a:r>
          <a:r>
            <a:rPr lang="en-US" b="0" i="0"/>
            <a:t>.</a:t>
          </a:r>
          <a:endParaRPr lang="en-US"/>
        </a:p>
      </dgm:t>
    </dgm:pt>
    <dgm:pt modelId="{F9AF0CEC-7A8E-456F-AD33-6B0C65AAE613}" type="parTrans" cxnId="{C1D8F5A9-689A-4370-849F-D28A08994329}">
      <dgm:prSet/>
      <dgm:spPr/>
      <dgm:t>
        <a:bodyPr/>
        <a:lstStyle/>
        <a:p>
          <a:endParaRPr lang="en-US"/>
        </a:p>
      </dgm:t>
    </dgm:pt>
    <dgm:pt modelId="{205877DE-E624-4938-B6C9-2AAD9609027D}" type="sibTrans" cxnId="{C1D8F5A9-689A-4370-849F-D28A08994329}">
      <dgm:prSet/>
      <dgm:spPr/>
      <dgm:t>
        <a:bodyPr/>
        <a:lstStyle/>
        <a:p>
          <a:endParaRPr lang="en-US"/>
        </a:p>
      </dgm:t>
    </dgm:pt>
    <dgm:pt modelId="{C7543764-6AD5-493E-956B-F302620D0B00}">
      <dgm:prSet/>
      <dgm:spPr/>
      <dgm:t>
        <a:bodyPr/>
        <a:lstStyle/>
        <a:p>
          <a:r>
            <a:rPr lang="en-US" b="0" i="0"/>
            <a:t>Zaman, R. (2022). </a:t>
          </a:r>
          <a:r>
            <a:rPr lang="en-US" b="0" i="1"/>
            <a:t>Apple’s Innovation Strategy - creating and monopolizing</a:t>
          </a:r>
          <a:r>
            <a:rPr lang="en-US" b="0" i="0"/>
            <a:t>. THE WAVES. Available at: </a:t>
          </a:r>
          <a:r>
            <a:rPr lang="en-US" b="0" i="0">
              <a:hlinkClick xmlns:r="http://schemas.openxmlformats.org/officeDocument/2006/relationships" r:id="rId10"/>
            </a:rPr>
            <a:t>https://www.the-waves.org/2022/03/04/apples-innovation-strategy-creating-and-monopolizing/</a:t>
          </a:r>
          <a:r>
            <a:rPr lang="en-US" b="0" i="0"/>
            <a:t>. </a:t>
          </a:r>
          <a:endParaRPr lang="en-US"/>
        </a:p>
      </dgm:t>
    </dgm:pt>
    <dgm:pt modelId="{5F46D1BA-7D57-446F-9333-79435DB23E10}" type="parTrans" cxnId="{B3323EB5-E68C-407E-BE99-D0D1601F3081}">
      <dgm:prSet/>
      <dgm:spPr/>
      <dgm:t>
        <a:bodyPr/>
        <a:lstStyle/>
        <a:p>
          <a:endParaRPr lang="en-US"/>
        </a:p>
      </dgm:t>
    </dgm:pt>
    <dgm:pt modelId="{BE50BA4D-D2C9-4F5C-9BC8-F8A5F10EF3F2}" type="sibTrans" cxnId="{B3323EB5-E68C-407E-BE99-D0D1601F3081}">
      <dgm:prSet/>
      <dgm:spPr/>
      <dgm:t>
        <a:bodyPr/>
        <a:lstStyle/>
        <a:p>
          <a:endParaRPr lang="en-US"/>
        </a:p>
      </dgm:t>
    </dgm:pt>
    <dgm:pt modelId="{BFE96EA3-9E80-471D-B7CB-3BB14E09DB52}">
      <dgm:prSet/>
      <dgm:spPr/>
      <dgm:t>
        <a:bodyPr/>
        <a:lstStyle/>
        <a:p>
          <a:r>
            <a:rPr lang="en-US" b="0" i="0"/>
            <a:t>‌</a:t>
          </a:r>
          <a:endParaRPr lang="en-US"/>
        </a:p>
      </dgm:t>
    </dgm:pt>
    <dgm:pt modelId="{73733C35-A57F-4CBE-9168-41E98A1BE2E5}" type="parTrans" cxnId="{4CB9C099-E4B2-4BB5-B266-3B641AE5E548}">
      <dgm:prSet/>
      <dgm:spPr/>
      <dgm:t>
        <a:bodyPr/>
        <a:lstStyle/>
        <a:p>
          <a:endParaRPr lang="en-US"/>
        </a:p>
      </dgm:t>
    </dgm:pt>
    <dgm:pt modelId="{869CD600-DC78-4C8E-87EF-72551A5C0157}" type="sibTrans" cxnId="{4CB9C099-E4B2-4BB5-B266-3B641AE5E548}">
      <dgm:prSet/>
      <dgm:spPr/>
      <dgm:t>
        <a:bodyPr/>
        <a:lstStyle/>
        <a:p>
          <a:endParaRPr lang="en-US"/>
        </a:p>
      </dgm:t>
    </dgm:pt>
    <dgm:pt modelId="{EC0093FB-8ED2-49E8-B3FD-4F312A9314E7}">
      <dgm:prSet/>
      <dgm:spPr/>
      <dgm:t>
        <a:bodyPr/>
        <a:lstStyle/>
        <a:p>
          <a:r>
            <a:rPr lang="en-US" b="0" i="0"/>
            <a:t>‌</a:t>
          </a:r>
          <a:endParaRPr lang="en-US"/>
        </a:p>
      </dgm:t>
    </dgm:pt>
    <dgm:pt modelId="{069C6278-FFA1-4961-A844-B544CE35AA88}" type="parTrans" cxnId="{623FAB75-CD8C-42D6-A48E-011102F55D8E}">
      <dgm:prSet/>
      <dgm:spPr/>
      <dgm:t>
        <a:bodyPr/>
        <a:lstStyle/>
        <a:p>
          <a:endParaRPr lang="en-US"/>
        </a:p>
      </dgm:t>
    </dgm:pt>
    <dgm:pt modelId="{418DA952-B53B-488D-9648-AE49DBDB6FEB}" type="sibTrans" cxnId="{623FAB75-CD8C-42D6-A48E-011102F55D8E}">
      <dgm:prSet/>
      <dgm:spPr/>
      <dgm:t>
        <a:bodyPr/>
        <a:lstStyle/>
        <a:p>
          <a:endParaRPr lang="en-US"/>
        </a:p>
      </dgm:t>
    </dgm:pt>
    <dgm:pt modelId="{0B5884AF-9914-5646-807A-52535569CD7A}" type="pres">
      <dgm:prSet presAssocID="{0BD0ED5D-B397-45E9-A36B-78F55F69A237}" presName="vert0" presStyleCnt="0">
        <dgm:presLayoutVars>
          <dgm:dir/>
          <dgm:animOne val="branch"/>
          <dgm:animLvl val="lvl"/>
        </dgm:presLayoutVars>
      </dgm:prSet>
      <dgm:spPr/>
    </dgm:pt>
    <dgm:pt modelId="{2CAC2C0E-B8D8-FC4F-AD20-8D4F446618A2}" type="pres">
      <dgm:prSet presAssocID="{88007609-B128-45E7-98A9-3F0AE696D4A0}" presName="thickLine" presStyleLbl="alignNode1" presStyleIdx="0" presStyleCnt="12"/>
      <dgm:spPr/>
    </dgm:pt>
    <dgm:pt modelId="{A475D7EF-81A4-F148-B7B9-8E114E6E77B7}" type="pres">
      <dgm:prSet presAssocID="{88007609-B128-45E7-98A9-3F0AE696D4A0}" presName="horz1" presStyleCnt="0"/>
      <dgm:spPr/>
    </dgm:pt>
    <dgm:pt modelId="{5B28A5C2-4FC5-A840-8648-5C3E846B879A}" type="pres">
      <dgm:prSet presAssocID="{88007609-B128-45E7-98A9-3F0AE696D4A0}" presName="tx1" presStyleLbl="revTx" presStyleIdx="0" presStyleCnt="12"/>
      <dgm:spPr/>
    </dgm:pt>
    <dgm:pt modelId="{ADD3C346-8F63-3147-8CCC-D8E52F84152B}" type="pres">
      <dgm:prSet presAssocID="{88007609-B128-45E7-98A9-3F0AE696D4A0}" presName="vert1" presStyleCnt="0"/>
      <dgm:spPr/>
    </dgm:pt>
    <dgm:pt modelId="{3C854158-80FB-434B-8FB5-935319F8FF29}" type="pres">
      <dgm:prSet presAssocID="{8E64BCA6-D9BA-4F51-A325-FD3E39E532AC}" presName="thickLine" presStyleLbl="alignNode1" presStyleIdx="1" presStyleCnt="12"/>
      <dgm:spPr/>
    </dgm:pt>
    <dgm:pt modelId="{C1FD7F38-2CB0-D442-A1B3-810D907EE7BB}" type="pres">
      <dgm:prSet presAssocID="{8E64BCA6-D9BA-4F51-A325-FD3E39E532AC}" presName="horz1" presStyleCnt="0"/>
      <dgm:spPr/>
    </dgm:pt>
    <dgm:pt modelId="{F7F5E506-10F6-D44C-A63E-3F333DFC8A2D}" type="pres">
      <dgm:prSet presAssocID="{8E64BCA6-D9BA-4F51-A325-FD3E39E532AC}" presName="tx1" presStyleLbl="revTx" presStyleIdx="1" presStyleCnt="12"/>
      <dgm:spPr/>
    </dgm:pt>
    <dgm:pt modelId="{8B68587C-FF1D-F440-8EB8-360F029D03B5}" type="pres">
      <dgm:prSet presAssocID="{8E64BCA6-D9BA-4F51-A325-FD3E39E532AC}" presName="vert1" presStyleCnt="0"/>
      <dgm:spPr/>
    </dgm:pt>
    <dgm:pt modelId="{B3AA7F78-CD61-4B46-A4C0-BFD0CFB421D3}" type="pres">
      <dgm:prSet presAssocID="{62937841-4DCE-4802-9443-5F135A939AE5}" presName="thickLine" presStyleLbl="alignNode1" presStyleIdx="2" presStyleCnt="12"/>
      <dgm:spPr/>
    </dgm:pt>
    <dgm:pt modelId="{CC1A96A4-0D9C-E34C-8E42-4E5479B831C7}" type="pres">
      <dgm:prSet presAssocID="{62937841-4DCE-4802-9443-5F135A939AE5}" presName="horz1" presStyleCnt="0"/>
      <dgm:spPr/>
    </dgm:pt>
    <dgm:pt modelId="{94133B4E-A2F0-D249-9120-80089D919A16}" type="pres">
      <dgm:prSet presAssocID="{62937841-4DCE-4802-9443-5F135A939AE5}" presName="tx1" presStyleLbl="revTx" presStyleIdx="2" presStyleCnt="12"/>
      <dgm:spPr/>
    </dgm:pt>
    <dgm:pt modelId="{32A3DA6D-EF44-1144-B039-AE43164B7D6D}" type="pres">
      <dgm:prSet presAssocID="{62937841-4DCE-4802-9443-5F135A939AE5}" presName="vert1" presStyleCnt="0"/>
      <dgm:spPr/>
    </dgm:pt>
    <dgm:pt modelId="{71CEA65D-30D5-5A4C-A99F-CD1F02009991}" type="pres">
      <dgm:prSet presAssocID="{B4B00E70-38D3-4063-A09E-230D01A367C3}" presName="thickLine" presStyleLbl="alignNode1" presStyleIdx="3" presStyleCnt="12"/>
      <dgm:spPr/>
    </dgm:pt>
    <dgm:pt modelId="{58E279D2-4A50-4A45-A50B-951AA1F8700A}" type="pres">
      <dgm:prSet presAssocID="{B4B00E70-38D3-4063-A09E-230D01A367C3}" presName="horz1" presStyleCnt="0"/>
      <dgm:spPr/>
    </dgm:pt>
    <dgm:pt modelId="{E5D5515B-8207-B140-BABA-AD6C7BC6BE8B}" type="pres">
      <dgm:prSet presAssocID="{B4B00E70-38D3-4063-A09E-230D01A367C3}" presName="tx1" presStyleLbl="revTx" presStyleIdx="3" presStyleCnt="12"/>
      <dgm:spPr/>
    </dgm:pt>
    <dgm:pt modelId="{4C1FC060-8931-9F4C-8930-E12D79D7C76D}" type="pres">
      <dgm:prSet presAssocID="{B4B00E70-38D3-4063-A09E-230D01A367C3}" presName="vert1" presStyleCnt="0"/>
      <dgm:spPr/>
    </dgm:pt>
    <dgm:pt modelId="{83C4A286-86B0-5744-BA86-7295BEFBD810}" type="pres">
      <dgm:prSet presAssocID="{33E9CFDD-20BA-4BEC-8F2F-BF2231910B24}" presName="thickLine" presStyleLbl="alignNode1" presStyleIdx="4" presStyleCnt="12"/>
      <dgm:spPr/>
    </dgm:pt>
    <dgm:pt modelId="{44EB602B-A6EC-0F4F-87F5-9AD3BE814064}" type="pres">
      <dgm:prSet presAssocID="{33E9CFDD-20BA-4BEC-8F2F-BF2231910B24}" presName="horz1" presStyleCnt="0"/>
      <dgm:spPr/>
    </dgm:pt>
    <dgm:pt modelId="{2E045DF3-A1BA-944D-8D3C-B75BFA942683}" type="pres">
      <dgm:prSet presAssocID="{33E9CFDD-20BA-4BEC-8F2F-BF2231910B24}" presName="tx1" presStyleLbl="revTx" presStyleIdx="4" presStyleCnt="12"/>
      <dgm:spPr/>
    </dgm:pt>
    <dgm:pt modelId="{613C43F0-B5D6-6149-9D02-15E26FBEC406}" type="pres">
      <dgm:prSet presAssocID="{33E9CFDD-20BA-4BEC-8F2F-BF2231910B24}" presName="vert1" presStyleCnt="0"/>
      <dgm:spPr/>
    </dgm:pt>
    <dgm:pt modelId="{6AABC85A-A8BB-5945-B227-815A3BAC14E7}" type="pres">
      <dgm:prSet presAssocID="{757D33BE-319B-41E2-8C71-3B1E1CB9D63B}" presName="thickLine" presStyleLbl="alignNode1" presStyleIdx="5" presStyleCnt="12"/>
      <dgm:spPr/>
    </dgm:pt>
    <dgm:pt modelId="{D6F18DD9-5B68-6B45-8848-889E442CBF1D}" type="pres">
      <dgm:prSet presAssocID="{757D33BE-319B-41E2-8C71-3B1E1CB9D63B}" presName="horz1" presStyleCnt="0"/>
      <dgm:spPr/>
    </dgm:pt>
    <dgm:pt modelId="{AFAD8149-4EBA-2F4C-9CA4-F8F7A1C39978}" type="pres">
      <dgm:prSet presAssocID="{757D33BE-319B-41E2-8C71-3B1E1CB9D63B}" presName="tx1" presStyleLbl="revTx" presStyleIdx="5" presStyleCnt="12"/>
      <dgm:spPr/>
    </dgm:pt>
    <dgm:pt modelId="{5ED635F0-76D2-1B42-8567-EC8EB9612181}" type="pres">
      <dgm:prSet presAssocID="{757D33BE-319B-41E2-8C71-3B1E1CB9D63B}" presName="vert1" presStyleCnt="0"/>
      <dgm:spPr/>
    </dgm:pt>
    <dgm:pt modelId="{8CF16498-F81C-2D43-BC88-0B779E94356D}" type="pres">
      <dgm:prSet presAssocID="{9137B173-6A29-486E-B5B6-F9F8E3081EA9}" presName="thickLine" presStyleLbl="alignNode1" presStyleIdx="6" presStyleCnt="12"/>
      <dgm:spPr/>
    </dgm:pt>
    <dgm:pt modelId="{A61C6DD3-7FA7-6142-AD73-E140E6125D96}" type="pres">
      <dgm:prSet presAssocID="{9137B173-6A29-486E-B5B6-F9F8E3081EA9}" presName="horz1" presStyleCnt="0"/>
      <dgm:spPr/>
    </dgm:pt>
    <dgm:pt modelId="{BE394F40-20F4-4042-B66F-A652B2DBB460}" type="pres">
      <dgm:prSet presAssocID="{9137B173-6A29-486E-B5B6-F9F8E3081EA9}" presName="tx1" presStyleLbl="revTx" presStyleIdx="6" presStyleCnt="12"/>
      <dgm:spPr/>
    </dgm:pt>
    <dgm:pt modelId="{0A78F426-5E54-0644-9027-BE9DAC28486A}" type="pres">
      <dgm:prSet presAssocID="{9137B173-6A29-486E-B5B6-F9F8E3081EA9}" presName="vert1" presStyleCnt="0"/>
      <dgm:spPr/>
    </dgm:pt>
    <dgm:pt modelId="{1EA697BE-3F54-7249-A919-E5F57DB0A1E1}" type="pres">
      <dgm:prSet presAssocID="{5F8050C3-974E-4F63-8096-32C92A5D4FD4}" presName="thickLine" presStyleLbl="alignNode1" presStyleIdx="7" presStyleCnt="12"/>
      <dgm:spPr/>
    </dgm:pt>
    <dgm:pt modelId="{AF5A560A-5A3E-E141-9737-657BE1EA70B5}" type="pres">
      <dgm:prSet presAssocID="{5F8050C3-974E-4F63-8096-32C92A5D4FD4}" presName="horz1" presStyleCnt="0"/>
      <dgm:spPr/>
    </dgm:pt>
    <dgm:pt modelId="{466FB9EF-02E4-AB4B-9DF0-3455933BDBE5}" type="pres">
      <dgm:prSet presAssocID="{5F8050C3-974E-4F63-8096-32C92A5D4FD4}" presName="tx1" presStyleLbl="revTx" presStyleIdx="7" presStyleCnt="12"/>
      <dgm:spPr/>
    </dgm:pt>
    <dgm:pt modelId="{E85418EE-06E2-1B49-BD8A-9B288A113D7B}" type="pres">
      <dgm:prSet presAssocID="{5F8050C3-974E-4F63-8096-32C92A5D4FD4}" presName="vert1" presStyleCnt="0"/>
      <dgm:spPr/>
    </dgm:pt>
    <dgm:pt modelId="{EF40C86F-10FD-D84A-BB63-F845648B841D}" type="pres">
      <dgm:prSet presAssocID="{D2F0C002-1A5E-4966-8536-5C58B3C18B5B}" presName="thickLine" presStyleLbl="alignNode1" presStyleIdx="8" presStyleCnt="12"/>
      <dgm:spPr/>
    </dgm:pt>
    <dgm:pt modelId="{556E7B27-CA4B-0F4F-B709-DCFD59EC991F}" type="pres">
      <dgm:prSet presAssocID="{D2F0C002-1A5E-4966-8536-5C58B3C18B5B}" presName="horz1" presStyleCnt="0"/>
      <dgm:spPr/>
    </dgm:pt>
    <dgm:pt modelId="{96EC372F-25F7-D547-B8A6-110A818A30AE}" type="pres">
      <dgm:prSet presAssocID="{D2F0C002-1A5E-4966-8536-5C58B3C18B5B}" presName="tx1" presStyleLbl="revTx" presStyleIdx="8" presStyleCnt="12"/>
      <dgm:spPr/>
    </dgm:pt>
    <dgm:pt modelId="{AB317AA6-BC9F-C74D-B7FB-F5E2BB502A0D}" type="pres">
      <dgm:prSet presAssocID="{D2F0C002-1A5E-4966-8536-5C58B3C18B5B}" presName="vert1" presStyleCnt="0"/>
      <dgm:spPr/>
    </dgm:pt>
    <dgm:pt modelId="{74AE2674-42E3-2B44-8AD4-DC25D191E2E6}" type="pres">
      <dgm:prSet presAssocID="{C7543764-6AD5-493E-956B-F302620D0B00}" presName="thickLine" presStyleLbl="alignNode1" presStyleIdx="9" presStyleCnt="12"/>
      <dgm:spPr/>
    </dgm:pt>
    <dgm:pt modelId="{4855C28D-6906-314D-B869-A24948D6EB40}" type="pres">
      <dgm:prSet presAssocID="{C7543764-6AD5-493E-956B-F302620D0B00}" presName="horz1" presStyleCnt="0"/>
      <dgm:spPr/>
    </dgm:pt>
    <dgm:pt modelId="{736DD351-DF7F-F543-B20D-A9953D2D5898}" type="pres">
      <dgm:prSet presAssocID="{C7543764-6AD5-493E-956B-F302620D0B00}" presName="tx1" presStyleLbl="revTx" presStyleIdx="9" presStyleCnt="12"/>
      <dgm:spPr/>
    </dgm:pt>
    <dgm:pt modelId="{5B7C0406-BF13-C442-890B-340CE9DBABFE}" type="pres">
      <dgm:prSet presAssocID="{C7543764-6AD5-493E-956B-F302620D0B00}" presName="vert1" presStyleCnt="0"/>
      <dgm:spPr/>
    </dgm:pt>
    <dgm:pt modelId="{57472AE0-BD76-8A42-BE2B-85AA7603B555}" type="pres">
      <dgm:prSet presAssocID="{BFE96EA3-9E80-471D-B7CB-3BB14E09DB52}" presName="thickLine" presStyleLbl="alignNode1" presStyleIdx="10" presStyleCnt="12"/>
      <dgm:spPr/>
    </dgm:pt>
    <dgm:pt modelId="{2BB5CFE6-AC0A-0748-9B3E-88088D78DA42}" type="pres">
      <dgm:prSet presAssocID="{BFE96EA3-9E80-471D-B7CB-3BB14E09DB52}" presName="horz1" presStyleCnt="0"/>
      <dgm:spPr/>
    </dgm:pt>
    <dgm:pt modelId="{D673873B-AD4F-6047-8239-9954392A8261}" type="pres">
      <dgm:prSet presAssocID="{BFE96EA3-9E80-471D-B7CB-3BB14E09DB52}" presName="tx1" presStyleLbl="revTx" presStyleIdx="10" presStyleCnt="12"/>
      <dgm:spPr/>
    </dgm:pt>
    <dgm:pt modelId="{A3BCFC9B-D071-0D4A-BD80-87470AB15D07}" type="pres">
      <dgm:prSet presAssocID="{BFE96EA3-9E80-471D-B7CB-3BB14E09DB52}" presName="vert1" presStyleCnt="0"/>
      <dgm:spPr/>
    </dgm:pt>
    <dgm:pt modelId="{E079B148-4D90-8B4C-92A5-D4F2FF9931E4}" type="pres">
      <dgm:prSet presAssocID="{EC0093FB-8ED2-49E8-B3FD-4F312A9314E7}" presName="thickLine" presStyleLbl="alignNode1" presStyleIdx="11" presStyleCnt="12"/>
      <dgm:spPr/>
    </dgm:pt>
    <dgm:pt modelId="{DB24B4CF-B564-EF4C-992B-E3D32B3D2687}" type="pres">
      <dgm:prSet presAssocID="{EC0093FB-8ED2-49E8-B3FD-4F312A9314E7}" presName="horz1" presStyleCnt="0"/>
      <dgm:spPr/>
    </dgm:pt>
    <dgm:pt modelId="{CDE4193A-47A4-5046-B44B-806E7751433C}" type="pres">
      <dgm:prSet presAssocID="{EC0093FB-8ED2-49E8-B3FD-4F312A9314E7}" presName="tx1" presStyleLbl="revTx" presStyleIdx="11" presStyleCnt="12"/>
      <dgm:spPr/>
    </dgm:pt>
    <dgm:pt modelId="{02E5BF23-73B1-2A4C-A617-E849E464EF80}" type="pres">
      <dgm:prSet presAssocID="{EC0093FB-8ED2-49E8-B3FD-4F312A9314E7}" presName="vert1" presStyleCnt="0"/>
      <dgm:spPr/>
    </dgm:pt>
  </dgm:ptLst>
  <dgm:cxnLst>
    <dgm:cxn modelId="{D5BB5015-0952-4AA8-96F6-531F7EB1E60D}" srcId="{0BD0ED5D-B397-45E9-A36B-78F55F69A237}" destId="{9137B173-6A29-486E-B5B6-F9F8E3081EA9}" srcOrd="6" destOrd="0" parTransId="{3C5DC097-51BD-40AB-83F5-BE788A5689A9}" sibTransId="{C7596375-0DB1-4580-AB69-A4FB9C51F2AC}"/>
    <dgm:cxn modelId="{CFAFF829-078D-46A2-96F5-76F663BCB1C9}" srcId="{0BD0ED5D-B397-45E9-A36B-78F55F69A237}" destId="{8E64BCA6-D9BA-4F51-A325-FD3E39E532AC}" srcOrd="1" destOrd="0" parTransId="{777CC1DD-8022-45EE-834A-3D6E97BE6F6F}" sibTransId="{30A313B0-1246-4303-8148-27ADB9C0C5AE}"/>
    <dgm:cxn modelId="{375F034D-D57F-4F62-8853-E92AD4DB99E3}" srcId="{0BD0ED5D-B397-45E9-A36B-78F55F69A237}" destId="{88007609-B128-45E7-98A9-3F0AE696D4A0}" srcOrd="0" destOrd="0" parTransId="{F1C60019-E71E-414B-B2B7-4465F02C3B38}" sibTransId="{146A2871-9CFC-4A73-B7CA-F1454F8624A8}"/>
    <dgm:cxn modelId="{EF7EC950-11DD-412C-8490-29CBF4000ACE}" srcId="{0BD0ED5D-B397-45E9-A36B-78F55F69A237}" destId="{62937841-4DCE-4802-9443-5F135A939AE5}" srcOrd="2" destOrd="0" parTransId="{2889D68A-9B2B-4FCB-8ABD-68B803F32BEC}" sibTransId="{B8BB89E7-B819-4BB8-8BBB-C8E4EA93E0AB}"/>
    <dgm:cxn modelId="{B8C37253-ECE4-504E-8EF0-D7A77B660040}" type="presOf" srcId="{B4B00E70-38D3-4063-A09E-230D01A367C3}" destId="{E5D5515B-8207-B140-BABA-AD6C7BC6BE8B}" srcOrd="0" destOrd="0" presId="urn:microsoft.com/office/officeart/2008/layout/LinedList"/>
    <dgm:cxn modelId="{623FAB75-CD8C-42D6-A48E-011102F55D8E}" srcId="{0BD0ED5D-B397-45E9-A36B-78F55F69A237}" destId="{EC0093FB-8ED2-49E8-B3FD-4F312A9314E7}" srcOrd="11" destOrd="0" parTransId="{069C6278-FFA1-4961-A844-B544CE35AA88}" sibTransId="{418DA952-B53B-488D-9648-AE49DBDB6FEB}"/>
    <dgm:cxn modelId="{12B51359-B5CD-46FC-9379-6BA99CEBBA87}" srcId="{0BD0ED5D-B397-45E9-A36B-78F55F69A237}" destId="{5F8050C3-974E-4F63-8096-32C92A5D4FD4}" srcOrd="7" destOrd="0" parTransId="{44F87DA0-C634-4E18-B15E-C6C17D67E391}" sibTransId="{D3308A83-7F9B-42CA-BC0D-BC37DAE0C039}"/>
    <dgm:cxn modelId="{E0C73282-D262-8649-86E0-986312357EB7}" type="presOf" srcId="{62937841-4DCE-4802-9443-5F135A939AE5}" destId="{94133B4E-A2F0-D249-9120-80089D919A16}" srcOrd="0" destOrd="0" presId="urn:microsoft.com/office/officeart/2008/layout/LinedList"/>
    <dgm:cxn modelId="{4CB9C099-E4B2-4BB5-B266-3B641AE5E548}" srcId="{0BD0ED5D-B397-45E9-A36B-78F55F69A237}" destId="{BFE96EA3-9E80-471D-B7CB-3BB14E09DB52}" srcOrd="10" destOrd="0" parTransId="{73733C35-A57F-4CBE-9168-41E98A1BE2E5}" sibTransId="{869CD600-DC78-4C8E-87EF-72551A5C0157}"/>
    <dgm:cxn modelId="{D65B2E9A-283E-D84F-BAD8-B52547C21D4E}" type="presOf" srcId="{5F8050C3-974E-4F63-8096-32C92A5D4FD4}" destId="{466FB9EF-02E4-AB4B-9DF0-3455933BDBE5}" srcOrd="0" destOrd="0" presId="urn:microsoft.com/office/officeart/2008/layout/LinedList"/>
    <dgm:cxn modelId="{D711DFA0-7675-684F-85E7-4A0AEDBB278E}" type="presOf" srcId="{D2F0C002-1A5E-4966-8536-5C58B3C18B5B}" destId="{96EC372F-25F7-D547-B8A6-110A818A30AE}" srcOrd="0" destOrd="0" presId="urn:microsoft.com/office/officeart/2008/layout/LinedList"/>
    <dgm:cxn modelId="{C0812AA2-998F-EF4A-B772-5B6BA8828A26}" type="presOf" srcId="{EC0093FB-8ED2-49E8-B3FD-4F312A9314E7}" destId="{CDE4193A-47A4-5046-B44B-806E7751433C}" srcOrd="0" destOrd="0" presId="urn:microsoft.com/office/officeart/2008/layout/LinedList"/>
    <dgm:cxn modelId="{D273A4A3-7417-4648-8183-3A37FF5BD03E}" type="presOf" srcId="{88007609-B128-45E7-98A9-3F0AE696D4A0}" destId="{5B28A5C2-4FC5-A840-8648-5C3E846B879A}" srcOrd="0" destOrd="0" presId="urn:microsoft.com/office/officeart/2008/layout/LinedList"/>
    <dgm:cxn modelId="{C1D8F5A9-689A-4370-849F-D28A08994329}" srcId="{0BD0ED5D-B397-45E9-A36B-78F55F69A237}" destId="{D2F0C002-1A5E-4966-8536-5C58B3C18B5B}" srcOrd="8" destOrd="0" parTransId="{F9AF0CEC-7A8E-456F-AD33-6B0C65AAE613}" sibTransId="{205877DE-E624-4938-B6C9-2AAD9609027D}"/>
    <dgm:cxn modelId="{E34316AD-5248-F14F-861F-42FD7196401C}" type="presOf" srcId="{9137B173-6A29-486E-B5B6-F9F8E3081EA9}" destId="{BE394F40-20F4-4042-B66F-A652B2DBB460}" srcOrd="0" destOrd="0" presId="urn:microsoft.com/office/officeart/2008/layout/LinedList"/>
    <dgm:cxn modelId="{652939AF-CC03-9C42-BEEA-A7DA454E4FAD}" type="presOf" srcId="{0BD0ED5D-B397-45E9-A36B-78F55F69A237}" destId="{0B5884AF-9914-5646-807A-52535569CD7A}" srcOrd="0" destOrd="0" presId="urn:microsoft.com/office/officeart/2008/layout/LinedList"/>
    <dgm:cxn modelId="{B3323EB5-E68C-407E-BE99-D0D1601F3081}" srcId="{0BD0ED5D-B397-45E9-A36B-78F55F69A237}" destId="{C7543764-6AD5-493E-956B-F302620D0B00}" srcOrd="9" destOrd="0" parTransId="{5F46D1BA-7D57-446F-9333-79435DB23E10}" sibTransId="{BE50BA4D-D2C9-4F5C-9BC8-F8A5F10EF3F2}"/>
    <dgm:cxn modelId="{AF977FC1-E1A6-4737-A540-04679963BE9E}" srcId="{0BD0ED5D-B397-45E9-A36B-78F55F69A237}" destId="{B4B00E70-38D3-4063-A09E-230D01A367C3}" srcOrd="3" destOrd="0" parTransId="{A6AF3D62-822B-48D9-9683-4FDE0392D320}" sibTransId="{431DCB36-3D14-4F63-A3E4-DF77DE3C7561}"/>
    <dgm:cxn modelId="{3651C4C8-950B-E24E-89C7-99B3D130A324}" type="presOf" srcId="{33E9CFDD-20BA-4BEC-8F2F-BF2231910B24}" destId="{2E045DF3-A1BA-944D-8D3C-B75BFA942683}" srcOrd="0" destOrd="0" presId="urn:microsoft.com/office/officeart/2008/layout/LinedList"/>
    <dgm:cxn modelId="{A98D85CA-AAF2-574B-9A9E-035A2C482056}" type="presOf" srcId="{BFE96EA3-9E80-471D-B7CB-3BB14E09DB52}" destId="{D673873B-AD4F-6047-8239-9954392A8261}" srcOrd="0" destOrd="0" presId="urn:microsoft.com/office/officeart/2008/layout/LinedList"/>
    <dgm:cxn modelId="{E2BFCDD6-8710-3549-9DF3-A077D7124822}" type="presOf" srcId="{757D33BE-319B-41E2-8C71-3B1E1CB9D63B}" destId="{AFAD8149-4EBA-2F4C-9CA4-F8F7A1C39978}" srcOrd="0" destOrd="0" presId="urn:microsoft.com/office/officeart/2008/layout/LinedList"/>
    <dgm:cxn modelId="{E8F565E3-D312-2645-A498-91F724041323}" type="presOf" srcId="{C7543764-6AD5-493E-956B-F302620D0B00}" destId="{736DD351-DF7F-F543-B20D-A9953D2D5898}" srcOrd="0" destOrd="0" presId="urn:microsoft.com/office/officeart/2008/layout/LinedList"/>
    <dgm:cxn modelId="{7B092EF2-9531-48E9-A8C3-530418220896}" srcId="{0BD0ED5D-B397-45E9-A36B-78F55F69A237}" destId="{757D33BE-319B-41E2-8C71-3B1E1CB9D63B}" srcOrd="5" destOrd="0" parTransId="{E8EF2652-580A-4ACA-BED5-67D950D02379}" sibTransId="{A42F46FC-F999-4AD8-8980-CB7929A4711B}"/>
    <dgm:cxn modelId="{5F0D92F3-B291-7E49-AF48-C156C9D1BFDA}" type="presOf" srcId="{8E64BCA6-D9BA-4F51-A325-FD3E39E532AC}" destId="{F7F5E506-10F6-D44C-A63E-3F333DFC8A2D}" srcOrd="0" destOrd="0" presId="urn:microsoft.com/office/officeart/2008/layout/LinedList"/>
    <dgm:cxn modelId="{27972EFE-7D74-446F-8679-F78B40B1B479}" srcId="{0BD0ED5D-B397-45E9-A36B-78F55F69A237}" destId="{33E9CFDD-20BA-4BEC-8F2F-BF2231910B24}" srcOrd="4" destOrd="0" parTransId="{287BD1E7-2AE7-4295-A3B5-3AD6226DAF5D}" sibTransId="{0C8CF476-00AE-4BF9-AA68-6FC00BCAB2D1}"/>
    <dgm:cxn modelId="{F37CD358-CF71-3247-B02A-9A921894CB19}" type="presParOf" srcId="{0B5884AF-9914-5646-807A-52535569CD7A}" destId="{2CAC2C0E-B8D8-FC4F-AD20-8D4F446618A2}" srcOrd="0" destOrd="0" presId="urn:microsoft.com/office/officeart/2008/layout/LinedList"/>
    <dgm:cxn modelId="{590AC0CF-CA77-2747-9805-2A01A57EDED7}" type="presParOf" srcId="{0B5884AF-9914-5646-807A-52535569CD7A}" destId="{A475D7EF-81A4-F148-B7B9-8E114E6E77B7}" srcOrd="1" destOrd="0" presId="urn:microsoft.com/office/officeart/2008/layout/LinedList"/>
    <dgm:cxn modelId="{3E0D9804-C844-5243-A909-5D70E9BB403A}" type="presParOf" srcId="{A475D7EF-81A4-F148-B7B9-8E114E6E77B7}" destId="{5B28A5C2-4FC5-A840-8648-5C3E846B879A}" srcOrd="0" destOrd="0" presId="urn:microsoft.com/office/officeart/2008/layout/LinedList"/>
    <dgm:cxn modelId="{DF5C6EE6-9FEB-444F-A520-44414E1BAC55}" type="presParOf" srcId="{A475D7EF-81A4-F148-B7B9-8E114E6E77B7}" destId="{ADD3C346-8F63-3147-8CCC-D8E52F84152B}" srcOrd="1" destOrd="0" presId="urn:microsoft.com/office/officeart/2008/layout/LinedList"/>
    <dgm:cxn modelId="{38009A26-F2BE-174C-8319-F0EDD80F3A2D}" type="presParOf" srcId="{0B5884AF-9914-5646-807A-52535569CD7A}" destId="{3C854158-80FB-434B-8FB5-935319F8FF29}" srcOrd="2" destOrd="0" presId="urn:microsoft.com/office/officeart/2008/layout/LinedList"/>
    <dgm:cxn modelId="{5F3F7F97-CC61-634D-8C85-611287A62EBC}" type="presParOf" srcId="{0B5884AF-9914-5646-807A-52535569CD7A}" destId="{C1FD7F38-2CB0-D442-A1B3-810D907EE7BB}" srcOrd="3" destOrd="0" presId="urn:microsoft.com/office/officeart/2008/layout/LinedList"/>
    <dgm:cxn modelId="{19EE61A9-1F86-A74C-A66D-4DC11F72B0CD}" type="presParOf" srcId="{C1FD7F38-2CB0-D442-A1B3-810D907EE7BB}" destId="{F7F5E506-10F6-D44C-A63E-3F333DFC8A2D}" srcOrd="0" destOrd="0" presId="urn:microsoft.com/office/officeart/2008/layout/LinedList"/>
    <dgm:cxn modelId="{A0DF9482-2B5E-9044-9E76-E7F8F007522A}" type="presParOf" srcId="{C1FD7F38-2CB0-D442-A1B3-810D907EE7BB}" destId="{8B68587C-FF1D-F440-8EB8-360F029D03B5}" srcOrd="1" destOrd="0" presId="urn:microsoft.com/office/officeart/2008/layout/LinedList"/>
    <dgm:cxn modelId="{B0FDBD05-0831-884E-9FBC-5AC59713D069}" type="presParOf" srcId="{0B5884AF-9914-5646-807A-52535569CD7A}" destId="{B3AA7F78-CD61-4B46-A4C0-BFD0CFB421D3}" srcOrd="4" destOrd="0" presId="urn:microsoft.com/office/officeart/2008/layout/LinedList"/>
    <dgm:cxn modelId="{6CBB2ADE-B51C-4B46-983C-16D67995CB3E}" type="presParOf" srcId="{0B5884AF-9914-5646-807A-52535569CD7A}" destId="{CC1A96A4-0D9C-E34C-8E42-4E5479B831C7}" srcOrd="5" destOrd="0" presId="urn:microsoft.com/office/officeart/2008/layout/LinedList"/>
    <dgm:cxn modelId="{EA39007C-0D17-9444-9AAB-5E54731BC6CE}" type="presParOf" srcId="{CC1A96A4-0D9C-E34C-8E42-4E5479B831C7}" destId="{94133B4E-A2F0-D249-9120-80089D919A16}" srcOrd="0" destOrd="0" presId="urn:microsoft.com/office/officeart/2008/layout/LinedList"/>
    <dgm:cxn modelId="{46759EF2-9E4C-0046-80F5-8DF9CAAABA12}" type="presParOf" srcId="{CC1A96A4-0D9C-E34C-8E42-4E5479B831C7}" destId="{32A3DA6D-EF44-1144-B039-AE43164B7D6D}" srcOrd="1" destOrd="0" presId="urn:microsoft.com/office/officeart/2008/layout/LinedList"/>
    <dgm:cxn modelId="{0989C1B3-EE8D-0B42-9072-98151F967ADA}" type="presParOf" srcId="{0B5884AF-9914-5646-807A-52535569CD7A}" destId="{71CEA65D-30D5-5A4C-A99F-CD1F02009991}" srcOrd="6" destOrd="0" presId="urn:microsoft.com/office/officeart/2008/layout/LinedList"/>
    <dgm:cxn modelId="{AD6E21A5-8DC6-9F40-BEF4-CC8D1E678418}" type="presParOf" srcId="{0B5884AF-9914-5646-807A-52535569CD7A}" destId="{58E279D2-4A50-4A45-A50B-951AA1F8700A}" srcOrd="7" destOrd="0" presId="urn:microsoft.com/office/officeart/2008/layout/LinedList"/>
    <dgm:cxn modelId="{F0C1F085-A0B7-7343-A84C-CA957372179B}" type="presParOf" srcId="{58E279D2-4A50-4A45-A50B-951AA1F8700A}" destId="{E5D5515B-8207-B140-BABA-AD6C7BC6BE8B}" srcOrd="0" destOrd="0" presId="urn:microsoft.com/office/officeart/2008/layout/LinedList"/>
    <dgm:cxn modelId="{F829A92D-8BB8-0C44-A73B-4F4829DE2E38}" type="presParOf" srcId="{58E279D2-4A50-4A45-A50B-951AA1F8700A}" destId="{4C1FC060-8931-9F4C-8930-E12D79D7C76D}" srcOrd="1" destOrd="0" presId="urn:microsoft.com/office/officeart/2008/layout/LinedList"/>
    <dgm:cxn modelId="{238BD4F0-4DA3-834F-9FD4-78793F46B857}" type="presParOf" srcId="{0B5884AF-9914-5646-807A-52535569CD7A}" destId="{83C4A286-86B0-5744-BA86-7295BEFBD810}" srcOrd="8" destOrd="0" presId="urn:microsoft.com/office/officeart/2008/layout/LinedList"/>
    <dgm:cxn modelId="{A0E233EE-E38C-B444-826A-56627816B5BB}" type="presParOf" srcId="{0B5884AF-9914-5646-807A-52535569CD7A}" destId="{44EB602B-A6EC-0F4F-87F5-9AD3BE814064}" srcOrd="9" destOrd="0" presId="urn:microsoft.com/office/officeart/2008/layout/LinedList"/>
    <dgm:cxn modelId="{A4AC0F9C-41ED-F746-AA06-217BD7FEEB1C}" type="presParOf" srcId="{44EB602B-A6EC-0F4F-87F5-9AD3BE814064}" destId="{2E045DF3-A1BA-944D-8D3C-B75BFA942683}" srcOrd="0" destOrd="0" presId="urn:microsoft.com/office/officeart/2008/layout/LinedList"/>
    <dgm:cxn modelId="{67F06B97-3EA7-D241-9E41-333D0C6B005E}" type="presParOf" srcId="{44EB602B-A6EC-0F4F-87F5-9AD3BE814064}" destId="{613C43F0-B5D6-6149-9D02-15E26FBEC406}" srcOrd="1" destOrd="0" presId="urn:microsoft.com/office/officeart/2008/layout/LinedList"/>
    <dgm:cxn modelId="{DCA433D0-08E7-ED4D-BC84-0932D8A07312}" type="presParOf" srcId="{0B5884AF-9914-5646-807A-52535569CD7A}" destId="{6AABC85A-A8BB-5945-B227-815A3BAC14E7}" srcOrd="10" destOrd="0" presId="urn:microsoft.com/office/officeart/2008/layout/LinedList"/>
    <dgm:cxn modelId="{5F478321-096A-734D-B805-1581EC2D2685}" type="presParOf" srcId="{0B5884AF-9914-5646-807A-52535569CD7A}" destId="{D6F18DD9-5B68-6B45-8848-889E442CBF1D}" srcOrd="11" destOrd="0" presId="urn:microsoft.com/office/officeart/2008/layout/LinedList"/>
    <dgm:cxn modelId="{922D5F1C-B552-7D49-B978-489D0EBDE8D3}" type="presParOf" srcId="{D6F18DD9-5B68-6B45-8848-889E442CBF1D}" destId="{AFAD8149-4EBA-2F4C-9CA4-F8F7A1C39978}" srcOrd="0" destOrd="0" presId="urn:microsoft.com/office/officeart/2008/layout/LinedList"/>
    <dgm:cxn modelId="{F7B53AEC-8048-7C41-8010-254C3047038D}" type="presParOf" srcId="{D6F18DD9-5B68-6B45-8848-889E442CBF1D}" destId="{5ED635F0-76D2-1B42-8567-EC8EB9612181}" srcOrd="1" destOrd="0" presId="urn:microsoft.com/office/officeart/2008/layout/LinedList"/>
    <dgm:cxn modelId="{CA91C557-1C01-A54A-8592-5D0636B0AA83}" type="presParOf" srcId="{0B5884AF-9914-5646-807A-52535569CD7A}" destId="{8CF16498-F81C-2D43-BC88-0B779E94356D}" srcOrd="12" destOrd="0" presId="urn:microsoft.com/office/officeart/2008/layout/LinedList"/>
    <dgm:cxn modelId="{827A600F-42DC-874C-A2F0-FEEBBB37A8F6}" type="presParOf" srcId="{0B5884AF-9914-5646-807A-52535569CD7A}" destId="{A61C6DD3-7FA7-6142-AD73-E140E6125D96}" srcOrd="13" destOrd="0" presId="urn:microsoft.com/office/officeart/2008/layout/LinedList"/>
    <dgm:cxn modelId="{A2F360E3-33F5-094D-916D-BDC9FA2642E0}" type="presParOf" srcId="{A61C6DD3-7FA7-6142-AD73-E140E6125D96}" destId="{BE394F40-20F4-4042-B66F-A652B2DBB460}" srcOrd="0" destOrd="0" presId="urn:microsoft.com/office/officeart/2008/layout/LinedList"/>
    <dgm:cxn modelId="{0549B331-2015-1E42-8095-9A6DD1C08B7D}" type="presParOf" srcId="{A61C6DD3-7FA7-6142-AD73-E140E6125D96}" destId="{0A78F426-5E54-0644-9027-BE9DAC28486A}" srcOrd="1" destOrd="0" presId="urn:microsoft.com/office/officeart/2008/layout/LinedList"/>
    <dgm:cxn modelId="{36402080-DD74-9E4D-9141-A50F7453E310}" type="presParOf" srcId="{0B5884AF-9914-5646-807A-52535569CD7A}" destId="{1EA697BE-3F54-7249-A919-E5F57DB0A1E1}" srcOrd="14" destOrd="0" presId="urn:microsoft.com/office/officeart/2008/layout/LinedList"/>
    <dgm:cxn modelId="{23036422-AC51-9F41-AA67-59561CC0F75C}" type="presParOf" srcId="{0B5884AF-9914-5646-807A-52535569CD7A}" destId="{AF5A560A-5A3E-E141-9737-657BE1EA70B5}" srcOrd="15" destOrd="0" presId="urn:microsoft.com/office/officeart/2008/layout/LinedList"/>
    <dgm:cxn modelId="{113F7491-F54A-074D-A6DE-DEF096EF3991}" type="presParOf" srcId="{AF5A560A-5A3E-E141-9737-657BE1EA70B5}" destId="{466FB9EF-02E4-AB4B-9DF0-3455933BDBE5}" srcOrd="0" destOrd="0" presId="urn:microsoft.com/office/officeart/2008/layout/LinedList"/>
    <dgm:cxn modelId="{7C8E7124-8D83-6A4A-9CFF-203784D73F24}" type="presParOf" srcId="{AF5A560A-5A3E-E141-9737-657BE1EA70B5}" destId="{E85418EE-06E2-1B49-BD8A-9B288A113D7B}" srcOrd="1" destOrd="0" presId="urn:microsoft.com/office/officeart/2008/layout/LinedList"/>
    <dgm:cxn modelId="{A68996CC-453F-E04E-9C0C-99B4AEC5EFCD}" type="presParOf" srcId="{0B5884AF-9914-5646-807A-52535569CD7A}" destId="{EF40C86F-10FD-D84A-BB63-F845648B841D}" srcOrd="16" destOrd="0" presId="urn:microsoft.com/office/officeart/2008/layout/LinedList"/>
    <dgm:cxn modelId="{47198468-4CF0-234D-9A24-6FF37B090882}" type="presParOf" srcId="{0B5884AF-9914-5646-807A-52535569CD7A}" destId="{556E7B27-CA4B-0F4F-B709-DCFD59EC991F}" srcOrd="17" destOrd="0" presId="urn:microsoft.com/office/officeart/2008/layout/LinedList"/>
    <dgm:cxn modelId="{7CDB5F49-9302-B94C-BBCA-F9A9E75B291B}" type="presParOf" srcId="{556E7B27-CA4B-0F4F-B709-DCFD59EC991F}" destId="{96EC372F-25F7-D547-B8A6-110A818A30AE}" srcOrd="0" destOrd="0" presId="urn:microsoft.com/office/officeart/2008/layout/LinedList"/>
    <dgm:cxn modelId="{0E528392-E234-ED4F-BBF2-915BC1639A93}" type="presParOf" srcId="{556E7B27-CA4B-0F4F-B709-DCFD59EC991F}" destId="{AB317AA6-BC9F-C74D-B7FB-F5E2BB502A0D}" srcOrd="1" destOrd="0" presId="urn:microsoft.com/office/officeart/2008/layout/LinedList"/>
    <dgm:cxn modelId="{98C1C093-33D4-D44B-9031-9CBA4F7B1119}" type="presParOf" srcId="{0B5884AF-9914-5646-807A-52535569CD7A}" destId="{74AE2674-42E3-2B44-8AD4-DC25D191E2E6}" srcOrd="18" destOrd="0" presId="urn:microsoft.com/office/officeart/2008/layout/LinedList"/>
    <dgm:cxn modelId="{E7556587-49D2-A443-8514-724F6B10300E}" type="presParOf" srcId="{0B5884AF-9914-5646-807A-52535569CD7A}" destId="{4855C28D-6906-314D-B869-A24948D6EB40}" srcOrd="19" destOrd="0" presId="urn:microsoft.com/office/officeart/2008/layout/LinedList"/>
    <dgm:cxn modelId="{F3249210-20FC-BF4F-B992-6F222EE6A1D0}" type="presParOf" srcId="{4855C28D-6906-314D-B869-A24948D6EB40}" destId="{736DD351-DF7F-F543-B20D-A9953D2D5898}" srcOrd="0" destOrd="0" presId="urn:microsoft.com/office/officeart/2008/layout/LinedList"/>
    <dgm:cxn modelId="{CBE672E5-6CD5-B042-900C-28AE95D3ECBE}" type="presParOf" srcId="{4855C28D-6906-314D-B869-A24948D6EB40}" destId="{5B7C0406-BF13-C442-890B-340CE9DBABFE}" srcOrd="1" destOrd="0" presId="urn:microsoft.com/office/officeart/2008/layout/LinedList"/>
    <dgm:cxn modelId="{A1A51909-870A-5E43-B178-3C55E93D516F}" type="presParOf" srcId="{0B5884AF-9914-5646-807A-52535569CD7A}" destId="{57472AE0-BD76-8A42-BE2B-85AA7603B555}" srcOrd="20" destOrd="0" presId="urn:microsoft.com/office/officeart/2008/layout/LinedList"/>
    <dgm:cxn modelId="{3B81B684-B8C6-8945-AA9E-0B29CDB0118E}" type="presParOf" srcId="{0B5884AF-9914-5646-807A-52535569CD7A}" destId="{2BB5CFE6-AC0A-0748-9B3E-88088D78DA42}" srcOrd="21" destOrd="0" presId="urn:microsoft.com/office/officeart/2008/layout/LinedList"/>
    <dgm:cxn modelId="{912817CC-DDB3-2549-8F12-D41AE36A079B}" type="presParOf" srcId="{2BB5CFE6-AC0A-0748-9B3E-88088D78DA42}" destId="{D673873B-AD4F-6047-8239-9954392A8261}" srcOrd="0" destOrd="0" presId="urn:microsoft.com/office/officeart/2008/layout/LinedList"/>
    <dgm:cxn modelId="{62B6F8C6-F1AF-D34B-BABA-8D71867B4257}" type="presParOf" srcId="{2BB5CFE6-AC0A-0748-9B3E-88088D78DA42}" destId="{A3BCFC9B-D071-0D4A-BD80-87470AB15D07}" srcOrd="1" destOrd="0" presId="urn:microsoft.com/office/officeart/2008/layout/LinedList"/>
    <dgm:cxn modelId="{B81919B8-8750-4D41-95BE-89FA225B6FB9}" type="presParOf" srcId="{0B5884AF-9914-5646-807A-52535569CD7A}" destId="{E079B148-4D90-8B4C-92A5-D4F2FF9931E4}" srcOrd="22" destOrd="0" presId="urn:microsoft.com/office/officeart/2008/layout/LinedList"/>
    <dgm:cxn modelId="{48B826BF-6C24-4943-B9BD-D376F6254E90}" type="presParOf" srcId="{0B5884AF-9914-5646-807A-52535569CD7A}" destId="{DB24B4CF-B564-EF4C-992B-E3D32B3D2687}" srcOrd="23" destOrd="0" presId="urn:microsoft.com/office/officeart/2008/layout/LinedList"/>
    <dgm:cxn modelId="{222F9249-A5CA-DB4A-81DC-26D6B5CB2998}" type="presParOf" srcId="{DB24B4CF-B564-EF4C-992B-E3D32B3D2687}" destId="{CDE4193A-47A4-5046-B44B-806E7751433C}" srcOrd="0" destOrd="0" presId="urn:microsoft.com/office/officeart/2008/layout/LinedList"/>
    <dgm:cxn modelId="{31FEC945-8E48-4F40-A336-03EE9531DA0F}" type="presParOf" srcId="{DB24B4CF-B564-EF4C-992B-E3D32B3D2687}" destId="{02E5BF23-73B1-2A4C-A617-E849E464EF8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18C93B-A2AE-4CEE-889C-BD01AFADC919}">
      <dsp:nvSpPr>
        <dsp:cNvPr id="0" name=""/>
        <dsp:cNvSpPr/>
      </dsp:nvSpPr>
      <dsp:spPr>
        <a:xfrm>
          <a:off x="328458" y="873454"/>
          <a:ext cx="1022941" cy="10229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706958-7CDF-4E27-8F65-6B026BF8E92A}">
      <dsp:nvSpPr>
        <dsp:cNvPr id="0" name=""/>
        <dsp:cNvSpPr/>
      </dsp:nvSpPr>
      <dsp:spPr>
        <a:xfrm>
          <a:off x="546462" y="1091458"/>
          <a:ext cx="586933" cy="5869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72983B-60DC-4849-9783-65C14B2398A5}">
      <dsp:nvSpPr>
        <dsp:cNvPr id="0" name=""/>
        <dsp:cNvSpPr/>
      </dsp:nvSpPr>
      <dsp:spPr>
        <a:xfrm>
          <a:off x="1452" y="2215017"/>
          <a:ext cx="1676953" cy="670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Innovation - when a product or an idea already exists and can be improved </a:t>
          </a:r>
        </a:p>
      </dsp:txBody>
      <dsp:txXfrm>
        <a:off x="1452" y="2215017"/>
        <a:ext cx="1676953" cy="670781"/>
      </dsp:txXfrm>
    </dsp:sp>
    <dsp:sp modelId="{6E52F738-DD0A-4284-9EE4-FB052B13F296}">
      <dsp:nvSpPr>
        <dsp:cNvPr id="0" name=""/>
        <dsp:cNvSpPr/>
      </dsp:nvSpPr>
      <dsp:spPr>
        <a:xfrm>
          <a:off x="2298878" y="873454"/>
          <a:ext cx="1022941" cy="10229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E10ADE-1374-4197-8ADB-38F8126AA5F7}">
      <dsp:nvSpPr>
        <dsp:cNvPr id="0" name=""/>
        <dsp:cNvSpPr/>
      </dsp:nvSpPr>
      <dsp:spPr>
        <a:xfrm>
          <a:off x="2516882" y="1091458"/>
          <a:ext cx="586933" cy="5869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B13FD2-0979-4484-8B15-78694B9D978B}">
      <dsp:nvSpPr>
        <dsp:cNvPr id="0" name=""/>
        <dsp:cNvSpPr/>
      </dsp:nvSpPr>
      <dsp:spPr>
        <a:xfrm>
          <a:off x="1971872" y="2215017"/>
          <a:ext cx="1676953" cy="670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Creativity - when an idea takes shape from scratch , create a new product</a:t>
          </a:r>
        </a:p>
      </dsp:txBody>
      <dsp:txXfrm>
        <a:off x="1971872" y="2215017"/>
        <a:ext cx="1676953" cy="67078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AC2C0E-B8D8-FC4F-AD20-8D4F446618A2}">
      <dsp:nvSpPr>
        <dsp:cNvPr id="0" name=""/>
        <dsp:cNvSpPr/>
      </dsp:nvSpPr>
      <dsp:spPr>
        <a:xfrm>
          <a:off x="0" y="2634"/>
          <a:ext cx="85524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28A5C2-4FC5-A840-8648-5C3E846B879A}">
      <dsp:nvSpPr>
        <dsp:cNvPr id="0" name=""/>
        <dsp:cNvSpPr/>
      </dsp:nvSpPr>
      <dsp:spPr>
        <a:xfrm>
          <a:off x="0" y="2634"/>
          <a:ext cx="8552446" cy="449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Esmartia (2022). </a:t>
          </a:r>
          <a:r>
            <a:rPr lang="en-US" sz="1200" b="0" i="1" kern="1200"/>
            <a:t>Differences and Examples of Open and Closed Innovation in Companies</a:t>
          </a:r>
          <a:r>
            <a:rPr lang="en-US" sz="1200" b="0" i="0" kern="1200"/>
            <a:t>. Finnovating. Available at: </a:t>
          </a:r>
          <a:r>
            <a:rPr lang="en-US" sz="1200" b="0" i="0" kern="1200">
              <a:hlinkClick xmlns:r="http://schemas.openxmlformats.org/officeDocument/2006/relationships" r:id="rId1"/>
            </a:rPr>
            <a:t>https://finnovating.com/news/closed-vs-open-innovation/</a:t>
          </a:r>
          <a:r>
            <a:rPr lang="en-US" sz="1200" b="0" i="0" kern="1200"/>
            <a:t>. </a:t>
          </a:r>
          <a:endParaRPr lang="en-US" sz="1200" kern="1200"/>
        </a:p>
      </dsp:txBody>
      <dsp:txXfrm>
        <a:off x="0" y="2634"/>
        <a:ext cx="8552446" cy="449097"/>
      </dsp:txXfrm>
    </dsp:sp>
    <dsp:sp modelId="{3C854158-80FB-434B-8FB5-935319F8FF29}">
      <dsp:nvSpPr>
        <dsp:cNvPr id="0" name=""/>
        <dsp:cNvSpPr/>
      </dsp:nvSpPr>
      <dsp:spPr>
        <a:xfrm>
          <a:off x="0" y="451732"/>
          <a:ext cx="85524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F5E506-10F6-D44C-A63E-3F333DFC8A2D}">
      <dsp:nvSpPr>
        <dsp:cNvPr id="0" name=""/>
        <dsp:cNvSpPr/>
      </dsp:nvSpPr>
      <dsp:spPr>
        <a:xfrm>
          <a:off x="0" y="451732"/>
          <a:ext cx="8552446" cy="449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Fried, B. (2022). </a:t>
          </a:r>
          <a:r>
            <a:rPr lang="en-US" sz="1200" b="0" i="1" kern="1200"/>
            <a:t>Open Innovation vs. Closed Innovation</a:t>
          </a:r>
          <a:r>
            <a:rPr lang="en-US" sz="1200" b="0" i="0" kern="1200"/>
            <a:t>. [online] www.lead-innovation.com. Available at: </a:t>
          </a:r>
          <a:r>
            <a:rPr lang="en-US" sz="1200" b="0" i="0" kern="1200">
              <a:hlinkClick xmlns:r="http://schemas.openxmlformats.org/officeDocument/2006/relationships" r:id="rId2"/>
            </a:rPr>
            <a:t>https://www.lead-innovation.com/en/insights/english-blog/open-innovation-vs.-closed-innovation</a:t>
          </a:r>
          <a:r>
            <a:rPr lang="en-US" sz="1200" b="0" i="0" kern="1200"/>
            <a:t>. </a:t>
          </a:r>
          <a:endParaRPr lang="en-US" sz="1200" kern="1200"/>
        </a:p>
      </dsp:txBody>
      <dsp:txXfrm>
        <a:off x="0" y="451732"/>
        <a:ext cx="8552446" cy="449097"/>
      </dsp:txXfrm>
    </dsp:sp>
    <dsp:sp modelId="{B3AA7F78-CD61-4B46-A4C0-BFD0CFB421D3}">
      <dsp:nvSpPr>
        <dsp:cNvPr id="0" name=""/>
        <dsp:cNvSpPr/>
      </dsp:nvSpPr>
      <dsp:spPr>
        <a:xfrm>
          <a:off x="0" y="900830"/>
          <a:ext cx="85524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133B4E-A2F0-D249-9120-80089D919A16}">
      <dsp:nvSpPr>
        <dsp:cNvPr id="0" name=""/>
        <dsp:cNvSpPr/>
      </dsp:nvSpPr>
      <dsp:spPr>
        <a:xfrm>
          <a:off x="0" y="900830"/>
          <a:ext cx="8552446" cy="449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Merriam-Webster (2018). </a:t>
          </a:r>
          <a:r>
            <a:rPr lang="en-US" sz="1200" b="0" i="1" kern="1200"/>
            <a:t>Definition of INNOVATION</a:t>
          </a:r>
          <a:r>
            <a:rPr lang="en-US" sz="1200" b="0" i="0" kern="1200"/>
            <a:t>. Merriam-webster.com. Available at: </a:t>
          </a:r>
          <a:r>
            <a:rPr lang="en-US" sz="1200" b="0" i="0" kern="1200">
              <a:hlinkClick xmlns:r="http://schemas.openxmlformats.org/officeDocument/2006/relationships" r:id="rId3"/>
            </a:rPr>
            <a:t>https://www.merriam-webster.com/dictionary/innovation</a:t>
          </a:r>
          <a:r>
            <a:rPr lang="en-US" sz="1200" b="0" i="0" kern="1200"/>
            <a:t>.</a:t>
          </a:r>
          <a:endParaRPr lang="en-US" sz="1200" kern="1200"/>
        </a:p>
      </dsp:txBody>
      <dsp:txXfrm>
        <a:off x="0" y="900830"/>
        <a:ext cx="8552446" cy="449097"/>
      </dsp:txXfrm>
    </dsp:sp>
    <dsp:sp modelId="{71CEA65D-30D5-5A4C-A99F-CD1F02009991}">
      <dsp:nvSpPr>
        <dsp:cNvPr id="0" name=""/>
        <dsp:cNvSpPr/>
      </dsp:nvSpPr>
      <dsp:spPr>
        <a:xfrm>
          <a:off x="0" y="1349928"/>
          <a:ext cx="85524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D5515B-8207-B140-BABA-AD6C7BC6BE8B}">
      <dsp:nvSpPr>
        <dsp:cNvPr id="0" name=""/>
        <dsp:cNvSpPr/>
      </dsp:nvSpPr>
      <dsp:spPr>
        <a:xfrm>
          <a:off x="0" y="1349928"/>
          <a:ext cx="8552446" cy="449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MindTools (2020). </a:t>
          </a:r>
          <a:r>
            <a:rPr lang="en-US" sz="1200" b="0" i="1" kern="1200"/>
            <a:t>MindTools | Home</a:t>
          </a:r>
          <a:r>
            <a:rPr lang="en-US" sz="1200" b="0" i="0" kern="1200"/>
            <a:t>. www.mindtools.com. Available at: </a:t>
          </a:r>
          <a:r>
            <a:rPr lang="en-US" sz="1200" b="0" i="0" kern="1200">
              <a:hlinkClick xmlns:r="http://schemas.openxmlformats.org/officeDocument/2006/relationships" r:id="rId4"/>
            </a:rPr>
            <a:t>https://www.mindtools.com/a23ewmr/force-field-analysis</a:t>
          </a:r>
          <a:r>
            <a:rPr lang="en-US" sz="1200" b="0" i="0" kern="1200"/>
            <a:t>. </a:t>
          </a:r>
          <a:endParaRPr lang="en-US" sz="1200" kern="1200"/>
        </a:p>
      </dsp:txBody>
      <dsp:txXfrm>
        <a:off x="0" y="1349928"/>
        <a:ext cx="8552446" cy="449097"/>
      </dsp:txXfrm>
    </dsp:sp>
    <dsp:sp modelId="{83C4A286-86B0-5744-BA86-7295BEFBD810}">
      <dsp:nvSpPr>
        <dsp:cNvPr id="0" name=""/>
        <dsp:cNvSpPr/>
      </dsp:nvSpPr>
      <dsp:spPr>
        <a:xfrm>
          <a:off x="0" y="1799026"/>
          <a:ext cx="85524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045DF3-A1BA-944D-8D3C-B75BFA942683}">
      <dsp:nvSpPr>
        <dsp:cNvPr id="0" name=""/>
        <dsp:cNvSpPr/>
      </dsp:nvSpPr>
      <dsp:spPr>
        <a:xfrm>
          <a:off x="0" y="1799026"/>
          <a:ext cx="8552446" cy="449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Podolny, J.M. and Hansen, M.T. (2020). </a:t>
          </a:r>
          <a:r>
            <a:rPr lang="en-US" sz="1200" b="0" i="1" kern="1200"/>
            <a:t>How Apple Is Organized for Innovation</a:t>
          </a:r>
          <a:r>
            <a:rPr lang="en-US" sz="1200" b="0" i="0" kern="1200"/>
            <a:t>. Harvard Business Review. Available at: </a:t>
          </a:r>
          <a:r>
            <a:rPr lang="en-US" sz="1200" b="0" i="0" kern="1200">
              <a:hlinkClick xmlns:r="http://schemas.openxmlformats.org/officeDocument/2006/relationships" r:id="rId5"/>
            </a:rPr>
            <a:t>https://hbr.org/2020/11/how-apple-is-organized-for-innovation</a:t>
          </a:r>
          <a:r>
            <a:rPr lang="en-US" sz="1200" b="0" i="0" kern="1200"/>
            <a:t>.</a:t>
          </a:r>
          <a:endParaRPr lang="en-US" sz="1200" kern="1200"/>
        </a:p>
      </dsp:txBody>
      <dsp:txXfrm>
        <a:off x="0" y="1799026"/>
        <a:ext cx="8552446" cy="449097"/>
      </dsp:txXfrm>
    </dsp:sp>
    <dsp:sp modelId="{6AABC85A-A8BB-5945-B227-815A3BAC14E7}">
      <dsp:nvSpPr>
        <dsp:cNvPr id="0" name=""/>
        <dsp:cNvSpPr/>
      </dsp:nvSpPr>
      <dsp:spPr>
        <a:xfrm>
          <a:off x="0" y="2248124"/>
          <a:ext cx="85524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AD8149-4EBA-2F4C-9CA4-F8F7A1C39978}">
      <dsp:nvSpPr>
        <dsp:cNvPr id="0" name=""/>
        <dsp:cNvSpPr/>
      </dsp:nvSpPr>
      <dsp:spPr>
        <a:xfrm>
          <a:off x="0" y="2248124"/>
          <a:ext cx="8552446" cy="449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Psychology Today. (2019). </a:t>
          </a:r>
          <a:r>
            <a:rPr lang="en-US" sz="1200" b="0" i="1" kern="1200"/>
            <a:t>Creativity | Psychology Today UK</a:t>
          </a:r>
          <a:r>
            <a:rPr lang="en-US" sz="1200" b="0" i="0" kern="1200"/>
            <a:t>. Available at: </a:t>
          </a:r>
          <a:r>
            <a:rPr lang="en-US" sz="1200" b="0" i="0" kern="1200">
              <a:hlinkClick xmlns:r="http://schemas.openxmlformats.org/officeDocument/2006/relationships" r:id="rId6"/>
            </a:rPr>
            <a:t>https://www.psychologytoday.com/gb/basics/creativity</a:t>
          </a:r>
          <a:r>
            <a:rPr lang="en-US" sz="1200" b="0" i="0" kern="1200"/>
            <a:t>. </a:t>
          </a:r>
          <a:endParaRPr lang="en-US" sz="1200" kern="1200"/>
        </a:p>
      </dsp:txBody>
      <dsp:txXfrm>
        <a:off x="0" y="2248124"/>
        <a:ext cx="8552446" cy="449097"/>
      </dsp:txXfrm>
    </dsp:sp>
    <dsp:sp modelId="{8CF16498-F81C-2D43-BC88-0B779E94356D}">
      <dsp:nvSpPr>
        <dsp:cNvPr id="0" name=""/>
        <dsp:cNvSpPr/>
      </dsp:nvSpPr>
      <dsp:spPr>
        <a:xfrm>
          <a:off x="0" y="2697222"/>
          <a:ext cx="85524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394F40-20F4-4042-B66F-A652B2DBB460}">
      <dsp:nvSpPr>
        <dsp:cNvPr id="0" name=""/>
        <dsp:cNvSpPr/>
      </dsp:nvSpPr>
      <dsp:spPr>
        <a:xfrm>
          <a:off x="0" y="2697221"/>
          <a:ext cx="8552446" cy="449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StartupTalky. (2022). </a:t>
          </a:r>
          <a:r>
            <a:rPr lang="en-US" sz="1200" b="0" i="1" kern="1200"/>
            <a:t>Top 20 Biggest Failed Products of Apple in History</a:t>
          </a:r>
          <a:r>
            <a:rPr lang="en-US" sz="1200" b="0" i="0" kern="1200"/>
            <a:t>. Available at: </a:t>
          </a:r>
          <a:r>
            <a:rPr lang="en-US" sz="1200" b="0" i="0" kern="1200">
              <a:hlinkClick xmlns:r="http://schemas.openxmlformats.org/officeDocument/2006/relationships" r:id="rId7"/>
            </a:rPr>
            <a:t>https://startuptalky.com/apple-failed-products/</a:t>
          </a:r>
          <a:r>
            <a:rPr lang="en-US" sz="1200" b="0" i="0" kern="1200"/>
            <a:t>. </a:t>
          </a:r>
          <a:endParaRPr lang="en-US" sz="1200" kern="1200"/>
        </a:p>
      </dsp:txBody>
      <dsp:txXfrm>
        <a:off x="0" y="2697221"/>
        <a:ext cx="8552446" cy="449097"/>
      </dsp:txXfrm>
    </dsp:sp>
    <dsp:sp modelId="{1EA697BE-3F54-7249-A919-E5F57DB0A1E1}">
      <dsp:nvSpPr>
        <dsp:cNvPr id="0" name=""/>
        <dsp:cNvSpPr/>
      </dsp:nvSpPr>
      <dsp:spPr>
        <a:xfrm>
          <a:off x="0" y="3146319"/>
          <a:ext cx="85524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6FB9EF-02E4-AB4B-9DF0-3455933BDBE5}">
      <dsp:nvSpPr>
        <dsp:cNvPr id="0" name=""/>
        <dsp:cNvSpPr/>
      </dsp:nvSpPr>
      <dsp:spPr>
        <a:xfrm>
          <a:off x="0" y="3146319"/>
          <a:ext cx="8552446" cy="449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Wikipedia Contributors (2019). </a:t>
          </a:r>
          <a:r>
            <a:rPr lang="en-US" sz="1200" b="0" i="1" kern="1200"/>
            <a:t>Innovation</a:t>
          </a:r>
          <a:r>
            <a:rPr lang="en-US" sz="1200" b="0" i="0" kern="1200"/>
            <a:t>. Wikipedia. Available at: </a:t>
          </a:r>
          <a:r>
            <a:rPr lang="en-US" sz="1200" b="0" i="0" kern="1200">
              <a:hlinkClick xmlns:r="http://schemas.openxmlformats.org/officeDocument/2006/relationships" r:id="rId8"/>
            </a:rPr>
            <a:t>https://en.wikipedia.org/wiki/Innovation</a:t>
          </a:r>
          <a:r>
            <a:rPr lang="en-US" sz="1200" b="0" i="0" kern="1200"/>
            <a:t>. </a:t>
          </a:r>
          <a:endParaRPr lang="en-US" sz="1200" kern="1200"/>
        </a:p>
      </dsp:txBody>
      <dsp:txXfrm>
        <a:off x="0" y="3146319"/>
        <a:ext cx="8552446" cy="449097"/>
      </dsp:txXfrm>
    </dsp:sp>
    <dsp:sp modelId="{EF40C86F-10FD-D84A-BB63-F845648B841D}">
      <dsp:nvSpPr>
        <dsp:cNvPr id="0" name=""/>
        <dsp:cNvSpPr/>
      </dsp:nvSpPr>
      <dsp:spPr>
        <a:xfrm>
          <a:off x="0" y="3595417"/>
          <a:ext cx="85524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C372F-25F7-D547-B8A6-110A818A30AE}">
      <dsp:nvSpPr>
        <dsp:cNvPr id="0" name=""/>
        <dsp:cNvSpPr/>
      </dsp:nvSpPr>
      <dsp:spPr>
        <a:xfrm>
          <a:off x="0" y="3595417"/>
          <a:ext cx="8552446" cy="449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Wikipedia Contributors (2019). </a:t>
          </a:r>
          <a:r>
            <a:rPr lang="en-US" sz="1200" b="0" i="1" kern="1200"/>
            <a:t>Apple Inc.</a:t>
          </a:r>
          <a:r>
            <a:rPr lang="en-US" sz="1200" b="0" i="0" kern="1200"/>
            <a:t> Wikipedia. Available at: </a:t>
          </a:r>
          <a:r>
            <a:rPr lang="en-US" sz="1200" b="0" i="0" kern="1200">
              <a:hlinkClick xmlns:r="http://schemas.openxmlformats.org/officeDocument/2006/relationships" r:id="rId9"/>
            </a:rPr>
            <a:t>https://en.wikipedia.org/wiki/Apple_Inc</a:t>
          </a:r>
          <a:r>
            <a:rPr lang="en-US" sz="1200" b="0" i="0" kern="1200"/>
            <a:t>.</a:t>
          </a:r>
          <a:endParaRPr lang="en-US" sz="1200" kern="1200"/>
        </a:p>
      </dsp:txBody>
      <dsp:txXfrm>
        <a:off x="0" y="3595417"/>
        <a:ext cx="8552446" cy="449097"/>
      </dsp:txXfrm>
    </dsp:sp>
    <dsp:sp modelId="{74AE2674-42E3-2B44-8AD4-DC25D191E2E6}">
      <dsp:nvSpPr>
        <dsp:cNvPr id="0" name=""/>
        <dsp:cNvSpPr/>
      </dsp:nvSpPr>
      <dsp:spPr>
        <a:xfrm>
          <a:off x="0" y="4044515"/>
          <a:ext cx="85524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6DD351-DF7F-F543-B20D-A9953D2D5898}">
      <dsp:nvSpPr>
        <dsp:cNvPr id="0" name=""/>
        <dsp:cNvSpPr/>
      </dsp:nvSpPr>
      <dsp:spPr>
        <a:xfrm>
          <a:off x="0" y="4044515"/>
          <a:ext cx="8552446" cy="449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Zaman, R. (2022). </a:t>
          </a:r>
          <a:r>
            <a:rPr lang="en-US" sz="1200" b="0" i="1" kern="1200"/>
            <a:t>Apple’s Innovation Strategy - creating and monopolizing</a:t>
          </a:r>
          <a:r>
            <a:rPr lang="en-US" sz="1200" b="0" i="0" kern="1200"/>
            <a:t>. THE WAVES. Available at: </a:t>
          </a:r>
          <a:r>
            <a:rPr lang="en-US" sz="1200" b="0" i="0" kern="1200">
              <a:hlinkClick xmlns:r="http://schemas.openxmlformats.org/officeDocument/2006/relationships" r:id="rId10"/>
            </a:rPr>
            <a:t>https://www.the-waves.org/2022/03/04/apples-innovation-strategy-creating-and-monopolizing/</a:t>
          </a:r>
          <a:r>
            <a:rPr lang="en-US" sz="1200" b="0" i="0" kern="1200"/>
            <a:t>. </a:t>
          </a:r>
          <a:endParaRPr lang="en-US" sz="1200" kern="1200"/>
        </a:p>
      </dsp:txBody>
      <dsp:txXfrm>
        <a:off x="0" y="4044515"/>
        <a:ext cx="8552446" cy="449097"/>
      </dsp:txXfrm>
    </dsp:sp>
    <dsp:sp modelId="{57472AE0-BD76-8A42-BE2B-85AA7603B555}">
      <dsp:nvSpPr>
        <dsp:cNvPr id="0" name=""/>
        <dsp:cNvSpPr/>
      </dsp:nvSpPr>
      <dsp:spPr>
        <a:xfrm>
          <a:off x="0" y="4493613"/>
          <a:ext cx="85524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73873B-AD4F-6047-8239-9954392A8261}">
      <dsp:nvSpPr>
        <dsp:cNvPr id="0" name=""/>
        <dsp:cNvSpPr/>
      </dsp:nvSpPr>
      <dsp:spPr>
        <a:xfrm>
          <a:off x="0" y="4493613"/>
          <a:ext cx="8552446" cy="449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‌</a:t>
          </a:r>
          <a:endParaRPr lang="en-US" sz="1200" kern="1200"/>
        </a:p>
      </dsp:txBody>
      <dsp:txXfrm>
        <a:off x="0" y="4493613"/>
        <a:ext cx="8552446" cy="449097"/>
      </dsp:txXfrm>
    </dsp:sp>
    <dsp:sp modelId="{E079B148-4D90-8B4C-92A5-D4F2FF9931E4}">
      <dsp:nvSpPr>
        <dsp:cNvPr id="0" name=""/>
        <dsp:cNvSpPr/>
      </dsp:nvSpPr>
      <dsp:spPr>
        <a:xfrm>
          <a:off x="0" y="4942711"/>
          <a:ext cx="85524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4193A-47A4-5046-B44B-806E7751433C}">
      <dsp:nvSpPr>
        <dsp:cNvPr id="0" name=""/>
        <dsp:cNvSpPr/>
      </dsp:nvSpPr>
      <dsp:spPr>
        <a:xfrm>
          <a:off x="0" y="4942711"/>
          <a:ext cx="8552446" cy="449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‌</a:t>
          </a:r>
          <a:endParaRPr lang="en-US" sz="1200" kern="1200"/>
        </a:p>
      </dsp:txBody>
      <dsp:txXfrm>
        <a:off x="0" y="4942711"/>
        <a:ext cx="8552446" cy="4490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98AAE-ABBF-364B-95BE-BB3702799CCF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1C9DBA58-7D84-504B-BA31-B43B1403017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4109221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98AAE-ABBF-364B-95BE-BB3702799CCF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DBA58-7D84-504B-BA31-B43B1403017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7736663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98AAE-ABBF-364B-95BE-BB3702799CCF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C9DBA58-7D84-504B-BA31-B43B1403017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8275140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98AAE-ABBF-364B-95BE-BB3702799CCF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C9DBA58-7D84-504B-BA31-B43B1403017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18003370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98AAE-ABBF-364B-95BE-BB3702799CCF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C9DBA58-7D84-504B-BA31-B43B1403017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60024366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98AAE-ABBF-364B-95BE-BB3702799CCF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DBA58-7D84-504B-BA31-B43B1403017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359365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98AAE-ABBF-364B-95BE-BB3702799CCF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DBA58-7D84-504B-BA31-B43B1403017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7605663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98AAE-ABBF-364B-95BE-BB3702799CCF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DBA58-7D84-504B-BA31-B43B1403017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427024432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98AAE-ABBF-364B-95BE-BB3702799CCF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C9DBA58-7D84-504B-BA31-B43B1403017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4445705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98AAE-ABBF-364B-95BE-BB3702799CCF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C9DBA58-7D84-504B-BA31-B43B1403017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6510042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98AAE-ABBF-364B-95BE-BB3702799CCF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C9DBA58-7D84-504B-BA31-B43B1403017D}" type="slidenum">
              <a:rPr lang="en-RO" smtClean="0"/>
              <a:t>‹#›</a:t>
            </a:fld>
            <a:endParaRPr lang="en-RO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813937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98AAE-ABBF-364B-95BE-BB3702799CCF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C9DBA58-7D84-504B-BA31-B43B1403017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3606874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98AAE-ABBF-364B-95BE-BB3702799CCF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C9DBA58-7D84-504B-BA31-B43B1403017D}" type="slidenum">
              <a:rPr lang="en-RO" smtClean="0"/>
              <a:t>‹#›</a:t>
            </a:fld>
            <a:endParaRPr lang="en-RO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920240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98AAE-ABBF-364B-95BE-BB3702799CCF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C9DBA58-7D84-504B-BA31-B43B1403017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7955573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98AAE-ABBF-364B-95BE-BB3702799CCF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DBA58-7D84-504B-BA31-B43B1403017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0668400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98AAE-ABBF-364B-95BE-BB3702799CCF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DBA58-7D84-504B-BA31-B43B1403017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8875917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32"/>
            <a:ext cx="2356674" cy="6853285"/>
            <a:chOff x="6627813" y="195454"/>
            <a:chExt cx="1952625" cy="5678297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698AAE-ABBF-364B-95BE-BB3702799CCF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1C9DBA58-7D84-504B-BA31-B43B1403017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1597031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55" r:id="rId1"/>
    <p:sldLayoutId id="2147484056" r:id="rId2"/>
    <p:sldLayoutId id="2147484057" r:id="rId3"/>
    <p:sldLayoutId id="2147484058" r:id="rId4"/>
    <p:sldLayoutId id="2147484059" r:id="rId5"/>
    <p:sldLayoutId id="2147484060" r:id="rId6"/>
    <p:sldLayoutId id="2147484061" r:id="rId7"/>
    <p:sldLayoutId id="2147484062" r:id="rId8"/>
    <p:sldLayoutId id="2147484063" r:id="rId9"/>
    <p:sldLayoutId id="2147484064" r:id="rId10"/>
    <p:sldLayoutId id="2147484065" r:id="rId11"/>
    <p:sldLayoutId id="2147484066" r:id="rId12"/>
    <p:sldLayoutId id="2147484067" r:id="rId13"/>
    <p:sldLayoutId id="2147484068" r:id="rId14"/>
    <p:sldLayoutId id="2147484069" r:id="rId15"/>
    <p:sldLayoutId id="214748407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microsoft.com/office/2007/relationships/hdphoto" Target="../media/hdphoto1.wdp"/><Relationship Id="rId7" Type="http://schemas.openxmlformats.org/officeDocument/2006/relationships/diagramColors" Target="../diagrams/colors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2220090-16D8-E4A8-7C74-9D632B7F517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RO" dirty="0"/>
              <a:t>Apple Innovation Presentation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693CD98D-903F-23C6-8507-D4CE222FEF3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pPr algn="r"/>
            <a:r>
              <a:rPr lang="en-RO" dirty="0"/>
              <a:t>Nume</a:t>
            </a:r>
            <a:r>
              <a:rPr lang="en-US" dirty="0"/>
              <a:t> :Camelia Ungureanu</a:t>
            </a:r>
            <a:endParaRPr lang="en-RO" dirty="0"/>
          </a:p>
          <a:p>
            <a:pPr algn="r"/>
            <a:r>
              <a:rPr lang="en-RO" dirty="0"/>
              <a:t>Id</a:t>
            </a:r>
            <a:r>
              <a:rPr lang="en-US" dirty="0"/>
              <a:t>: 1816236</a:t>
            </a:r>
            <a:endParaRPr lang="en-RO" dirty="0"/>
          </a:p>
          <a:p>
            <a:pPr algn="r"/>
            <a:r>
              <a:rPr lang="en-RO" dirty="0"/>
              <a:t>UWTSD</a:t>
            </a:r>
          </a:p>
        </p:txBody>
      </p:sp>
    </p:spTree>
    <p:extLst>
      <p:ext uri="{BB962C8B-B14F-4D97-AF65-F5344CB8AC3E}">
        <p14:creationId xmlns:p14="http://schemas.microsoft.com/office/powerpoint/2010/main" val="34581228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F977BB9-2F0F-3D69-5F58-8CE2B7BB6D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7" y="645105"/>
            <a:ext cx="4357499" cy="132085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400" spc="200">
                <a:solidFill>
                  <a:schemeClr val="tx2"/>
                </a:solidFill>
                <a:latin typeface="+mj-lt"/>
              </a:rPr>
              <a:t>Background </a:t>
            </a:r>
          </a:p>
        </p:txBody>
      </p:sp>
      <p:pic>
        <p:nvPicPr>
          <p:cNvPr id="1026" name="Picture 2" descr="130 Apple ideas | apple wallpaper, apple logo, apple wallpaper iphone">
            <a:extLst>
              <a:ext uri="{FF2B5EF4-FFF2-40B4-BE49-F238E27FC236}">
                <a16:creationId xmlns:a16="http://schemas.microsoft.com/office/drawing/2014/main" id="{24ABB335-21E8-8B27-00D5-F8A30043E4A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280" r="-1" b="11050"/>
          <a:stretch/>
        </p:blipFill>
        <p:spPr bwMode="auto">
          <a:xfrm>
            <a:off x="6096000" y="580713"/>
            <a:ext cx="5414304" cy="5407737"/>
          </a:xfrm>
          <a:custGeom>
            <a:avLst/>
            <a:gdLst/>
            <a:ahLst/>
            <a:cxnLst/>
            <a:rect l="l" t="t" r="r" b="b"/>
            <a:pathLst>
              <a:path w="3860171" h="3855489">
                <a:moveTo>
                  <a:pt x="1930086" y="0"/>
                </a:moveTo>
                <a:lnTo>
                  <a:pt x="1967540" y="3511"/>
                </a:lnTo>
                <a:lnTo>
                  <a:pt x="2003824" y="12875"/>
                </a:lnTo>
                <a:lnTo>
                  <a:pt x="2038938" y="26920"/>
                </a:lnTo>
                <a:lnTo>
                  <a:pt x="2075222" y="44477"/>
                </a:lnTo>
                <a:lnTo>
                  <a:pt x="2109166" y="64375"/>
                </a:lnTo>
                <a:lnTo>
                  <a:pt x="2144279" y="85443"/>
                </a:lnTo>
                <a:lnTo>
                  <a:pt x="2179393" y="104171"/>
                </a:lnTo>
                <a:lnTo>
                  <a:pt x="2214507" y="122898"/>
                </a:lnTo>
                <a:lnTo>
                  <a:pt x="2248450" y="136943"/>
                </a:lnTo>
                <a:lnTo>
                  <a:pt x="2285905" y="146307"/>
                </a:lnTo>
                <a:lnTo>
                  <a:pt x="2322189" y="150989"/>
                </a:lnTo>
                <a:lnTo>
                  <a:pt x="2360814" y="150989"/>
                </a:lnTo>
                <a:lnTo>
                  <a:pt x="2400610" y="148648"/>
                </a:lnTo>
                <a:lnTo>
                  <a:pt x="2440405" y="143966"/>
                </a:lnTo>
                <a:lnTo>
                  <a:pt x="2480201" y="138114"/>
                </a:lnTo>
                <a:lnTo>
                  <a:pt x="2519996" y="133432"/>
                </a:lnTo>
                <a:lnTo>
                  <a:pt x="2559792" y="129921"/>
                </a:lnTo>
                <a:lnTo>
                  <a:pt x="2597247" y="131091"/>
                </a:lnTo>
                <a:lnTo>
                  <a:pt x="2633531" y="135773"/>
                </a:lnTo>
                <a:lnTo>
                  <a:pt x="2668644" y="146307"/>
                </a:lnTo>
                <a:lnTo>
                  <a:pt x="2697906" y="161523"/>
                </a:lnTo>
                <a:lnTo>
                  <a:pt x="2725997" y="181421"/>
                </a:lnTo>
                <a:lnTo>
                  <a:pt x="2750577" y="204830"/>
                </a:lnTo>
                <a:lnTo>
                  <a:pt x="2775156" y="231750"/>
                </a:lnTo>
                <a:lnTo>
                  <a:pt x="2797395" y="259841"/>
                </a:lnTo>
                <a:lnTo>
                  <a:pt x="2819634" y="289103"/>
                </a:lnTo>
                <a:lnTo>
                  <a:pt x="2841872" y="318364"/>
                </a:lnTo>
                <a:lnTo>
                  <a:pt x="2864111" y="346455"/>
                </a:lnTo>
                <a:lnTo>
                  <a:pt x="2887520" y="373376"/>
                </a:lnTo>
                <a:lnTo>
                  <a:pt x="2914441" y="396785"/>
                </a:lnTo>
                <a:lnTo>
                  <a:pt x="2940191" y="417853"/>
                </a:lnTo>
                <a:lnTo>
                  <a:pt x="2969452" y="434240"/>
                </a:lnTo>
                <a:lnTo>
                  <a:pt x="3001055" y="448285"/>
                </a:lnTo>
                <a:lnTo>
                  <a:pt x="3034998" y="459990"/>
                </a:lnTo>
                <a:lnTo>
                  <a:pt x="3070112" y="470524"/>
                </a:lnTo>
                <a:lnTo>
                  <a:pt x="3105226" y="479888"/>
                </a:lnTo>
                <a:lnTo>
                  <a:pt x="3141510" y="489251"/>
                </a:lnTo>
                <a:lnTo>
                  <a:pt x="3175453" y="499785"/>
                </a:lnTo>
                <a:lnTo>
                  <a:pt x="3209396" y="511490"/>
                </a:lnTo>
                <a:lnTo>
                  <a:pt x="3240999" y="525535"/>
                </a:lnTo>
                <a:lnTo>
                  <a:pt x="3269090" y="543092"/>
                </a:lnTo>
                <a:lnTo>
                  <a:pt x="3294840" y="564161"/>
                </a:lnTo>
                <a:lnTo>
                  <a:pt x="3315908" y="589911"/>
                </a:lnTo>
                <a:lnTo>
                  <a:pt x="3333465" y="618002"/>
                </a:lnTo>
                <a:lnTo>
                  <a:pt x="3347510" y="649604"/>
                </a:lnTo>
                <a:lnTo>
                  <a:pt x="3359215" y="683547"/>
                </a:lnTo>
                <a:lnTo>
                  <a:pt x="3369749" y="717491"/>
                </a:lnTo>
                <a:lnTo>
                  <a:pt x="3379113" y="753775"/>
                </a:lnTo>
                <a:lnTo>
                  <a:pt x="3388476" y="788889"/>
                </a:lnTo>
                <a:lnTo>
                  <a:pt x="3399010" y="824002"/>
                </a:lnTo>
                <a:lnTo>
                  <a:pt x="3410715" y="857946"/>
                </a:lnTo>
                <a:lnTo>
                  <a:pt x="3424760" y="889548"/>
                </a:lnTo>
                <a:lnTo>
                  <a:pt x="3441147" y="918809"/>
                </a:lnTo>
                <a:lnTo>
                  <a:pt x="3462215" y="944560"/>
                </a:lnTo>
                <a:lnTo>
                  <a:pt x="3485624" y="971480"/>
                </a:lnTo>
                <a:lnTo>
                  <a:pt x="3512545" y="994889"/>
                </a:lnTo>
                <a:lnTo>
                  <a:pt x="3540636" y="1017128"/>
                </a:lnTo>
                <a:lnTo>
                  <a:pt x="3571068" y="1039367"/>
                </a:lnTo>
                <a:lnTo>
                  <a:pt x="3600329" y="1061605"/>
                </a:lnTo>
                <a:lnTo>
                  <a:pt x="3628420" y="1083844"/>
                </a:lnTo>
                <a:lnTo>
                  <a:pt x="3655341" y="1108424"/>
                </a:lnTo>
                <a:lnTo>
                  <a:pt x="3678750" y="1133003"/>
                </a:lnTo>
                <a:lnTo>
                  <a:pt x="3698648" y="1161094"/>
                </a:lnTo>
                <a:lnTo>
                  <a:pt x="3713864" y="1190356"/>
                </a:lnTo>
                <a:lnTo>
                  <a:pt x="3724398" y="1225469"/>
                </a:lnTo>
                <a:lnTo>
                  <a:pt x="3729080" y="1261754"/>
                </a:lnTo>
                <a:lnTo>
                  <a:pt x="3730250" y="1299208"/>
                </a:lnTo>
                <a:lnTo>
                  <a:pt x="3726739" y="1339004"/>
                </a:lnTo>
                <a:lnTo>
                  <a:pt x="3722057" y="1378799"/>
                </a:lnTo>
                <a:lnTo>
                  <a:pt x="3716205" y="1418595"/>
                </a:lnTo>
                <a:lnTo>
                  <a:pt x="3711523" y="1458391"/>
                </a:lnTo>
                <a:lnTo>
                  <a:pt x="3709182" y="1498186"/>
                </a:lnTo>
                <a:lnTo>
                  <a:pt x="3709182" y="1536811"/>
                </a:lnTo>
                <a:lnTo>
                  <a:pt x="3713864" y="1573096"/>
                </a:lnTo>
                <a:lnTo>
                  <a:pt x="3723228" y="1609380"/>
                </a:lnTo>
                <a:lnTo>
                  <a:pt x="3737273" y="1643323"/>
                </a:lnTo>
                <a:lnTo>
                  <a:pt x="3756000" y="1678437"/>
                </a:lnTo>
                <a:lnTo>
                  <a:pt x="3774728" y="1713550"/>
                </a:lnTo>
                <a:lnTo>
                  <a:pt x="3795796" y="1748664"/>
                </a:lnTo>
                <a:lnTo>
                  <a:pt x="3815694" y="1782608"/>
                </a:lnTo>
                <a:lnTo>
                  <a:pt x="3833250" y="1818892"/>
                </a:lnTo>
                <a:lnTo>
                  <a:pt x="3847296" y="1854005"/>
                </a:lnTo>
                <a:lnTo>
                  <a:pt x="3856660" y="1890290"/>
                </a:lnTo>
                <a:lnTo>
                  <a:pt x="3860171" y="1927744"/>
                </a:lnTo>
                <a:lnTo>
                  <a:pt x="3856660" y="1965199"/>
                </a:lnTo>
                <a:lnTo>
                  <a:pt x="3847296" y="2001483"/>
                </a:lnTo>
                <a:lnTo>
                  <a:pt x="3833250" y="2036597"/>
                </a:lnTo>
                <a:lnTo>
                  <a:pt x="3815694" y="2072881"/>
                </a:lnTo>
                <a:lnTo>
                  <a:pt x="3795796" y="2106824"/>
                </a:lnTo>
                <a:lnTo>
                  <a:pt x="3774728" y="2141938"/>
                </a:lnTo>
                <a:lnTo>
                  <a:pt x="3756000" y="2177052"/>
                </a:lnTo>
                <a:lnTo>
                  <a:pt x="3737273" y="2212166"/>
                </a:lnTo>
                <a:lnTo>
                  <a:pt x="3723228" y="2246109"/>
                </a:lnTo>
                <a:lnTo>
                  <a:pt x="3713864" y="2282393"/>
                </a:lnTo>
                <a:lnTo>
                  <a:pt x="3709182" y="2318677"/>
                </a:lnTo>
                <a:lnTo>
                  <a:pt x="3709182" y="2357302"/>
                </a:lnTo>
                <a:lnTo>
                  <a:pt x="3711523" y="2397098"/>
                </a:lnTo>
                <a:lnTo>
                  <a:pt x="3716205" y="2436894"/>
                </a:lnTo>
                <a:lnTo>
                  <a:pt x="3722057" y="2476689"/>
                </a:lnTo>
                <a:lnTo>
                  <a:pt x="3726739" y="2516485"/>
                </a:lnTo>
                <a:lnTo>
                  <a:pt x="3730250" y="2556280"/>
                </a:lnTo>
                <a:lnTo>
                  <a:pt x="3729080" y="2593735"/>
                </a:lnTo>
                <a:lnTo>
                  <a:pt x="3724398" y="2630019"/>
                </a:lnTo>
                <a:lnTo>
                  <a:pt x="3713864" y="2665133"/>
                </a:lnTo>
                <a:lnTo>
                  <a:pt x="3698648" y="2694394"/>
                </a:lnTo>
                <a:lnTo>
                  <a:pt x="3678750" y="2722485"/>
                </a:lnTo>
                <a:lnTo>
                  <a:pt x="3655341" y="2747065"/>
                </a:lnTo>
                <a:lnTo>
                  <a:pt x="3628420" y="2771645"/>
                </a:lnTo>
                <a:lnTo>
                  <a:pt x="3600329" y="2793883"/>
                </a:lnTo>
                <a:lnTo>
                  <a:pt x="3571068" y="2816122"/>
                </a:lnTo>
                <a:lnTo>
                  <a:pt x="3540636" y="2838361"/>
                </a:lnTo>
                <a:lnTo>
                  <a:pt x="3512545" y="2860599"/>
                </a:lnTo>
                <a:lnTo>
                  <a:pt x="3485624" y="2884009"/>
                </a:lnTo>
                <a:lnTo>
                  <a:pt x="3462215" y="2910929"/>
                </a:lnTo>
                <a:lnTo>
                  <a:pt x="3441147" y="2936679"/>
                </a:lnTo>
                <a:lnTo>
                  <a:pt x="3424760" y="2965941"/>
                </a:lnTo>
                <a:lnTo>
                  <a:pt x="3410715" y="2997543"/>
                </a:lnTo>
                <a:lnTo>
                  <a:pt x="3399010" y="3031486"/>
                </a:lnTo>
                <a:lnTo>
                  <a:pt x="3388476" y="3066600"/>
                </a:lnTo>
                <a:lnTo>
                  <a:pt x="3379113" y="3101714"/>
                </a:lnTo>
                <a:lnTo>
                  <a:pt x="3369749" y="3137998"/>
                </a:lnTo>
                <a:lnTo>
                  <a:pt x="3359215" y="3171941"/>
                </a:lnTo>
                <a:lnTo>
                  <a:pt x="3347510" y="3205885"/>
                </a:lnTo>
                <a:lnTo>
                  <a:pt x="3333465" y="3237487"/>
                </a:lnTo>
                <a:lnTo>
                  <a:pt x="3315908" y="3265578"/>
                </a:lnTo>
                <a:lnTo>
                  <a:pt x="3294840" y="3291328"/>
                </a:lnTo>
                <a:lnTo>
                  <a:pt x="3269090" y="3312396"/>
                </a:lnTo>
                <a:lnTo>
                  <a:pt x="3240999" y="3329953"/>
                </a:lnTo>
                <a:lnTo>
                  <a:pt x="3209396" y="3343999"/>
                </a:lnTo>
                <a:lnTo>
                  <a:pt x="3175453" y="3355703"/>
                </a:lnTo>
                <a:lnTo>
                  <a:pt x="3141510" y="3366237"/>
                </a:lnTo>
                <a:lnTo>
                  <a:pt x="3105226" y="3375601"/>
                </a:lnTo>
                <a:lnTo>
                  <a:pt x="3070112" y="3384965"/>
                </a:lnTo>
                <a:lnTo>
                  <a:pt x="3034998" y="3395499"/>
                </a:lnTo>
                <a:lnTo>
                  <a:pt x="3001055" y="3407203"/>
                </a:lnTo>
                <a:lnTo>
                  <a:pt x="2969452" y="3421249"/>
                </a:lnTo>
                <a:lnTo>
                  <a:pt x="2940191" y="3437635"/>
                </a:lnTo>
                <a:lnTo>
                  <a:pt x="2914441" y="3458704"/>
                </a:lnTo>
                <a:lnTo>
                  <a:pt x="2887520" y="3482113"/>
                </a:lnTo>
                <a:lnTo>
                  <a:pt x="2864111" y="3509033"/>
                </a:lnTo>
                <a:lnTo>
                  <a:pt x="2841872" y="3537124"/>
                </a:lnTo>
                <a:lnTo>
                  <a:pt x="2819634" y="3566386"/>
                </a:lnTo>
                <a:lnTo>
                  <a:pt x="2797395" y="3595647"/>
                </a:lnTo>
                <a:lnTo>
                  <a:pt x="2775156" y="3623738"/>
                </a:lnTo>
                <a:lnTo>
                  <a:pt x="2750577" y="3650659"/>
                </a:lnTo>
                <a:lnTo>
                  <a:pt x="2725997" y="3674068"/>
                </a:lnTo>
                <a:lnTo>
                  <a:pt x="2697906" y="3693966"/>
                </a:lnTo>
                <a:lnTo>
                  <a:pt x="2668644" y="3709182"/>
                </a:lnTo>
                <a:lnTo>
                  <a:pt x="2633531" y="3719716"/>
                </a:lnTo>
                <a:lnTo>
                  <a:pt x="2597247" y="3724398"/>
                </a:lnTo>
                <a:lnTo>
                  <a:pt x="2559792" y="3725568"/>
                </a:lnTo>
                <a:lnTo>
                  <a:pt x="2519996" y="3722057"/>
                </a:lnTo>
                <a:lnTo>
                  <a:pt x="2480201" y="3717375"/>
                </a:lnTo>
                <a:lnTo>
                  <a:pt x="2440405" y="3711523"/>
                </a:lnTo>
                <a:lnTo>
                  <a:pt x="2400610" y="3706841"/>
                </a:lnTo>
                <a:lnTo>
                  <a:pt x="2360814" y="3704500"/>
                </a:lnTo>
                <a:lnTo>
                  <a:pt x="2322189" y="3704500"/>
                </a:lnTo>
                <a:lnTo>
                  <a:pt x="2285905" y="3709182"/>
                </a:lnTo>
                <a:lnTo>
                  <a:pt x="2248450" y="3718545"/>
                </a:lnTo>
                <a:lnTo>
                  <a:pt x="2214507" y="3732591"/>
                </a:lnTo>
                <a:lnTo>
                  <a:pt x="2179393" y="3751318"/>
                </a:lnTo>
                <a:lnTo>
                  <a:pt x="2144279" y="3770045"/>
                </a:lnTo>
                <a:lnTo>
                  <a:pt x="2109166" y="3791114"/>
                </a:lnTo>
                <a:lnTo>
                  <a:pt x="2075222" y="3811011"/>
                </a:lnTo>
                <a:lnTo>
                  <a:pt x="2038938" y="3828568"/>
                </a:lnTo>
                <a:lnTo>
                  <a:pt x="2003824" y="3842614"/>
                </a:lnTo>
                <a:lnTo>
                  <a:pt x="1967540" y="3851978"/>
                </a:lnTo>
                <a:lnTo>
                  <a:pt x="1930086" y="3855489"/>
                </a:lnTo>
                <a:lnTo>
                  <a:pt x="1892631" y="3851978"/>
                </a:lnTo>
                <a:lnTo>
                  <a:pt x="1856347" y="3842614"/>
                </a:lnTo>
                <a:lnTo>
                  <a:pt x="1821233" y="3828568"/>
                </a:lnTo>
                <a:lnTo>
                  <a:pt x="1784949" y="3811011"/>
                </a:lnTo>
                <a:lnTo>
                  <a:pt x="1751005" y="3791114"/>
                </a:lnTo>
                <a:lnTo>
                  <a:pt x="1715892" y="3770045"/>
                </a:lnTo>
                <a:lnTo>
                  <a:pt x="1680778" y="3751318"/>
                </a:lnTo>
                <a:lnTo>
                  <a:pt x="1645664" y="3732591"/>
                </a:lnTo>
                <a:lnTo>
                  <a:pt x="1610550" y="3718545"/>
                </a:lnTo>
                <a:lnTo>
                  <a:pt x="1574266" y="3709182"/>
                </a:lnTo>
                <a:lnTo>
                  <a:pt x="1537982" y="3704500"/>
                </a:lnTo>
                <a:lnTo>
                  <a:pt x="1499357" y="3704500"/>
                </a:lnTo>
                <a:lnTo>
                  <a:pt x="1459561" y="3706841"/>
                </a:lnTo>
                <a:lnTo>
                  <a:pt x="1419766" y="3711523"/>
                </a:lnTo>
                <a:lnTo>
                  <a:pt x="1379970" y="3717375"/>
                </a:lnTo>
                <a:lnTo>
                  <a:pt x="1340175" y="3722057"/>
                </a:lnTo>
                <a:lnTo>
                  <a:pt x="1300379" y="3725568"/>
                </a:lnTo>
                <a:lnTo>
                  <a:pt x="1262924" y="3724398"/>
                </a:lnTo>
                <a:lnTo>
                  <a:pt x="1226640" y="3719716"/>
                </a:lnTo>
                <a:lnTo>
                  <a:pt x="1191526" y="3709182"/>
                </a:lnTo>
                <a:lnTo>
                  <a:pt x="1162265" y="3693966"/>
                </a:lnTo>
                <a:lnTo>
                  <a:pt x="1134174" y="3674068"/>
                </a:lnTo>
                <a:lnTo>
                  <a:pt x="1109594" y="3650659"/>
                </a:lnTo>
                <a:lnTo>
                  <a:pt x="1085015" y="3623738"/>
                </a:lnTo>
                <a:lnTo>
                  <a:pt x="1062776" y="3595647"/>
                </a:lnTo>
                <a:lnTo>
                  <a:pt x="1040537" y="3566386"/>
                </a:lnTo>
                <a:lnTo>
                  <a:pt x="1018299" y="3537124"/>
                </a:lnTo>
                <a:lnTo>
                  <a:pt x="996060" y="3509033"/>
                </a:lnTo>
                <a:lnTo>
                  <a:pt x="972651" y="3482113"/>
                </a:lnTo>
                <a:lnTo>
                  <a:pt x="945730" y="3458704"/>
                </a:lnTo>
                <a:lnTo>
                  <a:pt x="919980" y="3437635"/>
                </a:lnTo>
                <a:lnTo>
                  <a:pt x="890719" y="3421249"/>
                </a:lnTo>
                <a:lnTo>
                  <a:pt x="859116" y="3407203"/>
                </a:lnTo>
                <a:lnTo>
                  <a:pt x="825173" y="3395499"/>
                </a:lnTo>
                <a:lnTo>
                  <a:pt x="790059" y="3384965"/>
                </a:lnTo>
                <a:lnTo>
                  <a:pt x="754946" y="3375601"/>
                </a:lnTo>
                <a:lnTo>
                  <a:pt x="718662" y="3366237"/>
                </a:lnTo>
                <a:lnTo>
                  <a:pt x="684718" y="3355703"/>
                </a:lnTo>
                <a:lnTo>
                  <a:pt x="650775" y="3343999"/>
                </a:lnTo>
                <a:lnTo>
                  <a:pt x="619173" y="3329953"/>
                </a:lnTo>
                <a:lnTo>
                  <a:pt x="591082" y="3312396"/>
                </a:lnTo>
                <a:lnTo>
                  <a:pt x="565332" y="3291328"/>
                </a:lnTo>
                <a:lnTo>
                  <a:pt x="544263" y="3265578"/>
                </a:lnTo>
                <a:lnTo>
                  <a:pt x="526706" y="3237487"/>
                </a:lnTo>
                <a:lnTo>
                  <a:pt x="512661" y="3205885"/>
                </a:lnTo>
                <a:lnTo>
                  <a:pt x="500956" y="3171941"/>
                </a:lnTo>
                <a:lnTo>
                  <a:pt x="490422" y="3137998"/>
                </a:lnTo>
                <a:lnTo>
                  <a:pt x="481059" y="3101714"/>
                </a:lnTo>
                <a:lnTo>
                  <a:pt x="471695" y="3066600"/>
                </a:lnTo>
                <a:lnTo>
                  <a:pt x="461161" y="3031486"/>
                </a:lnTo>
                <a:lnTo>
                  <a:pt x="449456" y="2997543"/>
                </a:lnTo>
                <a:lnTo>
                  <a:pt x="435411" y="2965941"/>
                </a:lnTo>
                <a:lnTo>
                  <a:pt x="419024" y="2936679"/>
                </a:lnTo>
                <a:lnTo>
                  <a:pt x="397956" y="2910929"/>
                </a:lnTo>
                <a:lnTo>
                  <a:pt x="374547" y="2884009"/>
                </a:lnTo>
                <a:lnTo>
                  <a:pt x="347626" y="2860599"/>
                </a:lnTo>
                <a:lnTo>
                  <a:pt x="318365" y="2838361"/>
                </a:lnTo>
                <a:lnTo>
                  <a:pt x="289103" y="2816122"/>
                </a:lnTo>
                <a:lnTo>
                  <a:pt x="259842" y="2793883"/>
                </a:lnTo>
                <a:lnTo>
                  <a:pt x="231751" y="2771645"/>
                </a:lnTo>
                <a:lnTo>
                  <a:pt x="204830" y="2747065"/>
                </a:lnTo>
                <a:lnTo>
                  <a:pt x="181421" y="2722485"/>
                </a:lnTo>
                <a:lnTo>
                  <a:pt x="161523" y="2694394"/>
                </a:lnTo>
                <a:lnTo>
                  <a:pt x="146308" y="2665133"/>
                </a:lnTo>
                <a:lnTo>
                  <a:pt x="135773" y="2630019"/>
                </a:lnTo>
                <a:lnTo>
                  <a:pt x="131092" y="2593735"/>
                </a:lnTo>
                <a:lnTo>
                  <a:pt x="129921" y="2556280"/>
                </a:lnTo>
                <a:lnTo>
                  <a:pt x="133432" y="2516485"/>
                </a:lnTo>
                <a:lnTo>
                  <a:pt x="138114" y="2476689"/>
                </a:lnTo>
                <a:lnTo>
                  <a:pt x="143967" y="2436894"/>
                </a:lnTo>
                <a:lnTo>
                  <a:pt x="148648" y="2397098"/>
                </a:lnTo>
                <a:lnTo>
                  <a:pt x="150989" y="2357302"/>
                </a:lnTo>
                <a:lnTo>
                  <a:pt x="150989" y="2318677"/>
                </a:lnTo>
                <a:lnTo>
                  <a:pt x="146308" y="2282393"/>
                </a:lnTo>
                <a:lnTo>
                  <a:pt x="136944" y="2246109"/>
                </a:lnTo>
                <a:lnTo>
                  <a:pt x="122898" y="2212166"/>
                </a:lnTo>
                <a:lnTo>
                  <a:pt x="105341" y="2177052"/>
                </a:lnTo>
                <a:lnTo>
                  <a:pt x="85444" y="2141938"/>
                </a:lnTo>
                <a:lnTo>
                  <a:pt x="64375" y="2106824"/>
                </a:lnTo>
                <a:lnTo>
                  <a:pt x="44478" y="2072881"/>
                </a:lnTo>
                <a:lnTo>
                  <a:pt x="26921" y="2036597"/>
                </a:lnTo>
                <a:lnTo>
                  <a:pt x="12875" y="2001483"/>
                </a:lnTo>
                <a:lnTo>
                  <a:pt x="3512" y="1965199"/>
                </a:lnTo>
                <a:lnTo>
                  <a:pt x="0" y="1927744"/>
                </a:lnTo>
                <a:lnTo>
                  <a:pt x="3512" y="1890290"/>
                </a:lnTo>
                <a:lnTo>
                  <a:pt x="12875" y="1854005"/>
                </a:lnTo>
                <a:lnTo>
                  <a:pt x="26921" y="1818892"/>
                </a:lnTo>
                <a:lnTo>
                  <a:pt x="44478" y="1782608"/>
                </a:lnTo>
                <a:lnTo>
                  <a:pt x="64375" y="1748664"/>
                </a:lnTo>
                <a:lnTo>
                  <a:pt x="85444" y="1713550"/>
                </a:lnTo>
                <a:lnTo>
                  <a:pt x="105341" y="1678437"/>
                </a:lnTo>
                <a:lnTo>
                  <a:pt x="122898" y="1643323"/>
                </a:lnTo>
                <a:lnTo>
                  <a:pt x="136944" y="1609380"/>
                </a:lnTo>
                <a:lnTo>
                  <a:pt x="146308" y="1573096"/>
                </a:lnTo>
                <a:lnTo>
                  <a:pt x="150989" y="1536811"/>
                </a:lnTo>
                <a:lnTo>
                  <a:pt x="150989" y="1498186"/>
                </a:lnTo>
                <a:lnTo>
                  <a:pt x="148648" y="1458391"/>
                </a:lnTo>
                <a:lnTo>
                  <a:pt x="143967" y="1418595"/>
                </a:lnTo>
                <a:lnTo>
                  <a:pt x="138114" y="1378799"/>
                </a:lnTo>
                <a:lnTo>
                  <a:pt x="133432" y="1339004"/>
                </a:lnTo>
                <a:lnTo>
                  <a:pt x="129921" y="1299208"/>
                </a:lnTo>
                <a:lnTo>
                  <a:pt x="131092" y="1261754"/>
                </a:lnTo>
                <a:lnTo>
                  <a:pt x="135773" y="1225469"/>
                </a:lnTo>
                <a:lnTo>
                  <a:pt x="146308" y="1190356"/>
                </a:lnTo>
                <a:lnTo>
                  <a:pt x="161523" y="1161094"/>
                </a:lnTo>
                <a:lnTo>
                  <a:pt x="181421" y="1133003"/>
                </a:lnTo>
                <a:lnTo>
                  <a:pt x="204830" y="1108424"/>
                </a:lnTo>
                <a:lnTo>
                  <a:pt x="231751" y="1083844"/>
                </a:lnTo>
                <a:lnTo>
                  <a:pt x="259842" y="1061605"/>
                </a:lnTo>
                <a:lnTo>
                  <a:pt x="289103" y="1039367"/>
                </a:lnTo>
                <a:lnTo>
                  <a:pt x="318365" y="1017128"/>
                </a:lnTo>
                <a:lnTo>
                  <a:pt x="347626" y="994889"/>
                </a:lnTo>
                <a:lnTo>
                  <a:pt x="374547" y="971480"/>
                </a:lnTo>
                <a:lnTo>
                  <a:pt x="397956" y="944560"/>
                </a:lnTo>
                <a:lnTo>
                  <a:pt x="419024" y="918809"/>
                </a:lnTo>
                <a:lnTo>
                  <a:pt x="435411" y="889548"/>
                </a:lnTo>
                <a:lnTo>
                  <a:pt x="449456" y="857946"/>
                </a:lnTo>
                <a:lnTo>
                  <a:pt x="461161" y="824002"/>
                </a:lnTo>
                <a:lnTo>
                  <a:pt x="471695" y="788889"/>
                </a:lnTo>
                <a:lnTo>
                  <a:pt x="481059" y="753775"/>
                </a:lnTo>
                <a:lnTo>
                  <a:pt x="490422" y="717491"/>
                </a:lnTo>
                <a:lnTo>
                  <a:pt x="500956" y="683547"/>
                </a:lnTo>
                <a:lnTo>
                  <a:pt x="512661" y="649604"/>
                </a:lnTo>
                <a:lnTo>
                  <a:pt x="526706" y="618002"/>
                </a:lnTo>
                <a:lnTo>
                  <a:pt x="544263" y="589911"/>
                </a:lnTo>
                <a:lnTo>
                  <a:pt x="565332" y="564161"/>
                </a:lnTo>
                <a:lnTo>
                  <a:pt x="591082" y="543092"/>
                </a:lnTo>
                <a:lnTo>
                  <a:pt x="619173" y="525535"/>
                </a:lnTo>
                <a:lnTo>
                  <a:pt x="650775" y="511490"/>
                </a:lnTo>
                <a:lnTo>
                  <a:pt x="684718" y="499785"/>
                </a:lnTo>
                <a:lnTo>
                  <a:pt x="718662" y="489251"/>
                </a:lnTo>
                <a:lnTo>
                  <a:pt x="754946" y="479888"/>
                </a:lnTo>
                <a:lnTo>
                  <a:pt x="790059" y="470524"/>
                </a:lnTo>
                <a:lnTo>
                  <a:pt x="825173" y="459990"/>
                </a:lnTo>
                <a:lnTo>
                  <a:pt x="859116" y="448285"/>
                </a:lnTo>
                <a:lnTo>
                  <a:pt x="890719" y="434240"/>
                </a:lnTo>
                <a:lnTo>
                  <a:pt x="919980" y="417853"/>
                </a:lnTo>
                <a:lnTo>
                  <a:pt x="945730" y="396785"/>
                </a:lnTo>
                <a:lnTo>
                  <a:pt x="972651" y="373376"/>
                </a:lnTo>
                <a:lnTo>
                  <a:pt x="996060" y="346455"/>
                </a:lnTo>
                <a:lnTo>
                  <a:pt x="1018299" y="318364"/>
                </a:lnTo>
                <a:lnTo>
                  <a:pt x="1040537" y="289103"/>
                </a:lnTo>
                <a:lnTo>
                  <a:pt x="1062776" y="259841"/>
                </a:lnTo>
                <a:lnTo>
                  <a:pt x="1085015" y="231750"/>
                </a:lnTo>
                <a:lnTo>
                  <a:pt x="1109594" y="204830"/>
                </a:lnTo>
                <a:lnTo>
                  <a:pt x="1134174" y="181421"/>
                </a:lnTo>
                <a:lnTo>
                  <a:pt x="1162265" y="161523"/>
                </a:lnTo>
                <a:lnTo>
                  <a:pt x="1191526" y="146307"/>
                </a:lnTo>
                <a:lnTo>
                  <a:pt x="1226640" y="135773"/>
                </a:lnTo>
                <a:lnTo>
                  <a:pt x="1262924" y="131091"/>
                </a:lnTo>
                <a:lnTo>
                  <a:pt x="1300379" y="129921"/>
                </a:lnTo>
                <a:lnTo>
                  <a:pt x="1340175" y="133432"/>
                </a:lnTo>
                <a:lnTo>
                  <a:pt x="1379970" y="138114"/>
                </a:lnTo>
                <a:lnTo>
                  <a:pt x="1419766" y="143966"/>
                </a:lnTo>
                <a:lnTo>
                  <a:pt x="1459561" y="148648"/>
                </a:lnTo>
                <a:lnTo>
                  <a:pt x="1499357" y="150989"/>
                </a:lnTo>
                <a:lnTo>
                  <a:pt x="1537982" y="150989"/>
                </a:lnTo>
                <a:lnTo>
                  <a:pt x="1574266" y="146307"/>
                </a:lnTo>
                <a:lnTo>
                  <a:pt x="1610550" y="136943"/>
                </a:lnTo>
                <a:lnTo>
                  <a:pt x="1645664" y="122898"/>
                </a:lnTo>
                <a:lnTo>
                  <a:pt x="1680778" y="104171"/>
                </a:lnTo>
                <a:lnTo>
                  <a:pt x="1715892" y="85443"/>
                </a:lnTo>
                <a:lnTo>
                  <a:pt x="1751005" y="64375"/>
                </a:lnTo>
                <a:lnTo>
                  <a:pt x="1784949" y="44477"/>
                </a:lnTo>
                <a:lnTo>
                  <a:pt x="1821233" y="26920"/>
                </a:lnTo>
                <a:lnTo>
                  <a:pt x="1856347" y="12875"/>
                </a:lnTo>
                <a:lnTo>
                  <a:pt x="1892631" y="3511"/>
                </a:lnTo>
                <a:close/>
              </a:path>
            </a:pathLst>
          </a:custGeom>
          <a:effectLst>
            <a:glow>
              <a:schemeClr val="accent1">
                <a:alpha val="53588"/>
              </a:schemeClr>
            </a:glow>
            <a:outerShdw dist="81679" sx="99778" sy="99778" algn="ctr" rotWithShape="0">
              <a:srgbClr val="000000"/>
            </a:outerShdw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9A4FE35-CB11-AE47-5DF3-40210B956D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45581" y="1965960"/>
            <a:ext cx="4363595" cy="3593591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110000"/>
              </a:lnSpc>
              <a:spcBef>
                <a:spcPts val="700"/>
              </a:spcBef>
              <a:buFont typeface="Wingdings" pitchFamily="2" charset="2"/>
              <a:buChar char="§"/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Apple Inc - founded in the United States, headquarters in Cupertino, California.</a:t>
            </a:r>
          </a:p>
          <a:p>
            <a:pPr marL="285750" indent="-228600">
              <a:lnSpc>
                <a:spcPct val="110000"/>
              </a:lnSpc>
              <a:spcBef>
                <a:spcPts val="700"/>
              </a:spcBef>
              <a:buFont typeface="Wingdings" pitchFamily="2" charset="2"/>
              <a:buChar char="§"/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Apple - largest corporation </a:t>
            </a:r>
          </a:p>
          <a:p>
            <a:pPr marL="285750" indent="-228600">
              <a:lnSpc>
                <a:spcPct val="110000"/>
              </a:lnSpc>
              <a:spcBef>
                <a:spcPts val="700"/>
              </a:spcBef>
              <a:buFont typeface="Wingdings" pitchFamily="2" charset="2"/>
              <a:buChar char="§"/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Apple's revenue totaled US$365.8 billion in 2021 </a:t>
            </a:r>
          </a:p>
        </p:txBody>
      </p:sp>
    </p:spTree>
    <p:extLst>
      <p:ext uri="{BB962C8B-B14F-4D97-AF65-F5344CB8AC3E}">
        <p14:creationId xmlns:p14="http://schemas.microsoft.com/office/powerpoint/2010/main" val="30566150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92" name="Group 2091">
            <a:extLst>
              <a:ext uri="{FF2B5EF4-FFF2-40B4-BE49-F238E27FC236}">
                <a16:creationId xmlns:a16="http://schemas.microsoft.com/office/drawing/2014/main" id="{027FE0C2-9C19-4FB7-81C0-06ECDD8C05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2093" name="Freeform 11">
              <a:extLst>
                <a:ext uri="{FF2B5EF4-FFF2-40B4-BE49-F238E27FC236}">
                  <a16:creationId xmlns:a16="http://schemas.microsoft.com/office/drawing/2014/main" id="{1766EED2-C3B3-40C6-A5D8-FFF5894B9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94" name="Freeform 12">
              <a:extLst>
                <a:ext uri="{FF2B5EF4-FFF2-40B4-BE49-F238E27FC236}">
                  <a16:creationId xmlns:a16="http://schemas.microsoft.com/office/drawing/2014/main" id="{9CFBF839-A629-4019-9F3D-C15269EEC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95" name="Freeform 13">
              <a:extLst>
                <a:ext uri="{FF2B5EF4-FFF2-40B4-BE49-F238E27FC236}">
                  <a16:creationId xmlns:a16="http://schemas.microsoft.com/office/drawing/2014/main" id="{E13B7060-C0FD-4F48-BD18-CEC2F6CF4D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96" name="Freeform 14">
              <a:extLst>
                <a:ext uri="{FF2B5EF4-FFF2-40B4-BE49-F238E27FC236}">
                  <a16:creationId xmlns:a16="http://schemas.microsoft.com/office/drawing/2014/main" id="{A344E7D3-1355-48C1-9904-2405426C49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97" name="Freeform 15">
              <a:extLst>
                <a:ext uri="{FF2B5EF4-FFF2-40B4-BE49-F238E27FC236}">
                  <a16:creationId xmlns:a16="http://schemas.microsoft.com/office/drawing/2014/main" id="{7A0AFB45-BC4E-4AB7-A8FF-D61849E41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98" name="Freeform 16">
              <a:extLst>
                <a:ext uri="{FF2B5EF4-FFF2-40B4-BE49-F238E27FC236}">
                  <a16:creationId xmlns:a16="http://schemas.microsoft.com/office/drawing/2014/main" id="{18BD2B14-C775-4442-B02E-E842C96F19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99" name="Freeform 17">
              <a:extLst>
                <a:ext uri="{FF2B5EF4-FFF2-40B4-BE49-F238E27FC236}">
                  <a16:creationId xmlns:a16="http://schemas.microsoft.com/office/drawing/2014/main" id="{D43EE30E-A569-4394-B036-B0954A88D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00" name="Freeform 18">
              <a:extLst>
                <a:ext uri="{FF2B5EF4-FFF2-40B4-BE49-F238E27FC236}">
                  <a16:creationId xmlns:a16="http://schemas.microsoft.com/office/drawing/2014/main" id="{F6178D34-57BD-47F7-A56E-14FC1BB225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01" name="Freeform 19">
              <a:extLst>
                <a:ext uri="{FF2B5EF4-FFF2-40B4-BE49-F238E27FC236}">
                  <a16:creationId xmlns:a16="http://schemas.microsoft.com/office/drawing/2014/main" id="{FFD3B6D6-3AE3-47BC-97D9-CDA2EFCA6F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02" name="Freeform 20">
              <a:extLst>
                <a:ext uri="{FF2B5EF4-FFF2-40B4-BE49-F238E27FC236}">
                  <a16:creationId xmlns:a16="http://schemas.microsoft.com/office/drawing/2014/main" id="{5C34EB72-4D8B-4039-B1FE-891F22FEBD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03" name="Freeform 21">
              <a:extLst>
                <a:ext uri="{FF2B5EF4-FFF2-40B4-BE49-F238E27FC236}">
                  <a16:creationId xmlns:a16="http://schemas.microsoft.com/office/drawing/2014/main" id="{55A3A4AF-6FE1-4C4B-9286-35AF8C6E2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04" name="Freeform 22">
              <a:extLst>
                <a:ext uri="{FF2B5EF4-FFF2-40B4-BE49-F238E27FC236}">
                  <a16:creationId xmlns:a16="http://schemas.microsoft.com/office/drawing/2014/main" id="{BBF339A0-40DC-4DCB-BF13-4143D7B00C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106" name="Group 2105">
            <a:extLst>
              <a:ext uri="{FF2B5EF4-FFF2-40B4-BE49-F238E27FC236}">
                <a16:creationId xmlns:a16="http://schemas.microsoft.com/office/drawing/2014/main" id="{AC0D9DD5-F48B-4179-BF11-4D156DA02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32"/>
            <a:ext cx="2356675" cy="6853285"/>
            <a:chOff x="6627813" y="195454"/>
            <a:chExt cx="1952625" cy="5678297"/>
          </a:xfrm>
        </p:grpSpPr>
        <p:sp>
          <p:nvSpPr>
            <p:cNvPr id="2107" name="Freeform 27">
              <a:extLst>
                <a:ext uri="{FF2B5EF4-FFF2-40B4-BE49-F238E27FC236}">
                  <a16:creationId xmlns:a16="http://schemas.microsoft.com/office/drawing/2014/main" id="{A9168E85-6CFA-435B-8A6B-D32486C90D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08" name="Freeform 28">
              <a:extLst>
                <a:ext uri="{FF2B5EF4-FFF2-40B4-BE49-F238E27FC236}">
                  <a16:creationId xmlns:a16="http://schemas.microsoft.com/office/drawing/2014/main" id="{9293C87B-0616-4B2B-B082-B3362CA3F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09" name="Freeform 29">
              <a:extLst>
                <a:ext uri="{FF2B5EF4-FFF2-40B4-BE49-F238E27FC236}">
                  <a16:creationId xmlns:a16="http://schemas.microsoft.com/office/drawing/2014/main" id="{F2728C57-B738-4443-9FC2-3C060715FF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10" name="Freeform 30">
              <a:extLst>
                <a:ext uri="{FF2B5EF4-FFF2-40B4-BE49-F238E27FC236}">
                  <a16:creationId xmlns:a16="http://schemas.microsoft.com/office/drawing/2014/main" id="{766F97F3-2B2B-4253-BEC7-BC9C7DFF0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11" name="Freeform 31">
              <a:extLst>
                <a:ext uri="{FF2B5EF4-FFF2-40B4-BE49-F238E27FC236}">
                  <a16:creationId xmlns:a16="http://schemas.microsoft.com/office/drawing/2014/main" id="{F2F1BCB5-62E3-482A-A671-8514CD517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12" name="Freeform 32">
              <a:extLst>
                <a:ext uri="{FF2B5EF4-FFF2-40B4-BE49-F238E27FC236}">
                  <a16:creationId xmlns:a16="http://schemas.microsoft.com/office/drawing/2014/main" id="{19B93AE6-0173-4CA9-A70C-F4D5D9B379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13" name="Freeform 33">
              <a:extLst>
                <a:ext uri="{FF2B5EF4-FFF2-40B4-BE49-F238E27FC236}">
                  <a16:creationId xmlns:a16="http://schemas.microsoft.com/office/drawing/2014/main" id="{E7FEE511-B4FE-4967-9E02-B802810A9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14" name="Freeform 34">
              <a:extLst>
                <a:ext uri="{FF2B5EF4-FFF2-40B4-BE49-F238E27FC236}">
                  <a16:creationId xmlns:a16="http://schemas.microsoft.com/office/drawing/2014/main" id="{374E8AF9-DC1D-4FEB-A65B-1F0F82912F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15" name="Freeform 35">
              <a:extLst>
                <a:ext uri="{FF2B5EF4-FFF2-40B4-BE49-F238E27FC236}">
                  <a16:creationId xmlns:a16="http://schemas.microsoft.com/office/drawing/2014/main" id="{89BB8488-306B-461B-846C-5E22664AF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16" name="Freeform 36">
              <a:extLst>
                <a:ext uri="{FF2B5EF4-FFF2-40B4-BE49-F238E27FC236}">
                  <a16:creationId xmlns:a16="http://schemas.microsoft.com/office/drawing/2014/main" id="{987A2146-569C-4EF6-9CA1-D72961EBD6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17" name="Freeform 37">
              <a:extLst>
                <a:ext uri="{FF2B5EF4-FFF2-40B4-BE49-F238E27FC236}">
                  <a16:creationId xmlns:a16="http://schemas.microsoft.com/office/drawing/2014/main" id="{70334992-12F8-4924-B32E-420C3FDB13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18" name="Freeform 38">
              <a:extLst>
                <a:ext uri="{FF2B5EF4-FFF2-40B4-BE49-F238E27FC236}">
                  <a16:creationId xmlns:a16="http://schemas.microsoft.com/office/drawing/2014/main" id="{A5B2F0D2-1D46-46DD-A818-60309624D8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2120" name="Rectangle 2119">
            <a:extLst>
              <a:ext uri="{FF2B5EF4-FFF2-40B4-BE49-F238E27FC236}">
                <a16:creationId xmlns:a16="http://schemas.microsoft.com/office/drawing/2014/main" id="{FF1A843A-A6BC-4027-A46F-8EA29D26F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22" name="Freeform 11">
            <a:extLst>
              <a:ext uri="{FF2B5EF4-FFF2-40B4-BE49-F238E27FC236}">
                <a16:creationId xmlns:a16="http://schemas.microsoft.com/office/drawing/2014/main" id="{12852FF2-F486-4EEC-8C4F-38380F3FBC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2124" name="Rectangle 2123">
            <a:extLst>
              <a:ext uri="{FF2B5EF4-FFF2-40B4-BE49-F238E27FC236}">
                <a16:creationId xmlns:a16="http://schemas.microsoft.com/office/drawing/2014/main" id="{8BD30EA2-8070-48EC-BC41-2869CA1A9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8C5CCA-EF2F-D3D4-8FDA-343616F2C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3650279" cy="125989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300" spc="200"/>
              <a:t>C</a:t>
            </a:r>
            <a:r>
              <a:rPr lang="en-US" sz="3300" spc="200">
                <a:effectLst/>
              </a:rPr>
              <a:t>reativity and Innovation </a:t>
            </a:r>
            <a:endParaRPr lang="en-US" sz="3300" spc="200"/>
          </a:p>
        </p:txBody>
      </p:sp>
      <p:sp>
        <p:nvSpPr>
          <p:cNvPr id="2126" name="Rectangle 2125">
            <a:extLst>
              <a:ext uri="{FF2B5EF4-FFF2-40B4-BE49-F238E27FC236}">
                <a16:creationId xmlns:a16="http://schemas.microsoft.com/office/drawing/2014/main" id="{BF40D12C-3EB2-43EA-A6B2-81D132519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054" name="Picture 6" descr="Apple think different Banque d'images noir et blanc - Alamy">
            <a:extLst>
              <a:ext uri="{FF2B5EF4-FFF2-40B4-BE49-F238E27FC236}">
                <a16:creationId xmlns:a16="http://schemas.microsoft.com/office/drawing/2014/main" id="{68770140-32E5-A205-562F-E94994ADECD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alphaModFix/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57" r="5918" b="5932"/>
          <a:stretch/>
        </p:blipFill>
        <p:spPr bwMode="auto">
          <a:xfrm>
            <a:off x="4923632" y="640080"/>
            <a:ext cx="6953577" cy="494116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glow rad="5391">
              <a:schemeClr val="accent1"/>
            </a:glow>
            <a:outerShdw dir="21540000" sx="96748" sy="96748" algn="tl" rotWithShape="0">
              <a:srgbClr val="000000"/>
            </a:outerShdw>
            <a:reflection stA="37683" endPos="22721" dir="5400000" sy="-100000" algn="bl" rotWithShape="0"/>
            <a:softEdge rad="0"/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28" name="Freeform 11">
            <a:extLst>
              <a:ext uri="{FF2B5EF4-FFF2-40B4-BE49-F238E27FC236}">
                <a16:creationId xmlns:a16="http://schemas.microsoft.com/office/drawing/2014/main" id="{A796071E-2EB3-4DB7-AC56-CCD9693498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087" name="Text Placeholder 3">
            <a:extLst>
              <a:ext uri="{FF2B5EF4-FFF2-40B4-BE49-F238E27FC236}">
                <a16:creationId xmlns:a16="http://schemas.microsoft.com/office/drawing/2014/main" id="{2D674D72-DA64-898A-BFE7-773464F4B7C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313449"/>
              </p:ext>
            </p:extLst>
          </p:nvPr>
        </p:nvGraphicFramePr>
        <p:xfrm>
          <a:off x="649225" y="2133600"/>
          <a:ext cx="3650278" cy="37592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5221475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51B860BB-F934-4DE1-A930-090DD475F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61927C55-8047-466F-9FE4-B42D3D1AFA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E914D83D-75AE-426B-90AC-E37CBA2BD7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DDB740D6-20EA-4164-9EDB-243B210E8F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0843EF7D-8FF7-4B1B-810B-AA92D132E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F995A1BF-26D5-42BA-83D6-B74B0793A8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706BB22B-358C-43E3-A01E-2CCD2EFD4A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09828090-C04F-4B25-BD86-CE7A94A346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B062093C-CFDD-4759-8CD6-EB2CCD1DBC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FB33C2A8-7609-427D-BC55-13F9562018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9FF51B36-24F3-42B4-9ACD-2B83F4B570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6EBCB31E-7CBF-45FC-B7A3-7FE8E8C8A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404CB86A-82A5-40B9-8D4B-159ED1A3CE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DD17BCFA-C80F-4670-B8B9-034B5B1C8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32"/>
            <a:ext cx="2356675" cy="6853285"/>
            <a:chOff x="6627813" y="195454"/>
            <a:chExt cx="1952625" cy="5678297"/>
          </a:xfrm>
        </p:grpSpPr>
        <p:sp>
          <p:nvSpPr>
            <p:cNvPr id="25" name="Freeform 27">
              <a:extLst>
                <a:ext uri="{FF2B5EF4-FFF2-40B4-BE49-F238E27FC236}">
                  <a16:creationId xmlns:a16="http://schemas.microsoft.com/office/drawing/2014/main" id="{F705DA76-B301-4098-9966-310A00C312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28">
              <a:extLst>
                <a:ext uri="{FF2B5EF4-FFF2-40B4-BE49-F238E27FC236}">
                  <a16:creationId xmlns:a16="http://schemas.microsoft.com/office/drawing/2014/main" id="{7484AECD-B027-45E9-8764-6E1A4A4A0D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29">
              <a:extLst>
                <a:ext uri="{FF2B5EF4-FFF2-40B4-BE49-F238E27FC236}">
                  <a16:creationId xmlns:a16="http://schemas.microsoft.com/office/drawing/2014/main" id="{CB341AF9-DEB1-42CB-8D1D-F262CFE46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0">
              <a:extLst>
                <a:ext uri="{FF2B5EF4-FFF2-40B4-BE49-F238E27FC236}">
                  <a16:creationId xmlns:a16="http://schemas.microsoft.com/office/drawing/2014/main" id="{1C7213C3-CCDC-48BD-BF51-7AB8EE57A1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1">
              <a:extLst>
                <a:ext uri="{FF2B5EF4-FFF2-40B4-BE49-F238E27FC236}">
                  <a16:creationId xmlns:a16="http://schemas.microsoft.com/office/drawing/2014/main" id="{7568F4E5-84C7-4F79-A40F-AC4885CB63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2">
              <a:extLst>
                <a:ext uri="{FF2B5EF4-FFF2-40B4-BE49-F238E27FC236}">
                  <a16:creationId xmlns:a16="http://schemas.microsoft.com/office/drawing/2014/main" id="{81654B91-DAE7-4763-8F60-7A35727C21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3">
              <a:extLst>
                <a:ext uri="{FF2B5EF4-FFF2-40B4-BE49-F238E27FC236}">
                  <a16:creationId xmlns:a16="http://schemas.microsoft.com/office/drawing/2014/main" id="{E9C665F1-5409-4590-AA69-79EABC1EAC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4">
              <a:extLst>
                <a:ext uri="{FF2B5EF4-FFF2-40B4-BE49-F238E27FC236}">
                  <a16:creationId xmlns:a16="http://schemas.microsoft.com/office/drawing/2014/main" id="{C3192F7D-0C18-4DB2-A88B-EBF5627480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5">
              <a:extLst>
                <a:ext uri="{FF2B5EF4-FFF2-40B4-BE49-F238E27FC236}">
                  <a16:creationId xmlns:a16="http://schemas.microsoft.com/office/drawing/2014/main" id="{86BE4725-AC90-44AE-8B17-D13BA4BF36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6">
              <a:extLst>
                <a:ext uri="{FF2B5EF4-FFF2-40B4-BE49-F238E27FC236}">
                  <a16:creationId xmlns:a16="http://schemas.microsoft.com/office/drawing/2014/main" id="{2C0C171A-856F-4606-9D98-B5318639A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7">
              <a:extLst>
                <a:ext uri="{FF2B5EF4-FFF2-40B4-BE49-F238E27FC236}">
                  <a16:creationId xmlns:a16="http://schemas.microsoft.com/office/drawing/2014/main" id="{B6D57E3C-42A8-4054-B617-CE82DD8B73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8">
              <a:extLst>
                <a:ext uri="{FF2B5EF4-FFF2-40B4-BE49-F238E27FC236}">
                  <a16:creationId xmlns:a16="http://schemas.microsoft.com/office/drawing/2014/main" id="{C0A815A3-B7C7-4090-88EA-DA48AE474E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AE2F7D72-C98C-4C79-88A4-1DD7AAE7B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Freeform 11">
            <a:extLst>
              <a:ext uri="{FF2B5EF4-FFF2-40B4-BE49-F238E27FC236}">
                <a16:creationId xmlns:a16="http://schemas.microsoft.com/office/drawing/2014/main" id="{17BE9237-F367-4B09-A610-9AC21A4323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2C1A2A-EF4F-1D2F-6ED5-07CEAE7A0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7669" y="624110"/>
            <a:ext cx="4137059" cy="128089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700"/>
              <a:t>O</a:t>
            </a:r>
            <a:r>
              <a:rPr lang="en-US" sz="2700">
                <a:effectLst/>
              </a:rPr>
              <a:t>pen and close innovation/ Force Field </a:t>
            </a:r>
            <a:endParaRPr lang="en-US" sz="270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2C9FE9-B5AB-2FB0-671A-C30C1B08DB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83956" y="2133600"/>
            <a:ext cx="4140772" cy="3777622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"/>
            </a:pPr>
            <a:r>
              <a:rPr lang="en-US" sz="1600" dirty="0">
                <a:solidFill>
                  <a:srgbClr val="000000"/>
                </a:solidFill>
                <a:effectLst/>
              </a:rPr>
              <a:t>The open and close innovation module is very specific , shows exactly how certain companies look </a:t>
            </a:r>
          </a:p>
          <a:p>
            <a:pPr>
              <a:buFont typeface="Wingdings 3" charset="2"/>
              <a:buChar char=""/>
            </a:pPr>
            <a:r>
              <a:rPr lang="en-US" sz="1600" dirty="0">
                <a:solidFill>
                  <a:srgbClr val="000000"/>
                </a:solidFill>
                <a:effectLst/>
              </a:rPr>
              <a:t>Apple company uses a closed innovation system </a:t>
            </a:r>
          </a:p>
          <a:p>
            <a:pPr>
              <a:buFont typeface="Wingdings 3" charset="2"/>
              <a:buChar char=""/>
            </a:pPr>
            <a:r>
              <a:rPr lang="en-US" sz="1600" dirty="0">
                <a:solidFill>
                  <a:srgbClr val="000000"/>
                </a:solidFill>
              </a:rPr>
              <a:t>F</a:t>
            </a:r>
            <a:r>
              <a:rPr lang="en-US" sz="1600" dirty="0">
                <a:solidFill>
                  <a:srgbClr val="000000"/>
                </a:solidFill>
                <a:effectLst/>
              </a:rPr>
              <a:t>ield analysis because it helps the company to find out if the innovation is beneficial</a:t>
            </a:r>
          </a:p>
          <a:p>
            <a:pPr>
              <a:buFont typeface="Wingdings 3" charset="2"/>
              <a:buChar char=""/>
            </a:pPr>
            <a:r>
              <a:rPr lang="en-US" sz="1600" dirty="0">
                <a:solidFill>
                  <a:srgbClr val="000000"/>
                </a:solidFill>
              </a:rPr>
              <a:t>Master </a:t>
            </a:r>
            <a:r>
              <a:rPr lang="en-US" sz="1600" dirty="0">
                <a:solidFill>
                  <a:srgbClr val="000000"/>
                </a:solidFill>
                <a:effectLst/>
              </a:rPr>
              <a:t>plan to innovate more and more the existing products , bringing performance and quality</a:t>
            </a:r>
            <a:r>
              <a:rPr lang="en-US" sz="1600" dirty="0">
                <a:solidFill>
                  <a:srgbClr val="000000"/>
                </a:solidFill>
              </a:rPr>
              <a:t>.</a:t>
            </a: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2A306868-F4AB-98A1-E4FB-4DA5DA5C0C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brightnessContrast contrast="-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24728" y="456604"/>
            <a:ext cx="6210490" cy="5544030"/>
          </a:xfrm>
          <a:prstGeom prst="rect">
            <a:avLst/>
          </a:prstGeom>
          <a:ln>
            <a:noFill/>
          </a:ln>
          <a:effectLst>
            <a:outerShdw blurRad="1020651" dist="946502" dir="20703291" sx="107329" sy="107329" algn="ctr" rotWithShape="0">
              <a:schemeClr val="bg1">
                <a:alpha val="26096"/>
              </a:schemeClr>
            </a:outerShdw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501049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9" name="Group 3078">
            <a:extLst>
              <a:ext uri="{FF2B5EF4-FFF2-40B4-BE49-F238E27FC236}">
                <a16:creationId xmlns:a16="http://schemas.microsoft.com/office/drawing/2014/main" id="{027FE0C2-9C19-4FB7-81C0-06ECDD8C05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3080" name="Freeform 11">
              <a:extLst>
                <a:ext uri="{FF2B5EF4-FFF2-40B4-BE49-F238E27FC236}">
                  <a16:creationId xmlns:a16="http://schemas.microsoft.com/office/drawing/2014/main" id="{1766EED2-C3B3-40C6-A5D8-FFF5894B9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81" name="Freeform 12">
              <a:extLst>
                <a:ext uri="{FF2B5EF4-FFF2-40B4-BE49-F238E27FC236}">
                  <a16:creationId xmlns:a16="http://schemas.microsoft.com/office/drawing/2014/main" id="{9CFBF839-A629-4019-9F3D-C15269EEC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82" name="Freeform 13">
              <a:extLst>
                <a:ext uri="{FF2B5EF4-FFF2-40B4-BE49-F238E27FC236}">
                  <a16:creationId xmlns:a16="http://schemas.microsoft.com/office/drawing/2014/main" id="{E13B7060-C0FD-4F48-BD18-CEC2F6CF4D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83" name="Freeform 14">
              <a:extLst>
                <a:ext uri="{FF2B5EF4-FFF2-40B4-BE49-F238E27FC236}">
                  <a16:creationId xmlns:a16="http://schemas.microsoft.com/office/drawing/2014/main" id="{A344E7D3-1355-48C1-9904-2405426C49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84" name="Freeform 15">
              <a:extLst>
                <a:ext uri="{FF2B5EF4-FFF2-40B4-BE49-F238E27FC236}">
                  <a16:creationId xmlns:a16="http://schemas.microsoft.com/office/drawing/2014/main" id="{7A0AFB45-BC4E-4AB7-A8FF-D61849E41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85" name="Freeform 16">
              <a:extLst>
                <a:ext uri="{FF2B5EF4-FFF2-40B4-BE49-F238E27FC236}">
                  <a16:creationId xmlns:a16="http://schemas.microsoft.com/office/drawing/2014/main" id="{18BD2B14-C775-4442-B02E-E842C96F19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86" name="Freeform 17">
              <a:extLst>
                <a:ext uri="{FF2B5EF4-FFF2-40B4-BE49-F238E27FC236}">
                  <a16:creationId xmlns:a16="http://schemas.microsoft.com/office/drawing/2014/main" id="{D43EE30E-A569-4394-B036-B0954A88D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87" name="Freeform 18">
              <a:extLst>
                <a:ext uri="{FF2B5EF4-FFF2-40B4-BE49-F238E27FC236}">
                  <a16:creationId xmlns:a16="http://schemas.microsoft.com/office/drawing/2014/main" id="{F6178D34-57BD-47F7-A56E-14FC1BB225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88" name="Freeform 19">
              <a:extLst>
                <a:ext uri="{FF2B5EF4-FFF2-40B4-BE49-F238E27FC236}">
                  <a16:creationId xmlns:a16="http://schemas.microsoft.com/office/drawing/2014/main" id="{FFD3B6D6-3AE3-47BC-97D9-CDA2EFCA6F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89" name="Freeform 20">
              <a:extLst>
                <a:ext uri="{FF2B5EF4-FFF2-40B4-BE49-F238E27FC236}">
                  <a16:creationId xmlns:a16="http://schemas.microsoft.com/office/drawing/2014/main" id="{5C34EB72-4D8B-4039-B1FE-891F22FEBD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90" name="Freeform 21">
              <a:extLst>
                <a:ext uri="{FF2B5EF4-FFF2-40B4-BE49-F238E27FC236}">
                  <a16:creationId xmlns:a16="http://schemas.microsoft.com/office/drawing/2014/main" id="{55A3A4AF-6FE1-4C4B-9286-35AF8C6E2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91" name="Freeform 22">
              <a:extLst>
                <a:ext uri="{FF2B5EF4-FFF2-40B4-BE49-F238E27FC236}">
                  <a16:creationId xmlns:a16="http://schemas.microsoft.com/office/drawing/2014/main" id="{BBF339A0-40DC-4DCB-BF13-4143D7B00C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3093" name="Group 3092">
            <a:extLst>
              <a:ext uri="{FF2B5EF4-FFF2-40B4-BE49-F238E27FC236}">
                <a16:creationId xmlns:a16="http://schemas.microsoft.com/office/drawing/2014/main" id="{AC0D9DD5-F48B-4179-BF11-4D156DA02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32"/>
            <a:ext cx="2356675" cy="6853285"/>
            <a:chOff x="6627813" y="195454"/>
            <a:chExt cx="1952625" cy="5678297"/>
          </a:xfrm>
        </p:grpSpPr>
        <p:sp>
          <p:nvSpPr>
            <p:cNvPr id="3094" name="Freeform 27">
              <a:extLst>
                <a:ext uri="{FF2B5EF4-FFF2-40B4-BE49-F238E27FC236}">
                  <a16:creationId xmlns:a16="http://schemas.microsoft.com/office/drawing/2014/main" id="{A9168E85-6CFA-435B-8A6B-D32486C90D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95" name="Freeform 28">
              <a:extLst>
                <a:ext uri="{FF2B5EF4-FFF2-40B4-BE49-F238E27FC236}">
                  <a16:creationId xmlns:a16="http://schemas.microsoft.com/office/drawing/2014/main" id="{9293C87B-0616-4B2B-B082-B3362CA3F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96" name="Freeform 29">
              <a:extLst>
                <a:ext uri="{FF2B5EF4-FFF2-40B4-BE49-F238E27FC236}">
                  <a16:creationId xmlns:a16="http://schemas.microsoft.com/office/drawing/2014/main" id="{F2728C57-B738-4443-9FC2-3C060715FF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97" name="Freeform 30">
              <a:extLst>
                <a:ext uri="{FF2B5EF4-FFF2-40B4-BE49-F238E27FC236}">
                  <a16:creationId xmlns:a16="http://schemas.microsoft.com/office/drawing/2014/main" id="{766F97F3-2B2B-4253-BEC7-BC9C7DFF0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98" name="Freeform 31">
              <a:extLst>
                <a:ext uri="{FF2B5EF4-FFF2-40B4-BE49-F238E27FC236}">
                  <a16:creationId xmlns:a16="http://schemas.microsoft.com/office/drawing/2014/main" id="{F2F1BCB5-62E3-482A-A671-8514CD517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99" name="Freeform 32">
              <a:extLst>
                <a:ext uri="{FF2B5EF4-FFF2-40B4-BE49-F238E27FC236}">
                  <a16:creationId xmlns:a16="http://schemas.microsoft.com/office/drawing/2014/main" id="{19B93AE6-0173-4CA9-A70C-F4D5D9B379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00" name="Freeform 33">
              <a:extLst>
                <a:ext uri="{FF2B5EF4-FFF2-40B4-BE49-F238E27FC236}">
                  <a16:creationId xmlns:a16="http://schemas.microsoft.com/office/drawing/2014/main" id="{E7FEE511-B4FE-4967-9E02-B802810A9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01" name="Freeform 34">
              <a:extLst>
                <a:ext uri="{FF2B5EF4-FFF2-40B4-BE49-F238E27FC236}">
                  <a16:creationId xmlns:a16="http://schemas.microsoft.com/office/drawing/2014/main" id="{374E8AF9-DC1D-4FEB-A65B-1F0F82912F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02" name="Freeform 35">
              <a:extLst>
                <a:ext uri="{FF2B5EF4-FFF2-40B4-BE49-F238E27FC236}">
                  <a16:creationId xmlns:a16="http://schemas.microsoft.com/office/drawing/2014/main" id="{89BB8488-306B-461B-846C-5E22664AF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03" name="Freeform 36">
              <a:extLst>
                <a:ext uri="{FF2B5EF4-FFF2-40B4-BE49-F238E27FC236}">
                  <a16:creationId xmlns:a16="http://schemas.microsoft.com/office/drawing/2014/main" id="{987A2146-569C-4EF6-9CA1-D72961EBD6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04" name="Freeform 37">
              <a:extLst>
                <a:ext uri="{FF2B5EF4-FFF2-40B4-BE49-F238E27FC236}">
                  <a16:creationId xmlns:a16="http://schemas.microsoft.com/office/drawing/2014/main" id="{70334992-12F8-4924-B32E-420C3FDB13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05" name="Freeform 38">
              <a:extLst>
                <a:ext uri="{FF2B5EF4-FFF2-40B4-BE49-F238E27FC236}">
                  <a16:creationId xmlns:a16="http://schemas.microsoft.com/office/drawing/2014/main" id="{A5B2F0D2-1D46-46DD-A818-60309624D8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107" name="Rectangle 3106">
            <a:extLst>
              <a:ext uri="{FF2B5EF4-FFF2-40B4-BE49-F238E27FC236}">
                <a16:creationId xmlns:a16="http://schemas.microsoft.com/office/drawing/2014/main" id="{FF1A843A-A6BC-4027-A46F-8EA29D26F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09" name="Freeform 11">
            <a:extLst>
              <a:ext uri="{FF2B5EF4-FFF2-40B4-BE49-F238E27FC236}">
                <a16:creationId xmlns:a16="http://schemas.microsoft.com/office/drawing/2014/main" id="{12852FF2-F486-4EEC-8C4F-38380F3FBC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3111" name="Rectangle 3110">
            <a:extLst>
              <a:ext uri="{FF2B5EF4-FFF2-40B4-BE49-F238E27FC236}">
                <a16:creationId xmlns:a16="http://schemas.microsoft.com/office/drawing/2014/main" id="{35879851-1A1D-4246-AAA1-C484E85833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18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Apple knew iPhone 6 was prone to bending that caused “touch disease”">
            <a:extLst>
              <a:ext uri="{FF2B5EF4-FFF2-40B4-BE49-F238E27FC236}">
                <a16:creationId xmlns:a16="http://schemas.microsoft.com/office/drawing/2014/main" id="{D930C8D0-BEA9-3BED-E951-A58E94DA795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34"/>
          <a:stretch/>
        </p:blipFill>
        <p:spPr bwMode="auto">
          <a:xfrm>
            <a:off x="-8825" y="10"/>
            <a:ext cx="1219200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DF1B581-E1DC-DDEF-F903-91D1C9988A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dirty="0"/>
              <a:t>Failure Innovation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E2EDB6-524F-AEDC-E192-A00D34A98E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589212" y="2133600"/>
            <a:ext cx="8915400" cy="377762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Clr>
                <a:srgbClr val="B67362"/>
              </a:buClr>
              <a:buFont typeface="Wingdings 3" charset="2"/>
              <a:buChar char=""/>
            </a:pPr>
            <a:r>
              <a:rPr lang="en-US" dirty="0">
                <a:latin typeface="+mj-lt"/>
              </a:rPr>
              <a:t>K</a:t>
            </a:r>
            <a:r>
              <a:rPr lang="en-US" dirty="0">
                <a:effectLst/>
                <a:latin typeface="+mj-lt"/>
              </a:rPr>
              <a:t>eyboards called Butterfly were a disaster</a:t>
            </a:r>
          </a:p>
          <a:p>
            <a:pPr>
              <a:buClr>
                <a:srgbClr val="B67362"/>
              </a:buClr>
              <a:buFont typeface="Wingdings 3" charset="2"/>
              <a:buChar char=""/>
            </a:pPr>
            <a:r>
              <a:rPr lang="en-US" i="0" u="none" strike="noStrike" dirty="0">
                <a:effectLst/>
                <a:latin typeface="+mj-lt"/>
              </a:rPr>
              <a:t>iPhone batteries</a:t>
            </a:r>
          </a:p>
          <a:p>
            <a:pPr>
              <a:buClr>
                <a:srgbClr val="B67362"/>
              </a:buClr>
              <a:buFont typeface="Wingdings 3" charset="2"/>
              <a:buChar char=""/>
            </a:pPr>
            <a:r>
              <a:rPr lang="en-US" i="0" u="none" strike="noStrike" dirty="0">
                <a:effectLst/>
                <a:latin typeface="+mj-lt"/>
              </a:rPr>
              <a:t>iPhone 6 and 6 Plus units were facing a bending problem</a:t>
            </a:r>
          </a:p>
          <a:p>
            <a:pPr>
              <a:buClr>
                <a:srgbClr val="B67362"/>
              </a:buClr>
              <a:buFont typeface="Wingdings 3" charset="2"/>
              <a:buChar char=""/>
            </a:pPr>
            <a:endParaRPr lang="en-US" dirty="0">
              <a:latin typeface="+mj-lt"/>
            </a:endParaRPr>
          </a:p>
          <a:p>
            <a:pPr>
              <a:buClr>
                <a:srgbClr val="B67362"/>
              </a:buClr>
              <a:buFont typeface="Wingdings 3" charset="2"/>
              <a:buChar char=""/>
            </a:pPr>
            <a:endParaRPr lang="en-US" dirty="0">
              <a:latin typeface="+mj-lt"/>
            </a:endParaRPr>
          </a:p>
          <a:p>
            <a:pPr>
              <a:buClr>
                <a:srgbClr val="B67362"/>
              </a:buClr>
              <a:buFont typeface="Wingdings 3" charset="2"/>
              <a:buChar char=""/>
            </a:pPr>
            <a:endParaRPr lang="en-US" dirty="0">
              <a:latin typeface="+mj-lt"/>
            </a:endParaRPr>
          </a:p>
          <a:p>
            <a:pPr>
              <a:buClr>
                <a:srgbClr val="B67362"/>
              </a:buClr>
              <a:buFont typeface="Wingdings 3" charset="2"/>
              <a:buChar char=""/>
            </a:pPr>
            <a:endParaRPr lang="en-US" dirty="0">
              <a:latin typeface="+mj-lt"/>
            </a:endParaRPr>
          </a:p>
          <a:p>
            <a:pPr>
              <a:buClr>
                <a:srgbClr val="B67362"/>
              </a:buClr>
              <a:buFont typeface="Wingdings 3" charset="2"/>
              <a:buChar char=""/>
            </a:pPr>
            <a:r>
              <a:rPr lang="en-US" dirty="0">
                <a:latin typeface="+mj-lt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13364514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013C2CBB-FBA9-4601-A756-927997BF9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471AD1B6-2D6A-41A3-AAFA-548C3C82B7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008B2D67-18BC-46CD-B558-71B0C027A0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02349D49-844A-4732-B74F-A633E4F90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C6B70679-34C8-45DA-A982-7C94DB2A8A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058DE69F-ECB5-46CD-B0CD-526CB7A7D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5A106322-670F-4CE5-96C6-5779E42C3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841566A8-C662-4164-8DAC-4ECE012DD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8AA41139-9478-4631-83AC-CACF510E22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2757AEA2-47D3-4F15-8965-CF5ACB9FBB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9A724763-FC28-428A-8C6C-22C1D04F2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A6B8103-BF34-4758-A663-1060D0D05A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BCE9E2B0-1FB5-4D63-ABD1-0C645BFDDE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1A54B10D-23ED-48C3-B878-DB4D22D70C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32"/>
            <a:ext cx="2356675" cy="6853285"/>
            <a:chOff x="6627813" y="195454"/>
            <a:chExt cx="1952625" cy="5678297"/>
          </a:xfrm>
        </p:grpSpPr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427FE77E-63C3-43BF-91DD-60C1C11D9E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904C998C-3D2D-42D6-B78F-9ABE6D4AA4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29">
              <a:extLst>
                <a:ext uri="{FF2B5EF4-FFF2-40B4-BE49-F238E27FC236}">
                  <a16:creationId xmlns:a16="http://schemas.microsoft.com/office/drawing/2014/main" id="{23E5FB0C-0803-42A2-8F72-7BADB103F2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0">
              <a:extLst>
                <a:ext uri="{FF2B5EF4-FFF2-40B4-BE49-F238E27FC236}">
                  <a16:creationId xmlns:a16="http://schemas.microsoft.com/office/drawing/2014/main" id="{62E2BC20-5586-4EAB-B00A-9D8A4C1DC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1">
              <a:extLst>
                <a:ext uri="{FF2B5EF4-FFF2-40B4-BE49-F238E27FC236}">
                  <a16:creationId xmlns:a16="http://schemas.microsoft.com/office/drawing/2014/main" id="{8D072118-6DC0-4325-84D1-9A091A947D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2">
              <a:extLst>
                <a:ext uri="{FF2B5EF4-FFF2-40B4-BE49-F238E27FC236}">
                  <a16:creationId xmlns:a16="http://schemas.microsoft.com/office/drawing/2014/main" id="{B301CE86-EB1F-4CCB-A241-E55CEC25E3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3">
              <a:extLst>
                <a:ext uri="{FF2B5EF4-FFF2-40B4-BE49-F238E27FC236}">
                  <a16:creationId xmlns:a16="http://schemas.microsoft.com/office/drawing/2014/main" id="{BC6F83ED-79B1-4B8A-859B-688CBBD362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4">
              <a:extLst>
                <a:ext uri="{FF2B5EF4-FFF2-40B4-BE49-F238E27FC236}">
                  <a16:creationId xmlns:a16="http://schemas.microsoft.com/office/drawing/2014/main" id="{25AF9289-F5D5-458E-9690-F41146DE0E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5">
              <a:extLst>
                <a:ext uri="{FF2B5EF4-FFF2-40B4-BE49-F238E27FC236}">
                  <a16:creationId xmlns:a16="http://schemas.microsoft.com/office/drawing/2014/main" id="{A36A93EA-AE44-4149-90F1-741509CC2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6">
              <a:extLst>
                <a:ext uri="{FF2B5EF4-FFF2-40B4-BE49-F238E27FC236}">
                  <a16:creationId xmlns:a16="http://schemas.microsoft.com/office/drawing/2014/main" id="{99944D26-7135-409D-9254-8A82B14BD3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7">
              <a:extLst>
                <a:ext uri="{FF2B5EF4-FFF2-40B4-BE49-F238E27FC236}">
                  <a16:creationId xmlns:a16="http://schemas.microsoft.com/office/drawing/2014/main" id="{98086B18-EF68-4DCB-94D7-3E3928D40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7" name="Freeform 38">
              <a:extLst>
                <a:ext uri="{FF2B5EF4-FFF2-40B4-BE49-F238E27FC236}">
                  <a16:creationId xmlns:a16="http://schemas.microsoft.com/office/drawing/2014/main" id="{B8EF7AB5-060E-4C7D-BB79-E2A671C52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9" name="Rectangle 38">
            <a:extLst>
              <a:ext uri="{FF2B5EF4-FFF2-40B4-BE49-F238E27FC236}">
                <a16:creationId xmlns:a16="http://schemas.microsoft.com/office/drawing/2014/main" id="{72EA7E7A-2786-4974-974E-596DF24123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" name="Freeform 6">
            <a:extLst>
              <a:ext uri="{FF2B5EF4-FFF2-40B4-BE49-F238E27FC236}">
                <a16:creationId xmlns:a16="http://schemas.microsoft.com/office/drawing/2014/main" id="{1C84F1F1-4602-447E-9A65-91C7D6D2E5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F81819F9-8CAC-4A6C-8F06-0482027F9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6C2D0E8-446D-AD9C-DDF9-B3900A7A4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3881" y="13214"/>
            <a:ext cx="6463218" cy="88232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400"/>
              <a:t>Reference</a:t>
            </a: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4A98CC08-AEC2-4E8F-8F52-0F5C6372D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285151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5D1545E6-EB3C-4478-A661-A2CA963F1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" y="234737"/>
            <a:ext cx="2851523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48" name="Freeform 11">
              <a:extLst>
                <a:ext uri="{FF2B5EF4-FFF2-40B4-BE49-F238E27FC236}">
                  <a16:creationId xmlns:a16="http://schemas.microsoft.com/office/drawing/2014/main" id="{B2E5B960-0C5D-4F77-8E9F-9F3D883D8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9" name="Freeform 12">
              <a:extLst>
                <a:ext uri="{FF2B5EF4-FFF2-40B4-BE49-F238E27FC236}">
                  <a16:creationId xmlns:a16="http://schemas.microsoft.com/office/drawing/2014/main" id="{258E44FC-92AD-43A0-BB05-DB268C82D8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0" name="Freeform 13">
              <a:extLst>
                <a:ext uri="{FF2B5EF4-FFF2-40B4-BE49-F238E27FC236}">
                  <a16:creationId xmlns:a16="http://schemas.microsoft.com/office/drawing/2014/main" id="{C63D3083-A56C-4199-8DE0-63C8BE9EDF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1" name="Freeform 14">
              <a:extLst>
                <a:ext uri="{FF2B5EF4-FFF2-40B4-BE49-F238E27FC236}">
                  <a16:creationId xmlns:a16="http://schemas.microsoft.com/office/drawing/2014/main" id="{C7CD3581-635D-438F-A64F-68404E7AE0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2" name="Freeform 15">
              <a:extLst>
                <a:ext uri="{FF2B5EF4-FFF2-40B4-BE49-F238E27FC236}">
                  <a16:creationId xmlns:a16="http://schemas.microsoft.com/office/drawing/2014/main" id="{AD6904C0-211C-41A2-BDB8-3B07C90BB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3" name="Freeform 16">
              <a:extLst>
                <a:ext uri="{FF2B5EF4-FFF2-40B4-BE49-F238E27FC236}">
                  <a16:creationId xmlns:a16="http://schemas.microsoft.com/office/drawing/2014/main" id="{B0837DA6-CAF9-4E78-A39E-6358EDE2B1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4" name="Freeform 17">
              <a:extLst>
                <a:ext uri="{FF2B5EF4-FFF2-40B4-BE49-F238E27FC236}">
                  <a16:creationId xmlns:a16="http://schemas.microsoft.com/office/drawing/2014/main" id="{0A99DD7D-3AB3-471E-842F-8AFEA09D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5" name="Freeform 18">
              <a:extLst>
                <a:ext uri="{FF2B5EF4-FFF2-40B4-BE49-F238E27FC236}">
                  <a16:creationId xmlns:a16="http://schemas.microsoft.com/office/drawing/2014/main" id="{9C70B0D4-92FE-478F-86BD-93BA2C4DFC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6" name="Freeform 19">
              <a:extLst>
                <a:ext uri="{FF2B5EF4-FFF2-40B4-BE49-F238E27FC236}">
                  <a16:creationId xmlns:a16="http://schemas.microsoft.com/office/drawing/2014/main" id="{C9156BE6-11D4-4696-9E3F-C325BFAC81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7" name="Freeform 20">
              <a:extLst>
                <a:ext uri="{FF2B5EF4-FFF2-40B4-BE49-F238E27FC236}">
                  <a16:creationId xmlns:a16="http://schemas.microsoft.com/office/drawing/2014/main" id="{4E667226-1D20-4A9D-BBE3-AC17EA43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8" name="Freeform 21">
              <a:extLst>
                <a:ext uri="{FF2B5EF4-FFF2-40B4-BE49-F238E27FC236}">
                  <a16:creationId xmlns:a16="http://schemas.microsoft.com/office/drawing/2014/main" id="{2F87E3B6-5202-4434-9B26-42B46774F3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9" name="Freeform 22">
              <a:extLst>
                <a:ext uri="{FF2B5EF4-FFF2-40B4-BE49-F238E27FC236}">
                  <a16:creationId xmlns:a16="http://schemas.microsoft.com/office/drawing/2014/main" id="{AEA5E85F-F1F4-40E4-A62C-95324F674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61" name="Freeform 11">
            <a:extLst>
              <a:ext uri="{FF2B5EF4-FFF2-40B4-BE49-F238E27FC236}">
                <a16:creationId xmlns:a16="http://schemas.microsoft.com/office/drawing/2014/main" id="{1310EFE2-B91D-47E7-B117-C2A802800A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411452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graphicFrame>
        <p:nvGraphicFramePr>
          <p:cNvPr id="63" name="Text Placeholder 5">
            <a:extLst>
              <a:ext uri="{FF2B5EF4-FFF2-40B4-BE49-F238E27FC236}">
                <a16:creationId xmlns:a16="http://schemas.microsoft.com/office/drawing/2014/main" id="{C841DEB7-BCA3-C436-429C-09E5B698B5F6}"/>
              </a:ext>
            </a:extLst>
          </p:cNvPr>
          <p:cNvGraphicFramePr/>
          <p:nvPr/>
        </p:nvGraphicFramePr>
        <p:xfrm>
          <a:off x="2952166" y="1205896"/>
          <a:ext cx="8552446" cy="53944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9350596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647252"/>
      </a:dk2>
      <a:lt2>
        <a:srgbClr val="EAE8CF"/>
      </a:lt2>
      <a:accent1>
        <a:srgbClr val="E78712"/>
      </a:accent1>
      <a:accent2>
        <a:srgbClr val="B73C26"/>
      </a:accent2>
      <a:accent3>
        <a:srgbClr val="865331"/>
      </a:accent3>
      <a:accent4>
        <a:srgbClr val="B38648"/>
      </a:accent4>
      <a:accent5>
        <a:srgbClr val="BBB473"/>
      </a:accent5>
      <a:accent6>
        <a:srgbClr val="849276"/>
      </a:accent6>
      <a:hlink>
        <a:srgbClr val="FDAB2A"/>
      </a:hlink>
      <a:folHlink>
        <a:srgbClr val="CCB18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54F6613E-5ED7-40ED-90A8-F639BE712C0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{332C7327-7CD4-5F43-8B56-85AEDA152665}tf10001069</Template>
  <TotalTime>124</TotalTime>
  <Words>466</Words>
  <Application>Microsoft Office PowerPoint</Application>
  <PresentationFormat>Widescreen</PresentationFormat>
  <Paragraphs>38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Century Gothic</vt:lpstr>
      <vt:lpstr>Wingdings</vt:lpstr>
      <vt:lpstr>Wingdings 3</vt:lpstr>
      <vt:lpstr>Wisp</vt:lpstr>
      <vt:lpstr>Apple Innovation Presentation</vt:lpstr>
      <vt:lpstr>Background </vt:lpstr>
      <vt:lpstr>Creativity and Innovation </vt:lpstr>
      <vt:lpstr>Open and close innovation/ Force Field </vt:lpstr>
      <vt:lpstr>Failure Innovation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Apple Innovation Presentation</dc:title>
  <dc:creator>Andreea Mocanu (1919375)</dc:creator>
  <cp:lastModifiedBy>Camelia-Florina Ungureanu</cp:lastModifiedBy>
  <cp:revision>4</cp:revision>
  <dcterms:created xsi:type="dcterms:W3CDTF">2023-03-10T22:23:09Z</dcterms:created>
  <dcterms:modified xsi:type="dcterms:W3CDTF">2023-03-13T11:50:29Z</dcterms:modified>
</cp:coreProperties>
</file>