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4D37EB-A092-BE5B-C099-7D4CF0CF7C86}" v="30" dt="2026-03-12T09:34:05.628"/>
    <p1510:client id="{D41D9FBC-1245-61A0-5A0B-E244AFA55752}" v="252" dt="2026-03-10T13:22:51.4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ir Alexander Alegria Possu (2412977)" userId="S::2412977@student.uwtsd.ac.uk::99e8c752-26d5-4806-b8f9-408f4a7dd7af" providerId="AD" clId="Web-{4D4D37EB-A092-BE5B-C099-7D4CF0CF7C86}"/>
    <pc:docChg chg="modSld">
      <pc:chgData name="Jair Alexander Alegria Possu (2412977)" userId="S::2412977@student.uwtsd.ac.uk::99e8c752-26d5-4806-b8f9-408f4a7dd7af" providerId="AD" clId="Web-{4D4D37EB-A092-BE5B-C099-7D4CF0CF7C86}" dt="2026-03-12T09:34:05.628" v="29"/>
      <pc:docMkLst>
        <pc:docMk/>
      </pc:docMkLst>
      <pc:sldChg chg="modTransition addAnim">
        <pc:chgData name="Jair Alexander Alegria Possu (2412977)" userId="S::2412977@student.uwtsd.ac.uk::99e8c752-26d5-4806-b8f9-408f4a7dd7af" providerId="AD" clId="Web-{4D4D37EB-A092-BE5B-C099-7D4CF0CF7C86}" dt="2026-03-12T09:23:51.509" v="4"/>
        <pc:sldMkLst>
          <pc:docMk/>
          <pc:sldMk cId="109857222" sldId="256"/>
        </pc:sldMkLst>
      </pc:sldChg>
      <pc:sldChg chg="modTransition addAnim">
        <pc:chgData name="Jair Alexander Alegria Possu (2412977)" userId="S::2412977@student.uwtsd.ac.uk::99e8c752-26d5-4806-b8f9-408f4a7dd7af" providerId="AD" clId="Web-{4D4D37EB-A092-BE5B-C099-7D4CF0CF7C86}" dt="2026-03-12T09:24:43.448" v="5"/>
        <pc:sldMkLst>
          <pc:docMk/>
          <pc:sldMk cId="4008651299" sldId="257"/>
        </pc:sldMkLst>
      </pc:sldChg>
      <pc:sldChg chg="modTransition addAnim">
        <pc:chgData name="Jair Alexander Alegria Possu (2412977)" userId="S::2412977@student.uwtsd.ac.uk::99e8c752-26d5-4806-b8f9-408f4a7dd7af" providerId="AD" clId="Web-{4D4D37EB-A092-BE5B-C099-7D4CF0CF7C86}" dt="2026-03-12T09:25:42.075" v="7"/>
        <pc:sldMkLst>
          <pc:docMk/>
          <pc:sldMk cId="4065759158" sldId="258"/>
        </pc:sldMkLst>
      </pc:sldChg>
      <pc:sldChg chg="modTransition addAnim">
        <pc:chgData name="Jair Alexander Alegria Possu (2412977)" userId="S::2412977@student.uwtsd.ac.uk::99e8c752-26d5-4806-b8f9-408f4a7dd7af" providerId="AD" clId="Web-{4D4D37EB-A092-BE5B-C099-7D4CF0CF7C86}" dt="2026-03-12T09:26:31.607" v="9"/>
        <pc:sldMkLst>
          <pc:docMk/>
          <pc:sldMk cId="1940645991" sldId="259"/>
        </pc:sldMkLst>
      </pc:sldChg>
      <pc:sldChg chg="modTransition addAnim">
        <pc:chgData name="Jair Alexander Alegria Possu (2412977)" userId="S::2412977@student.uwtsd.ac.uk::99e8c752-26d5-4806-b8f9-408f4a7dd7af" providerId="AD" clId="Web-{4D4D37EB-A092-BE5B-C099-7D4CF0CF7C86}" dt="2026-03-12T09:27:22.138" v="11"/>
        <pc:sldMkLst>
          <pc:docMk/>
          <pc:sldMk cId="2762642167" sldId="260"/>
        </pc:sldMkLst>
      </pc:sldChg>
      <pc:sldChg chg="modTransition addAnim">
        <pc:chgData name="Jair Alexander Alegria Possu (2412977)" userId="S::2412977@student.uwtsd.ac.uk::99e8c752-26d5-4806-b8f9-408f4a7dd7af" providerId="AD" clId="Web-{4D4D37EB-A092-BE5B-C099-7D4CF0CF7C86}" dt="2026-03-12T09:28:19.139" v="13"/>
        <pc:sldMkLst>
          <pc:docMk/>
          <pc:sldMk cId="3697688911" sldId="261"/>
        </pc:sldMkLst>
      </pc:sldChg>
      <pc:sldChg chg="modTransition addAnim">
        <pc:chgData name="Jair Alexander Alegria Possu (2412977)" userId="S::2412977@student.uwtsd.ac.uk::99e8c752-26d5-4806-b8f9-408f4a7dd7af" providerId="AD" clId="Web-{4D4D37EB-A092-BE5B-C099-7D4CF0CF7C86}" dt="2026-03-12T09:29:37.468" v="15"/>
        <pc:sldMkLst>
          <pc:docMk/>
          <pc:sldMk cId="458794943" sldId="262"/>
        </pc:sldMkLst>
      </pc:sldChg>
      <pc:sldChg chg="modTransition addAnim delAnim">
        <pc:chgData name="Jair Alexander Alegria Possu (2412977)" userId="S::2412977@student.uwtsd.ac.uk::99e8c752-26d5-4806-b8f9-408f4a7dd7af" providerId="AD" clId="Web-{4D4D37EB-A092-BE5B-C099-7D4CF0CF7C86}" dt="2026-03-12T09:32:54.454" v="25"/>
        <pc:sldMkLst>
          <pc:docMk/>
          <pc:sldMk cId="1239272284" sldId="263"/>
        </pc:sldMkLst>
      </pc:sldChg>
      <pc:sldChg chg="modTransition addAnim">
        <pc:chgData name="Jair Alexander Alegria Possu (2412977)" userId="S::2412977@student.uwtsd.ac.uk::99e8c752-26d5-4806-b8f9-408f4a7dd7af" providerId="AD" clId="Web-{4D4D37EB-A092-BE5B-C099-7D4CF0CF7C86}" dt="2026-03-12T09:30:58.984" v="19"/>
        <pc:sldMkLst>
          <pc:docMk/>
          <pc:sldMk cId="3784611222" sldId="264"/>
        </pc:sldMkLst>
      </pc:sldChg>
      <pc:sldChg chg="modTransition addAnim delAnim">
        <pc:chgData name="Jair Alexander Alegria Possu (2412977)" userId="S::2412977@student.uwtsd.ac.uk::99e8c752-26d5-4806-b8f9-408f4a7dd7af" providerId="AD" clId="Web-{4D4D37EB-A092-BE5B-C099-7D4CF0CF7C86}" dt="2026-03-12T09:32:45.484" v="24"/>
        <pc:sldMkLst>
          <pc:docMk/>
          <pc:sldMk cId="1868230380" sldId="265"/>
        </pc:sldMkLst>
      </pc:sldChg>
      <pc:sldChg chg="modTransition addAnim">
        <pc:chgData name="Jair Alexander Alegria Possu (2412977)" userId="S::2412977@student.uwtsd.ac.uk::99e8c752-26d5-4806-b8f9-408f4a7dd7af" providerId="AD" clId="Web-{4D4D37EB-A092-BE5B-C099-7D4CF0CF7C86}" dt="2026-03-12T09:33:41.253" v="27"/>
        <pc:sldMkLst>
          <pc:docMk/>
          <pc:sldMk cId="1403238679" sldId="266"/>
        </pc:sldMkLst>
      </pc:sldChg>
      <pc:sldChg chg="modTransition addAnim">
        <pc:chgData name="Jair Alexander Alegria Possu (2412977)" userId="S::2412977@student.uwtsd.ac.uk::99e8c752-26d5-4806-b8f9-408f4a7dd7af" providerId="AD" clId="Web-{4D4D37EB-A092-BE5B-C099-7D4CF0CF7C86}" dt="2026-03-12T09:34:05.628" v="29"/>
        <pc:sldMkLst>
          <pc:docMk/>
          <pc:sldMk cId="2272413116" sldId="267"/>
        </pc:sldMkLst>
      </pc:sldChg>
    </pc:docChg>
  </pc:docChgLst>
  <pc:docChgLst>
    <pc:chgData name="Jair Alexander Alegria Possu (2412977)" userId="S::2412977@student.uwtsd.ac.uk::99e8c752-26d5-4806-b8f9-408f4a7dd7af" providerId="AD" clId="Web-{D41D9FBC-1245-61A0-5A0B-E244AFA55752}"/>
    <pc:docChg chg="addSld delSld modSld">
      <pc:chgData name="Jair Alexander Alegria Possu (2412977)" userId="S::2412977@student.uwtsd.ac.uk::99e8c752-26d5-4806-b8f9-408f4a7dd7af" providerId="AD" clId="Web-{D41D9FBC-1245-61A0-5A0B-E244AFA55752}" dt="2026-03-10T13:22:51.457" v="273"/>
      <pc:docMkLst>
        <pc:docMk/>
      </pc:docMkLst>
      <pc:sldChg chg="addSp modSp mod setBg">
        <pc:chgData name="Jair Alexander Alegria Possu (2412977)" userId="S::2412977@student.uwtsd.ac.uk::99e8c752-26d5-4806-b8f9-408f4a7dd7af" providerId="AD" clId="Web-{D41D9FBC-1245-61A0-5A0B-E244AFA55752}" dt="2026-03-10T13:20:20.252" v="260"/>
        <pc:sldMkLst>
          <pc:docMk/>
          <pc:sldMk cId="109857222" sldId="256"/>
        </pc:sldMkLst>
        <pc:spChg chg="mod ord">
          <ac:chgData name="Jair Alexander Alegria Possu (2412977)" userId="S::2412977@student.uwtsd.ac.uk::99e8c752-26d5-4806-b8f9-408f4a7dd7af" providerId="AD" clId="Web-{D41D9FBC-1245-61A0-5A0B-E244AFA55752}" dt="2026-03-10T13:20:03.783" v="259" actId="14100"/>
          <ac:spMkLst>
            <pc:docMk/>
            <pc:sldMk cId="109857222" sldId="256"/>
            <ac:spMk id="2" creationId="{00000000-0000-0000-0000-000000000000}"/>
          </ac:spMkLst>
        </pc:spChg>
        <pc:spChg chg="add">
          <ac:chgData name="Jair Alexander Alegria Possu (2412977)" userId="S::2412977@student.uwtsd.ac.uk::99e8c752-26d5-4806-b8f9-408f4a7dd7af" providerId="AD" clId="Web-{D41D9FBC-1245-61A0-5A0B-E244AFA55752}" dt="2026-03-10T13:19:16.970" v="254"/>
          <ac:spMkLst>
            <pc:docMk/>
            <pc:sldMk cId="109857222" sldId="256"/>
            <ac:spMk id="8" creationId="{7DA3C418-758E-4180-A5D0-8655D6804587}"/>
          </ac:spMkLst>
        </pc:spChg>
        <pc:spChg chg="add mod">
          <ac:chgData name="Jair Alexander Alegria Possu (2412977)" userId="S::2412977@student.uwtsd.ac.uk::99e8c752-26d5-4806-b8f9-408f4a7dd7af" providerId="AD" clId="Web-{D41D9FBC-1245-61A0-5A0B-E244AFA55752}" dt="2026-03-10T13:20:20.252" v="260"/>
          <ac:spMkLst>
            <pc:docMk/>
            <pc:sldMk cId="109857222" sldId="256"/>
            <ac:spMk id="10" creationId="{28C8EF06-5EC3-4883-AFAF-D74FF46550FB}"/>
          </ac:spMkLst>
        </pc:spChg>
        <pc:picChg chg="add mod">
          <ac:chgData name="Jair Alexander Alegria Possu (2412977)" userId="S::2412977@student.uwtsd.ac.uk::99e8c752-26d5-4806-b8f9-408f4a7dd7af" providerId="AD" clId="Web-{D41D9FBC-1245-61A0-5A0B-E244AFA55752}" dt="2026-03-10T13:19:16.970" v="254"/>
          <ac:picMkLst>
            <pc:docMk/>
            <pc:sldMk cId="109857222" sldId="256"/>
            <ac:picMk id="3" creationId="{91B301C2-F8AC-707D-9CF4-2098FC4EA125}"/>
          </ac:picMkLst>
        </pc:picChg>
      </pc:sldChg>
      <pc:sldChg chg="addSp delSp modSp mod setBg">
        <pc:chgData name="Jair Alexander Alegria Possu (2412977)" userId="S::2412977@student.uwtsd.ac.uk::99e8c752-26d5-4806-b8f9-408f4a7dd7af" providerId="AD" clId="Web-{D41D9FBC-1245-61A0-5A0B-E244AFA55752}" dt="2026-03-10T13:20:33.580" v="261"/>
        <pc:sldMkLst>
          <pc:docMk/>
          <pc:sldMk cId="4008651299" sldId="257"/>
        </pc:sldMkLst>
        <pc:spChg chg="mod">
          <ac:chgData name="Jair Alexander Alegria Possu (2412977)" userId="S::2412977@student.uwtsd.ac.uk::99e8c752-26d5-4806-b8f9-408f4a7dd7af" providerId="AD" clId="Web-{D41D9FBC-1245-61A0-5A0B-E244AFA55752}" dt="2026-03-10T11:27:05.022" v="6"/>
          <ac:spMkLst>
            <pc:docMk/>
            <pc:sldMk cId="4008651299" sldId="257"/>
            <ac:spMk id="2" creationId="{E04A7628-94CC-C654-7FF3-8AC960D96398}"/>
          </ac:spMkLst>
        </pc:spChg>
        <pc:spChg chg="add del">
          <ac:chgData name="Jair Alexander Alegria Possu (2412977)" userId="S::2412977@student.uwtsd.ac.uk::99e8c752-26d5-4806-b8f9-408f4a7dd7af" providerId="AD" clId="Web-{D41D9FBC-1245-61A0-5A0B-E244AFA55752}" dt="2026-03-10T11:27:05.022" v="6"/>
          <ac:spMkLst>
            <pc:docMk/>
            <pc:sldMk cId="4008651299" sldId="257"/>
            <ac:spMk id="3" creationId="{30DB3861-0BE0-B20D-2F26-E6E385FA8EF5}"/>
          </ac:spMkLst>
        </pc:spChg>
        <pc:spChg chg="add del">
          <ac:chgData name="Jair Alexander Alegria Possu (2412977)" userId="S::2412977@student.uwtsd.ac.uk::99e8c752-26d5-4806-b8f9-408f4a7dd7af" providerId="AD" clId="Web-{D41D9FBC-1245-61A0-5A0B-E244AFA55752}" dt="2026-03-10T11:27:04.960" v="5"/>
          <ac:spMkLst>
            <pc:docMk/>
            <pc:sldMk cId="4008651299" sldId="257"/>
            <ac:spMk id="9" creationId="{2659FDB4-FCBE-4A89-B46D-43D4FA54464D}"/>
          </ac:spMkLst>
        </pc:spChg>
        <pc:spChg chg="add">
          <ac:chgData name="Jair Alexander Alegria Possu (2412977)" userId="S::2412977@student.uwtsd.ac.uk::99e8c752-26d5-4806-b8f9-408f4a7dd7af" providerId="AD" clId="Web-{D41D9FBC-1245-61A0-5A0B-E244AFA55752}" dt="2026-03-10T11:27:05.022" v="6"/>
          <ac:spMkLst>
            <pc:docMk/>
            <pc:sldMk cId="4008651299" sldId="257"/>
            <ac:spMk id="13" creationId="{2E442304-DDBD-4F7B-8017-36BCC863FB40}"/>
          </ac:spMkLst>
        </pc:spChg>
        <pc:spChg chg="add">
          <ac:chgData name="Jair Alexander Alegria Possu (2412977)" userId="S::2412977@student.uwtsd.ac.uk::99e8c752-26d5-4806-b8f9-408f4a7dd7af" providerId="AD" clId="Web-{D41D9FBC-1245-61A0-5A0B-E244AFA55752}" dt="2026-03-10T11:27:05.022" v="6"/>
          <ac:spMkLst>
            <pc:docMk/>
            <pc:sldMk cId="4008651299" sldId="257"/>
            <ac:spMk id="14" creationId="{5E107275-3853-46FD-A241-DE4355A42675}"/>
          </ac:spMkLst>
        </pc:spChg>
        <pc:graphicFrameChg chg="add del">
          <ac:chgData name="Jair Alexander Alegria Possu (2412977)" userId="S::2412977@student.uwtsd.ac.uk::99e8c752-26d5-4806-b8f9-408f4a7dd7af" providerId="AD" clId="Web-{D41D9FBC-1245-61A0-5A0B-E244AFA55752}" dt="2026-03-10T11:27:04.960" v="5"/>
          <ac:graphicFrameMkLst>
            <pc:docMk/>
            <pc:sldMk cId="4008651299" sldId="257"/>
            <ac:graphicFrameMk id="5" creationId="{7C1EBDFA-1F7D-5A1A-0A4B-AE2599C5C064}"/>
          </ac:graphicFrameMkLst>
        </pc:graphicFrameChg>
        <pc:graphicFrameChg chg="add">
          <ac:chgData name="Jair Alexander Alegria Possu (2412977)" userId="S::2412977@student.uwtsd.ac.uk::99e8c752-26d5-4806-b8f9-408f4a7dd7af" providerId="AD" clId="Web-{D41D9FBC-1245-61A0-5A0B-E244AFA55752}" dt="2026-03-10T11:27:05.022" v="6"/>
          <ac:graphicFrameMkLst>
            <pc:docMk/>
            <pc:sldMk cId="4008651299" sldId="257"/>
            <ac:graphicFrameMk id="15" creationId="{39267F5B-8851-27CC-CB4B-196A1E66412C}"/>
          </ac:graphicFrameMkLst>
        </pc:graphicFrameChg>
        <pc:cxnChg chg="add del">
          <ac:chgData name="Jair Alexander Alegria Possu (2412977)" userId="S::2412977@student.uwtsd.ac.uk::99e8c752-26d5-4806-b8f9-408f4a7dd7af" providerId="AD" clId="Web-{D41D9FBC-1245-61A0-5A0B-E244AFA55752}" dt="2026-03-10T11:27:04.960" v="5"/>
          <ac:cxnSpMkLst>
            <pc:docMk/>
            <pc:sldMk cId="4008651299" sldId="257"/>
            <ac:cxnSpMk id="11" creationId="{C8F51B3F-8331-4E4A-AE96-D47B1006EEAD}"/>
          </ac:cxnSpMkLst>
        </pc:cxnChg>
      </pc:sldChg>
      <pc:sldChg chg="addSp modSp mod setBg">
        <pc:chgData name="Jair Alexander Alegria Possu (2412977)" userId="S::2412977@student.uwtsd.ac.uk::99e8c752-26d5-4806-b8f9-408f4a7dd7af" providerId="AD" clId="Web-{D41D9FBC-1245-61A0-5A0B-E244AFA55752}" dt="2026-03-10T13:21:27.425" v="267" actId="14100"/>
        <pc:sldMkLst>
          <pc:docMk/>
          <pc:sldMk cId="4065759158" sldId="258"/>
        </pc:sldMkLst>
        <pc:spChg chg="mod">
          <ac:chgData name="Jair Alexander Alegria Possu (2412977)" userId="S::2412977@student.uwtsd.ac.uk::99e8c752-26d5-4806-b8f9-408f4a7dd7af" providerId="AD" clId="Web-{D41D9FBC-1245-61A0-5A0B-E244AFA55752}" dt="2026-03-10T11:26:05.394" v="3"/>
          <ac:spMkLst>
            <pc:docMk/>
            <pc:sldMk cId="4065759158" sldId="258"/>
            <ac:spMk id="2" creationId="{C8886C9B-7FFD-0B79-A701-9118742951DF}"/>
          </ac:spMkLst>
        </pc:spChg>
        <pc:spChg chg="mod">
          <ac:chgData name="Jair Alexander Alegria Possu (2412977)" userId="S::2412977@student.uwtsd.ac.uk::99e8c752-26d5-4806-b8f9-408f4a7dd7af" providerId="AD" clId="Web-{D41D9FBC-1245-61A0-5A0B-E244AFA55752}" dt="2026-03-10T13:21:27.425" v="267" actId="14100"/>
          <ac:spMkLst>
            <pc:docMk/>
            <pc:sldMk cId="4065759158" sldId="258"/>
            <ac:spMk id="3" creationId="{74B87792-3D46-8EBD-659E-DF3D72246A80}"/>
          </ac:spMkLst>
        </pc:spChg>
        <pc:spChg chg="add">
          <ac:chgData name="Jair Alexander Alegria Possu (2412977)" userId="S::2412977@student.uwtsd.ac.uk::99e8c752-26d5-4806-b8f9-408f4a7dd7af" providerId="AD" clId="Web-{D41D9FBC-1245-61A0-5A0B-E244AFA55752}" dt="2026-03-10T11:26:05.394" v="3"/>
          <ac:spMkLst>
            <pc:docMk/>
            <pc:sldMk cId="4065759158" sldId="258"/>
            <ac:spMk id="10" creationId="{2B97F24A-32CE-4C1C-A50D-3016B394DCFB}"/>
          </ac:spMkLst>
        </pc:spChg>
        <pc:spChg chg="add">
          <ac:chgData name="Jair Alexander Alegria Possu (2412977)" userId="S::2412977@student.uwtsd.ac.uk::99e8c752-26d5-4806-b8f9-408f4a7dd7af" providerId="AD" clId="Web-{D41D9FBC-1245-61A0-5A0B-E244AFA55752}" dt="2026-03-10T11:26:05.394" v="3"/>
          <ac:spMkLst>
            <pc:docMk/>
            <pc:sldMk cId="4065759158" sldId="258"/>
            <ac:spMk id="12" creationId="{CD8B4F24-440B-49E9-B85D-733523DC064B}"/>
          </ac:spMkLst>
        </pc:spChg>
        <pc:picChg chg="mod">
          <ac:chgData name="Jair Alexander Alegria Possu (2412977)" userId="S::2412977@student.uwtsd.ac.uk::99e8c752-26d5-4806-b8f9-408f4a7dd7af" providerId="AD" clId="Web-{D41D9FBC-1245-61A0-5A0B-E244AFA55752}" dt="2026-03-10T13:21:18.659" v="265" actId="14100"/>
          <ac:picMkLst>
            <pc:docMk/>
            <pc:sldMk cId="4065759158" sldId="258"/>
            <ac:picMk id="5" creationId="{76E9538F-0002-6551-65AB-6EC4F3AD4604}"/>
          </ac:picMkLst>
        </pc:picChg>
      </pc:sldChg>
      <pc:sldChg chg="addSp delSp modSp mod setBg">
        <pc:chgData name="Jair Alexander Alegria Possu (2412977)" userId="S::2412977@student.uwtsd.ac.uk::99e8c752-26d5-4806-b8f9-408f4a7dd7af" providerId="AD" clId="Web-{D41D9FBC-1245-61A0-5A0B-E244AFA55752}" dt="2026-03-10T13:21:40.909" v="268"/>
        <pc:sldMkLst>
          <pc:docMk/>
          <pc:sldMk cId="1940645991" sldId="259"/>
        </pc:sldMkLst>
        <pc:spChg chg="mod">
          <ac:chgData name="Jair Alexander Alegria Possu (2412977)" userId="S::2412977@student.uwtsd.ac.uk::99e8c752-26d5-4806-b8f9-408f4a7dd7af" providerId="AD" clId="Web-{D41D9FBC-1245-61A0-5A0B-E244AFA55752}" dt="2026-03-10T11:25:48.518" v="2"/>
          <ac:spMkLst>
            <pc:docMk/>
            <pc:sldMk cId="1940645991" sldId="259"/>
            <ac:spMk id="2" creationId="{A3FF1314-4AB4-5B4B-540F-52E68273A932}"/>
          </ac:spMkLst>
        </pc:spChg>
        <pc:spChg chg="mod">
          <ac:chgData name="Jair Alexander Alegria Possu (2412977)" userId="S::2412977@student.uwtsd.ac.uk::99e8c752-26d5-4806-b8f9-408f4a7dd7af" providerId="AD" clId="Web-{D41D9FBC-1245-61A0-5A0B-E244AFA55752}" dt="2026-03-10T11:25:48.518" v="2"/>
          <ac:spMkLst>
            <pc:docMk/>
            <pc:sldMk cId="1940645991" sldId="259"/>
            <ac:spMk id="3" creationId="{8510851B-11DE-0682-0710-8C42F0198C83}"/>
          </ac:spMkLst>
        </pc:spChg>
        <pc:spChg chg="del">
          <ac:chgData name="Jair Alexander Alegria Possu (2412977)" userId="S::2412977@student.uwtsd.ac.uk::99e8c752-26d5-4806-b8f9-408f4a7dd7af" providerId="AD" clId="Web-{D41D9FBC-1245-61A0-5A0B-E244AFA55752}" dt="2026-03-10T11:25:34.907" v="0"/>
          <ac:spMkLst>
            <pc:docMk/>
            <pc:sldMk cId="1940645991" sldId="259"/>
            <ac:spMk id="5" creationId="{DD8F0D58-C20A-CEDD-0DCB-D772AAFB481D}"/>
          </ac:spMkLst>
        </pc:spChg>
        <pc:spChg chg="add">
          <ac:chgData name="Jair Alexander Alegria Possu (2412977)" userId="S::2412977@student.uwtsd.ac.uk::99e8c752-26d5-4806-b8f9-408f4a7dd7af" providerId="AD" clId="Web-{D41D9FBC-1245-61A0-5A0B-E244AFA55752}" dt="2026-03-10T11:25:48.518" v="2"/>
          <ac:spMkLst>
            <pc:docMk/>
            <pc:sldMk cId="1940645991" sldId="259"/>
            <ac:spMk id="9" creationId="{F13C74B1-5B17-4795-BED0-7140497B445A}"/>
          </ac:spMkLst>
        </pc:spChg>
        <pc:spChg chg="add">
          <ac:chgData name="Jair Alexander Alegria Possu (2412977)" userId="S::2412977@student.uwtsd.ac.uk::99e8c752-26d5-4806-b8f9-408f4a7dd7af" providerId="AD" clId="Web-{D41D9FBC-1245-61A0-5A0B-E244AFA55752}" dt="2026-03-10T11:25:48.518" v="2"/>
          <ac:spMkLst>
            <pc:docMk/>
            <pc:sldMk cId="1940645991" sldId="259"/>
            <ac:spMk id="11" creationId="{D4974D33-8DC5-464E-8C6D-BE58F0669C17}"/>
          </ac:spMkLst>
        </pc:spChg>
        <pc:picChg chg="add mod ord">
          <ac:chgData name="Jair Alexander Alegria Possu (2412977)" userId="S::2412977@student.uwtsd.ac.uk::99e8c752-26d5-4806-b8f9-408f4a7dd7af" providerId="AD" clId="Web-{D41D9FBC-1245-61A0-5A0B-E244AFA55752}" dt="2026-03-10T11:25:48.518" v="2"/>
          <ac:picMkLst>
            <pc:docMk/>
            <pc:sldMk cId="1940645991" sldId="259"/>
            <ac:picMk id="4" creationId="{3487C743-1560-FA18-2C00-0FABA75E05CE}"/>
          </ac:picMkLst>
        </pc:picChg>
      </pc:sldChg>
      <pc:sldChg chg="addSp delSp modSp new mod setBg setClrOvrMap">
        <pc:chgData name="Jair Alexander Alegria Possu (2412977)" userId="S::2412977@student.uwtsd.ac.uk::99e8c752-26d5-4806-b8f9-408f4a7dd7af" providerId="AD" clId="Web-{D41D9FBC-1245-61A0-5A0B-E244AFA55752}" dt="2026-03-10T11:31:59.924" v="13"/>
        <pc:sldMkLst>
          <pc:docMk/>
          <pc:sldMk cId="2762642167" sldId="260"/>
        </pc:sldMkLst>
        <pc:spChg chg="mod">
          <ac:chgData name="Jair Alexander Alegria Possu (2412977)" userId="S::2412977@student.uwtsd.ac.uk::99e8c752-26d5-4806-b8f9-408f4a7dd7af" providerId="AD" clId="Web-{D41D9FBC-1245-61A0-5A0B-E244AFA55752}" dt="2026-03-10T11:31:59.924" v="13"/>
          <ac:spMkLst>
            <pc:docMk/>
            <pc:sldMk cId="2762642167" sldId="260"/>
            <ac:spMk id="2" creationId="{8DBAB853-5A16-6AAE-00EC-E5F74A94416B}"/>
          </ac:spMkLst>
        </pc:spChg>
        <pc:spChg chg="mod">
          <ac:chgData name="Jair Alexander Alegria Possu (2412977)" userId="S::2412977@student.uwtsd.ac.uk::99e8c752-26d5-4806-b8f9-408f4a7dd7af" providerId="AD" clId="Web-{D41D9FBC-1245-61A0-5A0B-E244AFA55752}" dt="2026-03-10T11:31:59.924" v="13"/>
          <ac:spMkLst>
            <pc:docMk/>
            <pc:sldMk cId="2762642167" sldId="260"/>
            <ac:spMk id="3" creationId="{CD25A1CA-2C78-723B-66DC-07EE30FA9B81}"/>
          </ac:spMkLst>
        </pc:spChg>
        <pc:spChg chg="del">
          <ac:chgData name="Jair Alexander Alegria Possu (2412977)" userId="S::2412977@student.uwtsd.ac.uk::99e8c752-26d5-4806-b8f9-408f4a7dd7af" providerId="AD" clId="Web-{D41D9FBC-1245-61A0-5A0B-E244AFA55752}" dt="2026-03-10T11:31:14.360" v="10"/>
          <ac:spMkLst>
            <pc:docMk/>
            <pc:sldMk cId="2762642167" sldId="260"/>
            <ac:spMk id="4" creationId="{E449B8A6-40C6-1E88-F2E8-27F5A5B2811E}"/>
          </ac:spMkLst>
        </pc:spChg>
        <pc:spChg chg="add del">
          <ac:chgData name="Jair Alexander Alegria Possu (2412977)" userId="S::2412977@student.uwtsd.ac.uk::99e8c752-26d5-4806-b8f9-408f4a7dd7af" providerId="AD" clId="Web-{D41D9FBC-1245-61A0-5A0B-E244AFA55752}" dt="2026-03-10T11:31:59.924" v="13"/>
          <ac:spMkLst>
            <pc:docMk/>
            <pc:sldMk cId="2762642167" sldId="260"/>
            <ac:spMk id="10" creationId="{04812C46-200A-4DEB-A05E-3ED6C68C2387}"/>
          </ac:spMkLst>
        </pc:spChg>
        <pc:spChg chg="add del">
          <ac:chgData name="Jair Alexander Alegria Possu (2412977)" userId="S::2412977@student.uwtsd.ac.uk::99e8c752-26d5-4806-b8f9-408f4a7dd7af" providerId="AD" clId="Web-{D41D9FBC-1245-61A0-5A0B-E244AFA55752}" dt="2026-03-10T11:31:59.924" v="13"/>
          <ac:spMkLst>
            <pc:docMk/>
            <pc:sldMk cId="2762642167" sldId="260"/>
            <ac:spMk id="12" creationId="{D1EA859B-E555-4109-94F3-6700E046E008}"/>
          </ac:spMkLst>
        </pc:spChg>
        <pc:spChg chg="add">
          <ac:chgData name="Jair Alexander Alegria Possu (2412977)" userId="S::2412977@student.uwtsd.ac.uk::99e8c752-26d5-4806-b8f9-408f4a7dd7af" providerId="AD" clId="Web-{D41D9FBC-1245-61A0-5A0B-E244AFA55752}" dt="2026-03-10T11:31:59.924" v="13"/>
          <ac:spMkLst>
            <pc:docMk/>
            <pc:sldMk cId="2762642167" sldId="260"/>
            <ac:spMk id="17" creationId="{C5E6CFF1-2F42-4E10-9A97-F116F46F53FE}"/>
          </ac:spMkLst>
        </pc:spChg>
        <pc:picChg chg="add mod ord">
          <ac:chgData name="Jair Alexander Alegria Possu (2412977)" userId="S::2412977@student.uwtsd.ac.uk::99e8c752-26d5-4806-b8f9-408f4a7dd7af" providerId="AD" clId="Web-{D41D9FBC-1245-61A0-5A0B-E244AFA55752}" dt="2026-03-10T11:31:59.924" v="13"/>
          <ac:picMkLst>
            <pc:docMk/>
            <pc:sldMk cId="2762642167" sldId="260"/>
            <ac:picMk id="5" creationId="{1E8D687C-85A0-FB21-2E33-6A16BDBBD256}"/>
          </ac:picMkLst>
        </pc:picChg>
        <pc:cxnChg chg="add">
          <ac:chgData name="Jair Alexander Alegria Possu (2412977)" userId="S::2412977@student.uwtsd.ac.uk::99e8c752-26d5-4806-b8f9-408f4a7dd7af" providerId="AD" clId="Web-{D41D9FBC-1245-61A0-5A0B-E244AFA55752}" dt="2026-03-10T11:31:59.924" v="13"/>
          <ac:cxnSpMkLst>
            <pc:docMk/>
            <pc:sldMk cId="2762642167" sldId="260"/>
            <ac:cxnSpMk id="19" creationId="{96A8629B-8289-498B-939B-1CA0C106182C}"/>
          </ac:cxnSpMkLst>
        </pc:cxnChg>
      </pc:sldChg>
      <pc:sldChg chg="addSp delSp modSp new mod setBg">
        <pc:chgData name="Jair Alexander Alegria Possu (2412977)" userId="S::2412977@student.uwtsd.ac.uk::99e8c752-26d5-4806-b8f9-408f4a7dd7af" providerId="AD" clId="Web-{D41D9FBC-1245-61A0-5A0B-E244AFA55752}" dt="2026-03-10T13:22:32.550" v="272"/>
        <pc:sldMkLst>
          <pc:docMk/>
          <pc:sldMk cId="3697688911" sldId="261"/>
        </pc:sldMkLst>
        <pc:spChg chg="mod">
          <ac:chgData name="Jair Alexander Alegria Possu (2412977)" userId="S::2412977@student.uwtsd.ac.uk::99e8c752-26d5-4806-b8f9-408f4a7dd7af" providerId="AD" clId="Web-{D41D9FBC-1245-61A0-5A0B-E244AFA55752}" dt="2026-03-10T11:37:40.694" v="20"/>
          <ac:spMkLst>
            <pc:docMk/>
            <pc:sldMk cId="3697688911" sldId="261"/>
            <ac:spMk id="2" creationId="{49AD64F0-F3E6-D350-5BB6-1390CB79CA0B}"/>
          </ac:spMkLst>
        </pc:spChg>
        <pc:spChg chg="mod">
          <ac:chgData name="Jair Alexander Alegria Possu (2412977)" userId="S::2412977@student.uwtsd.ac.uk::99e8c752-26d5-4806-b8f9-408f4a7dd7af" providerId="AD" clId="Web-{D41D9FBC-1245-61A0-5A0B-E244AFA55752}" dt="2026-03-10T11:37:40.694" v="20"/>
          <ac:spMkLst>
            <pc:docMk/>
            <pc:sldMk cId="3697688911" sldId="261"/>
            <ac:spMk id="3" creationId="{9130C632-BD57-F6BF-D723-4366E5C6DB29}"/>
          </ac:spMkLst>
        </pc:spChg>
        <pc:spChg chg="del">
          <ac:chgData name="Jair Alexander Alegria Possu (2412977)" userId="S::2412977@student.uwtsd.ac.uk::99e8c752-26d5-4806-b8f9-408f4a7dd7af" providerId="AD" clId="Web-{D41D9FBC-1245-61A0-5A0B-E244AFA55752}" dt="2026-03-10T11:37:26.942" v="19"/>
          <ac:spMkLst>
            <pc:docMk/>
            <pc:sldMk cId="3697688911" sldId="261"/>
            <ac:spMk id="4" creationId="{7B1AF7AE-D297-ACFE-B545-EEE8975AB83E}"/>
          </ac:spMkLst>
        </pc:spChg>
        <pc:spChg chg="add">
          <ac:chgData name="Jair Alexander Alegria Possu (2412977)" userId="S::2412977@student.uwtsd.ac.uk::99e8c752-26d5-4806-b8f9-408f4a7dd7af" providerId="AD" clId="Web-{D41D9FBC-1245-61A0-5A0B-E244AFA55752}" dt="2026-03-10T11:37:40.694" v="20"/>
          <ac:spMkLst>
            <pc:docMk/>
            <pc:sldMk cId="3697688911" sldId="261"/>
            <ac:spMk id="10" creationId="{6B5E2835-4E47-45B3-9CFE-732FF7B05472}"/>
          </ac:spMkLst>
        </pc:spChg>
        <pc:spChg chg="add">
          <ac:chgData name="Jair Alexander Alegria Possu (2412977)" userId="S::2412977@student.uwtsd.ac.uk::99e8c752-26d5-4806-b8f9-408f4a7dd7af" providerId="AD" clId="Web-{D41D9FBC-1245-61A0-5A0B-E244AFA55752}" dt="2026-03-10T11:37:40.694" v="20"/>
          <ac:spMkLst>
            <pc:docMk/>
            <pc:sldMk cId="3697688911" sldId="261"/>
            <ac:spMk id="12" creationId="{5B45AD5D-AA52-4F7B-9362-576A39AD9E09}"/>
          </ac:spMkLst>
        </pc:spChg>
        <pc:spChg chg="add">
          <ac:chgData name="Jair Alexander Alegria Possu (2412977)" userId="S::2412977@student.uwtsd.ac.uk::99e8c752-26d5-4806-b8f9-408f4a7dd7af" providerId="AD" clId="Web-{D41D9FBC-1245-61A0-5A0B-E244AFA55752}" dt="2026-03-10T11:37:40.694" v="20"/>
          <ac:spMkLst>
            <pc:docMk/>
            <pc:sldMk cId="3697688911" sldId="261"/>
            <ac:spMk id="14" creationId="{AEDD7960-4866-4399-BEF6-DD1431AB4E34}"/>
          </ac:spMkLst>
        </pc:spChg>
        <pc:spChg chg="add">
          <ac:chgData name="Jair Alexander Alegria Possu (2412977)" userId="S::2412977@student.uwtsd.ac.uk::99e8c752-26d5-4806-b8f9-408f4a7dd7af" providerId="AD" clId="Web-{D41D9FBC-1245-61A0-5A0B-E244AFA55752}" dt="2026-03-10T11:37:40.694" v="20"/>
          <ac:spMkLst>
            <pc:docMk/>
            <pc:sldMk cId="3697688911" sldId="261"/>
            <ac:spMk id="16" creationId="{55D4142C-5077-457F-A6AD-3FECFDB39685}"/>
          </ac:spMkLst>
        </pc:spChg>
        <pc:spChg chg="add mod">
          <ac:chgData name="Jair Alexander Alegria Possu (2412977)" userId="S::2412977@student.uwtsd.ac.uk::99e8c752-26d5-4806-b8f9-408f4a7dd7af" providerId="AD" clId="Web-{D41D9FBC-1245-61A0-5A0B-E244AFA55752}" dt="2026-03-10T13:22:32.550" v="272"/>
          <ac:spMkLst>
            <pc:docMk/>
            <pc:sldMk cId="3697688911" sldId="261"/>
            <ac:spMk id="18" creationId="{7A5F0580-5EE9-419F-96EE-B6529EF6E7D0}"/>
          </ac:spMkLst>
        </pc:spChg>
        <pc:picChg chg="add mod ord">
          <ac:chgData name="Jair Alexander Alegria Possu (2412977)" userId="S::2412977@student.uwtsd.ac.uk::99e8c752-26d5-4806-b8f9-408f4a7dd7af" providerId="AD" clId="Web-{D41D9FBC-1245-61A0-5A0B-E244AFA55752}" dt="2026-03-10T11:37:40.694" v="20"/>
          <ac:picMkLst>
            <pc:docMk/>
            <pc:sldMk cId="3697688911" sldId="261"/>
            <ac:picMk id="5" creationId="{7333D490-F569-1585-098A-FEC7770B2042}"/>
          </ac:picMkLst>
        </pc:picChg>
      </pc:sldChg>
      <pc:sldChg chg="addSp delSp modSp new mod setBg">
        <pc:chgData name="Jair Alexander Alegria Possu (2412977)" userId="S::2412977@student.uwtsd.ac.uk::99e8c752-26d5-4806-b8f9-408f4a7dd7af" providerId="AD" clId="Web-{D41D9FBC-1245-61A0-5A0B-E244AFA55752}" dt="2026-03-10T13:22:20.378" v="271"/>
        <pc:sldMkLst>
          <pc:docMk/>
          <pc:sldMk cId="458794943" sldId="262"/>
        </pc:sldMkLst>
        <pc:spChg chg="mod">
          <ac:chgData name="Jair Alexander Alegria Possu (2412977)" userId="S::2412977@student.uwtsd.ac.uk::99e8c752-26d5-4806-b8f9-408f4a7dd7af" providerId="AD" clId="Web-{D41D9FBC-1245-61A0-5A0B-E244AFA55752}" dt="2026-03-10T11:41:28.860" v="29"/>
          <ac:spMkLst>
            <pc:docMk/>
            <pc:sldMk cId="458794943" sldId="262"/>
            <ac:spMk id="2" creationId="{6B2E825B-98D7-02FE-FFD4-323E998DB219}"/>
          </ac:spMkLst>
        </pc:spChg>
        <pc:spChg chg="mod">
          <ac:chgData name="Jair Alexander Alegria Possu (2412977)" userId="S::2412977@student.uwtsd.ac.uk::99e8c752-26d5-4806-b8f9-408f4a7dd7af" providerId="AD" clId="Web-{D41D9FBC-1245-61A0-5A0B-E244AFA55752}" dt="2026-03-10T11:41:28.860" v="29"/>
          <ac:spMkLst>
            <pc:docMk/>
            <pc:sldMk cId="458794943" sldId="262"/>
            <ac:spMk id="3" creationId="{15C19C12-8348-F478-267F-54B899157590}"/>
          </ac:spMkLst>
        </pc:spChg>
        <pc:spChg chg="del">
          <ac:chgData name="Jair Alexander Alegria Possu (2412977)" userId="S::2412977@student.uwtsd.ac.uk::99e8c752-26d5-4806-b8f9-408f4a7dd7af" providerId="AD" clId="Web-{D41D9FBC-1245-61A0-5A0B-E244AFA55752}" dt="2026-03-10T11:41:19.828" v="28"/>
          <ac:spMkLst>
            <pc:docMk/>
            <pc:sldMk cId="458794943" sldId="262"/>
            <ac:spMk id="4" creationId="{90D2623C-FC89-099C-3C0A-7A107BF596BC}"/>
          </ac:spMkLst>
        </pc:spChg>
        <pc:spChg chg="add">
          <ac:chgData name="Jair Alexander Alegria Possu (2412977)" userId="S::2412977@student.uwtsd.ac.uk::99e8c752-26d5-4806-b8f9-408f4a7dd7af" providerId="AD" clId="Web-{D41D9FBC-1245-61A0-5A0B-E244AFA55752}" dt="2026-03-10T11:41:28.860" v="29"/>
          <ac:spMkLst>
            <pc:docMk/>
            <pc:sldMk cId="458794943" sldId="262"/>
            <ac:spMk id="10" creationId="{2B97F24A-32CE-4C1C-A50D-3016B394DCFB}"/>
          </ac:spMkLst>
        </pc:spChg>
        <pc:spChg chg="add">
          <ac:chgData name="Jair Alexander Alegria Possu (2412977)" userId="S::2412977@student.uwtsd.ac.uk::99e8c752-26d5-4806-b8f9-408f4a7dd7af" providerId="AD" clId="Web-{D41D9FBC-1245-61A0-5A0B-E244AFA55752}" dt="2026-03-10T11:41:28.860" v="29"/>
          <ac:spMkLst>
            <pc:docMk/>
            <pc:sldMk cId="458794943" sldId="262"/>
            <ac:spMk id="12" creationId="{CD8B4F24-440B-49E9-B85D-733523DC064B}"/>
          </ac:spMkLst>
        </pc:spChg>
        <pc:picChg chg="add mod ord">
          <ac:chgData name="Jair Alexander Alegria Possu (2412977)" userId="S::2412977@student.uwtsd.ac.uk::99e8c752-26d5-4806-b8f9-408f4a7dd7af" providerId="AD" clId="Web-{D41D9FBC-1245-61A0-5A0B-E244AFA55752}" dt="2026-03-10T11:41:28.860" v="29"/>
          <ac:picMkLst>
            <pc:docMk/>
            <pc:sldMk cId="458794943" sldId="262"/>
            <ac:picMk id="5" creationId="{4E2B0838-3C20-4C25-7FB1-0F95F77B03A8}"/>
          </ac:picMkLst>
        </pc:picChg>
      </pc:sldChg>
      <pc:sldChg chg="new del">
        <pc:chgData name="Jair Alexander Alegria Possu (2412977)" userId="S::2412977@student.uwtsd.ac.uk::99e8c752-26d5-4806-b8f9-408f4a7dd7af" providerId="AD" clId="Web-{D41D9FBC-1245-61A0-5A0B-E244AFA55752}" dt="2026-03-10T11:38:41.921" v="22"/>
        <pc:sldMkLst>
          <pc:docMk/>
          <pc:sldMk cId="1014497350" sldId="262"/>
        </pc:sldMkLst>
      </pc:sldChg>
      <pc:sldChg chg="addSp delSp modSp new mod setBg modClrScheme chgLayout">
        <pc:chgData name="Jair Alexander Alegria Possu (2412977)" userId="S::2412977@student.uwtsd.ac.uk::99e8c752-26d5-4806-b8f9-408f4a7dd7af" providerId="AD" clId="Web-{D41D9FBC-1245-61A0-5A0B-E244AFA55752}" dt="2026-03-10T12:50:31.847" v="172"/>
        <pc:sldMkLst>
          <pc:docMk/>
          <pc:sldMk cId="1239272284" sldId="263"/>
        </pc:sldMkLst>
        <pc:spChg chg="mod ord">
          <ac:chgData name="Jair Alexander Alegria Possu (2412977)" userId="S::2412977@student.uwtsd.ac.uk::99e8c752-26d5-4806-b8f9-408f4a7dd7af" providerId="AD" clId="Web-{D41D9FBC-1245-61A0-5A0B-E244AFA55752}" dt="2026-03-10T12:16:19.699" v="36"/>
          <ac:spMkLst>
            <pc:docMk/>
            <pc:sldMk cId="1239272284" sldId="263"/>
            <ac:spMk id="2" creationId="{D1DB324D-CAF2-9DE4-8554-E508AABAD716}"/>
          </ac:spMkLst>
        </pc:spChg>
        <pc:spChg chg="mod ord">
          <ac:chgData name="Jair Alexander Alegria Possu (2412977)" userId="S::2412977@student.uwtsd.ac.uk::99e8c752-26d5-4806-b8f9-408f4a7dd7af" providerId="AD" clId="Web-{D41D9FBC-1245-61A0-5A0B-E244AFA55752}" dt="2026-03-10T12:50:31.847" v="172"/>
          <ac:spMkLst>
            <pc:docMk/>
            <pc:sldMk cId="1239272284" sldId="263"/>
            <ac:spMk id="3" creationId="{6547B598-86F9-6C52-EE0A-10609D534FCA}"/>
          </ac:spMkLst>
        </pc:spChg>
        <pc:spChg chg="del mod ord">
          <ac:chgData name="Jair Alexander Alegria Possu (2412977)" userId="S::2412977@student.uwtsd.ac.uk::99e8c752-26d5-4806-b8f9-408f4a7dd7af" providerId="AD" clId="Web-{D41D9FBC-1245-61A0-5A0B-E244AFA55752}" dt="2026-03-10T12:17:39.468" v="42"/>
          <ac:spMkLst>
            <pc:docMk/>
            <pc:sldMk cId="1239272284" sldId="263"/>
            <ac:spMk id="4" creationId="{35CB9AAA-44D3-6AD1-0B96-4D6FD3DC1C52}"/>
          </ac:spMkLst>
        </pc:spChg>
        <pc:spChg chg="add mod">
          <ac:chgData name="Jair Alexander Alegria Possu (2412977)" userId="S::2412977@student.uwtsd.ac.uk::99e8c752-26d5-4806-b8f9-408f4a7dd7af" providerId="AD" clId="Web-{D41D9FBC-1245-61A0-5A0B-E244AFA55752}" dt="2026-03-10T12:49:53.343" v="170"/>
          <ac:spMkLst>
            <pc:docMk/>
            <pc:sldMk cId="1239272284" sldId="263"/>
            <ac:spMk id="5" creationId="{80FDB5EF-E021-52F0-D720-C4C83D5CD65C}"/>
          </ac:spMkLst>
        </pc:spChg>
        <pc:spChg chg="add mod">
          <ac:chgData name="Jair Alexander Alegria Possu (2412977)" userId="S::2412977@student.uwtsd.ac.uk::99e8c752-26d5-4806-b8f9-408f4a7dd7af" providerId="AD" clId="Web-{D41D9FBC-1245-61A0-5A0B-E244AFA55752}" dt="2026-03-10T12:48:05.978" v="164"/>
          <ac:spMkLst>
            <pc:docMk/>
            <pc:sldMk cId="1239272284" sldId="263"/>
            <ac:spMk id="6" creationId="{02522B70-786B-4E09-6557-857AA6E8DC81}"/>
          </ac:spMkLst>
        </pc:spChg>
      </pc:sldChg>
      <pc:sldChg chg="addSp delSp modSp new mod setBg modClrScheme chgLayout">
        <pc:chgData name="Jair Alexander Alegria Possu (2412977)" userId="S::2412977@student.uwtsd.ac.uk::99e8c752-26d5-4806-b8f9-408f4a7dd7af" providerId="AD" clId="Web-{D41D9FBC-1245-61A0-5A0B-E244AFA55752}" dt="2026-03-10T13:18:03.156" v="249"/>
        <pc:sldMkLst>
          <pc:docMk/>
          <pc:sldMk cId="3784611222" sldId="264"/>
        </pc:sldMkLst>
        <pc:spChg chg="mod ord">
          <ac:chgData name="Jair Alexander Alegria Possu (2412977)" userId="S::2412977@student.uwtsd.ac.uk::99e8c752-26d5-4806-b8f9-408f4a7dd7af" providerId="AD" clId="Web-{D41D9FBC-1245-61A0-5A0B-E244AFA55752}" dt="2026-03-10T12:24:03.744" v="66"/>
          <ac:spMkLst>
            <pc:docMk/>
            <pc:sldMk cId="3784611222" sldId="264"/>
            <ac:spMk id="2" creationId="{5135F4DA-5799-604E-5FB1-E188A232961B}"/>
          </ac:spMkLst>
        </pc:spChg>
        <pc:spChg chg="del mod ord">
          <ac:chgData name="Jair Alexander Alegria Possu (2412977)" userId="S::2412977@student.uwtsd.ac.uk::99e8c752-26d5-4806-b8f9-408f4a7dd7af" providerId="AD" clId="Web-{D41D9FBC-1245-61A0-5A0B-E244AFA55752}" dt="2026-03-10T12:23:12.602" v="63"/>
          <ac:spMkLst>
            <pc:docMk/>
            <pc:sldMk cId="3784611222" sldId="264"/>
            <ac:spMk id="3" creationId="{8BD9D014-EA91-3F85-956B-01834C795B4A}"/>
          </ac:spMkLst>
        </pc:spChg>
        <pc:spChg chg="add mod ord">
          <ac:chgData name="Jair Alexander Alegria Possu (2412977)" userId="S::2412977@student.uwtsd.ac.uk::99e8c752-26d5-4806-b8f9-408f4a7dd7af" providerId="AD" clId="Web-{D41D9FBC-1245-61A0-5A0B-E244AFA55752}" dt="2026-03-10T12:24:03.744" v="66"/>
          <ac:spMkLst>
            <pc:docMk/>
            <pc:sldMk cId="3784611222" sldId="264"/>
            <ac:spMk id="4" creationId="{CF40C043-3759-5A7A-8445-7592FB0EB5B1}"/>
          </ac:spMkLst>
        </pc:spChg>
        <pc:spChg chg="add del">
          <ac:chgData name="Jair Alexander Alegria Possu (2412977)" userId="S::2412977@student.uwtsd.ac.uk::99e8c752-26d5-4806-b8f9-408f4a7dd7af" providerId="AD" clId="Web-{D41D9FBC-1245-61A0-5A0B-E244AFA55752}" dt="2026-03-10T12:24:03.728" v="65"/>
          <ac:spMkLst>
            <pc:docMk/>
            <pc:sldMk cId="3784611222" sldId="264"/>
            <ac:spMk id="10" creationId="{D1D34770-47A8-402C-AF23-2B653F2D88C1}"/>
          </ac:spMkLst>
        </pc:spChg>
        <pc:spChg chg="add mod">
          <ac:chgData name="Jair Alexander Alegria Possu (2412977)" userId="S::2412977@student.uwtsd.ac.uk::99e8c752-26d5-4806-b8f9-408f4a7dd7af" providerId="AD" clId="Web-{D41D9FBC-1245-61A0-5A0B-E244AFA55752}" dt="2026-03-10T12:26:35.027" v="83"/>
          <ac:spMkLst>
            <pc:docMk/>
            <pc:sldMk cId="3784611222" sldId="264"/>
            <ac:spMk id="12" creationId="{C1F06963-6374-4B48-844F-071A9BAAAE02}"/>
          </ac:spMkLst>
        </pc:spChg>
        <pc:spChg chg="add mod">
          <ac:chgData name="Jair Alexander Alegria Possu (2412977)" userId="S::2412977@student.uwtsd.ac.uk::99e8c752-26d5-4806-b8f9-408f4a7dd7af" providerId="AD" clId="Web-{D41D9FBC-1245-61A0-5A0B-E244AFA55752}" dt="2026-03-10T13:18:03.156" v="249"/>
          <ac:spMkLst>
            <pc:docMk/>
            <pc:sldMk cId="3784611222" sldId="264"/>
            <ac:spMk id="13" creationId="{327D73B4-9F5C-4A64-A179-51B9500CB8B5}"/>
          </ac:spMkLst>
        </pc:spChg>
        <pc:spChg chg="add">
          <ac:chgData name="Jair Alexander Alegria Possu (2412977)" userId="S::2412977@student.uwtsd.ac.uk::99e8c752-26d5-4806-b8f9-408f4a7dd7af" providerId="AD" clId="Web-{D41D9FBC-1245-61A0-5A0B-E244AFA55752}" dt="2026-03-10T12:24:03.744" v="66"/>
          <ac:spMkLst>
            <pc:docMk/>
            <pc:sldMk cId="3784611222" sldId="264"/>
            <ac:spMk id="14" creationId="{6CB927A4-E432-4310-9CD5-E89FF5063179}"/>
          </ac:spMkLst>
        </pc:spChg>
        <pc:spChg chg="add mod">
          <ac:chgData name="Jair Alexander Alegria Possu (2412977)" userId="S::2412977@student.uwtsd.ac.uk::99e8c752-26d5-4806-b8f9-408f4a7dd7af" providerId="AD" clId="Web-{D41D9FBC-1245-61A0-5A0B-E244AFA55752}" dt="2026-03-10T12:26:35.089" v="84"/>
          <ac:spMkLst>
            <pc:docMk/>
            <pc:sldMk cId="3784611222" sldId="264"/>
            <ac:spMk id="16" creationId="{1453BF6C-B012-48B7-B4E8-6D7AC7C27D02}"/>
          </ac:spMkLst>
        </pc:spChg>
        <pc:spChg chg="add">
          <ac:chgData name="Jair Alexander Alegria Possu (2412977)" userId="S::2412977@student.uwtsd.ac.uk::99e8c752-26d5-4806-b8f9-408f4a7dd7af" providerId="AD" clId="Web-{D41D9FBC-1245-61A0-5A0B-E244AFA55752}" dt="2026-03-10T12:24:03.744" v="66"/>
          <ac:spMkLst>
            <pc:docMk/>
            <pc:sldMk cId="3784611222" sldId="264"/>
            <ac:spMk id="18" creationId="{E3020543-B24B-4EC4-8FFC-8DD88EEA91A8}"/>
          </ac:spMkLst>
        </pc:spChg>
        <pc:picChg chg="add mod ord">
          <ac:chgData name="Jair Alexander Alegria Possu (2412977)" userId="S::2412977@student.uwtsd.ac.uk::99e8c752-26d5-4806-b8f9-408f4a7dd7af" providerId="AD" clId="Web-{D41D9FBC-1245-61A0-5A0B-E244AFA55752}" dt="2026-03-10T12:26:44.121" v="85"/>
          <ac:picMkLst>
            <pc:docMk/>
            <pc:sldMk cId="3784611222" sldId="264"/>
            <ac:picMk id="5" creationId="{1B7ED49B-B1D7-BF73-FCFD-E724D4C4DD1D}"/>
          </ac:picMkLst>
        </pc:picChg>
        <pc:cxnChg chg="add">
          <ac:chgData name="Jair Alexander Alegria Possu (2412977)" userId="S::2412977@student.uwtsd.ac.uk::99e8c752-26d5-4806-b8f9-408f4a7dd7af" providerId="AD" clId="Web-{D41D9FBC-1245-61A0-5A0B-E244AFA55752}" dt="2026-03-10T12:24:03.744" v="66"/>
          <ac:cxnSpMkLst>
            <pc:docMk/>
            <pc:sldMk cId="3784611222" sldId="264"/>
            <ac:cxnSpMk id="20" creationId="{C49DA8F6-BCC1-4447-B54C-57856834B94B}"/>
          </ac:cxnSpMkLst>
        </pc:cxnChg>
      </pc:sldChg>
      <pc:sldChg chg="addSp delSp modSp new mod setBg modClrScheme chgLayout">
        <pc:chgData name="Jair Alexander Alegria Possu (2412977)" userId="S::2412977@student.uwtsd.ac.uk::99e8c752-26d5-4806-b8f9-408f4a7dd7af" providerId="AD" clId="Web-{D41D9FBC-1245-61A0-5A0B-E244AFA55752}" dt="2026-03-10T13:17:15.203" v="247" actId="20577"/>
        <pc:sldMkLst>
          <pc:docMk/>
          <pc:sldMk cId="1868230380" sldId="265"/>
        </pc:sldMkLst>
        <pc:spChg chg="mod ord">
          <ac:chgData name="Jair Alexander Alegria Possu (2412977)" userId="S::2412977@student.uwtsd.ac.uk::99e8c752-26d5-4806-b8f9-408f4a7dd7af" providerId="AD" clId="Web-{D41D9FBC-1245-61A0-5A0B-E244AFA55752}" dt="2026-03-10T13:17:15.203" v="247" actId="20577"/>
          <ac:spMkLst>
            <pc:docMk/>
            <pc:sldMk cId="1868230380" sldId="265"/>
            <ac:spMk id="2" creationId="{E128B192-CF88-9A08-24CE-8D351E096D75}"/>
          </ac:spMkLst>
        </pc:spChg>
        <pc:spChg chg="mod ord">
          <ac:chgData name="Jair Alexander Alegria Possu (2412977)" userId="S::2412977@student.uwtsd.ac.uk::99e8c752-26d5-4806-b8f9-408f4a7dd7af" providerId="AD" clId="Web-{D41D9FBC-1245-61A0-5A0B-E244AFA55752}" dt="2026-03-10T12:49:05.822" v="168"/>
          <ac:spMkLst>
            <pc:docMk/>
            <pc:sldMk cId="1868230380" sldId="265"/>
            <ac:spMk id="3" creationId="{F1918DE5-2F71-E761-FFFE-0F9293B65EA1}"/>
          </ac:spMkLst>
        </pc:spChg>
        <pc:spChg chg="mod ord">
          <ac:chgData name="Jair Alexander Alegria Possu (2412977)" userId="S::2412977@student.uwtsd.ac.uk::99e8c752-26d5-4806-b8f9-408f4a7dd7af" providerId="AD" clId="Web-{D41D9FBC-1245-61A0-5A0B-E244AFA55752}" dt="2026-03-10T12:33:55.699" v="118" actId="20577"/>
          <ac:spMkLst>
            <pc:docMk/>
            <pc:sldMk cId="1868230380" sldId="265"/>
            <ac:spMk id="4" creationId="{592055E7-D1D5-E5EB-10E5-B26DA60DE7DC}"/>
          </ac:spMkLst>
        </pc:spChg>
        <pc:spChg chg="add mod ord">
          <ac:chgData name="Jair Alexander Alegria Possu (2412977)" userId="S::2412977@student.uwtsd.ac.uk::99e8c752-26d5-4806-b8f9-408f4a7dd7af" providerId="AD" clId="Web-{D41D9FBC-1245-61A0-5A0B-E244AFA55752}" dt="2026-03-10T12:33:47.574" v="117" actId="20577"/>
          <ac:spMkLst>
            <pc:docMk/>
            <pc:sldMk cId="1868230380" sldId="265"/>
            <ac:spMk id="5" creationId="{C53344FF-CC53-BC16-31F0-E8A51E867215}"/>
          </ac:spMkLst>
        </pc:spChg>
        <pc:spChg chg="add mod ord">
          <ac:chgData name="Jair Alexander Alegria Possu (2412977)" userId="S::2412977@student.uwtsd.ac.uk::99e8c752-26d5-4806-b8f9-408f4a7dd7af" providerId="AD" clId="Web-{D41D9FBC-1245-61A0-5A0B-E244AFA55752}" dt="2026-03-10T12:49:21.152" v="169"/>
          <ac:spMkLst>
            <pc:docMk/>
            <pc:sldMk cId="1868230380" sldId="265"/>
            <ac:spMk id="6" creationId="{5602A254-9182-FD2F-A37E-521F643D3A69}"/>
          </ac:spMkLst>
        </pc:spChg>
        <pc:spChg chg="add mod">
          <ac:chgData name="Jair Alexander Alegria Possu (2412977)" userId="S::2412977@student.uwtsd.ac.uk::99e8c752-26d5-4806-b8f9-408f4a7dd7af" providerId="AD" clId="Web-{D41D9FBC-1245-61A0-5A0B-E244AFA55752}" dt="2026-03-10T12:45:21.554" v="153" actId="1076"/>
          <ac:spMkLst>
            <pc:docMk/>
            <pc:sldMk cId="1868230380" sldId="265"/>
            <ac:spMk id="7" creationId="{B6DFE486-CE46-6B8C-1838-EB185AD9EE35}"/>
          </ac:spMkLst>
        </pc:spChg>
        <pc:spChg chg="add del">
          <ac:chgData name="Jair Alexander Alegria Possu (2412977)" userId="S::2412977@student.uwtsd.ac.uk::99e8c752-26d5-4806-b8f9-408f4a7dd7af" providerId="AD" clId="Web-{D41D9FBC-1245-61A0-5A0B-E244AFA55752}" dt="2026-03-10T12:44:34.991" v="148"/>
          <ac:spMkLst>
            <pc:docMk/>
            <pc:sldMk cId="1868230380" sldId="265"/>
            <ac:spMk id="9" creationId="{BE4DA142-3CD7-904B-392B-D990A0A2BFBB}"/>
          </ac:spMkLst>
        </pc:spChg>
        <pc:spChg chg="add mod">
          <ac:chgData name="Jair Alexander Alegria Possu (2412977)" userId="S::2412977@student.uwtsd.ac.uk::99e8c752-26d5-4806-b8f9-408f4a7dd7af" providerId="AD" clId="Web-{D41D9FBC-1245-61A0-5A0B-E244AFA55752}" dt="2026-03-10T12:46:28.680" v="159"/>
          <ac:spMkLst>
            <pc:docMk/>
            <pc:sldMk cId="1868230380" sldId="265"/>
            <ac:spMk id="10" creationId="{26BD0E9E-FC15-A453-63B5-09EB45C9644B}"/>
          </ac:spMkLst>
        </pc:spChg>
      </pc:sldChg>
      <pc:sldChg chg="addSp delSp modSp new mod setBg modClrScheme chgLayout">
        <pc:chgData name="Jair Alexander Alegria Possu (2412977)" userId="S::2412977@student.uwtsd.ac.uk::99e8c752-26d5-4806-b8f9-408f4a7dd7af" providerId="AD" clId="Web-{D41D9FBC-1245-61A0-5A0B-E244AFA55752}" dt="2026-03-10T13:16:47.702" v="245"/>
        <pc:sldMkLst>
          <pc:docMk/>
          <pc:sldMk cId="1403238679" sldId="266"/>
        </pc:sldMkLst>
        <pc:spChg chg="mod ord">
          <ac:chgData name="Jair Alexander Alegria Possu (2412977)" userId="S::2412977@student.uwtsd.ac.uk::99e8c752-26d5-4806-b8f9-408f4a7dd7af" providerId="AD" clId="Web-{D41D9FBC-1245-61A0-5A0B-E244AFA55752}" dt="2026-03-10T13:16:39.124" v="244"/>
          <ac:spMkLst>
            <pc:docMk/>
            <pc:sldMk cId="1403238679" sldId="266"/>
            <ac:spMk id="2" creationId="{E5BE65B1-4039-C48C-670A-55719CE9E3B4}"/>
          </ac:spMkLst>
        </pc:spChg>
        <pc:spChg chg="del">
          <ac:chgData name="Jair Alexander Alegria Possu (2412977)" userId="S::2412977@student.uwtsd.ac.uk::99e8c752-26d5-4806-b8f9-408f4a7dd7af" providerId="AD" clId="Web-{D41D9FBC-1245-61A0-5A0B-E244AFA55752}" dt="2026-03-10T12:51:25.773" v="174"/>
          <ac:spMkLst>
            <pc:docMk/>
            <pc:sldMk cId="1403238679" sldId="266"/>
            <ac:spMk id="3" creationId="{A93E464B-8C44-9F80-9069-14EBE51887FD}"/>
          </ac:spMkLst>
        </pc:spChg>
        <pc:spChg chg="del mod ord">
          <ac:chgData name="Jair Alexander Alegria Possu (2412977)" userId="S::2412977@student.uwtsd.ac.uk::99e8c752-26d5-4806-b8f9-408f4a7dd7af" providerId="AD" clId="Web-{D41D9FBC-1245-61A0-5A0B-E244AFA55752}" dt="2026-03-10T13:15:18.700" v="240"/>
          <ac:spMkLst>
            <pc:docMk/>
            <pc:sldMk cId="1403238679" sldId="266"/>
            <ac:spMk id="4" creationId="{F38FD57F-093B-E146-4380-34A9A11D9FC8}"/>
          </ac:spMkLst>
        </pc:spChg>
        <pc:spChg chg="del">
          <ac:chgData name="Jair Alexander Alegria Possu (2412977)" userId="S::2412977@student.uwtsd.ac.uk::99e8c752-26d5-4806-b8f9-408f4a7dd7af" providerId="AD" clId="Web-{D41D9FBC-1245-61A0-5A0B-E244AFA55752}" dt="2026-03-10T12:51:25.773" v="174"/>
          <ac:spMkLst>
            <pc:docMk/>
            <pc:sldMk cId="1403238679" sldId="266"/>
            <ac:spMk id="5" creationId="{C350001E-32F9-D721-C1B1-D398F897001F}"/>
          </ac:spMkLst>
        </pc:spChg>
        <pc:spChg chg="del">
          <ac:chgData name="Jair Alexander Alegria Possu (2412977)" userId="S::2412977@student.uwtsd.ac.uk::99e8c752-26d5-4806-b8f9-408f4a7dd7af" providerId="AD" clId="Web-{D41D9FBC-1245-61A0-5A0B-E244AFA55752}" dt="2026-03-10T12:51:25.773" v="174"/>
          <ac:spMkLst>
            <pc:docMk/>
            <pc:sldMk cId="1403238679" sldId="266"/>
            <ac:spMk id="6" creationId="{F20CB94C-71F6-6F82-1277-8DCAAA599C8B}"/>
          </ac:spMkLst>
        </pc:spChg>
        <pc:spChg chg="add mod ord">
          <ac:chgData name="Jair Alexander Alegria Possu (2412977)" userId="S::2412977@student.uwtsd.ac.uk::99e8c752-26d5-4806-b8f9-408f4a7dd7af" providerId="AD" clId="Web-{D41D9FBC-1245-61A0-5A0B-E244AFA55752}" dt="2026-03-10T13:16:39.124" v="244"/>
          <ac:spMkLst>
            <pc:docMk/>
            <pc:sldMk cId="1403238679" sldId="266"/>
            <ac:spMk id="7" creationId="{1E3C8873-762D-387F-A500-DAFB18C59440}"/>
          </ac:spMkLst>
        </pc:spChg>
        <pc:spChg chg="add del">
          <ac:chgData name="Jair Alexander Alegria Possu (2412977)" userId="S::2412977@student.uwtsd.ac.uk::99e8c752-26d5-4806-b8f9-408f4a7dd7af" providerId="AD" clId="Web-{D41D9FBC-1245-61A0-5A0B-E244AFA55752}" dt="2026-03-10T13:16:39.124" v="244"/>
          <ac:spMkLst>
            <pc:docMk/>
            <pc:sldMk cId="1403238679" sldId="266"/>
            <ac:spMk id="13" creationId="{B6FACB3C-9069-4791-BC5C-0DB7CD19B853}"/>
          </ac:spMkLst>
        </pc:spChg>
        <pc:spChg chg="add del mod">
          <ac:chgData name="Jair Alexander Alegria Possu (2412977)" userId="S::2412977@student.uwtsd.ac.uk::99e8c752-26d5-4806-b8f9-408f4a7dd7af" providerId="AD" clId="Web-{D41D9FBC-1245-61A0-5A0B-E244AFA55752}" dt="2026-03-10T13:16:39.124" v="244"/>
          <ac:spMkLst>
            <pc:docMk/>
            <pc:sldMk cId="1403238679" sldId="266"/>
            <ac:spMk id="15" creationId="{71F2038E-D777-4B76-81DD-DD13EE91B9DD}"/>
          </ac:spMkLst>
        </pc:spChg>
        <pc:spChg chg="add">
          <ac:chgData name="Jair Alexander Alegria Possu (2412977)" userId="S::2412977@student.uwtsd.ac.uk::99e8c752-26d5-4806-b8f9-408f4a7dd7af" providerId="AD" clId="Web-{D41D9FBC-1245-61A0-5A0B-E244AFA55752}" dt="2026-03-10T13:16:39.124" v="244"/>
          <ac:spMkLst>
            <pc:docMk/>
            <pc:sldMk cId="1403238679" sldId="266"/>
            <ac:spMk id="26" creationId="{F13C74B1-5B17-4795-BED0-7140497B445A}"/>
          </ac:spMkLst>
        </pc:spChg>
        <pc:spChg chg="add">
          <ac:chgData name="Jair Alexander Alegria Possu (2412977)" userId="S::2412977@student.uwtsd.ac.uk::99e8c752-26d5-4806-b8f9-408f4a7dd7af" providerId="AD" clId="Web-{D41D9FBC-1245-61A0-5A0B-E244AFA55752}" dt="2026-03-10T13:16:39.124" v="244"/>
          <ac:spMkLst>
            <pc:docMk/>
            <pc:sldMk cId="1403238679" sldId="266"/>
            <ac:spMk id="28" creationId="{D4974D33-8DC5-464E-8C6D-BE58F0669C17}"/>
          </ac:spMkLst>
        </pc:spChg>
        <pc:grpChg chg="add del">
          <ac:chgData name="Jair Alexander Alegria Possu (2412977)" userId="S::2412977@student.uwtsd.ac.uk::99e8c752-26d5-4806-b8f9-408f4a7dd7af" providerId="AD" clId="Web-{D41D9FBC-1245-61A0-5A0B-E244AFA55752}" dt="2026-03-10T13:16:39.124" v="244"/>
          <ac:grpSpMkLst>
            <pc:docMk/>
            <pc:sldMk cId="1403238679" sldId="266"/>
            <ac:grpSpMk id="17" creationId="{DD354807-230F-4402-B1B9-F733A8F1F190}"/>
          </ac:grpSpMkLst>
        </pc:grpChg>
        <pc:picChg chg="add mod ord">
          <ac:chgData name="Jair Alexander Alegria Possu (2412977)" userId="S::2412977@student.uwtsd.ac.uk::99e8c752-26d5-4806-b8f9-408f4a7dd7af" providerId="AD" clId="Web-{D41D9FBC-1245-61A0-5A0B-E244AFA55752}" dt="2026-03-10T13:16:39.124" v="244"/>
          <ac:picMkLst>
            <pc:docMk/>
            <pc:sldMk cId="1403238679" sldId="266"/>
            <ac:picMk id="8" creationId="{A135F3B0-1047-F613-56B4-E01831FC6777}"/>
          </ac:picMkLst>
        </pc:picChg>
      </pc:sldChg>
      <pc:sldChg chg="addSp modSp new mod setBg">
        <pc:chgData name="Jair Alexander Alegria Possu (2412977)" userId="S::2412977@student.uwtsd.ac.uk::99e8c752-26d5-4806-b8f9-408f4a7dd7af" providerId="AD" clId="Web-{D41D9FBC-1245-61A0-5A0B-E244AFA55752}" dt="2026-03-10T13:08:16.964" v="201" actId="1076"/>
        <pc:sldMkLst>
          <pc:docMk/>
          <pc:sldMk cId="2272413116" sldId="267"/>
        </pc:sldMkLst>
        <pc:spChg chg="mod">
          <ac:chgData name="Jair Alexander Alegria Possu (2412977)" userId="S::2412977@student.uwtsd.ac.uk::99e8c752-26d5-4806-b8f9-408f4a7dd7af" providerId="AD" clId="Web-{D41D9FBC-1245-61A0-5A0B-E244AFA55752}" dt="2026-03-10T13:07:45.821" v="200"/>
          <ac:spMkLst>
            <pc:docMk/>
            <pc:sldMk cId="2272413116" sldId="267"/>
            <ac:spMk id="2" creationId="{8D690BC9-4BAB-05A1-57AF-0A4DE9BE0068}"/>
          </ac:spMkLst>
        </pc:spChg>
        <pc:spChg chg="mod ord">
          <ac:chgData name="Jair Alexander Alegria Possu (2412977)" userId="S::2412977@student.uwtsd.ac.uk::99e8c752-26d5-4806-b8f9-408f4a7dd7af" providerId="AD" clId="Web-{D41D9FBC-1245-61A0-5A0B-E244AFA55752}" dt="2026-03-10T13:07:45.821" v="200"/>
          <ac:spMkLst>
            <pc:docMk/>
            <pc:sldMk cId="2272413116" sldId="267"/>
            <ac:spMk id="3" creationId="{8229ACF8-0540-5269-ACF0-B52CCC08ACC1}"/>
          </ac:spMkLst>
        </pc:spChg>
        <pc:spChg chg="add">
          <ac:chgData name="Jair Alexander Alegria Possu (2412977)" userId="S::2412977@student.uwtsd.ac.uk::99e8c752-26d5-4806-b8f9-408f4a7dd7af" providerId="AD" clId="Web-{D41D9FBC-1245-61A0-5A0B-E244AFA55752}" dt="2026-03-10T13:07:45.821" v="200"/>
          <ac:spMkLst>
            <pc:docMk/>
            <pc:sldMk cId="2272413116" sldId="267"/>
            <ac:spMk id="9" creationId="{5A0118C5-4F8D-4CF4-BADD-53FEACC6C42A}"/>
          </ac:spMkLst>
        </pc:spChg>
        <pc:grpChg chg="add">
          <ac:chgData name="Jair Alexander Alegria Possu (2412977)" userId="S::2412977@student.uwtsd.ac.uk::99e8c752-26d5-4806-b8f9-408f4a7dd7af" providerId="AD" clId="Web-{D41D9FBC-1245-61A0-5A0B-E244AFA55752}" dt="2026-03-10T13:07:45.821" v="200"/>
          <ac:grpSpMkLst>
            <pc:docMk/>
            <pc:sldMk cId="2272413116" sldId="267"/>
            <ac:grpSpMk id="11" creationId="{B894EFA8-F425-4D19-A94B-445388B31E20}"/>
          </ac:grpSpMkLst>
        </pc:grpChg>
        <pc:grpChg chg="add">
          <ac:chgData name="Jair Alexander Alegria Possu (2412977)" userId="S::2412977@student.uwtsd.ac.uk::99e8c752-26d5-4806-b8f9-408f4a7dd7af" providerId="AD" clId="Web-{D41D9FBC-1245-61A0-5A0B-E244AFA55752}" dt="2026-03-10T13:07:45.821" v="200"/>
          <ac:grpSpMkLst>
            <pc:docMk/>
            <pc:sldMk cId="2272413116" sldId="267"/>
            <ac:grpSpMk id="15" creationId="{582A903B-6B78-4F0A-B7C9-3D80499020B8}"/>
          </ac:grpSpMkLst>
        </pc:grpChg>
        <pc:picChg chg="add mod">
          <ac:chgData name="Jair Alexander Alegria Possu (2412977)" userId="S::2412977@student.uwtsd.ac.uk::99e8c752-26d5-4806-b8f9-408f4a7dd7af" providerId="AD" clId="Web-{D41D9FBC-1245-61A0-5A0B-E244AFA55752}" dt="2026-03-10T13:08:16.964" v="201" actId="1076"/>
          <ac:picMkLst>
            <pc:docMk/>
            <pc:sldMk cId="2272413116" sldId="267"/>
            <ac:picMk id="4" creationId="{1F0EC46E-7796-7E75-89DE-0906A185B53E}"/>
          </ac:picMkLst>
        </pc:picChg>
      </pc:sldChg>
      <pc:sldChg chg="modSp new mod setBg">
        <pc:chgData name="Jair Alexander Alegria Possu (2412977)" userId="S::2412977@student.uwtsd.ac.uk::99e8c752-26d5-4806-b8f9-408f4a7dd7af" providerId="AD" clId="Web-{D41D9FBC-1245-61A0-5A0B-E244AFA55752}" dt="2026-03-10T13:22:51.457" v="273"/>
        <pc:sldMkLst>
          <pc:docMk/>
          <pc:sldMk cId="2056706246" sldId="268"/>
        </pc:sldMkLst>
        <pc:spChg chg="mod">
          <ac:chgData name="Jair Alexander Alegria Possu (2412977)" userId="S::2412977@student.uwtsd.ac.uk::99e8c752-26d5-4806-b8f9-408f4a7dd7af" providerId="AD" clId="Web-{D41D9FBC-1245-61A0-5A0B-E244AFA55752}" dt="2026-03-10T13:04:05.201" v="188" actId="20577"/>
          <ac:spMkLst>
            <pc:docMk/>
            <pc:sldMk cId="2056706246" sldId="268"/>
            <ac:spMk id="2" creationId="{13BEA958-1D80-223C-2620-3B3B53C85864}"/>
          </ac:spMkLst>
        </pc:spChg>
        <pc:spChg chg="mod">
          <ac:chgData name="Jair Alexander Alegria Possu (2412977)" userId="S::2412977@student.uwtsd.ac.uk::99e8c752-26d5-4806-b8f9-408f4a7dd7af" providerId="AD" clId="Web-{D41D9FBC-1245-61A0-5A0B-E244AFA55752}" dt="2026-03-10T13:05:26.358" v="192" actId="20577"/>
          <ac:spMkLst>
            <pc:docMk/>
            <pc:sldMk cId="2056706246" sldId="268"/>
            <ac:spMk id="3" creationId="{BC049B43-CC07-E4DD-34FE-686619004FD5}"/>
          </ac:spMkLst>
        </pc:spChg>
      </pc:sldChg>
    </pc:docChg>
  </pc:docChgLst>
  <pc:docChgLst>
    <pc:chgData name="Jair Alexander Alegria Possu (2412977)" userId="S::2412977@student.uwtsd.ac.uk::99e8c752-26d5-4806-b8f9-408f4a7dd7af" providerId="AD" clId="Web-{4A883495-CC98-E585-1FE2-F97991B6F5F6}"/>
    <pc:docChg chg="addSld modSld">
      <pc:chgData name="Jair Alexander Alegria Possu (2412977)" userId="S::2412977@student.uwtsd.ac.uk::99e8c752-26d5-4806-b8f9-408f4a7dd7af" providerId="AD" clId="Web-{4A883495-CC98-E585-1FE2-F97991B6F5F6}" dt="2026-03-06T12:01:39.244" v="352"/>
      <pc:docMkLst>
        <pc:docMk/>
      </pc:docMkLst>
      <pc:sldChg chg="delSp modSp mod modClrScheme chgLayout">
        <pc:chgData name="Jair Alexander Alegria Possu (2412977)" userId="S::2412977@student.uwtsd.ac.uk::99e8c752-26d5-4806-b8f9-408f4a7dd7af" providerId="AD" clId="Web-{4A883495-CC98-E585-1FE2-F97991B6F5F6}" dt="2026-03-06T11:39:33.439" v="22" actId="20577"/>
        <pc:sldMkLst>
          <pc:docMk/>
          <pc:sldMk cId="109857222" sldId="256"/>
        </pc:sldMkLst>
        <pc:spChg chg="mod ord">
          <ac:chgData name="Jair Alexander Alegria Possu (2412977)" userId="S::2412977@student.uwtsd.ac.uk::99e8c752-26d5-4806-b8f9-408f4a7dd7af" providerId="AD" clId="Web-{4A883495-CC98-E585-1FE2-F97991B6F5F6}" dt="2026-03-06T11:39:33.439" v="22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modSp new mod modClrScheme chgLayout">
        <pc:chgData name="Jair Alexander Alegria Possu (2412977)" userId="S::2412977@student.uwtsd.ac.uk::99e8c752-26d5-4806-b8f9-408f4a7dd7af" providerId="AD" clId="Web-{4A883495-CC98-E585-1FE2-F97991B6F5F6}" dt="2026-03-06T11:55:21.947" v="324" actId="14100"/>
        <pc:sldMkLst>
          <pc:docMk/>
          <pc:sldMk cId="4008651299" sldId="257"/>
        </pc:sldMkLst>
        <pc:spChg chg="mod ord">
          <ac:chgData name="Jair Alexander Alegria Possu (2412977)" userId="S::2412977@student.uwtsd.ac.uk::99e8c752-26d5-4806-b8f9-408f4a7dd7af" providerId="AD" clId="Web-{4A883495-CC98-E585-1FE2-F97991B6F5F6}" dt="2026-03-06T11:42:14.590" v="34" actId="20577"/>
          <ac:spMkLst>
            <pc:docMk/>
            <pc:sldMk cId="4008651299" sldId="257"/>
            <ac:spMk id="2" creationId="{E04A7628-94CC-C654-7FF3-8AC960D96398}"/>
          </ac:spMkLst>
        </pc:spChg>
      </pc:sldChg>
      <pc:sldChg chg="addSp delSp modSp new mod modClrScheme chgLayout">
        <pc:chgData name="Jair Alexander Alegria Possu (2412977)" userId="S::2412977@student.uwtsd.ac.uk::99e8c752-26d5-4806-b8f9-408f4a7dd7af" providerId="AD" clId="Web-{4A883495-CC98-E585-1FE2-F97991B6F5F6}" dt="2026-03-06T11:59:38.790" v="346" actId="14100"/>
        <pc:sldMkLst>
          <pc:docMk/>
          <pc:sldMk cId="4065759158" sldId="258"/>
        </pc:sldMkLst>
        <pc:spChg chg="mod ord">
          <ac:chgData name="Jair Alexander Alegria Possu (2412977)" userId="S::2412977@student.uwtsd.ac.uk::99e8c752-26d5-4806-b8f9-408f4a7dd7af" providerId="AD" clId="Web-{4A883495-CC98-E585-1FE2-F97991B6F5F6}" dt="2026-03-06T11:57:31.994" v="341"/>
          <ac:spMkLst>
            <pc:docMk/>
            <pc:sldMk cId="4065759158" sldId="258"/>
            <ac:spMk id="2" creationId="{C8886C9B-7FFD-0B79-A701-9118742951DF}"/>
          </ac:spMkLst>
        </pc:spChg>
        <pc:spChg chg="mod ord">
          <ac:chgData name="Jair Alexander Alegria Possu (2412977)" userId="S::2412977@student.uwtsd.ac.uk::99e8c752-26d5-4806-b8f9-408f4a7dd7af" providerId="AD" clId="Web-{4A883495-CC98-E585-1FE2-F97991B6F5F6}" dt="2026-03-06T11:57:31.994" v="341"/>
          <ac:spMkLst>
            <pc:docMk/>
            <pc:sldMk cId="4065759158" sldId="258"/>
            <ac:spMk id="3" creationId="{74B87792-3D46-8EBD-659E-DF3D72246A80}"/>
          </ac:spMkLst>
        </pc:spChg>
        <pc:picChg chg="add mod ord">
          <ac:chgData name="Jair Alexander Alegria Possu (2412977)" userId="S::2412977@student.uwtsd.ac.uk::99e8c752-26d5-4806-b8f9-408f4a7dd7af" providerId="AD" clId="Web-{4A883495-CC98-E585-1FE2-F97991B6F5F6}" dt="2026-03-06T11:59:38.790" v="346" actId="14100"/>
          <ac:picMkLst>
            <pc:docMk/>
            <pc:sldMk cId="4065759158" sldId="258"/>
            <ac:picMk id="5" creationId="{76E9538F-0002-6551-65AB-6EC4F3AD4604}"/>
          </ac:picMkLst>
        </pc:picChg>
      </pc:sldChg>
      <pc:sldChg chg="addSp delSp modSp new mod modClrScheme chgLayout">
        <pc:chgData name="Jair Alexander Alegria Possu (2412977)" userId="S::2412977@student.uwtsd.ac.uk::99e8c752-26d5-4806-b8f9-408f4a7dd7af" providerId="AD" clId="Web-{4A883495-CC98-E585-1FE2-F97991B6F5F6}" dt="2026-03-06T12:01:39.244" v="352"/>
        <pc:sldMkLst>
          <pc:docMk/>
          <pc:sldMk cId="1940645991" sldId="259"/>
        </pc:sldMkLst>
        <pc:spChg chg="mod ord">
          <ac:chgData name="Jair Alexander Alegria Possu (2412977)" userId="S::2412977@student.uwtsd.ac.uk::99e8c752-26d5-4806-b8f9-408f4a7dd7af" providerId="AD" clId="Web-{4A883495-CC98-E585-1FE2-F97991B6F5F6}" dt="2026-03-06T12:01:39.244" v="352"/>
          <ac:spMkLst>
            <pc:docMk/>
            <pc:sldMk cId="1940645991" sldId="259"/>
            <ac:spMk id="2" creationId="{A3FF1314-4AB4-5B4B-540F-52E68273A932}"/>
          </ac:spMkLst>
        </pc:spChg>
        <pc:spChg chg="mod ord">
          <ac:chgData name="Jair Alexander Alegria Possu (2412977)" userId="S::2412977@student.uwtsd.ac.uk::99e8c752-26d5-4806-b8f9-408f4a7dd7af" providerId="AD" clId="Web-{4A883495-CC98-E585-1FE2-F97991B6F5F6}" dt="2026-03-06T12:01:39.244" v="352"/>
          <ac:spMkLst>
            <pc:docMk/>
            <pc:sldMk cId="1940645991" sldId="259"/>
            <ac:spMk id="3" creationId="{8510851B-11DE-0682-0710-8C42F0198C83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4F17945-389C-4E90-8822-4A9EEF182E63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1FF2A89-EA4E-406E-95B9-127C3DC9E00D}">
      <dgm:prSet/>
      <dgm:spPr/>
      <dgm:t>
        <a:bodyPr/>
        <a:lstStyle/>
        <a:p>
          <a:r>
            <a:rPr lang="en-US"/>
            <a:t>Introduction to Big Easy London.</a:t>
          </a:r>
        </a:p>
      </dgm:t>
    </dgm:pt>
    <dgm:pt modelId="{2AC61F11-B136-4F7C-B402-51DBCBD85595}" type="parTrans" cxnId="{8A92CECD-9E2D-46D2-9EB2-FC5E75082D24}">
      <dgm:prSet/>
      <dgm:spPr/>
      <dgm:t>
        <a:bodyPr/>
        <a:lstStyle/>
        <a:p>
          <a:endParaRPr lang="en-US"/>
        </a:p>
      </dgm:t>
    </dgm:pt>
    <dgm:pt modelId="{0F2E0A98-ADAE-490D-81E1-558AFECD244C}" type="sibTrans" cxnId="{8A92CECD-9E2D-46D2-9EB2-FC5E75082D24}">
      <dgm:prSet/>
      <dgm:spPr/>
      <dgm:t>
        <a:bodyPr/>
        <a:lstStyle/>
        <a:p>
          <a:endParaRPr lang="en-US"/>
        </a:p>
      </dgm:t>
    </dgm:pt>
    <dgm:pt modelId="{D760D7CC-B0B0-4BFF-BD70-1FAF2C02D772}">
      <dgm:prSet/>
      <dgm:spPr/>
      <dgm:t>
        <a:bodyPr/>
        <a:lstStyle/>
        <a:p>
          <a:r>
            <a:rPr lang="en-US"/>
            <a:t>Job analysis and Role Selection:  The  Pitmaster.</a:t>
          </a:r>
        </a:p>
      </dgm:t>
    </dgm:pt>
    <dgm:pt modelId="{AAFFAE31-E711-4212-A8C8-AC8E1DF9AE34}" type="parTrans" cxnId="{0A2B75E5-6117-4F61-B189-9EB7B2D0E525}">
      <dgm:prSet/>
      <dgm:spPr/>
      <dgm:t>
        <a:bodyPr/>
        <a:lstStyle/>
        <a:p>
          <a:endParaRPr lang="en-US"/>
        </a:p>
      </dgm:t>
    </dgm:pt>
    <dgm:pt modelId="{93BA4364-C883-40A8-B7D2-F5B4E38B0F86}" type="sibTrans" cxnId="{0A2B75E5-6117-4F61-B189-9EB7B2D0E525}">
      <dgm:prSet/>
      <dgm:spPr/>
      <dgm:t>
        <a:bodyPr/>
        <a:lstStyle/>
        <a:p>
          <a:endParaRPr lang="en-US"/>
        </a:p>
      </dgm:t>
    </dgm:pt>
    <dgm:pt modelId="{1BB048E4-D63B-4229-867F-C82BC4C124B1}">
      <dgm:prSet/>
      <dgm:spPr/>
      <dgm:t>
        <a:bodyPr/>
        <a:lstStyle/>
        <a:p>
          <a:r>
            <a:rPr lang="en-US"/>
            <a:t>Job Analysis, Description and specification.</a:t>
          </a:r>
        </a:p>
      </dgm:t>
    </dgm:pt>
    <dgm:pt modelId="{A0B048F5-3ECA-44A9-9164-E09B385E11CD}" type="parTrans" cxnId="{89568BFE-B507-450D-991D-FCCC956B6BE8}">
      <dgm:prSet/>
      <dgm:spPr/>
      <dgm:t>
        <a:bodyPr/>
        <a:lstStyle/>
        <a:p>
          <a:endParaRPr lang="en-US"/>
        </a:p>
      </dgm:t>
    </dgm:pt>
    <dgm:pt modelId="{9C81953A-9736-4002-AA5F-4E5545333457}" type="sibTrans" cxnId="{89568BFE-B507-450D-991D-FCCC956B6BE8}">
      <dgm:prSet/>
      <dgm:spPr/>
      <dgm:t>
        <a:bodyPr/>
        <a:lstStyle/>
        <a:p>
          <a:endParaRPr lang="en-US"/>
        </a:p>
      </dgm:t>
    </dgm:pt>
    <dgm:pt modelId="{7AB3D3C1-49F0-40D0-897D-68C5CBAEF8E8}">
      <dgm:prSet/>
      <dgm:spPr/>
      <dgm:t>
        <a:bodyPr/>
        <a:lstStyle/>
        <a:p>
          <a:r>
            <a:rPr lang="en-US"/>
            <a:t>The UK Recruitment Journey.</a:t>
          </a:r>
        </a:p>
      </dgm:t>
    </dgm:pt>
    <dgm:pt modelId="{D5E91AF5-EA2A-4662-9320-3D1793882AD9}" type="parTrans" cxnId="{57A1ED87-A783-43F2-9B1A-1F95611CF2AF}">
      <dgm:prSet/>
      <dgm:spPr/>
      <dgm:t>
        <a:bodyPr/>
        <a:lstStyle/>
        <a:p>
          <a:endParaRPr lang="en-US"/>
        </a:p>
      </dgm:t>
    </dgm:pt>
    <dgm:pt modelId="{80DACD9B-D887-459E-A3B6-256AFFCB068B}" type="sibTrans" cxnId="{57A1ED87-A783-43F2-9B1A-1F95611CF2AF}">
      <dgm:prSet/>
      <dgm:spPr/>
      <dgm:t>
        <a:bodyPr/>
        <a:lstStyle/>
        <a:p>
          <a:endParaRPr lang="en-US"/>
        </a:p>
      </dgm:t>
    </dgm:pt>
    <dgm:pt modelId="{1271F973-6DD3-490E-8BF9-1CCF4F4E5F74}">
      <dgm:prSet/>
      <dgm:spPr/>
      <dgm:t>
        <a:bodyPr/>
        <a:lstStyle/>
        <a:p>
          <a:r>
            <a:rPr lang="en-US"/>
            <a:t>Identifying L&amp;D Needs: The "Low &amp; Slow" Challenge.</a:t>
          </a:r>
        </a:p>
      </dgm:t>
    </dgm:pt>
    <dgm:pt modelId="{2F71C861-DC24-4675-A531-DCAB0E80D75E}" type="parTrans" cxnId="{C7F0CE0A-4591-4429-9C04-B122F8A98DCC}">
      <dgm:prSet/>
      <dgm:spPr/>
      <dgm:t>
        <a:bodyPr/>
        <a:lstStyle/>
        <a:p>
          <a:endParaRPr lang="en-US"/>
        </a:p>
      </dgm:t>
    </dgm:pt>
    <dgm:pt modelId="{BF9FDF73-1E90-498B-9469-432EA447E636}" type="sibTrans" cxnId="{C7F0CE0A-4591-4429-9C04-B122F8A98DCC}">
      <dgm:prSet/>
      <dgm:spPr/>
      <dgm:t>
        <a:bodyPr/>
        <a:lstStyle/>
        <a:p>
          <a:endParaRPr lang="en-US"/>
        </a:p>
      </dgm:t>
    </dgm:pt>
    <dgm:pt modelId="{400D2ED3-0A15-4BC5-8896-E07163B8B869}">
      <dgm:prSet/>
      <dgm:spPr/>
      <dgm:t>
        <a:bodyPr/>
        <a:lstStyle/>
        <a:p>
          <a:r>
            <a:rPr lang="en-US"/>
            <a:t>Theoretical Frameworks for Training.</a:t>
          </a:r>
        </a:p>
      </dgm:t>
    </dgm:pt>
    <dgm:pt modelId="{CC7EC509-10E6-4E08-8589-74655442F524}" type="parTrans" cxnId="{2BB9309C-55FE-4DF1-AB82-C505F208F108}">
      <dgm:prSet/>
      <dgm:spPr/>
      <dgm:t>
        <a:bodyPr/>
        <a:lstStyle/>
        <a:p>
          <a:endParaRPr lang="en-US"/>
        </a:p>
      </dgm:t>
    </dgm:pt>
    <dgm:pt modelId="{FD331CF7-FB20-4236-B69F-0165D08B847A}" type="sibTrans" cxnId="{2BB9309C-55FE-4DF1-AB82-C505F208F108}">
      <dgm:prSet/>
      <dgm:spPr/>
      <dgm:t>
        <a:bodyPr/>
        <a:lstStyle/>
        <a:p>
          <a:endParaRPr lang="en-US"/>
        </a:p>
      </dgm:t>
    </dgm:pt>
    <dgm:pt modelId="{B5985C9C-B08B-49C5-815A-2B345D8E875D}">
      <dgm:prSet/>
      <dgm:spPr/>
      <dgm:t>
        <a:bodyPr/>
        <a:lstStyle/>
        <a:p>
          <a:r>
            <a:rPr lang="en-US"/>
            <a:t>Conclusion and References.</a:t>
          </a:r>
        </a:p>
      </dgm:t>
    </dgm:pt>
    <dgm:pt modelId="{FA766154-1AC3-4335-83DD-E458103CCB1E}" type="parTrans" cxnId="{F5F6093F-D09F-49AF-B4A9-A3AB0510ABF3}">
      <dgm:prSet/>
      <dgm:spPr/>
      <dgm:t>
        <a:bodyPr/>
        <a:lstStyle/>
        <a:p>
          <a:endParaRPr lang="en-US"/>
        </a:p>
      </dgm:t>
    </dgm:pt>
    <dgm:pt modelId="{0CA685BA-6309-4A21-B6FA-7B4C526828EC}" type="sibTrans" cxnId="{F5F6093F-D09F-49AF-B4A9-A3AB0510ABF3}">
      <dgm:prSet/>
      <dgm:spPr/>
      <dgm:t>
        <a:bodyPr/>
        <a:lstStyle/>
        <a:p>
          <a:endParaRPr lang="en-US"/>
        </a:p>
      </dgm:t>
    </dgm:pt>
    <dgm:pt modelId="{216FE1AC-D1F4-4EC7-8BE5-C283BAA9103F}" type="pres">
      <dgm:prSet presAssocID="{D4F17945-389C-4E90-8822-4A9EEF182E63}" presName="vert0" presStyleCnt="0">
        <dgm:presLayoutVars>
          <dgm:dir/>
          <dgm:animOne val="branch"/>
          <dgm:animLvl val="lvl"/>
        </dgm:presLayoutVars>
      </dgm:prSet>
      <dgm:spPr/>
    </dgm:pt>
    <dgm:pt modelId="{EFD06FA1-E771-45D2-BEE5-952F9F7B11EE}" type="pres">
      <dgm:prSet presAssocID="{81FF2A89-EA4E-406E-95B9-127C3DC9E00D}" presName="thickLine" presStyleLbl="alignNode1" presStyleIdx="0" presStyleCnt="7"/>
      <dgm:spPr/>
    </dgm:pt>
    <dgm:pt modelId="{FE92BDD1-6A02-42E9-ACCA-39D2C632516F}" type="pres">
      <dgm:prSet presAssocID="{81FF2A89-EA4E-406E-95B9-127C3DC9E00D}" presName="horz1" presStyleCnt="0"/>
      <dgm:spPr/>
    </dgm:pt>
    <dgm:pt modelId="{45B6DB25-8ADE-4685-9964-53ACF0C20408}" type="pres">
      <dgm:prSet presAssocID="{81FF2A89-EA4E-406E-95B9-127C3DC9E00D}" presName="tx1" presStyleLbl="revTx" presStyleIdx="0" presStyleCnt="7"/>
      <dgm:spPr/>
    </dgm:pt>
    <dgm:pt modelId="{9993D687-06DB-463D-85DB-4EA2B1214D4C}" type="pres">
      <dgm:prSet presAssocID="{81FF2A89-EA4E-406E-95B9-127C3DC9E00D}" presName="vert1" presStyleCnt="0"/>
      <dgm:spPr/>
    </dgm:pt>
    <dgm:pt modelId="{175656B9-DE64-4D2B-BC54-D6F904F0725B}" type="pres">
      <dgm:prSet presAssocID="{D760D7CC-B0B0-4BFF-BD70-1FAF2C02D772}" presName="thickLine" presStyleLbl="alignNode1" presStyleIdx="1" presStyleCnt="7"/>
      <dgm:spPr/>
    </dgm:pt>
    <dgm:pt modelId="{2905A65E-5657-4F8A-96D7-419411EB933C}" type="pres">
      <dgm:prSet presAssocID="{D760D7CC-B0B0-4BFF-BD70-1FAF2C02D772}" presName="horz1" presStyleCnt="0"/>
      <dgm:spPr/>
    </dgm:pt>
    <dgm:pt modelId="{DB435A50-D1FF-4474-BA6D-544D3AA81E2A}" type="pres">
      <dgm:prSet presAssocID="{D760D7CC-B0B0-4BFF-BD70-1FAF2C02D772}" presName="tx1" presStyleLbl="revTx" presStyleIdx="1" presStyleCnt="7"/>
      <dgm:spPr/>
    </dgm:pt>
    <dgm:pt modelId="{C71B50C4-EC1D-49F4-8E1C-8FDD5854BD0F}" type="pres">
      <dgm:prSet presAssocID="{D760D7CC-B0B0-4BFF-BD70-1FAF2C02D772}" presName="vert1" presStyleCnt="0"/>
      <dgm:spPr/>
    </dgm:pt>
    <dgm:pt modelId="{6B51766D-3FBC-4724-9551-E2A5D02CDAD6}" type="pres">
      <dgm:prSet presAssocID="{1BB048E4-D63B-4229-867F-C82BC4C124B1}" presName="thickLine" presStyleLbl="alignNode1" presStyleIdx="2" presStyleCnt="7"/>
      <dgm:spPr/>
    </dgm:pt>
    <dgm:pt modelId="{22BCF3D5-701F-4368-9AE2-8C28F48BDC84}" type="pres">
      <dgm:prSet presAssocID="{1BB048E4-D63B-4229-867F-C82BC4C124B1}" presName="horz1" presStyleCnt="0"/>
      <dgm:spPr/>
    </dgm:pt>
    <dgm:pt modelId="{F37B75C6-3E74-4910-80D3-5AE8B380D896}" type="pres">
      <dgm:prSet presAssocID="{1BB048E4-D63B-4229-867F-C82BC4C124B1}" presName="tx1" presStyleLbl="revTx" presStyleIdx="2" presStyleCnt="7"/>
      <dgm:spPr/>
    </dgm:pt>
    <dgm:pt modelId="{96196502-89F5-4D83-AAC4-2AC1519639AE}" type="pres">
      <dgm:prSet presAssocID="{1BB048E4-D63B-4229-867F-C82BC4C124B1}" presName="vert1" presStyleCnt="0"/>
      <dgm:spPr/>
    </dgm:pt>
    <dgm:pt modelId="{70F3AB2A-EE90-4145-AE0A-B7F01EFB90D8}" type="pres">
      <dgm:prSet presAssocID="{7AB3D3C1-49F0-40D0-897D-68C5CBAEF8E8}" presName="thickLine" presStyleLbl="alignNode1" presStyleIdx="3" presStyleCnt="7"/>
      <dgm:spPr/>
    </dgm:pt>
    <dgm:pt modelId="{0393B751-B2DC-4B4F-8ED7-2461D24901B0}" type="pres">
      <dgm:prSet presAssocID="{7AB3D3C1-49F0-40D0-897D-68C5CBAEF8E8}" presName="horz1" presStyleCnt="0"/>
      <dgm:spPr/>
    </dgm:pt>
    <dgm:pt modelId="{3D2EB9ED-897F-429F-BAF3-715F1AFAC1B3}" type="pres">
      <dgm:prSet presAssocID="{7AB3D3C1-49F0-40D0-897D-68C5CBAEF8E8}" presName="tx1" presStyleLbl="revTx" presStyleIdx="3" presStyleCnt="7"/>
      <dgm:spPr/>
    </dgm:pt>
    <dgm:pt modelId="{3D35A51B-FC4D-4867-9E98-02AF10E7BF30}" type="pres">
      <dgm:prSet presAssocID="{7AB3D3C1-49F0-40D0-897D-68C5CBAEF8E8}" presName="vert1" presStyleCnt="0"/>
      <dgm:spPr/>
    </dgm:pt>
    <dgm:pt modelId="{5D1ACE2C-3EDF-4F95-A2A8-FD196AA8E796}" type="pres">
      <dgm:prSet presAssocID="{1271F973-6DD3-490E-8BF9-1CCF4F4E5F74}" presName="thickLine" presStyleLbl="alignNode1" presStyleIdx="4" presStyleCnt="7"/>
      <dgm:spPr/>
    </dgm:pt>
    <dgm:pt modelId="{9A621756-47F8-4985-8F9B-635E8082D622}" type="pres">
      <dgm:prSet presAssocID="{1271F973-6DD3-490E-8BF9-1CCF4F4E5F74}" presName="horz1" presStyleCnt="0"/>
      <dgm:spPr/>
    </dgm:pt>
    <dgm:pt modelId="{BC5AA493-AB58-4C2A-8E0D-557B020DA344}" type="pres">
      <dgm:prSet presAssocID="{1271F973-6DD3-490E-8BF9-1CCF4F4E5F74}" presName="tx1" presStyleLbl="revTx" presStyleIdx="4" presStyleCnt="7"/>
      <dgm:spPr/>
    </dgm:pt>
    <dgm:pt modelId="{4CEDB62B-90D4-4E75-ABCF-27701501EF02}" type="pres">
      <dgm:prSet presAssocID="{1271F973-6DD3-490E-8BF9-1CCF4F4E5F74}" presName="vert1" presStyleCnt="0"/>
      <dgm:spPr/>
    </dgm:pt>
    <dgm:pt modelId="{70611831-4F9B-4113-887B-6D18E86F0A51}" type="pres">
      <dgm:prSet presAssocID="{400D2ED3-0A15-4BC5-8896-E07163B8B869}" presName="thickLine" presStyleLbl="alignNode1" presStyleIdx="5" presStyleCnt="7"/>
      <dgm:spPr/>
    </dgm:pt>
    <dgm:pt modelId="{9E8A926D-B082-484E-95B0-3A7756C83CDE}" type="pres">
      <dgm:prSet presAssocID="{400D2ED3-0A15-4BC5-8896-E07163B8B869}" presName="horz1" presStyleCnt="0"/>
      <dgm:spPr/>
    </dgm:pt>
    <dgm:pt modelId="{D3C93DF1-6469-48BA-8D75-20AF05915C1B}" type="pres">
      <dgm:prSet presAssocID="{400D2ED3-0A15-4BC5-8896-E07163B8B869}" presName="tx1" presStyleLbl="revTx" presStyleIdx="5" presStyleCnt="7"/>
      <dgm:spPr/>
    </dgm:pt>
    <dgm:pt modelId="{5F279F8A-2EAC-41F1-B5B8-03EE9758180F}" type="pres">
      <dgm:prSet presAssocID="{400D2ED3-0A15-4BC5-8896-E07163B8B869}" presName="vert1" presStyleCnt="0"/>
      <dgm:spPr/>
    </dgm:pt>
    <dgm:pt modelId="{4624E201-65FB-41F9-94CE-2DEC43D591A1}" type="pres">
      <dgm:prSet presAssocID="{B5985C9C-B08B-49C5-815A-2B345D8E875D}" presName="thickLine" presStyleLbl="alignNode1" presStyleIdx="6" presStyleCnt="7"/>
      <dgm:spPr/>
    </dgm:pt>
    <dgm:pt modelId="{D8C8F363-AC47-47AF-9AA4-4470ED432B13}" type="pres">
      <dgm:prSet presAssocID="{B5985C9C-B08B-49C5-815A-2B345D8E875D}" presName="horz1" presStyleCnt="0"/>
      <dgm:spPr/>
    </dgm:pt>
    <dgm:pt modelId="{BCD4ABA8-2538-4697-A6EE-18BC745D51FF}" type="pres">
      <dgm:prSet presAssocID="{B5985C9C-B08B-49C5-815A-2B345D8E875D}" presName="tx1" presStyleLbl="revTx" presStyleIdx="6" presStyleCnt="7"/>
      <dgm:spPr/>
    </dgm:pt>
    <dgm:pt modelId="{43195BFB-40D5-42FE-A921-8D40DFCA773B}" type="pres">
      <dgm:prSet presAssocID="{B5985C9C-B08B-49C5-815A-2B345D8E875D}" presName="vert1" presStyleCnt="0"/>
      <dgm:spPr/>
    </dgm:pt>
  </dgm:ptLst>
  <dgm:cxnLst>
    <dgm:cxn modelId="{C7F0CE0A-4591-4429-9C04-B122F8A98DCC}" srcId="{D4F17945-389C-4E90-8822-4A9EEF182E63}" destId="{1271F973-6DD3-490E-8BF9-1CCF4F4E5F74}" srcOrd="4" destOrd="0" parTransId="{2F71C861-DC24-4675-A531-DCAB0E80D75E}" sibTransId="{BF9FDF73-1E90-498B-9469-432EA447E636}"/>
    <dgm:cxn modelId="{425E280E-8E90-4771-81D1-EE37A13F78DA}" type="presOf" srcId="{1BB048E4-D63B-4229-867F-C82BC4C124B1}" destId="{F37B75C6-3E74-4910-80D3-5AE8B380D896}" srcOrd="0" destOrd="0" presId="urn:microsoft.com/office/officeart/2008/layout/LinedList"/>
    <dgm:cxn modelId="{7809B20E-7503-49D8-9207-4F3C4A8F8A60}" type="presOf" srcId="{D4F17945-389C-4E90-8822-4A9EEF182E63}" destId="{216FE1AC-D1F4-4EC7-8BE5-C283BAA9103F}" srcOrd="0" destOrd="0" presId="urn:microsoft.com/office/officeart/2008/layout/LinedList"/>
    <dgm:cxn modelId="{3AD29519-A015-4A2F-A074-44414D24A58A}" type="presOf" srcId="{7AB3D3C1-49F0-40D0-897D-68C5CBAEF8E8}" destId="{3D2EB9ED-897F-429F-BAF3-715F1AFAC1B3}" srcOrd="0" destOrd="0" presId="urn:microsoft.com/office/officeart/2008/layout/LinedList"/>
    <dgm:cxn modelId="{7A689A31-D9A7-48E9-95CF-9A5FC63CE527}" type="presOf" srcId="{D760D7CC-B0B0-4BFF-BD70-1FAF2C02D772}" destId="{DB435A50-D1FF-4474-BA6D-544D3AA81E2A}" srcOrd="0" destOrd="0" presId="urn:microsoft.com/office/officeart/2008/layout/LinedList"/>
    <dgm:cxn modelId="{F5F6093F-D09F-49AF-B4A9-A3AB0510ABF3}" srcId="{D4F17945-389C-4E90-8822-4A9EEF182E63}" destId="{B5985C9C-B08B-49C5-815A-2B345D8E875D}" srcOrd="6" destOrd="0" parTransId="{FA766154-1AC3-4335-83DD-E458103CCB1E}" sibTransId="{0CA685BA-6309-4A21-B6FA-7B4C526828EC}"/>
    <dgm:cxn modelId="{D4A19476-59EE-45A9-8FED-E9DD9C58CB18}" type="presOf" srcId="{1271F973-6DD3-490E-8BF9-1CCF4F4E5F74}" destId="{BC5AA493-AB58-4C2A-8E0D-557B020DA344}" srcOrd="0" destOrd="0" presId="urn:microsoft.com/office/officeart/2008/layout/LinedList"/>
    <dgm:cxn modelId="{C210A47B-9DD9-4595-ADBD-9D1F3146CE12}" type="presOf" srcId="{81FF2A89-EA4E-406E-95B9-127C3DC9E00D}" destId="{45B6DB25-8ADE-4685-9964-53ACF0C20408}" srcOrd="0" destOrd="0" presId="urn:microsoft.com/office/officeart/2008/layout/LinedList"/>
    <dgm:cxn modelId="{57A1ED87-A783-43F2-9B1A-1F95611CF2AF}" srcId="{D4F17945-389C-4E90-8822-4A9EEF182E63}" destId="{7AB3D3C1-49F0-40D0-897D-68C5CBAEF8E8}" srcOrd="3" destOrd="0" parTransId="{D5E91AF5-EA2A-4662-9320-3D1793882AD9}" sibTransId="{80DACD9B-D887-459E-A3B6-256AFFCB068B}"/>
    <dgm:cxn modelId="{2BB9309C-55FE-4DF1-AB82-C505F208F108}" srcId="{D4F17945-389C-4E90-8822-4A9EEF182E63}" destId="{400D2ED3-0A15-4BC5-8896-E07163B8B869}" srcOrd="5" destOrd="0" parTransId="{CC7EC509-10E6-4E08-8589-74655442F524}" sibTransId="{FD331CF7-FB20-4236-B69F-0165D08B847A}"/>
    <dgm:cxn modelId="{88EA46C2-8451-4BD0-B2FD-11DEEDE2FAD0}" type="presOf" srcId="{B5985C9C-B08B-49C5-815A-2B345D8E875D}" destId="{BCD4ABA8-2538-4697-A6EE-18BC745D51FF}" srcOrd="0" destOrd="0" presId="urn:microsoft.com/office/officeart/2008/layout/LinedList"/>
    <dgm:cxn modelId="{8A92CECD-9E2D-46D2-9EB2-FC5E75082D24}" srcId="{D4F17945-389C-4E90-8822-4A9EEF182E63}" destId="{81FF2A89-EA4E-406E-95B9-127C3DC9E00D}" srcOrd="0" destOrd="0" parTransId="{2AC61F11-B136-4F7C-B402-51DBCBD85595}" sibTransId="{0F2E0A98-ADAE-490D-81E1-558AFECD244C}"/>
    <dgm:cxn modelId="{B617A7D3-A1CF-4EF6-AB29-A8A1EDBC89BA}" type="presOf" srcId="{400D2ED3-0A15-4BC5-8896-E07163B8B869}" destId="{D3C93DF1-6469-48BA-8D75-20AF05915C1B}" srcOrd="0" destOrd="0" presId="urn:microsoft.com/office/officeart/2008/layout/LinedList"/>
    <dgm:cxn modelId="{0A2B75E5-6117-4F61-B189-9EB7B2D0E525}" srcId="{D4F17945-389C-4E90-8822-4A9EEF182E63}" destId="{D760D7CC-B0B0-4BFF-BD70-1FAF2C02D772}" srcOrd="1" destOrd="0" parTransId="{AAFFAE31-E711-4212-A8C8-AC8E1DF9AE34}" sibTransId="{93BA4364-C883-40A8-B7D2-F5B4E38B0F86}"/>
    <dgm:cxn modelId="{89568BFE-B507-450D-991D-FCCC956B6BE8}" srcId="{D4F17945-389C-4E90-8822-4A9EEF182E63}" destId="{1BB048E4-D63B-4229-867F-C82BC4C124B1}" srcOrd="2" destOrd="0" parTransId="{A0B048F5-3ECA-44A9-9164-E09B385E11CD}" sibTransId="{9C81953A-9736-4002-AA5F-4E5545333457}"/>
    <dgm:cxn modelId="{D205EC36-FC6C-40B0-B1B9-B99C57AC56F7}" type="presParOf" srcId="{216FE1AC-D1F4-4EC7-8BE5-C283BAA9103F}" destId="{EFD06FA1-E771-45D2-BEE5-952F9F7B11EE}" srcOrd="0" destOrd="0" presId="urn:microsoft.com/office/officeart/2008/layout/LinedList"/>
    <dgm:cxn modelId="{119EC193-7D41-4BE9-AD2B-9BEBC7C1A915}" type="presParOf" srcId="{216FE1AC-D1F4-4EC7-8BE5-C283BAA9103F}" destId="{FE92BDD1-6A02-42E9-ACCA-39D2C632516F}" srcOrd="1" destOrd="0" presId="urn:microsoft.com/office/officeart/2008/layout/LinedList"/>
    <dgm:cxn modelId="{6529A550-859B-4F94-9F92-AE8A872B3D15}" type="presParOf" srcId="{FE92BDD1-6A02-42E9-ACCA-39D2C632516F}" destId="{45B6DB25-8ADE-4685-9964-53ACF0C20408}" srcOrd="0" destOrd="0" presId="urn:microsoft.com/office/officeart/2008/layout/LinedList"/>
    <dgm:cxn modelId="{E97CFBA9-0D82-4AFF-B94F-7EB12AB50993}" type="presParOf" srcId="{FE92BDD1-6A02-42E9-ACCA-39D2C632516F}" destId="{9993D687-06DB-463D-85DB-4EA2B1214D4C}" srcOrd="1" destOrd="0" presId="urn:microsoft.com/office/officeart/2008/layout/LinedList"/>
    <dgm:cxn modelId="{2936B0B7-DA7A-4DAA-AECC-D7A3C1A37BC6}" type="presParOf" srcId="{216FE1AC-D1F4-4EC7-8BE5-C283BAA9103F}" destId="{175656B9-DE64-4D2B-BC54-D6F904F0725B}" srcOrd="2" destOrd="0" presId="urn:microsoft.com/office/officeart/2008/layout/LinedList"/>
    <dgm:cxn modelId="{B59C6467-FD57-4922-B84C-7F47F05DB0E5}" type="presParOf" srcId="{216FE1AC-D1F4-4EC7-8BE5-C283BAA9103F}" destId="{2905A65E-5657-4F8A-96D7-419411EB933C}" srcOrd="3" destOrd="0" presId="urn:microsoft.com/office/officeart/2008/layout/LinedList"/>
    <dgm:cxn modelId="{5C09A966-52EB-4083-8E5B-4072E1FD87C7}" type="presParOf" srcId="{2905A65E-5657-4F8A-96D7-419411EB933C}" destId="{DB435A50-D1FF-4474-BA6D-544D3AA81E2A}" srcOrd="0" destOrd="0" presId="urn:microsoft.com/office/officeart/2008/layout/LinedList"/>
    <dgm:cxn modelId="{9BF59434-E0B2-405C-B1A1-D09E8C545334}" type="presParOf" srcId="{2905A65E-5657-4F8A-96D7-419411EB933C}" destId="{C71B50C4-EC1D-49F4-8E1C-8FDD5854BD0F}" srcOrd="1" destOrd="0" presId="urn:microsoft.com/office/officeart/2008/layout/LinedList"/>
    <dgm:cxn modelId="{9BA0CAF1-6B9C-4CD9-AA98-65BB4912C151}" type="presParOf" srcId="{216FE1AC-D1F4-4EC7-8BE5-C283BAA9103F}" destId="{6B51766D-3FBC-4724-9551-E2A5D02CDAD6}" srcOrd="4" destOrd="0" presId="urn:microsoft.com/office/officeart/2008/layout/LinedList"/>
    <dgm:cxn modelId="{A7DBB9D6-FCDA-4F97-97EE-824523AB7F47}" type="presParOf" srcId="{216FE1AC-D1F4-4EC7-8BE5-C283BAA9103F}" destId="{22BCF3D5-701F-4368-9AE2-8C28F48BDC84}" srcOrd="5" destOrd="0" presId="urn:microsoft.com/office/officeart/2008/layout/LinedList"/>
    <dgm:cxn modelId="{C931FD29-2B95-43B1-B54A-20551FBC0238}" type="presParOf" srcId="{22BCF3D5-701F-4368-9AE2-8C28F48BDC84}" destId="{F37B75C6-3E74-4910-80D3-5AE8B380D896}" srcOrd="0" destOrd="0" presId="urn:microsoft.com/office/officeart/2008/layout/LinedList"/>
    <dgm:cxn modelId="{ED0DC99C-A93D-4B01-945D-667219ECFD4C}" type="presParOf" srcId="{22BCF3D5-701F-4368-9AE2-8C28F48BDC84}" destId="{96196502-89F5-4D83-AAC4-2AC1519639AE}" srcOrd="1" destOrd="0" presId="urn:microsoft.com/office/officeart/2008/layout/LinedList"/>
    <dgm:cxn modelId="{5AAABB67-BF91-4783-A27E-9FD53EF3BE8B}" type="presParOf" srcId="{216FE1AC-D1F4-4EC7-8BE5-C283BAA9103F}" destId="{70F3AB2A-EE90-4145-AE0A-B7F01EFB90D8}" srcOrd="6" destOrd="0" presId="urn:microsoft.com/office/officeart/2008/layout/LinedList"/>
    <dgm:cxn modelId="{28488BC1-6619-45E2-BE6F-D20695D62F5D}" type="presParOf" srcId="{216FE1AC-D1F4-4EC7-8BE5-C283BAA9103F}" destId="{0393B751-B2DC-4B4F-8ED7-2461D24901B0}" srcOrd="7" destOrd="0" presId="urn:microsoft.com/office/officeart/2008/layout/LinedList"/>
    <dgm:cxn modelId="{025101F7-D76E-41C3-93D2-2DE475D60F19}" type="presParOf" srcId="{0393B751-B2DC-4B4F-8ED7-2461D24901B0}" destId="{3D2EB9ED-897F-429F-BAF3-715F1AFAC1B3}" srcOrd="0" destOrd="0" presId="urn:microsoft.com/office/officeart/2008/layout/LinedList"/>
    <dgm:cxn modelId="{2E6C0ECE-A0AC-4AB8-8D31-15B225D6329D}" type="presParOf" srcId="{0393B751-B2DC-4B4F-8ED7-2461D24901B0}" destId="{3D35A51B-FC4D-4867-9E98-02AF10E7BF30}" srcOrd="1" destOrd="0" presId="urn:microsoft.com/office/officeart/2008/layout/LinedList"/>
    <dgm:cxn modelId="{6D5B2753-A921-475C-971F-FF295D62C3F0}" type="presParOf" srcId="{216FE1AC-D1F4-4EC7-8BE5-C283BAA9103F}" destId="{5D1ACE2C-3EDF-4F95-A2A8-FD196AA8E796}" srcOrd="8" destOrd="0" presId="urn:microsoft.com/office/officeart/2008/layout/LinedList"/>
    <dgm:cxn modelId="{8ED98329-8479-4ED5-9C97-C2635D0CF188}" type="presParOf" srcId="{216FE1AC-D1F4-4EC7-8BE5-C283BAA9103F}" destId="{9A621756-47F8-4985-8F9B-635E8082D622}" srcOrd="9" destOrd="0" presId="urn:microsoft.com/office/officeart/2008/layout/LinedList"/>
    <dgm:cxn modelId="{09313162-D18C-43E3-9864-A477A0CE60C5}" type="presParOf" srcId="{9A621756-47F8-4985-8F9B-635E8082D622}" destId="{BC5AA493-AB58-4C2A-8E0D-557B020DA344}" srcOrd="0" destOrd="0" presId="urn:microsoft.com/office/officeart/2008/layout/LinedList"/>
    <dgm:cxn modelId="{090C30A3-64EC-4CB0-A145-91A677CDB876}" type="presParOf" srcId="{9A621756-47F8-4985-8F9B-635E8082D622}" destId="{4CEDB62B-90D4-4E75-ABCF-27701501EF02}" srcOrd="1" destOrd="0" presId="urn:microsoft.com/office/officeart/2008/layout/LinedList"/>
    <dgm:cxn modelId="{C72FCE59-F8F5-4103-B6E8-FFC4C38ED431}" type="presParOf" srcId="{216FE1AC-D1F4-4EC7-8BE5-C283BAA9103F}" destId="{70611831-4F9B-4113-887B-6D18E86F0A51}" srcOrd="10" destOrd="0" presId="urn:microsoft.com/office/officeart/2008/layout/LinedList"/>
    <dgm:cxn modelId="{C0223004-2751-4D85-B1DB-443529096C2C}" type="presParOf" srcId="{216FE1AC-D1F4-4EC7-8BE5-C283BAA9103F}" destId="{9E8A926D-B082-484E-95B0-3A7756C83CDE}" srcOrd="11" destOrd="0" presId="urn:microsoft.com/office/officeart/2008/layout/LinedList"/>
    <dgm:cxn modelId="{4B09782B-AAF4-463A-8615-C10A6A15E45B}" type="presParOf" srcId="{9E8A926D-B082-484E-95B0-3A7756C83CDE}" destId="{D3C93DF1-6469-48BA-8D75-20AF05915C1B}" srcOrd="0" destOrd="0" presId="urn:microsoft.com/office/officeart/2008/layout/LinedList"/>
    <dgm:cxn modelId="{68F67738-88AA-4C8B-9065-E7B55F715E72}" type="presParOf" srcId="{9E8A926D-B082-484E-95B0-3A7756C83CDE}" destId="{5F279F8A-2EAC-41F1-B5B8-03EE9758180F}" srcOrd="1" destOrd="0" presId="urn:microsoft.com/office/officeart/2008/layout/LinedList"/>
    <dgm:cxn modelId="{AD0E7C63-6E47-4B75-A045-0755ABD661F3}" type="presParOf" srcId="{216FE1AC-D1F4-4EC7-8BE5-C283BAA9103F}" destId="{4624E201-65FB-41F9-94CE-2DEC43D591A1}" srcOrd="12" destOrd="0" presId="urn:microsoft.com/office/officeart/2008/layout/LinedList"/>
    <dgm:cxn modelId="{2467AD66-8262-445D-8FF3-CDBD1C6EDA65}" type="presParOf" srcId="{216FE1AC-D1F4-4EC7-8BE5-C283BAA9103F}" destId="{D8C8F363-AC47-47AF-9AA4-4470ED432B13}" srcOrd="13" destOrd="0" presId="urn:microsoft.com/office/officeart/2008/layout/LinedList"/>
    <dgm:cxn modelId="{95D647D4-252A-40F6-BD8C-49EDCF6D9A0C}" type="presParOf" srcId="{D8C8F363-AC47-47AF-9AA4-4470ED432B13}" destId="{BCD4ABA8-2538-4697-A6EE-18BC745D51FF}" srcOrd="0" destOrd="0" presId="urn:microsoft.com/office/officeart/2008/layout/LinedList"/>
    <dgm:cxn modelId="{89DAB715-FACB-447E-B1A8-D0AA6AAAD0AD}" type="presParOf" srcId="{D8C8F363-AC47-47AF-9AA4-4470ED432B13}" destId="{43195BFB-40D5-42FE-A921-8D40DFCA773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D06FA1-E771-45D2-BEE5-952F9F7B11EE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B6DB25-8ADE-4685-9964-53ACF0C20408}">
      <dsp:nvSpPr>
        <dsp:cNvPr id="0" name=""/>
        <dsp:cNvSpPr/>
      </dsp:nvSpPr>
      <dsp:spPr>
        <a:xfrm>
          <a:off x="0" y="675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Introduction to Big Easy London.</a:t>
          </a:r>
        </a:p>
      </dsp:txBody>
      <dsp:txXfrm>
        <a:off x="0" y="675"/>
        <a:ext cx="6900512" cy="790684"/>
      </dsp:txXfrm>
    </dsp:sp>
    <dsp:sp modelId="{175656B9-DE64-4D2B-BC54-D6F904F0725B}">
      <dsp:nvSpPr>
        <dsp:cNvPr id="0" name=""/>
        <dsp:cNvSpPr/>
      </dsp:nvSpPr>
      <dsp:spPr>
        <a:xfrm>
          <a:off x="0" y="791359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435A50-D1FF-4474-BA6D-544D3AA81E2A}">
      <dsp:nvSpPr>
        <dsp:cNvPr id="0" name=""/>
        <dsp:cNvSpPr/>
      </dsp:nvSpPr>
      <dsp:spPr>
        <a:xfrm>
          <a:off x="0" y="791359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Job analysis and Role Selection:  The  Pitmaster.</a:t>
          </a:r>
        </a:p>
      </dsp:txBody>
      <dsp:txXfrm>
        <a:off x="0" y="791359"/>
        <a:ext cx="6900512" cy="790684"/>
      </dsp:txXfrm>
    </dsp:sp>
    <dsp:sp modelId="{6B51766D-3FBC-4724-9551-E2A5D02CDAD6}">
      <dsp:nvSpPr>
        <dsp:cNvPr id="0" name=""/>
        <dsp:cNvSpPr/>
      </dsp:nvSpPr>
      <dsp:spPr>
        <a:xfrm>
          <a:off x="0" y="1582044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7B75C6-3E74-4910-80D3-5AE8B380D896}">
      <dsp:nvSpPr>
        <dsp:cNvPr id="0" name=""/>
        <dsp:cNvSpPr/>
      </dsp:nvSpPr>
      <dsp:spPr>
        <a:xfrm>
          <a:off x="0" y="1582044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Job Analysis, Description and specification.</a:t>
          </a:r>
        </a:p>
      </dsp:txBody>
      <dsp:txXfrm>
        <a:off x="0" y="1582044"/>
        <a:ext cx="6900512" cy="790684"/>
      </dsp:txXfrm>
    </dsp:sp>
    <dsp:sp modelId="{70F3AB2A-EE90-4145-AE0A-B7F01EFB90D8}">
      <dsp:nvSpPr>
        <dsp:cNvPr id="0" name=""/>
        <dsp:cNvSpPr/>
      </dsp:nvSpPr>
      <dsp:spPr>
        <a:xfrm>
          <a:off x="0" y="2372728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2EB9ED-897F-429F-BAF3-715F1AFAC1B3}">
      <dsp:nvSpPr>
        <dsp:cNvPr id="0" name=""/>
        <dsp:cNvSpPr/>
      </dsp:nvSpPr>
      <dsp:spPr>
        <a:xfrm>
          <a:off x="0" y="2372728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The UK Recruitment Journey.</a:t>
          </a:r>
        </a:p>
      </dsp:txBody>
      <dsp:txXfrm>
        <a:off x="0" y="2372728"/>
        <a:ext cx="6900512" cy="790684"/>
      </dsp:txXfrm>
    </dsp:sp>
    <dsp:sp modelId="{5D1ACE2C-3EDF-4F95-A2A8-FD196AA8E796}">
      <dsp:nvSpPr>
        <dsp:cNvPr id="0" name=""/>
        <dsp:cNvSpPr/>
      </dsp:nvSpPr>
      <dsp:spPr>
        <a:xfrm>
          <a:off x="0" y="3163412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5AA493-AB58-4C2A-8E0D-557B020DA344}">
      <dsp:nvSpPr>
        <dsp:cNvPr id="0" name=""/>
        <dsp:cNvSpPr/>
      </dsp:nvSpPr>
      <dsp:spPr>
        <a:xfrm>
          <a:off x="0" y="3163412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Identifying L&amp;D Needs: The "Low &amp; Slow" Challenge.</a:t>
          </a:r>
        </a:p>
      </dsp:txBody>
      <dsp:txXfrm>
        <a:off x="0" y="3163412"/>
        <a:ext cx="6900512" cy="790684"/>
      </dsp:txXfrm>
    </dsp:sp>
    <dsp:sp modelId="{70611831-4F9B-4113-887B-6D18E86F0A51}">
      <dsp:nvSpPr>
        <dsp:cNvPr id="0" name=""/>
        <dsp:cNvSpPr/>
      </dsp:nvSpPr>
      <dsp:spPr>
        <a:xfrm>
          <a:off x="0" y="3954096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C93DF1-6469-48BA-8D75-20AF05915C1B}">
      <dsp:nvSpPr>
        <dsp:cNvPr id="0" name=""/>
        <dsp:cNvSpPr/>
      </dsp:nvSpPr>
      <dsp:spPr>
        <a:xfrm>
          <a:off x="0" y="3954096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Theoretical Frameworks for Training.</a:t>
          </a:r>
        </a:p>
      </dsp:txBody>
      <dsp:txXfrm>
        <a:off x="0" y="3954096"/>
        <a:ext cx="6900512" cy="790684"/>
      </dsp:txXfrm>
    </dsp:sp>
    <dsp:sp modelId="{4624E201-65FB-41F9-94CE-2DEC43D591A1}">
      <dsp:nvSpPr>
        <dsp:cNvPr id="0" name=""/>
        <dsp:cNvSpPr/>
      </dsp:nvSpPr>
      <dsp:spPr>
        <a:xfrm>
          <a:off x="0" y="4744781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D4ABA8-2538-4697-A6EE-18BC745D51FF}">
      <dsp:nvSpPr>
        <dsp:cNvPr id="0" name=""/>
        <dsp:cNvSpPr/>
      </dsp:nvSpPr>
      <dsp:spPr>
        <a:xfrm>
          <a:off x="0" y="4744781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Conclusion and References.</a:t>
          </a:r>
        </a:p>
      </dsp:txBody>
      <dsp:txXfrm>
        <a:off x="0" y="4744781"/>
        <a:ext cx="6900512" cy="7906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DA3C418-758E-4180-A5D0-8655D680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C8EF06-5EC3-4883-AFAF-D74FF4655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5135971" cy="68716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B301C2-F8AC-707D-9CF4-2098FC4EA1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529" r="10354" b="-1"/>
          <a:stretch>
            <a:fillRect/>
          </a:stretch>
        </p:blipFill>
        <p:spPr>
          <a:xfrm>
            <a:off x="2915455" y="10"/>
            <a:ext cx="9276545" cy="6857990"/>
          </a:xfrm>
          <a:custGeom>
            <a:avLst/>
            <a:gdLst/>
            <a:ahLst/>
            <a:cxnLst/>
            <a:rect l="l" t="t" r="r" b="b"/>
            <a:pathLst>
              <a:path w="9276545" h="6871647">
                <a:moveTo>
                  <a:pt x="9276545" y="0"/>
                </a:moveTo>
                <a:lnTo>
                  <a:pt x="9276545" y="6858000"/>
                </a:lnTo>
                <a:lnTo>
                  <a:pt x="1546051" y="6871647"/>
                </a:lnTo>
                <a:lnTo>
                  <a:pt x="1535751" y="6828910"/>
                </a:lnTo>
                <a:cubicBezTo>
                  <a:pt x="1530460" y="6775140"/>
                  <a:pt x="1515370" y="6618042"/>
                  <a:pt x="1514301" y="6549029"/>
                </a:cubicBezTo>
                <a:cubicBezTo>
                  <a:pt x="1518045" y="6491396"/>
                  <a:pt x="1528503" y="6450608"/>
                  <a:pt x="1529339" y="6414828"/>
                </a:cubicBezTo>
                <a:cubicBezTo>
                  <a:pt x="1525062" y="6359280"/>
                  <a:pt x="1502062" y="6307149"/>
                  <a:pt x="1493941" y="6268848"/>
                </a:cubicBezTo>
                <a:cubicBezTo>
                  <a:pt x="1502669" y="6254191"/>
                  <a:pt x="1469920" y="6200171"/>
                  <a:pt x="1480613" y="6185025"/>
                </a:cubicBezTo>
                <a:cubicBezTo>
                  <a:pt x="1481020" y="6164522"/>
                  <a:pt x="1458164" y="6060790"/>
                  <a:pt x="1443364" y="6018360"/>
                </a:cubicBezTo>
                <a:cubicBezTo>
                  <a:pt x="1426694" y="5970758"/>
                  <a:pt x="1390307" y="5920074"/>
                  <a:pt x="1380584" y="5899407"/>
                </a:cubicBezTo>
                <a:cubicBezTo>
                  <a:pt x="1370860" y="5878740"/>
                  <a:pt x="1392244" y="5920877"/>
                  <a:pt x="1385023" y="5894356"/>
                </a:cubicBezTo>
                <a:cubicBezTo>
                  <a:pt x="1377800" y="5867835"/>
                  <a:pt x="1345702" y="5770498"/>
                  <a:pt x="1337254" y="5740279"/>
                </a:cubicBezTo>
                <a:cubicBezTo>
                  <a:pt x="1353956" y="5738860"/>
                  <a:pt x="1323673" y="5722040"/>
                  <a:pt x="1334321" y="5713042"/>
                </a:cubicBezTo>
                <a:cubicBezTo>
                  <a:pt x="1343675" y="5706701"/>
                  <a:pt x="1336672" y="5700118"/>
                  <a:pt x="1335877" y="5692870"/>
                </a:cubicBezTo>
                <a:cubicBezTo>
                  <a:pt x="1343201" y="5683812"/>
                  <a:pt x="1329617" y="5652064"/>
                  <a:pt x="1319978" y="5643427"/>
                </a:cubicBezTo>
                <a:cubicBezTo>
                  <a:pt x="1286551" y="5622177"/>
                  <a:pt x="1310947" y="5579803"/>
                  <a:pt x="1285321" y="5562271"/>
                </a:cubicBezTo>
                <a:cubicBezTo>
                  <a:pt x="1281540" y="5556238"/>
                  <a:pt x="1279983" y="5550455"/>
                  <a:pt x="1279815" y="5544867"/>
                </a:cubicBezTo>
                <a:lnTo>
                  <a:pt x="1282507" y="5529404"/>
                </a:lnTo>
                <a:lnTo>
                  <a:pt x="1289604" y="5525378"/>
                </a:lnTo>
                <a:lnTo>
                  <a:pt x="1287766" y="5515726"/>
                </a:lnTo>
                <a:lnTo>
                  <a:pt x="1288829" y="5513051"/>
                </a:lnTo>
                <a:cubicBezTo>
                  <a:pt x="1290896" y="5507946"/>
                  <a:pt x="1292688" y="5502897"/>
                  <a:pt x="1293373" y="5497833"/>
                </a:cubicBezTo>
                <a:cubicBezTo>
                  <a:pt x="1288690" y="5483829"/>
                  <a:pt x="1272696" y="5459278"/>
                  <a:pt x="1260736" y="5429027"/>
                </a:cubicBezTo>
                <a:cubicBezTo>
                  <a:pt x="1238579" y="5396416"/>
                  <a:pt x="1238884" y="5351600"/>
                  <a:pt x="1221610" y="5316328"/>
                </a:cubicBezTo>
                <a:lnTo>
                  <a:pt x="1216099" y="5309330"/>
                </a:lnTo>
                <a:lnTo>
                  <a:pt x="1217278" y="5279477"/>
                </a:lnTo>
                <a:cubicBezTo>
                  <a:pt x="1221588" y="5274318"/>
                  <a:pt x="1222716" y="5266940"/>
                  <a:pt x="1218469" y="5260597"/>
                </a:cubicBezTo>
                <a:lnTo>
                  <a:pt x="1206220" y="5152555"/>
                </a:lnTo>
                <a:cubicBezTo>
                  <a:pt x="1205294" y="5116878"/>
                  <a:pt x="1196908" y="5101727"/>
                  <a:pt x="1212921" y="5046536"/>
                </a:cubicBezTo>
                <a:cubicBezTo>
                  <a:pt x="1234138" y="4987918"/>
                  <a:pt x="1204801" y="4903116"/>
                  <a:pt x="1212183" y="4837345"/>
                </a:cubicBezTo>
                <a:cubicBezTo>
                  <a:pt x="1183151" y="4802424"/>
                  <a:pt x="1209228" y="4821062"/>
                  <a:pt x="1202048" y="4784195"/>
                </a:cubicBezTo>
                <a:cubicBezTo>
                  <a:pt x="1202483" y="4760878"/>
                  <a:pt x="1202919" y="4737561"/>
                  <a:pt x="1203354" y="4714245"/>
                </a:cubicBezTo>
                <a:lnTo>
                  <a:pt x="1201502" y="4700836"/>
                </a:lnTo>
                <a:lnTo>
                  <a:pt x="1194919" y="4697224"/>
                </a:lnTo>
                <a:lnTo>
                  <a:pt x="1187792" y="4677162"/>
                </a:lnTo>
                <a:cubicBezTo>
                  <a:pt x="1186060" y="4669625"/>
                  <a:pt x="1185291" y="4661478"/>
                  <a:pt x="1186080" y="4652429"/>
                </a:cubicBezTo>
                <a:cubicBezTo>
                  <a:pt x="1199189" y="4622456"/>
                  <a:pt x="1167081" y="4571771"/>
                  <a:pt x="1184722" y="4534840"/>
                </a:cubicBezTo>
                <a:cubicBezTo>
                  <a:pt x="1182407" y="4499077"/>
                  <a:pt x="1175424" y="4460227"/>
                  <a:pt x="1172188" y="4437851"/>
                </a:cubicBezTo>
                <a:cubicBezTo>
                  <a:pt x="1161331" y="4428466"/>
                  <a:pt x="1178123" y="4398274"/>
                  <a:pt x="1165306" y="4400581"/>
                </a:cubicBezTo>
                <a:cubicBezTo>
                  <a:pt x="1171061" y="4389819"/>
                  <a:pt x="1173552" y="4346771"/>
                  <a:pt x="1168602" y="4335651"/>
                </a:cubicBezTo>
                <a:lnTo>
                  <a:pt x="1178384" y="4280215"/>
                </a:lnTo>
                <a:lnTo>
                  <a:pt x="1177294" y="4274660"/>
                </a:lnTo>
                <a:cubicBezTo>
                  <a:pt x="1177138" y="4268882"/>
                  <a:pt x="1177520" y="4251103"/>
                  <a:pt x="1177448" y="4245552"/>
                </a:cubicBezTo>
                <a:cubicBezTo>
                  <a:pt x="1177252" y="4244155"/>
                  <a:pt x="1177058" y="4242757"/>
                  <a:pt x="1176863" y="4241361"/>
                </a:cubicBezTo>
                <a:lnTo>
                  <a:pt x="1162386" y="4207167"/>
                </a:lnTo>
                <a:cubicBezTo>
                  <a:pt x="1162950" y="4202536"/>
                  <a:pt x="1174655" y="4199565"/>
                  <a:pt x="1174343" y="4192380"/>
                </a:cubicBezTo>
                <a:lnTo>
                  <a:pt x="1160516" y="4164062"/>
                </a:lnTo>
                <a:lnTo>
                  <a:pt x="1161365" y="4158623"/>
                </a:lnTo>
                <a:lnTo>
                  <a:pt x="1144878" y="4076261"/>
                </a:lnTo>
                <a:lnTo>
                  <a:pt x="1123687" y="4005692"/>
                </a:lnTo>
                <a:lnTo>
                  <a:pt x="1096720" y="3754257"/>
                </a:lnTo>
                <a:cubicBezTo>
                  <a:pt x="1083618" y="3639924"/>
                  <a:pt x="1064313" y="3636659"/>
                  <a:pt x="1047682" y="3517638"/>
                </a:cubicBezTo>
                <a:cubicBezTo>
                  <a:pt x="1048550" y="3477187"/>
                  <a:pt x="1049418" y="3436735"/>
                  <a:pt x="1050285" y="3396284"/>
                </a:cubicBezTo>
                <a:lnTo>
                  <a:pt x="1030166" y="3320814"/>
                </a:lnTo>
                <a:lnTo>
                  <a:pt x="1034128" y="3260443"/>
                </a:lnTo>
                <a:lnTo>
                  <a:pt x="1007751" y="3198916"/>
                </a:lnTo>
                <a:cubicBezTo>
                  <a:pt x="1003323" y="3193074"/>
                  <a:pt x="1001150" y="3187393"/>
                  <a:pt x="1000384" y="3181839"/>
                </a:cubicBezTo>
                <a:cubicBezTo>
                  <a:pt x="1000734" y="3176675"/>
                  <a:pt x="1001085" y="3171511"/>
                  <a:pt x="1001435" y="3166346"/>
                </a:cubicBezTo>
                <a:lnTo>
                  <a:pt x="968918" y="3112638"/>
                </a:lnTo>
                <a:cubicBezTo>
                  <a:pt x="957125" y="3092489"/>
                  <a:pt x="955617" y="3065232"/>
                  <a:pt x="934483" y="3031628"/>
                </a:cubicBezTo>
                <a:cubicBezTo>
                  <a:pt x="914631" y="2997037"/>
                  <a:pt x="908933" y="3005661"/>
                  <a:pt x="879229" y="2948196"/>
                </a:cubicBezTo>
                <a:cubicBezTo>
                  <a:pt x="850845" y="2897154"/>
                  <a:pt x="820829" y="2806798"/>
                  <a:pt x="798666" y="2761198"/>
                </a:cubicBezTo>
                <a:cubicBezTo>
                  <a:pt x="773970" y="2714562"/>
                  <a:pt x="758278" y="2715446"/>
                  <a:pt x="746962" y="2694939"/>
                </a:cubicBezTo>
                <a:lnTo>
                  <a:pt x="712796" y="2614779"/>
                </a:lnTo>
                <a:lnTo>
                  <a:pt x="697701" y="2600020"/>
                </a:lnTo>
                <a:cubicBezTo>
                  <a:pt x="697743" y="2598787"/>
                  <a:pt x="697784" y="2597555"/>
                  <a:pt x="697823" y="2596321"/>
                </a:cubicBezTo>
                <a:lnTo>
                  <a:pt x="679645" y="2572602"/>
                </a:lnTo>
                <a:lnTo>
                  <a:pt x="680789" y="2571831"/>
                </a:lnTo>
                <a:cubicBezTo>
                  <a:pt x="682946" y="2569560"/>
                  <a:pt x="683757" y="2566863"/>
                  <a:pt x="681771" y="2563200"/>
                </a:cubicBezTo>
                <a:cubicBezTo>
                  <a:pt x="705290" y="2562299"/>
                  <a:pt x="688388" y="2558438"/>
                  <a:pt x="680456" y="2547723"/>
                </a:cubicBezTo>
                <a:cubicBezTo>
                  <a:pt x="679482" y="2534148"/>
                  <a:pt x="677183" y="2493617"/>
                  <a:pt x="675922" y="2481749"/>
                </a:cubicBezTo>
                <a:lnTo>
                  <a:pt x="672894" y="2476509"/>
                </a:lnTo>
                <a:lnTo>
                  <a:pt x="673143" y="2476297"/>
                </a:lnTo>
                <a:cubicBezTo>
                  <a:pt x="673152" y="2474932"/>
                  <a:pt x="672405" y="2473126"/>
                  <a:pt x="670567" y="2470561"/>
                </a:cubicBezTo>
                <a:lnTo>
                  <a:pt x="667369" y="2466951"/>
                </a:lnTo>
                <a:lnTo>
                  <a:pt x="661495" y="2456785"/>
                </a:lnTo>
                <a:cubicBezTo>
                  <a:pt x="661510" y="2455387"/>
                  <a:pt x="661525" y="2453987"/>
                  <a:pt x="661540" y="2452588"/>
                </a:cubicBezTo>
                <a:lnTo>
                  <a:pt x="664540" y="2449913"/>
                </a:lnTo>
                <a:lnTo>
                  <a:pt x="663581" y="2449129"/>
                </a:lnTo>
                <a:cubicBezTo>
                  <a:pt x="653014" y="2444453"/>
                  <a:pt x="642406" y="2445872"/>
                  <a:pt x="663129" y="2426579"/>
                </a:cubicBezTo>
                <a:cubicBezTo>
                  <a:pt x="643271" y="2414167"/>
                  <a:pt x="657229" y="2404769"/>
                  <a:pt x="650205" y="2379928"/>
                </a:cubicBezTo>
                <a:cubicBezTo>
                  <a:pt x="634911" y="2374359"/>
                  <a:pt x="634260" y="2365346"/>
                  <a:pt x="638008" y="2354824"/>
                </a:cubicBezTo>
                <a:cubicBezTo>
                  <a:pt x="621083" y="2334576"/>
                  <a:pt x="620949" y="2310146"/>
                  <a:pt x="609851" y="2284299"/>
                </a:cubicBezTo>
                <a:lnTo>
                  <a:pt x="585585" y="2155739"/>
                </a:lnTo>
                <a:lnTo>
                  <a:pt x="581391" y="2152892"/>
                </a:lnTo>
                <a:cubicBezTo>
                  <a:pt x="578821" y="2150768"/>
                  <a:pt x="577525" y="2149149"/>
                  <a:pt x="577083" y="2147807"/>
                </a:cubicBezTo>
                <a:lnTo>
                  <a:pt x="577251" y="2147544"/>
                </a:lnTo>
                <a:lnTo>
                  <a:pt x="546845" y="2085601"/>
                </a:lnTo>
                <a:cubicBezTo>
                  <a:pt x="538270" y="2073917"/>
                  <a:pt x="486356" y="1955894"/>
                  <a:pt x="470837" y="1931362"/>
                </a:cubicBezTo>
                <a:lnTo>
                  <a:pt x="428154" y="1657167"/>
                </a:lnTo>
                <a:lnTo>
                  <a:pt x="392797" y="1510175"/>
                </a:lnTo>
                <a:cubicBezTo>
                  <a:pt x="380165" y="1504446"/>
                  <a:pt x="369910" y="1451095"/>
                  <a:pt x="372847" y="1440507"/>
                </a:cubicBezTo>
                <a:cubicBezTo>
                  <a:pt x="369015" y="1433783"/>
                  <a:pt x="338503" y="1376212"/>
                  <a:pt x="344479" y="1367690"/>
                </a:cubicBezTo>
                <a:cubicBezTo>
                  <a:pt x="332264" y="1342150"/>
                  <a:pt x="321736" y="1310521"/>
                  <a:pt x="299558" y="1287266"/>
                </a:cubicBezTo>
                <a:cubicBezTo>
                  <a:pt x="277380" y="1264010"/>
                  <a:pt x="259203" y="1269909"/>
                  <a:pt x="243216" y="1249403"/>
                </a:cubicBezTo>
                <a:cubicBezTo>
                  <a:pt x="227230" y="1228898"/>
                  <a:pt x="218454" y="1166841"/>
                  <a:pt x="203639" y="1164232"/>
                </a:cubicBezTo>
                <a:cubicBezTo>
                  <a:pt x="192352" y="1144923"/>
                  <a:pt x="198158" y="1133798"/>
                  <a:pt x="169195" y="1087898"/>
                </a:cubicBezTo>
                <a:cubicBezTo>
                  <a:pt x="139228" y="1002950"/>
                  <a:pt x="140891" y="969630"/>
                  <a:pt x="98775" y="910071"/>
                </a:cubicBezTo>
                <a:cubicBezTo>
                  <a:pt x="45025" y="831068"/>
                  <a:pt x="34038" y="817468"/>
                  <a:pt x="43820" y="712632"/>
                </a:cubicBezTo>
                <a:cubicBezTo>
                  <a:pt x="34816" y="659496"/>
                  <a:pt x="43273" y="613587"/>
                  <a:pt x="44748" y="591246"/>
                </a:cubicBezTo>
                <a:lnTo>
                  <a:pt x="36767" y="546725"/>
                </a:lnTo>
                <a:cubicBezTo>
                  <a:pt x="36093" y="528360"/>
                  <a:pt x="35418" y="509996"/>
                  <a:pt x="34744" y="491632"/>
                </a:cubicBezTo>
                <a:cubicBezTo>
                  <a:pt x="34670" y="458441"/>
                  <a:pt x="29296" y="473054"/>
                  <a:pt x="29222" y="439863"/>
                </a:cubicBezTo>
                <a:cubicBezTo>
                  <a:pt x="29152" y="439762"/>
                  <a:pt x="2578" y="397168"/>
                  <a:pt x="2507" y="397065"/>
                </a:cubicBezTo>
                <a:cubicBezTo>
                  <a:pt x="-7796" y="385479"/>
                  <a:pt x="17492" y="336832"/>
                  <a:pt x="9810" y="317232"/>
                </a:cubicBezTo>
                <a:lnTo>
                  <a:pt x="25323" y="268841"/>
                </a:lnTo>
                <a:cubicBezTo>
                  <a:pt x="20582" y="241406"/>
                  <a:pt x="55391" y="238509"/>
                  <a:pt x="50278" y="195107"/>
                </a:cubicBezTo>
                <a:cubicBezTo>
                  <a:pt x="49891" y="157638"/>
                  <a:pt x="41873" y="124837"/>
                  <a:pt x="47653" y="93413"/>
                </a:cubicBezTo>
                <a:cubicBezTo>
                  <a:pt x="41389" y="80245"/>
                  <a:pt x="38874" y="67990"/>
                  <a:pt x="48323" y="56668"/>
                </a:cubicBezTo>
                <a:cubicBezTo>
                  <a:pt x="46028" y="30349"/>
                  <a:pt x="37896" y="18658"/>
                  <a:pt x="38423" y="5323"/>
                </a:cubicBezTo>
                <a:lnTo>
                  <a:pt x="39875" y="1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350" y="2737363"/>
            <a:ext cx="3463864" cy="337349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300">
                <a:solidFill>
                  <a:schemeClr val="tx1">
                    <a:lumMod val="85000"/>
                    <a:lumOff val="15000"/>
                  </a:schemeClr>
                </a:solidFill>
              </a:rPr>
              <a:t>LCLM5002 </a:t>
            </a:r>
          </a:p>
          <a:p>
            <a:r>
              <a:rPr lang="en-US" sz="2300">
                <a:solidFill>
                  <a:schemeClr val="tx1">
                    <a:lumMod val="85000"/>
                    <a:lumOff val="15000"/>
                  </a:schemeClr>
                </a:solidFill>
              </a:rPr>
              <a:t>Developing and Managing Individuals and Teams</a:t>
            </a:r>
          </a:p>
          <a:p>
            <a:endParaRPr lang="en-US" sz="23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US" sz="2300">
                <a:solidFill>
                  <a:schemeClr val="tx1">
                    <a:lumMod val="85000"/>
                    <a:lumOff val="15000"/>
                  </a:schemeClr>
                </a:solidFill>
              </a:rPr>
              <a:t>Jair Alexander </a:t>
            </a:r>
            <a:r>
              <a:rPr lang="en-US" sz="2300" err="1">
                <a:solidFill>
                  <a:schemeClr val="tx1">
                    <a:lumMod val="85000"/>
                    <a:lumOff val="15000"/>
                  </a:schemeClr>
                </a:solidFill>
              </a:rPr>
              <a:t>Possu</a:t>
            </a:r>
            <a:r>
              <a:rPr lang="en-US" sz="2300">
                <a:solidFill>
                  <a:schemeClr val="tx1">
                    <a:lumMod val="85000"/>
                    <a:lumOff val="15000"/>
                  </a:schemeClr>
                </a:solidFill>
              </a:rPr>
              <a:t> Alegria</a:t>
            </a:r>
          </a:p>
          <a:p>
            <a:r>
              <a:rPr lang="en-US" sz="2300">
                <a:solidFill>
                  <a:schemeClr val="tx1">
                    <a:lumMod val="85000"/>
                    <a:lumOff val="15000"/>
                  </a:schemeClr>
                </a:solidFill>
              </a:rPr>
              <a:t>Student ID: 2412977</a:t>
            </a:r>
          </a:p>
          <a:p>
            <a:endParaRPr lang="en-US" sz="23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US" sz="23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US" sz="23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US" sz="23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4A7628-94CC-C654-7FF3-8AC960D96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5400"/>
              <a:t>Table of Contents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39267F5B-8851-27CC-CB4B-196A1E6641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6837334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086512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5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886C9B-7FFD-0B79-A701-9118742951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Big Easy London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B87792-3D46-8EBD-659E-DF3D72246A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0936" y="2807208"/>
            <a:ext cx="4004093" cy="341071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b="1"/>
              <a:t>Concept:</a:t>
            </a:r>
            <a:r>
              <a:rPr lang="en-US" sz="2000"/>
              <a:t> Authentic American Gulf Coast BBQ and Fresh Seafood.</a:t>
            </a:r>
          </a:p>
          <a:p>
            <a:r>
              <a:rPr lang="en-US" sz="2000" b="1"/>
              <a:t>History:</a:t>
            </a:r>
            <a:r>
              <a:rPr lang="en-US" sz="2000"/>
              <a:t> Established in London in 1991 (Chelsea).</a:t>
            </a:r>
          </a:p>
          <a:p>
            <a:r>
              <a:rPr lang="en-US" sz="2000" b="1"/>
              <a:t>Environment:</a:t>
            </a:r>
            <a:r>
              <a:rPr lang="en-US" sz="2000"/>
              <a:t> High-energy, live music, and large-scale dining.</a:t>
            </a:r>
          </a:p>
          <a:p>
            <a:r>
              <a:rPr lang="en-US" sz="2000" b="1"/>
              <a:t>Core Values:</a:t>
            </a:r>
            <a:r>
              <a:rPr lang="en-US" sz="2000"/>
              <a:t> "Home away from home" hospitality and authentic smoking techniques.</a:t>
            </a:r>
          </a:p>
          <a:p>
            <a:endParaRPr lang="en-US" sz="170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6E9538F-0002-6551-65AB-6EC4F3AD460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98711" y="1506706"/>
            <a:ext cx="6659305" cy="3815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75915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FF1314-4AB4-5B4B-540F-52E68273A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/>
              <a:t>Chosen Role: Pitmaster / Grill Chef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10851B-11DE-0682-0710-8C42F0198C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 b="1"/>
              <a:t>Importance:</a:t>
            </a:r>
            <a:r>
              <a:rPr lang="en-US" sz="2200"/>
              <a:t> The Pitmaster is responsible for the signature smoked meats (Brisket, Ribs).</a:t>
            </a:r>
          </a:p>
          <a:p>
            <a:r>
              <a:rPr lang="en-US" sz="2200" b="1"/>
              <a:t>Unique Challenge:</a:t>
            </a:r>
            <a:r>
              <a:rPr lang="en-US" sz="2200"/>
              <a:t> Managing real wood-burning smokers and high-quality lobster stock simultaneously.</a:t>
            </a:r>
          </a:p>
          <a:p>
            <a:endParaRPr lang="en-US" sz="220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487C743-1560-FA18-2C00-0FABA75E05C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18141" r="28698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4064599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E8D687C-85A0-FB21-2E33-6A16BDBBD25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alphaModFix amt="35000"/>
          </a:blip>
          <a:srcRect r="5778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BAB853-5A16-6AAE-00EC-E5F74A944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5862"/>
            <a:ext cx="6052955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8000">
                <a:ln w="22225">
                  <a:solidFill>
                    <a:srgbClr val="FFFFFF"/>
                  </a:solidFill>
                </a:ln>
                <a:noFill/>
              </a:rPr>
              <a:t>Job Analysis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6A8629B-8289-498B-939B-1CA0C1061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2899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25A1CA-2C78-723B-66DC-07EE30FA9B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34641" y="1065862"/>
            <a:ext cx="3860002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solidFill>
                  <a:srgbClr val="FFFFFF"/>
                </a:solidFill>
              </a:rPr>
              <a:t>Methods:</a:t>
            </a:r>
            <a:r>
              <a:rPr lang="en-US" sz="2000">
                <a:solidFill>
                  <a:srgbClr val="FFFFFF"/>
                </a:solidFill>
              </a:rPr>
              <a:t> Task inventory and "job shadowing" in the Canary Wharf kitchen.</a:t>
            </a:r>
          </a:p>
          <a:p>
            <a:r>
              <a:rPr lang="en-US" sz="2000" b="1">
                <a:solidFill>
                  <a:srgbClr val="FFFFFF"/>
                </a:solidFill>
              </a:rPr>
              <a:t>Key Findings:</a:t>
            </a:r>
            <a:r>
              <a:rPr lang="en-US" sz="2000">
                <a:solidFill>
                  <a:srgbClr val="FFFFFF"/>
                </a:solidFill>
              </a:rPr>
              <a:t> Requires extreme heat tolerance, knowledge of meat cuts, and ability to handle heavy equipment during 12-hour shifts.</a:t>
            </a:r>
          </a:p>
          <a:p>
            <a:endParaRPr lang="en-US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26421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333D490-F569-1585-098A-FEC7770B204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10839" r="13800" b="-1"/>
          <a:stretch>
            <a:fillRect/>
          </a:stretch>
        </p:blipFill>
        <p:spPr>
          <a:xfrm>
            <a:off x="3242695" y="10"/>
            <a:ext cx="8949307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D5D5D5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AD64F0-F3E6-D350-5BB6-1390CB79C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57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/>
              <a:t>Job Description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solidFill>
              <a:schemeClr val="accent2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30C632-BD57-F6BF-D723-4366E5C6DB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700"/>
              <a:t>Operates wood-fired smokers and grills according to Big Easy standards.</a:t>
            </a:r>
          </a:p>
          <a:p>
            <a:r>
              <a:rPr lang="en-US" sz="1700"/>
              <a:t>Ensures quality control of fresh lobster and seafood arrivals.</a:t>
            </a:r>
          </a:p>
          <a:p>
            <a:r>
              <a:rPr lang="en-US" sz="1700"/>
              <a:t>Maintains high-volume output during peak weekend shifts (up to 500+ covers).</a:t>
            </a:r>
          </a:p>
          <a:p>
            <a:r>
              <a:rPr lang="en-US" sz="1700"/>
              <a:t>Adheres to UK Health &amp; Safety and Fire Safety regulations.</a:t>
            </a:r>
          </a:p>
        </p:txBody>
      </p:sp>
    </p:spTree>
    <p:extLst>
      <p:ext uri="{BB962C8B-B14F-4D97-AF65-F5344CB8AC3E}">
        <p14:creationId xmlns:p14="http://schemas.microsoft.com/office/powerpoint/2010/main" val="36976889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2E825B-98D7-02FE-FFD4-323E998DB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Person Specification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19C12-8348-F478-267F-54B8991575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b="1"/>
              <a:t>Essential:</a:t>
            </a:r>
            <a:r>
              <a:rPr lang="en-US" sz="2000"/>
              <a:t> Right to Work in the UK, experience with charcoal/wood grills, and physical stamina.</a:t>
            </a:r>
          </a:p>
          <a:p>
            <a:r>
              <a:rPr lang="en-US" sz="2000" b="1"/>
              <a:t>Desirable:</a:t>
            </a:r>
            <a:r>
              <a:rPr lang="en-US" sz="2000"/>
              <a:t> Level 2 or 3 Food Safety Award, passion for "Low &amp; Slow" BBQ culture.</a:t>
            </a:r>
          </a:p>
          <a:p>
            <a:r>
              <a:rPr lang="en-US" sz="2000" b="1"/>
              <a:t>Ethics:</a:t>
            </a:r>
            <a:r>
              <a:rPr lang="en-US" sz="2000"/>
              <a:t> Ensuring diversity and inclusion under the </a:t>
            </a:r>
            <a:r>
              <a:rPr lang="en-US" sz="2000" b="1"/>
              <a:t>Equality Act 2010</a:t>
            </a:r>
            <a:r>
              <a:rPr lang="en-US" sz="2000"/>
              <a:t>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E2B0838-3C20-4C25-7FB1-0F95F77B03A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54296" y="1535460"/>
            <a:ext cx="6903720" cy="3787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879494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B324D-CAF2-9DE4-8554-E508AABAD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The Recruitment Process (UK Context)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7B598-86F9-6C52-EE0A-10609D534FCA}"/>
              </a:ext>
            </a:extLst>
          </p:cNvPr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r>
              <a:rPr lang="en-US" sz="2600" b="1">
                <a:solidFill>
                  <a:schemeClr val="bg1"/>
                </a:solidFill>
              </a:rPr>
              <a:t>Sourcing:</a:t>
            </a:r>
            <a:r>
              <a:rPr lang="en-US" sz="2600">
                <a:solidFill>
                  <a:schemeClr val="bg1"/>
                </a:solidFill>
              </a:rPr>
              <a:t> Targeted ads on</a:t>
            </a:r>
            <a:r>
              <a:rPr lang="en-US" sz="2600" i="1">
                <a:solidFill>
                  <a:schemeClr val="bg1"/>
                </a:solidFill>
              </a:rPr>
              <a:t>Caterer.com</a:t>
            </a:r>
            <a:r>
              <a:rPr lang="en-US" sz="2600">
                <a:solidFill>
                  <a:schemeClr val="bg1"/>
                </a:solidFill>
              </a:rPr>
              <a:t> and hospitality Instagram groups.</a:t>
            </a:r>
          </a:p>
          <a:p>
            <a:pPr>
              <a:buFont typeface="Arial"/>
              <a:buChar char="•"/>
            </a:pPr>
            <a:r>
              <a:rPr lang="en-US" sz="2600" b="1">
                <a:solidFill>
                  <a:schemeClr val="bg1"/>
                </a:solidFill>
              </a:rPr>
              <a:t>Initial Screening:</a:t>
            </a:r>
            <a:r>
              <a:rPr lang="en-US" sz="2600">
                <a:solidFill>
                  <a:schemeClr val="bg1"/>
                </a:solidFill>
              </a:rPr>
              <a:t> Assessing "Right to Work" via the UK Home Office share code system.</a:t>
            </a:r>
          </a:p>
          <a:p>
            <a:pPr>
              <a:buFont typeface="Arial"/>
              <a:buChar char="•"/>
            </a:pPr>
            <a:r>
              <a:rPr lang="en-US" sz="2600" b="1">
                <a:solidFill>
                  <a:schemeClr val="bg1"/>
                </a:solidFill>
              </a:rPr>
              <a:t>Technical Interview:</a:t>
            </a:r>
            <a:r>
              <a:rPr lang="en-US" sz="2600">
                <a:solidFill>
                  <a:schemeClr val="bg1"/>
                </a:solidFill>
              </a:rPr>
              <a:t> Focused on meat knowledge and temperature control.</a:t>
            </a:r>
          </a:p>
          <a:p>
            <a:pPr>
              <a:buFont typeface="Arial"/>
              <a:buChar char="•"/>
            </a:pPr>
            <a:r>
              <a:rPr lang="en-US" sz="2600" b="1">
                <a:solidFill>
                  <a:schemeClr val="bg1"/>
                </a:solidFill>
              </a:rPr>
              <a:t>The "Cook-off" (Trial Shift):</a:t>
            </a:r>
            <a:r>
              <a:rPr lang="en-US" sz="2600">
                <a:solidFill>
                  <a:schemeClr val="bg1"/>
                </a:solidFill>
              </a:rPr>
              <a:t> A 4-hour trial to assess speed and precision on the grill.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80FDB5EF-E021-52F0-D720-C4C83D5CD65C}"/>
              </a:ext>
            </a:extLst>
          </p:cNvPr>
          <p:cNvSpPr/>
          <p:nvPr/>
        </p:nvSpPr>
        <p:spPr>
          <a:xfrm>
            <a:off x="10335371" y="371281"/>
            <a:ext cx="1518499" cy="1451878"/>
          </a:xfrm>
          <a:prstGeom prst="star5">
            <a:avLst/>
          </a:prstGeom>
          <a:solidFill>
            <a:schemeClr val="accent1">
              <a:lumMod val="40000"/>
              <a:lumOff val="60000"/>
            </a:schemeClr>
          </a:solidFill>
          <a:effectLst>
            <a:outerShdw blurRad="63500" dist="38100" dir="2700000">
              <a:srgbClr val="000000">
                <a:alpha val="4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02522B70-786B-4E09-6557-857AA6E8DC81}"/>
              </a:ext>
            </a:extLst>
          </p:cNvPr>
          <p:cNvSpPr/>
          <p:nvPr/>
        </p:nvSpPr>
        <p:spPr>
          <a:xfrm>
            <a:off x="10335371" y="4943281"/>
            <a:ext cx="1518499" cy="1451878"/>
          </a:xfrm>
          <a:prstGeom prst="star5">
            <a:avLst/>
          </a:prstGeom>
          <a:solidFill>
            <a:schemeClr val="bg1"/>
          </a:solidFill>
          <a:effectLst>
            <a:outerShdw blurRad="63500" dist="38100" dir="2700000">
              <a:srgbClr val="000000">
                <a:alpha val="46000"/>
              </a:srgb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27228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35F4DA-5799-604E-5FB1-E188A2329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/>
              <a:t>Identifying L&amp;D Needs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solidFill>
            <a:schemeClr val="bg1"/>
          </a:solidFill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B7ED49B-B1D7-BF73-FCFD-E724D4C4DD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9644" r="22606"/>
          <a:stretch>
            <a:fillRect/>
          </a:stretch>
        </p:blipFill>
        <p:spPr>
          <a:xfrm>
            <a:off x="807342" y="784189"/>
            <a:ext cx="5440265" cy="5512151"/>
          </a:xfrm>
          <a:prstGeom prst="ellipse">
            <a:avLst/>
          </a:prstGeom>
          <a:ln w="63500" cap="rnd">
            <a:solidFill>
              <a:schemeClr val="tx2">
                <a:lumMod val="75000"/>
                <a:lumOff val="25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4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40C043-3759-5A7A-8445-7592FB0EB5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657715" y="2990818"/>
            <a:ext cx="4195673" cy="2913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alpha val="80000"/>
                  </a:schemeClr>
                </a:solidFill>
              </a:rPr>
              <a:t>Scenario:</a:t>
            </a:r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 A newly recruited chef is excellent at grilling but lacks experience with </a:t>
            </a:r>
            <a:r>
              <a:rPr lang="en-US" sz="2000" b="1">
                <a:solidFill>
                  <a:schemeClr val="tx1">
                    <a:alpha val="80000"/>
                  </a:schemeClr>
                </a:solidFill>
              </a:rPr>
              <a:t>long-term smoking (12-14 hours)</a:t>
            </a:r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alpha val="80000"/>
                  </a:schemeClr>
                </a:solidFill>
              </a:rPr>
              <a:t>Gap:</a:t>
            </a:r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 Risk of food waste or poor product quality.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alpha val="80000"/>
                  </a:schemeClr>
                </a:solidFill>
              </a:rPr>
              <a:t>Safety Need:</a:t>
            </a:r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 Mastery of wood-burning oven safety to prevent fire hazards.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8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0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461122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8B192-CF88-9A08-24CE-8D351E096D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i="1">
                <a:latin typeface="Arial"/>
                <a:cs typeface="Arial"/>
              </a:rPr>
              <a:t>3 Theories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2055E7-D1D5-E5EB-10E5-B26DA60DE7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err="1">
                <a:ea typeface="+mn-lt"/>
                <a:cs typeface="+mn-lt"/>
              </a:rPr>
              <a:t>Behaviourist</a:t>
            </a:r>
            <a:endParaRPr lang="en-US" sz="320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918DE5-2F71-E761-FFFE-0F9293B65E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ln>
            <a:solidFill>
              <a:schemeClr val="accent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>
                <a:ea typeface="+mn-lt"/>
                <a:cs typeface="+mn-lt"/>
              </a:rPr>
              <a:t>Strategy:</a:t>
            </a:r>
            <a:r>
              <a:rPr lang="en-US" sz="2400">
                <a:ea typeface="+mn-lt"/>
                <a:cs typeface="+mn-lt"/>
              </a:rPr>
              <a:t> Standard Operating Procedures (SOPs).</a:t>
            </a:r>
            <a:endParaRPr lang="en-US" sz="2400"/>
          </a:p>
          <a:p>
            <a:r>
              <a:rPr lang="en-US" sz="2400" b="1">
                <a:ea typeface="+mn-lt"/>
                <a:cs typeface="+mn-lt"/>
              </a:rPr>
              <a:t>Application:</a:t>
            </a:r>
            <a:r>
              <a:rPr lang="en-US" sz="2400">
                <a:ea typeface="+mn-lt"/>
                <a:cs typeface="+mn-lt"/>
              </a:rPr>
              <a:t> "Step-by-step" checklists for opening and closing the smokers.</a:t>
            </a:r>
            <a:endParaRPr lang="en-US" sz="2400"/>
          </a:p>
          <a:p>
            <a:r>
              <a:rPr lang="en-US" sz="2400" b="1">
                <a:ea typeface="+mn-lt"/>
                <a:cs typeface="+mn-lt"/>
              </a:rPr>
              <a:t>Reward:</a:t>
            </a:r>
            <a:r>
              <a:rPr lang="en-US" sz="2400">
                <a:ea typeface="+mn-lt"/>
                <a:cs typeface="+mn-lt"/>
              </a:rPr>
              <a:t> Recognition in the "Pitmaster Leaderboard" for consistent meat quality (Positive Reinforcement).</a:t>
            </a:r>
            <a:endParaRPr lang="en-US" sz="240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53344FF-CC53-BC16-31F0-E8A51E8672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>
                <a:ea typeface="+mn-lt"/>
                <a:cs typeface="+mn-lt"/>
              </a:rPr>
              <a:t>Cognitivist </a:t>
            </a:r>
            <a:endParaRPr lang="en-US" sz="320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02A254-9182-FD2F-A37E-521F643D3A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ln>
            <a:solidFill>
              <a:schemeClr val="tx2">
                <a:lumMod val="75000"/>
                <a:lumOff val="25000"/>
              </a:schemeClr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>
                <a:ea typeface="+mn-lt"/>
                <a:cs typeface="+mn-lt"/>
              </a:rPr>
              <a:t>Strategy:</a:t>
            </a:r>
            <a:r>
              <a:rPr lang="en-US" sz="2400">
                <a:ea typeface="+mn-lt"/>
                <a:cs typeface="+mn-lt"/>
              </a:rPr>
              <a:t> Understanding the "Why".</a:t>
            </a:r>
            <a:endParaRPr lang="en-US" sz="2400"/>
          </a:p>
          <a:p>
            <a:r>
              <a:rPr lang="en-US" sz="2400" b="1">
                <a:ea typeface="+mn-lt"/>
                <a:cs typeface="+mn-lt"/>
              </a:rPr>
              <a:t>Application:</a:t>
            </a:r>
            <a:r>
              <a:rPr lang="en-US" sz="2400">
                <a:ea typeface="+mn-lt"/>
                <a:cs typeface="+mn-lt"/>
              </a:rPr>
              <a:t> Training sessions on the chemistry of the "smoke ring" and the Maillard reaction.</a:t>
            </a:r>
            <a:endParaRPr lang="en-US" sz="2400"/>
          </a:p>
          <a:p>
            <a:r>
              <a:rPr lang="en-US" sz="2400" b="1">
                <a:ea typeface="+mn-lt"/>
                <a:cs typeface="+mn-lt"/>
              </a:rPr>
              <a:t>Goal:</a:t>
            </a:r>
            <a:r>
              <a:rPr lang="en-US" sz="2400">
                <a:ea typeface="+mn-lt"/>
                <a:cs typeface="+mn-lt"/>
              </a:rPr>
              <a:t> Moving from "following a recipe" to "understanding the science of BBQ".</a:t>
            </a:r>
            <a:endParaRPr lang="en-US" sz="2400"/>
          </a:p>
        </p:txBody>
      </p:sp>
      <p:sp>
        <p:nvSpPr>
          <p:cNvPr id="7" name="Lightning Bolt 6">
            <a:extLst>
              <a:ext uri="{FF2B5EF4-FFF2-40B4-BE49-F238E27FC236}">
                <a16:creationId xmlns:a16="http://schemas.microsoft.com/office/drawing/2014/main" id="{B6DFE486-CE46-6B8C-1838-EB185AD9EE35}"/>
              </a:ext>
            </a:extLst>
          </p:cNvPr>
          <p:cNvSpPr/>
          <p:nvPr/>
        </p:nvSpPr>
        <p:spPr>
          <a:xfrm>
            <a:off x="1255539" y="366234"/>
            <a:ext cx="1518061" cy="1240723"/>
          </a:xfrm>
          <a:prstGeom prst="lightningBol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Lightning Bolt 9">
            <a:extLst>
              <a:ext uri="{FF2B5EF4-FFF2-40B4-BE49-F238E27FC236}">
                <a16:creationId xmlns:a16="http://schemas.microsoft.com/office/drawing/2014/main" id="{26BD0E9E-FC15-A453-63B5-09EB45C9644B}"/>
              </a:ext>
            </a:extLst>
          </p:cNvPr>
          <p:cNvSpPr/>
          <p:nvPr/>
        </p:nvSpPr>
        <p:spPr>
          <a:xfrm flipH="1">
            <a:off x="9421877" y="495630"/>
            <a:ext cx="1518061" cy="1240723"/>
          </a:xfrm>
          <a:prstGeom prst="lightningBol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230380"/>
      </p:ext>
    </p:extLst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BE65B1-4039-C48C-670A-55719CE9E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/>
              <a:t>Experiential</a:t>
            </a:r>
          </a:p>
        </p:txBody>
      </p:sp>
      <p:sp>
        <p:nvSpPr>
          <p:cNvPr id="2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E3C8873-762D-387F-A500-DAFB18C594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b="1"/>
              <a:t>Concrete Experience:</a:t>
            </a:r>
            <a:r>
              <a:rPr lang="en-US" sz="1700"/>
              <a:t> The chef smokes their first batch of 20 briskets.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b="1"/>
              <a:t>Reflective Observation: </a:t>
            </a:r>
            <a:r>
              <a:rPr lang="en-US" sz="1700"/>
              <a:t>Reviewing why some cuts were juicier than others.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b="1"/>
              <a:t>Abstract Conceptualization: </a:t>
            </a:r>
            <a:r>
              <a:rPr lang="en-US" sz="1700"/>
              <a:t>Learning how humidity and wood type affect the meat.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b="1"/>
              <a:t>Active Experimentation: </a:t>
            </a:r>
            <a:r>
              <a:rPr lang="en-US" sz="1700"/>
              <a:t>Adjusting the airflow in the next shift to achieve perfection.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A135F3B0-1047-F613-56B4-E01831FC67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1624" r="20450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0323867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690BC9-4BAB-05A1-57AF-0A4DE9BE0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865" y="568517"/>
            <a:ext cx="5248221" cy="1067209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  <a:ea typeface="+mj-lt"/>
                <a:cs typeface="+mj-lt"/>
              </a:rPr>
              <a:t>Conclusion</a:t>
            </a:r>
            <a:endParaRPr lang="en-US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0EC46E-7796-7E75-89DE-0906A185B5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609" r="28536"/>
          <a:stretch>
            <a:fillRect/>
          </a:stretch>
        </p:blipFill>
        <p:spPr>
          <a:xfrm>
            <a:off x="671923" y="1054586"/>
            <a:ext cx="4754947" cy="475494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9ACF8-0540-5269-ACF0-B52CCC08AC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820369"/>
            <a:ext cx="5217173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 b="1">
                <a:solidFill>
                  <a:schemeClr val="bg1"/>
                </a:solidFill>
                <a:ea typeface="+mn-lt"/>
                <a:cs typeface="+mn-lt"/>
              </a:rPr>
              <a:t>Growth:</a:t>
            </a:r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 Individual accountability in the kitchen leads to overall organizational success.</a:t>
            </a:r>
            <a:endParaRPr lang="en-US" sz="1800">
              <a:solidFill>
                <a:schemeClr val="bg1"/>
              </a:solidFill>
            </a:endParaRPr>
          </a:p>
          <a:p>
            <a:r>
              <a:rPr lang="en-US" sz="1800" b="1">
                <a:solidFill>
                  <a:schemeClr val="bg1"/>
                </a:solidFill>
                <a:ea typeface="+mn-lt"/>
                <a:cs typeface="+mn-lt"/>
              </a:rPr>
              <a:t>HR Impact:</a:t>
            </a:r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 Professional recruitment reduces staff turnover in the high-stress London market.</a:t>
            </a:r>
            <a:endParaRPr lang="en-US" sz="1800">
              <a:solidFill>
                <a:schemeClr val="bg1"/>
              </a:solidFill>
            </a:endParaRPr>
          </a:p>
          <a:p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The success of </a:t>
            </a:r>
            <a:r>
              <a:rPr lang="en-US" sz="1800" b="1">
                <a:solidFill>
                  <a:schemeClr val="bg1"/>
                </a:solidFill>
                <a:ea typeface="+mn-lt"/>
                <a:cs typeface="+mn-lt"/>
              </a:rPr>
              <a:t>Big Easy</a:t>
            </a:r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 begins with a rigorous selection process. By utilizing tools such as </a:t>
            </a:r>
            <a:r>
              <a:rPr lang="en-US" sz="1800" b="1">
                <a:solidFill>
                  <a:schemeClr val="bg1"/>
                </a:solidFill>
                <a:ea typeface="+mn-lt"/>
                <a:cs typeface="+mn-lt"/>
              </a:rPr>
              <a:t>Job Analysis</a:t>
            </a:r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 and the </a:t>
            </a:r>
            <a:r>
              <a:rPr lang="en-US" sz="1800" b="1">
                <a:solidFill>
                  <a:schemeClr val="bg1"/>
                </a:solidFill>
                <a:ea typeface="+mn-lt"/>
                <a:cs typeface="+mn-lt"/>
              </a:rPr>
              <a:t>Trial Shift</a:t>
            </a:r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, we are not just looking for technical skills; we are looking for the "cultural fit" and resilience required for the demanding London market. Effective recruitment significantly reduces staff turnover costs and ensures long-term stability.</a:t>
            </a:r>
            <a:endParaRPr lang="en-US" sz="1800">
              <a:solidFill>
                <a:schemeClr val="bg1"/>
              </a:solidFill>
            </a:endParaRPr>
          </a:p>
        </p:txBody>
      </p:sp>
      <p:grpSp>
        <p:nvGrpSpPr>
          <p:cNvPr id="15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724131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EA958-1D80-223C-2620-3B3B53C858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List of 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49B43-CC07-E4DD-34FE-686619004F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Armstrong, M. and Taylor, S. (2020). </a:t>
            </a:r>
            <a:r>
              <a:rPr lang="en-US" i="1">
                <a:ea typeface="+mn-lt"/>
                <a:cs typeface="+mn-lt"/>
              </a:rPr>
              <a:t>Handbook of Human Resource Management Practice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Big Easy (2024). </a:t>
            </a:r>
            <a:r>
              <a:rPr lang="en-US" i="1">
                <a:ea typeface="+mn-lt"/>
                <a:cs typeface="+mn-lt"/>
              </a:rPr>
              <a:t>Our Story: </a:t>
            </a:r>
            <a:r>
              <a:rPr lang="en-US" i="1" err="1">
                <a:ea typeface="+mn-lt"/>
                <a:cs typeface="+mn-lt"/>
              </a:rPr>
              <a:t>Bar.B.Q</a:t>
            </a:r>
            <a:r>
              <a:rPr lang="en-US" i="1">
                <a:ea typeface="+mn-lt"/>
                <a:cs typeface="+mn-lt"/>
              </a:rPr>
              <a:t> &amp; Lobsters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CIPD (2025). </a:t>
            </a:r>
            <a:r>
              <a:rPr lang="en-US" i="1">
                <a:ea typeface="+mn-lt"/>
                <a:cs typeface="+mn-lt"/>
              </a:rPr>
              <a:t>Recruitment and Talent Management in Hospitality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Kolb, D. A. (1984). </a:t>
            </a:r>
            <a:r>
              <a:rPr lang="en-US" i="1">
                <a:ea typeface="+mn-lt"/>
                <a:cs typeface="+mn-lt"/>
              </a:rPr>
              <a:t>Experiential Learning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706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LCLM5002  Developing and Managing Individuals and Teams  Jair Alexander Possu Alegria Student ID: 2412977    </vt:lpstr>
      <vt:lpstr>Table of Contents</vt:lpstr>
      <vt:lpstr>Big Easy London</vt:lpstr>
      <vt:lpstr>Chosen Role: Pitmaster / Grill Chef</vt:lpstr>
      <vt:lpstr>Job Analysis</vt:lpstr>
      <vt:lpstr>Job Description </vt:lpstr>
      <vt:lpstr>Person Specification</vt:lpstr>
      <vt:lpstr>The Recruitment Process (UK Context)</vt:lpstr>
      <vt:lpstr>Identifying L&amp;D Needs</vt:lpstr>
      <vt:lpstr>3 Theories</vt:lpstr>
      <vt:lpstr>Experiential</vt:lpstr>
      <vt:lpstr>Conclusion</vt:lpstr>
      <vt:lpstr>List of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2026-03-06T11:31:10Z</dcterms:created>
  <dcterms:modified xsi:type="dcterms:W3CDTF">2026-03-12T09:34:38Z</dcterms:modified>
</cp:coreProperties>
</file>