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220" rtl="0" eaLnBrk="1" latinLnBrk="0" hangingPunct="1">
      <a:defRPr sz="1800" kern="1200">
        <a:solidFill>
          <a:schemeClr val="tx1"/>
        </a:solidFill>
        <a:latin typeface="+mn-lt"/>
        <a:ea typeface="+mn-ea"/>
        <a:cs typeface="+mn-cs"/>
      </a:defRPr>
    </a:lvl1pPr>
    <a:lvl2pPr marL="457110" algn="l" defTabSz="914220" rtl="0" eaLnBrk="1" latinLnBrk="0" hangingPunct="1">
      <a:defRPr sz="1800" kern="1200">
        <a:solidFill>
          <a:schemeClr val="tx1"/>
        </a:solidFill>
        <a:latin typeface="+mn-lt"/>
        <a:ea typeface="+mn-ea"/>
        <a:cs typeface="+mn-cs"/>
      </a:defRPr>
    </a:lvl2pPr>
    <a:lvl3pPr marL="914220" algn="l" defTabSz="914220" rtl="0" eaLnBrk="1" latinLnBrk="0" hangingPunct="1">
      <a:defRPr sz="1800" kern="1200">
        <a:solidFill>
          <a:schemeClr val="tx1"/>
        </a:solidFill>
        <a:latin typeface="+mn-lt"/>
        <a:ea typeface="+mn-ea"/>
        <a:cs typeface="+mn-cs"/>
      </a:defRPr>
    </a:lvl3pPr>
    <a:lvl4pPr marL="1371331" algn="l" defTabSz="914220" rtl="0" eaLnBrk="1" latinLnBrk="0" hangingPunct="1">
      <a:defRPr sz="1800" kern="1200">
        <a:solidFill>
          <a:schemeClr val="tx1"/>
        </a:solidFill>
        <a:latin typeface="+mn-lt"/>
        <a:ea typeface="+mn-ea"/>
        <a:cs typeface="+mn-cs"/>
      </a:defRPr>
    </a:lvl4pPr>
    <a:lvl5pPr marL="1828441" algn="l" defTabSz="914220" rtl="0" eaLnBrk="1" latinLnBrk="0" hangingPunct="1">
      <a:defRPr sz="1800" kern="1200">
        <a:solidFill>
          <a:schemeClr val="tx1"/>
        </a:solidFill>
        <a:latin typeface="+mn-lt"/>
        <a:ea typeface="+mn-ea"/>
        <a:cs typeface="+mn-cs"/>
      </a:defRPr>
    </a:lvl5pPr>
    <a:lvl6pPr marL="2285551" algn="l" defTabSz="914220" rtl="0" eaLnBrk="1" latinLnBrk="0" hangingPunct="1">
      <a:defRPr sz="1800" kern="1200">
        <a:solidFill>
          <a:schemeClr val="tx1"/>
        </a:solidFill>
        <a:latin typeface="+mn-lt"/>
        <a:ea typeface="+mn-ea"/>
        <a:cs typeface="+mn-cs"/>
      </a:defRPr>
    </a:lvl6pPr>
    <a:lvl7pPr marL="2742662" algn="l" defTabSz="914220" rtl="0" eaLnBrk="1" latinLnBrk="0" hangingPunct="1">
      <a:defRPr sz="1800" kern="1200">
        <a:solidFill>
          <a:schemeClr val="tx1"/>
        </a:solidFill>
        <a:latin typeface="+mn-lt"/>
        <a:ea typeface="+mn-ea"/>
        <a:cs typeface="+mn-cs"/>
      </a:defRPr>
    </a:lvl7pPr>
    <a:lvl8pPr marL="3199772" algn="l" defTabSz="914220" rtl="0" eaLnBrk="1" latinLnBrk="0" hangingPunct="1">
      <a:defRPr sz="1800" kern="1200">
        <a:solidFill>
          <a:schemeClr val="tx1"/>
        </a:solidFill>
        <a:latin typeface="+mn-lt"/>
        <a:ea typeface="+mn-ea"/>
        <a:cs typeface="+mn-cs"/>
      </a:defRPr>
    </a:lvl8pPr>
    <a:lvl9pPr marL="3656882" algn="l" defTabSz="91422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userDrawn="1">
          <p15:clr>
            <a:srgbClr val="A4A3A4"/>
          </p15:clr>
        </p15:guide>
        <p15:guide id="2" pos="3858" userDrawn="1">
          <p15:clr>
            <a:srgbClr val="A4A3A4"/>
          </p15:clr>
        </p15:guide>
        <p15:guide id="3" pos="1730" userDrawn="1">
          <p15:clr>
            <a:srgbClr val="A4A3A4"/>
          </p15:clr>
        </p15:guide>
        <p15:guide id="4" pos="5859" userDrawn="1">
          <p15:clr>
            <a:srgbClr val="A4A3A4"/>
          </p15:clr>
        </p15:guide>
        <p15:guide id="5" pos="1593" userDrawn="1">
          <p15:clr>
            <a:srgbClr val="A4A3A4"/>
          </p15:clr>
        </p15:guide>
        <p15:guide id="6" orient="horz" pos="2614" userDrawn="1">
          <p15:clr>
            <a:srgbClr val="A4A3A4"/>
          </p15:clr>
        </p15:guide>
        <p15:guide id="7" pos="3735" userDrawn="1">
          <p15:clr>
            <a:srgbClr val="A4A3A4"/>
          </p15:clr>
        </p15:guide>
        <p15:guide id="8" pos="6017" userDrawn="1">
          <p15:clr>
            <a:srgbClr val="A4A3A4"/>
          </p15:clr>
        </p15:guide>
        <p15:guide id="9" orient="horz" pos="323" userDrawn="1">
          <p15:clr>
            <a:srgbClr val="A4A3A4"/>
          </p15:clr>
        </p15:guide>
        <p15:guide id="10" orient="horz" pos="61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0" d="100"/>
          <a:sy n="80" d="100"/>
        </p:scale>
        <p:origin x="300" y="-570"/>
      </p:cViewPr>
      <p:guideLst>
        <p:guide orient="horz" pos="2296"/>
        <p:guide pos="3858"/>
        <p:guide pos="1730"/>
        <p:guide pos="5859"/>
        <p:guide pos="1593"/>
        <p:guide orient="horz" pos="2614"/>
        <p:guide pos="3735"/>
        <p:guide pos="6017"/>
        <p:guide orient="horz" pos="323"/>
        <p:guide orient="horz" pos="618"/>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anca Moldoveanu" userId="129a72115cff775a" providerId="LiveId" clId="{B781C429-C51A-460E-9F63-0D8CCDB76C12}"/>
    <pc:docChg chg="undo custSel modSld">
      <pc:chgData name="Bianca Moldoveanu" userId="129a72115cff775a" providerId="LiveId" clId="{B781C429-C51A-460E-9F63-0D8CCDB76C12}" dt="2023-11-10T00:04:10.064" v="1454" actId="20577"/>
      <pc:docMkLst>
        <pc:docMk/>
      </pc:docMkLst>
      <pc:sldChg chg="addSp delSp modSp mod">
        <pc:chgData name="Bianca Moldoveanu" userId="129a72115cff775a" providerId="LiveId" clId="{B781C429-C51A-460E-9F63-0D8CCDB76C12}" dt="2023-11-10T00:04:10.064" v="1454" actId="20577"/>
        <pc:sldMkLst>
          <pc:docMk/>
          <pc:sldMk cId="3835984624" sldId="257"/>
        </pc:sldMkLst>
        <pc:spChg chg="mod">
          <ac:chgData name="Bianca Moldoveanu" userId="129a72115cff775a" providerId="LiveId" clId="{B781C429-C51A-460E-9F63-0D8CCDB76C12}" dt="2023-11-09T23:49:29.905" v="588" actId="27107"/>
          <ac:spMkLst>
            <pc:docMk/>
            <pc:sldMk cId="3835984624" sldId="257"/>
            <ac:spMk id="19" creationId="{81F86159-B95B-7F6F-76A6-8DC6C24B1A0D}"/>
          </ac:spMkLst>
        </pc:spChg>
        <pc:spChg chg="mod">
          <ac:chgData name="Bianca Moldoveanu" userId="129a72115cff775a" providerId="LiveId" clId="{B781C429-C51A-460E-9F63-0D8CCDB76C12}" dt="2023-11-09T23:40:30.683" v="237" actId="255"/>
          <ac:spMkLst>
            <pc:docMk/>
            <pc:sldMk cId="3835984624" sldId="257"/>
            <ac:spMk id="20" creationId="{5D018584-8DE6-5AAC-DF5C-E6AE908D2A7E}"/>
          </ac:spMkLst>
        </pc:spChg>
        <pc:spChg chg="mod">
          <ac:chgData name="Bianca Moldoveanu" userId="129a72115cff775a" providerId="LiveId" clId="{B781C429-C51A-460E-9F63-0D8CCDB76C12}" dt="2023-11-09T23:57:12.349" v="990" actId="20577"/>
          <ac:spMkLst>
            <pc:docMk/>
            <pc:sldMk cId="3835984624" sldId="257"/>
            <ac:spMk id="21" creationId="{A1DA8142-7654-6882-1E9E-9351A4058E84}"/>
          </ac:spMkLst>
        </pc:spChg>
        <pc:spChg chg="add del mod">
          <ac:chgData name="Bianca Moldoveanu" userId="129a72115cff775a" providerId="LiveId" clId="{B781C429-C51A-460E-9F63-0D8CCDB76C12}" dt="2023-11-10T00:04:10.064" v="1454" actId="20577"/>
          <ac:spMkLst>
            <pc:docMk/>
            <pc:sldMk cId="3835984624" sldId="257"/>
            <ac:spMk id="22" creationId="{AA39E59B-E76A-1009-259D-14B91305EBE2}"/>
          </ac:spMkLst>
        </pc:spChg>
        <pc:spChg chg="mod">
          <ac:chgData name="Bianca Moldoveanu" userId="129a72115cff775a" providerId="LiveId" clId="{B781C429-C51A-460E-9F63-0D8CCDB76C12}" dt="2023-11-09T23:45:34.543" v="442" actId="20577"/>
          <ac:spMkLst>
            <pc:docMk/>
            <pc:sldMk cId="3835984624" sldId="257"/>
            <ac:spMk id="23" creationId="{3DB103B3-6668-1722-6342-164D4F2DD48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04353-5909-8759-5DAE-9FFC7048BEA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FA46791-6EF8-A4FF-258C-5EE3BA62A3E8}"/>
              </a:ext>
            </a:extLst>
          </p:cNvPr>
          <p:cNvSpPr>
            <a:spLocks noGrp="1"/>
          </p:cNvSpPr>
          <p:nvPr>
            <p:ph type="subTitle" idx="1"/>
          </p:nvPr>
        </p:nvSpPr>
        <p:spPr>
          <a:xfrm>
            <a:off x="1524000" y="3602038"/>
            <a:ext cx="9144000" cy="1655762"/>
          </a:xfrm>
        </p:spPr>
        <p:txBody>
          <a:bodyPr/>
          <a:lstStyle>
            <a:lvl1pPr marL="0" indent="0" algn="ctr">
              <a:buNone/>
              <a:defRPr sz="2400"/>
            </a:lvl1pPr>
            <a:lvl2pPr marL="457193" indent="0" algn="ctr">
              <a:buNone/>
              <a:defRPr sz="2000"/>
            </a:lvl2pPr>
            <a:lvl3pPr marL="914386" indent="0" algn="ctr">
              <a:buNone/>
              <a:defRPr sz="1800"/>
            </a:lvl3pPr>
            <a:lvl4pPr marL="1371579" indent="0" algn="ctr">
              <a:buNone/>
              <a:defRPr sz="1600"/>
            </a:lvl4pPr>
            <a:lvl5pPr marL="1828772" indent="0" algn="ctr">
              <a:buNone/>
              <a:defRPr sz="1600"/>
            </a:lvl5pPr>
            <a:lvl6pPr marL="2285965" indent="0" algn="ctr">
              <a:buNone/>
              <a:defRPr sz="1600"/>
            </a:lvl6pPr>
            <a:lvl7pPr marL="2743158" indent="0" algn="ctr">
              <a:buNone/>
              <a:defRPr sz="1600"/>
            </a:lvl7pPr>
            <a:lvl8pPr marL="3200351" indent="0" algn="ctr">
              <a:buNone/>
              <a:defRPr sz="1600"/>
            </a:lvl8pPr>
            <a:lvl9pPr marL="3657544"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C7E9AFF-EC66-1E08-4B18-08A9FE80B43D}"/>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E8C41EA5-BBE3-64D3-C13D-350D205785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ACF095-C974-6FD6-9C05-C039B4C9E2F4}"/>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3843622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29934-66CA-1207-F333-BEA4FFB405B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AA13084-A300-EC97-9633-77B20A996EF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4DF1F2E-97C0-139D-ACFF-D403789C7F62}"/>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4966162B-FAFE-F7CB-D48D-75FE200D31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4E41D8-99F8-F27B-FAEE-50E4D2D48314}"/>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689533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8FEA-C9FF-266F-1D96-981691C02A04}"/>
              </a:ext>
            </a:extLst>
          </p:cNvPr>
          <p:cNvSpPr>
            <a:spLocks noGrp="1"/>
          </p:cNvSpPr>
          <p:nvPr>
            <p:ph type="title"/>
          </p:nvPr>
        </p:nvSpPr>
        <p:spPr>
          <a:xfrm>
            <a:off x="831850" y="1709739"/>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2C80065-0D05-5CBC-816C-352678086D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193" indent="0">
              <a:buNone/>
              <a:defRPr sz="2000">
                <a:solidFill>
                  <a:schemeClr val="tx1">
                    <a:tint val="75000"/>
                  </a:schemeClr>
                </a:solidFill>
              </a:defRPr>
            </a:lvl2pPr>
            <a:lvl3pPr marL="914386" indent="0">
              <a:buNone/>
              <a:defRPr sz="1800">
                <a:solidFill>
                  <a:schemeClr val="tx1">
                    <a:tint val="75000"/>
                  </a:schemeClr>
                </a:solidFill>
              </a:defRPr>
            </a:lvl3pPr>
            <a:lvl4pPr marL="1371579" indent="0">
              <a:buNone/>
              <a:defRPr sz="1600">
                <a:solidFill>
                  <a:schemeClr val="tx1">
                    <a:tint val="75000"/>
                  </a:schemeClr>
                </a:solidFill>
              </a:defRPr>
            </a:lvl4pPr>
            <a:lvl5pPr marL="1828772" indent="0">
              <a:buNone/>
              <a:defRPr sz="1600">
                <a:solidFill>
                  <a:schemeClr val="tx1">
                    <a:tint val="75000"/>
                  </a:schemeClr>
                </a:solidFill>
              </a:defRPr>
            </a:lvl5pPr>
            <a:lvl6pPr marL="2285965" indent="0">
              <a:buNone/>
              <a:defRPr sz="1600">
                <a:solidFill>
                  <a:schemeClr val="tx1">
                    <a:tint val="75000"/>
                  </a:schemeClr>
                </a:solidFill>
              </a:defRPr>
            </a:lvl6pPr>
            <a:lvl7pPr marL="2743158" indent="0">
              <a:buNone/>
              <a:defRPr sz="1600">
                <a:solidFill>
                  <a:schemeClr val="tx1">
                    <a:tint val="75000"/>
                  </a:schemeClr>
                </a:solidFill>
              </a:defRPr>
            </a:lvl7pPr>
            <a:lvl8pPr marL="3200351" indent="0">
              <a:buNone/>
              <a:defRPr sz="1600">
                <a:solidFill>
                  <a:schemeClr val="tx1">
                    <a:tint val="75000"/>
                  </a:schemeClr>
                </a:solidFill>
              </a:defRPr>
            </a:lvl8pPr>
            <a:lvl9pPr marL="3657544"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E688BB8-C746-8387-C733-AB70B85C8463}"/>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4117267B-E5EC-BFCC-6AFA-B510289F4C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CF79FF-E93C-7421-61CD-EBDCE6FFEC76}"/>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4166274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A777D-91E6-1C65-092B-91B670D261F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021D5A2-4752-FC5E-0BC0-42A0D94D214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128415F-2396-E393-C211-EFBE2DED2B7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D1ACB46-F1A8-BD2B-E1EA-B8A5EBBF8EA1}"/>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6" name="Footer Placeholder 5">
            <a:extLst>
              <a:ext uri="{FF2B5EF4-FFF2-40B4-BE49-F238E27FC236}">
                <a16:creationId xmlns:a16="http://schemas.microsoft.com/office/drawing/2014/main" id="{0B97894F-ADFF-5A14-EE55-A7811B9D2D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741F5A-8CF0-A42F-D2E5-54CC71E96048}"/>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838946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9C4D5-6E82-7A19-8BF9-45F0B7063F22}"/>
              </a:ext>
            </a:extLst>
          </p:cNvPr>
          <p:cNvSpPr>
            <a:spLocks noGrp="1"/>
          </p:cNvSpPr>
          <p:nvPr>
            <p:ph type="title"/>
          </p:nvPr>
        </p:nvSpPr>
        <p:spPr>
          <a:xfrm>
            <a:off x="839788" y="365126"/>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D84D3D8-BCB3-C215-324F-E5F561FC0A59}"/>
              </a:ext>
            </a:extLst>
          </p:cNvPr>
          <p:cNvSpPr>
            <a:spLocks noGrp="1"/>
          </p:cNvSpPr>
          <p:nvPr>
            <p:ph type="body" idx="1"/>
          </p:nvPr>
        </p:nvSpPr>
        <p:spPr>
          <a:xfrm>
            <a:off x="839789" y="1681163"/>
            <a:ext cx="5157787" cy="823912"/>
          </a:xfrm>
        </p:spPr>
        <p:txBody>
          <a:bodyPr anchor="b"/>
          <a:lstStyle>
            <a:lvl1pPr marL="0" indent="0">
              <a:buNone/>
              <a:defRPr sz="2400" b="1"/>
            </a:lvl1pPr>
            <a:lvl2pPr marL="457193" indent="0">
              <a:buNone/>
              <a:defRPr sz="2000" b="1"/>
            </a:lvl2pPr>
            <a:lvl3pPr marL="914386" indent="0">
              <a:buNone/>
              <a:defRPr sz="1800" b="1"/>
            </a:lvl3pPr>
            <a:lvl4pPr marL="1371579" indent="0">
              <a:buNone/>
              <a:defRPr sz="1600" b="1"/>
            </a:lvl4pPr>
            <a:lvl5pPr marL="1828772" indent="0">
              <a:buNone/>
              <a:defRPr sz="1600" b="1"/>
            </a:lvl5pPr>
            <a:lvl6pPr marL="2285965" indent="0">
              <a:buNone/>
              <a:defRPr sz="1600" b="1"/>
            </a:lvl6pPr>
            <a:lvl7pPr marL="2743158" indent="0">
              <a:buNone/>
              <a:defRPr sz="1600" b="1"/>
            </a:lvl7pPr>
            <a:lvl8pPr marL="3200351" indent="0">
              <a:buNone/>
              <a:defRPr sz="1600" b="1"/>
            </a:lvl8pPr>
            <a:lvl9pPr marL="3657544"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6C49C16-FE75-1088-96E8-F97EFEE57CE2}"/>
              </a:ext>
            </a:extLst>
          </p:cNvPr>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DFD364B-90E0-A8A9-EF85-8EE493A08D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193" indent="0">
              <a:buNone/>
              <a:defRPr sz="2000" b="1"/>
            </a:lvl2pPr>
            <a:lvl3pPr marL="914386" indent="0">
              <a:buNone/>
              <a:defRPr sz="1800" b="1"/>
            </a:lvl3pPr>
            <a:lvl4pPr marL="1371579" indent="0">
              <a:buNone/>
              <a:defRPr sz="1600" b="1"/>
            </a:lvl4pPr>
            <a:lvl5pPr marL="1828772" indent="0">
              <a:buNone/>
              <a:defRPr sz="1600" b="1"/>
            </a:lvl5pPr>
            <a:lvl6pPr marL="2285965" indent="0">
              <a:buNone/>
              <a:defRPr sz="1600" b="1"/>
            </a:lvl6pPr>
            <a:lvl7pPr marL="2743158" indent="0">
              <a:buNone/>
              <a:defRPr sz="1600" b="1"/>
            </a:lvl7pPr>
            <a:lvl8pPr marL="3200351" indent="0">
              <a:buNone/>
              <a:defRPr sz="1600" b="1"/>
            </a:lvl8pPr>
            <a:lvl9pPr marL="3657544"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B0912A4-C90E-9B35-1EDA-36C3B5B75C6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07FBB8D-9934-4858-905F-9DBB9E13BCD1}"/>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8" name="Footer Placeholder 7">
            <a:extLst>
              <a:ext uri="{FF2B5EF4-FFF2-40B4-BE49-F238E27FC236}">
                <a16:creationId xmlns:a16="http://schemas.microsoft.com/office/drawing/2014/main" id="{B2EA9F5C-B149-5DD2-5D7B-E4AA0A62B24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FEA4221-D84A-AB76-865B-FD39CB7E5404}"/>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3545722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42D10-8A69-B8E5-3E9C-7BEED04D137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C0BAB16-ABB5-1A7D-4647-AF4BB3A14220}"/>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4" name="Footer Placeholder 3">
            <a:extLst>
              <a:ext uri="{FF2B5EF4-FFF2-40B4-BE49-F238E27FC236}">
                <a16:creationId xmlns:a16="http://schemas.microsoft.com/office/drawing/2014/main" id="{C5FD60BB-7C0A-C256-58E3-D71D613AC5A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111334-1ED7-51B3-8EBD-57E76454C130}"/>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428763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C35BAA-473B-6E2C-88DE-B24620489D17}"/>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3" name="Footer Placeholder 2">
            <a:extLst>
              <a:ext uri="{FF2B5EF4-FFF2-40B4-BE49-F238E27FC236}">
                <a16:creationId xmlns:a16="http://schemas.microsoft.com/office/drawing/2014/main" id="{A9FAE686-A1D7-7959-6904-EA6918E463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7B9F8F-5763-DAA0-A542-DA5D1F7A11C7}"/>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2405899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AED9B-DAC4-F10A-5A27-1F264EBA8F97}"/>
              </a:ext>
            </a:extLst>
          </p:cNvPr>
          <p:cNvSpPr>
            <a:spLocks noGrp="1"/>
          </p:cNvSpPr>
          <p:nvPr>
            <p:ph type="title"/>
          </p:nvPr>
        </p:nvSpPr>
        <p:spPr>
          <a:xfrm>
            <a:off x="839789"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F69BBB1-D298-5087-528A-F7FB27C35D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185FB22-6FFD-313A-1498-2AA31E686467}"/>
              </a:ext>
            </a:extLst>
          </p:cNvPr>
          <p:cNvSpPr>
            <a:spLocks noGrp="1"/>
          </p:cNvSpPr>
          <p:nvPr>
            <p:ph type="body" sz="half" idx="2"/>
          </p:nvPr>
        </p:nvSpPr>
        <p:spPr>
          <a:xfrm>
            <a:off x="839789" y="2057400"/>
            <a:ext cx="3932237" cy="3811588"/>
          </a:xfrm>
        </p:spPr>
        <p:txBody>
          <a:bodyPr/>
          <a:lstStyle>
            <a:lvl1pPr marL="0" indent="0">
              <a:buNone/>
              <a:defRPr sz="1600"/>
            </a:lvl1pPr>
            <a:lvl2pPr marL="457193" indent="0">
              <a:buNone/>
              <a:defRPr sz="1400"/>
            </a:lvl2pPr>
            <a:lvl3pPr marL="914386" indent="0">
              <a:buNone/>
              <a:defRPr sz="1200"/>
            </a:lvl3pPr>
            <a:lvl4pPr marL="1371579" indent="0">
              <a:buNone/>
              <a:defRPr sz="1000"/>
            </a:lvl4pPr>
            <a:lvl5pPr marL="1828772" indent="0">
              <a:buNone/>
              <a:defRPr sz="1000"/>
            </a:lvl5pPr>
            <a:lvl6pPr marL="2285965" indent="0">
              <a:buNone/>
              <a:defRPr sz="1000"/>
            </a:lvl6pPr>
            <a:lvl7pPr marL="2743158" indent="0">
              <a:buNone/>
              <a:defRPr sz="1000"/>
            </a:lvl7pPr>
            <a:lvl8pPr marL="3200351" indent="0">
              <a:buNone/>
              <a:defRPr sz="1000"/>
            </a:lvl8pPr>
            <a:lvl9pPr marL="3657544"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AFC0BF5-7A47-358A-F030-038A581F9C88}"/>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6" name="Footer Placeholder 5">
            <a:extLst>
              <a:ext uri="{FF2B5EF4-FFF2-40B4-BE49-F238E27FC236}">
                <a16:creationId xmlns:a16="http://schemas.microsoft.com/office/drawing/2014/main" id="{AF82C19B-DFF7-9C1C-0DC6-ADDFE84338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83537F-774F-7251-A150-F849419D7698}"/>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181584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7B821-C4F5-5657-B5CC-FE82E6EF5B1A}"/>
              </a:ext>
            </a:extLst>
          </p:cNvPr>
          <p:cNvSpPr>
            <a:spLocks noGrp="1"/>
          </p:cNvSpPr>
          <p:nvPr>
            <p:ph type="title"/>
          </p:nvPr>
        </p:nvSpPr>
        <p:spPr>
          <a:xfrm>
            <a:off x="839789"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BEBF828-E64D-C9F4-26C9-82C50B6E2307}"/>
              </a:ext>
            </a:extLst>
          </p:cNvPr>
          <p:cNvSpPr>
            <a:spLocks noGrp="1"/>
          </p:cNvSpPr>
          <p:nvPr>
            <p:ph type="pic" idx="1"/>
          </p:nvPr>
        </p:nvSpPr>
        <p:spPr>
          <a:xfrm>
            <a:off x="5183188" y="987425"/>
            <a:ext cx="6172200" cy="4873625"/>
          </a:xfrm>
        </p:spPr>
        <p:txBody>
          <a:bodyPr/>
          <a:lstStyle>
            <a:lvl1pPr marL="0" indent="0">
              <a:buNone/>
              <a:defRPr sz="3200"/>
            </a:lvl1pPr>
            <a:lvl2pPr marL="457193" indent="0">
              <a:buNone/>
              <a:defRPr sz="2800"/>
            </a:lvl2pPr>
            <a:lvl3pPr marL="914386" indent="0">
              <a:buNone/>
              <a:defRPr sz="2400"/>
            </a:lvl3pPr>
            <a:lvl4pPr marL="1371579" indent="0">
              <a:buNone/>
              <a:defRPr sz="2000"/>
            </a:lvl4pPr>
            <a:lvl5pPr marL="1828772" indent="0">
              <a:buNone/>
              <a:defRPr sz="2000"/>
            </a:lvl5pPr>
            <a:lvl6pPr marL="2285965" indent="0">
              <a:buNone/>
              <a:defRPr sz="2000"/>
            </a:lvl6pPr>
            <a:lvl7pPr marL="2743158" indent="0">
              <a:buNone/>
              <a:defRPr sz="2000"/>
            </a:lvl7pPr>
            <a:lvl8pPr marL="3200351" indent="0">
              <a:buNone/>
              <a:defRPr sz="2000"/>
            </a:lvl8pPr>
            <a:lvl9pPr marL="3657544" indent="0">
              <a:buNone/>
              <a:defRPr sz="2000"/>
            </a:lvl9pPr>
          </a:lstStyle>
          <a:p>
            <a:endParaRPr lang="en-GB"/>
          </a:p>
        </p:txBody>
      </p:sp>
      <p:sp>
        <p:nvSpPr>
          <p:cNvPr id="4" name="Text Placeholder 3">
            <a:extLst>
              <a:ext uri="{FF2B5EF4-FFF2-40B4-BE49-F238E27FC236}">
                <a16:creationId xmlns:a16="http://schemas.microsoft.com/office/drawing/2014/main" id="{7926E0D6-E7B8-A599-5BC0-784373F09FAA}"/>
              </a:ext>
            </a:extLst>
          </p:cNvPr>
          <p:cNvSpPr>
            <a:spLocks noGrp="1"/>
          </p:cNvSpPr>
          <p:nvPr>
            <p:ph type="body" sz="half" idx="2"/>
          </p:nvPr>
        </p:nvSpPr>
        <p:spPr>
          <a:xfrm>
            <a:off x="839789" y="2057400"/>
            <a:ext cx="3932237" cy="3811588"/>
          </a:xfrm>
        </p:spPr>
        <p:txBody>
          <a:bodyPr/>
          <a:lstStyle>
            <a:lvl1pPr marL="0" indent="0">
              <a:buNone/>
              <a:defRPr sz="1600"/>
            </a:lvl1pPr>
            <a:lvl2pPr marL="457193" indent="0">
              <a:buNone/>
              <a:defRPr sz="1400"/>
            </a:lvl2pPr>
            <a:lvl3pPr marL="914386" indent="0">
              <a:buNone/>
              <a:defRPr sz="1200"/>
            </a:lvl3pPr>
            <a:lvl4pPr marL="1371579" indent="0">
              <a:buNone/>
              <a:defRPr sz="1000"/>
            </a:lvl4pPr>
            <a:lvl5pPr marL="1828772" indent="0">
              <a:buNone/>
              <a:defRPr sz="1000"/>
            </a:lvl5pPr>
            <a:lvl6pPr marL="2285965" indent="0">
              <a:buNone/>
              <a:defRPr sz="1000"/>
            </a:lvl6pPr>
            <a:lvl7pPr marL="2743158" indent="0">
              <a:buNone/>
              <a:defRPr sz="1000"/>
            </a:lvl7pPr>
            <a:lvl8pPr marL="3200351" indent="0">
              <a:buNone/>
              <a:defRPr sz="1000"/>
            </a:lvl8pPr>
            <a:lvl9pPr marL="3657544"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CB4FEDD-ADE4-0D25-DF63-6263819B3076}"/>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6" name="Footer Placeholder 5">
            <a:extLst>
              <a:ext uri="{FF2B5EF4-FFF2-40B4-BE49-F238E27FC236}">
                <a16:creationId xmlns:a16="http://schemas.microsoft.com/office/drawing/2014/main" id="{C6C38F84-5288-F305-50C2-CC00F55F65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756611-0117-03DD-F300-859FBF7D863C}"/>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271340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68855-E788-FA55-CC49-CFE201FF44C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77ADFC1-0BB4-0F0D-D4EF-A52A1AF4D4A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0570C83-2FD6-8399-4E80-4977DCFA48F8}"/>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FF58C15F-CAED-12CE-6AC8-9A09C6C0F4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723746-E58D-8910-E98B-233DE63C3A23}"/>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885235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288478-D962-E13F-BEE8-7248C79A9A9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482F135-F705-A9FB-1C92-1441D58D7C2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41C1270-6CDB-DF7E-22F1-70DFD8117404}"/>
              </a:ext>
            </a:extLst>
          </p:cNvPr>
          <p:cNvSpPr>
            <a:spLocks noGrp="1"/>
          </p:cNvSpPr>
          <p:nvPr>
            <p:ph type="dt" sz="half" idx="10"/>
          </p:nvPr>
        </p:nvSpPr>
        <p:spPr/>
        <p:txBody>
          <a:body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80B53205-4602-ACAF-B9F3-B12423CE26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984B4D-44C8-32F5-EC1A-25336B8991F6}"/>
              </a:ext>
            </a:extLst>
          </p:cNvPr>
          <p:cNvSpPr>
            <a:spLocks noGrp="1"/>
          </p:cNvSpPr>
          <p:nvPr>
            <p:ph type="sldNum" sz="quarter" idx="12"/>
          </p:nvPr>
        </p:nvSpPr>
        <p:spPr/>
        <p:txBody>
          <a:bodyPr/>
          <a:lstStyle/>
          <a:p>
            <a:fld id="{E2953092-44B1-49F2-A5F0-6B12EBCAA940}" type="slidenum">
              <a:rPr lang="en-GB" smtClean="0"/>
              <a:t>‹#›</a:t>
            </a:fld>
            <a:endParaRPr lang="en-GB"/>
          </a:p>
        </p:txBody>
      </p:sp>
    </p:spTree>
    <p:extLst>
      <p:ext uri="{BB962C8B-B14F-4D97-AF65-F5344CB8AC3E}">
        <p14:creationId xmlns:p14="http://schemas.microsoft.com/office/powerpoint/2010/main" val="171067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CA1575-7B83-E765-B0DD-09A3664DB4C4}"/>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997C57B-6617-8124-7690-C775694452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97193D-F5BF-2D8C-4270-24F1472D0F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374422-F2DB-4CF5-B4A5-A610D016FAFF}" type="datetimeFigureOut">
              <a:rPr lang="en-GB" smtClean="0"/>
              <a:t>08/11/2023</a:t>
            </a:fld>
            <a:endParaRPr lang="en-GB"/>
          </a:p>
        </p:txBody>
      </p:sp>
      <p:sp>
        <p:nvSpPr>
          <p:cNvPr id="5" name="Footer Placeholder 4">
            <a:extLst>
              <a:ext uri="{FF2B5EF4-FFF2-40B4-BE49-F238E27FC236}">
                <a16:creationId xmlns:a16="http://schemas.microsoft.com/office/drawing/2014/main" id="{19226854-8DE0-777E-F4DD-7C1399ECF6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FA30E8-99DE-F5EE-9DC4-E4C2721A3B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53092-44B1-49F2-A5F0-6B12EBCAA940}" type="slidenum">
              <a:rPr lang="en-GB" smtClean="0"/>
              <a:t>‹#›</a:t>
            </a:fld>
            <a:endParaRPr lang="en-GB"/>
          </a:p>
        </p:txBody>
      </p:sp>
    </p:spTree>
    <p:extLst>
      <p:ext uri="{BB962C8B-B14F-4D97-AF65-F5344CB8AC3E}">
        <p14:creationId xmlns:p14="http://schemas.microsoft.com/office/powerpoint/2010/main" val="489159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86"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7" indent="-228597" algn="l" defTabSz="9143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90" indent="-228597" algn="l" defTabSz="9143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83" indent="-228597" algn="l" defTabSz="9143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76"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69"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61"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54"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47"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40" indent="-228597" algn="l" defTabSz="9143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6" rtl="0" eaLnBrk="1" latinLnBrk="0" hangingPunct="1">
        <a:defRPr sz="1800" kern="1200">
          <a:solidFill>
            <a:schemeClr val="tx1"/>
          </a:solidFill>
          <a:latin typeface="+mn-lt"/>
          <a:ea typeface="+mn-ea"/>
          <a:cs typeface="+mn-cs"/>
        </a:defRPr>
      </a:lvl1pPr>
      <a:lvl2pPr marL="457193" algn="l" defTabSz="914386" rtl="0" eaLnBrk="1" latinLnBrk="0" hangingPunct="1">
        <a:defRPr sz="1800" kern="1200">
          <a:solidFill>
            <a:schemeClr val="tx1"/>
          </a:solidFill>
          <a:latin typeface="+mn-lt"/>
          <a:ea typeface="+mn-ea"/>
          <a:cs typeface="+mn-cs"/>
        </a:defRPr>
      </a:lvl2pPr>
      <a:lvl3pPr marL="914386" algn="l" defTabSz="914386" rtl="0" eaLnBrk="1" latinLnBrk="0" hangingPunct="1">
        <a:defRPr sz="1800" kern="1200">
          <a:solidFill>
            <a:schemeClr val="tx1"/>
          </a:solidFill>
          <a:latin typeface="+mn-lt"/>
          <a:ea typeface="+mn-ea"/>
          <a:cs typeface="+mn-cs"/>
        </a:defRPr>
      </a:lvl3pPr>
      <a:lvl4pPr marL="1371579" algn="l" defTabSz="914386" rtl="0" eaLnBrk="1" latinLnBrk="0" hangingPunct="1">
        <a:defRPr sz="1800" kern="1200">
          <a:solidFill>
            <a:schemeClr val="tx1"/>
          </a:solidFill>
          <a:latin typeface="+mn-lt"/>
          <a:ea typeface="+mn-ea"/>
          <a:cs typeface="+mn-cs"/>
        </a:defRPr>
      </a:lvl4pPr>
      <a:lvl5pPr marL="1828772" algn="l" defTabSz="914386" rtl="0" eaLnBrk="1" latinLnBrk="0" hangingPunct="1">
        <a:defRPr sz="1800" kern="1200">
          <a:solidFill>
            <a:schemeClr val="tx1"/>
          </a:solidFill>
          <a:latin typeface="+mn-lt"/>
          <a:ea typeface="+mn-ea"/>
          <a:cs typeface="+mn-cs"/>
        </a:defRPr>
      </a:lvl5pPr>
      <a:lvl6pPr marL="2285965" algn="l" defTabSz="914386" rtl="0" eaLnBrk="1" latinLnBrk="0" hangingPunct="1">
        <a:defRPr sz="1800" kern="1200">
          <a:solidFill>
            <a:schemeClr val="tx1"/>
          </a:solidFill>
          <a:latin typeface="+mn-lt"/>
          <a:ea typeface="+mn-ea"/>
          <a:cs typeface="+mn-cs"/>
        </a:defRPr>
      </a:lvl6pPr>
      <a:lvl7pPr marL="2743158" algn="l" defTabSz="914386" rtl="0" eaLnBrk="1" latinLnBrk="0" hangingPunct="1">
        <a:defRPr sz="1800" kern="1200">
          <a:solidFill>
            <a:schemeClr val="tx1"/>
          </a:solidFill>
          <a:latin typeface="+mn-lt"/>
          <a:ea typeface="+mn-ea"/>
          <a:cs typeface="+mn-cs"/>
        </a:defRPr>
      </a:lvl7pPr>
      <a:lvl8pPr marL="3200351" algn="l" defTabSz="914386" rtl="0" eaLnBrk="1" latinLnBrk="0" hangingPunct="1">
        <a:defRPr sz="1800" kern="1200">
          <a:solidFill>
            <a:schemeClr val="tx1"/>
          </a:solidFill>
          <a:latin typeface="+mn-lt"/>
          <a:ea typeface="+mn-ea"/>
          <a:cs typeface="+mn-cs"/>
        </a:defRPr>
      </a:lvl8pPr>
      <a:lvl9pPr marL="3657544" algn="l" defTabSz="91438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AA6F39-272D-362E-1787-470BFD948B35}"/>
              </a:ext>
            </a:extLst>
          </p:cNvPr>
          <p:cNvSpPr txBox="1"/>
          <p:nvPr/>
        </p:nvSpPr>
        <p:spPr>
          <a:xfrm>
            <a:off x="0" y="512763"/>
            <a:ext cx="2528888" cy="461665"/>
          </a:xfrm>
          <a:prstGeom prst="rect">
            <a:avLst/>
          </a:prstGeom>
          <a:solidFill>
            <a:schemeClr val="accent2"/>
          </a:solidFill>
        </p:spPr>
        <p:txBody>
          <a:bodyPr wrap="square" rtlCol="0">
            <a:spAutoFit/>
          </a:bodyPr>
          <a:lstStyle/>
          <a:p>
            <a:pPr algn="ctr"/>
            <a:r>
              <a:rPr lang="en-GB" sz="2400" dirty="0"/>
              <a:t>Introduction</a:t>
            </a:r>
          </a:p>
        </p:txBody>
      </p:sp>
      <p:sp>
        <p:nvSpPr>
          <p:cNvPr id="4" name="TextBox 3">
            <a:extLst>
              <a:ext uri="{FF2B5EF4-FFF2-40B4-BE49-F238E27FC236}">
                <a16:creationId xmlns:a16="http://schemas.microsoft.com/office/drawing/2014/main" id="{25CEA9C7-351D-AFB0-44BD-00915FEBF83D}"/>
              </a:ext>
            </a:extLst>
          </p:cNvPr>
          <p:cNvSpPr txBox="1"/>
          <p:nvPr/>
        </p:nvSpPr>
        <p:spPr>
          <a:xfrm>
            <a:off x="2789238" y="512763"/>
            <a:ext cx="3140075" cy="461665"/>
          </a:xfrm>
          <a:prstGeom prst="rect">
            <a:avLst/>
          </a:prstGeom>
          <a:solidFill>
            <a:schemeClr val="accent2"/>
          </a:solidFill>
        </p:spPr>
        <p:txBody>
          <a:bodyPr wrap="square" rtlCol="0">
            <a:spAutoFit/>
          </a:bodyPr>
          <a:lstStyle/>
          <a:p>
            <a:pPr algn="ctr"/>
            <a:r>
              <a:rPr lang="en-GB" sz="2400" dirty="0"/>
              <a:t>Analysis</a:t>
            </a:r>
          </a:p>
        </p:txBody>
      </p:sp>
      <p:sp>
        <p:nvSpPr>
          <p:cNvPr id="5" name="TextBox 4">
            <a:extLst>
              <a:ext uri="{FF2B5EF4-FFF2-40B4-BE49-F238E27FC236}">
                <a16:creationId xmlns:a16="http://schemas.microsoft.com/office/drawing/2014/main" id="{8166F527-3A02-7896-C3F0-937911646D7D}"/>
              </a:ext>
            </a:extLst>
          </p:cNvPr>
          <p:cNvSpPr txBox="1"/>
          <p:nvPr/>
        </p:nvSpPr>
        <p:spPr>
          <a:xfrm>
            <a:off x="9561513" y="519410"/>
            <a:ext cx="2528888" cy="461665"/>
          </a:xfrm>
          <a:prstGeom prst="rect">
            <a:avLst/>
          </a:prstGeom>
          <a:solidFill>
            <a:schemeClr val="accent2"/>
          </a:solidFill>
        </p:spPr>
        <p:txBody>
          <a:bodyPr wrap="square" rtlCol="0">
            <a:spAutoFit/>
          </a:bodyPr>
          <a:lstStyle/>
          <a:p>
            <a:pPr algn="ctr"/>
            <a:r>
              <a:rPr lang="en-GB" sz="2400" dirty="0"/>
              <a:t>Results</a:t>
            </a:r>
          </a:p>
        </p:txBody>
      </p:sp>
      <p:sp>
        <p:nvSpPr>
          <p:cNvPr id="6" name="TextBox 5">
            <a:extLst>
              <a:ext uri="{FF2B5EF4-FFF2-40B4-BE49-F238E27FC236}">
                <a16:creationId xmlns:a16="http://schemas.microsoft.com/office/drawing/2014/main" id="{8447AD64-9ED5-34B2-FF2E-FBC3441AD262}"/>
              </a:ext>
            </a:extLst>
          </p:cNvPr>
          <p:cNvSpPr txBox="1"/>
          <p:nvPr/>
        </p:nvSpPr>
        <p:spPr>
          <a:xfrm>
            <a:off x="6124575" y="512763"/>
            <a:ext cx="3176588" cy="461665"/>
          </a:xfrm>
          <a:prstGeom prst="rect">
            <a:avLst/>
          </a:prstGeom>
          <a:solidFill>
            <a:schemeClr val="accent2"/>
          </a:solidFill>
        </p:spPr>
        <p:txBody>
          <a:bodyPr wrap="square" rtlCol="0">
            <a:spAutoFit/>
          </a:bodyPr>
          <a:lstStyle/>
          <a:p>
            <a:pPr algn="ctr"/>
            <a:r>
              <a:rPr lang="en-GB" sz="2400" dirty="0"/>
              <a:t>Results Image</a:t>
            </a:r>
          </a:p>
        </p:txBody>
      </p:sp>
      <p:sp>
        <p:nvSpPr>
          <p:cNvPr id="7" name="TextBox 6">
            <a:extLst>
              <a:ext uri="{FF2B5EF4-FFF2-40B4-BE49-F238E27FC236}">
                <a16:creationId xmlns:a16="http://schemas.microsoft.com/office/drawing/2014/main" id="{FED35FF0-223F-6467-A56D-A38A1B5F7750}"/>
              </a:ext>
            </a:extLst>
          </p:cNvPr>
          <p:cNvSpPr txBox="1"/>
          <p:nvPr/>
        </p:nvSpPr>
        <p:spPr>
          <a:xfrm>
            <a:off x="0" y="3644899"/>
            <a:ext cx="2528888" cy="461665"/>
          </a:xfrm>
          <a:prstGeom prst="rect">
            <a:avLst/>
          </a:prstGeom>
          <a:solidFill>
            <a:schemeClr val="accent2"/>
          </a:solidFill>
        </p:spPr>
        <p:txBody>
          <a:bodyPr wrap="square" rtlCol="0">
            <a:spAutoFit/>
          </a:bodyPr>
          <a:lstStyle/>
          <a:p>
            <a:pPr algn="ctr"/>
            <a:r>
              <a:rPr lang="en-GB" sz="2400" dirty="0"/>
              <a:t>Objectives</a:t>
            </a:r>
          </a:p>
        </p:txBody>
      </p:sp>
      <p:sp>
        <p:nvSpPr>
          <p:cNvPr id="8" name="TextBox 7">
            <a:extLst>
              <a:ext uri="{FF2B5EF4-FFF2-40B4-BE49-F238E27FC236}">
                <a16:creationId xmlns:a16="http://schemas.microsoft.com/office/drawing/2014/main" id="{A8AF898C-BD57-D66B-32B4-B80BFA9550E7}"/>
              </a:ext>
            </a:extLst>
          </p:cNvPr>
          <p:cNvSpPr txBox="1"/>
          <p:nvPr/>
        </p:nvSpPr>
        <p:spPr>
          <a:xfrm>
            <a:off x="2746375" y="3644900"/>
            <a:ext cx="3182938" cy="461665"/>
          </a:xfrm>
          <a:prstGeom prst="rect">
            <a:avLst/>
          </a:prstGeom>
          <a:solidFill>
            <a:schemeClr val="accent2"/>
          </a:solidFill>
        </p:spPr>
        <p:txBody>
          <a:bodyPr wrap="square" rtlCol="0">
            <a:spAutoFit/>
          </a:bodyPr>
          <a:lstStyle/>
          <a:p>
            <a:pPr algn="ctr"/>
            <a:r>
              <a:rPr lang="en-GB" sz="2400" dirty="0"/>
              <a:t>Methods</a:t>
            </a:r>
          </a:p>
        </p:txBody>
      </p:sp>
      <p:sp>
        <p:nvSpPr>
          <p:cNvPr id="9" name="TextBox 8">
            <a:extLst>
              <a:ext uri="{FF2B5EF4-FFF2-40B4-BE49-F238E27FC236}">
                <a16:creationId xmlns:a16="http://schemas.microsoft.com/office/drawing/2014/main" id="{8E9DE0A3-3607-9A69-D6F6-B8561A03DF25}"/>
              </a:ext>
            </a:extLst>
          </p:cNvPr>
          <p:cNvSpPr txBox="1"/>
          <p:nvPr/>
        </p:nvSpPr>
        <p:spPr>
          <a:xfrm>
            <a:off x="6148697" y="3644899"/>
            <a:ext cx="3176587" cy="461665"/>
          </a:xfrm>
          <a:prstGeom prst="rect">
            <a:avLst/>
          </a:prstGeom>
          <a:solidFill>
            <a:schemeClr val="accent2"/>
          </a:solidFill>
        </p:spPr>
        <p:txBody>
          <a:bodyPr wrap="square" rtlCol="0">
            <a:spAutoFit/>
          </a:bodyPr>
          <a:lstStyle/>
          <a:p>
            <a:pPr algn="ctr"/>
            <a:r>
              <a:rPr lang="en-GB" sz="2400" dirty="0"/>
              <a:t>Results Image</a:t>
            </a:r>
          </a:p>
        </p:txBody>
      </p:sp>
      <p:sp>
        <p:nvSpPr>
          <p:cNvPr id="10" name="TextBox 9">
            <a:extLst>
              <a:ext uri="{FF2B5EF4-FFF2-40B4-BE49-F238E27FC236}">
                <a16:creationId xmlns:a16="http://schemas.microsoft.com/office/drawing/2014/main" id="{7879A3DC-B2A7-4E64-3631-96BC193623FD}"/>
              </a:ext>
            </a:extLst>
          </p:cNvPr>
          <p:cNvSpPr txBox="1"/>
          <p:nvPr/>
        </p:nvSpPr>
        <p:spPr>
          <a:xfrm>
            <a:off x="9561512" y="3648273"/>
            <a:ext cx="2630487" cy="369332"/>
          </a:xfrm>
          <a:prstGeom prst="rect">
            <a:avLst/>
          </a:prstGeom>
          <a:solidFill>
            <a:schemeClr val="accent2"/>
          </a:solidFill>
        </p:spPr>
        <p:txBody>
          <a:bodyPr wrap="square" rtlCol="0">
            <a:spAutoFit/>
          </a:bodyPr>
          <a:lstStyle/>
          <a:p>
            <a:pPr algn="ctr"/>
            <a:r>
              <a:rPr lang="en-GB" dirty="0"/>
              <a:t>Summary and conclusions</a:t>
            </a:r>
          </a:p>
        </p:txBody>
      </p:sp>
      <p:sp>
        <p:nvSpPr>
          <p:cNvPr id="11" name="TextBox 10">
            <a:extLst>
              <a:ext uri="{FF2B5EF4-FFF2-40B4-BE49-F238E27FC236}">
                <a16:creationId xmlns:a16="http://schemas.microsoft.com/office/drawing/2014/main" id="{2BF919BD-CC03-2A3C-D58B-437DADDBED86}"/>
              </a:ext>
            </a:extLst>
          </p:cNvPr>
          <p:cNvSpPr txBox="1"/>
          <p:nvPr/>
        </p:nvSpPr>
        <p:spPr>
          <a:xfrm>
            <a:off x="2410490" y="51098"/>
            <a:ext cx="7371019" cy="400110"/>
          </a:xfrm>
          <a:prstGeom prst="rect">
            <a:avLst/>
          </a:prstGeom>
          <a:noFill/>
        </p:spPr>
        <p:txBody>
          <a:bodyPr wrap="square" rtlCol="0">
            <a:spAutoFit/>
          </a:bodyPr>
          <a:lstStyle/>
          <a:p>
            <a:pPr algn="ctr"/>
            <a:r>
              <a:rPr lang="en-GB" sz="2000" dirty="0">
                <a:highlight>
                  <a:srgbClr val="00FFFF"/>
                </a:highlight>
              </a:rPr>
              <a:t>The Important of resilience/ wellbeing and mental </a:t>
            </a:r>
            <a:r>
              <a:rPr lang="en-GB" sz="2000" dirty="0">
                <a:solidFill>
                  <a:schemeClr val="tx1">
                    <a:lumMod val="95000"/>
                    <a:lumOff val="5000"/>
                  </a:schemeClr>
                </a:solidFill>
                <a:highlight>
                  <a:srgbClr val="00FFFF"/>
                </a:highlight>
              </a:rPr>
              <a:t>health</a:t>
            </a:r>
          </a:p>
        </p:txBody>
      </p:sp>
      <p:pic>
        <p:nvPicPr>
          <p:cNvPr id="13" name="Picture 12" descr="A graph of events and events&#10;&#10;Description automatically generated with medium confidence">
            <a:extLst>
              <a:ext uri="{FF2B5EF4-FFF2-40B4-BE49-F238E27FC236}">
                <a16:creationId xmlns:a16="http://schemas.microsoft.com/office/drawing/2014/main" id="{8E5D1A61-28B5-18C8-948D-5857EE7533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1088" y="1035983"/>
            <a:ext cx="3140075" cy="2608916"/>
          </a:xfrm>
          <a:prstGeom prst="rect">
            <a:avLst/>
          </a:prstGeom>
        </p:spPr>
      </p:pic>
      <p:pic>
        <p:nvPicPr>
          <p:cNvPr id="17" name="Picture 16" descr="A graph of negative emotions&#10;&#10;Description automatically generated">
            <a:extLst>
              <a:ext uri="{FF2B5EF4-FFF2-40B4-BE49-F238E27FC236}">
                <a16:creationId xmlns:a16="http://schemas.microsoft.com/office/drawing/2014/main" id="{4794D8C2-437E-34C8-5B99-20AA4EAFD7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1088" y="4106564"/>
            <a:ext cx="3176587" cy="2751436"/>
          </a:xfrm>
          <a:prstGeom prst="rect">
            <a:avLst/>
          </a:prstGeom>
        </p:spPr>
      </p:pic>
      <p:sp>
        <p:nvSpPr>
          <p:cNvPr id="18" name="TextBox 17">
            <a:extLst>
              <a:ext uri="{FF2B5EF4-FFF2-40B4-BE49-F238E27FC236}">
                <a16:creationId xmlns:a16="http://schemas.microsoft.com/office/drawing/2014/main" id="{722CA2C2-60EC-BDA5-0150-35D3D8DE7F4C}"/>
              </a:ext>
            </a:extLst>
          </p:cNvPr>
          <p:cNvSpPr txBox="1"/>
          <p:nvPr/>
        </p:nvSpPr>
        <p:spPr>
          <a:xfrm>
            <a:off x="0" y="1035983"/>
            <a:ext cx="2528888" cy="2387257"/>
          </a:xfrm>
          <a:prstGeom prst="rect">
            <a:avLst/>
          </a:prstGeom>
          <a:noFill/>
        </p:spPr>
        <p:txBody>
          <a:bodyPr wrap="square" rtlCol="0">
            <a:spAutoFit/>
          </a:bodyPr>
          <a:lstStyle/>
          <a:p>
            <a:pPr algn="just">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The mental health problem and the resilience/ wellbeing is a very common problems and as we know all of us have mental health issues and the important think you should know Is hard to accept or to talk about it, but at the same time you can have help/support for any kind of mental </a:t>
            </a:r>
            <a:r>
              <a:rPr lang="en-GB" sz="1400" dirty="0">
                <a:effectLst/>
                <a:latin typeface="Calibri" panose="020F0502020204030204" pitchFamily="34" charset="0"/>
                <a:ea typeface="Calibri" panose="020F0502020204030204" pitchFamily="34" charset="0"/>
                <a:cs typeface="Times New Roman" panose="02020603050405020304" pitchFamily="18" charset="0"/>
              </a:rPr>
              <a:t>health issues.</a:t>
            </a:r>
            <a:endParaRPr lang="en-GB" sz="1400" dirty="0"/>
          </a:p>
        </p:txBody>
      </p:sp>
      <p:sp>
        <p:nvSpPr>
          <p:cNvPr id="19" name="TextBox 18">
            <a:extLst>
              <a:ext uri="{FF2B5EF4-FFF2-40B4-BE49-F238E27FC236}">
                <a16:creationId xmlns:a16="http://schemas.microsoft.com/office/drawing/2014/main" id="{81F86159-B95B-7F6F-76A6-8DC6C24B1A0D}"/>
              </a:ext>
            </a:extLst>
          </p:cNvPr>
          <p:cNvSpPr txBox="1"/>
          <p:nvPr/>
        </p:nvSpPr>
        <p:spPr>
          <a:xfrm>
            <a:off x="96253" y="4247147"/>
            <a:ext cx="2314237" cy="1661417"/>
          </a:xfrm>
          <a:prstGeom prst="rect">
            <a:avLst/>
          </a:prstGeom>
          <a:noFill/>
        </p:spPr>
        <p:txBody>
          <a:bodyPr wrap="square" rtlCol="0">
            <a:spAutoFit/>
          </a:bodyPr>
          <a:lstStyle/>
          <a:p>
            <a:pPr>
              <a:lnSpc>
                <a:spcPct val="107000"/>
              </a:lnSpc>
              <a:spcAft>
                <a:spcPts val="800"/>
              </a:spcAft>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You will never feel insufficient if you work harder to keep yourself occupied, have a hobby, and make an effort to interact with others.</a:t>
            </a:r>
          </a:p>
        </p:txBody>
      </p:sp>
      <p:sp>
        <p:nvSpPr>
          <p:cNvPr id="20" name="TextBox 19">
            <a:extLst>
              <a:ext uri="{FF2B5EF4-FFF2-40B4-BE49-F238E27FC236}">
                <a16:creationId xmlns:a16="http://schemas.microsoft.com/office/drawing/2014/main" id="{5D018584-8DE6-5AAC-DF5C-E6AE908D2A7E}"/>
              </a:ext>
            </a:extLst>
          </p:cNvPr>
          <p:cNvSpPr txBox="1"/>
          <p:nvPr/>
        </p:nvSpPr>
        <p:spPr>
          <a:xfrm>
            <a:off x="2789238" y="1143000"/>
            <a:ext cx="3140075" cy="2308324"/>
          </a:xfrm>
          <a:prstGeom prst="rect">
            <a:avLst/>
          </a:prstGeom>
          <a:noFill/>
        </p:spPr>
        <p:txBody>
          <a:bodyPr wrap="square" rtlCol="0">
            <a:spAutoFit/>
          </a:bodyPr>
          <a:lstStyle/>
          <a:p>
            <a:r>
              <a:rPr lang="en-GB" dirty="0"/>
              <a:t>There are several possible reasons of mental health issues. Although some people may be more severely impact by specific things than others, it’s possible that many people are affected by a complex combination of elements.</a:t>
            </a:r>
          </a:p>
        </p:txBody>
      </p:sp>
      <p:sp>
        <p:nvSpPr>
          <p:cNvPr id="21" name="TextBox 20">
            <a:extLst>
              <a:ext uri="{FF2B5EF4-FFF2-40B4-BE49-F238E27FC236}">
                <a16:creationId xmlns:a16="http://schemas.microsoft.com/office/drawing/2014/main" id="{A1DA8142-7654-6882-1E9E-9351A4058E84}"/>
              </a:ext>
            </a:extLst>
          </p:cNvPr>
          <p:cNvSpPr txBox="1"/>
          <p:nvPr/>
        </p:nvSpPr>
        <p:spPr>
          <a:xfrm>
            <a:off x="2816977" y="4161475"/>
            <a:ext cx="3041734" cy="2677656"/>
          </a:xfrm>
          <a:prstGeom prst="rect">
            <a:avLst/>
          </a:prstGeom>
          <a:noFill/>
        </p:spPr>
        <p:txBody>
          <a:bodyPr wrap="square" rtlCol="0">
            <a:spAutoFit/>
          </a:bodyPr>
          <a:lstStyle/>
          <a:p>
            <a:r>
              <a:rPr lang="en-GB" sz="1400" dirty="0"/>
              <a:t>In England, throughout any given week: Anxiety and depression combined: 8 out of 100</a:t>
            </a:r>
          </a:p>
          <a:p>
            <a:r>
              <a:rPr lang="en-GB" sz="1400" dirty="0"/>
              <a:t>Six out of 100 people have generalised anxiety disorder (GAD).</a:t>
            </a:r>
          </a:p>
          <a:p>
            <a:r>
              <a:rPr lang="en-GB" sz="1400" dirty="0"/>
              <a:t>Depression: 3 out of 100 persons</a:t>
            </a:r>
          </a:p>
          <a:p>
            <a:r>
              <a:rPr lang="en-GB" sz="1400" dirty="0"/>
              <a:t>PTSD (post-traumatic stress disorder): 4 out of 100 persons.</a:t>
            </a:r>
          </a:p>
          <a:p>
            <a:r>
              <a:rPr lang="en-GB" sz="1400" dirty="0"/>
              <a:t>1 in 100 people suffer from obsessive- compulsive disorder (OCD).</a:t>
            </a:r>
          </a:p>
          <a:p>
            <a:r>
              <a:rPr lang="en-GB" sz="1400" dirty="0"/>
              <a:t>Less than 1 in 100 people suffer with panic disorder.</a:t>
            </a:r>
          </a:p>
        </p:txBody>
      </p:sp>
      <p:sp>
        <p:nvSpPr>
          <p:cNvPr id="22" name="TextBox 21">
            <a:extLst>
              <a:ext uri="{FF2B5EF4-FFF2-40B4-BE49-F238E27FC236}">
                <a16:creationId xmlns:a16="http://schemas.microsoft.com/office/drawing/2014/main" id="{AA39E59B-E76A-1009-259D-14B91305EBE2}"/>
              </a:ext>
            </a:extLst>
          </p:cNvPr>
          <p:cNvSpPr txBox="1"/>
          <p:nvPr/>
        </p:nvSpPr>
        <p:spPr>
          <a:xfrm>
            <a:off x="9661358" y="4247147"/>
            <a:ext cx="2429043" cy="2462213"/>
          </a:xfrm>
          <a:prstGeom prst="rect">
            <a:avLst/>
          </a:prstGeom>
          <a:noFill/>
        </p:spPr>
        <p:txBody>
          <a:bodyPr wrap="square" rtlCol="0">
            <a:spAutoFit/>
          </a:bodyPr>
          <a:lstStyle/>
          <a:p>
            <a:r>
              <a:rPr lang="en-GB" sz="1100" dirty="0"/>
              <a:t> In recent years, there has been a general increase in the number of persons reporting menta; health issues.</a:t>
            </a:r>
          </a:p>
          <a:p>
            <a:r>
              <a:rPr lang="en-GB" sz="1100" dirty="0"/>
              <a:t>The percentage of men and women with common mental health issues increased by 20% between 1993 and 2014.</a:t>
            </a:r>
          </a:p>
          <a:p>
            <a:r>
              <a:rPr lang="en-GB" sz="1100" dirty="0"/>
              <a:t>In any given week the proportion of people experiencing serious mental health symptoms increased from 7% in 1993 to over 9% in 2014.</a:t>
            </a:r>
          </a:p>
          <a:p>
            <a:r>
              <a:rPr lang="en-GB" sz="1100" dirty="0"/>
              <a:t>There has been an increase in the number of young women reporting common mental health issues,</a:t>
            </a:r>
          </a:p>
        </p:txBody>
      </p:sp>
      <p:sp>
        <p:nvSpPr>
          <p:cNvPr id="23" name="TextBox 22">
            <a:extLst>
              <a:ext uri="{FF2B5EF4-FFF2-40B4-BE49-F238E27FC236}">
                <a16:creationId xmlns:a16="http://schemas.microsoft.com/office/drawing/2014/main" id="{3DB103B3-6668-1722-6342-164D4F2DD48A}"/>
              </a:ext>
            </a:extLst>
          </p:cNvPr>
          <p:cNvSpPr txBox="1"/>
          <p:nvPr/>
        </p:nvSpPr>
        <p:spPr>
          <a:xfrm>
            <a:off x="9661358" y="1091961"/>
            <a:ext cx="2528888" cy="2062103"/>
          </a:xfrm>
          <a:prstGeom prst="rect">
            <a:avLst/>
          </a:prstGeom>
          <a:noFill/>
        </p:spPr>
        <p:txBody>
          <a:bodyPr wrap="square" rtlCol="0">
            <a:spAutoFit/>
          </a:bodyPr>
          <a:lstStyle/>
          <a:p>
            <a:pPr algn="ctr"/>
            <a:r>
              <a:rPr lang="en-GB" sz="1600" dirty="0"/>
              <a:t>Life seems more difficult when our mental health is poor. We may frequently experience sadness, tears, exhaustion, and hopelessness. We may be living in an intolerable situation or be constantly.</a:t>
            </a:r>
          </a:p>
        </p:txBody>
      </p:sp>
    </p:spTree>
    <p:extLst>
      <p:ext uri="{BB962C8B-B14F-4D97-AF65-F5344CB8AC3E}">
        <p14:creationId xmlns:p14="http://schemas.microsoft.com/office/powerpoint/2010/main" val="38359846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1842</TotalTime>
  <Words>339</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Bianca Moldoveanu</dc:creator>
  <cp:lastModifiedBy>Bianca Moldoveanu</cp:lastModifiedBy>
  <cp:revision>1</cp:revision>
  <dcterms:created xsi:type="dcterms:W3CDTF">2023-11-08T17:21:34Z</dcterms:created>
  <dcterms:modified xsi:type="dcterms:W3CDTF">2023-11-10T00:04:18Z</dcterms:modified>
</cp:coreProperties>
</file>