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9"/>
  </p:notesMasterIdLst>
  <p:handoutMasterIdLst>
    <p:handoutMasterId r:id="rId10"/>
  </p:handoutMasterIdLst>
  <p:sldIdLst>
    <p:sldId id="322" r:id="rId2"/>
    <p:sldId id="321" r:id="rId3"/>
    <p:sldId id="320" r:id="rId4"/>
    <p:sldId id="318" r:id="rId5"/>
    <p:sldId id="317" r:id="rId6"/>
    <p:sldId id="316" r:id="rId7"/>
    <p:sldId id="31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67840" autoAdjust="0"/>
  </p:normalViewPr>
  <p:slideViewPr>
    <p:cSldViewPr snapToGrid="0">
      <p:cViewPr varScale="1">
        <p:scale>
          <a:sx n="53" d="100"/>
          <a:sy n="53" d="100"/>
        </p:scale>
        <p:origin x="858" y="78"/>
      </p:cViewPr>
      <p:guideLst/>
    </p:cSldViewPr>
  </p:slideViewPr>
  <p:outlineViewPr>
    <p:cViewPr>
      <p:scale>
        <a:sx n="33" d="100"/>
        <a:sy n="33" d="100"/>
      </p:scale>
      <p:origin x="0" y="-7776"/>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80" y="55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8/10/relationships/authors" Target="authors.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6/11/2026</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6/11/2026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1</a:t>
            </a:fld>
            <a:endParaRPr lang="en-US" dirty="0"/>
          </a:p>
        </p:txBody>
      </p:sp>
    </p:spTree>
    <p:extLst>
      <p:ext uri="{BB962C8B-B14F-4D97-AF65-F5344CB8AC3E}">
        <p14:creationId xmlns:p14="http://schemas.microsoft.com/office/powerpoint/2010/main" val="2133468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study will present an important skills which is very important and needed for primary work in health and social care settings. Communication skills are, though, a very primary but plays important role in fulfilling individuals' employability. The importance of this skill and professional practice in health and social care will be discussed in this study.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37D7554-D10C-4E29-B8E6-BB7111FA614F}" type="slidenum">
              <a:rPr lang="en-US" smtClean="0"/>
              <a:t>2</a:t>
            </a:fld>
            <a:endParaRPr lang="en-US" dirty="0"/>
          </a:p>
        </p:txBody>
      </p:sp>
    </p:spTree>
    <p:extLst>
      <p:ext uri="{BB962C8B-B14F-4D97-AF65-F5344CB8AC3E}">
        <p14:creationId xmlns:p14="http://schemas.microsoft.com/office/powerpoint/2010/main" val="2342936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key skills selected for a professional in the field of employability are communication skills. These skills are a priority for individuals, which allows them to present themselves in the competitive world (Galpin et al., 2021). Mostly in the case of health and social care, to interact with team members, other care providers, patients, and support-needed people, communication is the only method and skill needed by individuals.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37D7554-D10C-4E29-B8E6-BB7111FA614F}" type="slidenum">
              <a:rPr lang="en-US" smtClean="0"/>
              <a:t>3</a:t>
            </a:fld>
            <a:endParaRPr lang="en-US" dirty="0"/>
          </a:p>
        </p:txBody>
      </p:sp>
    </p:spTree>
    <p:extLst>
      <p:ext uri="{BB962C8B-B14F-4D97-AF65-F5344CB8AC3E}">
        <p14:creationId xmlns:p14="http://schemas.microsoft.com/office/powerpoint/2010/main" val="1893061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Communication is a very important skill for a professional in health and social care as it helps to build trust and understanding. Through communication, patients can elaborate on their problems to care providers, and care providers can also reach the ultimate diagnosis through interactions. Ultimately, through communication, patients' satisfaction levels increase. There can be some misunderstanding between patients and care providers, which can be eliminated through communication skills (Perez, 2022). A healthcare professional can develop effective problem-solving skills through practicing communication skills properly. Finally, for the person-centered care of any kind of patient, communication skills are very important. As without communication, a professional will not be able to reach the mental and physical statement for a patient.</a:t>
            </a:r>
            <a:endParaRPr lang="en-GB"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4</a:t>
            </a:fld>
            <a:endParaRPr lang="en-US" dirty="0"/>
          </a:p>
        </p:txBody>
      </p:sp>
    </p:spTree>
    <p:extLst>
      <p:ext uri="{BB962C8B-B14F-4D97-AF65-F5344CB8AC3E}">
        <p14:creationId xmlns:p14="http://schemas.microsoft.com/office/powerpoint/2010/main" val="184835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Communication is a very mandatory skill where, in the health and social sector, all professionals have to use such skills in their daily work. For example, a nurse had to explain medication instructions to an elderly patient. For such medication, the nurse uses simple language to understand the condition of the patient (Koprowska, 2024). Through active listening and checking understanding, improved medication was able to be provided by the nurse. This helps to eliminate all relevant risks in the diagnosis process.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37D7554-D10C-4E29-B8E6-BB7111FA614F}" type="slidenum">
              <a:rPr lang="en-US" smtClean="0"/>
              <a:t>5</a:t>
            </a:fld>
            <a:endParaRPr lang="en-US" dirty="0"/>
          </a:p>
        </p:txBody>
      </p:sp>
    </p:spTree>
    <p:extLst>
      <p:ext uri="{BB962C8B-B14F-4D97-AF65-F5344CB8AC3E}">
        <p14:creationId xmlns:p14="http://schemas.microsoft.com/office/powerpoint/2010/main" val="2389046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According to this study communication skill is very important for the care providers from health and social care providers. Communication is important for effective diagnosis support. Besides this, it helps to understand patients' concerns and allows them for providing person centered care. Overall, this study also presented a situation with a nurse and elderly patients where though commotion skill the nurse was able to reach the ultimate diagnosis.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37D7554-D10C-4E29-B8E6-BB7111FA614F}" type="slidenum">
              <a:rPr lang="en-US" smtClean="0"/>
              <a:t>6</a:t>
            </a:fld>
            <a:endParaRPr lang="en-US" dirty="0"/>
          </a:p>
        </p:txBody>
      </p:sp>
    </p:spTree>
    <p:extLst>
      <p:ext uri="{BB962C8B-B14F-4D97-AF65-F5344CB8AC3E}">
        <p14:creationId xmlns:p14="http://schemas.microsoft.com/office/powerpoint/2010/main" val="1459788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7D7554-D10C-4E29-B8E6-BB7111FA614F}" type="slidenum">
              <a:rPr lang="en-US" smtClean="0"/>
              <a:t>7</a:t>
            </a:fld>
            <a:endParaRPr lang="en-US" dirty="0"/>
          </a:p>
        </p:txBody>
      </p:sp>
    </p:spTree>
    <p:extLst>
      <p:ext uri="{BB962C8B-B14F-4D97-AF65-F5344CB8AC3E}">
        <p14:creationId xmlns:p14="http://schemas.microsoft.com/office/powerpoint/2010/main" val="2633345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5" y="690511"/>
            <a:ext cx="5185821" cy="5253089"/>
          </a:xfrm>
        </p:spPr>
        <p:txBody>
          <a:bodyPr anchor="b">
            <a:normAutofit/>
          </a:bodyPr>
          <a:lstStyle>
            <a:lvl1pPr>
              <a:defRPr sz="6000">
                <a:solidFill>
                  <a:schemeClr val="bg1"/>
                </a:solidFill>
              </a:defRPr>
            </a:lvl1pPr>
          </a:lstStyle>
          <a:p>
            <a:r>
              <a:rPr lang="en-US" dirty="0"/>
              <a:t>Click to add title</a:t>
            </a:r>
          </a:p>
        </p:txBody>
      </p:sp>
    </p:spTree>
    <p:extLst>
      <p:ext uri="{BB962C8B-B14F-4D97-AF65-F5344CB8AC3E}">
        <p14:creationId xmlns:p14="http://schemas.microsoft.com/office/powerpoint/2010/main" val="1784555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55583" y="737115"/>
            <a:ext cx="4640418" cy="5407091"/>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6388461" y="737115"/>
            <a:ext cx="4449712" cy="5407091"/>
          </a:xfrm>
        </p:spPr>
        <p:txBody>
          <a:bodyPr lIns="0" tIns="0" rIns="0" bIns="0" anchor="ct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4E9F5D75-1D8F-F695-81F8-4A6D0C67821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277245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Pictur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1278294"/>
            <a:ext cx="5000318" cy="4904141"/>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6642169" y="-1"/>
            <a:ext cx="4635426" cy="6857999"/>
          </a:xfrm>
        </p:spPr>
        <p:txBody>
          <a:bodyPr>
            <a:normAutofit/>
          </a:bodyPr>
          <a:lstStyle>
            <a:lvl1pPr marL="0" indent="0" algn="ctr">
              <a:buNone/>
              <a:defRPr sz="2000"/>
            </a:lvl1pPr>
          </a:lstStyle>
          <a:p>
            <a:r>
              <a:rPr lang="en-GB"/>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902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Subtitl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B6B956C-A124-5A7C-EBD4-CBB618B9BC1D}"/>
              </a:ext>
            </a:extLst>
          </p:cNvPr>
          <p:cNvSpPr>
            <a:spLocks noGrp="1"/>
          </p:cNvSpPr>
          <p:nvPr>
            <p:ph type="title" hasCustomPrompt="1"/>
          </p:nvPr>
        </p:nvSpPr>
        <p:spPr>
          <a:xfrm>
            <a:off x="1353827" y="3508311"/>
            <a:ext cx="9923770" cy="1438762"/>
          </a:xfrm>
        </p:spPr>
        <p:txBody>
          <a:bodyPr anchor="b">
            <a:normAutofit/>
          </a:bodyPr>
          <a:lstStyle>
            <a:lvl1pPr>
              <a:defRPr sz="3600"/>
            </a:lvl1pPr>
          </a:lstStyle>
          <a:p>
            <a:r>
              <a:rPr lang="en-US" dirty="0"/>
              <a:t>Click to add title</a:t>
            </a:r>
          </a:p>
        </p:txBody>
      </p:sp>
      <p:sp>
        <p:nvSpPr>
          <p:cNvPr id="12" name="Picture Placeholder 11">
            <a:extLst>
              <a:ext uri="{FF2B5EF4-FFF2-40B4-BE49-F238E27FC236}">
                <a16:creationId xmlns:a16="http://schemas.microsoft.com/office/drawing/2014/main" id="{2B92702B-E14C-886C-445A-349265F37592}"/>
              </a:ext>
            </a:extLst>
          </p:cNvPr>
          <p:cNvSpPr>
            <a:spLocks noGrp="1"/>
          </p:cNvSpPr>
          <p:nvPr>
            <p:ph type="pic" sz="quarter" idx="13"/>
          </p:nvPr>
        </p:nvSpPr>
        <p:spPr>
          <a:xfrm>
            <a:off x="915600" y="0"/>
            <a:ext cx="10361995" cy="3429000"/>
          </a:xfrm>
        </p:spPr>
        <p:txBody>
          <a:bodyPr>
            <a:normAutofit/>
          </a:bodyPr>
          <a:lstStyle>
            <a:lvl1pPr marL="0" indent="0" algn="ctr">
              <a:buNone/>
              <a:defRPr sz="2000"/>
            </a:lvl1pPr>
          </a:lstStyle>
          <a:p>
            <a:r>
              <a:rPr lang="en-GB"/>
              <a:t>Click icon to add picture</a:t>
            </a:r>
            <a:endParaRPr lang="en-US" dirty="0"/>
          </a:p>
        </p:txBody>
      </p:sp>
      <p:sp>
        <p:nvSpPr>
          <p:cNvPr id="6" name="Rectangle 5">
            <a:extLst>
              <a:ext uri="{FF2B5EF4-FFF2-40B4-BE49-F238E27FC236}">
                <a16:creationId xmlns:a16="http://schemas.microsoft.com/office/drawing/2014/main" id="{49C76C37-CBD2-36CF-1413-53DD1CB4A545}"/>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510D1AAD-E663-5B8E-CE72-64C1DBF19CE0}"/>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EC250190-89C1-EAA3-6C2A-15A60C6754F5}"/>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10" name="Text Placeholder 12">
            <a:extLst>
              <a:ext uri="{FF2B5EF4-FFF2-40B4-BE49-F238E27FC236}">
                <a16:creationId xmlns:a16="http://schemas.microsoft.com/office/drawing/2014/main" id="{D179113D-0374-3934-841E-56AD5AFCF977}"/>
              </a:ext>
            </a:extLst>
          </p:cNvPr>
          <p:cNvSpPr>
            <a:spLocks noGrp="1"/>
          </p:cNvSpPr>
          <p:nvPr>
            <p:ph type="body" sz="quarter" idx="12" hasCustomPrompt="1"/>
          </p:nvPr>
        </p:nvSpPr>
        <p:spPr>
          <a:xfrm>
            <a:off x="1353828" y="5228488"/>
            <a:ext cx="9923770" cy="1368256"/>
          </a:xfrm>
          <a:prstGeom prst="rect">
            <a:avLst/>
          </a:prstGeom>
        </p:spPr>
        <p:txBody>
          <a:bodyPr anchor="t">
            <a:normAutofit/>
          </a:bodyPr>
          <a:lstStyle>
            <a:lvl1pPr marL="0" indent="0" algn="l">
              <a:lnSpc>
                <a:spcPct val="80000"/>
              </a:lnSpc>
              <a:spcBef>
                <a:spcPts val="0"/>
              </a:spcBef>
              <a:buNone/>
              <a:defRPr sz="2000" spc="0" baseline="0">
                <a:solidFill>
                  <a:schemeClr val="tx1"/>
                </a:solidFill>
                <a:latin typeface="+mn-lt"/>
              </a:defRPr>
            </a:lvl1pPr>
          </a:lstStyle>
          <a:p>
            <a:pPr lvl="0"/>
            <a:r>
              <a:rPr lang="en-US" dirty="0"/>
              <a:t>Click to add subtitle</a:t>
            </a:r>
          </a:p>
        </p:txBody>
      </p:sp>
    </p:spTree>
    <p:extLst>
      <p:ext uri="{BB962C8B-B14F-4D97-AF65-F5344CB8AC3E}">
        <p14:creationId xmlns:p14="http://schemas.microsoft.com/office/powerpoint/2010/main" val="322722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5" y="503852"/>
            <a:ext cx="9150675"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50153" y="2108722"/>
            <a:ext cx="8552264" cy="4119463"/>
          </a:xfrm>
        </p:spPr>
        <p:txBody>
          <a:bodyPr lIns="0" tIns="0" rIns="0" bIns="0">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0"/>
              </a:spcBef>
              <a:spcAft>
                <a:spcPts val="1200"/>
              </a:spcAft>
              <a:buFont typeface="Arial" panose="020B0604020202020204" pitchFamily="34" charset="0"/>
              <a:buChar char="•"/>
              <a:defRPr sz="2000"/>
            </a:lvl2pPr>
            <a:lvl3pPr marL="1143000" indent="-228600">
              <a:spcBef>
                <a:spcPts val="0"/>
              </a:spcBef>
              <a:spcAft>
                <a:spcPts val="1200"/>
              </a:spcAft>
              <a:buFont typeface="Arial" panose="020B0604020202020204" pitchFamily="34" charset="0"/>
              <a:buChar char="•"/>
              <a:defRPr sz="2000"/>
            </a:lvl3pPr>
            <a:lvl4pPr marL="1600200" indent="-228600">
              <a:spcBef>
                <a:spcPts val="0"/>
              </a:spcBef>
              <a:spcAft>
                <a:spcPts val="1200"/>
              </a:spcAft>
              <a:buFont typeface="Arial" panose="020B0604020202020204" pitchFamily="34" charset="0"/>
              <a:buChar char="•"/>
              <a:defRPr sz="2000"/>
            </a:lvl4pPr>
            <a:lvl5pPr marL="2057400" indent="-2286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5FE61D9-DA99-9DA5-5DD2-C4118066CA63}"/>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E64603E-965E-E3BF-203B-F4D99428203D}"/>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Slide Number Placeholder 5">
            <a:extLst>
              <a:ext uri="{FF2B5EF4-FFF2-40B4-BE49-F238E27FC236}">
                <a16:creationId xmlns:a16="http://schemas.microsoft.com/office/drawing/2014/main" id="{5DABAFC1-3E76-DCE6-3A6D-E0020C5BE8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1373596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6"/>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07175C5-CB2F-2BAC-3704-54DCD1BF043F}"/>
              </a:ext>
            </a:extLst>
          </p:cNvPr>
          <p:cNvSpPr>
            <a:spLocks noGrp="1"/>
          </p:cNvSpPr>
          <p:nvPr>
            <p:ph type="title" hasCustomPrompt="1"/>
          </p:nvPr>
        </p:nvSpPr>
        <p:spPr>
          <a:xfrm>
            <a:off x="1038031" y="1068169"/>
            <a:ext cx="10115939" cy="2681549"/>
          </a:xfrm>
        </p:spPr>
        <p:txBody>
          <a:bodyPr anchor="b"/>
          <a:lstStyle>
            <a:lvl1pPr algn="ctr">
              <a:defRPr>
                <a:solidFill>
                  <a:schemeClr val="bg1"/>
                </a:solidFill>
              </a:defRPr>
            </a:lvl1pPr>
          </a:lstStyle>
          <a:p>
            <a:r>
              <a:rPr lang="en-US" dirty="0"/>
              <a:t>Click to add title</a:t>
            </a:r>
          </a:p>
        </p:txBody>
      </p:sp>
      <p:sp>
        <p:nvSpPr>
          <p:cNvPr id="5" name="Rectangle 4">
            <a:extLst>
              <a:ext uri="{FF2B5EF4-FFF2-40B4-BE49-F238E27FC236}">
                <a16:creationId xmlns:a16="http://schemas.microsoft.com/office/drawing/2014/main" id="{3901905E-33E7-852F-94E3-8E100B3D1E4A}"/>
              </a:ext>
              <a:ext uri="{C183D7F6-B498-43B3-948B-1728B52AA6E4}">
                <adec:decorative xmlns:adec="http://schemas.microsoft.com/office/drawing/2017/decorative" val="1"/>
              </a:ext>
            </a:extLst>
          </p:cNvPr>
          <p:cNvSpPr/>
          <p:nvPr userDrawn="1"/>
        </p:nvSpPr>
        <p:spPr>
          <a:xfrm>
            <a:off x="914400" y="914400"/>
            <a:ext cx="10363200" cy="5029200"/>
          </a:xfrm>
          <a:prstGeom prst="rect">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B7799F7-CBB1-9649-7D06-F7EEFD4F0183}"/>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B1AFC5CA-DB29-4B8C-C004-72E4EC761C3B}"/>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12">
            <a:extLst>
              <a:ext uri="{FF2B5EF4-FFF2-40B4-BE49-F238E27FC236}">
                <a16:creationId xmlns:a16="http://schemas.microsoft.com/office/drawing/2014/main" id="{E3CB2D2A-7172-87CE-D493-DAF52D62EBFC}"/>
              </a:ext>
            </a:extLst>
          </p:cNvPr>
          <p:cNvSpPr>
            <a:spLocks noGrp="1"/>
          </p:cNvSpPr>
          <p:nvPr>
            <p:ph type="body" sz="quarter" idx="12" hasCustomPrompt="1"/>
          </p:nvPr>
        </p:nvSpPr>
        <p:spPr>
          <a:xfrm>
            <a:off x="1038031" y="4027047"/>
            <a:ext cx="10115939" cy="1762783"/>
          </a:xfrm>
          <a:prstGeom prst="rect">
            <a:avLst/>
          </a:prstGeom>
        </p:spPr>
        <p:txBody>
          <a:bodyPr anchor="t">
            <a:normAutofit/>
          </a:bodyPr>
          <a:lstStyle>
            <a:lvl1pPr marL="0" indent="0" algn="ctr">
              <a:lnSpc>
                <a:spcPct val="80000"/>
              </a:lnSpc>
              <a:spcBef>
                <a:spcPts val="0"/>
              </a:spcBef>
              <a:buNone/>
              <a:defRPr sz="2000" spc="0" baseline="0">
                <a:solidFill>
                  <a:schemeClr val="bg1"/>
                </a:solidFill>
                <a:latin typeface="+mn-lt"/>
              </a:defRPr>
            </a:lvl1pPr>
          </a:lstStyle>
          <a:p>
            <a:pPr lvl="0"/>
            <a:r>
              <a:rPr lang="en-US" dirty="0"/>
              <a:t>Click to add subtitle</a:t>
            </a:r>
          </a:p>
        </p:txBody>
      </p:sp>
    </p:spTree>
    <p:extLst>
      <p:ext uri="{BB962C8B-B14F-4D97-AF65-F5344CB8AC3E}">
        <p14:creationId xmlns:p14="http://schemas.microsoft.com/office/powerpoint/2010/main" val="206953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2" name="Content Placeholder 7">
            <a:extLst>
              <a:ext uri="{FF2B5EF4-FFF2-40B4-BE49-F238E27FC236}">
                <a16:creationId xmlns:a16="http://schemas.microsoft.com/office/drawing/2014/main" id="{AEA3C42D-C3E7-4F13-63E2-96D7A3B21113}"/>
              </a:ext>
            </a:extLst>
          </p:cNvPr>
          <p:cNvSpPr>
            <a:spLocks noGrp="1"/>
          </p:cNvSpPr>
          <p:nvPr>
            <p:ph sz="quarter" idx="12" hasCustomPrompt="1"/>
          </p:nvPr>
        </p:nvSpPr>
        <p:spPr>
          <a:xfrm>
            <a:off x="1468814" y="2057401"/>
            <a:ext cx="4627186"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668185" y="2057401"/>
            <a:ext cx="4609399"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1D40DF0B-6602-19D4-3110-4659C28780D5}"/>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61720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ntent 3">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4" name="Content Placeholder 7">
            <a:extLst>
              <a:ext uri="{FF2B5EF4-FFF2-40B4-BE49-F238E27FC236}">
                <a16:creationId xmlns:a16="http://schemas.microsoft.com/office/drawing/2014/main" id="{C355854D-70C0-E6E1-2A0C-284D00A21AEC}"/>
              </a:ext>
            </a:extLst>
          </p:cNvPr>
          <p:cNvSpPr>
            <a:spLocks noGrp="1"/>
          </p:cNvSpPr>
          <p:nvPr>
            <p:ph sz="quarter" idx="12" hasCustomPrompt="1"/>
          </p:nvPr>
        </p:nvSpPr>
        <p:spPr>
          <a:xfrm>
            <a:off x="1468815" y="2057401"/>
            <a:ext cx="3068678" cy="4119463"/>
          </a:xfrm>
        </p:spPr>
        <p:txBody>
          <a:bodyPr lIns="0">
            <a:normAutofit/>
          </a:bodyPr>
          <a:lstStyle>
            <a:lvl1pPr marL="320040" indent="-320040">
              <a:lnSpc>
                <a:spcPct val="100000"/>
              </a:lnSpc>
              <a:spcBef>
                <a:spcPts val="0"/>
              </a:spcBef>
              <a:spcAft>
                <a:spcPts val="1200"/>
              </a:spcAft>
              <a:buFont typeface="+mj-lt"/>
              <a:buAutoNum type="arabicPeriod"/>
              <a:defRPr sz="2000"/>
            </a:lvl1pPr>
            <a:lvl2pPr marL="457200" indent="-320040">
              <a:lnSpc>
                <a:spcPct val="100000"/>
              </a:lnSpc>
              <a:spcBef>
                <a:spcPts val="1000"/>
              </a:spcBef>
              <a:spcAft>
                <a:spcPts val="1200"/>
              </a:spcAft>
              <a:buFont typeface="+mj-lt"/>
              <a:buAutoNum type="alphaLcPeriod"/>
              <a:defRPr sz="2000"/>
            </a:lvl2pPr>
            <a:lvl3pPr marL="914400" indent="-320040">
              <a:spcBef>
                <a:spcPts val="1000"/>
              </a:spcBef>
              <a:spcAft>
                <a:spcPts val="1200"/>
              </a:spcAft>
              <a:buFont typeface="+mj-lt"/>
              <a:buAutoNum type="arabicParenR"/>
              <a:defRPr sz="2000"/>
            </a:lvl3pPr>
            <a:lvl4pPr marL="1371600" indent="-320040">
              <a:spcBef>
                <a:spcPts val="1000"/>
              </a:spcBef>
              <a:spcAft>
                <a:spcPts val="1200"/>
              </a:spcAft>
              <a:buFont typeface="+mj-lt"/>
              <a:buAutoNum type="alphaLcParenR"/>
              <a:defRPr sz="2000"/>
            </a:lvl4pPr>
            <a:lvl5pPr marL="1828800" indent="-320040">
              <a:spcBef>
                <a:spcPts val="100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5191727" y="2057401"/>
            <a:ext cx="6085857" cy="4119463"/>
          </a:xfrm>
        </p:spPr>
        <p:txBody>
          <a:bodyPr lIns="0">
            <a:normAutofit/>
          </a:bodyPr>
          <a:lstStyle>
            <a:lvl1pPr marL="0" indent="0">
              <a:lnSpc>
                <a:spcPct val="100000"/>
              </a:lnSpc>
              <a:spcBef>
                <a:spcPts val="1000"/>
              </a:spcBef>
              <a:spcAft>
                <a:spcPts val="1200"/>
              </a:spcAft>
              <a:buNone/>
              <a:defRPr sz="2000"/>
            </a:lvl1pPr>
            <a:lvl2pPr marL="228600" indent="-228600">
              <a:lnSpc>
                <a:spcPct val="100000"/>
              </a:lnSpc>
              <a:spcBef>
                <a:spcPts val="1000"/>
              </a:spcBef>
              <a:spcAft>
                <a:spcPts val="1200"/>
              </a:spcAft>
              <a:buFont typeface="Arial" panose="020B0604020202020204" pitchFamily="34" charset="0"/>
              <a:buChar char="•"/>
              <a:defRPr sz="2000"/>
            </a:lvl2pPr>
            <a:lvl3pPr marL="685800" indent="-228600">
              <a:spcBef>
                <a:spcPts val="1000"/>
              </a:spcBef>
              <a:spcAft>
                <a:spcPts val="1200"/>
              </a:spcAft>
              <a:buFont typeface="Arial" panose="020B0604020202020204" pitchFamily="34" charset="0"/>
              <a:buChar char="•"/>
              <a:defRPr sz="2000"/>
            </a:lvl3pPr>
            <a:lvl4pPr marL="1143000" indent="-228600">
              <a:spcBef>
                <a:spcPts val="1000"/>
              </a:spcBef>
              <a:spcAft>
                <a:spcPts val="1200"/>
              </a:spcAft>
              <a:buFont typeface="Arial" panose="020B0604020202020204" pitchFamily="34" charset="0"/>
              <a:buChar char="•"/>
              <a:defRPr sz="2000"/>
            </a:lvl4pPr>
            <a:lvl5pPr marL="1600200" indent="-2286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3" name="Slide Number Placeholder 5">
            <a:extLst>
              <a:ext uri="{FF2B5EF4-FFF2-40B4-BE49-F238E27FC236}">
                <a16:creationId xmlns:a16="http://schemas.microsoft.com/office/drawing/2014/main" id="{D7B331F9-6D4A-5020-969F-E961AF374E19}"/>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514237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Picture Placeholder 7">
            <a:extLst>
              <a:ext uri="{FF2B5EF4-FFF2-40B4-BE49-F238E27FC236}">
                <a16:creationId xmlns:a16="http://schemas.microsoft.com/office/drawing/2014/main" id="{357912CB-B8F8-1E65-094F-AD3220E6C79C}"/>
              </a:ext>
            </a:extLst>
          </p:cNvPr>
          <p:cNvSpPr>
            <a:spLocks noGrp="1"/>
          </p:cNvSpPr>
          <p:nvPr>
            <p:ph type="pic" sz="quarter" idx="12"/>
          </p:nvPr>
        </p:nvSpPr>
        <p:spPr>
          <a:xfrm>
            <a:off x="1503363" y="2061969"/>
            <a:ext cx="4592637" cy="4805362"/>
          </a:xfrm>
        </p:spPr>
        <p:txBody>
          <a:bodyPr>
            <a:normAutofit/>
          </a:bodyPr>
          <a:lstStyle>
            <a:lvl1pPr marL="0" indent="0" algn="ctr">
              <a:buNone/>
              <a:defRPr sz="2000"/>
            </a:lvl1pPr>
          </a:lstStyle>
          <a:p>
            <a:r>
              <a:rPr lang="en-GB"/>
              <a:t>Click icon to add picture</a:t>
            </a:r>
            <a:endParaRPr lang="en-US" dirty="0"/>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6787262" y="2052736"/>
            <a:ext cx="4490320" cy="4800598"/>
          </a:xfrm>
        </p:spPr>
        <p:txBody>
          <a:bodyPr lIns="0">
            <a:normAutofit/>
          </a:bodyPr>
          <a:lstStyle>
            <a:lvl1pPr marL="0" indent="0">
              <a:lnSpc>
                <a:spcPct val="100000"/>
              </a:lnSpc>
              <a:spcBef>
                <a:spcPts val="1000"/>
              </a:spcBef>
              <a:spcAft>
                <a:spcPts val="1200"/>
              </a:spcAft>
              <a:buNone/>
              <a:defRPr sz="2000"/>
            </a:lvl1pPr>
            <a:lvl2pPr marL="800100" indent="-342900">
              <a:lnSpc>
                <a:spcPct val="100000"/>
              </a:lnSpc>
              <a:spcBef>
                <a:spcPts val="1000"/>
              </a:spcBef>
              <a:spcAft>
                <a:spcPts val="1200"/>
              </a:spcAft>
              <a:buFont typeface="Arial" panose="020B0604020202020204" pitchFamily="34" charset="0"/>
              <a:buChar char="•"/>
              <a:defRPr sz="2000"/>
            </a:lvl2pPr>
            <a:lvl3pPr marL="1257300" indent="-342900">
              <a:spcBef>
                <a:spcPts val="1000"/>
              </a:spcBef>
              <a:spcAft>
                <a:spcPts val="1200"/>
              </a:spcAft>
              <a:buFont typeface="Arial" panose="020B0604020202020204" pitchFamily="34" charset="0"/>
              <a:buChar char="•"/>
              <a:defRPr sz="2000"/>
            </a:lvl3pPr>
            <a:lvl4pPr marL="1714500" indent="-342900">
              <a:spcBef>
                <a:spcPts val="1000"/>
              </a:spcBef>
              <a:spcAft>
                <a:spcPts val="1200"/>
              </a:spcAft>
              <a:buFont typeface="Arial" panose="020B0604020202020204" pitchFamily="34" charset="0"/>
              <a:buChar char="•"/>
              <a:defRPr sz="2000"/>
            </a:lvl4pPr>
            <a:lvl5pPr marL="2171700" indent="-342900">
              <a:spcBef>
                <a:spcPts val="100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09D86D-3DDE-CA24-4CAA-DF6944B9BCBB}"/>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61074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12" name="Content Placeholder 7">
            <a:extLst>
              <a:ext uri="{FF2B5EF4-FFF2-40B4-BE49-F238E27FC236}">
                <a16:creationId xmlns:a16="http://schemas.microsoft.com/office/drawing/2014/main" id="{617CE1C3-9892-2E23-986F-80ABB41823D6}"/>
              </a:ext>
            </a:extLst>
          </p:cNvPr>
          <p:cNvSpPr>
            <a:spLocks noGrp="1"/>
          </p:cNvSpPr>
          <p:nvPr>
            <p:ph sz="quarter" idx="11" hasCustomPrompt="1"/>
          </p:nvPr>
        </p:nvSpPr>
        <p:spPr>
          <a:xfrm>
            <a:off x="1468814" y="2057400"/>
            <a:ext cx="3091027" cy="3867538"/>
          </a:xfrm>
        </p:spPr>
        <p:txBody>
          <a:bodyPr lIns="0">
            <a:normAutofit/>
          </a:bodyPr>
          <a:lstStyle>
            <a:lvl1pPr marL="0" indent="0">
              <a:lnSpc>
                <a:spcPct val="100000"/>
              </a:lnSpc>
              <a:spcBef>
                <a:spcPts val="0"/>
              </a:spcBef>
              <a:spcAft>
                <a:spcPts val="1200"/>
              </a:spcAft>
              <a:buNone/>
              <a:defRPr sz="2000"/>
            </a:lvl1pPr>
            <a:lvl2pPr marL="800100" indent="-342900">
              <a:lnSpc>
                <a:spcPct val="100000"/>
              </a:lnSpc>
              <a:spcBef>
                <a:spcPts val="0"/>
              </a:spcBef>
              <a:spcAft>
                <a:spcPts val="1200"/>
              </a:spcAft>
              <a:buFont typeface="Arial" panose="020B0604020202020204" pitchFamily="34" charset="0"/>
              <a:buChar char="•"/>
              <a:defRPr sz="2000"/>
            </a:lvl2pPr>
            <a:lvl3pPr marL="1257300" indent="-342900">
              <a:spcBef>
                <a:spcPts val="0"/>
              </a:spcBef>
              <a:spcAft>
                <a:spcPts val="1200"/>
              </a:spcAft>
              <a:buFont typeface="Arial" panose="020B0604020202020204" pitchFamily="34" charset="0"/>
              <a:buChar char="•"/>
              <a:defRPr sz="2000"/>
            </a:lvl3pPr>
            <a:lvl4pPr marL="1714500" indent="-342900">
              <a:spcBef>
                <a:spcPts val="0"/>
              </a:spcBef>
              <a:spcAft>
                <a:spcPts val="1200"/>
              </a:spcAft>
              <a:buFont typeface="Arial" panose="020B0604020202020204" pitchFamily="34" charset="0"/>
              <a:buChar char="•"/>
              <a:defRPr sz="2000"/>
            </a:lvl4pPr>
            <a:lvl5pPr marL="2171700" indent="-342900">
              <a:spcBef>
                <a:spcPts val="0"/>
              </a:spcBef>
              <a:spcAft>
                <a:spcPts val="1200"/>
              </a:spcAft>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able Placeholder 13">
            <a:extLst>
              <a:ext uri="{FF2B5EF4-FFF2-40B4-BE49-F238E27FC236}">
                <a16:creationId xmlns:a16="http://schemas.microsoft.com/office/drawing/2014/main" id="{EA708189-1532-1BDD-104F-4D8556146CEE}"/>
              </a:ext>
            </a:extLst>
          </p:cNvPr>
          <p:cNvSpPr>
            <a:spLocks noGrp="1"/>
          </p:cNvSpPr>
          <p:nvPr>
            <p:ph type="tbl" sz="quarter" idx="12"/>
          </p:nvPr>
        </p:nvSpPr>
        <p:spPr>
          <a:xfrm>
            <a:off x="5097463" y="2051976"/>
            <a:ext cx="6180137" cy="3867538"/>
          </a:xfrm>
        </p:spPr>
        <p:txBody>
          <a:bodyPr>
            <a:normAutofit/>
          </a:bodyPr>
          <a:lstStyle>
            <a:lvl1pPr>
              <a:defRPr sz="2000"/>
            </a:lvl1pPr>
          </a:lstStyle>
          <a:p>
            <a:r>
              <a:rPr lang="en-GB"/>
              <a:t>Click icon to add table</a:t>
            </a:r>
            <a:endParaRPr lang="en-US" dirty="0"/>
          </a:p>
        </p:txBody>
      </p:sp>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5">
            <a:extLst>
              <a:ext uri="{FF2B5EF4-FFF2-40B4-BE49-F238E27FC236}">
                <a16:creationId xmlns:a16="http://schemas.microsoft.com/office/drawing/2014/main" id="{6E0EC71B-95A1-C740-6B1F-F8DF02E2D164}"/>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3409299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ntent 2">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8" name="Content Placeholder 7">
            <a:extLst>
              <a:ext uri="{FF2B5EF4-FFF2-40B4-BE49-F238E27FC236}">
                <a16:creationId xmlns:a16="http://schemas.microsoft.com/office/drawing/2014/main" id="{8B0AB10A-3CAB-D4C0-3CB1-401461802BD3}"/>
              </a:ext>
            </a:extLst>
          </p:cNvPr>
          <p:cNvSpPr>
            <a:spLocks noGrp="1"/>
          </p:cNvSpPr>
          <p:nvPr>
            <p:ph sz="quarter" idx="10" hasCustomPrompt="1"/>
          </p:nvPr>
        </p:nvSpPr>
        <p:spPr>
          <a:xfrm>
            <a:off x="1468814" y="2066731"/>
            <a:ext cx="6452876" cy="3867538"/>
          </a:xfrm>
        </p:spPr>
        <p:txBody>
          <a:bodyPr lIns="0">
            <a:normAutofit/>
          </a:bodyPr>
          <a:lstStyle>
            <a:lvl1pPr>
              <a:lnSpc>
                <a:spcPct val="100000"/>
              </a:lnSpc>
              <a:spcAft>
                <a:spcPts val="600"/>
              </a:spcAft>
              <a:defRPr sz="2000"/>
            </a:lvl1pPr>
            <a:lvl2pPr>
              <a:lnSpc>
                <a:spcPct val="100000"/>
              </a:lnSpc>
              <a:spcAft>
                <a:spcPts val="600"/>
              </a:spcAft>
              <a:defRPr sz="2000"/>
            </a:lvl2pPr>
            <a:lvl3pPr>
              <a:lnSpc>
                <a:spcPct val="100000"/>
              </a:lnSpc>
              <a:spcBef>
                <a:spcPts val="1000"/>
              </a:spcBef>
              <a:spcAft>
                <a:spcPts val="600"/>
              </a:spcAft>
              <a:defRPr sz="2000"/>
            </a:lvl3pPr>
            <a:lvl4pPr>
              <a:lnSpc>
                <a:spcPct val="100000"/>
              </a:lnSpc>
              <a:spcAft>
                <a:spcPts val="1200"/>
              </a:spcAft>
              <a:defRPr sz="2000"/>
            </a:lvl4pPr>
            <a:lvl5pP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7">
            <a:extLst>
              <a:ext uri="{FF2B5EF4-FFF2-40B4-BE49-F238E27FC236}">
                <a16:creationId xmlns:a16="http://schemas.microsoft.com/office/drawing/2014/main" id="{7DBA8ADB-B20F-8404-46AB-AF67E25C7C75}"/>
              </a:ext>
            </a:extLst>
          </p:cNvPr>
          <p:cNvSpPr>
            <a:spLocks noGrp="1"/>
          </p:cNvSpPr>
          <p:nvPr>
            <p:ph sz="quarter" idx="11" hasCustomPrompt="1"/>
          </p:nvPr>
        </p:nvSpPr>
        <p:spPr>
          <a:xfrm>
            <a:off x="8169196" y="2066731"/>
            <a:ext cx="3108391" cy="3867538"/>
          </a:xfrm>
        </p:spPr>
        <p:txBody>
          <a:bodyPr lIns="0">
            <a:normAutofit/>
          </a:bodyPr>
          <a:lstStyle>
            <a:lvl1pPr marL="0" indent="0">
              <a:lnSpc>
                <a:spcPct val="100000"/>
              </a:lnSpc>
              <a:spcAft>
                <a:spcPts val="600"/>
              </a:spcAft>
              <a:buNone/>
              <a:defRPr sz="2000"/>
            </a:lvl1pPr>
            <a:lvl2pPr marL="800100" indent="-342900">
              <a:lnSpc>
                <a:spcPct val="100000"/>
              </a:lnSpc>
              <a:spcAft>
                <a:spcPts val="600"/>
              </a:spcAft>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Slide Number Placeholder 5">
            <a:extLst>
              <a:ext uri="{FF2B5EF4-FFF2-40B4-BE49-F238E27FC236}">
                <a16:creationId xmlns:a16="http://schemas.microsoft.com/office/drawing/2014/main" id="{8814D5F7-E70A-5F97-5C8F-95B9E1B6D492}"/>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852814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4389812-0415-9025-AB21-4503F7DF3AB5}"/>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6459A5A0-86AD-344B-A0E4-6C55958151EE}"/>
              </a:ext>
              <a:ext uri="{C183D7F6-B498-43B3-948B-1728B52AA6E4}">
                <adec:decorative xmlns:adec="http://schemas.microsoft.com/office/drawing/2017/decorative" val="1"/>
              </a:ext>
            </a:extLst>
          </p:cNvPr>
          <p:cNvCxnSpPr>
            <a:cxnSpLocks/>
          </p:cNvCxnSpPr>
          <p:nvPr userDrawn="1"/>
        </p:nvCxnSpPr>
        <p:spPr>
          <a:xfrm>
            <a:off x="896628" y="0"/>
            <a:ext cx="0" cy="5943600"/>
          </a:xfrm>
          <a:prstGeom prst="line">
            <a:avLst/>
          </a:prstGeom>
          <a:ln w="190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75B3424C-4925-A7F7-02CD-84526B2E22EF}"/>
              </a:ext>
            </a:extLst>
          </p:cNvPr>
          <p:cNvSpPr>
            <a:spLocks noGrp="1"/>
          </p:cNvSpPr>
          <p:nvPr>
            <p:ph type="title" hasCustomPrompt="1"/>
          </p:nvPr>
        </p:nvSpPr>
        <p:spPr>
          <a:xfrm>
            <a:off x="1468814" y="503852"/>
            <a:ext cx="9808773" cy="1427585"/>
          </a:xfrm>
        </p:spPr>
        <p:txBody>
          <a:bodyPr lIns="0">
            <a:normAutofit/>
          </a:bodyPr>
          <a:lstStyle>
            <a:lvl1pPr>
              <a:defRPr sz="3600"/>
            </a:lvl1pPr>
          </a:lstStyle>
          <a:p>
            <a:r>
              <a:rPr lang="en-US" dirty="0"/>
              <a:t>Click to add title</a:t>
            </a:r>
          </a:p>
        </p:txBody>
      </p:sp>
      <p:sp>
        <p:nvSpPr>
          <p:cNvPr id="9" name="Table Placeholder 8">
            <a:extLst>
              <a:ext uri="{FF2B5EF4-FFF2-40B4-BE49-F238E27FC236}">
                <a16:creationId xmlns:a16="http://schemas.microsoft.com/office/drawing/2014/main" id="{CB43608F-0A38-CF4A-4B3B-F1212E786FDE}"/>
              </a:ext>
            </a:extLst>
          </p:cNvPr>
          <p:cNvSpPr>
            <a:spLocks noGrp="1"/>
          </p:cNvSpPr>
          <p:nvPr>
            <p:ph type="tbl" sz="quarter" idx="10"/>
          </p:nvPr>
        </p:nvSpPr>
        <p:spPr>
          <a:xfrm>
            <a:off x="1487488" y="2057400"/>
            <a:ext cx="9790112" cy="3886200"/>
          </a:xfrm>
        </p:spPr>
        <p:txBody>
          <a:bodyPr>
            <a:normAutofit/>
          </a:bodyPr>
          <a:lstStyle>
            <a:lvl1pPr>
              <a:defRPr sz="2400"/>
            </a:lvl1pPr>
          </a:lstStyle>
          <a:p>
            <a:r>
              <a:rPr lang="en-GB"/>
              <a:t>Click icon to add table</a:t>
            </a:r>
            <a:endParaRPr lang="en-US" dirty="0"/>
          </a:p>
        </p:txBody>
      </p:sp>
      <p:sp>
        <p:nvSpPr>
          <p:cNvPr id="2" name="Slide Number Placeholder 5">
            <a:extLst>
              <a:ext uri="{FF2B5EF4-FFF2-40B4-BE49-F238E27FC236}">
                <a16:creationId xmlns:a16="http://schemas.microsoft.com/office/drawing/2014/main" id="{05DA3688-07D1-82D9-6818-C95E9A69C2F1}"/>
              </a:ext>
            </a:extLst>
          </p:cNvPr>
          <p:cNvSpPr>
            <a:spLocks noGrp="1"/>
          </p:cNvSpPr>
          <p:nvPr>
            <p:ph type="sldNum" sz="quarter" idx="15"/>
          </p:nvPr>
        </p:nvSpPr>
        <p:spPr>
          <a:xfrm>
            <a:off x="412136" y="5943601"/>
            <a:ext cx="968983" cy="651912"/>
          </a:xfrm>
        </p:spPr>
        <p:txBody>
          <a:body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2691357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1">
    <p:bg>
      <p:bgPr>
        <a:solidFill>
          <a:schemeClr val="accent2">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B5E70F-EF03-B535-2505-BC971E3BC36D}"/>
              </a:ext>
              <a:ext uri="{C183D7F6-B498-43B3-948B-1728B52AA6E4}">
                <adec:decorative xmlns:adec="http://schemas.microsoft.com/office/drawing/2017/decorative" val="1"/>
              </a:ext>
            </a:extLst>
          </p:cNvPr>
          <p:cNvSpPr/>
          <p:nvPr userDrawn="1"/>
        </p:nvSpPr>
        <p:spPr>
          <a:xfrm>
            <a:off x="0" y="594360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8794424E-93DD-A404-D05E-EF6030A76D3B}"/>
              </a:ext>
              <a:ext uri="{C183D7F6-B498-43B3-948B-1728B52AA6E4}">
                <adec:decorative xmlns:adec="http://schemas.microsoft.com/office/drawing/2017/decorative" val="1"/>
              </a:ext>
            </a:extLst>
          </p:cNvPr>
          <p:cNvCxnSpPr>
            <a:cxnSpLocks/>
          </p:cNvCxnSpPr>
          <p:nvPr userDrawn="1"/>
        </p:nvCxnSpPr>
        <p:spPr>
          <a:xfrm>
            <a:off x="896628" y="0"/>
            <a:ext cx="0" cy="6858000"/>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B03A3B6B-5129-A46A-A20C-5D7BC706C9B1}"/>
              </a:ext>
              <a:ext uri="{C183D7F6-B498-43B3-948B-1728B52AA6E4}">
                <adec:decorative xmlns:adec="http://schemas.microsoft.com/office/drawing/2017/decorative" val="1"/>
              </a:ext>
            </a:extLst>
          </p:cNvPr>
          <p:cNvSpPr/>
          <p:nvPr userDrawn="1"/>
        </p:nvSpPr>
        <p:spPr>
          <a:xfrm>
            <a:off x="11277600" y="0"/>
            <a:ext cx="914400" cy="914400"/>
          </a:xfrm>
          <a:prstGeom prst="rect">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24E401A1-8CEE-5E1B-343B-D737433AE63F}"/>
              </a:ext>
            </a:extLst>
          </p:cNvPr>
          <p:cNvSpPr>
            <a:spLocks noGrp="1"/>
          </p:cNvSpPr>
          <p:nvPr>
            <p:ph type="title" hasCustomPrompt="1"/>
          </p:nvPr>
        </p:nvSpPr>
        <p:spPr>
          <a:xfrm>
            <a:off x="1317614" y="690511"/>
            <a:ext cx="4964671" cy="5253089"/>
          </a:xfrm>
        </p:spPr>
        <p:txBody>
          <a:bodyPr anchor="b">
            <a:normAutofit/>
          </a:bodyPr>
          <a:lstStyle>
            <a:lvl1pPr>
              <a:defRPr sz="6000">
                <a:solidFill>
                  <a:schemeClr val="bg1"/>
                </a:solidFill>
              </a:defRPr>
            </a:lvl1pPr>
          </a:lstStyle>
          <a:p>
            <a:r>
              <a:rPr lang="en-US" dirty="0"/>
              <a:t>Click to add title</a:t>
            </a:r>
          </a:p>
        </p:txBody>
      </p:sp>
      <p:sp>
        <p:nvSpPr>
          <p:cNvPr id="10" name="Content Placeholder 9">
            <a:extLst>
              <a:ext uri="{FF2B5EF4-FFF2-40B4-BE49-F238E27FC236}">
                <a16:creationId xmlns:a16="http://schemas.microsoft.com/office/drawing/2014/main" id="{AD608249-3D60-D3B2-68C5-778D0EA18F2D}"/>
              </a:ext>
            </a:extLst>
          </p:cNvPr>
          <p:cNvSpPr>
            <a:spLocks noGrp="1"/>
          </p:cNvSpPr>
          <p:nvPr>
            <p:ph sz="quarter" idx="10" hasCustomPrompt="1"/>
          </p:nvPr>
        </p:nvSpPr>
        <p:spPr>
          <a:xfrm>
            <a:off x="6282286" y="690465"/>
            <a:ext cx="4784372" cy="5253089"/>
          </a:xfrm>
        </p:spPr>
        <p:txBody>
          <a:bodyPr anchor="ctr">
            <a:normAutofit/>
          </a:bodyPr>
          <a:lstStyle>
            <a:lvl1pPr marL="0" indent="0">
              <a:lnSpc>
                <a:spcPct val="100000"/>
              </a:lnSpc>
              <a:spcBef>
                <a:spcPts val="0"/>
              </a:spcBef>
              <a:spcAft>
                <a:spcPts val="1200"/>
              </a:spcAft>
              <a:buNone/>
              <a:defRPr sz="2000">
                <a:solidFill>
                  <a:schemeClr val="bg1"/>
                </a:solidFill>
              </a:defRPr>
            </a:lvl1pPr>
            <a:lvl2pPr marL="742950" indent="-285750">
              <a:lnSpc>
                <a:spcPct val="100000"/>
              </a:lnSpc>
              <a:spcBef>
                <a:spcPts val="0"/>
              </a:spcBef>
              <a:spcAft>
                <a:spcPts val="1200"/>
              </a:spcAft>
              <a:buFont typeface="Arial" panose="020B0604020202020204" pitchFamily="34" charset="0"/>
              <a:buChar char="•"/>
              <a:defRPr sz="1800">
                <a:solidFill>
                  <a:schemeClr val="bg1"/>
                </a:solidFill>
              </a:defRPr>
            </a:lvl2pPr>
            <a:lvl3pPr marL="1200150" indent="-285750">
              <a:lnSpc>
                <a:spcPct val="100000"/>
              </a:lnSpc>
              <a:spcBef>
                <a:spcPts val="0"/>
              </a:spcBef>
              <a:spcAft>
                <a:spcPts val="1200"/>
              </a:spcAft>
              <a:buFont typeface="Arial" panose="020B0604020202020204" pitchFamily="34" charset="0"/>
              <a:buChar char="•"/>
              <a:defRPr sz="1600">
                <a:solidFill>
                  <a:schemeClr val="bg1"/>
                </a:solidFill>
              </a:defRPr>
            </a:lvl3pPr>
            <a:lvl4pPr marL="1657350" indent="-285750">
              <a:lnSpc>
                <a:spcPct val="100000"/>
              </a:lnSpc>
              <a:spcBef>
                <a:spcPts val="0"/>
              </a:spcBef>
              <a:spcAft>
                <a:spcPts val="1200"/>
              </a:spcAft>
              <a:buFont typeface="Arial" panose="020B0604020202020204" pitchFamily="34" charset="0"/>
              <a:buChar char="•"/>
              <a:defRPr sz="1400">
                <a:solidFill>
                  <a:schemeClr val="bg1"/>
                </a:solidFill>
              </a:defRPr>
            </a:lvl4pPr>
            <a:lvl5pPr marL="2114550" indent="-285750">
              <a:lnSpc>
                <a:spcPct val="100000"/>
              </a:lnSpc>
              <a:spcBef>
                <a:spcPts val="0"/>
              </a:spcBef>
              <a:spcAft>
                <a:spcPts val="1200"/>
              </a:spcAft>
              <a:buFont typeface="Arial" panose="020B0604020202020204" pitchFamily="34" charset="0"/>
              <a:buChar char="•"/>
              <a:defRPr sz="14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4374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82F216-62F1-7E0B-63FD-51C27CDAA1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E61F31D-B959-2AD8-9208-FF08B574DB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endParaRPr lang="en-US" dirty="0"/>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412136" y="5943601"/>
            <a:ext cx="968983" cy="651912"/>
          </a:xfrm>
          <a:prstGeom prst="rect">
            <a:avLst/>
          </a:prstGeom>
        </p:spPr>
        <p:txBody>
          <a:bodyPr vert="horz" lIns="91440" tIns="45720" rIns="91440" bIns="45720" rtlCol="0" anchor="ctr"/>
          <a:lstStyle>
            <a:lvl1pPr algn="ctr">
              <a:defRPr sz="1200" b="1" spc="150" baseline="0">
                <a:solidFill>
                  <a:schemeClr val="tx1"/>
                </a:solidFill>
                <a:latin typeface="+mn-lt"/>
              </a:defRPr>
            </a:lvl1pPr>
          </a:lstStyle>
          <a:p>
            <a:fld id="{18D65601-5AE2-46FC-B138-694DDD2B510D}" type="slidenum">
              <a:rPr lang="en-US" smtClean="0"/>
              <a:pPr/>
              <a:t>‹#›</a:t>
            </a:fld>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94" r:id="rId1"/>
    <p:sldLayoutId id="2147483693" r:id="rId2"/>
    <p:sldLayoutId id="2147483692" r:id="rId3"/>
    <p:sldLayoutId id="2147483691" r:id="rId4"/>
    <p:sldLayoutId id="2147483690" r:id="rId5"/>
    <p:sldLayoutId id="2147483689" r:id="rId6"/>
    <p:sldLayoutId id="2147483688" r:id="rId7"/>
    <p:sldLayoutId id="2147483687" r:id="rId8"/>
    <p:sldLayoutId id="2147483686" r:id="rId9"/>
    <p:sldLayoutId id="2147483685" r:id="rId10"/>
    <p:sldLayoutId id="2147483684" r:id="rId11"/>
    <p:sldLayoutId id="2147483682" r:id="rId12"/>
    <p:sldLayoutId id="2147483681"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54C9E-20FB-B999-9303-C71D1334BAD7}"/>
              </a:ext>
            </a:extLst>
          </p:cNvPr>
          <p:cNvSpPr>
            <a:spLocks noGrp="1"/>
          </p:cNvSpPr>
          <p:nvPr>
            <p:ph type="title"/>
          </p:nvPr>
        </p:nvSpPr>
        <p:spPr>
          <a:xfrm>
            <a:off x="1317615" y="690512"/>
            <a:ext cx="10120406" cy="3993784"/>
          </a:xfrm>
        </p:spPr>
        <p:txBody>
          <a:bodyPr>
            <a:noAutofit/>
          </a:bodyPr>
          <a:lstStyle/>
          <a:p>
            <a:r>
              <a:rPr lang="en-US" sz="4000" dirty="0" err="1"/>
              <a:t>Programme</a:t>
            </a:r>
            <a:r>
              <a:rPr lang="en-US" sz="4000" dirty="0"/>
              <a:t>: Certificate of Higher Education Skills for the Workplace (Health and Social Care)</a:t>
            </a:r>
            <a:br>
              <a:rPr lang="en-US" sz="4000" dirty="0"/>
            </a:br>
            <a:r>
              <a:rPr lang="en-US" sz="4000" dirty="0"/>
              <a:t>Module: Professional Development within Health and Social Care</a:t>
            </a:r>
            <a:br>
              <a:rPr lang="en-US" sz="4000" dirty="0"/>
            </a:br>
            <a:r>
              <a:rPr lang="en-US" sz="4000" dirty="0"/>
              <a:t>Module code: LCHS4009</a:t>
            </a:r>
          </a:p>
        </p:txBody>
      </p:sp>
    </p:spTree>
    <p:extLst>
      <p:ext uri="{BB962C8B-B14F-4D97-AF65-F5344CB8AC3E}">
        <p14:creationId xmlns:p14="http://schemas.microsoft.com/office/powerpoint/2010/main" val="3378822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97761-0B88-A5E8-0B78-C39173D05F4D}"/>
              </a:ext>
            </a:extLst>
          </p:cNvPr>
          <p:cNvSpPr>
            <a:spLocks noGrp="1"/>
          </p:cNvSpPr>
          <p:nvPr>
            <p:ph type="title"/>
          </p:nvPr>
        </p:nvSpPr>
        <p:spPr>
          <a:xfrm>
            <a:off x="1468814" y="503852"/>
            <a:ext cx="9808773" cy="1427585"/>
          </a:xfrm>
        </p:spPr>
        <p:txBody>
          <a:bodyPr anchor="ctr">
            <a:normAutofit/>
          </a:bodyPr>
          <a:lstStyle/>
          <a:p>
            <a:r>
              <a:rPr lang="en-US" dirty="0"/>
              <a:t>Introduction</a:t>
            </a:r>
            <a:endParaRPr lang="en-US"/>
          </a:p>
        </p:txBody>
      </p:sp>
      <p:sp>
        <p:nvSpPr>
          <p:cNvPr id="3" name="Content Placeholder 2">
            <a:extLst>
              <a:ext uri="{FF2B5EF4-FFF2-40B4-BE49-F238E27FC236}">
                <a16:creationId xmlns:a16="http://schemas.microsoft.com/office/drawing/2014/main" id="{02BA04E6-CD61-B962-4287-DEC1993C32D6}"/>
              </a:ext>
            </a:extLst>
          </p:cNvPr>
          <p:cNvSpPr>
            <a:spLocks noGrp="1"/>
          </p:cNvSpPr>
          <p:nvPr>
            <p:ph sz="quarter" idx="12"/>
          </p:nvPr>
        </p:nvSpPr>
        <p:spPr>
          <a:xfrm>
            <a:off x="1468814" y="2057401"/>
            <a:ext cx="4627186" cy="4119463"/>
          </a:xfrm>
        </p:spPr>
        <p:txBody>
          <a:bodyPr>
            <a:normAutofit/>
          </a:bodyPr>
          <a:lstStyle/>
          <a:p>
            <a:pPr>
              <a:lnSpc>
                <a:spcPct val="90000"/>
              </a:lnSpc>
            </a:pPr>
            <a:r>
              <a:rPr lang="en-US"/>
              <a:t>Skills are very important for employability.</a:t>
            </a:r>
          </a:p>
          <a:p>
            <a:pPr>
              <a:lnSpc>
                <a:spcPct val="90000"/>
              </a:lnSpc>
            </a:pPr>
            <a:r>
              <a:rPr lang="en-US"/>
              <a:t> Communication is a very common but important skill for any working platform (Mata et al., 2021).</a:t>
            </a:r>
          </a:p>
          <a:p>
            <a:pPr>
              <a:lnSpc>
                <a:spcPct val="90000"/>
              </a:lnSpc>
            </a:pPr>
            <a:r>
              <a:rPr lang="en-US"/>
              <a:t> In healthcare, for understanding patient care, providers need communication skills.</a:t>
            </a:r>
          </a:p>
          <a:p>
            <a:pPr>
              <a:lnSpc>
                <a:spcPct val="90000"/>
              </a:lnSpc>
            </a:pPr>
            <a:r>
              <a:rPr lang="en-US"/>
              <a:t>Use of these skills in the real-life healthcare setting will be described in this study.</a:t>
            </a:r>
          </a:p>
        </p:txBody>
      </p:sp>
      <p:pic>
        <p:nvPicPr>
          <p:cNvPr id="2050" name="Picture 2" descr="Enhance Communication Skills In Health And Social Care">
            <a:extLst>
              <a:ext uri="{FF2B5EF4-FFF2-40B4-BE49-F238E27FC236}">
                <a16:creationId xmlns:a16="http://schemas.microsoft.com/office/drawing/2014/main" id="{9ACB50AF-115E-9E14-C715-C558C19C3B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8185" y="2057401"/>
            <a:ext cx="4609399" cy="4119463"/>
          </a:xfrm>
          <a:prstGeom prst="rect">
            <a:avLst/>
          </a:prstGeom>
          <a:solidFill>
            <a:srgbClr val="FFFFFF"/>
          </a:solidFill>
        </p:spPr>
      </p:pic>
      <p:sp>
        <p:nvSpPr>
          <p:cNvPr id="4" name="Slide Number Placeholder 3">
            <a:extLst>
              <a:ext uri="{FF2B5EF4-FFF2-40B4-BE49-F238E27FC236}">
                <a16:creationId xmlns:a16="http://schemas.microsoft.com/office/drawing/2014/main" id="{2CD4601E-33F5-5714-867D-A0B584DA7C11}"/>
              </a:ext>
            </a:extLst>
          </p:cNvPr>
          <p:cNvSpPr>
            <a:spLocks noGrp="1"/>
          </p:cNvSpPr>
          <p:nvPr>
            <p:ph type="sldNum" sz="quarter" idx="15"/>
          </p:nvPr>
        </p:nvSpPr>
        <p:spPr>
          <a:xfrm>
            <a:off x="412136" y="5943601"/>
            <a:ext cx="968983" cy="651912"/>
          </a:xfrm>
        </p:spPr>
        <p:txBody>
          <a:bodyPr anchor="ctr">
            <a:normAutofit/>
          </a:bodyPr>
          <a:lstStyle/>
          <a:p>
            <a:pPr>
              <a:spcAft>
                <a:spcPts val="600"/>
              </a:spcAft>
            </a:pPr>
            <a:fld id="{18D65601-5AE2-46FC-B138-694DDD2B510D}" type="slidenum">
              <a:rPr lang="en-US" smtClean="0"/>
              <a:pPr>
                <a:spcAft>
                  <a:spcPts val="600"/>
                </a:spcAft>
              </a:pPr>
              <a:t>2</a:t>
            </a:fld>
            <a:endParaRPr lang="en-US"/>
          </a:p>
        </p:txBody>
      </p:sp>
    </p:spTree>
    <p:extLst>
      <p:ext uri="{BB962C8B-B14F-4D97-AF65-F5344CB8AC3E}">
        <p14:creationId xmlns:p14="http://schemas.microsoft.com/office/powerpoint/2010/main" val="1607455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9D0E47E-D228-15EB-5886-33E9AA181D03}"/>
              </a:ext>
            </a:extLst>
          </p:cNvPr>
          <p:cNvSpPr>
            <a:spLocks noGrp="1"/>
          </p:cNvSpPr>
          <p:nvPr>
            <p:ph type="title"/>
          </p:nvPr>
        </p:nvSpPr>
        <p:spPr>
          <a:xfrm>
            <a:off x="1468814" y="503852"/>
            <a:ext cx="9808773" cy="1427585"/>
          </a:xfrm>
        </p:spPr>
        <p:txBody>
          <a:bodyPr vert="horz" lIns="0" tIns="45720" rIns="91440" bIns="45720" rtlCol="0" anchor="ctr">
            <a:normAutofit/>
          </a:bodyPr>
          <a:lstStyle/>
          <a:p>
            <a:r>
              <a:rPr lang="en-US" kern="1200">
                <a:latin typeface="+mj-lt"/>
                <a:ea typeface="+mj-ea"/>
                <a:cs typeface="+mj-cs"/>
              </a:rPr>
              <a:t>Key skill</a:t>
            </a:r>
          </a:p>
        </p:txBody>
      </p:sp>
      <p:sp>
        <p:nvSpPr>
          <p:cNvPr id="2" name="Content Placeholder 2">
            <a:extLst>
              <a:ext uri="{FF2B5EF4-FFF2-40B4-BE49-F238E27FC236}">
                <a16:creationId xmlns:a16="http://schemas.microsoft.com/office/drawing/2014/main" id="{6A8419E1-B417-4E42-B5E0-6B69594648FA}"/>
              </a:ext>
            </a:extLst>
          </p:cNvPr>
          <p:cNvSpPr txBox="1">
            <a:spLocks/>
          </p:cNvSpPr>
          <p:nvPr/>
        </p:nvSpPr>
        <p:spPr>
          <a:xfrm>
            <a:off x="1468814" y="2057401"/>
            <a:ext cx="4627186" cy="4119463"/>
          </a:xfrm>
          <a:prstGeom prst="rect">
            <a:avLst/>
          </a:prstGeom>
        </p:spPr>
        <p:txBody>
          <a:bodyPr vert="horz" lIns="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spcAft>
                <a:spcPts val="1200"/>
              </a:spcAft>
              <a:buFont typeface="Arial" panose="020B0604020202020204" pitchFamily="34" charset="0"/>
              <a:buNone/>
            </a:pPr>
            <a:r>
              <a:rPr lang="en-US" sz="2000" dirty="0"/>
              <a:t>The most important key skills for the health and social care setting are communication skills.</a:t>
            </a:r>
          </a:p>
          <a:p>
            <a:pPr marL="0" indent="0" algn="just">
              <a:spcAft>
                <a:spcPts val="1200"/>
              </a:spcAft>
              <a:buFont typeface="Arial" panose="020B0604020202020204" pitchFamily="34" charset="0"/>
              <a:buNone/>
            </a:pPr>
            <a:r>
              <a:rPr lang="en-US" sz="2000" dirty="0"/>
              <a:t> Through communication, the presentation, interpersonally, interaction with care needed persons can be conducted (Koprowska, 2024).</a:t>
            </a:r>
          </a:p>
          <a:p>
            <a:pPr marL="0" indent="0" algn="just">
              <a:spcAft>
                <a:spcPts val="1200"/>
              </a:spcAft>
              <a:buFont typeface="Arial" panose="020B0604020202020204" pitchFamily="34" charset="0"/>
              <a:buNone/>
            </a:pPr>
            <a:r>
              <a:rPr lang="en-US" sz="2000" dirty="0"/>
              <a:t> Communication is the skill which are counted as a priority for a professional person.</a:t>
            </a:r>
          </a:p>
        </p:txBody>
      </p:sp>
      <p:pic>
        <p:nvPicPr>
          <p:cNvPr id="3074" name="Picture 2" descr="50+ communication skills for the workplace &amp; your resume - SEEK New Zealand">
            <a:extLst>
              <a:ext uri="{FF2B5EF4-FFF2-40B4-BE49-F238E27FC236}">
                <a16:creationId xmlns:a16="http://schemas.microsoft.com/office/drawing/2014/main" id="{CD15AD6A-4BE6-7F0F-EEF5-15C327D585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2"/>
          <a:stretch>
            <a:fillRect/>
          </a:stretch>
        </p:blipFill>
        <p:spPr bwMode="auto">
          <a:xfrm>
            <a:off x="6668185" y="2057401"/>
            <a:ext cx="4609399" cy="4119463"/>
          </a:xfrm>
          <a:prstGeom prst="rect">
            <a:avLst/>
          </a:prstGeom>
          <a:solidFill>
            <a:srgbClr val="FFFFFF"/>
          </a:solidFill>
        </p:spPr>
      </p:pic>
      <p:sp>
        <p:nvSpPr>
          <p:cNvPr id="3079" name="Slide Number Placeholder 4">
            <a:extLst>
              <a:ext uri="{FF2B5EF4-FFF2-40B4-BE49-F238E27FC236}">
                <a16:creationId xmlns:a16="http://schemas.microsoft.com/office/drawing/2014/main" id="{8FE43FF5-2E76-7DA3-9491-7D59C81BADF6}"/>
              </a:ext>
            </a:extLst>
          </p:cNvPr>
          <p:cNvSpPr>
            <a:spLocks noGrp="1"/>
          </p:cNvSpPr>
          <p:nvPr>
            <p:ph type="sldNum" sz="quarter" idx="15"/>
          </p:nvPr>
        </p:nvSpPr>
        <p:spPr>
          <a:xfrm>
            <a:off x="412136" y="5943601"/>
            <a:ext cx="968983" cy="651912"/>
          </a:xfrm>
        </p:spPr>
        <p:txBody>
          <a:bodyPr/>
          <a:lstStyle/>
          <a:p>
            <a:pPr>
              <a:spcAft>
                <a:spcPts val="600"/>
              </a:spcAft>
            </a:pPr>
            <a:fld id="{18D65601-5AE2-46FC-B138-694DDD2B510D}" type="slidenum">
              <a:rPr lang="en-US" smtClean="0"/>
              <a:pPr>
                <a:spcAft>
                  <a:spcPts val="600"/>
                </a:spcAft>
              </a:pPr>
              <a:t>3</a:t>
            </a:fld>
            <a:endParaRPr lang="en-US"/>
          </a:p>
        </p:txBody>
      </p:sp>
    </p:spTree>
    <p:extLst>
      <p:ext uri="{BB962C8B-B14F-4D97-AF65-F5344CB8AC3E}">
        <p14:creationId xmlns:p14="http://schemas.microsoft.com/office/powerpoint/2010/main" val="3752118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BC60-AA38-5DEF-3160-0CAA68F3D28C}"/>
              </a:ext>
            </a:extLst>
          </p:cNvPr>
          <p:cNvSpPr>
            <a:spLocks noGrp="1"/>
          </p:cNvSpPr>
          <p:nvPr>
            <p:ph type="title"/>
          </p:nvPr>
        </p:nvSpPr>
        <p:spPr>
          <a:xfrm>
            <a:off x="1468815" y="503852"/>
            <a:ext cx="9150675" cy="1427585"/>
          </a:xfrm>
        </p:spPr>
        <p:txBody>
          <a:bodyPr>
            <a:normAutofit fontScale="90000"/>
          </a:bodyPr>
          <a:lstStyle/>
          <a:p>
            <a:pPr algn="ctr"/>
            <a:r>
              <a:rPr lang="en-GB" dirty="0"/>
              <a:t>Importance and relevance of communication skills to professional practice in health and social care</a:t>
            </a:r>
            <a:endParaRPr lang="en-ZA" dirty="0"/>
          </a:p>
        </p:txBody>
      </p:sp>
      <p:sp>
        <p:nvSpPr>
          <p:cNvPr id="3" name="Content Placeholder 2">
            <a:extLst>
              <a:ext uri="{FF2B5EF4-FFF2-40B4-BE49-F238E27FC236}">
                <a16:creationId xmlns:a16="http://schemas.microsoft.com/office/drawing/2014/main" id="{1EBEE570-1B5E-FFD1-485D-D77E4E6FE7C0}"/>
              </a:ext>
            </a:extLst>
          </p:cNvPr>
          <p:cNvSpPr>
            <a:spLocks noGrp="1"/>
          </p:cNvSpPr>
          <p:nvPr>
            <p:ph sz="quarter" idx="12"/>
          </p:nvPr>
        </p:nvSpPr>
        <p:spPr>
          <a:xfrm>
            <a:off x="1450153" y="2310063"/>
            <a:ext cx="5303573" cy="3918122"/>
          </a:xfrm>
        </p:spPr>
        <p:txBody>
          <a:bodyPr>
            <a:normAutofit fontScale="70000" lnSpcReduction="20000"/>
          </a:bodyPr>
          <a:lstStyle/>
          <a:p>
            <a:pPr>
              <a:lnSpc>
                <a:spcPct val="150000"/>
              </a:lnSpc>
            </a:pPr>
            <a:r>
              <a:rPr lang="en-US" sz="2400" dirty="0"/>
              <a:t>Communication skills build trust and understanding.</a:t>
            </a:r>
          </a:p>
          <a:p>
            <a:pPr>
              <a:lnSpc>
                <a:spcPct val="150000"/>
              </a:lnSpc>
            </a:pPr>
            <a:r>
              <a:rPr lang="en-US" sz="2400" dirty="0"/>
              <a:t>This improves patient satisfaction.</a:t>
            </a:r>
          </a:p>
          <a:p>
            <a:pPr>
              <a:lnSpc>
                <a:spcPct val="150000"/>
              </a:lnSpc>
            </a:pPr>
            <a:r>
              <a:rPr lang="en-US" sz="2400" dirty="0"/>
              <a:t>It also improves patient satisfaction (Perez, 2022).</a:t>
            </a:r>
          </a:p>
          <a:p>
            <a:pPr>
              <a:lnSpc>
                <a:spcPct val="150000"/>
              </a:lnSpc>
            </a:pPr>
            <a:r>
              <a:rPr lang="en-US" sz="2400" dirty="0"/>
              <a:t>This skill reduces misunderstanding.</a:t>
            </a:r>
          </a:p>
          <a:p>
            <a:pPr>
              <a:lnSpc>
                <a:spcPct val="150000"/>
              </a:lnSpc>
            </a:pPr>
            <a:r>
              <a:rPr lang="en-US" sz="2400" dirty="0"/>
              <a:t>It can develop problem-solving ability (Koprowska, 2024).</a:t>
            </a:r>
          </a:p>
          <a:p>
            <a:pPr>
              <a:lnSpc>
                <a:spcPct val="150000"/>
              </a:lnSpc>
            </a:pPr>
            <a:r>
              <a:rPr lang="en-US" sz="2400" dirty="0"/>
              <a:t>Communication skills support person-</a:t>
            </a:r>
            <a:r>
              <a:rPr lang="en-US" sz="2400" dirty="0" err="1"/>
              <a:t>centred</a:t>
            </a:r>
            <a:r>
              <a:rPr lang="en-US" sz="2400" dirty="0"/>
              <a:t> care.</a:t>
            </a:r>
          </a:p>
        </p:txBody>
      </p:sp>
      <p:sp>
        <p:nvSpPr>
          <p:cNvPr id="4" name="Slide Number Placeholder 3">
            <a:extLst>
              <a:ext uri="{FF2B5EF4-FFF2-40B4-BE49-F238E27FC236}">
                <a16:creationId xmlns:a16="http://schemas.microsoft.com/office/drawing/2014/main" id="{527C964F-E2D5-D8E7-C513-C47A7E409DF3}"/>
              </a:ext>
            </a:extLst>
          </p:cNvPr>
          <p:cNvSpPr>
            <a:spLocks noGrp="1"/>
          </p:cNvSpPr>
          <p:nvPr>
            <p:ph type="sldNum" sz="quarter" idx="15"/>
          </p:nvPr>
        </p:nvSpPr>
        <p:spPr/>
        <p:txBody>
          <a:bodyPr/>
          <a:lstStyle/>
          <a:p>
            <a:fld id="{18D65601-5AE2-46FC-B138-694DDD2B510D}" type="slidenum">
              <a:rPr lang="en-US" smtClean="0"/>
              <a:pPr/>
              <a:t>4</a:t>
            </a:fld>
            <a:endParaRPr lang="en-US" dirty="0"/>
          </a:p>
        </p:txBody>
      </p:sp>
      <p:pic>
        <p:nvPicPr>
          <p:cNvPr id="4098" name="Picture 2" descr="10 Soft Skills Needed for Healthcare | Carrington College">
            <a:extLst>
              <a:ext uri="{FF2B5EF4-FFF2-40B4-BE49-F238E27FC236}">
                <a16:creationId xmlns:a16="http://schemas.microsoft.com/office/drawing/2014/main" id="{3D2C311C-6831-3A46-07F4-07A1E52619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3726" y="2310063"/>
            <a:ext cx="4762500" cy="3171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6152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61384-8C2A-AC46-D296-2DF95CBF10BB}"/>
              </a:ext>
            </a:extLst>
          </p:cNvPr>
          <p:cNvSpPr>
            <a:spLocks noGrp="1"/>
          </p:cNvSpPr>
          <p:nvPr>
            <p:ph type="title"/>
          </p:nvPr>
        </p:nvSpPr>
        <p:spPr>
          <a:xfrm>
            <a:off x="1468814" y="503852"/>
            <a:ext cx="9808773" cy="1427585"/>
          </a:xfrm>
        </p:spPr>
        <p:txBody>
          <a:bodyPr anchor="ctr">
            <a:normAutofit/>
          </a:bodyPr>
          <a:lstStyle/>
          <a:p>
            <a:r>
              <a:rPr lang="en-ZA"/>
              <a:t>A practical example for applying this skill is a real health and social care setting</a:t>
            </a:r>
          </a:p>
        </p:txBody>
      </p:sp>
      <p:pic>
        <p:nvPicPr>
          <p:cNvPr id="5122" name="Picture 2" descr="The Impact of Soft Skills in Healthcare and the Rise of Remote Healthcare  Jobs | Prolink">
            <a:extLst>
              <a:ext uri="{FF2B5EF4-FFF2-40B4-BE49-F238E27FC236}">
                <a16:creationId xmlns:a16="http://schemas.microsoft.com/office/drawing/2014/main" id="{3B692B7F-2278-2B26-DCB1-93FC7B1877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8814" y="2057401"/>
            <a:ext cx="4627186" cy="4119463"/>
          </a:xfrm>
          <a:prstGeom prst="rect">
            <a:avLst/>
          </a:prstGeom>
          <a:solidFill>
            <a:srgbClr val="FFFFFF"/>
          </a:solidFill>
        </p:spPr>
      </p:pic>
      <p:sp>
        <p:nvSpPr>
          <p:cNvPr id="3" name="Text Placeholder 2">
            <a:extLst>
              <a:ext uri="{FF2B5EF4-FFF2-40B4-BE49-F238E27FC236}">
                <a16:creationId xmlns:a16="http://schemas.microsoft.com/office/drawing/2014/main" id="{FEF606B8-D15C-3916-2C66-49DEC593A3C2}"/>
              </a:ext>
            </a:extLst>
          </p:cNvPr>
          <p:cNvSpPr>
            <a:spLocks noGrp="1"/>
          </p:cNvSpPr>
          <p:nvPr>
            <p:ph sz="quarter" idx="11"/>
          </p:nvPr>
        </p:nvSpPr>
        <p:spPr>
          <a:xfrm>
            <a:off x="6668185" y="2057401"/>
            <a:ext cx="4609399" cy="4119463"/>
          </a:xfrm>
        </p:spPr>
        <p:txBody>
          <a:bodyPr>
            <a:normAutofit/>
          </a:bodyPr>
          <a:lstStyle/>
          <a:p>
            <a:pPr marL="342900" indent="-342900" algn="just">
              <a:buFont typeface="Arial" panose="020B0604020202020204" pitchFamily="34" charset="0"/>
              <a:buChar char="•"/>
            </a:pPr>
            <a:r>
              <a:rPr lang="en-US" dirty="0"/>
              <a:t>A nurse explaining medication instructions to an elderly patient.</a:t>
            </a:r>
          </a:p>
          <a:p>
            <a:pPr marL="342900" indent="-342900" algn="just">
              <a:buFont typeface="Arial" panose="020B0604020202020204" pitchFamily="34" charset="0"/>
              <a:buChar char="•"/>
            </a:pPr>
            <a:r>
              <a:rPr lang="en-US" dirty="0"/>
              <a:t>Using simple language, active listening and checking understanding (Perez, 2022).</a:t>
            </a:r>
          </a:p>
          <a:p>
            <a:pPr marL="342900" indent="-342900" algn="just">
              <a:buFont typeface="Arial" panose="020B0604020202020204" pitchFamily="34" charset="0"/>
              <a:buChar char="•"/>
            </a:pPr>
            <a:r>
              <a:rPr lang="en-US" dirty="0"/>
              <a:t>This helps to improve medication and eliminate diagnosis relevant risk.</a:t>
            </a:r>
          </a:p>
        </p:txBody>
      </p:sp>
      <p:sp>
        <p:nvSpPr>
          <p:cNvPr id="5127" name="Slide Number Placeholder 4">
            <a:extLst>
              <a:ext uri="{FF2B5EF4-FFF2-40B4-BE49-F238E27FC236}">
                <a16:creationId xmlns:a16="http://schemas.microsoft.com/office/drawing/2014/main" id="{DF0BDD31-A3BD-CEA8-D7A3-5CBA3793C536}"/>
              </a:ext>
            </a:extLst>
          </p:cNvPr>
          <p:cNvSpPr>
            <a:spLocks noGrp="1"/>
          </p:cNvSpPr>
          <p:nvPr>
            <p:ph type="sldNum" sz="quarter" idx="15"/>
          </p:nvPr>
        </p:nvSpPr>
        <p:spPr>
          <a:xfrm>
            <a:off x="412136" y="5943601"/>
            <a:ext cx="968983" cy="651912"/>
          </a:xfrm>
        </p:spPr>
        <p:txBody>
          <a:bodyPr/>
          <a:lstStyle/>
          <a:p>
            <a:pPr>
              <a:spcAft>
                <a:spcPts val="600"/>
              </a:spcAft>
            </a:pPr>
            <a:fld id="{18D65601-5AE2-46FC-B138-694DDD2B510D}" type="slidenum">
              <a:rPr lang="en-US" smtClean="0"/>
              <a:pPr>
                <a:spcAft>
                  <a:spcPts val="600"/>
                </a:spcAft>
              </a:pPr>
              <a:t>5</a:t>
            </a:fld>
            <a:endParaRPr lang="en-US"/>
          </a:p>
        </p:txBody>
      </p:sp>
    </p:spTree>
    <p:extLst>
      <p:ext uri="{BB962C8B-B14F-4D97-AF65-F5344CB8AC3E}">
        <p14:creationId xmlns:p14="http://schemas.microsoft.com/office/powerpoint/2010/main" val="4011334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86F71E8-8D71-9405-3A01-01C3B8F86877}"/>
              </a:ext>
            </a:extLst>
          </p:cNvPr>
          <p:cNvSpPr>
            <a:spLocks noGrp="1"/>
          </p:cNvSpPr>
          <p:nvPr>
            <p:ph type="title"/>
          </p:nvPr>
        </p:nvSpPr>
        <p:spPr>
          <a:xfrm>
            <a:off x="1468814" y="503852"/>
            <a:ext cx="9808773" cy="1427585"/>
          </a:xfrm>
        </p:spPr>
        <p:txBody>
          <a:bodyPr/>
          <a:lstStyle/>
          <a:p>
            <a:pPr algn="ctr"/>
            <a:r>
              <a:rPr lang="en-US" dirty="0"/>
              <a:t>Conclusion</a:t>
            </a:r>
            <a:endParaRPr lang="en-ZA" dirty="0"/>
          </a:p>
        </p:txBody>
      </p:sp>
      <p:sp>
        <p:nvSpPr>
          <p:cNvPr id="4" name="Content Placeholder 3">
            <a:extLst>
              <a:ext uri="{FF2B5EF4-FFF2-40B4-BE49-F238E27FC236}">
                <a16:creationId xmlns:a16="http://schemas.microsoft.com/office/drawing/2014/main" id="{392C90C5-5198-C255-02F9-1608AA49E088}"/>
              </a:ext>
            </a:extLst>
          </p:cNvPr>
          <p:cNvSpPr>
            <a:spLocks noGrp="1"/>
          </p:cNvSpPr>
          <p:nvPr>
            <p:ph sz="quarter" idx="12"/>
          </p:nvPr>
        </p:nvSpPr>
        <p:spPr>
          <a:xfrm>
            <a:off x="1468814" y="2057401"/>
            <a:ext cx="9439818" cy="4119463"/>
          </a:xfrm>
        </p:spPr>
        <p:txBody>
          <a:bodyPr/>
          <a:lstStyle/>
          <a:p>
            <a:r>
              <a:rPr lang="en-US" dirty="0"/>
              <a:t>This study includes a very important skill called communication for the health and social care setting.</a:t>
            </a:r>
          </a:p>
          <a:p>
            <a:r>
              <a:rPr lang="en-US" dirty="0"/>
              <a:t>Communication is important for effective diagnosis support.</a:t>
            </a:r>
          </a:p>
          <a:p>
            <a:r>
              <a:rPr lang="en-US" dirty="0"/>
              <a:t>This helps to understand patients’ concerns and allows them to provide person-</a:t>
            </a:r>
            <a:r>
              <a:rPr lang="en-US" dirty="0" err="1"/>
              <a:t>centred</a:t>
            </a:r>
            <a:r>
              <a:rPr lang="en-US" dirty="0"/>
              <a:t> care.</a:t>
            </a:r>
          </a:p>
          <a:p>
            <a:r>
              <a:rPr lang="en-US" dirty="0"/>
              <a:t>A situation with a nurse and an elderly patient proves its importance.</a:t>
            </a:r>
          </a:p>
        </p:txBody>
      </p:sp>
      <p:sp>
        <p:nvSpPr>
          <p:cNvPr id="5" name="Slide Number Placeholder 4">
            <a:extLst>
              <a:ext uri="{FF2B5EF4-FFF2-40B4-BE49-F238E27FC236}">
                <a16:creationId xmlns:a16="http://schemas.microsoft.com/office/drawing/2014/main" id="{A34518A5-1C9D-79F3-349C-3E7AAFD98951}"/>
              </a:ext>
            </a:extLst>
          </p:cNvPr>
          <p:cNvSpPr>
            <a:spLocks noGrp="1"/>
          </p:cNvSpPr>
          <p:nvPr>
            <p:ph type="sldNum" sz="quarter" idx="15"/>
          </p:nvPr>
        </p:nvSpPr>
        <p:spPr/>
        <p:txBody>
          <a:bodyPr/>
          <a:lstStyle/>
          <a:p>
            <a:fld id="{18D65601-5AE2-46FC-B138-694DDD2B510D}" type="slidenum">
              <a:rPr lang="en-US" smtClean="0"/>
              <a:pPr/>
              <a:t>6</a:t>
            </a:fld>
            <a:endParaRPr lang="en-US" dirty="0"/>
          </a:p>
        </p:txBody>
      </p:sp>
    </p:spTree>
    <p:extLst>
      <p:ext uri="{BB962C8B-B14F-4D97-AF65-F5344CB8AC3E}">
        <p14:creationId xmlns:p14="http://schemas.microsoft.com/office/powerpoint/2010/main" val="554382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3C15354-374E-4710-792F-592E588BAAE2}"/>
              </a:ext>
            </a:extLst>
          </p:cNvPr>
          <p:cNvSpPr>
            <a:spLocks noGrp="1"/>
          </p:cNvSpPr>
          <p:nvPr>
            <p:ph type="title"/>
          </p:nvPr>
        </p:nvSpPr>
        <p:spPr>
          <a:xfrm>
            <a:off x="1468814" y="503852"/>
            <a:ext cx="9808773" cy="1427585"/>
          </a:xfrm>
        </p:spPr>
        <p:txBody>
          <a:bodyPr/>
          <a:lstStyle/>
          <a:p>
            <a:pPr algn="ctr"/>
            <a:r>
              <a:rPr lang="en-US" dirty="0"/>
              <a:t>References</a:t>
            </a:r>
            <a:endParaRPr lang="en-ZA" dirty="0"/>
          </a:p>
        </p:txBody>
      </p:sp>
      <p:sp>
        <p:nvSpPr>
          <p:cNvPr id="5" name="Slide Number Placeholder 4">
            <a:extLst>
              <a:ext uri="{FF2B5EF4-FFF2-40B4-BE49-F238E27FC236}">
                <a16:creationId xmlns:a16="http://schemas.microsoft.com/office/drawing/2014/main" id="{25756543-DA8C-CEE2-0E13-19DE61C1349B}"/>
              </a:ext>
            </a:extLst>
          </p:cNvPr>
          <p:cNvSpPr>
            <a:spLocks noGrp="1"/>
          </p:cNvSpPr>
          <p:nvPr>
            <p:ph type="sldNum" sz="quarter" idx="15"/>
          </p:nvPr>
        </p:nvSpPr>
        <p:spPr/>
        <p:txBody>
          <a:bodyPr/>
          <a:lstStyle/>
          <a:p>
            <a:fld id="{18D65601-5AE2-46FC-B138-694DDD2B510D}" type="slidenum">
              <a:rPr lang="en-US" smtClean="0"/>
              <a:pPr/>
              <a:t>7</a:t>
            </a:fld>
            <a:endParaRPr lang="en-US" dirty="0"/>
          </a:p>
        </p:txBody>
      </p:sp>
      <p:sp>
        <p:nvSpPr>
          <p:cNvPr id="10" name="Rectangle 1">
            <a:extLst>
              <a:ext uri="{FF2B5EF4-FFF2-40B4-BE49-F238E27FC236}">
                <a16:creationId xmlns:a16="http://schemas.microsoft.com/office/drawing/2014/main" id="{743D6530-0403-89B8-4C58-AA9EA10E8DB1}"/>
              </a:ext>
            </a:extLst>
          </p:cNvPr>
          <p:cNvSpPr>
            <a:spLocks noChangeArrowheads="1"/>
          </p:cNvSpPr>
          <p:nvPr/>
        </p:nvSpPr>
        <p:spPr bwMode="auto">
          <a:xfrm>
            <a:off x="914413" y="1931437"/>
            <a:ext cx="10517118" cy="38779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lang="en-US" altLang="en-US" dirty="0"/>
              <a:t>Galpin, K., Sikka, N., King, S.L., Horvath, K.A., Shipman, S.A., Evans, N., Henderson, K., </a:t>
            </a:r>
            <a:r>
              <a:rPr lang="en-US" altLang="en-US" dirty="0" err="1"/>
              <a:t>Borondy</a:t>
            </a:r>
            <a:r>
              <a:rPr lang="en-US" altLang="en-US" dirty="0"/>
              <a:t> Kitts, A., Krupinski, E., Kvedar, J.C., CT” Lin, C.-T., Lowery, C., Marcin, J.P. and </a:t>
            </a:r>
            <a:r>
              <a:rPr lang="en-US" altLang="en-US" dirty="0" err="1"/>
              <a:t>Rheuban</a:t>
            </a:r>
            <a:r>
              <a:rPr lang="en-US" altLang="en-US" dirty="0"/>
              <a:t>, K. (2021). Expert Consensus: Telehealth Skills for Health Care Professionals. Telemedicine and e-Health, 27(7), pp.820–824.</a:t>
            </a:r>
          </a:p>
          <a:p>
            <a:pPr marL="0" marR="0" lvl="0" indent="0" algn="just" defTabSz="914400" rtl="0" eaLnBrk="0" fontAlgn="base" latinLnBrk="0" hangingPunct="0">
              <a:lnSpc>
                <a:spcPct val="100000"/>
              </a:lnSpc>
              <a:spcBef>
                <a:spcPct val="0"/>
              </a:spcBef>
              <a:spcAft>
                <a:spcPct val="0"/>
              </a:spcAft>
              <a:buClrTx/>
              <a:buSzTx/>
              <a:buFontTx/>
              <a:buNone/>
              <a:tabLst/>
            </a:pPr>
            <a:r>
              <a:rPr lang="en-US" altLang="en-US" dirty="0"/>
              <a:t>Glasby, J. (2022). Understanding health and social care (third edition). Policy Press.</a:t>
            </a:r>
          </a:p>
          <a:p>
            <a:pPr marL="0" marR="0" lvl="0" indent="0" algn="just" defTabSz="914400" rtl="0" eaLnBrk="0" fontAlgn="base" latinLnBrk="0" hangingPunct="0">
              <a:lnSpc>
                <a:spcPct val="100000"/>
              </a:lnSpc>
              <a:spcBef>
                <a:spcPct val="0"/>
              </a:spcBef>
              <a:spcAft>
                <a:spcPct val="0"/>
              </a:spcAft>
              <a:buClrTx/>
              <a:buSzTx/>
              <a:buFontTx/>
              <a:buNone/>
              <a:tabLst/>
            </a:pPr>
            <a:r>
              <a:rPr lang="en-US" altLang="en-US" dirty="0"/>
              <a:t>Koprowska, J. (2024). Communication and Interpersonal Skills in Social Work. Learning Matters.</a:t>
            </a:r>
          </a:p>
          <a:p>
            <a:pPr marL="0" marR="0" lvl="0" indent="0" algn="just" defTabSz="914400" rtl="0" eaLnBrk="0" fontAlgn="base" latinLnBrk="0" hangingPunct="0">
              <a:lnSpc>
                <a:spcPct val="100000"/>
              </a:lnSpc>
              <a:spcBef>
                <a:spcPct val="0"/>
              </a:spcBef>
              <a:spcAft>
                <a:spcPct val="0"/>
              </a:spcAft>
              <a:buClrTx/>
              <a:buSzTx/>
              <a:buFontTx/>
              <a:buNone/>
              <a:tabLst/>
            </a:pPr>
            <a:r>
              <a:rPr lang="en-US" altLang="en-US" dirty="0"/>
              <a:t>Mata, Á.N. de S., de Azevedo, K.P.M., Braga, L.P., de Medeiros, G.C.B.S., de Oliveira Segundo, V.H., Bezerra, I.N.M., Pimenta, I.D.S.F., Nicolás, I.M. and </a:t>
            </a:r>
            <a:r>
              <a:rPr lang="en-US" altLang="en-US" dirty="0" err="1"/>
              <a:t>Piuvezam</a:t>
            </a:r>
            <a:r>
              <a:rPr lang="en-US" altLang="en-US" dirty="0"/>
              <a:t>, G. (2021). Training in Communication Skills for self-efficacy of Health professionals: a Systematic Review. Human Resources for Health, [online] 19(1), pp.1–9. Available at: https://human-resources-health.biomedcentral.com/articles/10.1186/s12960-021-00574-3 [Accessed 11 Jun. 2026].</a:t>
            </a:r>
          </a:p>
          <a:p>
            <a:pPr marL="0" marR="0" lvl="0" indent="0" algn="just" defTabSz="914400" rtl="0" eaLnBrk="0" fontAlgn="base" latinLnBrk="0" hangingPunct="0">
              <a:lnSpc>
                <a:spcPct val="100000"/>
              </a:lnSpc>
              <a:spcBef>
                <a:spcPct val="0"/>
              </a:spcBef>
              <a:spcAft>
                <a:spcPct val="0"/>
              </a:spcAft>
              <a:buClrTx/>
              <a:buSzTx/>
              <a:buFontTx/>
              <a:buNone/>
              <a:tabLst/>
            </a:pPr>
            <a:r>
              <a:rPr lang="en-US" altLang="en-US" dirty="0"/>
              <a:t>Perez, V. (2022). Development of communication skills in the health sector. Seminars in Medical Writing and Education, [online] 1, pp.5–5. Available at: https://mw.saludcyt.ar/index.php/mw/article/view/5 [Accessed 11 Jun. 2026].</a:t>
            </a:r>
          </a:p>
        </p:txBody>
      </p:sp>
    </p:spTree>
    <p:extLst>
      <p:ext uri="{BB962C8B-B14F-4D97-AF65-F5344CB8AC3E}">
        <p14:creationId xmlns:p14="http://schemas.microsoft.com/office/powerpoint/2010/main" val="2302010161"/>
      </p:ext>
    </p:extLst>
  </p:cSld>
  <p:clrMapOvr>
    <a:masterClrMapping/>
  </p:clrMapOvr>
</p:sld>
</file>

<file path=ppt/theme/theme1.xml><?xml version="1.0" encoding="utf-8"?>
<a:theme xmlns:a="http://schemas.openxmlformats.org/drawingml/2006/main" name="Custom">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M78544816_Win32_SL_V10" id="{8934A6D9-B969-498F-A646-4B502FD69C4E}" vid="{AA78C1C8-456D-41A9-83FC-BC8B9A8EE3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{015762C6-808F-4F7E-A861-07678DAEADEB}TF3977e381-cba5-49b1-ba43-b5d865517af907ebbda9_win32-372d4d6ae720</Template>
  <TotalTime>0</TotalTime>
  <Words>1082</Words>
  <Application>Microsoft Office PowerPoint</Application>
  <PresentationFormat>Widescreen</PresentationFormat>
  <Paragraphs>50</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Tisa Offc Serif Pro</vt:lpstr>
      <vt:lpstr>Univers Light</vt:lpstr>
      <vt:lpstr>Custom</vt:lpstr>
      <vt:lpstr>Programme: Certificate of Higher Education Skills for the Workplace (Health and Social Care) Module: Professional Development within Health and Social Care Module code: LCHS4009</vt:lpstr>
      <vt:lpstr>Introduction</vt:lpstr>
      <vt:lpstr>Key skill</vt:lpstr>
      <vt:lpstr>Importance and relevance of communication skills to professional practice in health and social care</vt:lpstr>
      <vt:lpstr>A practical example for applying this skill is a real health and social care setting</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2026-06-11T10:12:08Z</dcterms:created>
  <dcterms:modified xsi:type="dcterms:W3CDTF">2026-06-11T10:12:10Z</dcterms:modified>
</cp:coreProperties>
</file>