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76" r:id="rId5"/>
  </p:sldMasterIdLst>
  <p:notesMasterIdLst>
    <p:notesMasterId r:id="rId19"/>
  </p:notesMasterIdLst>
  <p:handoutMasterIdLst>
    <p:handoutMasterId r:id="rId20"/>
  </p:handoutMasterIdLst>
  <p:sldIdLst>
    <p:sldId id="298" r:id="rId6"/>
    <p:sldId id="275" r:id="rId7"/>
    <p:sldId id="276" r:id="rId8"/>
    <p:sldId id="283" r:id="rId9"/>
    <p:sldId id="297" r:id="rId10"/>
    <p:sldId id="292" r:id="rId11"/>
    <p:sldId id="293" r:id="rId12"/>
    <p:sldId id="285" r:id="rId13"/>
    <p:sldId id="296" r:id="rId14"/>
    <p:sldId id="300" r:id="rId15"/>
    <p:sldId id="301" r:id="rId16"/>
    <p:sldId id="256" r:id="rId17"/>
    <p:sldId id="29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73A0DAA-6AF3-43AB-8588-CEC1D06C72B9}"/>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457" autoAdjust="0"/>
  </p:normalViewPr>
  <p:slideViewPr>
    <p:cSldViewPr snapToGrid="0">
      <p:cViewPr varScale="1">
        <p:scale>
          <a:sx n="85" d="100"/>
          <a:sy n="85" d="100"/>
        </p:scale>
        <p:origin x="590" y="62"/>
      </p:cViewPr>
      <p:guideLst/>
    </p:cSldViewPr>
  </p:slideViewPr>
  <p:outlineViewPr>
    <p:cViewPr>
      <p:scale>
        <a:sx n="33" d="100"/>
        <a:sy n="33" d="100"/>
      </p:scale>
      <p:origin x="0" y="-942"/>
    </p:cViewPr>
  </p:outlineViewPr>
  <p:notesTextViewPr>
    <p:cViewPr>
      <p:scale>
        <a:sx n="3" d="2"/>
        <a:sy n="3" d="2"/>
      </p:scale>
      <p:origin x="0" y="0"/>
    </p:cViewPr>
  </p:notesTextViewPr>
  <p:sorterViewPr>
    <p:cViewPr>
      <p:scale>
        <a:sx n="75" d="100"/>
        <a:sy n="75" d="100"/>
      </p:scale>
      <p:origin x="0" y="0"/>
    </p:cViewPr>
  </p:sorterViewPr>
  <p:notesViewPr>
    <p:cSldViewPr snapToGrid="0">
      <p:cViewPr varScale="1">
        <p:scale>
          <a:sx n="60" d="100"/>
          <a:sy n="60" d="100"/>
        </p:scale>
        <p:origin x="3187"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gdan Rusu" userId="ca4b2cfe20cba105" providerId="LiveId" clId="{63CFA69A-0A07-4106-A5C8-F632626B8E3B}"/>
    <pc:docChg chg="custSel modSld">
      <pc:chgData name="Bogdan Rusu" userId="ca4b2cfe20cba105" providerId="LiveId" clId="{63CFA69A-0A07-4106-A5C8-F632626B8E3B}" dt="2023-02-08T20:51:13.613" v="156" actId="113"/>
      <pc:docMkLst>
        <pc:docMk/>
      </pc:docMkLst>
      <pc:sldChg chg="addSp delSp modSp mod">
        <pc:chgData name="Bogdan Rusu" userId="ca4b2cfe20cba105" providerId="LiveId" clId="{63CFA69A-0A07-4106-A5C8-F632626B8E3B}" dt="2023-02-08T20:51:13.613" v="156" actId="113"/>
        <pc:sldMkLst>
          <pc:docMk/>
          <pc:sldMk cId="3989923275" sldId="298"/>
        </pc:sldMkLst>
        <pc:spChg chg="add mod">
          <ac:chgData name="Bogdan Rusu" userId="ca4b2cfe20cba105" providerId="LiveId" clId="{63CFA69A-0A07-4106-A5C8-F632626B8E3B}" dt="2023-02-08T20:51:13.613" v="156" actId="113"/>
          <ac:spMkLst>
            <pc:docMk/>
            <pc:sldMk cId="3989923275" sldId="298"/>
            <ac:spMk id="2" creationId="{64A77B0E-FB34-C394-358F-273D23178FFB}"/>
          </ac:spMkLst>
        </pc:spChg>
        <pc:spChg chg="mod">
          <ac:chgData name="Bogdan Rusu" userId="ca4b2cfe20cba105" providerId="LiveId" clId="{63CFA69A-0A07-4106-A5C8-F632626B8E3B}" dt="2023-02-08T20:47:54.891" v="0" actId="1076"/>
          <ac:spMkLst>
            <pc:docMk/>
            <pc:sldMk cId="3989923275" sldId="298"/>
            <ac:spMk id="3" creationId="{200B3D2B-613A-41BE-987D-E6A1324B456D}"/>
          </ac:spMkLst>
        </pc:spChg>
        <pc:spChg chg="del">
          <ac:chgData name="Bogdan Rusu" userId="ca4b2cfe20cba105" providerId="LiveId" clId="{63CFA69A-0A07-4106-A5C8-F632626B8E3B}" dt="2023-02-08T20:48:31.530" v="9" actId="478"/>
          <ac:spMkLst>
            <pc:docMk/>
            <pc:sldMk cId="3989923275" sldId="298"/>
            <ac:spMk id="51" creationId="{66C1DE0A-7865-466B-B5D7-781C92357026}"/>
          </ac:spMkLst>
        </pc:spChg>
        <pc:picChg chg="mod">
          <ac:chgData name="Bogdan Rusu" userId="ca4b2cfe20cba105" providerId="LiveId" clId="{63CFA69A-0A07-4106-A5C8-F632626B8E3B}" dt="2023-02-08T20:49:24.494" v="41" actId="1076"/>
          <ac:picMkLst>
            <pc:docMk/>
            <pc:sldMk cId="3989923275" sldId="298"/>
            <ac:picMk id="12" creationId="{AA8A1CBA-9BB5-2246-9F4B-98EAD7C90158}"/>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76F666D-E0C2-435B-BAA8-9287F9E5D3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19FEBCAF-CB3F-4928-91AA-D61472F88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F1077DB-935E-4A0A-947A-D283B9F9F452}" type="datetimeFigureOut">
              <a:rPr lang="en-US" smtClean="0"/>
              <a:t>2/8/2023</a:t>
            </a:fld>
            <a:endParaRPr lang="en-US"/>
          </a:p>
        </p:txBody>
      </p:sp>
      <p:sp>
        <p:nvSpPr>
          <p:cNvPr id="4" name="Footer Placeholder 3">
            <a:extLst>
              <a:ext uri="{FF2B5EF4-FFF2-40B4-BE49-F238E27FC236}">
                <a16:creationId xmlns:a16="http://schemas.microsoft.com/office/drawing/2014/main" id="{69256698-63C6-4CCC-81CB-EA5604C30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B2467FDA-05D7-4760-A373-5D6AEAAF427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2C0B10-7CAE-41E4-AB02-7E8B1FF2B898}" type="slidenum">
              <a:rPr lang="en-US" smtClean="0"/>
              <a:t>‹#›</a:t>
            </a:fld>
            <a:endParaRPr lang="en-US"/>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9EC30E-1A71-4188-9BE7-E2A64929A436}" type="datetimeFigureOut">
              <a:rPr lang="en-US" noProof="0" smtClean="0"/>
              <a:t>2/8/2023</a:t>
            </a:fld>
            <a:endParaRPr lang="en-US"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30193B-564F-4854-8A52-728F3FB19C85}" type="slidenum">
              <a:rPr lang="en-US" noProof="0" smtClean="0"/>
              <a:t>‹#›</a:t>
            </a:fld>
            <a:endParaRPr lang="en-US" noProof="0"/>
          </a:p>
        </p:txBody>
      </p:sp>
    </p:spTree>
    <p:extLst>
      <p:ext uri="{BB962C8B-B14F-4D97-AF65-F5344CB8AC3E}">
        <p14:creationId xmlns:p14="http://schemas.microsoft.com/office/powerpoint/2010/main" val="3603816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7105BD-6D6F-49DB-9DE4-D4A6452D7E5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256814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presentation will use </a:t>
            </a:r>
            <a:r>
              <a:rPr lang="en-US" dirty="0" err="1"/>
              <a:t>Sheratton</a:t>
            </a:r>
            <a:r>
              <a:rPr lang="en-US" dirty="0"/>
              <a:t> Tel Aviv Hotel as a case study to achieve its objective of examining the importance of quality services in the hospitality industry.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7105BD-6D6F-49DB-9DE4-D4A6452D7E5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7394924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60045" marR="0" indent="-360045"/>
            <a:r>
              <a:rPr lang="en-US" sz="1100" b="1" dirty="0">
                <a:effectLst/>
                <a:latin typeface="Times New Roman" panose="02020603050405020304" pitchFamily="18" charset="0"/>
                <a:ea typeface="Times New Roman" panose="02020603050405020304" pitchFamily="18" charset="0"/>
              </a:rPr>
              <a:t>Introduction </a:t>
            </a:r>
            <a:endParaRPr lang="en-US" sz="1100" dirty="0">
              <a:effectLst/>
              <a:latin typeface="Times New Roman" panose="02020603050405020304" pitchFamily="18" charset="0"/>
              <a:ea typeface="Times New Roman" panose="02020603050405020304" pitchFamily="18" charset="0"/>
            </a:endParaRPr>
          </a:p>
          <a:p>
            <a:pPr marL="360045" marR="0" indent="-360045"/>
            <a:r>
              <a:rPr lang="en-US" sz="1100" dirty="0">
                <a:effectLst/>
                <a:latin typeface="Times New Roman" panose="02020603050405020304" pitchFamily="18" charset="0"/>
                <a:ea typeface="Times New Roman" panose="02020603050405020304" pitchFamily="18" charset="0"/>
              </a:rPr>
              <a:t>           Marriott International owns several hotels. Among them is the hotel chain Courtyard by Marriott. Courtyard by Marriot is Marriott’s mid-priced brand. Its clientele is primarily business travelers, but it also accommodates vacationing families and guests.  The amenities offered in the rooms range from state-of-art room services, couches and delicious meals. Also offered are free internet and fitness facilities (Dhir and Dhir,2019).</a:t>
            </a:r>
          </a:p>
          <a:p>
            <a:endParaRPr lang="en-US" sz="1100"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4</a:t>
            </a:fld>
            <a:endParaRPr lang="en-US" noProof="0"/>
          </a:p>
        </p:txBody>
      </p:sp>
    </p:spTree>
    <p:extLst>
      <p:ext uri="{BB962C8B-B14F-4D97-AF65-F5344CB8AC3E}">
        <p14:creationId xmlns:p14="http://schemas.microsoft.com/office/powerpoint/2010/main" val="42564541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60045" marR="0" indent="-360045"/>
            <a:r>
              <a:rPr lang="en-US" sz="1200" b="1" dirty="0">
                <a:effectLst/>
                <a:latin typeface="Times New Roman" panose="02020603050405020304" pitchFamily="18" charset="0"/>
                <a:ea typeface="Times New Roman" panose="02020603050405020304" pitchFamily="18" charset="0"/>
              </a:rPr>
              <a:t>Main brand consumers</a:t>
            </a:r>
            <a:endParaRPr lang="en-US" sz="1200" dirty="0">
              <a:effectLst/>
              <a:latin typeface="Times New Roman" panose="02020603050405020304" pitchFamily="18" charset="0"/>
              <a:ea typeface="Times New Roman" panose="02020603050405020304" pitchFamily="18" charset="0"/>
            </a:endParaRPr>
          </a:p>
          <a:p>
            <a:pPr marL="360045" marR="0" indent="-360045"/>
            <a:r>
              <a:rPr lang="en-US" sz="1200" dirty="0">
                <a:effectLst/>
                <a:latin typeface="Times New Roman" panose="02020603050405020304" pitchFamily="18" charset="0"/>
                <a:ea typeface="Times New Roman" panose="02020603050405020304" pitchFamily="18" charset="0"/>
              </a:rPr>
              <a:t> 	Understanding the personas of your targeted clients is essential for creating a marketing campaign that will appeal to them and enhance hotel revenue. A brief biography of the typical customer that frequents your establishment is known as a guest persona(Dhir and Dhir,2019)</a:t>
            </a:r>
          </a:p>
          <a:p>
            <a:pPr marL="360045" marR="0" indent="-360045"/>
            <a:r>
              <a:rPr lang="en-US" sz="1200" dirty="0">
                <a:effectLst/>
                <a:latin typeface="Times New Roman" panose="02020603050405020304" pitchFamily="18" charset="0"/>
                <a:ea typeface="Times New Roman" panose="02020603050405020304" pitchFamily="18" charset="0"/>
              </a:rPr>
              <a:t>The many categories of guests are discussed in this presentation, focusing on the Courtyard by Marriot. Besides that, there will be a look into the  best ways to market in the hospitality industry, as demonstrated by Courtyard by Marriot. (</a:t>
            </a:r>
            <a:r>
              <a:rPr lang="en-US" sz="1200" dirty="0">
                <a:solidFill>
                  <a:srgbClr val="222222"/>
                </a:solidFill>
                <a:effectLst/>
                <a:latin typeface="Arial" panose="020B0604020202020204" pitchFamily="34" charset="0"/>
                <a:ea typeface="Times New Roman" panose="02020603050405020304" pitchFamily="18" charset="0"/>
              </a:rPr>
              <a:t>Schmitt., 2010)</a:t>
            </a:r>
            <a:endParaRPr lang="en-US" sz="1200" dirty="0">
              <a:effectLst/>
              <a:latin typeface="Times New Roman" panose="02020603050405020304" pitchFamily="18" charset="0"/>
              <a:ea typeface="Times New Roman" panose="02020603050405020304" pitchFamily="18" charset="0"/>
            </a:endParaRPr>
          </a:p>
          <a:p>
            <a:pPr marL="342900" marR="0" lvl="0" indent="-342900">
              <a:buFont typeface="+mj-lt"/>
              <a:buAutoNum type="romanLcParenR"/>
            </a:pPr>
            <a:r>
              <a:rPr lang="en-US" sz="1200" b="1" dirty="0">
                <a:effectLst/>
                <a:latin typeface="Times New Roman" panose="02020603050405020304" pitchFamily="18" charset="0"/>
                <a:ea typeface="Times New Roman" panose="02020603050405020304" pitchFamily="18" charset="0"/>
              </a:rPr>
              <a:t>Business and Event Attending Guests:</a:t>
            </a:r>
            <a:r>
              <a:rPr lang="en-US" sz="1200" dirty="0">
                <a:effectLst/>
                <a:latin typeface="Times New Roman" panose="02020603050405020304" pitchFamily="18" charset="0"/>
                <a:ea typeface="Times New Roman" panose="02020603050405020304" pitchFamily="18" charset="0"/>
              </a:rPr>
              <a:t> These are visitors who only stay at the hotel for business purposes. This could be a group of people who go to business gatherings but may not be drawn to the entertainment. They will be intrigued by the excellent services offered for the convention facilities, nevertheless. (</a:t>
            </a:r>
            <a:r>
              <a:rPr lang="en-US" sz="1200" dirty="0">
                <a:solidFill>
                  <a:srgbClr val="222222"/>
                </a:solidFill>
                <a:effectLst/>
                <a:latin typeface="Arial" panose="020B0604020202020204" pitchFamily="34" charset="0"/>
                <a:ea typeface="Times New Roman" panose="02020603050405020304" pitchFamily="18" charset="0"/>
              </a:rPr>
              <a:t>Keung.,2000) </a:t>
            </a:r>
            <a:br>
              <a:rPr lang="en-US" sz="1200" dirty="0">
                <a:effectLst/>
                <a:latin typeface="Times New Roman" panose="02020603050405020304" pitchFamily="18" charset="0"/>
                <a:ea typeface="Times New Roman" panose="02020603050405020304" pitchFamily="18" charset="0"/>
              </a:rPr>
            </a:br>
            <a:endParaRPr lang="en-US" sz="1200" dirty="0">
              <a:effectLst/>
              <a:latin typeface="Times New Roman" panose="02020603050405020304" pitchFamily="18" charset="0"/>
              <a:ea typeface="Times New Roman" panose="02020603050405020304" pitchFamily="18" charset="0"/>
            </a:endParaRPr>
          </a:p>
          <a:p>
            <a:pPr marL="342900" marR="0" lvl="0" indent="-342900">
              <a:buFont typeface="+mj-lt"/>
              <a:buAutoNum type="romanLcParenR"/>
            </a:pPr>
            <a:r>
              <a:rPr lang="en-US" sz="1200" b="1" dirty="0">
                <a:effectLst/>
                <a:latin typeface="Times New Roman" panose="02020603050405020304" pitchFamily="18" charset="0"/>
                <a:ea typeface="Times New Roman" panose="02020603050405020304" pitchFamily="18" charset="0"/>
              </a:rPr>
              <a:t>Leisure Guests: </a:t>
            </a:r>
            <a:r>
              <a:rPr lang="en-US" sz="1200" dirty="0">
                <a:effectLst/>
                <a:latin typeface="Times New Roman" panose="02020603050405020304" pitchFamily="18" charset="0"/>
                <a:ea typeface="Times New Roman" panose="02020603050405020304" pitchFamily="18" charset="0"/>
              </a:rPr>
              <a:t>These are guests who may need same services as the business travelers, and amenities they can make use of during their stay as they unwind from their daily routines. </a:t>
            </a:r>
            <a:br>
              <a:rPr lang="en-US" sz="1200" dirty="0">
                <a:effectLst/>
                <a:latin typeface="Times New Roman" panose="02020603050405020304" pitchFamily="18" charset="0"/>
                <a:ea typeface="Times New Roman" panose="02020603050405020304" pitchFamily="18" charset="0"/>
              </a:rPr>
            </a:br>
            <a:endParaRPr lang="en-US" sz="1200" dirty="0">
              <a:effectLst/>
              <a:latin typeface="Times New Roman" panose="02020603050405020304" pitchFamily="18" charset="0"/>
              <a:ea typeface="Times New Roman" panose="02020603050405020304" pitchFamily="18" charset="0"/>
            </a:endParaRPr>
          </a:p>
          <a:p>
            <a:pPr marL="342900" marR="0" lvl="0" indent="-342900">
              <a:buFont typeface="+mj-lt"/>
              <a:buAutoNum type="romanLcParenR"/>
            </a:pPr>
            <a:r>
              <a:rPr lang="en-US" sz="1200" b="1" dirty="0">
                <a:effectLst/>
                <a:latin typeface="Times New Roman" panose="02020603050405020304" pitchFamily="18" charset="0"/>
                <a:ea typeface="Times New Roman" panose="02020603050405020304" pitchFamily="18" charset="0"/>
              </a:rPr>
              <a:t>Visiting Families</a:t>
            </a:r>
            <a:r>
              <a:rPr lang="en-US" sz="1200" dirty="0">
                <a:effectLst/>
                <a:latin typeface="Times New Roman" panose="02020603050405020304" pitchFamily="18" charset="0"/>
                <a:ea typeface="Times New Roman" panose="02020603050405020304" pitchFamily="18" charset="0"/>
              </a:rPr>
              <a:t>: Families consist of parents who wish to spend quality time together by venturing out with their kids.</a:t>
            </a:r>
            <a:br>
              <a:rPr lang="en-US" sz="1200" dirty="0">
                <a:effectLst/>
                <a:latin typeface="Times New Roman" panose="02020603050405020304" pitchFamily="18" charset="0"/>
                <a:ea typeface="Times New Roman" panose="02020603050405020304" pitchFamily="18" charset="0"/>
              </a:rPr>
            </a:br>
            <a:endParaRPr lang="en-US" sz="1200" dirty="0">
              <a:effectLst/>
              <a:latin typeface="Times New Roman" panose="02020603050405020304" pitchFamily="18" charset="0"/>
              <a:ea typeface="Times New Roman" panose="02020603050405020304" pitchFamily="18" charset="0"/>
            </a:endParaRPr>
          </a:p>
          <a:p>
            <a:pPr marL="342900" marR="0" lvl="0" indent="-342900">
              <a:buFont typeface="+mj-lt"/>
              <a:buAutoNum type="romanLcParenR"/>
            </a:pPr>
            <a:r>
              <a:rPr lang="en-US" sz="1200" b="1" dirty="0">
                <a:effectLst/>
                <a:latin typeface="Times New Roman" panose="02020603050405020304" pitchFamily="18" charset="0"/>
                <a:ea typeface="Times New Roman" panose="02020603050405020304" pitchFamily="18" charset="0"/>
              </a:rPr>
              <a:t> Wellness Travelers</a:t>
            </a:r>
            <a:r>
              <a:rPr lang="en-US" sz="1200" dirty="0">
                <a:effectLst/>
                <a:latin typeface="Times New Roman" panose="02020603050405020304" pitchFamily="18" charset="0"/>
                <a:ea typeface="Times New Roman" panose="02020603050405020304" pitchFamily="18" charset="0"/>
              </a:rPr>
              <a:t>: These are the people who travel to improve their own well-being and health. These vacationers are likely interested in taking some time to relax, cleanse their bodies, and cultivate healthier habits while they are away from home.</a:t>
            </a:r>
          </a:p>
          <a:p>
            <a:endParaRPr lang="en-US" sz="1200"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5</a:t>
            </a:fld>
            <a:endParaRPr lang="en-US" noProof="0"/>
          </a:p>
        </p:txBody>
      </p:sp>
    </p:spTree>
    <p:extLst>
      <p:ext uri="{BB962C8B-B14F-4D97-AF65-F5344CB8AC3E}">
        <p14:creationId xmlns:p14="http://schemas.microsoft.com/office/powerpoint/2010/main" val="16264510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60045" marR="0" indent="-360045"/>
            <a:r>
              <a:rPr lang="en-US" sz="1200" b="1" dirty="0">
                <a:effectLst/>
                <a:latin typeface="Times New Roman" panose="02020603050405020304" pitchFamily="18" charset="0"/>
                <a:ea typeface="Times New Roman" panose="02020603050405020304" pitchFamily="18" charset="0"/>
              </a:rPr>
              <a:t>NATURE, SCOPE&amp;ROLE OF GUEST SERVICES </a:t>
            </a:r>
            <a:endParaRPr lang="en-US" sz="1200" dirty="0">
              <a:effectLst/>
              <a:latin typeface="Times New Roman" panose="02020603050405020304" pitchFamily="18" charset="0"/>
              <a:ea typeface="Times New Roman" panose="02020603050405020304" pitchFamily="18" charset="0"/>
            </a:endParaRPr>
          </a:p>
          <a:p>
            <a:pPr marL="342900" marR="0" lvl="0" indent="-342900">
              <a:buFont typeface="+mj-lt"/>
              <a:buAutoNum type="arabicPeriod"/>
            </a:pPr>
            <a:r>
              <a:rPr lang="en-US" sz="1200" b="1" dirty="0">
                <a:effectLst/>
                <a:latin typeface="Times New Roman" panose="02020603050405020304" pitchFamily="18" charset="0"/>
                <a:ea typeface="Times New Roman" panose="02020603050405020304" pitchFamily="18" charset="0"/>
              </a:rPr>
              <a:t>State-of-the art Guest Rooms </a:t>
            </a:r>
            <a:endParaRPr lang="en-US" sz="1200" dirty="0">
              <a:effectLst/>
              <a:latin typeface="Times New Roman" panose="02020603050405020304" pitchFamily="18" charset="0"/>
              <a:ea typeface="Times New Roman" panose="02020603050405020304" pitchFamily="18" charset="0"/>
            </a:endParaRPr>
          </a:p>
          <a:p>
            <a:pPr marL="457200" marR="0"/>
            <a:r>
              <a:rPr lang="en-US" sz="1200" dirty="0">
                <a:solidFill>
                  <a:srgbClr val="1C1C1C"/>
                </a:solidFill>
                <a:effectLst/>
                <a:latin typeface="Times New Roman" panose="02020603050405020304" pitchFamily="18" charset="0"/>
                <a:ea typeface="Times New Roman" panose="02020603050405020304" pitchFamily="18" charset="0"/>
              </a:rPr>
              <a:t>They have guest rooms that provides enough space to work, relax, reflect and be your best self(Dhir and Dhir,2019).</a:t>
            </a:r>
            <a:endParaRPr lang="en-US" sz="12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rabicPeriod"/>
            </a:pPr>
            <a:r>
              <a:rPr lang="en-US" sz="1200" b="1" dirty="0">
                <a:solidFill>
                  <a:srgbClr val="1C1C1C"/>
                </a:solidFill>
                <a:effectLst/>
                <a:latin typeface="Times New Roman" panose="02020603050405020304" pitchFamily="18" charset="0"/>
                <a:ea typeface="Times New Roman" panose="02020603050405020304" pitchFamily="18" charset="0"/>
              </a:rPr>
              <a:t>Meetings and Business Centre </a:t>
            </a:r>
            <a:br>
              <a:rPr lang="en-US" sz="1200" b="1" dirty="0">
                <a:solidFill>
                  <a:srgbClr val="1C1C1C"/>
                </a:solidFill>
                <a:effectLst/>
                <a:latin typeface="Times New Roman" panose="02020603050405020304" pitchFamily="18" charset="0"/>
                <a:ea typeface="Times New Roman" panose="02020603050405020304" pitchFamily="18" charset="0"/>
              </a:rPr>
            </a:br>
            <a:br>
              <a:rPr lang="en-US" sz="1200" b="1" dirty="0">
                <a:solidFill>
                  <a:srgbClr val="1C1C1C"/>
                </a:solidFill>
                <a:effectLst/>
                <a:latin typeface="Times New Roman" panose="02020603050405020304" pitchFamily="18" charset="0"/>
                <a:ea typeface="Times New Roman" panose="02020603050405020304" pitchFamily="18" charset="0"/>
              </a:rPr>
            </a:br>
            <a:r>
              <a:rPr lang="en-US" sz="1200" dirty="0">
                <a:solidFill>
                  <a:srgbClr val="1C1C1C"/>
                </a:solidFill>
                <a:effectLst/>
                <a:latin typeface="Times New Roman" panose="02020603050405020304" pitchFamily="18" charset="0"/>
                <a:ea typeface="Times New Roman" panose="02020603050405020304" pitchFamily="18" charset="0"/>
              </a:rPr>
              <a:t>Their</a:t>
            </a:r>
            <a:r>
              <a:rPr lang="en-US" sz="1200" b="1" dirty="0">
                <a:solidFill>
                  <a:srgbClr val="1C1C1C"/>
                </a:solidFill>
                <a:effectLst/>
                <a:latin typeface="Times New Roman" panose="02020603050405020304" pitchFamily="18" charset="0"/>
                <a:ea typeface="Times New Roman" panose="02020603050405020304" pitchFamily="18" charset="0"/>
              </a:rPr>
              <a:t> </a:t>
            </a:r>
            <a:r>
              <a:rPr lang="en-US" sz="1200" dirty="0">
                <a:solidFill>
                  <a:srgbClr val="1C1C1C"/>
                </a:solidFill>
                <a:effectLst/>
                <a:latin typeface="Times New Roman" panose="02020603050405020304" pitchFamily="18" charset="0"/>
                <a:ea typeface="Times New Roman" panose="02020603050405020304" pitchFamily="18" charset="0"/>
              </a:rPr>
              <a:t>Business Center has exactly what the guests who come for those purposes need to be productive. The conference facilities are modern and makes it convenient for conducting any form of conferencing(Dhir and Dhir,2019). </a:t>
            </a:r>
            <a:endParaRPr lang="en-US" sz="1200" dirty="0">
              <a:effectLst/>
              <a:latin typeface="Times New Roman" panose="02020603050405020304" pitchFamily="18" charset="0"/>
              <a:ea typeface="Times New Roman" panose="02020603050405020304" pitchFamily="18" charset="0"/>
            </a:endParaRPr>
          </a:p>
          <a:p>
            <a:pPr marL="457200" marR="0">
              <a:spcBef>
                <a:spcPts val="0"/>
              </a:spcBef>
              <a:spcAft>
                <a:spcPts val="0"/>
              </a:spcAft>
            </a:pPr>
            <a:r>
              <a:rPr lang="en-US" sz="1200" b="1" dirty="0">
                <a:solidFill>
                  <a:srgbClr val="1C1C1C"/>
                </a:solidFill>
                <a:effectLst/>
                <a:latin typeface="Times New Roman" panose="02020603050405020304" pitchFamily="18"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rabicPeriod"/>
            </a:pPr>
            <a:r>
              <a:rPr lang="en-US" sz="1200" b="1" dirty="0">
                <a:solidFill>
                  <a:srgbClr val="1C1C1C"/>
                </a:solidFill>
                <a:effectLst/>
                <a:latin typeface="Times New Roman" panose="02020603050405020304" pitchFamily="18" charset="0"/>
                <a:ea typeface="Times New Roman" panose="02020603050405020304" pitchFamily="18" charset="0"/>
              </a:rPr>
              <a:t>Fitness Amenities </a:t>
            </a:r>
            <a:br>
              <a:rPr lang="en-US" sz="1200" b="1" dirty="0">
                <a:solidFill>
                  <a:srgbClr val="1C1C1C"/>
                </a:solidFill>
                <a:effectLst/>
                <a:latin typeface="Times New Roman" panose="02020603050405020304" pitchFamily="18" charset="0"/>
                <a:ea typeface="Times New Roman" panose="02020603050405020304" pitchFamily="18" charset="0"/>
              </a:rPr>
            </a:br>
            <a:endParaRPr lang="en-US" sz="1200" dirty="0">
              <a:effectLst/>
              <a:latin typeface="Times New Roman" panose="02020603050405020304" pitchFamily="18" charset="0"/>
              <a:ea typeface="Times New Roman" panose="02020603050405020304" pitchFamily="18" charset="0"/>
            </a:endParaRPr>
          </a:p>
          <a:p>
            <a:pPr marL="457200" marR="0">
              <a:spcBef>
                <a:spcPts val="0"/>
              </a:spcBef>
              <a:spcAft>
                <a:spcPts val="0"/>
              </a:spcAft>
            </a:pPr>
            <a:r>
              <a:rPr lang="en-US" sz="1200" dirty="0">
                <a:solidFill>
                  <a:srgbClr val="1C1C1C"/>
                </a:solidFill>
                <a:effectLst/>
                <a:latin typeface="Times New Roman" panose="02020603050405020304" pitchFamily="18" charset="0"/>
                <a:ea typeface="Times New Roman" panose="02020603050405020304" pitchFamily="18" charset="0"/>
              </a:rPr>
              <a:t>They have modern 24-hour fitness facilities, with a gym and swimming pool to give the guests an opportunity to start their day with a workout or take a quick dip in the pool (Dhir and Dhir,2019).</a:t>
            </a:r>
            <a:br>
              <a:rPr lang="en-US" sz="1200" dirty="0">
                <a:solidFill>
                  <a:srgbClr val="1C1C1C"/>
                </a:solidFill>
                <a:effectLst/>
                <a:latin typeface="Times New Roman" panose="02020603050405020304" pitchFamily="18" charset="0"/>
                <a:ea typeface="Times New Roman" panose="02020603050405020304" pitchFamily="18" charset="0"/>
              </a:rPr>
            </a:br>
            <a:endParaRPr lang="en-US" sz="12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rabicPeriod"/>
            </a:pPr>
            <a:r>
              <a:rPr lang="en-US" sz="1200" b="1" dirty="0">
                <a:solidFill>
                  <a:srgbClr val="1C1C1C"/>
                </a:solidFill>
                <a:effectLst/>
                <a:latin typeface="Times New Roman" panose="02020603050405020304" pitchFamily="18" charset="0"/>
                <a:ea typeface="Times New Roman" panose="02020603050405020304" pitchFamily="18" charset="0"/>
              </a:rPr>
              <a:t>Fast free internet </a:t>
            </a:r>
            <a:endParaRPr lang="en-US" sz="1200" dirty="0">
              <a:effectLst/>
              <a:latin typeface="Times New Roman" panose="02020603050405020304" pitchFamily="18" charset="0"/>
              <a:ea typeface="Times New Roman" panose="02020603050405020304" pitchFamily="18" charset="0"/>
            </a:endParaRPr>
          </a:p>
          <a:p>
            <a:pPr marL="457200" marR="0">
              <a:spcBef>
                <a:spcPts val="0"/>
              </a:spcBef>
              <a:spcAft>
                <a:spcPts val="500"/>
              </a:spcAft>
            </a:pPr>
            <a:r>
              <a:rPr lang="en-US" sz="1200" dirty="0">
                <a:solidFill>
                  <a:srgbClr val="000000"/>
                </a:solidFill>
                <a:effectLst/>
                <a:latin typeface="Times New Roman" panose="02020603050405020304" pitchFamily="18" charset="0"/>
                <a:ea typeface="Times New Roman" panose="02020603050405020304" pitchFamily="18" charset="0"/>
              </a:rPr>
              <a:t>The hotel provides guests with fast and free Wi-Fi, accessible in all the casual spaces to meet or work.</a:t>
            </a:r>
            <a:endParaRPr lang="en-US" sz="1200" dirty="0">
              <a:effectLst/>
              <a:latin typeface="Times New Roman" panose="02020603050405020304" pitchFamily="18" charset="0"/>
              <a:ea typeface="Times New Roman" panose="02020603050405020304" pitchFamily="18" charset="0"/>
            </a:endParaRPr>
          </a:p>
          <a:p>
            <a:endParaRPr lang="en-US" sz="1200"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6</a:t>
            </a:fld>
            <a:endParaRPr lang="en-US" noProof="0"/>
          </a:p>
        </p:txBody>
      </p:sp>
    </p:spTree>
    <p:extLst>
      <p:ext uri="{BB962C8B-B14F-4D97-AF65-F5344CB8AC3E}">
        <p14:creationId xmlns:p14="http://schemas.microsoft.com/office/powerpoint/2010/main" val="910596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pPr>
            <a:r>
              <a:rPr lang="en-US" sz="1200" b="1" dirty="0">
                <a:solidFill>
                  <a:srgbClr val="1C1C1C"/>
                </a:solidFill>
                <a:effectLst/>
                <a:latin typeface="Times New Roman" panose="02020603050405020304" pitchFamily="18" charset="0"/>
                <a:ea typeface="Times New Roman" panose="02020603050405020304" pitchFamily="18" charset="0"/>
              </a:rPr>
              <a:t>IMPORTANCE OF QUALITY SERVICES TO GUESTS </a:t>
            </a:r>
            <a:endParaRPr lang="en-US" sz="1200" b="1" dirty="0">
              <a:effectLst/>
              <a:latin typeface="Times New Roman" panose="02020603050405020304" pitchFamily="18" charset="0"/>
              <a:ea typeface="Times New Roman" panose="02020603050405020304" pitchFamily="18" charset="0"/>
            </a:endParaRPr>
          </a:p>
          <a:p>
            <a:pPr marL="0" marR="0"/>
            <a:r>
              <a:rPr lang="en-US" sz="1200" b="0" dirty="0">
                <a:solidFill>
                  <a:srgbClr val="1C1C1C"/>
                </a:solidFill>
                <a:effectLst/>
                <a:latin typeface="Times New Roman" panose="02020603050405020304" pitchFamily="18" charset="0"/>
                <a:ea typeface="Times New Roman" panose="02020603050405020304" pitchFamily="18" charset="0"/>
              </a:rPr>
              <a:t>- It has a direct bearing on customer loyalty (Schmitt, 2010)</a:t>
            </a:r>
          </a:p>
          <a:p>
            <a:pPr marL="0" marR="0"/>
            <a:endParaRPr lang="en-US" sz="1200" b="0" dirty="0">
              <a:effectLst/>
              <a:latin typeface="Times New Roman" panose="02020603050405020304" pitchFamily="18" charset="0"/>
              <a:ea typeface="Times New Roman" panose="02020603050405020304" pitchFamily="18" charset="0"/>
            </a:endParaRPr>
          </a:p>
          <a:p>
            <a:pPr marL="0" marR="0"/>
            <a:r>
              <a:rPr lang="en-US" sz="1200" b="0" dirty="0">
                <a:solidFill>
                  <a:srgbClr val="1C1C1C"/>
                </a:solidFill>
                <a:effectLst/>
                <a:latin typeface="Times New Roman" panose="02020603050405020304" pitchFamily="18" charset="0"/>
                <a:ea typeface="Times New Roman" panose="02020603050405020304" pitchFamily="18" charset="0"/>
              </a:rPr>
              <a:t> - Customers who receive high-quality service are more likely to return to the institution, promote it to others, and offer positive evaluations.</a:t>
            </a:r>
            <a:endParaRPr lang="en-US" sz="1200" b="0" dirty="0">
              <a:effectLst/>
              <a:latin typeface="Times New Roman" panose="02020603050405020304" pitchFamily="18" charset="0"/>
              <a:ea typeface="Times New Roman" panose="02020603050405020304" pitchFamily="18" charset="0"/>
            </a:endParaRPr>
          </a:p>
          <a:p>
            <a:pPr marL="0" marR="0"/>
            <a:r>
              <a:rPr lang="en-US" sz="1200" b="0" dirty="0">
                <a:solidFill>
                  <a:srgbClr val="1C1C1C"/>
                </a:solidFill>
                <a:effectLst/>
                <a:latin typeface="Times New Roman" panose="02020603050405020304" pitchFamily="18" charset="0"/>
                <a:ea typeface="Times New Roman" panose="02020603050405020304" pitchFamily="18" charset="0"/>
              </a:rPr>
              <a:t>- It has an indirect bearing on profitability (Meyer, 2006) </a:t>
            </a:r>
            <a:endParaRPr lang="en-US" sz="1200" b="0" dirty="0">
              <a:effectLst/>
              <a:latin typeface="Times New Roman" panose="02020603050405020304" pitchFamily="18" charset="0"/>
              <a:ea typeface="Times New Roman" panose="02020603050405020304" pitchFamily="18" charset="0"/>
            </a:endParaRPr>
          </a:p>
          <a:p>
            <a:pPr marL="0" marR="0"/>
            <a:r>
              <a:rPr lang="en-US" sz="1200" b="0" dirty="0">
                <a:solidFill>
                  <a:srgbClr val="1C1C1C"/>
                </a:solidFill>
                <a:effectLst/>
                <a:latin typeface="Times New Roman" panose="02020603050405020304" pitchFamily="18" charset="0"/>
                <a:ea typeface="Times New Roman" panose="02020603050405020304" pitchFamily="18" charset="0"/>
              </a:rPr>
              <a:t>- Increased output and employee satisfaction are the results, and the company gains a good reputation in the community.</a:t>
            </a:r>
            <a:endParaRPr lang="en-US" sz="1200" b="0" dirty="0">
              <a:effectLst/>
              <a:latin typeface="Times New Roman" panose="02020603050405020304" pitchFamily="18" charset="0"/>
              <a:ea typeface="Times New Roman" panose="02020603050405020304" pitchFamily="18" charset="0"/>
            </a:endParaRPr>
          </a:p>
          <a:p>
            <a:endParaRPr lang="en-US" sz="1200" b="0"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7</a:t>
            </a:fld>
            <a:endParaRPr lang="en-US" noProof="0"/>
          </a:p>
        </p:txBody>
      </p:sp>
    </p:spTree>
    <p:extLst>
      <p:ext uri="{BB962C8B-B14F-4D97-AF65-F5344CB8AC3E}">
        <p14:creationId xmlns:p14="http://schemas.microsoft.com/office/powerpoint/2010/main" val="35652250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pPr>
            <a:r>
              <a:rPr lang="en-US" sz="1800" b="1" dirty="0">
                <a:solidFill>
                  <a:srgbClr val="1C1C1C"/>
                </a:solidFill>
                <a:effectLst/>
                <a:latin typeface="Times New Roman" panose="02020603050405020304" pitchFamily="18" charset="0"/>
                <a:ea typeface="Times New Roman" panose="02020603050405020304" pitchFamily="18" charset="0"/>
              </a:rPr>
              <a:t>IMPORTANCE OF HOSPITALITY INDUSTRY </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500"/>
              </a:spcAft>
              <a:buFont typeface="+mj-lt"/>
              <a:buAutoNum type="arabicPeriod"/>
            </a:pPr>
            <a:r>
              <a:rPr lang="en-US" sz="1800" b="1" dirty="0">
                <a:solidFill>
                  <a:srgbClr val="1C1C1C"/>
                </a:solidFill>
                <a:effectLst/>
                <a:latin typeface="Times New Roman" panose="02020603050405020304" pitchFamily="18" charset="0"/>
                <a:ea typeface="Times New Roman" panose="02020603050405020304" pitchFamily="18" charset="0"/>
              </a:rPr>
              <a:t>Offers a rewarding job opportunity. </a:t>
            </a:r>
            <a:endParaRPr lang="en-US"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r>
              <a:rPr lang="en-US" sz="1800" dirty="0">
                <a:solidFill>
                  <a:srgbClr val="1C1C1C"/>
                </a:solidFill>
                <a:effectLst/>
                <a:latin typeface="Times New Roman" panose="02020603050405020304" pitchFamily="18" charset="0"/>
                <a:ea typeface="Calibri" panose="020F0502020204030204" pitchFamily="34" charset="0"/>
                <a:cs typeface="Times New Roman" panose="02020603050405020304" pitchFamily="18" charset="0"/>
              </a:rPr>
              <a:t>        A hospitality facility is a social environment to work in. Unlike other jobs, it is a pleasant and rewarding to the employees (Schmitt, 2010)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mj-lt"/>
              <a:buAutoNum type="arabicPeriod"/>
            </a:pPr>
            <a:r>
              <a:rPr lang="en-US" sz="1800" b="1" dirty="0">
                <a:effectLst/>
                <a:latin typeface="Times New Roman" panose="02020603050405020304" pitchFamily="18" charset="0"/>
                <a:ea typeface="Times New Roman" panose="02020603050405020304" pitchFamily="18" charset="0"/>
              </a:rPr>
              <a:t>Impacts on the quality of clients’ lives.  </a:t>
            </a:r>
            <a:endParaRPr lang="en-US" sz="1800" dirty="0">
              <a:effectLst/>
              <a:latin typeface="Times New Roman" panose="02020603050405020304" pitchFamily="18" charset="0"/>
              <a:ea typeface="Times New Roman" panose="02020603050405020304" pitchFamily="18" charset="0"/>
            </a:endParaRPr>
          </a:p>
          <a:p>
            <a:pPr marL="360045" marR="0" indent="-360045"/>
            <a:r>
              <a:rPr lang="en-US" sz="1800" dirty="0">
                <a:effectLst/>
                <a:latin typeface="Times New Roman" panose="02020603050405020304" pitchFamily="18" charset="0"/>
                <a:ea typeface="Times New Roman" panose="02020603050405020304" pitchFamily="18" charset="0"/>
              </a:rPr>
              <a:t>Provision of wellness facilities impacts on the lives of guests directly, improving their lifestyle. </a:t>
            </a:r>
          </a:p>
          <a:p>
            <a:pPr marL="360045" marR="0" indent="-360045"/>
            <a:r>
              <a:rPr lang="en-US" sz="1800" dirty="0">
                <a:effectLst/>
                <a:latin typeface="Times New Roman" panose="02020603050405020304" pitchFamily="18" charset="0"/>
                <a:ea typeface="Times New Roman" panose="02020603050405020304" pitchFamily="18" charset="0"/>
              </a:rPr>
              <a:t> </a:t>
            </a:r>
          </a:p>
          <a:p>
            <a:pPr marL="342900" marR="0" lvl="0" indent="-342900">
              <a:buFont typeface="+mj-lt"/>
              <a:buAutoNum type="arabicPeriod"/>
            </a:pPr>
            <a:r>
              <a:rPr lang="en-US" sz="1800" b="1" dirty="0">
                <a:effectLst/>
                <a:latin typeface="Times New Roman" panose="02020603050405020304" pitchFamily="18" charset="0"/>
                <a:ea typeface="Times New Roman" panose="02020603050405020304" pitchFamily="18" charset="0"/>
              </a:rPr>
              <a:t>Promotes Local Cuisines  </a:t>
            </a:r>
            <a:endParaRPr lang="en-US" sz="1800" dirty="0">
              <a:effectLst/>
              <a:latin typeface="Times New Roman" panose="02020603050405020304" pitchFamily="18" charset="0"/>
              <a:ea typeface="Times New Roman" panose="02020603050405020304" pitchFamily="18" charset="0"/>
            </a:endParaRPr>
          </a:p>
          <a:p>
            <a:pPr marL="457200" marR="0"/>
            <a:r>
              <a:rPr lang="en-US" sz="1800" dirty="0">
                <a:effectLst/>
                <a:latin typeface="Times New Roman" panose="02020603050405020304" pitchFamily="18" charset="0"/>
                <a:ea typeface="Times New Roman" panose="02020603050405020304" pitchFamily="18" charset="0"/>
              </a:rPr>
              <a:t>Some hotels are known for certain meals that are traditionally of a particular country (</a:t>
            </a:r>
            <a:r>
              <a:rPr lang="en-US" sz="1800" dirty="0" err="1">
                <a:effectLst/>
                <a:latin typeface="Times New Roman" panose="02020603050405020304" pitchFamily="18" charset="0"/>
                <a:ea typeface="Times New Roman" panose="02020603050405020304" pitchFamily="18" charset="0"/>
              </a:rPr>
              <a:t>Suryanarayanan</a:t>
            </a:r>
            <a:r>
              <a:rPr lang="en-US" sz="1800" dirty="0">
                <a:effectLst/>
                <a:latin typeface="Times New Roman" panose="02020603050405020304" pitchFamily="18" charset="0"/>
                <a:ea typeface="Times New Roman" panose="02020603050405020304" pitchFamily="18" charset="0"/>
              </a:rPr>
              <a:t> et al., 2021)</a:t>
            </a:r>
          </a:p>
          <a:p>
            <a:pPr marL="457200" marR="0"/>
            <a:r>
              <a:rPr lang="en-US" sz="1800" b="1" dirty="0">
                <a:effectLst/>
                <a:latin typeface="Times New Roman" panose="02020603050405020304" pitchFamily="18" charset="0"/>
                <a:ea typeface="Times New Roman" panose="02020603050405020304" pitchFamily="18" charset="0"/>
              </a:rPr>
              <a:t>Promotes Tourism </a:t>
            </a:r>
            <a:endParaRPr lang="en-US" sz="1800" dirty="0">
              <a:effectLst/>
              <a:latin typeface="Times New Roman" panose="02020603050405020304" pitchFamily="18" charset="0"/>
              <a:ea typeface="Times New Roman" panose="02020603050405020304" pitchFamily="18" charset="0"/>
            </a:endParaRPr>
          </a:p>
          <a:p>
            <a:pPr marL="457200" marR="0"/>
            <a:r>
              <a:rPr lang="en-US" sz="1800" dirty="0">
                <a:effectLst/>
                <a:latin typeface="Times New Roman" panose="02020603050405020304" pitchFamily="18" charset="0"/>
                <a:ea typeface="Times New Roman" panose="02020603050405020304" pitchFamily="18" charset="0"/>
              </a:rPr>
              <a:t>Hotels can be tourist destinations, where cultural heritage are kept, or shared. </a:t>
            </a:r>
          </a:p>
          <a:p>
            <a:endParaRPr lang="en-US" sz="12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8530193B-564F-4854-8A52-728F3FB19C85}" type="slidenum">
              <a:rPr lang="en-US" noProof="0" smtClean="0"/>
              <a:t>8</a:t>
            </a:fld>
            <a:endParaRPr lang="en-US" noProof="0"/>
          </a:p>
        </p:txBody>
      </p:sp>
    </p:spTree>
    <p:extLst>
      <p:ext uri="{BB962C8B-B14F-4D97-AF65-F5344CB8AC3E}">
        <p14:creationId xmlns:p14="http://schemas.microsoft.com/office/powerpoint/2010/main" val="36861991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60045" marR="0" indent="-360045"/>
            <a:r>
              <a:rPr lang="en-US" sz="1200" b="1" dirty="0">
                <a:effectLst/>
                <a:latin typeface="Times New Roman" panose="02020603050405020304" pitchFamily="18" charset="0"/>
                <a:ea typeface="Times New Roman" panose="02020603050405020304" pitchFamily="18" charset="0"/>
              </a:rPr>
              <a:t>HOW HOTELS MEET GUESTS’ EXPECTATIONS </a:t>
            </a:r>
            <a:endParaRPr lang="en-US" sz="1200" dirty="0">
              <a:effectLst/>
              <a:latin typeface="Times New Roman" panose="02020603050405020304" pitchFamily="18" charset="0"/>
              <a:ea typeface="Times New Roman" panose="02020603050405020304" pitchFamily="18" charset="0"/>
            </a:endParaRPr>
          </a:p>
          <a:p>
            <a:pPr marL="342900" marR="0" lvl="0" indent="-342900">
              <a:buFont typeface="+mj-lt"/>
              <a:buAutoNum type="arabicPeriod"/>
            </a:pPr>
            <a:r>
              <a:rPr lang="en-US" sz="1200" b="0" dirty="0">
                <a:effectLst/>
                <a:latin typeface="Times New Roman" panose="02020603050405020304" pitchFamily="18" charset="0"/>
                <a:ea typeface="Times New Roman" panose="02020603050405020304" pitchFamily="18" charset="0"/>
              </a:rPr>
              <a:t>Online and Website Advertisements </a:t>
            </a:r>
            <a:br>
              <a:rPr lang="en-US" sz="1200" b="0" dirty="0">
                <a:effectLst/>
                <a:latin typeface="Times New Roman" panose="02020603050405020304" pitchFamily="18" charset="0"/>
                <a:ea typeface="Times New Roman" panose="02020603050405020304" pitchFamily="18" charset="0"/>
              </a:rPr>
            </a:br>
            <a:r>
              <a:rPr lang="en-US" sz="1200" b="0" dirty="0">
                <a:effectLst/>
                <a:latin typeface="Times New Roman" panose="02020603050405020304" pitchFamily="18" charset="0"/>
                <a:ea typeface="Times New Roman" panose="02020603050405020304" pitchFamily="18" charset="0"/>
              </a:rPr>
              <a:t>Hotels use their websites and online advertisement to showcase their facilities (Mike and </a:t>
            </a:r>
            <a:r>
              <a:rPr lang="en-US" sz="1200" b="0" dirty="0" err="1">
                <a:effectLst/>
                <a:latin typeface="Times New Roman" panose="02020603050405020304" pitchFamily="18" charset="0"/>
                <a:ea typeface="Times New Roman" panose="02020603050405020304" pitchFamily="18" charset="0"/>
              </a:rPr>
              <a:t>Diekmann</a:t>
            </a:r>
            <a:r>
              <a:rPr lang="en-US" sz="1200" b="0" dirty="0">
                <a:effectLst/>
                <a:latin typeface="Times New Roman" panose="02020603050405020304" pitchFamily="18" charset="0"/>
                <a:ea typeface="Times New Roman" panose="02020603050405020304" pitchFamily="18" charset="0"/>
              </a:rPr>
              <a:t>, 2017)  </a:t>
            </a:r>
            <a:br>
              <a:rPr lang="en-US" sz="1200" b="0" dirty="0">
                <a:effectLst/>
                <a:latin typeface="Times New Roman" panose="02020603050405020304" pitchFamily="18" charset="0"/>
                <a:ea typeface="Times New Roman" panose="02020603050405020304" pitchFamily="18" charset="0"/>
              </a:rPr>
            </a:br>
            <a:endParaRPr lang="en-US" sz="1200" b="0" dirty="0">
              <a:effectLst/>
              <a:latin typeface="Times New Roman" panose="02020603050405020304" pitchFamily="18" charset="0"/>
              <a:ea typeface="Times New Roman" panose="02020603050405020304" pitchFamily="18" charset="0"/>
            </a:endParaRPr>
          </a:p>
          <a:p>
            <a:pPr marL="342900" marR="0" lvl="0" indent="-342900">
              <a:buFont typeface="+mj-lt"/>
              <a:buAutoNum type="arabicPeriod"/>
            </a:pPr>
            <a:r>
              <a:rPr lang="en-US" sz="1200" b="0" dirty="0">
                <a:effectLst/>
                <a:latin typeface="Times New Roman" panose="02020603050405020304" pitchFamily="18" charset="0"/>
                <a:ea typeface="Times New Roman" panose="02020603050405020304" pitchFamily="18" charset="0"/>
              </a:rPr>
              <a:t>Creating a cultural connection to the facilities </a:t>
            </a:r>
            <a:br>
              <a:rPr lang="en-US" sz="1200" b="0" dirty="0">
                <a:effectLst/>
                <a:latin typeface="Times New Roman" panose="02020603050405020304" pitchFamily="18" charset="0"/>
                <a:ea typeface="Times New Roman" panose="02020603050405020304" pitchFamily="18" charset="0"/>
              </a:rPr>
            </a:br>
            <a:r>
              <a:rPr lang="en-US" sz="1200" b="0" dirty="0">
                <a:effectLst/>
                <a:latin typeface="Times New Roman" panose="02020603050405020304" pitchFamily="18" charset="0"/>
                <a:ea typeface="Times New Roman" panose="02020603050405020304" pitchFamily="18" charset="0"/>
              </a:rPr>
              <a:t>Hotels in many countries act as a medium of cultural heritage (Hue et al., 2022).</a:t>
            </a:r>
            <a:br>
              <a:rPr lang="en-US" sz="1200" b="0" dirty="0">
                <a:effectLst/>
                <a:latin typeface="Times New Roman" panose="02020603050405020304" pitchFamily="18" charset="0"/>
                <a:ea typeface="Times New Roman" panose="02020603050405020304" pitchFamily="18" charset="0"/>
              </a:rPr>
            </a:br>
            <a:endParaRPr lang="en-US" sz="1200" b="0" dirty="0">
              <a:effectLst/>
              <a:latin typeface="Times New Roman" panose="02020603050405020304" pitchFamily="18" charset="0"/>
              <a:ea typeface="Times New Roman" panose="02020603050405020304" pitchFamily="18" charset="0"/>
            </a:endParaRPr>
          </a:p>
          <a:p>
            <a:pPr marL="342900" marR="0" lvl="0" indent="-342900">
              <a:buFont typeface="+mj-lt"/>
              <a:buAutoNum type="arabicPeriod"/>
            </a:pPr>
            <a:r>
              <a:rPr lang="en-US" sz="1200" b="0" dirty="0">
                <a:effectLst/>
                <a:latin typeface="Times New Roman" panose="02020603050405020304" pitchFamily="18" charset="0"/>
                <a:ea typeface="Times New Roman" panose="02020603050405020304" pitchFamily="18" charset="0"/>
              </a:rPr>
              <a:t>Extra free services </a:t>
            </a:r>
            <a:br>
              <a:rPr lang="en-US" sz="1200" b="0" dirty="0">
                <a:effectLst/>
                <a:latin typeface="Times New Roman" panose="02020603050405020304" pitchFamily="18" charset="0"/>
                <a:ea typeface="Times New Roman" panose="02020603050405020304" pitchFamily="18" charset="0"/>
              </a:rPr>
            </a:br>
            <a:r>
              <a:rPr lang="en-US" sz="1200" b="0" dirty="0">
                <a:effectLst/>
                <a:latin typeface="Times New Roman" panose="02020603050405020304" pitchFamily="18" charset="0"/>
                <a:ea typeface="Times New Roman" panose="02020603050405020304" pitchFamily="18" charset="0"/>
              </a:rPr>
              <a:t>This is the aspect of providing extra services like sightseeing, free drinks in the guest rooms, Netflix etc. (Hue et al., 2022).</a:t>
            </a:r>
          </a:p>
          <a:p>
            <a:endParaRPr lang="en-US" sz="1200"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9</a:t>
            </a:fld>
            <a:endParaRPr lang="en-US" noProof="0"/>
          </a:p>
        </p:txBody>
      </p:sp>
    </p:spTree>
    <p:extLst>
      <p:ext uri="{BB962C8B-B14F-4D97-AF65-F5344CB8AC3E}">
        <p14:creationId xmlns:p14="http://schemas.microsoft.com/office/powerpoint/2010/main" val="40571945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a:r>
              <a:rPr lang="en-US" sz="1200" b="1" dirty="0">
                <a:effectLst/>
                <a:latin typeface="Times New Roman" panose="02020603050405020304" pitchFamily="18" charset="0"/>
                <a:ea typeface="Times New Roman" panose="02020603050405020304" pitchFamily="18" charset="0"/>
              </a:rPr>
              <a:t>HOW HOTELS EXCEED GUEST EXPECTATIONS </a:t>
            </a:r>
            <a:endParaRPr lang="en-US" sz="1200" dirty="0">
              <a:effectLst/>
              <a:latin typeface="Times New Roman" panose="02020603050405020304" pitchFamily="18" charset="0"/>
              <a:ea typeface="Times New Roman" panose="02020603050405020304" pitchFamily="18" charset="0"/>
            </a:endParaRPr>
          </a:p>
          <a:p>
            <a:pPr marL="342900" marR="0" lvl="0" indent="-342900">
              <a:buFont typeface="+mj-lt"/>
              <a:buAutoNum type="arabicPeriod"/>
            </a:pPr>
            <a:r>
              <a:rPr lang="en-US" sz="1200" b="0" dirty="0">
                <a:effectLst/>
                <a:latin typeface="Times New Roman" panose="02020603050405020304" pitchFamily="18" charset="0"/>
                <a:ea typeface="Times New Roman" panose="02020603050405020304" pitchFamily="18" charset="0"/>
              </a:rPr>
              <a:t>Offering discounts for longer staying guests, or organizations that bring large numbers of clients. (Schmitt, 2010) </a:t>
            </a:r>
          </a:p>
          <a:p>
            <a:pPr marL="342900" marR="0" lvl="0" indent="-342900">
              <a:buFont typeface="+mj-lt"/>
              <a:buAutoNum type="arabicPeriod"/>
            </a:pPr>
            <a:r>
              <a:rPr lang="en-US" sz="1200" b="0" dirty="0">
                <a:effectLst/>
                <a:latin typeface="Times New Roman" panose="02020603050405020304" pitchFamily="18" charset="0"/>
                <a:ea typeface="Times New Roman" panose="02020603050405020304" pitchFamily="18" charset="0"/>
              </a:rPr>
              <a:t>Special room services like drinks and Netflix, or free room service (</a:t>
            </a:r>
            <a:r>
              <a:rPr lang="en-US" sz="1200" b="0" dirty="0" err="1">
                <a:effectLst/>
                <a:latin typeface="Times New Roman" panose="02020603050405020304" pitchFamily="18" charset="0"/>
                <a:ea typeface="Times New Roman" panose="02020603050405020304" pitchFamily="18" charset="0"/>
              </a:rPr>
              <a:t>Meesala</a:t>
            </a:r>
            <a:r>
              <a:rPr lang="en-US" sz="1200" b="0" dirty="0">
                <a:effectLst/>
                <a:latin typeface="Times New Roman" panose="02020603050405020304" pitchFamily="18" charset="0"/>
                <a:ea typeface="Times New Roman" panose="02020603050405020304" pitchFamily="18" charset="0"/>
              </a:rPr>
              <a:t> and Paul, 2018)</a:t>
            </a:r>
          </a:p>
          <a:p>
            <a:pPr marL="342900" marR="0" lvl="0" indent="-342900">
              <a:buFont typeface="+mj-lt"/>
              <a:buAutoNum type="arabicPeriod"/>
            </a:pPr>
            <a:r>
              <a:rPr lang="en-US" sz="1200" b="0" dirty="0">
                <a:effectLst/>
                <a:latin typeface="Times New Roman" panose="02020603050405020304" pitchFamily="18" charset="0"/>
                <a:ea typeface="Times New Roman" panose="02020603050405020304" pitchFamily="18" charset="0"/>
              </a:rPr>
              <a:t>Favorable check-in and check-out times(Keung, 2000)  </a:t>
            </a:r>
          </a:p>
          <a:p>
            <a:pPr marL="342900" marR="0" lvl="0" indent="-342900">
              <a:buFont typeface="+mj-lt"/>
              <a:buAutoNum type="arabicPeriod"/>
            </a:pPr>
            <a:r>
              <a:rPr lang="en-US" sz="1200" b="0" dirty="0">
                <a:effectLst/>
                <a:latin typeface="Times New Roman" panose="02020603050405020304" pitchFamily="18" charset="0"/>
                <a:ea typeface="Times New Roman" panose="02020603050405020304" pitchFamily="18" charset="0"/>
              </a:rPr>
              <a:t>Provision of additional guests at no extra cost for guest who would want to have a companion. with them(Meyer, 2006). </a:t>
            </a:r>
          </a:p>
          <a:p>
            <a:endParaRPr lang="en-US" sz="1000"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10</a:t>
            </a:fld>
            <a:endParaRPr lang="en-US" noProof="0"/>
          </a:p>
        </p:txBody>
      </p:sp>
    </p:spTree>
    <p:extLst>
      <p:ext uri="{BB962C8B-B14F-4D97-AF65-F5344CB8AC3E}">
        <p14:creationId xmlns:p14="http://schemas.microsoft.com/office/powerpoint/2010/main" val="18102254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Times New Roman" panose="02020603050405020304" pitchFamily="18" charset="0"/>
                <a:ea typeface="Calibri" panose="020F0502020204030204" pitchFamily="34" charset="0"/>
                <a:cs typeface="Times New Roman" panose="02020603050405020304" pitchFamily="18" charset="0"/>
              </a:rPr>
              <a:t>The competitive hospitality business is one that needs innovation and creativity to make it appealing. The creativity is large service-based, and the quality of facilities. Courtyard by Marriot as a case study in this presentation has proved that splendor sells in this industry and class is founded in the nature, scope and quality of the services</a:t>
            </a:r>
            <a:r>
              <a:rPr lang="en-US" sz="1200" b="1" dirty="0">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8530193B-564F-4854-8A52-728F3FB19C85}" type="slidenum">
              <a:rPr lang="en-US" noProof="0" smtClean="0"/>
              <a:t>11</a:t>
            </a:fld>
            <a:endParaRPr lang="en-US" noProof="0"/>
          </a:p>
        </p:txBody>
      </p:sp>
    </p:spTree>
    <p:extLst>
      <p:ext uri="{BB962C8B-B14F-4D97-AF65-F5344CB8AC3E}">
        <p14:creationId xmlns:p14="http://schemas.microsoft.com/office/powerpoint/2010/main" val="34855050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p:bg>
      <p:bgPr>
        <a:solidFill>
          <a:schemeClr val="bg1">
            <a:lumMod val="95000"/>
          </a:schemeClr>
        </a:solidFill>
        <a:effectLst/>
      </p:bgPr>
    </p:bg>
    <p:spTree>
      <p:nvGrpSpPr>
        <p:cNvPr id="1" name=""/>
        <p:cNvGrpSpPr/>
        <p:nvPr/>
      </p:nvGrpSpPr>
      <p:grpSpPr>
        <a:xfrm>
          <a:off x="0" y="0"/>
          <a:ext cx="0" cy="0"/>
          <a:chOff x="0" y="0"/>
          <a:chExt cx="0" cy="0"/>
        </a:xfrm>
      </p:grpSpPr>
      <p:sp>
        <p:nvSpPr>
          <p:cNvPr id="41" name="Picture Placeholder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0" y="0"/>
            <a:ext cx="9780588" cy="6804025"/>
          </a:xfrm>
          <a:solidFill>
            <a:schemeClr val="bg1">
              <a:lumMod val="85000"/>
            </a:schemeClr>
          </a:solidFill>
        </p:spPr>
        <p:txBody>
          <a:bodyPr tIns="1728000" anchor="t"/>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and Drop your Photo Here</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3200400" y="2811053"/>
            <a:ext cx="8991600" cy="1261295"/>
          </a:xfrm>
          <a:solidFill>
            <a:schemeClr val="bg1"/>
          </a:solidFill>
        </p:spPr>
        <p:txBody>
          <a:bodyPr vert="horz" lIns="180000" tIns="180000" rIns="252000" bIns="180000" rtlCol="0" anchor="t">
            <a:noAutofit/>
          </a:bodyPr>
          <a:lstStyle>
            <a:lvl1pPr algn="r">
              <a:defRPr lang="en-ZA" sz="6000" b="1" spc="-300" dirty="0"/>
            </a:lvl1pPr>
          </a:lstStyle>
          <a:p>
            <a:pPr lvl="0" algn="r"/>
            <a:r>
              <a:rPr lang="en-US" noProof="0"/>
              <a:t>Click to edit 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3200400" y="4061039"/>
            <a:ext cx="6580188" cy="580921"/>
          </a:xfrm>
          <a:solidFill>
            <a:schemeClr val="tx1">
              <a:alpha val="80000"/>
            </a:schemeClr>
          </a:solidFill>
        </p:spPr>
        <p:txBody>
          <a:bodyPr vert="horz" lIns="180000" tIns="180000" rIns="180000" bIns="180000" rtlCol="0">
            <a:noAutofit/>
          </a:bodyPr>
          <a:lstStyle>
            <a:lvl1pPr marL="0" indent="0" algn="r">
              <a:buNone/>
              <a:defRPr lang="en-ZA" dirty="0">
                <a:solidFill>
                  <a:schemeClr val="bg1"/>
                </a:solidFill>
              </a:defRPr>
            </a:lvl1pPr>
          </a:lstStyle>
          <a:p>
            <a:pPr marL="266700" lvl="0" indent="-266700" algn="ctr"/>
            <a:r>
              <a:rPr lang="en-US" noProof="0"/>
              <a:t>Click to edit Master subtitle style</a:t>
            </a:r>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a:extLst>
              <a:ext uri="{FF2B5EF4-FFF2-40B4-BE49-F238E27FC236}">
                <a16:creationId xmlns:a16="http://schemas.microsoft.com/office/drawing/2014/main" id="{51DD44D8-4A8F-4693-B90A-166855B29D25}"/>
              </a:ext>
            </a:extLst>
          </p:cNvPr>
          <p:cNvSpPr/>
          <p:nvPr userDrawn="1"/>
        </p:nvSpPr>
        <p:spPr>
          <a:xfrm>
            <a:off x="9780588" y="2698612"/>
            <a:ext cx="2411412"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133403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vider Slide 1">
    <p:bg>
      <p:bgPr>
        <a:solidFill>
          <a:schemeClr val="bg1">
            <a:lumMod val="95000"/>
          </a:schemeClr>
        </a:solidFill>
        <a:effectLst/>
      </p:bgPr>
    </p:bg>
    <p:spTree>
      <p:nvGrpSpPr>
        <p:cNvPr id="1" name=""/>
        <p:cNvGrpSpPr/>
        <p:nvPr/>
      </p:nvGrpSpPr>
      <p:grpSpPr>
        <a:xfrm>
          <a:off x="0" y="0"/>
          <a:ext cx="0" cy="0"/>
          <a:chOff x="0" y="0"/>
          <a:chExt cx="0" cy="0"/>
        </a:xfrm>
      </p:grpSpPr>
      <p:sp>
        <p:nvSpPr>
          <p:cNvPr id="41" name="Picture Placeholder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0" y="0"/>
            <a:ext cx="9780588" cy="6371351"/>
          </a:xfrm>
          <a:solidFill>
            <a:schemeClr val="bg1">
              <a:lumMod val="85000"/>
            </a:schemeClr>
          </a:solidFill>
        </p:spPr>
        <p:txBody>
          <a:bodyPr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and Drop </a:t>
            </a:r>
            <a:br>
              <a:rPr lang="en-US" noProof="0" dirty="0"/>
            </a:br>
            <a:r>
              <a:rPr lang="en-US" noProof="0" dirty="0"/>
              <a:t>your Photo Here</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6235700" y="2204792"/>
            <a:ext cx="5956300" cy="1944000"/>
          </a:xfrm>
          <a:solidFill>
            <a:schemeClr val="bg1"/>
          </a:solidFill>
        </p:spPr>
        <p:txBody>
          <a:bodyPr vert="horz" lIns="180000" tIns="180000" rIns="252000" bIns="180000" rtlCol="0" anchor="t">
            <a:noAutofit/>
          </a:bodyPr>
          <a:lstStyle>
            <a:lvl1pPr algn="r">
              <a:defRPr lang="en-ZA" sz="6000" b="1" spc="-300" dirty="0"/>
            </a:lvl1pPr>
          </a:lstStyle>
          <a:p>
            <a:pPr lvl="0" algn="r"/>
            <a:r>
              <a:rPr lang="en-US" noProof="0"/>
              <a:t>Click to edit section divider</a:t>
            </a:r>
          </a:p>
        </p:txBody>
      </p:sp>
      <p:sp>
        <p:nvSpPr>
          <p:cNvPr id="7" name="Subtitle 2">
            <a:extLst>
              <a:ext uri="{FF2B5EF4-FFF2-40B4-BE49-F238E27FC236}">
                <a16:creationId xmlns:a16="http://schemas.microsoft.com/office/drawing/2014/main" id="{9E4D4535-D519-40ED-B8A4-2EA1276BB652}"/>
              </a:ext>
            </a:extLst>
          </p:cNvPr>
          <p:cNvSpPr>
            <a:spLocks noGrp="1"/>
          </p:cNvSpPr>
          <p:nvPr>
            <p:ph type="body" sz="quarter" idx="13" hasCustomPrompt="1"/>
          </p:nvPr>
        </p:nvSpPr>
        <p:spPr>
          <a:xfrm>
            <a:off x="6235700" y="4148860"/>
            <a:ext cx="5956300" cy="1100565"/>
          </a:xfrm>
          <a:solidFill>
            <a:schemeClr val="tx1">
              <a:alpha val="80000"/>
            </a:schemeClr>
          </a:solidFill>
        </p:spPr>
        <p:txBody>
          <a:bodyPr lIns="180000" tIns="180000" rIns="252000" bIns="180000"/>
          <a:lstStyle>
            <a:lvl1pPr marL="0" indent="0" algn="r">
              <a:buNone/>
              <a:defRPr sz="1800">
                <a:solidFill>
                  <a:schemeClr val="bg1"/>
                </a:solidFill>
              </a:defRPr>
            </a:lvl1pPr>
            <a:lvl2pPr marL="266700" indent="0" algn="r">
              <a:buNone/>
              <a:defRPr sz="1800">
                <a:solidFill>
                  <a:schemeClr val="bg1"/>
                </a:solidFill>
              </a:defRPr>
            </a:lvl2pPr>
            <a:lvl3pPr marL="542925" indent="0" algn="r">
              <a:buNone/>
              <a:defRPr sz="1800">
                <a:solidFill>
                  <a:schemeClr val="bg1"/>
                </a:solidFill>
              </a:defRPr>
            </a:lvl3pPr>
            <a:lvl4pPr marL="809625" indent="0" algn="r">
              <a:buNone/>
              <a:defRPr sz="1800">
                <a:solidFill>
                  <a:schemeClr val="bg1"/>
                </a:solidFill>
              </a:defRPr>
            </a:lvl4pPr>
            <a:lvl5pPr marL="1076325" indent="0" algn="r">
              <a:buNone/>
              <a:defRPr sz="1800">
                <a:solidFill>
                  <a:schemeClr val="bg1"/>
                </a:solidFill>
              </a:defRPr>
            </a:lvl5pPr>
          </a:lstStyle>
          <a:p>
            <a:pPr lvl="0"/>
            <a:r>
              <a:rPr lang="en-US" noProof="0"/>
              <a:t>Click to edit Master subtitle style</a:t>
            </a:r>
          </a:p>
        </p:txBody>
      </p:sp>
      <p:sp>
        <p:nvSpPr>
          <p:cNvPr id="4" name="Footer Placeholder 3">
            <a:extLst>
              <a:ext uri="{FF2B5EF4-FFF2-40B4-BE49-F238E27FC236}">
                <a16:creationId xmlns:a16="http://schemas.microsoft.com/office/drawing/2014/main" id="{6816FE98-6A12-44EC-8485-8B5EFABDF9B2}"/>
              </a:ext>
            </a:extLst>
          </p:cNvPr>
          <p:cNvSpPr>
            <a:spLocks noGrp="1"/>
          </p:cNvSpPr>
          <p:nvPr>
            <p:ph type="ftr" sz="quarter" idx="11"/>
          </p:nvPr>
        </p:nvSpPr>
        <p:spPr/>
        <p:txBody>
          <a:bodyPr/>
          <a:lstStyle/>
          <a:p>
            <a:r>
              <a:rPr lang="en-US" noProof="0" dirty="0"/>
              <a:t>Add a footer</a:t>
            </a:r>
          </a:p>
        </p:txBody>
      </p:sp>
      <p:sp>
        <p:nvSpPr>
          <p:cNvPr id="8" name="Rectangle 7">
            <a:extLst>
              <a:ext uri="{FF2B5EF4-FFF2-40B4-BE49-F238E27FC236}">
                <a16:creationId xmlns:a16="http://schemas.microsoft.com/office/drawing/2014/main" id="{51DD44D8-4A8F-4693-B90A-166855B29D25}"/>
              </a:ext>
            </a:extLst>
          </p:cNvPr>
          <p:cNvSpPr/>
          <p:nvPr userDrawn="1"/>
        </p:nvSpPr>
        <p:spPr>
          <a:xfrm>
            <a:off x="9780588" y="5247782"/>
            <a:ext cx="2411412"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F50EF489-F21B-4E7C-9A44-D3CC8DC34F5F}"/>
              </a:ext>
            </a:extLst>
          </p:cNvPr>
          <p:cNvSpPr>
            <a:spLocks noGrp="1"/>
          </p:cNvSpPr>
          <p:nvPr>
            <p:ph type="sldNum" sz="quarter" idx="12"/>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2437159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vier Slide 2">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41" name="Picture Placeholder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2411412" y="0"/>
            <a:ext cx="9780588" cy="6371351"/>
          </a:xfrm>
          <a:solidFill>
            <a:schemeClr val="bg1">
              <a:lumMod val="85000"/>
            </a:schemeClr>
          </a:solidFill>
        </p:spPr>
        <p:txBody>
          <a:bodyPr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and Drop </a:t>
            </a:r>
            <a:br>
              <a:rPr lang="en-US" noProof="0" dirty="0"/>
            </a:br>
            <a:r>
              <a:rPr lang="en-US" noProof="0" dirty="0"/>
              <a:t>your Photo Here</a:t>
            </a:r>
          </a:p>
        </p:txBody>
      </p:sp>
      <p:sp>
        <p:nvSpPr>
          <p:cNvPr id="3" name="Title 1">
            <a:extLst>
              <a:ext uri="{FF2B5EF4-FFF2-40B4-BE49-F238E27FC236}">
                <a16:creationId xmlns:a16="http://schemas.microsoft.com/office/drawing/2014/main" id="{E473AB13-DFF9-4538-9907-E261659E0E01}"/>
              </a:ext>
            </a:extLst>
          </p:cNvPr>
          <p:cNvSpPr>
            <a:spLocks noGrp="1"/>
          </p:cNvSpPr>
          <p:nvPr>
            <p:ph type="title" hasCustomPrompt="1"/>
          </p:nvPr>
        </p:nvSpPr>
        <p:spPr>
          <a:xfrm>
            <a:off x="-1700" y="2156226"/>
            <a:ext cx="5958000" cy="1958400"/>
          </a:xfrm>
          <a:solidFill>
            <a:schemeClr val="bg1"/>
          </a:solidFill>
        </p:spPr>
        <p:txBody>
          <a:bodyPr lIns="252000" tIns="180000" rIns="180000" bIns="180000"/>
          <a:lstStyle>
            <a:lvl1pPr>
              <a:defRPr sz="6000" b="1" spc="-300">
                <a:solidFill>
                  <a:schemeClr val="tx1">
                    <a:lumMod val="75000"/>
                    <a:lumOff val="25000"/>
                  </a:schemeClr>
                </a:solidFill>
                <a:latin typeface="+mj-lt"/>
              </a:defRPr>
            </a:lvl1pPr>
          </a:lstStyle>
          <a:p>
            <a:r>
              <a:rPr lang="en-US" noProof="0"/>
              <a:t>Click to edit section divider</a:t>
            </a:r>
          </a:p>
        </p:txBody>
      </p:sp>
      <p:sp>
        <p:nvSpPr>
          <p:cNvPr id="7" name="Subtitle 2">
            <a:extLst>
              <a:ext uri="{FF2B5EF4-FFF2-40B4-BE49-F238E27FC236}">
                <a16:creationId xmlns:a16="http://schemas.microsoft.com/office/drawing/2014/main" id="{9E4D4535-D519-40ED-B8A4-2EA1276BB652}"/>
              </a:ext>
            </a:extLst>
          </p:cNvPr>
          <p:cNvSpPr>
            <a:spLocks noGrp="1"/>
          </p:cNvSpPr>
          <p:nvPr>
            <p:ph type="body" sz="quarter" idx="13" hasCustomPrompt="1"/>
          </p:nvPr>
        </p:nvSpPr>
        <p:spPr>
          <a:xfrm>
            <a:off x="0" y="4110760"/>
            <a:ext cx="5956300" cy="1100565"/>
          </a:xfrm>
          <a:solidFill>
            <a:schemeClr val="tx1">
              <a:alpha val="80000"/>
            </a:schemeClr>
          </a:solidFill>
        </p:spPr>
        <p:txBody>
          <a:bodyPr lIns="252000" tIns="180000" rIns="180000" bIns="180000"/>
          <a:lstStyle>
            <a:lvl1pPr marL="0" indent="0" algn="l">
              <a:buNone/>
              <a:defRPr sz="1800">
                <a:solidFill>
                  <a:schemeClr val="bg1"/>
                </a:solidFill>
              </a:defRPr>
            </a:lvl1pPr>
            <a:lvl2pPr marL="266700" indent="0" algn="r">
              <a:buNone/>
              <a:defRPr sz="1800">
                <a:solidFill>
                  <a:schemeClr val="bg1"/>
                </a:solidFill>
              </a:defRPr>
            </a:lvl2pPr>
            <a:lvl3pPr marL="542925" indent="0" algn="r">
              <a:buNone/>
              <a:defRPr sz="1800">
                <a:solidFill>
                  <a:schemeClr val="bg1"/>
                </a:solidFill>
              </a:defRPr>
            </a:lvl3pPr>
            <a:lvl4pPr marL="809625" indent="0" algn="r">
              <a:buNone/>
              <a:defRPr sz="1800">
                <a:solidFill>
                  <a:schemeClr val="bg1"/>
                </a:solidFill>
              </a:defRPr>
            </a:lvl4pPr>
            <a:lvl5pPr marL="1076325" indent="0" algn="r">
              <a:buNone/>
              <a:defRPr sz="1800">
                <a:solidFill>
                  <a:schemeClr val="bg1"/>
                </a:solidFill>
              </a:defRPr>
            </a:lvl5pPr>
          </a:lstStyle>
          <a:p>
            <a:pPr lvl="0"/>
            <a:r>
              <a:rPr lang="en-US" noProof="0"/>
              <a:t>Click to edit Master subtitle style</a:t>
            </a:r>
          </a:p>
        </p:txBody>
      </p:sp>
      <p:sp>
        <p:nvSpPr>
          <p:cNvPr id="4" name="Footer Placeholder 3">
            <a:extLst>
              <a:ext uri="{FF2B5EF4-FFF2-40B4-BE49-F238E27FC236}">
                <a16:creationId xmlns:a16="http://schemas.microsoft.com/office/drawing/2014/main" id="{6816FE98-6A12-44EC-8485-8B5EFABDF9B2}"/>
              </a:ext>
            </a:extLst>
          </p:cNvPr>
          <p:cNvSpPr>
            <a:spLocks noGrp="1"/>
          </p:cNvSpPr>
          <p:nvPr>
            <p:ph type="ftr" sz="quarter" idx="11"/>
          </p:nvPr>
        </p:nvSpPr>
        <p:spPr/>
        <p:txBody>
          <a:bodyPr/>
          <a:lstStyle/>
          <a:p>
            <a:r>
              <a:rPr lang="en-US" noProof="0" dirty="0"/>
              <a:t>Add a footer</a:t>
            </a:r>
          </a:p>
        </p:txBody>
      </p:sp>
      <p:sp>
        <p:nvSpPr>
          <p:cNvPr id="8" name="Rectangle 7">
            <a:extLst>
              <a:ext uri="{FF2B5EF4-FFF2-40B4-BE49-F238E27FC236}">
                <a16:creationId xmlns:a16="http://schemas.microsoft.com/office/drawing/2014/main" id="{51DD44D8-4A8F-4693-B90A-166855B29D25}"/>
              </a:ext>
            </a:extLst>
          </p:cNvPr>
          <p:cNvSpPr/>
          <p:nvPr userDrawn="1"/>
        </p:nvSpPr>
        <p:spPr>
          <a:xfrm>
            <a:off x="0" y="5209682"/>
            <a:ext cx="2411412"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F50EF489-F21B-4E7C-9A44-D3CC8DC34F5F}"/>
              </a:ext>
            </a:extLst>
          </p:cNvPr>
          <p:cNvSpPr>
            <a:spLocks noGrp="1"/>
          </p:cNvSpPr>
          <p:nvPr>
            <p:ph type="sldNum" sz="quarter" idx="12"/>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2282858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Image Layout 1">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6096000" y="-1"/>
            <a:ext cx="6096000" cy="6371351"/>
          </a:xfrm>
          <a:solidFill>
            <a:schemeClr val="bg1">
              <a:lumMod val="95000"/>
            </a:schemeClr>
          </a:solidFill>
        </p:spPr>
        <p:txBody>
          <a:bodyPr tIns="1584000" anchor="t"/>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7111800" y="3802899"/>
            <a:ext cx="4648200" cy="985000"/>
          </a:xfrm>
          <a:solidFill>
            <a:schemeClr val="bg1"/>
          </a:solidFill>
        </p:spPr>
        <p:txBody>
          <a:bodyPr lIns="180000" tIns="180000" rIns="180000" bIns="180000"/>
          <a:lstStyle>
            <a:lvl1pPr algn="r">
              <a:defRPr sz="6000" b="1" spc="-300">
                <a:solidFill>
                  <a:schemeClr val="tx1">
                    <a:lumMod val="75000"/>
                    <a:lumOff val="25000"/>
                  </a:schemeClr>
                </a:solidFill>
              </a:defRPr>
            </a:lvl1pPr>
          </a:lstStyle>
          <a:p>
            <a:r>
              <a:rPr lang="en-US" noProof="0"/>
              <a:t>Edit page title</a:t>
            </a:r>
          </a:p>
        </p:txBody>
      </p:sp>
      <p:sp>
        <p:nvSpPr>
          <p:cNvPr id="10" name="Subtitle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7111800" y="4787900"/>
            <a:ext cx="4648200" cy="1162800"/>
          </a:xfrm>
          <a:solidFill>
            <a:schemeClr val="tx1">
              <a:alpha val="80000"/>
            </a:schemeClr>
          </a:solidFill>
        </p:spPr>
        <p:txBody>
          <a:bodyPr lIns="180000" tIns="180000" rIns="180000" bIns="180000"/>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432000" y="2668686"/>
            <a:ext cx="5472000" cy="2999426"/>
          </a:xfrm>
        </p:spPr>
        <p:txBody>
          <a:bodyPr anchor="b"/>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0505ED12-A431-4761-87A4-F05164BE0221}"/>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8" name="Rectangle 7">
            <a:extLst>
              <a:ext uri="{FF2B5EF4-FFF2-40B4-BE49-F238E27FC236}">
                <a16:creationId xmlns:a16="http://schemas.microsoft.com/office/drawing/2014/main" id="{1508F53F-6AA2-4060-904A-BC90211DC043}"/>
              </a:ext>
            </a:extLst>
          </p:cNvPr>
          <p:cNvSpPr/>
          <p:nvPr userDrawn="1"/>
        </p:nvSpPr>
        <p:spPr>
          <a:xfrm>
            <a:off x="9348588" y="3700775"/>
            <a:ext cx="2411412" cy="1148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Tree>
    <p:extLst>
      <p:ext uri="{BB962C8B-B14F-4D97-AF65-F5344CB8AC3E}">
        <p14:creationId xmlns:p14="http://schemas.microsoft.com/office/powerpoint/2010/main" val="1350103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Image Layout 2">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0" y="-1"/>
            <a:ext cx="6096000" cy="6371351"/>
          </a:xfrm>
          <a:solidFill>
            <a:schemeClr val="bg1">
              <a:lumMod val="95000"/>
            </a:schemeClr>
          </a:solidFill>
        </p:spPr>
        <p:txBody>
          <a:bodyPr tIns="1584000" anchor="t"/>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5118100" y="1869795"/>
            <a:ext cx="6641900" cy="1124345"/>
          </a:xfrm>
          <a:solidFill>
            <a:schemeClr val="bg1">
              <a:lumMod val="95000"/>
            </a:schemeClr>
          </a:solidFill>
        </p:spPr>
        <p:txBody>
          <a:bodyPr lIns="180000" tIns="180000" rIns="180000" bIns="180000"/>
          <a:lstStyle>
            <a:lvl1pPr algn="l">
              <a:defRPr sz="6000" b="1" spc="-300">
                <a:solidFill>
                  <a:schemeClr val="tx1">
                    <a:lumMod val="75000"/>
                    <a:lumOff val="25000"/>
                  </a:schemeClr>
                </a:solidFill>
              </a:defRPr>
            </a:lvl1pPr>
          </a:lstStyle>
          <a:p>
            <a:r>
              <a:rPr lang="en-US" noProof="0"/>
              <a:t>Click to edit page title</a:t>
            </a:r>
          </a:p>
        </p:txBody>
      </p:sp>
      <p:sp>
        <p:nvSpPr>
          <p:cNvPr id="10" name="Subtitle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5118334" y="2994141"/>
            <a:ext cx="6641626" cy="590155"/>
          </a:xfrm>
          <a:solidFill>
            <a:schemeClr val="tx1">
              <a:alpha val="80000"/>
            </a:schemeClr>
          </a:solidFill>
        </p:spPr>
        <p:txBody>
          <a:bodyPr lIns="180000" tIns="180000" rIns="180000" bIns="180000"/>
          <a:lstStyle>
            <a:lvl1pPr marL="0" indent="0" algn="l">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6288000" y="3763648"/>
            <a:ext cx="5472000" cy="2428351"/>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0505ED12-A431-4761-87A4-F05164BE0221}"/>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8" name="Rectangle 7">
            <a:extLst>
              <a:ext uri="{FF2B5EF4-FFF2-40B4-BE49-F238E27FC236}">
                <a16:creationId xmlns:a16="http://schemas.microsoft.com/office/drawing/2014/main" id="{FA5285E0-8F27-49C4-AADF-92A3B72D41FD}"/>
              </a:ext>
            </a:extLst>
          </p:cNvPr>
          <p:cNvSpPr/>
          <p:nvPr userDrawn="1"/>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Tree>
    <p:extLst>
      <p:ext uri="{BB962C8B-B14F-4D97-AF65-F5344CB8AC3E}">
        <p14:creationId xmlns:p14="http://schemas.microsoft.com/office/powerpoint/2010/main" val="384389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with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88DD7-6DAF-436D-B04A-EBCCAA36917C}"/>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9" name="Subtitle 2">
            <a:extLst>
              <a:ext uri="{FF2B5EF4-FFF2-40B4-BE49-F238E27FC236}">
                <a16:creationId xmlns:a16="http://schemas.microsoft.com/office/drawing/2014/main" id="{E4633398-8EC3-417B-BEA6-101D8F224678}"/>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mparison Left Placeholder 1">
            <a:extLst>
              <a:ext uri="{FF2B5EF4-FFF2-40B4-BE49-F238E27FC236}">
                <a16:creationId xmlns:a16="http://schemas.microsoft.com/office/drawing/2014/main" id="{9322B50D-6A7D-41C6-BA57-613BC231DF36}"/>
              </a:ext>
            </a:extLst>
          </p:cNvPr>
          <p:cNvSpPr>
            <a:spLocks noGrp="1"/>
          </p:cNvSpPr>
          <p:nvPr>
            <p:ph type="body" idx="1"/>
          </p:nvPr>
        </p:nvSpPr>
        <p:spPr>
          <a:xfrm>
            <a:off x="432000" y="2307689"/>
            <a:ext cx="5472000" cy="360000"/>
          </a:xfrm>
        </p:spPr>
        <p:txBody>
          <a:bodyPr anchor="t"/>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4" name="Content Placeholder 2">
            <a:extLst>
              <a:ext uri="{FF2B5EF4-FFF2-40B4-BE49-F238E27FC236}">
                <a16:creationId xmlns:a16="http://schemas.microsoft.com/office/drawing/2014/main" id="{9FD584DA-F775-47B8-A1D7-6556AD5FCBD2}"/>
              </a:ext>
            </a:extLst>
          </p:cNvPr>
          <p:cNvSpPr>
            <a:spLocks noGrp="1"/>
          </p:cNvSpPr>
          <p:nvPr>
            <p:ph sz="half" idx="2"/>
          </p:nvPr>
        </p:nvSpPr>
        <p:spPr>
          <a:xfrm>
            <a:off x="432000" y="2815037"/>
            <a:ext cx="5472000" cy="3376963"/>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mparison Left Placeholder 2">
            <a:extLst>
              <a:ext uri="{FF2B5EF4-FFF2-40B4-BE49-F238E27FC236}">
                <a16:creationId xmlns:a16="http://schemas.microsoft.com/office/drawing/2014/main" id="{78A963F8-6F6E-440E-B3B3-DDE13C083A36}"/>
              </a:ext>
            </a:extLst>
          </p:cNvPr>
          <p:cNvSpPr>
            <a:spLocks noGrp="1"/>
          </p:cNvSpPr>
          <p:nvPr>
            <p:ph type="body" sz="quarter" idx="13"/>
          </p:nvPr>
        </p:nvSpPr>
        <p:spPr>
          <a:xfrm>
            <a:off x="6300000" y="2308214"/>
            <a:ext cx="5472000" cy="358775"/>
          </a:xfrm>
        </p:spPr>
        <p:txBody>
          <a:bodyPr/>
          <a:lstStyle>
            <a:lvl1pPr marL="0" indent="0">
              <a:buNone/>
              <a:defRPr sz="2400" b="1"/>
            </a:lvl1pPr>
          </a:lstStyle>
          <a:p>
            <a:pPr lvl="0"/>
            <a:r>
              <a:rPr lang="en-US" noProof="0"/>
              <a:t>Click to edit Master text styles</a:t>
            </a:r>
          </a:p>
        </p:txBody>
      </p:sp>
      <p:sp>
        <p:nvSpPr>
          <p:cNvPr id="8" name="Text Placeholder 4">
            <a:extLst>
              <a:ext uri="{FF2B5EF4-FFF2-40B4-BE49-F238E27FC236}">
                <a16:creationId xmlns:a16="http://schemas.microsoft.com/office/drawing/2014/main" id="{DF0A5256-B267-47DA-858A-0F3867CB6139}"/>
              </a:ext>
            </a:extLst>
          </p:cNvPr>
          <p:cNvSpPr>
            <a:spLocks noGrp="1"/>
          </p:cNvSpPr>
          <p:nvPr>
            <p:ph type="body" sz="quarter" idx="12"/>
          </p:nvPr>
        </p:nvSpPr>
        <p:spPr>
          <a:xfrm>
            <a:off x="6299887" y="2812214"/>
            <a:ext cx="5472113" cy="3379036"/>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p:txBody>
          <a:bodyPr/>
          <a:lstStyle/>
          <a:p>
            <a:r>
              <a:rPr lang="en-US" noProof="0" dirty="0"/>
              <a:t>Add a footer</a:t>
            </a:r>
          </a:p>
        </p:txBody>
      </p:sp>
      <p:sp>
        <p:nvSpPr>
          <p:cNvPr id="6" name="Slide Number Placeholder 5">
            <a:extLst>
              <a:ext uri="{FF2B5EF4-FFF2-40B4-BE49-F238E27FC236}">
                <a16:creationId xmlns:a16="http://schemas.microsoft.com/office/drawing/2014/main" id="{18733E7E-50D2-4F6C-9DF2-CF4C98C4B847}"/>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10" name="Rectangle 9" descr="Accent block left">
            <a:extLst>
              <a:ext uri="{FF2B5EF4-FFF2-40B4-BE49-F238E27FC236}">
                <a16:creationId xmlns:a16="http://schemas.microsoft.com/office/drawing/2014/main" id="{BBC0CAF5-0DE6-4BEA-824E-124A54A76AC6}"/>
              </a:ext>
              <a:ext uri="{C183D7F6-B498-43B3-948B-1728B52AA6E4}">
                <adec:decorative xmlns:adec="http://schemas.microsoft.com/office/drawing/2017/decorative" val="1"/>
              </a:ext>
            </a:extLst>
          </p:cNvPr>
          <p:cNvSpPr/>
          <p:nvPr userDrawn="1"/>
        </p:nvSpPr>
        <p:spPr>
          <a:xfrm>
            <a:off x="431800" y="2100317"/>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1" name="Rectangle 10" descr="Accent bar right&#10;">
            <a:extLst>
              <a:ext uri="{FF2B5EF4-FFF2-40B4-BE49-F238E27FC236}">
                <a16:creationId xmlns:a16="http://schemas.microsoft.com/office/drawing/2014/main" id="{ED008080-B2F5-441A-8B15-30AE86BBF943}"/>
              </a:ext>
              <a:ext uri="{C183D7F6-B498-43B3-948B-1728B52AA6E4}">
                <adec:decorative xmlns:adec="http://schemas.microsoft.com/office/drawing/2017/decorative" val="1"/>
              </a:ext>
            </a:extLst>
          </p:cNvPr>
          <p:cNvSpPr/>
          <p:nvPr userDrawn="1"/>
        </p:nvSpPr>
        <p:spPr>
          <a:xfrm>
            <a:off x="6299887" y="2100317"/>
            <a:ext cx="1984175" cy="1148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Tree>
    <p:extLst>
      <p:ext uri="{BB962C8B-B14F-4D97-AF65-F5344CB8AC3E}">
        <p14:creationId xmlns:p14="http://schemas.microsoft.com/office/powerpoint/2010/main" val="25099557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rge Photo">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0" y="1"/>
            <a:ext cx="12192000" cy="6371350"/>
          </a:xfrm>
          <a:solidFill>
            <a:schemeClr val="bg1">
              <a:lumMod val="85000"/>
            </a:schemeClr>
          </a:solidFill>
        </p:spPr>
        <p:txBody>
          <a:bodyPr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hasCustomPrompt="1"/>
          </p:nvPr>
        </p:nvSpPr>
        <p:spPr>
          <a:xfrm>
            <a:off x="6096000" y="5359400"/>
            <a:ext cx="5664000" cy="565899"/>
          </a:xfrm>
          <a:solidFill>
            <a:schemeClr val="tx1"/>
          </a:solidFill>
        </p:spPr>
        <p:txBody>
          <a:bodyPr lIns="180000" tIns="180000" rIns="180000" bIns="180000" anchor="ctr"/>
          <a:lstStyle>
            <a:lvl1pPr marL="0" indent="0" algn="r">
              <a:buNone/>
              <a:defRPr>
                <a:solidFill>
                  <a:schemeClr val="bg1"/>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Enter your caption</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2" name="Slide Number Placeholder 1">
            <a:extLst>
              <a:ext uri="{FF2B5EF4-FFF2-40B4-BE49-F238E27FC236}">
                <a16:creationId xmlns:a16="http://schemas.microsoft.com/office/drawing/2014/main" id="{8B3D119C-DBF5-4B4F-BE38-7BD7B5C8A5D0}"/>
              </a:ext>
            </a:extLst>
          </p:cNvPr>
          <p:cNvSpPr>
            <a:spLocks noGrp="1"/>
          </p:cNvSpPr>
          <p:nvPr>
            <p:ph type="sldNum" sz="quarter" idx="15"/>
          </p:nvPr>
        </p:nvSpPr>
        <p:spPr/>
        <p:txBody>
          <a:bodyPr/>
          <a:lstStyle/>
          <a:p>
            <a:fld id="{19B51A1E-902D-48AF-9020-955120F399B6}" type="slidenum">
              <a:rPr lang="en-US" noProof="0" smtClean="0"/>
              <a:pPr/>
              <a:t>‹#›</a:t>
            </a:fld>
            <a:endParaRPr lang="en-US" noProof="0" dirty="0"/>
          </a:p>
        </p:txBody>
      </p:sp>
      <p:sp>
        <p:nvSpPr>
          <p:cNvPr id="5" name="Title 4">
            <a:extLst>
              <a:ext uri="{FF2B5EF4-FFF2-40B4-BE49-F238E27FC236}">
                <a16:creationId xmlns:a16="http://schemas.microsoft.com/office/drawing/2014/main" id="{7F8E7C83-06D7-4C5B-85B7-0E5713B4FAB3}"/>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1987784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bg1">
            <a:lumMod val="95000"/>
          </a:schemeClr>
        </a:solidFill>
        <a:effectLst/>
      </p:bgPr>
    </p:bg>
    <p:spTree>
      <p:nvGrpSpPr>
        <p:cNvPr id="1" name=""/>
        <p:cNvGrpSpPr/>
        <p:nvPr/>
      </p:nvGrpSpPr>
      <p:grpSpPr>
        <a:xfrm>
          <a:off x="0" y="0"/>
          <a:ext cx="0" cy="0"/>
          <a:chOff x="0" y="0"/>
          <a:chExt cx="0" cy="0"/>
        </a:xfrm>
      </p:grpSpPr>
      <p:sp>
        <p:nvSpPr>
          <p:cNvPr id="41" name="Picture Placeholder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0" y="0"/>
            <a:ext cx="9780102" cy="6804025"/>
          </a:xfrm>
          <a:solidFill>
            <a:schemeClr val="bg1">
              <a:lumMod val="85000"/>
            </a:schemeClr>
          </a:solidFill>
        </p:spPr>
        <p:txBody>
          <a:bodyPr tIns="0"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and Drop your Photo Here</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8458200" y="2798354"/>
            <a:ext cx="3733800" cy="1013684"/>
          </a:xfrm>
          <a:solidFill>
            <a:schemeClr val="bg1"/>
          </a:solidFill>
        </p:spPr>
        <p:txBody>
          <a:bodyPr vert="horz" lIns="180000" tIns="180000" rIns="252000" bIns="180000" rtlCol="0" anchor="t">
            <a:noAutofit/>
          </a:bodyPr>
          <a:lstStyle>
            <a:lvl1pPr algn="r">
              <a:defRPr lang="en-ZA" sz="6000" b="1" spc="-300" dirty="0"/>
            </a:lvl1pPr>
          </a:lstStyle>
          <a:p>
            <a:pPr lvl="0" algn="r"/>
            <a:r>
              <a:rPr lang="en-US" noProof="0"/>
              <a:t>Thank You</a:t>
            </a:r>
          </a:p>
        </p:txBody>
      </p:sp>
      <p:sp>
        <p:nvSpPr>
          <p:cNvPr id="9" name="Text Placeholder 5">
            <a:extLst>
              <a:ext uri="{FF2B5EF4-FFF2-40B4-BE49-F238E27FC236}">
                <a16:creationId xmlns:a16="http://schemas.microsoft.com/office/drawing/2014/main" id="{52FA7FC9-E40E-4144-84E4-34E3722E9A6D}"/>
              </a:ext>
            </a:extLst>
          </p:cNvPr>
          <p:cNvSpPr>
            <a:spLocks noGrp="1"/>
          </p:cNvSpPr>
          <p:nvPr>
            <p:ph type="body" sz="quarter" idx="15" hasCustomPrompt="1"/>
          </p:nvPr>
        </p:nvSpPr>
        <p:spPr>
          <a:xfrm>
            <a:off x="8458200" y="3957705"/>
            <a:ext cx="2910342" cy="316800"/>
          </a:xfrm>
          <a:solidFill>
            <a:schemeClr val="tx1">
              <a:lumMod val="75000"/>
              <a:lumOff val="25000"/>
            </a:schemeClr>
          </a:solidFill>
        </p:spPr>
        <p:txBody>
          <a:bodyPr rIns="72000" anchor="ctr"/>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Full Name</a:t>
            </a:r>
          </a:p>
        </p:txBody>
      </p:sp>
      <p:sp>
        <p:nvSpPr>
          <p:cNvPr id="10" name="Text Placeholder 6">
            <a:extLst>
              <a:ext uri="{FF2B5EF4-FFF2-40B4-BE49-F238E27FC236}">
                <a16:creationId xmlns:a16="http://schemas.microsoft.com/office/drawing/2014/main" id="{97289182-4FE6-4A18-9775-4588D5801CF6}"/>
              </a:ext>
            </a:extLst>
          </p:cNvPr>
          <p:cNvSpPr>
            <a:spLocks noGrp="1"/>
          </p:cNvSpPr>
          <p:nvPr>
            <p:ph type="body" sz="quarter" idx="16" hasCustomPrompt="1"/>
          </p:nvPr>
        </p:nvSpPr>
        <p:spPr>
          <a:xfrm>
            <a:off x="8458200" y="4306722"/>
            <a:ext cx="2910342" cy="316800"/>
          </a:xfrm>
          <a:solidFill>
            <a:schemeClr val="tx1">
              <a:lumMod val="75000"/>
              <a:lumOff val="25000"/>
            </a:schemeClr>
          </a:solidFill>
        </p:spPr>
        <p:txBody>
          <a:bodyPr rIns="72000" anchor="ctr"/>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Phone Number</a:t>
            </a:r>
          </a:p>
        </p:txBody>
      </p:sp>
      <p:sp>
        <p:nvSpPr>
          <p:cNvPr id="11" name="Text Placeholder 7">
            <a:extLst>
              <a:ext uri="{FF2B5EF4-FFF2-40B4-BE49-F238E27FC236}">
                <a16:creationId xmlns:a16="http://schemas.microsoft.com/office/drawing/2014/main" id="{BD4E94C7-6CAF-4FEE-9E02-D3D3A2AC5EAF}"/>
              </a:ext>
            </a:extLst>
          </p:cNvPr>
          <p:cNvSpPr>
            <a:spLocks noGrp="1"/>
          </p:cNvSpPr>
          <p:nvPr>
            <p:ph type="body" sz="quarter" idx="17" hasCustomPrompt="1"/>
          </p:nvPr>
        </p:nvSpPr>
        <p:spPr>
          <a:xfrm>
            <a:off x="8458200" y="4655739"/>
            <a:ext cx="2910342" cy="316800"/>
          </a:xfrm>
          <a:solidFill>
            <a:schemeClr val="tx1">
              <a:lumMod val="75000"/>
              <a:lumOff val="25000"/>
            </a:schemeClr>
          </a:solidFill>
        </p:spPr>
        <p:txBody>
          <a:bodyPr rIns="72000" anchor="ctr"/>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Email or Social Media Handle</a:t>
            </a:r>
          </a:p>
        </p:txBody>
      </p:sp>
      <p:sp>
        <p:nvSpPr>
          <p:cNvPr id="12" name="Text Placeholder 8">
            <a:extLst>
              <a:ext uri="{FF2B5EF4-FFF2-40B4-BE49-F238E27FC236}">
                <a16:creationId xmlns:a16="http://schemas.microsoft.com/office/drawing/2014/main" id="{0DE421A3-3C59-48FC-BC3B-007ADFBEB4FE}"/>
              </a:ext>
            </a:extLst>
          </p:cNvPr>
          <p:cNvSpPr>
            <a:spLocks noGrp="1"/>
          </p:cNvSpPr>
          <p:nvPr>
            <p:ph type="body" sz="quarter" idx="18" hasCustomPrompt="1"/>
          </p:nvPr>
        </p:nvSpPr>
        <p:spPr>
          <a:xfrm>
            <a:off x="8458200" y="5004756"/>
            <a:ext cx="2910342" cy="316800"/>
          </a:xfrm>
          <a:solidFill>
            <a:schemeClr val="tx1">
              <a:lumMod val="75000"/>
              <a:lumOff val="25000"/>
            </a:schemeClr>
          </a:solidFill>
        </p:spPr>
        <p:txBody>
          <a:bodyPr rIns="72000" anchor="ctr"/>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Company Website</a:t>
            </a:r>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a:extLst>
              <a:ext uri="{FF2B5EF4-FFF2-40B4-BE49-F238E27FC236}">
                <a16:creationId xmlns:a16="http://schemas.microsoft.com/office/drawing/2014/main" id="{51DD44D8-4A8F-4693-B90A-166855B29D25}"/>
              </a:ext>
            </a:extLst>
          </p:cNvPr>
          <p:cNvSpPr/>
          <p:nvPr userDrawn="1"/>
        </p:nvSpPr>
        <p:spPr>
          <a:xfrm>
            <a:off x="8458200" y="2685912"/>
            <a:ext cx="3733800"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222FB6A7-1E80-487C-93E6-DCAA8751EF21}"/>
              </a:ext>
            </a:extLst>
          </p:cNvPr>
          <p:cNvSpPr>
            <a:spLocks noGrp="1"/>
          </p:cNvSpPr>
          <p:nvPr>
            <p:ph type="sldNum" sz="quarter" idx="20"/>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20496631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p:txBody>
          <a:bodyPr/>
          <a:lstStyle>
            <a:lvl1pPr>
              <a:defRPr>
                <a:solidFill>
                  <a:schemeClr val="tx1">
                    <a:lumMod val="75000"/>
                    <a:lumOff val="25000"/>
                  </a:schemeClr>
                </a:solidFill>
              </a:defRPr>
            </a:lvl1pPr>
          </a:lstStyle>
          <a:p>
            <a:r>
              <a:rPr lang="en-US" noProof="0"/>
              <a:t>Click to edit page title</a:t>
            </a:r>
          </a:p>
        </p:txBody>
      </p:sp>
      <p:sp>
        <p:nvSpPr>
          <p:cNvPr id="7" name="Subtitle 2">
            <a:extLst>
              <a:ext uri="{FF2B5EF4-FFF2-40B4-BE49-F238E27FC236}">
                <a16:creationId xmlns:a16="http://schemas.microsoft.com/office/drawing/2014/main" id="{E97A9A62-1AA6-47A9-A1A0-54196823744C}"/>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E8FE0EB3-0FF4-4285-B9D3-90A5751B7BBF}"/>
              </a:ext>
            </a:extLst>
          </p:cNvPr>
          <p:cNvSpPr>
            <a:spLocks noGrp="1"/>
          </p:cNvSpPr>
          <p:nvPr>
            <p:ph type="ftr" sz="quarter" idx="12"/>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C8DE0AAD-6FBD-416B-A91A-21F2B737919E}"/>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1734501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7" name="Subtitle 2">
            <a:extLst>
              <a:ext uri="{FF2B5EF4-FFF2-40B4-BE49-F238E27FC236}">
                <a16:creationId xmlns:a16="http://schemas.microsoft.com/office/drawing/2014/main" id="{7DEBF36F-ADC5-48FF-BFAF-3BED06924FD3}"/>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432000" y="1512000"/>
            <a:ext cx="5472000" cy="468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Text Placeholder 4">
            <a:extLst>
              <a:ext uri="{FF2B5EF4-FFF2-40B4-BE49-F238E27FC236}">
                <a16:creationId xmlns:a16="http://schemas.microsoft.com/office/drawing/2014/main" id="{7867C73D-EE16-41D1-B7CE-A35C765E3B8D}"/>
              </a:ext>
            </a:extLst>
          </p:cNvPr>
          <p:cNvSpPr>
            <a:spLocks noGrp="1"/>
          </p:cNvSpPr>
          <p:nvPr>
            <p:ph type="body" sz="quarter" idx="12"/>
          </p:nvPr>
        </p:nvSpPr>
        <p:spPr>
          <a:xfrm>
            <a:off x="6299887" y="1511250"/>
            <a:ext cx="5472113" cy="468000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891552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9" name="Subtitle 2">
            <a:extLst>
              <a:ext uri="{FF2B5EF4-FFF2-40B4-BE49-F238E27FC236}">
                <a16:creationId xmlns:a16="http://schemas.microsoft.com/office/drawing/2014/main" id="{F94EB5D3-F8CB-4E76-8D7E-FF441818EECB}"/>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432000" y="1512000"/>
            <a:ext cx="360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a:extLst>
              <a:ext uri="{FF2B5EF4-FFF2-40B4-BE49-F238E27FC236}">
                <a16:creationId xmlns:a16="http://schemas.microsoft.com/office/drawing/2014/main" id="{16A38E24-EB1C-472F-B631-5DF32F9C4CF5}"/>
              </a:ext>
            </a:extLst>
          </p:cNvPr>
          <p:cNvSpPr>
            <a:spLocks noGrp="1"/>
          </p:cNvSpPr>
          <p:nvPr>
            <p:ph type="body" sz="quarter" idx="12"/>
          </p:nvPr>
        </p:nvSpPr>
        <p:spPr>
          <a:xfrm>
            <a:off x="4301550" y="1511476"/>
            <a:ext cx="3600450" cy="4679249"/>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Text Placeholder 5">
            <a:extLst>
              <a:ext uri="{FF2B5EF4-FFF2-40B4-BE49-F238E27FC236}">
                <a16:creationId xmlns:a16="http://schemas.microsoft.com/office/drawing/2014/main" id="{5B4A252E-78C9-4F76-98A4-A4B580AD072A}"/>
              </a:ext>
            </a:extLst>
          </p:cNvPr>
          <p:cNvSpPr>
            <a:spLocks noGrp="1"/>
          </p:cNvSpPr>
          <p:nvPr>
            <p:ph type="body" sz="quarter" idx="13"/>
          </p:nvPr>
        </p:nvSpPr>
        <p:spPr>
          <a:xfrm>
            <a:off x="8171550" y="1511475"/>
            <a:ext cx="3600450"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6D4BCA97-F31B-451D-82F8-6E000DF2118A}"/>
              </a:ext>
            </a:extLst>
          </p:cNvPr>
          <p:cNvSpPr>
            <a:spLocks noGrp="1"/>
          </p:cNvSpPr>
          <p:nvPr>
            <p:ph type="ftr" sz="quarter" idx="14"/>
          </p:nvPr>
        </p:nvSpPr>
        <p:spPr/>
        <p:txBody>
          <a:bodyPr/>
          <a:lstStyle/>
          <a:p>
            <a:r>
              <a:rPr lang="en-US" noProof="0" dirty="0"/>
              <a:t>Add a footer</a:t>
            </a:r>
          </a:p>
        </p:txBody>
      </p:sp>
      <p:sp>
        <p:nvSpPr>
          <p:cNvPr id="6" name="Slide Number Placeholder 5">
            <a:extLst>
              <a:ext uri="{FF2B5EF4-FFF2-40B4-BE49-F238E27FC236}">
                <a16:creationId xmlns:a16="http://schemas.microsoft.com/office/drawing/2014/main" id="{0817AAC4-A657-4D75-A527-0307AFF2B17B}"/>
              </a:ext>
            </a:extLst>
          </p:cNvPr>
          <p:cNvSpPr>
            <a:spLocks noGrp="1"/>
          </p:cNvSpPr>
          <p:nvPr>
            <p:ph type="sldNum" sz="quarter" idx="15"/>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26543880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5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10" name="Subtitle 2">
            <a:extLst>
              <a:ext uri="{FF2B5EF4-FFF2-40B4-BE49-F238E27FC236}">
                <a16:creationId xmlns:a16="http://schemas.microsoft.com/office/drawing/2014/main" id="{9D7ACCB5-9A86-4F46-89E2-B79F48C9EC1D}"/>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432000" y="1512000"/>
            <a:ext cx="216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a:extLst>
              <a:ext uri="{FF2B5EF4-FFF2-40B4-BE49-F238E27FC236}">
                <a16:creationId xmlns:a16="http://schemas.microsoft.com/office/drawing/2014/main" id="{1F5B3657-F2AE-455A-BF81-1A0C2ACECD20}"/>
              </a:ext>
            </a:extLst>
          </p:cNvPr>
          <p:cNvSpPr>
            <a:spLocks noGrp="1"/>
          </p:cNvSpPr>
          <p:nvPr>
            <p:ph type="body" sz="quarter" idx="12"/>
          </p:nvPr>
        </p:nvSpPr>
        <p:spPr>
          <a:xfrm>
            <a:off x="2726412" y="1512000"/>
            <a:ext cx="2160588"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3" name="Text Placeholder 5">
            <a:extLst>
              <a:ext uri="{FF2B5EF4-FFF2-40B4-BE49-F238E27FC236}">
                <a16:creationId xmlns:a16="http://schemas.microsoft.com/office/drawing/2014/main" id="{6A983D98-E0AB-429A-9EC2-B50D4216D691}"/>
              </a:ext>
            </a:extLst>
          </p:cNvPr>
          <p:cNvSpPr>
            <a:spLocks noGrp="1"/>
          </p:cNvSpPr>
          <p:nvPr>
            <p:ph type="body" sz="quarter" idx="13"/>
          </p:nvPr>
        </p:nvSpPr>
        <p:spPr>
          <a:xfrm>
            <a:off x="5021412" y="1512000"/>
            <a:ext cx="2160588"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5" name="Text Placeholder 6">
            <a:extLst>
              <a:ext uri="{FF2B5EF4-FFF2-40B4-BE49-F238E27FC236}">
                <a16:creationId xmlns:a16="http://schemas.microsoft.com/office/drawing/2014/main" id="{755213BF-EF6D-45DC-A01B-DE6C2F23A6D2}"/>
              </a:ext>
            </a:extLst>
          </p:cNvPr>
          <p:cNvSpPr>
            <a:spLocks noGrp="1"/>
          </p:cNvSpPr>
          <p:nvPr>
            <p:ph type="body" sz="quarter" idx="14"/>
          </p:nvPr>
        </p:nvSpPr>
        <p:spPr>
          <a:xfrm>
            <a:off x="7316412" y="1507535"/>
            <a:ext cx="2160588"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7" name="Text Placeholder 7">
            <a:extLst>
              <a:ext uri="{FF2B5EF4-FFF2-40B4-BE49-F238E27FC236}">
                <a16:creationId xmlns:a16="http://schemas.microsoft.com/office/drawing/2014/main" id="{77D6BBBA-F4A3-45D4-91BC-A405FFDC7C3D}"/>
              </a:ext>
            </a:extLst>
          </p:cNvPr>
          <p:cNvSpPr>
            <a:spLocks noGrp="1"/>
          </p:cNvSpPr>
          <p:nvPr>
            <p:ph type="body" sz="quarter" idx="15"/>
          </p:nvPr>
        </p:nvSpPr>
        <p:spPr>
          <a:xfrm>
            <a:off x="9611412" y="1507535"/>
            <a:ext cx="2160588" cy="468371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2D09234E-176D-4BBF-9391-7B6F018C51AB}"/>
              </a:ext>
            </a:extLst>
          </p:cNvPr>
          <p:cNvSpPr>
            <a:spLocks noGrp="1"/>
          </p:cNvSpPr>
          <p:nvPr>
            <p:ph type="ftr" sz="quarter" idx="16"/>
          </p:nvPr>
        </p:nvSpPr>
        <p:spPr/>
        <p:txBody>
          <a:bodyPr/>
          <a:lstStyle/>
          <a:p>
            <a:r>
              <a:rPr lang="en-US" noProof="0" dirty="0"/>
              <a:t>Add a footer</a:t>
            </a:r>
          </a:p>
        </p:txBody>
      </p:sp>
      <p:sp>
        <p:nvSpPr>
          <p:cNvPr id="6" name="Slide Number Placeholder 5">
            <a:extLst>
              <a:ext uri="{FF2B5EF4-FFF2-40B4-BE49-F238E27FC236}">
                <a16:creationId xmlns:a16="http://schemas.microsoft.com/office/drawing/2014/main" id="{009ABD5E-B8F1-4246-B167-09138760AD7D}"/>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9748372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3200400" y="2811053"/>
            <a:ext cx="8991600" cy="1261295"/>
          </a:xfrm>
          <a:solidFill>
            <a:schemeClr val="bg1"/>
          </a:solidFill>
        </p:spPr>
        <p:txBody>
          <a:bodyPr vert="horz" lIns="180000" tIns="180000" rIns="252000" bIns="180000" rtlCol="0" anchor="t">
            <a:noAutofit/>
          </a:bodyPr>
          <a:lstStyle>
            <a:lvl1pPr algn="r">
              <a:defRPr lang="en-ZA" sz="6000" b="1" spc="-300" dirty="0"/>
            </a:lvl1pPr>
          </a:lstStyle>
          <a:p>
            <a:pPr lvl="0" algn="r"/>
            <a:r>
              <a:rPr lang="en-US" noProof="0"/>
              <a:t>Click to edit 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3200400" y="4061039"/>
            <a:ext cx="6580188" cy="580921"/>
          </a:xfrm>
          <a:solidFill>
            <a:schemeClr val="tx1">
              <a:alpha val="80000"/>
            </a:schemeClr>
          </a:solidFill>
        </p:spPr>
        <p:txBody>
          <a:bodyPr vert="horz" lIns="180000" tIns="180000" rIns="180000" bIns="180000" rtlCol="0">
            <a:noAutofit/>
          </a:bodyPr>
          <a:lstStyle>
            <a:lvl1pPr marL="0" indent="0" algn="r">
              <a:buNone/>
              <a:defRPr lang="en-ZA" dirty="0">
                <a:solidFill>
                  <a:schemeClr val="bg1"/>
                </a:solidFill>
              </a:defRPr>
            </a:lvl1pPr>
          </a:lstStyle>
          <a:p>
            <a:pPr marL="266700" lvl="0" indent="-266700" algn="ctr"/>
            <a:r>
              <a:rPr lang="en-US" noProof="0"/>
              <a:t>Click to edit Master subtitle style</a:t>
            </a:r>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a:extLst>
              <a:ext uri="{FF2B5EF4-FFF2-40B4-BE49-F238E27FC236}">
                <a16:creationId xmlns:a16="http://schemas.microsoft.com/office/drawing/2014/main" id="{51DD44D8-4A8F-4693-B90A-166855B29D25}"/>
              </a:ext>
            </a:extLst>
          </p:cNvPr>
          <p:cNvSpPr/>
          <p:nvPr userDrawn="1"/>
        </p:nvSpPr>
        <p:spPr>
          <a:xfrm>
            <a:off x="9780588" y="2698612"/>
            <a:ext cx="2411412"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8577601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473AB13-DFF9-4538-9907-E261659E0E01}"/>
              </a:ext>
            </a:extLst>
          </p:cNvPr>
          <p:cNvSpPr>
            <a:spLocks noGrp="1"/>
          </p:cNvSpPr>
          <p:nvPr>
            <p:ph type="title" hasCustomPrompt="1"/>
          </p:nvPr>
        </p:nvSpPr>
        <p:spPr>
          <a:xfrm>
            <a:off x="-1700" y="2156226"/>
            <a:ext cx="5958000" cy="1958400"/>
          </a:xfrm>
          <a:solidFill>
            <a:schemeClr val="bg1"/>
          </a:solidFill>
        </p:spPr>
        <p:txBody>
          <a:bodyPr lIns="252000" tIns="180000" rIns="180000" bIns="180000"/>
          <a:lstStyle>
            <a:lvl1pPr>
              <a:defRPr sz="6000" b="1" spc="-300">
                <a:solidFill>
                  <a:schemeClr val="tx1">
                    <a:lumMod val="75000"/>
                    <a:lumOff val="25000"/>
                  </a:schemeClr>
                </a:solidFill>
                <a:latin typeface="+mj-lt"/>
              </a:defRPr>
            </a:lvl1pPr>
          </a:lstStyle>
          <a:p>
            <a:r>
              <a:rPr lang="en-US" noProof="0"/>
              <a:t>Click to edit section divider</a:t>
            </a:r>
          </a:p>
        </p:txBody>
      </p:sp>
      <p:sp>
        <p:nvSpPr>
          <p:cNvPr id="4" name="Footer Placeholder 3">
            <a:extLst>
              <a:ext uri="{FF2B5EF4-FFF2-40B4-BE49-F238E27FC236}">
                <a16:creationId xmlns:a16="http://schemas.microsoft.com/office/drawing/2014/main" id="{6816FE98-6A12-44EC-8485-8B5EFABDF9B2}"/>
              </a:ext>
            </a:extLst>
          </p:cNvPr>
          <p:cNvSpPr>
            <a:spLocks noGrp="1"/>
          </p:cNvSpPr>
          <p:nvPr>
            <p:ph type="ftr" sz="quarter" idx="11"/>
          </p:nvPr>
        </p:nvSpPr>
        <p:spPr/>
        <p:txBody>
          <a:bodyPr/>
          <a:lstStyle/>
          <a:p>
            <a:r>
              <a:rPr lang="en-US" noProof="0" dirty="0"/>
              <a:t>Add a footer</a:t>
            </a:r>
          </a:p>
        </p:txBody>
      </p:sp>
      <p:sp>
        <p:nvSpPr>
          <p:cNvPr id="8" name="Rectangle 7">
            <a:extLst>
              <a:ext uri="{FF2B5EF4-FFF2-40B4-BE49-F238E27FC236}">
                <a16:creationId xmlns:a16="http://schemas.microsoft.com/office/drawing/2014/main" id="{51DD44D8-4A8F-4693-B90A-166855B29D25}"/>
              </a:ext>
            </a:extLst>
          </p:cNvPr>
          <p:cNvSpPr/>
          <p:nvPr userDrawn="1"/>
        </p:nvSpPr>
        <p:spPr>
          <a:xfrm>
            <a:off x="0" y="5209682"/>
            <a:ext cx="2411412"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F50EF489-F21B-4E7C-9A44-D3CC8DC34F5F}"/>
              </a:ext>
            </a:extLst>
          </p:cNvPr>
          <p:cNvSpPr>
            <a:spLocks noGrp="1"/>
          </p:cNvSpPr>
          <p:nvPr>
            <p:ph type="sldNum" sz="quarter" idx="12"/>
          </p:nvPr>
        </p:nvSpPr>
        <p:spPr/>
        <p:txBody>
          <a:bodyPr/>
          <a:lstStyle/>
          <a:p>
            <a:fld id="{19B51A1E-902D-48AF-9020-955120F399B6}" type="slidenum">
              <a:rPr lang="en-US" noProof="0" smtClean="0"/>
              <a:pPr/>
              <a:t>‹#›</a:t>
            </a:fld>
            <a:endParaRPr lang="en-US" noProof="0" dirty="0"/>
          </a:p>
        </p:txBody>
      </p:sp>
      <p:sp>
        <p:nvSpPr>
          <p:cNvPr id="11" name="Text Placeholder 2">
            <a:extLst>
              <a:ext uri="{FF2B5EF4-FFF2-40B4-BE49-F238E27FC236}">
                <a16:creationId xmlns:a16="http://schemas.microsoft.com/office/drawing/2014/main" id="{14B95064-E6BF-43CD-ACBD-6363E8D9BF6A}"/>
              </a:ext>
            </a:extLst>
          </p:cNvPr>
          <p:cNvSpPr>
            <a:spLocks noGrp="1"/>
          </p:cNvSpPr>
          <p:nvPr>
            <p:ph type="body" idx="1"/>
          </p:nvPr>
        </p:nvSpPr>
        <p:spPr>
          <a:xfrm>
            <a:off x="0" y="4114627"/>
            <a:ext cx="5956300" cy="1095056"/>
          </a:xfrm>
          <a:solidFill>
            <a:schemeClr val="tx1">
              <a:alpha val="80000"/>
            </a:schemeClr>
          </a:solidFill>
        </p:spPr>
        <p:txBody>
          <a:bodyPr vert="horz" lIns="252000" tIns="180000" rIns="180000" bIns="180000" rtlCol="0">
            <a:noAutofit/>
          </a:bodyPr>
          <a:lstStyle>
            <a:lvl1pPr marL="0" indent="0" algn="l">
              <a:buNone/>
              <a:defRPr lang="en-US">
                <a:solidFill>
                  <a:schemeClr val="bg1"/>
                </a:solidFill>
              </a:defRPr>
            </a:lvl1pPr>
          </a:lstStyle>
          <a:p>
            <a:pPr marL="266700" lvl="0" indent="-266700"/>
            <a:r>
              <a:rPr lang="en-US" noProof="0"/>
              <a:t>Click to edit Master text styles</a:t>
            </a:r>
          </a:p>
        </p:txBody>
      </p:sp>
    </p:spTree>
    <p:extLst>
      <p:ext uri="{BB962C8B-B14F-4D97-AF65-F5344CB8AC3E}">
        <p14:creationId xmlns:p14="http://schemas.microsoft.com/office/powerpoint/2010/main" val="39825637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p:txBody>
          <a:bodyPr/>
          <a:lstStyle>
            <a:lvl1pPr>
              <a:defRPr>
                <a:solidFill>
                  <a:schemeClr val="tx1">
                    <a:lumMod val="75000"/>
                    <a:lumOff val="25000"/>
                  </a:schemeClr>
                </a:solidFill>
              </a:defRPr>
            </a:lvl1pPr>
          </a:lstStyle>
          <a:p>
            <a:r>
              <a:rPr lang="en-US" noProof="0"/>
              <a:t>Click to edit page 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432000" y="1008000"/>
            <a:ext cx="11328000" cy="5183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E8FE0EB3-0FF4-4285-B9D3-90A5751B7BBF}"/>
              </a:ext>
            </a:extLst>
          </p:cNvPr>
          <p:cNvSpPr>
            <a:spLocks noGrp="1"/>
          </p:cNvSpPr>
          <p:nvPr>
            <p:ph type="ftr" sz="quarter" idx="12"/>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C8DE0AAD-6FBD-416B-A91A-21F2B737919E}"/>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976207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9" name="Content Placeholder 3">
            <a:extLst>
              <a:ext uri="{FF2B5EF4-FFF2-40B4-BE49-F238E27FC236}">
                <a16:creationId xmlns:a16="http://schemas.microsoft.com/office/drawing/2014/main" id="{EE1E0B79-3CC8-4DCF-8AEC-AC43BC9A3048}"/>
              </a:ext>
            </a:extLst>
          </p:cNvPr>
          <p:cNvSpPr>
            <a:spLocks noGrp="1"/>
          </p:cNvSpPr>
          <p:nvPr>
            <p:ph sz="half" idx="2"/>
          </p:nvPr>
        </p:nvSpPr>
        <p:spPr>
          <a:xfrm>
            <a:off x="6311886" y="1007250"/>
            <a:ext cx="5460114" cy="5169713"/>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0" name="Content Placeholder 2">
            <a:extLst>
              <a:ext uri="{FF2B5EF4-FFF2-40B4-BE49-F238E27FC236}">
                <a16:creationId xmlns:a16="http://schemas.microsoft.com/office/drawing/2014/main" id="{15546508-E26C-46CD-8939-D20E71BF4ED7}"/>
              </a:ext>
            </a:extLst>
          </p:cNvPr>
          <p:cNvSpPr>
            <a:spLocks noGrp="1"/>
          </p:cNvSpPr>
          <p:nvPr>
            <p:ph sz="half" idx="1"/>
          </p:nvPr>
        </p:nvSpPr>
        <p:spPr>
          <a:xfrm>
            <a:off x="431999" y="1007250"/>
            <a:ext cx="5448115" cy="5169713"/>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6155533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11" name="Rectangle 10" descr="Accent block left">
            <a:extLst>
              <a:ext uri="{FF2B5EF4-FFF2-40B4-BE49-F238E27FC236}">
                <a16:creationId xmlns:a16="http://schemas.microsoft.com/office/drawing/2014/main" id="{48A1A904-FE62-4BE3-BAE9-0EEAE7B1E38C}"/>
              </a:ext>
              <a:ext uri="{C183D7F6-B498-43B3-948B-1728B52AA6E4}">
                <adec:decorative xmlns:adec="http://schemas.microsoft.com/office/drawing/2017/decorative" val="1"/>
              </a:ext>
            </a:extLst>
          </p:cNvPr>
          <p:cNvSpPr/>
          <p:nvPr userDrawn="1"/>
        </p:nvSpPr>
        <p:spPr>
          <a:xfrm>
            <a:off x="431800" y="1016231"/>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2" name="Rectangle 11" descr="Accent bar right&#10;">
            <a:extLst>
              <a:ext uri="{FF2B5EF4-FFF2-40B4-BE49-F238E27FC236}">
                <a16:creationId xmlns:a16="http://schemas.microsoft.com/office/drawing/2014/main" id="{3E8A46E0-47C2-4441-B7DD-F621A80F1FC8}"/>
              </a:ext>
              <a:ext uri="{C183D7F6-B498-43B3-948B-1728B52AA6E4}">
                <adec:decorative xmlns:adec="http://schemas.microsoft.com/office/drawing/2017/decorative" val="1"/>
              </a:ext>
            </a:extLst>
          </p:cNvPr>
          <p:cNvSpPr/>
          <p:nvPr userDrawn="1"/>
        </p:nvSpPr>
        <p:spPr>
          <a:xfrm>
            <a:off x="6299887" y="1016231"/>
            <a:ext cx="1984175" cy="1148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4" name="Text Placeholder 2">
            <a:extLst>
              <a:ext uri="{FF2B5EF4-FFF2-40B4-BE49-F238E27FC236}">
                <a16:creationId xmlns:a16="http://schemas.microsoft.com/office/drawing/2014/main" id="{D902C307-6561-4E11-9899-1F34830AE8AB}"/>
              </a:ext>
            </a:extLst>
          </p:cNvPr>
          <p:cNvSpPr>
            <a:spLocks noGrp="1"/>
          </p:cNvSpPr>
          <p:nvPr>
            <p:ph type="body" idx="1"/>
          </p:nvPr>
        </p:nvSpPr>
        <p:spPr>
          <a:xfrm>
            <a:off x="431800" y="1224128"/>
            <a:ext cx="5448115" cy="3587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6" name="Text Placeholder 4">
            <a:extLst>
              <a:ext uri="{FF2B5EF4-FFF2-40B4-BE49-F238E27FC236}">
                <a16:creationId xmlns:a16="http://schemas.microsoft.com/office/drawing/2014/main" id="{CD73439B-6B1B-47C5-B2B0-409015FB3398}"/>
              </a:ext>
            </a:extLst>
          </p:cNvPr>
          <p:cNvSpPr>
            <a:spLocks noGrp="1"/>
          </p:cNvSpPr>
          <p:nvPr>
            <p:ph type="body" sz="quarter" idx="3"/>
          </p:nvPr>
        </p:nvSpPr>
        <p:spPr>
          <a:xfrm>
            <a:off x="6312086" y="1224128"/>
            <a:ext cx="5447914" cy="3587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7" name="Content Placeholder 5">
            <a:extLst>
              <a:ext uri="{FF2B5EF4-FFF2-40B4-BE49-F238E27FC236}">
                <a16:creationId xmlns:a16="http://schemas.microsoft.com/office/drawing/2014/main" id="{12AC6878-44C6-4445-A225-70C0DC482EDF}"/>
              </a:ext>
            </a:extLst>
          </p:cNvPr>
          <p:cNvSpPr>
            <a:spLocks noGrp="1"/>
          </p:cNvSpPr>
          <p:nvPr>
            <p:ph sz="quarter" idx="4"/>
          </p:nvPr>
        </p:nvSpPr>
        <p:spPr>
          <a:xfrm>
            <a:off x="6299886" y="1955731"/>
            <a:ext cx="5447914" cy="4233932"/>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6D675DA8-374F-4915-973A-53612A41FFC1}"/>
              </a:ext>
            </a:extLst>
          </p:cNvPr>
          <p:cNvSpPr>
            <a:spLocks noGrp="1"/>
          </p:cNvSpPr>
          <p:nvPr>
            <p:ph sz="half" idx="2"/>
          </p:nvPr>
        </p:nvSpPr>
        <p:spPr>
          <a:xfrm>
            <a:off x="431800" y="1943031"/>
            <a:ext cx="5447914" cy="4246632"/>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6253150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3932037" cy="1411276"/>
          </a:xfrm>
        </p:spPr>
        <p:txBody>
          <a:bodyPr anchor="b"/>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11" name="Rectangle 10" descr="Accent block left">
            <a:extLst>
              <a:ext uri="{FF2B5EF4-FFF2-40B4-BE49-F238E27FC236}">
                <a16:creationId xmlns:a16="http://schemas.microsoft.com/office/drawing/2014/main" id="{48A1A904-FE62-4BE3-BAE9-0EEAE7B1E38C}"/>
              </a:ext>
              <a:ext uri="{C183D7F6-B498-43B3-948B-1728B52AA6E4}">
                <adec:decorative xmlns:adec="http://schemas.microsoft.com/office/drawing/2017/decorative" val="1"/>
              </a:ext>
            </a:extLst>
          </p:cNvPr>
          <p:cNvSpPr/>
          <p:nvPr userDrawn="1"/>
        </p:nvSpPr>
        <p:spPr>
          <a:xfrm>
            <a:off x="431800" y="1892926"/>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4" name="Content Placeholder 2">
            <a:extLst>
              <a:ext uri="{FF2B5EF4-FFF2-40B4-BE49-F238E27FC236}">
                <a16:creationId xmlns:a16="http://schemas.microsoft.com/office/drawing/2014/main" id="{85B68CA9-AC4C-4D15-9BA1-A9F1AC5606DA}"/>
              </a:ext>
            </a:extLst>
          </p:cNvPr>
          <p:cNvSpPr>
            <a:spLocks noGrp="1"/>
          </p:cNvSpPr>
          <p:nvPr>
            <p:ph idx="1"/>
          </p:nvPr>
        </p:nvSpPr>
        <p:spPr>
          <a:xfrm>
            <a:off x="4788816" y="432001"/>
            <a:ext cx="6971184" cy="5429050"/>
          </a:xfrm>
        </p:spPr>
        <p:txBody>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5" name="Text Placeholder 3">
            <a:extLst>
              <a:ext uri="{FF2B5EF4-FFF2-40B4-BE49-F238E27FC236}">
                <a16:creationId xmlns:a16="http://schemas.microsoft.com/office/drawing/2014/main" id="{29B24D8A-D8A5-4F57-A260-A4CF75FCB3BD}"/>
              </a:ext>
            </a:extLst>
          </p:cNvPr>
          <p:cNvSpPr>
            <a:spLocks noGrp="1"/>
          </p:cNvSpPr>
          <p:nvPr>
            <p:ph type="body" sz="half" idx="2"/>
          </p:nvPr>
        </p:nvSpPr>
        <p:spPr>
          <a:xfrm>
            <a:off x="43200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Tree>
    <p:extLst>
      <p:ext uri="{BB962C8B-B14F-4D97-AF65-F5344CB8AC3E}">
        <p14:creationId xmlns:p14="http://schemas.microsoft.com/office/powerpoint/2010/main" val="8014327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3932037" cy="1411276"/>
          </a:xfrm>
        </p:spPr>
        <p:txBody>
          <a:bodyPr anchor="b"/>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11" name="Rectangle 10" descr="Accent block left">
            <a:extLst>
              <a:ext uri="{FF2B5EF4-FFF2-40B4-BE49-F238E27FC236}">
                <a16:creationId xmlns:a16="http://schemas.microsoft.com/office/drawing/2014/main" id="{48A1A904-FE62-4BE3-BAE9-0EEAE7B1E38C}"/>
              </a:ext>
              <a:ext uri="{C183D7F6-B498-43B3-948B-1728B52AA6E4}">
                <adec:decorative xmlns:adec="http://schemas.microsoft.com/office/drawing/2017/decorative" val="1"/>
              </a:ext>
            </a:extLst>
          </p:cNvPr>
          <p:cNvSpPr/>
          <p:nvPr userDrawn="1"/>
        </p:nvSpPr>
        <p:spPr>
          <a:xfrm>
            <a:off x="431800" y="1892926"/>
            <a:ext cx="1984175" cy="1148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9" name="Text Placeholder 3">
            <a:extLst>
              <a:ext uri="{FF2B5EF4-FFF2-40B4-BE49-F238E27FC236}">
                <a16:creationId xmlns:a16="http://schemas.microsoft.com/office/drawing/2014/main" id="{3E50A411-2E68-4F4D-B4BC-62E87C633658}"/>
              </a:ext>
            </a:extLst>
          </p:cNvPr>
          <p:cNvSpPr>
            <a:spLocks noGrp="1"/>
          </p:cNvSpPr>
          <p:nvPr>
            <p:ph type="body" sz="half" idx="2"/>
          </p:nvPr>
        </p:nvSpPr>
        <p:spPr>
          <a:xfrm>
            <a:off x="43200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10" name="Picture Placeholder 2">
            <a:extLst>
              <a:ext uri="{FF2B5EF4-FFF2-40B4-BE49-F238E27FC236}">
                <a16:creationId xmlns:a16="http://schemas.microsoft.com/office/drawing/2014/main" id="{2FBF39A8-0BD5-48FD-9993-F595D4F727C1}"/>
              </a:ext>
            </a:extLst>
          </p:cNvPr>
          <p:cNvSpPr>
            <a:spLocks noGrp="1"/>
          </p:cNvSpPr>
          <p:nvPr>
            <p:ph type="pic" idx="1"/>
          </p:nvPr>
        </p:nvSpPr>
        <p:spPr>
          <a:xfrm>
            <a:off x="4788816" y="432001"/>
            <a:ext cx="6971184" cy="54290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Tree>
    <p:extLst>
      <p:ext uri="{BB962C8B-B14F-4D97-AF65-F5344CB8AC3E}">
        <p14:creationId xmlns:p14="http://schemas.microsoft.com/office/powerpoint/2010/main" val="20406333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626A5-4FF6-42BD-858A-AE4B2C23A6BC}"/>
              </a:ext>
            </a:extLst>
          </p:cNvPr>
          <p:cNvSpPr>
            <a:spLocks noGrp="1"/>
          </p:cNvSpPr>
          <p:nvPr>
            <p:ph type="title" hasCustomPrompt="1"/>
          </p:nvPr>
        </p:nvSpPr>
        <p:spPr/>
        <p:txBody>
          <a:bodyPr/>
          <a:lstStyle>
            <a:lvl1pPr>
              <a:defRPr>
                <a:solidFill>
                  <a:schemeClr val="tx1">
                    <a:lumMod val="75000"/>
                    <a:lumOff val="25000"/>
                  </a:schemeClr>
                </a:solidFill>
              </a:defRPr>
            </a:lvl1pPr>
          </a:lstStyle>
          <a:p>
            <a:r>
              <a:rPr lang="en-US" noProof="0"/>
              <a:t>Click to edit page title</a:t>
            </a:r>
          </a:p>
        </p:txBody>
      </p:sp>
      <p:sp>
        <p:nvSpPr>
          <p:cNvPr id="5" name="Subtitle 2">
            <a:extLst>
              <a:ext uri="{FF2B5EF4-FFF2-40B4-BE49-F238E27FC236}">
                <a16:creationId xmlns:a16="http://schemas.microsoft.com/office/drawing/2014/main" id="{10727B06-56A8-44A2-B6C2-9ED183D107F3}"/>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Footer Placeholder 2">
            <a:extLst>
              <a:ext uri="{FF2B5EF4-FFF2-40B4-BE49-F238E27FC236}">
                <a16:creationId xmlns:a16="http://schemas.microsoft.com/office/drawing/2014/main" id="{08CCB8C2-B6A2-4C69-8D3A-57420A034BA4}"/>
              </a:ext>
            </a:extLst>
          </p:cNvPr>
          <p:cNvSpPr>
            <a:spLocks noGrp="1"/>
          </p:cNvSpPr>
          <p:nvPr>
            <p:ph type="ftr" sz="quarter" idx="12"/>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853CF994-8B2C-443F-B695-7378DD360DAA}"/>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15058552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A95CDFA7-DEA3-4BBE-8D70-0AF654A1E6FF}"/>
              </a:ext>
            </a:extLst>
          </p:cNvPr>
          <p:cNvSpPr>
            <a:spLocks noGrp="1"/>
          </p:cNvSpPr>
          <p:nvPr>
            <p:ph type="sldNum" sz="quarter" idx="13"/>
          </p:nvPr>
        </p:nvSpPr>
        <p:spPr/>
        <p:txBody>
          <a:bodyPr/>
          <a:lstStyle/>
          <a:p>
            <a:fld id="{19B51A1E-902D-48AF-9020-955120F399B6}" type="slidenum">
              <a:rPr lang="en-US" noProof="0" smtClean="0"/>
              <a:pPr/>
              <a:t>‹#›</a:t>
            </a:fld>
            <a:endParaRPr lang="en-US" noProof="0" dirty="0"/>
          </a:p>
        </p:txBody>
      </p:sp>
      <p:sp>
        <p:nvSpPr>
          <p:cNvPr id="4" name="Title 3">
            <a:extLst>
              <a:ext uri="{FF2B5EF4-FFF2-40B4-BE49-F238E27FC236}">
                <a16:creationId xmlns:a16="http://schemas.microsoft.com/office/drawing/2014/main" id="{90694D9D-C633-4D52-965E-E5BBD9883037}"/>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11397670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A95CDFA7-DEA3-4BBE-8D70-0AF654A1E6FF}"/>
              </a:ext>
            </a:extLst>
          </p:cNvPr>
          <p:cNvSpPr>
            <a:spLocks noGrp="1"/>
          </p:cNvSpPr>
          <p:nvPr>
            <p:ph type="sldNum" sz="quarter" idx="13"/>
          </p:nvPr>
        </p:nvSpPr>
        <p:spPr/>
        <p:txBody>
          <a:bodyPr/>
          <a:lstStyle/>
          <a:p>
            <a:fld id="{19B51A1E-902D-48AF-9020-955120F399B6}" type="slidenum">
              <a:rPr lang="en-US" noProof="0" smtClean="0"/>
              <a:pPr/>
              <a:t>‹#›</a:t>
            </a:fld>
            <a:endParaRPr lang="en-US" noProof="0" dirty="0"/>
          </a:p>
        </p:txBody>
      </p:sp>
      <p:sp>
        <p:nvSpPr>
          <p:cNvPr id="4" name="Title 3">
            <a:extLst>
              <a:ext uri="{FF2B5EF4-FFF2-40B4-BE49-F238E27FC236}">
                <a16:creationId xmlns:a16="http://schemas.microsoft.com/office/drawing/2014/main" id="{90694D9D-C633-4D52-965E-E5BBD9883037}"/>
              </a:ext>
            </a:extLst>
          </p:cNvPr>
          <p:cNvSpPr>
            <a:spLocks noGrp="1"/>
          </p:cNvSpPr>
          <p:nvPr>
            <p:ph type="title"/>
          </p:nvPr>
        </p:nvSpPr>
        <p:spPr/>
        <p:txBody>
          <a:bodyPr/>
          <a:lstStyle/>
          <a:p>
            <a:r>
              <a:rPr lang="en-US" noProof="0"/>
              <a:t>Click to edit Master title style</a:t>
            </a:r>
          </a:p>
        </p:txBody>
      </p:sp>
      <p:sp>
        <p:nvSpPr>
          <p:cNvPr id="6" name="Text Placeholder 5">
            <a:extLst>
              <a:ext uri="{FF2B5EF4-FFF2-40B4-BE49-F238E27FC236}">
                <a16:creationId xmlns:a16="http://schemas.microsoft.com/office/drawing/2014/main" id="{0DB3A426-6D4A-4D91-ACD6-A2C25BAE44E3}"/>
              </a:ext>
            </a:extLst>
          </p:cNvPr>
          <p:cNvSpPr>
            <a:spLocks noGrp="1"/>
          </p:cNvSpPr>
          <p:nvPr>
            <p:ph type="body" sz="quarter" idx="14"/>
          </p:nvPr>
        </p:nvSpPr>
        <p:spPr>
          <a:xfrm>
            <a:off x="1664370" y="2033588"/>
            <a:ext cx="8863262" cy="2790825"/>
          </a:xfrm>
        </p:spPr>
        <p:txBody>
          <a:bodyPr anchor="ctr"/>
          <a:lstStyle>
            <a:lvl1pPr marL="0" indent="0" algn="ctr">
              <a:buNone/>
              <a:defRPr sz="6000"/>
            </a:lvl1pPr>
            <a:lvl2pPr marL="266700" indent="0">
              <a:buNone/>
              <a:defRPr/>
            </a:lvl2pPr>
          </a:lstStyle>
          <a:p>
            <a:pPr lvl="0"/>
            <a:r>
              <a:rPr lang="en-US" noProof="0"/>
              <a:t>Click to edit Master text styles</a:t>
            </a:r>
          </a:p>
        </p:txBody>
      </p:sp>
    </p:spTree>
    <p:extLst>
      <p:ext uri="{BB962C8B-B14F-4D97-AF65-F5344CB8AC3E}">
        <p14:creationId xmlns:p14="http://schemas.microsoft.com/office/powerpoint/2010/main" val="28772436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A95CDFA7-DEA3-4BBE-8D70-0AF654A1E6FF}"/>
              </a:ext>
            </a:extLst>
          </p:cNvPr>
          <p:cNvSpPr>
            <a:spLocks noGrp="1"/>
          </p:cNvSpPr>
          <p:nvPr>
            <p:ph type="sldNum" sz="quarter" idx="1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39004335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lide with Image">
    <p:bg>
      <p:bgPr>
        <a:solidFill>
          <a:schemeClr val="accent3">
            <a:alpha val="2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C2501B-DEA6-190E-3633-E32F635B7CE1}"/>
              </a:ext>
            </a:extLst>
          </p:cNvPr>
          <p:cNvSpPr>
            <a:spLocks noGrp="1"/>
          </p:cNvSpPr>
          <p:nvPr>
            <p:ph type="title"/>
          </p:nvPr>
        </p:nvSpPr>
        <p:spPr>
          <a:xfrm>
            <a:off x="1484764" y="1986926"/>
            <a:ext cx="5257793" cy="2057441"/>
          </a:xfrm>
        </p:spPr>
        <p:txBody>
          <a:bodyPr>
            <a:noAutofit/>
          </a:bodyPr>
          <a:lstStyle/>
          <a:p>
            <a:r>
              <a:rPr lang="en-US" noProof="0"/>
              <a:t>Click to edit Master title style</a:t>
            </a:r>
            <a:endParaRPr lang="en-US" noProof="0" dirty="0"/>
          </a:p>
        </p:txBody>
      </p:sp>
      <p:cxnSp>
        <p:nvCxnSpPr>
          <p:cNvPr id="24" name="Straight Connector 2">
            <a:extLst>
              <a:ext uri="{FF2B5EF4-FFF2-40B4-BE49-F238E27FC236}">
                <a16:creationId xmlns:a16="http://schemas.microsoft.com/office/drawing/2014/main" id="{F1FCCFDB-D985-4322-AC87-F69214893708}"/>
              </a:ext>
            </a:extLst>
          </p:cNvPr>
          <p:cNvCxnSpPr/>
          <p:nvPr userDrawn="1"/>
        </p:nvCxnSpPr>
        <p:spPr>
          <a:xfrm>
            <a:off x="1509005" y="4172084"/>
            <a:ext cx="0" cy="760288"/>
          </a:xfrm>
          <a:prstGeom prst="line">
            <a:avLst/>
          </a:prstGeom>
          <a:noFill/>
          <a:ln w="19050" cap="flat" cmpd="sng" algn="ctr">
            <a:solidFill>
              <a:srgbClr val="D84400"/>
            </a:solidFill>
            <a:prstDash val="solid"/>
            <a:miter lim="800000"/>
          </a:ln>
          <a:effectLst/>
        </p:spPr>
      </p:cxnSp>
      <p:sp>
        <p:nvSpPr>
          <p:cNvPr id="27" name="Content placeholder 47" descr="Click icon to add picture">
            <a:extLst>
              <a:ext uri="{FF2B5EF4-FFF2-40B4-BE49-F238E27FC236}">
                <a16:creationId xmlns:a16="http://schemas.microsoft.com/office/drawing/2014/main" id="{EA8265B5-83C5-4AE9-88AB-3F2443B57F00}"/>
              </a:ext>
            </a:extLst>
          </p:cNvPr>
          <p:cNvSpPr>
            <a:spLocks noGrp="1"/>
          </p:cNvSpPr>
          <p:nvPr>
            <p:ph type="body" sz="quarter" idx="28" hasCustomPrompt="1"/>
          </p:nvPr>
        </p:nvSpPr>
        <p:spPr>
          <a:xfrm>
            <a:off x="1601366" y="4172084"/>
            <a:ext cx="1570612" cy="760288"/>
          </a:xfrm>
          <a:prstGeom prst="rect">
            <a:avLst/>
          </a:prstGeom>
        </p:spPr>
        <p:txBody>
          <a:bodyPr>
            <a:noAutofit/>
          </a:bodyPr>
          <a:lstStyle>
            <a:lvl1pPr marL="0" indent="0">
              <a:lnSpc>
                <a:spcPct val="100000"/>
              </a:lnSpc>
              <a:buNone/>
              <a:defRPr sz="1800" b="0">
                <a:solidFill>
                  <a:schemeClr val="accent6"/>
                </a:solidFill>
              </a:defRPr>
            </a:lvl1pPr>
            <a:lvl2pPr>
              <a:defRPr sz="1000"/>
            </a:lvl2pPr>
            <a:lvl3pPr>
              <a:defRPr sz="900"/>
            </a:lvl3pPr>
            <a:lvl4pPr>
              <a:defRPr sz="800"/>
            </a:lvl4pPr>
            <a:lvl5pPr>
              <a:defRPr sz="800"/>
            </a:lvl5pPr>
          </a:lstStyle>
          <a:p>
            <a:pPr lvl="0"/>
            <a:r>
              <a:rPr lang="en-US" altLang="zh-CN" noProof="0"/>
              <a:t>Click to edit Master title style </a:t>
            </a:r>
          </a:p>
        </p:txBody>
      </p:sp>
      <p:sp>
        <p:nvSpPr>
          <p:cNvPr id="47" name="Content placeholder 47">
            <a:extLst>
              <a:ext uri="{FF2B5EF4-FFF2-40B4-BE49-F238E27FC236}">
                <a16:creationId xmlns:a16="http://schemas.microsoft.com/office/drawing/2014/main" id="{0FFAAB58-ABE4-41AC-B94E-432936CE0301}"/>
              </a:ext>
            </a:extLst>
          </p:cNvPr>
          <p:cNvSpPr>
            <a:spLocks noGrp="1"/>
          </p:cNvSpPr>
          <p:nvPr>
            <p:ph type="pic" sz="quarter" idx="47" hasCustomPrompt="1"/>
          </p:nvPr>
        </p:nvSpPr>
        <p:spPr>
          <a:xfrm>
            <a:off x="6742557" y="821836"/>
            <a:ext cx="4405503" cy="5066346"/>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p:spPr>
        <p:txBody>
          <a:bodyPr anchor="ctr">
            <a:noAutofit/>
          </a:bodyPr>
          <a:lstStyle>
            <a:lvl1pPr marL="0" indent="0" algn="ctr">
              <a:buNone/>
              <a:defRPr>
                <a:solidFill>
                  <a:schemeClr val="accent6"/>
                </a:solidFill>
              </a:defRPr>
            </a:lvl1pPr>
          </a:lstStyle>
          <a:p>
            <a:r>
              <a:rPr lang="en-US" altLang="zh-CN" noProof="0" dirty="0"/>
              <a:t>Click icon to add picture≈≈</a:t>
            </a:r>
          </a:p>
        </p:txBody>
      </p:sp>
      <p:sp>
        <p:nvSpPr>
          <p:cNvPr id="9" name="Freeform: Shape 11">
            <a:extLst>
              <a:ext uri="{FF2B5EF4-FFF2-40B4-BE49-F238E27FC236}">
                <a16:creationId xmlns:a16="http://schemas.microsoft.com/office/drawing/2014/main" id="{9ECA281C-F2CB-AE9D-DCD6-F94D3FEE2E67}"/>
              </a:ext>
            </a:extLst>
          </p:cNvPr>
          <p:cNvSpPr/>
          <p:nvPr userDrawn="1"/>
        </p:nvSpPr>
        <p:spPr>
          <a:xfrm>
            <a:off x="7441324" y="5568778"/>
            <a:ext cx="829927" cy="949454"/>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8682" h="5032188">
                <a:moveTo>
                  <a:pt x="2187388" y="0"/>
                </a:moveTo>
                <a:lnTo>
                  <a:pt x="4386729" y="1261035"/>
                </a:lnTo>
                <a:cubicBezTo>
                  <a:pt x="4390713" y="2103718"/>
                  <a:pt x="4394698" y="2946400"/>
                  <a:pt x="4398682" y="3789083"/>
                </a:cubicBezTo>
                <a:lnTo>
                  <a:pt x="2193365" y="5032188"/>
                </a:lnTo>
                <a:lnTo>
                  <a:pt x="0" y="3783106"/>
                </a:lnTo>
                <a:lnTo>
                  <a:pt x="0" y="1267012"/>
                </a:lnTo>
                <a:lnTo>
                  <a:pt x="2187388" y="0"/>
                </a:lnTo>
                <a:close/>
              </a:path>
            </a:pathLst>
          </a:custGeom>
          <a:solidFill>
            <a:schemeClr val="accent3"/>
          </a:solidFill>
          <a:ln w="12700" cap="flat" cmpd="sng" algn="ctr">
            <a:no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Posterama Text SemiBold"/>
              <a:ea typeface="+mn-ea"/>
              <a:cs typeface="+mn-cs"/>
            </a:endParaRPr>
          </a:p>
        </p:txBody>
      </p:sp>
    </p:spTree>
    <p:extLst>
      <p:ext uri="{BB962C8B-B14F-4D97-AF65-F5344CB8AC3E}">
        <p14:creationId xmlns:p14="http://schemas.microsoft.com/office/powerpoint/2010/main" val="1822118710"/>
      </p:ext>
    </p:extLst>
  </p:cSld>
  <p:clrMapOvr>
    <a:masterClrMapping/>
  </p:clrMapOvr>
  <p:extLst>
    <p:ext uri="{DCECCB84-F9BA-43D5-87BE-67443E8EF086}">
      <p15:sldGuideLst xmlns:p15="http://schemas.microsoft.com/office/powerpoint/2012/main">
        <p15:guide id="1" pos="528">
          <p15:clr>
            <a:srgbClr val="FBAE40"/>
          </p15:clr>
        </p15:guide>
        <p15:guide id="2" orient="horz" pos="528">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5518B595-5A04-0768-52B1-73F11E4754EA}"/>
              </a:ext>
            </a:extLst>
          </p:cNvPr>
          <p:cNvSpPr>
            <a:spLocks noGrp="1"/>
          </p:cNvSpPr>
          <p:nvPr>
            <p:ph type="title"/>
          </p:nvPr>
        </p:nvSpPr>
        <p:spPr>
          <a:xfrm>
            <a:off x="512572" y="3435545"/>
            <a:ext cx="4253399" cy="1740114"/>
          </a:xfrm>
        </p:spPr>
        <p:txBody>
          <a:bodyPr>
            <a:noAutofit/>
          </a:bodyPr>
          <a:lstStyle>
            <a:lvl1pPr>
              <a:defRPr>
                <a:solidFill>
                  <a:schemeClr val="accent6"/>
                </a:solidFill>
              </a:defRPr>
            </a:lvl1pPr>
          </a:lstStyle>
          <a:p>
            <a:r>
              <a:rPr lang="en-US"/>
              <a:t>Click to edit Master title style</a:t>
            </a:r>
            <a:endParaRPr lang="en-US" dirty="0"/>
          </a:p>
        </p:txBody>
      </p:sp>
      <p:sp>
        <p:nvSpPr>
          <p:cNvPr id="7" name="Freeform: Shape 4">
            <a:extLst>
              <a:ext uri="{FF2B5EF4-FFF2-40B4-BE49-F238E27FC236}">
                <a16:creationId xmlns:a16="http://schemas.microsoft.com/office/drawing/2014/main" id="{AE722AFD-22D7-4BD8-B055-3867C3800E16}"/>
              </a:ext>
            </a:extLst>
          </p:cNvPr>
          <p:cNvSpPr/>
          <p:nvPr userDrawn="1"/>
        </p:nvSpPr>
        <p:spPr>
          <a:xfrm>
            <a:off x="6282845" y="525294"/>
            <a:ext cx="1913128" cy="2140085"/>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4">
              <a:lumMod val="60000"/>
              <a:lumOff val="4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800" dirty="0"/>
          </a:p>
        </p:txBody>
      </p:sp>
      <p:sp>
        <p:nvSpPr>
          <p:cNvPr id="13" name="Freeform: Shape 12">
            <a:extLst>
              <a:ext uri="{FF2B5EF4-FFF2-40B4-BE49-F238E27FC236}">
                <a16:creationId xmlns:a16="http://schemas.microsoft.com/office/drawing/2014/main" id="{5D0355E4-3980-42A9-9376-74163520D39D}"/>
              </a:ext>
            </a:extLst>
          </p:cNvPr>
          <p:cNvSpPr/>
          <p:nvPr userDrawn="1"/>
        </p:nvSpPr>
        <p:spPr>
          <a:xfrm>
            <a:off x="8375472" y="496110"/>
            <a:ext cx="1913128" cy="215954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800" dirty="0"/>
          </a:p>
        </p:txBody>
      </p:sp>
      <p:sp>
        <p:nvSpPr>
          <p:cNvPr id="14" name="Freeform: Shape 13">
            <a:extLst>
              <a:ext uri="{FF2B5EF4-FFF2-40B4-BE49-F238E27FC236}">
                <a16:creationId xmlns:a16="http://schemas.microsoft.com/office/drawing/2014/main" id="{70174533-8C0E-4E82-A582-891A0555FA1F}"/>
              </a:ext>
            </a:extLst>
          </p:cNvPr>
          <p:cNvSpPr/>
          <p:nvPr userDrawn="1"/>
        </p:nvSpPr>
        <p:spPr>
          <a:xfrm>
            <a:off x="7328126" y="2310315"/>
            <a:ext cx="1913128" cy="215954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800" dirty="0"/>
          </a:p>
        </p:txBody>
      </p:sp>
      <p:sp>
        <p:nvSpPr>
          <p:cNvPr id="15" name="Freeform: Shape 14">
            <a:extLst>
              <a:ext uri="{FF2B5EF4-FFF2-40B4-BE49-F238E27FC236}">
                <a16:creationId xmlns:a16="http://schemas.microsoft.com/office/drawing/2014/main" id="{071E3938-A754-4D49-B509-249EE9BD83AB}"/>
              </a:ext>
            </a:extLst>
          </p:cNvPr>
          <p:cNvSpPr/>
          <p:nvPr userDrawn="1"/>
        </p:nvSpPr>
        <p:spPr>
          <a:xfrm>
            <a:off x="8375472" y="4095335"/>
            <a:ext cx="1913128" cy="215954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6" name="Freeform: Shape 15">
            <a:extLst>
              <a:ext uri="{FF2B5EF4-FFF2-40B4-BE49-F238E27FC236}">
                <a16:creationId xmlns:a16="http://schemas.microsoft.com/office/drawing/2014/main" id="{B9D430ED-A815-4274-966C-8192C4230569}"/>
              </a:ext>
            </a:extLst>
          </p:cNvPr>
          <p:cNvSpPr/>
          <p:nvPr userDrawn="1"/>
        </p:nvSpPr>
        <p:spPr>
          <a:xfrm>
            <a:off x="9403474" y="2310314"/>
            <a:ext cx="1913128" cy="215954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800" dirty="0"/>
          </a:p>
        </p:txBody>
      </p:sp>
      <p:sp>
        <p:nvSpPr>
          <p:cNvPr id="24" name="Content placeholder 47" descr="Click icon to add picture">
            <a:extLst>
              <a:ext uri="{FF2B5EF4-FFF2-40B4-BE49-F238E27FC236}">
                <a16:creationId xmlns:a16="http://schemas.microsoft.com/office/drawing/2014/main" id="{5414CF94-2913-4AE7-AAC3-3D61FE742888}"/>
              </a:ext>
            </a:extLst>
          </p:cNvPr>
          <p:cNvSpPr>
            <a:spLocks noGrp="1"/>
          </p:cNvSpPr>
          <p:nvPr>
            <p:ph type="body" sz="quarter" idx="28" hasCustomPrompt="1"/>
          </p:nvPr>
        </p:nvSpPr>
        <p:spPr>
          <a:xfrm>
            <a:off x="6274027" y="1076241"/>
            <a:ext cx="1913128" cy="1054727"/>
          </a:xfrm>
          <a:prstGeom prst="rect">
            <a:avLst/>
          </a:prstGeom>
        </p:spPr>
        <p:txBody>
          <a:bodyPr anchor="ctr">
            <a:noAutofit/>
          </a:bodyPr>
          <a:lstStyle>
            <a:lvl1pPr marL="0" indent="0" algn="ctr">
              <a:lnSpc>
                <a:spcPct val="100000"/>
              </a:lnSpc>
              <a:buNone/>
              <a:defRPr sz="1800" b="0" i="0">
                <a:solidFill>
                  <a:schemeClr val="accent6"/>
                </a:solidFill>
                <a:latin typeface="Abadi" panose="020B0604020104020204" pitchFamily="34" charset="0"/>
              </a:defRPr>
            </a:lvl1pPr>
            <a:lvl2pPr>
              <a:defRPr sz="1000"/>
            </a:lvl2pPr>
            <a:lvl3pPr>
              <a:defRPr sz="900"/>
            </a:lvl3pPr>
            <a:lvl4pPr>
              <a:defRPr sz="800"/>
            </a:lvl4pPr>
            <a:lvl5pPr>
              <a:defRPr sz="800"/>
            </a:lvl5pPr>
          </a:lstStyle>
          <a:p>
            <a:pPr lvl="0"/>
            <a:r>
              <a:rPr lang="en-US" altLang="zh-CN" dirty="0"/>
              <a:t>Click to edit</a:t>
            </a:r>
            <a:r>
              <a:rPr lang="zh-CN" altLang="en-US" dirty="0"/>
              <a:t> </a:t>
            </a:r>
            <a:r>
              <a:rPr lang="en-US" altLang="zh-CN" dirty="0"/>
              <a:t>Master title style </a:t>
            </a:r>
          </a:p>
        </p:txBody>
      </p:sp>
      <p:sp>
        <p:nvSpPr>
          <p:cNvPr id="26" name="Content placeholder 47" descr="Click icon to add picture">
            <a:extLst>
              <a:ext uri="{FF2B5EF4-FFF2-40B4-BE49-F238E27FC236}">
                <a16:creationId xmlns:a16="http://schemas.microsoft.com/office/drawing/2014/main" id="{3CE3485A-395E-4C5F-A00F-D230FF7CFB93}"/>
              </a:ext>
            </a:extLst>
          </p:cNvPr>
          <p:cNvSpPr>
            <a:spLocks noGrp="1"/>
          </p:cNvSpPr>
          <p:nvPr>
            <p:ph type="body" sz="quarter" idx="29" hasCustomPrompt="1"/>
          </p:nvPr>
        </p:nvSpPr>
        <p:spPr>
          <a:xfrm>
            <a:off x="8375472" y="1076241"/>
            <a:ext cx="1904890" cy="1054728"/>
          </a:xfrm>
          <a:prstGeom prst="rect">
            <a:avLst/>
          </a:prstGeom>
        </p:spPr>
        <p:txBody>
          <a:bodyPr anchor="ctr">
            <a:noAutofit/>
          </a:bodyPr>
          <a:lstStyle>
            <a:lvl1pPr marL="0" indent="0" algn="ctr">
              <a:lnSpc>
                <a:spcPct val="113000"/>
              </a:lnSpc>
              <a:buNone/>
              <a:defRPr sz="1800" b="0" i="0">
                <a:solidFill>
                  <a:schemeClr val="accent6"/>
                </a:solidFill>
                <a:latin typeface="Abadi" panose="020B0604020104020204" pitchFamily="34" charset="0"/>
              </a:defRPr>
            </a:lvl1pPr>
            <a:lvl2pPr>
              <a:defRPr sz="1000"/>
            </a:lvl2pPr>
            <a:lvl3pPr>
              <a:defRPr sz="900"/>
            </a:lvl3pPr>
            <a:lvl4pPr>
              <a:defRPr sz="800"/>
            </a:lvl4pPr>
            <a:lvl5pPr>
              <a:defRPr sz="800"/>
            </a:lvl5pPr>
          </a:lstStyle>
          <a:p>
            <a:pPr lvl="0"/>
            <a:r>
              <a:rPr lang="en-US" altLang="zh-CN" dirty="0"/>
              <a:t>Click to edit </a:t>
            </a:r>
            <a:r>
              <a:rPr lang="zh-CN" altLang="en-US" dirty="0"/>
              <a:t> </a:t>
            </a:r>
            <a:r>
              <a:rPr lang="en-US" altLang="zh-CN" dirty="0"/>
              <a:t>Master title style </a:t>
            </a:r>
          </a:p>
        </p:txBody>
      </p:sp>
      <p:sp>
        <p:nvSpPr>
          <p:cNvPr id="33" name="Content placeholder 47" descr="Click icon to add picture">
            <a:extLst>
              <a:ext uri="{FF2B5EF4-FFF2-40B4-BE49-F238E27FC236}">
                <a16:creationId xmlns:a16="http://schemas.microsoft.com/office/drawing/2014/main" id="{6A8DFBFF-5B07-49C6-ADB8-341FCD1E7531}"/>
              </a:ext>
            </a:extLst>
          </p:cNvPr>
          <p:cNvSpPr>
            <a:spLocks noGrp="1"/>
          </p:cNvSpPr>
          <p:nvPr>
            <p:ph type="body" sz="quarter" idx="30" hasCustomPrompt="1"/>
          </p:nvPr>
        </p:nvSpPr>
        <p:spPr>
          <a:xfrm>
            <a:off x="7321949" y="2844725"/>
            <a:ext cx="1914694" cy="1089194"/>
          </a:xfrm>
          <a:prstGeom prst="rect">
            <a:avLst/>
          </a:prstGeom>
        </p:spPr>
        <p:txBody>
          <a:bodyPr anchor="ctr">
            <a:noAutofit/>
          </a:bodyPr>
          <a:lstStyle>
            <a:lvl1pPr marL="0" indent="0" algn="ctr">
              <a:lnSpc>
                <a:spcPct val="113000"/>
              </a:lnSpc>
              <a:buNone/>
              <a:defRPr sz="1800" b="0" i="0">
                <a:solidFill>
                  <a:schemeClr val="accent6"/>
                </a:solidFill>
                <a:latin typeface="Abadi" panose="020B0604020104020204" pitchFamily="34" charset="0"/>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34" name="Content placeholder 47" descr="Click icon to add picture">
            <a:extLst>
              <a:ext uri="{FF2B5EF4-FFF2-40B4-BE49-F238E27FC236}">
                <a16:creationId xmlns:a16="http://schemas.microsoft.com/office/drawing/2014/main" id="{1AC7F192-CFC3-470A-9467-330212C6F52D}"/>
              </a:ext>
            </a:extLst>
          </p:cNvPr>
          <p:cNvSpPr>
            <a:spLocks noGrp="1"/>
          </p:cNvSpPr>
          <p:nvPr>
            <p:ph type="body" sz="quarter" idx="31" hasCustomPrompt="1"/>
          </p:nvPr>
        </p:nvSpPr>
        <p:spPr>
          <a:xfrm>
            <a:off x="9409651" y="2826795"/>
            <a:ext cx="1913128" cy="1107124"/>
          </a:xfrm>
          <a:prstGeom prst="rect">
            <a:avLst/>
          </a:prstGeom>
        </p:spPr>
        <p:txBody>
          <a:bodyPr anchor="ctr">
            <a:noAutofit/>
          </a:bodyPr>
          <a:lstStyle>
            <a:lvl1pPr marL="0" indent="0" algn="ctr">
              <a:lnSpc>
                <a:spcPct val="113000"/>
              </a:lnSpc>
              <a:buNone/>
              <a:defRPr sz="1800" b="0" i="0">
                <a:solidFill>
                  <a:schemeClr val="accent6"/>
                </a:solidFill>
                <a:latin typeface="Abadi" panose="020B0604020104020204" pitchFamily="34" charset="0"/>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35" name="Content placeholder 47" descr="Click icon to add picture">
            <a:extLst>
              <a:ext uri="{FF2B5EF4-FFF2-40B4-BE49-F238E27FC236}">
                <a16:creationId xmlns:a16="http://schemas.microsoft.com/office/drawing/2014/main" id="{A5D53FF3-B0CD-4D31-9128-2D2E0E89F09C}"/>
              </a:ext>
            </a:extLst>
          </p:cNvPr>
          <p:cNvSpPr>
            <a:spLocks noGrp="1"/>
          </p:cNvSpPr>
          <p:nvPr>
            <p:ph type="body" sz="quarter" idx="32" hasCustomPrompt="1"/>
          </p:nvPr>
        </p:nvSpPr>
        <p:spPr>
          <a:xfrm>
            <a:off x="8367234" y="4631270"/>
            <a:ext cx="1913128" cy="1075689"/>
          </a:xfrm>
          <a:prstGeom prst="rect">
            <a:avLst/>
          </a:prstGeom>
        </p:spPr>
        <p:txBody>
          <a:bodyPr anchor="ctr">
            <a:noAutofit/>
          </a:bodyPr>
          <a:lstStyle>
            <a:lvl1pPr marL="0" indent="0" algn="ctr">
              <a:lnSpc>
                <a:spcPct val="113000"/>
              </a:lnSpc>
              <a:buNone/>
              <a:defRPr sz="1800" b="0" i="0">
                <a:solidFill>
                  <a:schemeClr val="accent6"/>
                </a:solidFill>
                <a:latin typeface="Abadi" panose="020B0604020104020204" pitchFamily="34" charset="0"/>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6" name="Freeform: Shape 6">
            <a:extLst>
              <a:ext uri="{FF2B5EF4-FFF2-40B4-BE49-F238E27FC236}">
                <a16:creationId xmlns:a16="http://schemas.microsoft.com/office/drawing/2014/main" id="{4D27EAE5-5D14-4E2B-9A4E-E1CE7C26F40F}"/>
              </a:ext>
            </a:extLst>
          </p:cNvPr>
          <p:cNvSpPr/>
          <p:nvPr userDrawn="1"/>
        </p:nvSpPr>
        <p:spPr>
          <a:xfrm>
            <a:off x="630971" y="606175"/>
            <a:ext cx="1913128" cy="2140085"/>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29" name="Freeform 28">
            <a:extLst>
              <a:ext uri="{FF2B5EF4-FFF2-40B4-BE49-F238E27FC236}">
                <a16:creationId xmlns:a16="http://schemas.microsoft.com/office/drawing/2014/main" id="{0B88ADED-0863-78D3-7710-E131932E965F}"/>
              </a:ext>
            </a:extLst>
          </p:cNvPr>
          <p:cNvSpPr/>
          <p:nvPr userDrawn="1"/>
        </p:nvSpPr>
        <p:spPr>
          <a:xfrm>
            <a:off x="10460480" y="505838"/>
            <a:ext cx="1731521" cy="2159541"/>
          </a:xfrm>
          <a:custGeom>
            <a:avLst/>
            <a:gdLst>
              <a:gd name="connsiteX0" fmla="*/ 953758 w 1731521"/>
              <a:gd name="connsiteY0" fmla="*/ 0 h 2159541"/>
              <a:gd name="connsiteX1" fmla="*/ 1731521 w 1731521"/>
              <a:gd name="connsiteY1" fmla="*/ 438909 h 2159541"/>
              <a:gd name="connsiteX2" fmla="*/ 1731521 w 1731521"/>
              <a:gd name="connsiteY2" fmla="*/ 1724628 h 2159541"/>
              <a:gd name="connsiteX3" fmla="*/ 956364 w 1731521"/>
              <a:gd name="connsiteY3" fmla="*/ 2159541 h 2159541"/>
              <a:gd name="connsiteX4" fmla="*/ 0 w 1731521"/>
              <a:gd name="connsiteY4" fmla="*/ 1623503 h 2159541"/>
              <a:gd name="connsiteX5" fmla="*/ 0 w 1731521"/>
              <a:gd name="connsiteY5" fmla="*/ 543733 h 215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31521" h="2159541">
                <a:moveTo>
                  <a:pt x="953758" y="0"/>
                </a:moveTo>
                <a:lnTo>
                  <a:pt x="1731521" y="438909"/>
                </a:lnTo>
                <a:lnTo>
                  <a:pt x="1731521" y="1724628"/>
                </a:lnTo>
                <a:lnTo>
                  <a:pt x="956364" y="2159541"/>
                </a:lnTo>
                <a:lnTo>
                  <a:pt x="0" y="1623503"/>
                </a:lnTo>
                <a:lnTo>
                  <a:pt x="0" y="543733"/>
                </a:lnTo>
                <a:close/>
              </a:path>
            </a:pathLst>
          </a:cu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27">
            <a:extLst>
              <a:ext uri="{FF2B5EF4-FFF2-40B4-BE49-F238E27FC236}">
                <a16:creationId xmlns:a16="http://schemas.microsoft.com/office/drawing/2014/main" id="{32435EB1-8BEE-9EEE-D9E4-E53D56B7E09C}"/>
              </a:ext>
            </a:extLst>
          </p:cNvPr>
          <p:cNvSpPr/>
          <p:nvPr userDrawn="1"/>
        </p:nvSpPr>
        <p:spPr>
          <a:xfrm>
            <a:off x="11498097" y="2436654"/>
            <a:ext cx="698022" cy="1868948"/>
          </a:xfrm>
          <a:custGeom>
            <a:avLst/>
            <a:gdLst>
              <a:gd name="connsiteX0" fmla="*/ 698022 w 698022"/>
              <a:gd name="connsiteY0" fmla="*/ 0 h 1868948"/>
              <a:gd name="connsiteX1" fmla="*/ 698022 w 698022"/>
              <a:gd name="connsiteY1" fmla="*/ 1868948 h 1868948"/>
              <a:gd name="connsiteX2" fmla="*/ 0 w 698022"/>
              <a:gd name="connsiteY2" fmla="*/ 1477709 h 1868948"/>
              <a:gd name="connsiteX3" fmla="*/ 0 w 698022"/>
              <a:gd name="connsiteY3" fmla="*/ 397939 h 1868948"/>
            </a:gdLst>
            <a:ahLst/>
            <a:cxnLst>
              <a:cxn ang="0">
                <a:pos x="connsiteX0" y="connsiteY0"/>
              </a:cxn>
              <a:cxn ang="0">
                <a:pos x="connsiteX1" y="connsiteY1"/>
              </a:cxn>
              <a:cxn ang="0">
                <a:pos x="connsiteX2" y="connsiteY2"/>
              </a:cxn>
              <a:cxn ang="0">
                <a:pos x="connsiteX3" y="connsiteY3"/>
              </a:cxn>
            </a:cxnLst>
            <a:rect l="l" t="t" r="r" b="b"/>
            <a:pathLst>
              <a:path w="698022" h="1868948">
                <a:moveTo>
                  <a:pt x="698022" y="0"/>
                </a:moveTo>
                <a:lnTo>
                  <a:pt x="698022" y="1868948"/>
                </a:lnTo>
                <a:lnTo>
                  <a:pt x="0" y="1477709"/>
                </a:lnTo>
                <a:lnTo>
                  <a:pt x="0" y="397939"/>
                </a:lnTo>
                <a:close/>
              </a:path>
            </a:pathLst>
          </a:cu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0" name="Freeform 29">
            <a:extLst>
              <a:ext uri="{FF2B5EF4-FFF2-40B4-BE49-F238E27FC236}">
                <a16:creationId xmlns:a16="http://schemas.microsoft.com/office/drawing/2014/main" id="{2692688E-3654-181E-6244-F2CED7612746}"/>
              </a:ext>
            </a:extLst>
          </p:cNvPr>
          <p:cNvSpPr/>
          <p:nvPr userDrawn="1"/>
        </p:nvSpPr>
        <p:spPr>
          <a:xfrm>
            <a:off x="10460480" y="4114794"/>
            <a:ext cx="1731521" cy="2159541"/>
          </a:xfrm>
          <a:custGeom>
            <a:avLst/>
            <a:gdLst>
              <a:gd name="connsiteX0" fmla="*/ 953758 w 1731521"/>
              <a:gd name="connsiteY0" fmla="*/ 0 h 2159541"/>
              <a:gd name="connsiteX1" fmla="*/ 1731521 w 1731521"/>
              <a:gd name="connsiteY1" fmla="*/ 438909 h 2159541"/>
              <a:gd name="connsiteX2" fmla="*/ 1731521 w 1731521"/>
              <a:gd name="connsiteY2" fmla="*/ 1724629 h 2159541"/>
              <a:gd name="connsiteX3" fmla="*/ 956364 w 1731521"/>
              <a:gd name="connsiteY3" fmla="*/ 2159541 h 2159541"/>
              <a:gd name="connsiteX4" fmla="*/ 0 w 1731521"/>
              <a:gd name="connsiteY4" fmla="*/ 1623503 h 2159541"/>
              <a:gd name="connsiteX5" fmla="*/ 0 w 1731521"/>
              <a:gd name="connsiteY5" fmla="*/ 543733 h 215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31521" h="2159541">
                <a:moveTo>
                  <a:pt x="953758" y="0"/>
                </a:moveTo>
                <a:lnTo>
                  <a:pt x="1731521" y="438909"/>
                </a:lnTo>
                <a:lnTo>
                  <a:pt x="1731521" y="1724629"/>
                </a:lnTo>
                <a:lnTo>
                  <a:pt x="956364" y="2159541"/>
                </a:lnTo>
                <a:lnTo>
                  <a:pt x="0" y="1623503"/>
                </a:lnTo>
                <a:lnTo>
                  <a:pt x="0" y="543733"/>
                </a:lnTo>
                <a:close/>
              </a:path>
            </a:pathLst>
          </a:cu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Freeform: Shape 10">
            <a:extLst>
              <a:ext uri="{FF2B5EF4-FFF2-40B4-BE49-F238E27FC236}">
                <a16:creationId xmlns:a16="http://schemas.microsoft.com/office/drawing/2014/main" id="{01796F5D-2CC8-44C2-B5B5-E61BEFFF5A72}"/>
              </a:ext>
            </a:extLst>
          </p:cNvPr>
          <p:cNvSpPr/>
          <p:nvPr userDrawn="1"/>
        </p:nvSpPr>
        <p:spPr>
          <a:xfrm>
            <a:off x="5252937" y="2290859"/>
            <a:ext cx="1913128" cy="215954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2" name="Freeform: Shape 11">
            <a:extLst>
              <a:ext uri="{FF2B5EF4-FFF2-40B4-BE49-F238E27FC236}">
                <a16:creationId xmlns:a16="http://schemas.microsoft.com/office/drawing/2014/main" id="{73093633-6A91-42B5-961C-4B3A5DDF2146}"/>
              </a:ext>
            </a:extLst>
          </p:cNvPr>
          <p:cNvSpPr/>
          <p:nvPr userDrawn="1"/>
        </p:nvSpPr>
        <p:spPr>
          <a:xfrm>
            <a:off x="6310033" y="4056424"/>
            <a:ext cx="1913128" cy="215954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2" name="Footer Placeholder 1">
            <a:extLst>
              <a:ext uri="{FF2B5EF4-FFF2-40B4-BE49-F238E27FC236}">
                <a16:creationId xmlns:a16="http://schemas.microsoft.com/office/drawing/2014/main" id="{D6B1A7E0-D0BF-7FCA-D296-94BFC0D611C5}"/>
              </a:ext>
            </a:extLst>
          </p:cNvPr>
          <p:cNvSpPr>
            <a:spLocks noGrp="1"/>
          </p:cNvSpPr>
          <p:nvPr>
            <p:ph type="ftr" sz="quarter" idx="33"/>
          </p:nvPr>
        </p:nvSpPr>
        <p:spPr>
          <a:xfrm>
            <a:off x="484632" y="6217920"/>
            <a:ext cx="4114800" cy="365125"/>
          </a:xfrm>
        </p:spPr>
        <p:txBody>
          <a:bodyPr/>
          <a:lstStyle>
            <a:lvl1pPr>
              <a:defRPr>
                <a:solidFill>
                  <a:schemeClr val="accent6"/>
                </a:solidFill>
              </a:defRPr>
            </a:lvl1pPr>
          </a:lstStyle>
          <a:p>
            <a:r>
              <a:rPr lang="en-US"/>
              <a:t>Presentation title</a:t>
            </a:r>
            <a:endParaRPr lang="en-US" dirty="0"/>
          </a:p>
        </p:txBody>
      </p:sp>
      <p:sp>
        <p:nvSpPr>
          <p:cNvPr id="3" name="Slide Number Placeholder 2">
            <a:extLst>
              <a:ext uri="{FF2B5EF4-FFF2-40B4-BE49-F238E27FC236}">
                <a16:creationId xmlns:a16="http://schemas.microsoft.com/office/drawing/2014/main" id="{FCAC10D1-DF42-8734-0793-84312B963E62}"/>
              </a:ext>
            </a:extLst>
          </p:cNvPr>
          <p:cNvSpPr>
            <a:spLocks noGrp="1"/>
          </p:cNvSpPr>
          <p:nvPr>
            <p:ph type="sldNum" sz="quarter" idx="34"/>
          </p:nvPr>
        </p:nvSpPr>
        <p:spPr>
          <a:xfrm>
            <a:off x="11194169" y="6217920"/>
            <a:ext cx="458592" cy="365125"/>
          </a:xfrm>
        </p:spPr>
        <p:txBody>
          <a:bodyPr/>
          <a:lstStyle>
            <a:lvl1pPr>
              <a:defRPr>
                <a:solidFill>
                  <a:schemeClr val="accent6"/>
                </a:solidFill>
              </a:defRPr>
            </a:lvl1pPr>
          </a:lstStyle>
          <a:p>
            <a:fld id="{47FEACEE-25B4-4A2D-B147-27296E36371D}" type="slidenum">
              <a:rPr lang="en-US" altLang="zh-CN" smtClean="0"/>
              <a:pPr/>
              <a:t>‹#›</a:t>
            </a:fld>
            <a:endParaRPr lang="en-US" altLang="zh-CN" dirty="0"/>
          </a:p>
        </p:txBody>
      </p:sp>
    </p:spTree>
    <p:extLst>
      <p:ext uri="{BB962C8B-B14F-4D97-AF65-F5344CB8AC3E}">
        <p14:creationId xmlns:p14="http://schemas.microsoft.com/office/powerpoint/2010/main" val="3281453493"/>
      </p:ext>
    </p:extLst>
  </p:cSld>
  <p:clrMapOvr>
    <a:masterClrMapping/>
  </p:clrMapOvr>
  <p:extLst>
    <p:ext uri="{DCECCB84-F9BA-43D5-87BE-67443E8EF086}">
      <p15:sldGuideLst xmlns:p15="http://schemas.microsoft.com/office/powerpoint/2012/main">
        <p15:guide id="1" orient="horz" pos="528">
          <p15:clr>
            <a:srgbClr val="FBAE40"/>
          </p15:clr>
        </p15:guide>
        <p15:guide id="2" pos="504">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0C1D3CF-F6AF-93EB-C40E-C278E58442C0}"/>
              </a:ext>
            </a:extLst>
          </p:cNvPr>
          <p:cNvSpPr>
            <a:spLocks noGrp="1"/>
          </p:cNvSpPr>
          <p:nvPr>
            <p:ph type="title"/>
          </p:nvPr>
        </p:nvSpPr>
        <p:spPr>
          <a:xfrm>
            <a:off x="509574" y="2096892"/>
            <a:ext cx="5117162" cy="1325563"/>
          </a:xfrm>
        </p:spPr>
        <p:txBody>
          <a:bodyPr>
            <a:noAutofit/>
          </a:bodyPr>
          <a:lstStyle>
            <a:lvl1pPr>
              <a:defRPr>
                <a:solidFill>
                  <a:schemeClr val="accent6"/>
                </a:solidFill>
              </a:defRPr>
            </a:lvl1pPr>
          </a:lstStyle>
          <a:p>
            <a:r>
              <a:rPr lang="en-US"/>
              <a:t>Click to edit Master title style</a:t>
            </a:r>
            <a:endParaRPr lang="en-US" dirty="0"/>
          </a:p>
        </p:txBody>
      </p:sp>
      <p:sp>
        <p:nvSpPr>
          <p:cNvPr id="14" name="Content placeholder 47">
            <a:extLst>
              <a:ext uri="{FF2B5EF4-FFF2-40B4-BE49-F238E27FC236}">
                <a16:creationId xmlns:a16="http://schemas.microsoft.com/office/drawing/2014/main" id="{E61594E5-F661-407F-9B5E-62267D2E6AAD}"/>
              </a:ext>
            </a:extLst>
          </p:cNvPr>
          <p:cNvSpPr>
            <a:spLocks noGrp="1"/>
          </p:cNvSpPr>
          <p:nvPr>
            <p:ph type="body" sz="quarter" idx="28" hasCustomPrompt="1"/>
          </p:nvPr>
        </p:nvSpPr>
        <p:spPr>
          <a:xfrm>
            <a:off x="509574" y="3435546"/>
            <a:ext cx="4260180" cy="1294530"/>
          </a:xfrm>
          <a:prstGeom prst="rect">
            <a:avLst/>
          </a:prstGeom>
        </p:spPr>
        <p:txBody>
          <a:bodyPr>
            <a:noAutofit/>
          </a:bodyPr>
          <a:lstStyle>
            <a:lvl1pPr marL="0" indent="0">
              <a:lnSpc>
                <a:spcPct val="100000"/>
              </a:lnSpc>
              <a:buNone/>
              <a:defRPr sz="1500" b="0">
                <a:solidFill>
                  <a:schemeClr val="accent6"/>
                </a:solidFill>
                <a:latin typeface="+mn-lt"/>
              </a:defRPr>
            </a:lvl1pPr>
            <a:lvl2pPr>
              <a:defRPr sz="1000"/>
            </a:lvl2pPr>
            <a:lvl3pPr>
              <a:defRPr sz="900"/>
            </a:lvl3pPr>
            <a:lvl4pPr>
              <a:defRPr sz="800"/>
            </a:lvl4pPr>
            <a:lvl5pPr>
              <a:defRPr sz="800"/>
            </a:lvl5pPr>
          </a:lstStyle>
          <a:p>
            <a:pPr lvl="0"/>
            <a:r>
              <a:rPr lang="en-US" altLang="zh-CN" dirty="0"/>
              <a:t>Click to edit Master text styles </a:t>
            </a:r>
          </a:p>
        </p:txBody>
      </p:sp>
      <p:sp>
        <p:nvSpPr>
          <p:cNvPr id="21" name="Picture Placeholder 20">
            <a:extLst>
              <a:ext uri="{FF2B5EF4-FFF2-40B4-BE49-F238E27FC236}">
                <a16:creationId xmlns:a16="http://schemas.microsoft.com/office/drawing/2014/main" id="{988BDF24-3B67-5B77-0D48-319FA7FD0F65}"/>
              </a:ext>
            </a:extLst>
          </p:cNvPr>
          <p:cNvSpPr>
            <a:spLocks noGrp="1"/>
          </p:cNvSpPr>
          <p:nvPr>
            <p:ph type="pic" sz="quarter" idx="51"/>
          </p:nvPr>
        </p:nvSpPr>
        <p:spPr>
          <a:xfrm>
            <a:off x="5745001" y="0"/>
            <a:ext cx="6446999" cy="6858000"/>
          </a:xfrm>
          <a:custGeom>
            <a:avLst/>
            <a:gdLst>
              <a:gd name="connsiteX0" fmla="*/ 2550369 w 6483642"/>
              <a:gd name="connsiteY0" fmla="*/ 0 h 6858000"/>
              <a:gd name="connsiteX1" fmla="*/ 4338592 w 6483642"/>
              <a:gd name="connsiteY1" fmla="*/ 0 h 6858000"/>
              <a:gd name="connsiteX2" fmla="*/ 6483642 w 6483642"/>
              <a:gd name="connsiteY2" fmla="*/ 1338386 h 6858000"/>
              <a:gd name="connsiteX3" fmla="*/ 6483642 w 6483642"/>
              <a:gd name="connsiteY3" fmla="*/ 5624376 h 6858000"/>
              <a:gd name="connsiteX4" fmla="*/ 4378767 w 6483642"/>
              <a:gd name="connsiteY4" fmla="*/ 6858000 h 6858000"/>
              <a:gd name="connsiteX5" fmla="*/ 2590564 w 6483642"/>
              <a:gd name="connsiteY5" fmla="*/ 6858000 h 6858000"/>
              <a:gd name="connsiteX6" fmla="*/ 133 w 6483642"/>
              <a:gd name="connsiteY6" fmla="*/ 5332429 h 6858000"/>
              <a:gd name="connsiteX7" fmla="*/ 20164 w 6483642"/>
              <a:gd name="connsiteY7" fmla="*/ 1404433 h 6858000"/>
              <a:gd name="connsiteX0" fmla="*/ 2530205 w 6463478"/>
              <a:gd name="connsiteY0" fmla="*/ 0 h 6858000"/>
              <a:gd name="connsiteX1" fmla="*/ 4318428 w 6463478"/>
              <a:gd name="connsiteY1" fmla="*/ 0 h 6858000"/>
              <a:gd name="connsiteX2" fmla="*/ 6463478 w 6463478"/>
              <a:gd name="connsiteY2" fmla="*/ 1338386 h 6858000"/>
              <a:gd name="connsiteX3" fmla="*/ 6463478 w 6463478"/>
              <a:gd name="connsiteY3" fmla="*/ 5624376 h 6858000"/>
              <a:gd name="connsiteX4" fmla="*/ 4358603 w 6463478"/>
              <a:gd name="connsiteY4" fmla="*/ 6858000 h 6858000"/>
              <a:gd name="connsiteX5" fmla="*/ 2570400 w 6463478"/>
              <a:gd name="connsiteY5" fmla="*/ 6858000 h 6858000"/>
              <a:gd name="connsiteX6" fmla="*/ 17140 w 6463478"/>
              <a:gd name="connsiteY6" fmla="*/ 5339864 h 6858000"/>
              <a:gd name="connsiteX7" fmla="*/ 0 w 6463478"/>
              <a:gd name="connsiteY7" fmla="*/ 1404433 h 6858000"/>
              <a:gd name="connsiteX8" fmla="*/ 2530205 w 6463478"/>
              <a:gd name="connsiteY8" fmla="*/ 0 h 6858000"/>
              <a:gd name="connsiteX0" fmla="*/ 2513726 w 6446999"/>
              <a:gd name="connsiteY0" fmla="*/ 0 h 6858000"/>
              <a:gd name="connsiteX1" fmla="*/ 4301949 w 6446999"/>
              <a:gd name="connsiteY1" fmla="*/ 0 h 6858000"/>
              <a:gd name="connsiteX2" fmla="*/ 6446999 w 6446999"/>
              <a:gd name="connsiteY2" fmla="*/ 1338386 h 6858000"/>
              <a:gd name="connsiteX3" fmla="*/ 6446999 w 6446999"/>
              <a:gd name="connsiteY3" fmla="*/ 5624376 h 6858000"/>
              <a:gd name="connsiteX4" fmla="*/ 4342124 w 6446999"/>
              <a:gd name="connsiteY4" fmla="*/ 6858000 h 6858000"/>
              <a:gd name="connsiteX5" fmla="*/ 2553921 w 6446999"/>
              <a:gd name="connsiteY5" fmla="*/ 6858000 h 6858000"/>
              <a:gd name="connsiteX6" fmla="*/ 661 w 6446999"/>
              <a:gd name="connsiteY6" fmla="*/ 5339864 h 6858000"/>
              <a:gd name="connsiteX7" fmla="*/ 299 w 6446999"/>
              <a:gd name="connsiteY7" fmla="*/ 1396044 h 6858000"/>
              <a:gd name="connsiteX8" fmla="*/ 2513726 w 6446999"/>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46999" h="6858000">
                <a:moveTo>
                  <a:pt x="2513726" y="0"/>
                </a:moveTo>
                <a:lnTo>
                  <a:pt x="4301949" y="0"/>
                </a:lnTo>
                <a:lnTo>
                  <a:pt x="6446999" y="1338386"/>
                </a:lnTo>
                <a:lnTo>
                  <a:pt x="6446999" y="5624376"/>
                </a:lnTo>
                <a:lnTo>
                  <a:pt x="4342124" y="6858000"/>
                </a:lnTo>
                <a:lnTo>
                  <a:pt x="2553921" y="6858000"/>
                </a:lnTo>
                <a:lnTo>
                  <a:pt x="661" y="5339864"/>
                </a:lnTo>
                <a:cubicBezTo>
                  <a:pt x="-1473" y="4048155"/>
                  <a:pt x="2433" y="2687753"/>
                  <a:pt x="299" y="1396044"/>
                </a:cubicBezTo>
                <a:lnTo>
                  <a:pt x="2513726" y="0"/>
                </a:lnTo>
                <a:close/>
              </a:path>
            </a:pathLst>
          </a:custGeom>
          <a:noFill/>
        </p:spPr>
        <p:txBody>
          <a:bodyPr wrap="square" anchor="ctr">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lang="en-US" dirty="0">
                <a:solidFill>
                  <a:schemeClr val="accent6"/>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altLang="zh-CN"/>
              <a:t>Click icon to add picture</a:t>
            </a:r>
            <a:endParaRPr lang="en-US" dirty="0"/>
          </a:p>
        </p:txBody>
      </p:sp>
      <p:sp>
        <p:nvSpPr>
          <p:cNvPr id="5" name="Footer Placeholder 4">
            <a:extLst>
              <a:ext uri="{FF2B5EF4-FFF2-40B4-BE49-F238E27FC236}">
                <a16:creationId xmlns:a16="http://schemas.microsoft.com/office/drawing/2014/main" id="{41F6C45B-70BB-86F1-1866-F93BEC26ACF8}"/>
              </a:ext>
            </a:extLst>
          </p:cNvPr>
          <p:cNvSpPr>
            <a:spLocks noGrp="1"/>
          </p:cNvSpPr>
          <p:nvPr>
            <p:ph type="ftr" sz="quarter" idx="52"/>
          </p:nvPr>
        </p:nvSpPr>
        <p:spPr/>
        <p:txBody>
          <a:bodyPr>
            <a:noAutofit/>
          </a:bodyPr>
          <a:lstStyle>
            <a:lvl1pPr>
              <a:defRPr>
                <a:solidFill>
                  <a:schemeClr val="accent6"/>
                </a:solidFill>
              </a:defRPr>
            </a:lvl1pPr>
          </a:lstStyle>
          <a:p>
            <a:r>
              <a:rPr lang="en-US"/>
              <a:t>Presentation title</a:t>
            </a:r>
            <a:endParaRPr lang="en-US" dirty="0"/>
          </a:p>
        </p:txBody>
      </p:sp>
      <p:sp>
        <p:nvSpPr>
          <p:cNvPr id="7" name="Slide Number Placeholder 6">
            <a:extLst>
              <a:ext uri="{FF2B5EF4-FFF2-40B4-BE49-F238E27FC236}">
                <a16:creationId xmlns:a16="http://schemas.microsoft.com/office/drawing/2014/main" id="{0870044D-485D-043B-9D5B-C01AA8E06447}"/>
              </a:ext>
            </a:extLst>
          </p:cNvPr>
          <p:cNvSpPr>
            <a:spLocks noGrp="1"/>
          </p:cNvSpPr>
          <p:nvPr>
            <p:ph type="sldNum" sz="quarter" idx="53"/>
          </p:nvPr>
        </p:nvSpPr>
        <p:spPr/>
        <p:txBody>
          <a:bodyPr>
            <a:noAutofit/>
          </a:bodyPr>
          <a:lstStyle>
            <a:lvl1pPr>
              <a:defRPr>
                <a:solidFill>
                  <a:schemeClr val="accent6"/>
                </a:solidFill>
              </a:defRPr>
            </a:lvl1pPr>
          </a:lstStyle>
          <a:p>
            <a:fld id="{47FEACEE-25B4-4A2D-B147-27296E36371D}" type="slidenum">
              <a:rPr lang="en-US" altLang="zh-CN" smtClean="0"/>
              <a:pPr/>
              <a:t>‹#›</a:t>
            </a:fld>
            <a:endParaRPr lang="en-US" altLang="zh-CN" dirty="0"/>
          </a:p>
        </p:txBody>
      </p:sp>
    </p:spTree>
    <p:extLst>
      <p:ext uri="{BB962C8B-B14F-4D97-AF65-F5344CB8AC3E}">
        <p14:creationId xmlns:p14="http://schemas.microsoft.com/office/powerpoint/2010/main" val="424357625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8" name="Title Placeholder 4">
            <a:extLst>
              <a:ext uri="{FF2B5EF4-FFF2-40B4-BE49-F238E27FC236}">
                <a16:creationId xmlns:a16="http://schemas.microsoft.com/office/drawing/2014/main" id="{F73BF8E3-2426-5D65-6582-D4B03C765A5D}"/>
              </a:ext>
            </a:extLst>
          </p:cNvPr>
          <p:cNvSpPr>
            <a:spLocks noGrp="1"/>
          </p:cNvSpPr>
          <p:nvPr>
            <p:ph type="title"/>
          </p:nvPr>
        </p:nvSpPr>
        <p:spPr>
          <a:xfrm>
            <a:off x="6710510" y="2016579"/>
            <a:ext cx="4441188" cy="2775857"/>
          </a:xfrm>
          <a:prstGeom prst="rect">
            <a:avLst/>
          </a:prstGeom>
        </p:spPr>
        <p:txBody>
          <a:bodyPr vert="horz" lIns="91440" tIns="45720" rIns="91440" bIns="45720" rtlCol="0" anchor="ctr">
            <a:noAutofit/>
          </a:bodyPr>
          <a:lstStyle>
            <a:lvl1pPr>
              <a:defRPr>
                <a:solidFill>
                  <a:schemeClr val="accent6"/>
                </a:solidFill>
              </a:defRPr>
            </a:lvl1pPr>
          </a:lstStyle>
          <a:p>
            <a:r>
              <a:rPr lang="en-US"/>
              <a:t>Click to edit Master title style</a:t>
            </a:r>
            <a:endParaRPr lang="en-US" dirty="0"/>
          </a:p>
        </p:txBody>
      </p:sp>
      <p:sp>
        <p:nvSpPr>
          <p:cNvPr id="18" name="Hexagon 17">
            <a:extLst>
              <a:ext uri="{FF2B5EF4-FFF2-40B4-BE49-F238E27FC236}">
                <a16:creationId xmlns:a16="http://schemas.microsoft.com/office/drawing/2014/main" id="{ADF8D8A3-175E-9A50-A98B-3766DAAB5EE2}"/>
              </a:ext>
            </a:extLst>
          </p:cNvPr>
          <p:cNvSpPr/>
          <p:nvPr userDrawn="1"/>
        </p:nvSpPr>
        <p:spPr>
          <a:xfrm rot="5400000">
            <a:off x="1308232" y="2004972"/>
            <a:ext cx="3593592" cy="2880360"/>
          </a:xfrm>
          <a:prstGeom prst="hexagon">
            <a:avLst>
              <a:gd name="adj" fmla="val 31211"/>
              <a:gd name="vf" fmla="val 11547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accent6"/>
              </a:solidFill>
            </a:endParaRPr>
          </a:p>
        </p:txBody>
      </p:sp>
      <p:sp>
        <p:nvSpPr>
          <p:cNvPr id="11" name="Text 47" descr="Click icon to add picture">
            <a:extLst>
              <a:ext uri="{FF2B5EF4-FFF2-40B4-BE49-F238E27FC236}">
                <a16:creationId xmlns:a16="http://schemas.microsoft.com/office/drawing/2014/main" id="{B264F104-ED4D-9A7F-E598-295893E05B7F}"/>
              </a:ext>
            </a:extLst>
          </p:cNvPr>
          <p:cNvSpPr>
            <a:spLocks noGrp="1"/>
          </p:cNvSpPr>
          <p:nvPr>
            <p:ph type="body" sz="quarter" idx="28" hasCustomPrompt="1"/>
          </p:nvPr>
        </p:nvSpPr>
        <p:spPr>
          <a:xfrm>
            <a:off x="2319235" y="2911781"/>
            <a:ext cx="1570612" cy="1070829"/>
          </a:xfrm>
          <a:prstGeom prst="rect">
            <a:avLst/>
          </a:prstGeom>
        </p:spPr>
        <p:txBody>
          <a:bodyPr>
            <a:noAutofit/>
          </a:bodyPr>
          <a:lstStyle>
            <a:lvl1pPr marL="0" indent="0" algn="ctr">
              <a:lnSpc>
                <a:spcPct val="113000"/>
              </a:lnSpc>
              <a:buNone/>
              <a:defRPr sz="1800" b="1" cap="all" baseline="0">
                <a:solidFill>
                  <a:schemeClr val="accent6"/>
                </a:solidFill>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17" name="Picture Placeholder 16">
            <a:extLst>
              <a:ext uri="{FF2B5EF4-FFF2-40B4-BE49-F238E27FC236}">
                <a16:creationId xmlns:a16="http://schemas.microsoft.com/office/drawing/2014/main" id="{7A084A88-6A62-9495-6CFE-1127D5CAAAB2}"/>
              </a:ext>
            </a:extLst>
          </p:cNvPr>
          <p:cNvSpPr>
            <a:spLocks noGrp="1"/>
          </p:cNvSpPr>
          <p:nvPr>
            <p:ph type="pic" sz="quarter" idx="47"/>
          </p:nvPr>
        </p:nvSpPr>
        <p:spPr>
          <a:xfrm>
            <a:off x="581710" y="555648"/>
            <a:ext cx="5045662" cy="5783096"/>
          </a:xfrm>
          <a:custGeom>
            <a:avLst/>
            <a:gdLst>
              <a:gd name="connsiteX0" fmla="*/ 2523318 w 5045662"/>
              <a:gd name="connsiteY0" fmla="*/ 1092708 h 5783096"/>
              <a:gd name="connsiteX1" fmla="*/ 1083139 w 5045662"/>
              <a:gd name="connsiteY1" fmla="*/ 1991697 h 5783096"/>
              <a:gd name="connsiteX2" fmla="*/ 1083139 w 5045662"/>
              <a:gd name="connsiteY2" fmla="*/ 3787311 h 5783096"/>
              <a:gd name="connsiteX3" fmla="*/ 2523318 w 5045662"/>
              <a:gd name="connsiteY3" fmla="*/ 4686300 h 5783096"/>
              <a:gd name="connsiteX4" fmla="*/ 3963497 w 5045662"/>
              <a:gd name="connsiteY4" fmla="*/ 3787311 h 5783096"/>
              <a:gd name="connsiteX5" fmla="*/ 3963497 w 5045662"/>
              <a:gd name="connsiteY5" fmla="*/ 1991697 h 5783096"/>
              <a:gd name="connsiteX6" fmla="*/ 2470122 w 5045662"/>
              <a:gd name="connsiteY6" fmla="*/ 0 h 5783096"/>
              <a:gd name="connsiteX7" fmla="*/ 5037208 w 5045662"/>
              <a:gd name="connsiteY7" fmla="*/ 1458369 h 5783096"/>
              <a:gd name="connsiteX8" fmla="*/ 5045662 w 5045662"/>
              <a:gd name="connsiteY8" fmla="*/ 4339769 h 5783096"/>
              <a:gd name="connsiteX9" fmla="*/ 2561576 w 5045662"/>
              <a:gd name="connsiteY9" fmla="*/ 5783096 h 5783096"/>
              <a:gd name="connsiteX10" fmla="*/ 24164 w 5045662"/>
              <a:gd name="connsiteY10" fmla="*/ 4354881 h 5783096"/>
              <a:gd name="connsiteX11" fmla="*/ 0 w 5045662"/>
              <a:gd name="connsiteY11" fmla="*/ 1453765 h 5783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45662" h="5783096">
                <a:moveTo>
                  <a:pt x="2523318" y="1092708"/>
                </a:moveTo>
                <a:lnTo>
                  <a:pt x="1083139" y="1991697"/>
                </a:lnTo>
                <a:lnTo>
                  <a:pt x="1083139" y="3787311"/>
                </a:lnTo>
                <a:lnTo>
                  <a:pt x="2523318" y="4686300"/>
                </a:lnTo>
                <a:lnTo>
                  <a:pt x="3963497" y="3787311"/>
                </a:lnTo>
                <a:lnTo>
                  <a:pt x="3963497" y="1991697"/>
                </a:lnTo>
                <a:close/>
                <a:moveTo>
                  <a:pt x="2470122" y="0"/>
                </a:moveTo>
                <a:lnTo>
                  <a:pt x="5037208" y="1458369"/>
                </a:lnTo>
                <a:cubicBezTo>
                  <a:pt x="5040026" y="2418836"/>
                  <a:pt x="5042844" y="3379302"/>
                  <a:pt x="5045662" y="4339769"/>
                </a:cubicBezTo>
                <a:lnTo>
                  <a:pt x="2561576" y="5783096"/>
                </a:lnTo>
                <a:lnTo>
                  <a:pt x="24164" y="4354881"/>
                </a:lnTo>
                <a:lnTo>
                  <a:pt x="0" y="1453765"/>
                </a:lnTo>
                <a:close/>
              </a:path>
            </a:pathLst>
          </a:custGeom>
        </p:spPr>
        <p:txBody>
          <a:bodyPr wrap="square" tIns="457200">
            <a:noAutofit/>
          </a:bodyPr>
          <a:lstStyle>
            <a:lvl1pPr marL="0" indent="0" algn="ctr">
              <a:buNone/>
              <a:defRPr>
                <a:solidFill>
                  <a:schemeClr val="accent6"/>
                </a:solidFill>
              </a:defRPr>
            </a:lvl1pPr>
          </a:lstStyle>
          <a:p>
            <a:r>
              <a:rPr lang="en-US"/>
              <a:t>Click icon to add picture</a:t>
            </a:r>
            <a:endParaRPr lang="en-US" dirty="0"/>
          </a:p>
        </p:txBody>
      </p:sp>
    </p:spTree>
    <p:extLst>
      <p:ext uri="{BB962C8B-B14F-4D97-AF65-F5344CB8AC3E}">
        <p14:creationId xmlns:p14="http://schemas.microsoft.com/office/powerpoint/2010/main" val="372297884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42BC57-1D8D-9F59-24F9-1E8232279959}"/>
              </a:ext>
            </a:extLst>
          </p:cNvPr>
          <p:cNvSpPr>
            <a:spLocks noGrp="1"/>
          </p:cNvSpPr>
          <p:nvPr>
            <p:ph type="title"/>
          </p:nvPr>
        </p:nvSpPr>
        <p:spPr>
          <a:xfrm>
            <a:off x="587829" y="507076"/>
            <a:ext cx="10515600" cy="1115434"/>
          </a:xfrm>
        </p:spPr>
        <p:txBody>
          <a:bodyPr/>
          <a:lstStyle>
            <a:lvl1pPr>
              <a:defRPr>
                <a:solidFill>
                  <a:schemeClr val="accent6"/>
                </a:solidFill>
              </a:defRPr>
            </a:lvl1pPr>
          </a:lstStyle>
          <a:p>
            <a:r>
              <a:rPr lang="en-US"/>
              <a:t>Click to edit Master title style</a:t>
            </a:r>
          </a:p>
        </p:txBody>
      </p:sp>
      <p:sp>
        <p:nvSpPr>
          <p:cNvPr id="11" name="Content placeholder 47">
            <a:extLst>
              <a:ext uri="{FF2B5EF4-FFF2-40B4-BE49-F238E27FC236}">
                <a16:creationId xmlns:a16="http://schemas.microsoft.com/office/drawing/2014/main" id="{561744A6-D3EA-42C3-8E71-3BB8BA1E6149}"/>
              </a:ext>
            </a:extLst>
          </p:cNvPr>
          <p:cNvSpPr>
            <a:spLocks noGrp="1"/>
          </p:cNvSpPr>
          <p:nvPr>
            <p:ph type="chart" sz="quarter" idx="27" hasCustomPrompt="1"/>
          </p:nvPr>
        </p:nvSpPr>
        <p:spPr>
          <a:xfrm>
            <a:off x="587829" y="1622510"/>
            <a:ext cx="10889796" cy="4155757"/>
          </a:xfrm>
          <a:prstGeom prst="rect">
            <a:avLst/>
          </a:prstGeom>
        </p:spPr>
        <p:txBody>
          <a:bodyPr/>
          <a:lstStyle>
            <a:lvl1pPr>
              <a:defRPr>
                <a:solidFill>
                  <a:schemeClr val="accent6"/>
                </a:solidFill>
              </a:defRPr>
            </a:lvl1pPr>
          </a:lstStyle>
          <a:p>
            <a:r>
              <a:rPr lang="en-US" altLang="zh-CN" dirty="0"/>
              <a:t>Click to edit master text style</a:t>
            </a:r>
            <a:endParaRPr lang="zh-CN" altLang="en-US"/>
          </a:p>
        </p:txBody>
      </p:sp>
      <p:sp>
        <p:nvSpPr>
          <p:cNvPr id="3" name="Footer Placeholder 2">
            <a:extLst>
              <a:ext uri="{FF2B5EF4-FFF2-40B4-BE49-F238E27FC236}">
                <a16:creationId xmlns:a16="http://schemas.microsoft.com/office/drawing/2014/main" id="{D1C82179-6F61-D1EC-D800-74B748B37F0E}"/>
              </a:ext>
            </a:extLst>
          </p:cNvPr>
          <p:cNvSpPr>
            <a:spLocks noGrp="1"/>
          </p:cNvSpPr>
          <p:nvPr>
            <p:ph type="ftr" sz="quarter" idx="28"/>
          </p:nvPr>
        </p:nvSpPr>
        <p:spPr/>
        <p:txBody>
          <a:bodyPr/>
          <a:lstStyle>
            <a:lvl1pPr>
              <a:defRPr>
                <a:solidFill>
                  <a:schemeClr val="accent6"/>
                </a:solidFill>
              </a:defRPr>
            </a:lvl1pPr>
          </a:lstStyle>
          <a:p>
            <a:r>
              <a:rPr lang="en-US"/>
              <a:t>Presentation title</a:t>
            </a:r>
            <a:endParaRPr lang="en-US" dirty="0"/>
          </a:p>
        </p:txBody>
      </p:sp>
      <p:sp>
        <p:nvSpPr>
          <p:cNvPr id="5" name="Slide Number Placeholder 4">
            <a:extLst>
              <a:ext uri="{FF2B5EF4-FFF2-40B4-BE49-F238E27FC236}">
                <a16:creationId xmlns:a16="http://schemas.microsoft.com/office/drawing/2014/main" id="{38803A51-0211-9F66-D20B-444BC94AA39E}"/>
              </a:ext>
            </a:extLst>
          </p:cNvPr>
          <p:cNvSpPr>
            <a:spLocks noGrp="1"/>
          </p:cNvSpPr>
          <p:nvPr>
            <p:ph type="sldNum" sz="quarter" idx="29"/>
          </p:nvPr>
        </p:nvSpPr>
        <p:spPr/>
        <p:txBody>
          <a:bodyPr/>
          <a:lstStyle>
            <a:lvl1pPr>
              <a:defRPr>
                <a:solidFill>
                  <a:schemeClr val="accent6"/>
                </a:solidFill>
              </a:defRPr>
            </a:lvl1pPr>
          </a:lstStyle>
          <a:p>
            <a:fld id="{47FEACEE-25B4-4A2D-B147-27296E36371D}" type="slidenum">
              <a:rPr lang="en-US" altLang="zh-CN" smtClean="0"/>
              <a:pPr/>
              <a:t>‹#›</a:t>
            </a:fld>
            <a:endParaRPr lang="en-US" altLang="zh-CN" dirty="0"/>
          </a:p>
        </p:txBody>
      </p:sp>
    </p:spTree>
    <p:extLst>
      <p:ext uri="{BB962C8B-B14F-4D97-AF65-F5344CB8AC3E}">
        <p14:creationId xmlns:p14="http://schemas.microsoft.com/office/powerpoint/2010/main" val="17978504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and Content with design">
    <p:spTree>
      <p:nvGrpSpPr>
        <p:cNvPr id="1" name=""/>
        <p:cNvGrpSpPr/>
        <p:nvPr/>
      </p:nvGrpSpPr>
      <p:grpSpPr>
        <a:xfrm>
          <a:off x="0" y="0"/>
          <a:ext cx="0" cy="0"/>
          <a:chOff x="0" y="0"/>
          <a:chExt cx="0" cy="0"/>
        </a:xfrm>
      </p:grpSpPr>
      <p:sp>
        <p:nvSpPr>
          <p:cNvPr id="11" name="Title Placeholder 4">
            <a:extLst>
              <a:ext uri="{FF2B5EF4-FFF2-40B4-BE49-F238E27FC236}">
                <a16:creationId xmlns:a16="http://schemas.microsoft.com/office/drawing/2014/main" id="{05751864-B11A-0286-13EA-2AC2A2C8DD5D}"/>
              </a:ext>
            </a:extLst>
          </p:cNvPr>
          <p:cNvSpPr>
            <a:spLocks noGrp="1"/>
          </p:cNvSpPr>
          <p:nvPr>
            <p:ph type="title"/>
          </p:nvPr>
        </p:nvSpPr>
        <p:spPr>
          <a:xfrm>
            <a:off x="581709" y="721538"/>
            <a:ext cx="10889796" cy="1418998"/>
          </a:xfrm>
          <a:prstGeom prst="rect">
            <a:avLst/>
          </a:prstGeom>
        </p:spPr>
        <p:txBody>
          <a:bodyPr vert="horz" lIns="91440" tIns="45720" rIns="91440" bIns="45720" rtlCol="0" anchor="t">
            <a:noAutofit/>
          </a:bodyPr>
          <a:lstStyle>
            <a:lvl1pPr>
              <a:defRPr>
                <a:solidFill>
                  <a:schemeClr val="accent6"/>
                </a:solidFill>
              </a:defRPr>
            </a:lvl1pPr>
          </a:lstStyle>
          <a:p>
            <a:r>
              <a:rPr lang="en-US"/>
              <a:t>Click to edit Master title style</a:t>
            </a:r>
            <a:endParaRPr lang="en-US" dirty="0"/>
          </a:p>
        </p:txBody>
      </p:sp>
      <p:sp>
        <p:nvSpPr>
          <p:cNvPr id="10" name="Table placeholder">
            <a:extLst>
              <a:ext uri="{FF2B5EF4-FFF2-40B4-BE49-F238E27FC236}">
                <a16:creationId xmlns:a16="http://schemas.microsoft.com/office/drawing/2014/main" id="{CFC5FF09-DE50-4155-81A0-5DD9B700F205}"/>
              </a:ext>
            </a:extLst>
          </p:cNvPr>
          <p:cNvSpPr>
            <a:spLocks noGrp="1"/>
          </p:cNvSpPr>
          <p:nvPr>
            <p:ph type="tbl" sz="quarter" idx="27" hasCustomPrompt="1"/>
          </p:nvPr>
        </p:nvSpPr>
        <p:spPr>
          <a:xfrm>
            <a:off x="581709" y="1614198"/>
            <a:ext cx="10889796" cy="4317856"/>
          </a:xfrm>
          <a:prstGeom prst="rect">
            <a:avLst/>
          </a:prstGeom>
        </p:spPr>
        <p:txBody>
          <a:bodyPr>
            <a:noAutofit/>
          </a:bodyPr>
          <a:lstStyle>
            <a:lvl1pPr>
              <a:defRPr>
                <a:solidFill>
                  <a:schemeClr val="accent6"/>
                </a:solidFill>
              </a:defRPr>
            </a:lvl1pPr>
          </a:lstStyle>
          <a:p>
            <a:r>
              <a:rPr lang="en-US" altLang="zh-CN" dirty="0"/>
              <a:t>Click to edit master text style</a:t>
            </a:r>
            <a:endParaRPr lang="zh-CN" altLang="en-US"/>
          </a:p>
        </p:txBody>
      </p:sp>
      <p:sp>
        <p:nvSpPr>
          <p:cNvPr id="9" name="Freeform: Shape 5">
            <a:extLst>
              <a:ext uri="{FF2B5EF4-FFF2-40B4-BE49-F238E27FC236}">
                <a16:creationId xmlns:a16="http://schemas.microsoft.com/office/drawing/2014/main" id="{3F619E6B-153E-B522-47EB-4104C405736C}"/>
              </a:ext>
            </a:extLst>
          </p:cNvPr>
          <p:cNvSpPr/>
          <p:nvPr userDrawn="1"/>
        </p:nvSpPr>
        <p:spPr>
          <a:xfrm>
            <a:off x="10551278" y="4665388"/>
            <a:ext cx="603952" cy="681742"/>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accent6"/>
              </a:solidFill>
            </a:endParaRPr>
          </a:p>
        </p:txBody>
      </p:sp>
      <p:sp>
        <p:nvSpPr>
          <p:cNvPr id="12" name="Freeform 11">
            <a:extLst>
              <a:ext uri="{FF2B5EF4-FFF2-40B4-BE49-F238E27FC236}">
                <a16:creationId xmlns:a16="http://schemas.microsoft.com/office/drawing/2014/main" id="{687A7B3D-E004-6D6A-5979-8F1BADBC9237}"/>
              </a:ext>
            </a:extLst>
          </p:cNvPr>
          <p:cNvSpPr/>
          <p:nvPr userDrawn="1"/>
        </p:nvSpPr>
        <p:spPr>
          <a:xfrm>
            <a:off x="10524774" y="5146146"/>
            <a:ext cx="1667226" cy="1711855"/>
          </a:xfrm>
          <a:custGeom>
            <a:avLst/>
            <a:gdLst>
              <a:gd name="connsiteX0" fmla="*/ 998834 w 1667226"/>
              <a:gd name="connsiteY0" fmla="*/ 0 h 1711855"/>
              <a:gd name="connsiteX1" fmla="*/ 1667226 w 1667226"/>
              <a:gd name="connsiteY1" fmla="*/ 373790 h 1711855"/>
              <a:gd name="connsiteX2" fmla="*/ 1667226 w 1667226"/>
              <a:gd name="connsiteY2" fmla="*/ 1711855 h 1711855"/>
              <a:gd name="connsiteX3" fmla="*/ 48502 w 1667226"/>
              <a:gd name="connsiteY3" fmla="*/ 1711855 h 1711855"/>
              <a:gd name="connsiteX4" fmla="*/ 0 w 1667226"/>
              <a:gd name="connsiteY4" fmla="*/ 1684915 h 1711855"/>
              <a:gd name="connsiteX5" fmla="*/ 0 w 1667226"/>
              <a:gd name="connsiteY5" fmla="*/ 564300 h 17118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67226" h="1711855">
                <a:moveTo>
                  <a:pt x="998834" y="0"/>
                </a:moveTo>
                <a:lnTo>
                  <a:pt x="1667226" y="373790"/>
                </a:lnTo>
                <a:lnTo>
                  <a:pt x="1667226" y="1711855"/>
                </a:lnTo>
                <a:lnTo>
                  <a:pt x="48502" y="1711855"/>
                </a:lnTo>
                <a:lnTo>
                  <a:pt x="0" y="1684915"/>
                </a:lnTo>
                <a:lnTo>
                  <a:pt x="0" y="564300"/>
                </a:lnTo>
                <a:close/>
              </a:path>
            </a:pathLst>
          </a:custGeom>
          <a:no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accent6"/>
              </a:solidFill>
            </a:endParaRPr>
          </a:p>
        </p:txBody>
      </p:sp>
      <p:sp>
        <p:nvSpPr>
          <p:cNvPr id="13" name="Freeform: Shape 11">
            <a:extLst>
              <a:ext uri="{FF2B5EF4-FFF2-40B4-BE49-F238E27FC236}">
                <a16:creationId xmlns:a16="http://schemas.microsoft.com/office/drawing/2014/main" id="{A4CA3A93-BDBF-112D-54A0-05BF6B06BCC1}"/>
              </a:ext>
            </a:extLst>
          </p:cNvPr>
          <p:cNvSpPr/>
          <p:nvPr userDrawn="1"/>
        </p:nvSpPr>
        <p:spPr>
          <a:xfrm>
            <a:off x="10177285" y="5347130"/>
            <a:ext cx="748554" cy="85636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8682" h="5032188">
                <a:moveTo>
                  <a:pt x="2187388" y="0"/>
                </a:moveTo>
                <a:lnTo>
                  <a:pt x="4386729" y="1261035"/>
                </a:lnTo>
                <a:cubicBezTo>
                  <a:pt x="4390713" y="2103718"/>
                  <a:pt x="4394698" y="2946400"/>
                  <a:pt x="4398682" y="3789083"/>
                </a:cubicBezTo>
                <a:lnTo>
                  <a:pt x="2193365" y="5032188"/>
                </a:lnTo>
                <a:lnTo>
                  <a:pt x="0" y="3783106"/>
                </a:lnTo>
                <a:lnTo>
                  <a:pt x="0" y="1267012"/>
                </a:lnTo>
                <a:lnTo>
                  <a:pt x="2187388" y="0"/>
                </a:lnTo>
                <a:close/>
              </a:path>
            </a:pathLst>
          </a:custGeom>
          <a:solidFill>
            <a:schemeClr val="accent4">
              <a:lumMod val="60000"/>
              <a:lumOff val="40000"/>
            </a:schemeClr>
          </a:solidFill>
          <a:ln w="12700" cap="flat" cmpd="sng" algn="ctr">
            <a:no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accent6"/>
              </a:solidFill>
              <a:effectLst/>
              <a:uLnTx/>
              <a:uFillTx/>
              <a:latin typeface="Posterama Text SemiBold"/>
              <a:ea typeface="+mn-ea"/>
              <a:cs typeface="+mn-cs"/>
            </a:endParaRPr>
          </a:p>
        </p:txBody>
      </p:sp>
      <p:sp>
        <p:nvSpPr>
          <p:cNvPr id="2" name="Footer Placeholder 1">
            <a:extLst>
              <a:ext uri="{FF2B5EF4-FFF2-40B4-BE49-F238E27FC236}">
                <a16:creationId xmlns:a16="http://schemas.microsoft.com/office/drawing/2014/main" id="{5F7A154B-D8F5-C1FB-307D-496380875BD1}"/>
              </a:ext>
            </a:extLst>
          </p:cNvPr>
          <p:cNvSpPr>
            <a:spLocks noGrp="1"/>
          </p:cNvSpPr>
          <p:nvPr>
            <p:ph type="ftr" sz="quarter" idx="28"/>
          </p:nvPr>
        </p:nvSpPr>
        <p:spPr/>
        <p:txBody>
          <a:bodyPr>
            <a:noAutofit/>
          </a:bodyPr>
          <a:lstStyle>
            <a:lvl1pPr>
              <a:defRPr>
                <a:solidFill>
                  <a:schemeClr val="accent6"/>
                </a:solidFill>
              </a:defRPr>
            </a:lvl1pPr>
          </a:lstStyle>
          <a:p>
            <a:r>
              <a:rPr lang="en-US"/>
              <a:t>Presentation title</a:t>
            </a:r>
            <a:endParaRPr lang="en-US" dirty="0"/>
          </a:p>
        </p:txBody>
      </p:sp>
      <p:sp>
        <p:nvSpPr>
          <p:cNvPr id="5" name="Slide Number Placeholder 4">
            <a:extLst>
              <a:ext uri="{FF2B5EF4-FFF2-40B4-BE49-F238E27FC236}">
                <a16:creationId xmlns:a16="http://schemas.microsoft.com/office/drawing/2014/main" id="{D728715E-D2CE-A33E-1A28-4E627F239BBE}"/>
              </a:ext>
            </a:extLst>
          </p:cNvPr>
          <p:cNvSpPr>
            <a:spLocks noGrp="1"/>
          </p:cNvSpPr>
          <p:nvPr>
            <p:ph type="sldNum" sz="quarter" idx="29"/>
          </p:nvPr>
        </p:nvSpPr>
        <p:spPr/>
        <p:txBody>
          <a:bodyPr>
            <a:noAutofit/>
          </a:bodyPr>
          <a:lstStyle>
            <a:lvl1pPr>
              <a:defRPr>
                <a:solidFill>
                  <a:schemeClr val="accent6"/>
                </a:solidFill>
              </a:defRPr>
            </a:lvl1pPr>
          </a:lstStyle>
          <a:p>
            <a:fld id="{47FEACEE-25B4-4A2D-B147-27296E36371D}" type="slidenum">
              <a:rPr lang="en-US" altLang="zh-CN" smtClean="0"/>
              <a:pPr/>
              <a:t>‹#›</a:t>
            </a:fld>
            <a:endParaRPr lang="en-US" altLang="zh-CN" dirty="0"/>
          </a:p>
        </p:txBody>
      </p:sp>
    </p:spTree>
    <p:extLst>
      <p:ext uri="{BB962C8B-B14F-4D97-AF65-F5344CB8AC3E}">
        <p14:creationId xmlns:p14="http://schemas.microsoft.com/office/powerpoint/2010/main" val="395676126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Quote ">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BF58E95-E9E1-28E6-FB2F-DE808892233F}"/>
              </a:ext>
            </a:extLst>
          </p:cNvPr>
          <p:cNvSpPr>
            <a:spLocks noGrp="1"/>
          </p:cNvSpPr>
          <p:nvPr>
            <p:ph type="title" hasCustomPrompt="1"/>
          </p:nvPr>
        </p:nvSpPr>
        <p:spPr>
          <a:xfrm>
            <a:off x="6099079" y="1856195"/>
            <a:ext cx="4518122" cy="1688906"/>
          </a:xfrm>
        </p:spPr>
        <p:txBody>
          <a:bodyPr anchor="b">
            <a:noAutofit/>
          </a:bodyPr>
          <a:lstStyle>
            <a:lvl1pPr>
              <a:defRPr sz="2700">
                <a:latin typeface="+mn-lt"/>
              </a:defRPr>
            </a:lvl1pPr>
          </a:lstStyle>
          <a:p>
            <a:r>
              <a:rPr lang="en-US" dirty="0"/>
              <a:t>Click to edit </a:t>
            </a:r>
            <a:r>
              <a:rPr lang="en-US" altLang="zh-CN" dirty="0"/>
              <a:t>Text</a:t>
            </a:r>
            <a:r>
              <a:rPr lang="zh-CN" altLang="en-US" dirty="0"/>
              <a:t> </a:t>
            </a:r>
            <a:r>
              <a:rPr lang="en-US" dirty="0"/>
              <a:t>style</a:t>
            </a:r>
          </a:p>
        </p:txBody>
      </p:sp>
      <p:sp>
        <p:nvSpPr>
          <p:cNvPr id="11" name="subtitle 47">
            <a:extLst>
              <a:ext uri="{FF2B5EF4-FFF2-40B4-BE49-F238E27FC236}">
                <a16:creationId xmlns:a16="http://schemas.microsoft.com/office/drawing/2014/main" id="{3B45AD65-2B81-A368-E5F0-5C61D0B1DFEB}"/>
              </a:ext>
            </a:extLst>
          </p:cNvPr>
          <p:cNvSpPr>
            <a:spLocks noGrp="1"/>
          </p:cNvSpPr>
          <p:nvPr>
            <p:ph type="body" sz="quarter" idx="29" hasCustomPrompt="1"/>
          </p:nvPr>
        </p:nvSpPr>
        <p:spPr>
          <a:xfrm>
            <a:off x="6095999" y="3695015"/>
            <a:ext cx="4672693" cy="1688906"/>
          </a:xfrm>
          <a:prstGeom prst="rect">
            <a:avLst/>
          </a:prstGeom>
        </p:spPr>
        <p:txBody>
          <a:bodyPr>
            <a:noAutofit/>
          </a:bodyPr>
          <a:lstStyle>
            <a:lvl1pPr marL="0" indent="0">
              <a:lnSpc>
                <a:spcPct val="100000"/>
              </a:lnSpc>
              <a:buNone/>
              <a:defRPr sz="1500" b="0">
                <a:solidFill>
                  <a:schemeClr val="accent4"/>
                </a:solidFill>
                <a:latin typeface="+mn-lt"/>
              </a:defRPr>
            </a:lvl1pPr>
            <a:lvl2pPr>
              <a:defRPr sz="1000"/>
            </a:lvl2pPr>
            <a:lvl3pPr>
              <a:defRPr sz="900"/>
            </a:lvl3pPr>
            <a:lvl4pPr>
              <a:defRPr sz="800"/>
            </a:lvl4pPr>
            <a:lvl5pPr>
              <a:defRPr sz="800"/>
            </a:lvl5pPr>
          </a:lstStyle>
          <a:p>
            <a:pPr lvl="0"/>
            <a:r>
              <a:rPr lang="en-US" altLang="zh-CN" dirty="0"/>
              <a:t>Click to edit Master text styles </a:t>
            </a:r>
          </a:p>
        </p:txBody>
      </p:sp>
      <p:sp>
        <p:nvSpPr>
          <p:cNvPr id="4" name="Freeform: Shape 5">
            <a:extLst>
              <a:ext uri="{FF2B5EF4-FFF2-40B4-BE49-F238E27FC236}">
                <a16:creationId xmlns:a16="http://schemas.microsoft.com/office/drawing/2014/main" id="{0CA4AA19-0D07-46AB-AC12-64054BBBB499}"/>
              </a:ext>
            </a:extLst>
          </p:cNvPr>
          <p:cNvSpPr/>
          <p:nvPr userDrawn="1"/>
        </p:nvSpPr>
        <p:spPr>
          <a:xfrm>
            <a:off x="3843559" y="722518"/>
            <a:ext cx="1244907" cy="1405252"/>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5" name="Freeform: Shape 6">
            <a:extLst>
              <a:ext uri="{FF2B5EF4-FFF2-40B4-BE49-F238E27FC236}">
                <a16:creationId xmlns:a16="http://schemas.microsoft.com/office/drawing/2014/main" id="{DF781D9E-0DF5-4DDA-84E6-35DFB054158C}"/>
              </a:ext>
            </a:extLst>
          </p:cNvPr>
          <p:cNvSpPr/>
          <p:nvPr userDrawn="1"/>
        </p:nvSpPr>
        <p:spPr>
          <a:xfrm>
            <a:off x="1223929" y="1436914"/>
            <a:ext cx="2857005" cy="3269776"/>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600" dirty="0"/>
          </a:p>
        </p:txBody>
      </p:sp>
      <p:sp>
        <p:nvSpPr>
          <p:cNvPr id="6" name="Freeform: Shape 7">
            <a:extLst>
              <a:ext uri="{FF2B5EF4-FFF2-40B4-BE49-F238E27FC236}">
                <a16:creationId xmlns:a16="http://schemas.microsoft.com/office/drawing/2014/main" id="{86BA1075-E23C-4BC9-8F67-B2E408F864D2}"/>
              </a:ext>
            </a:extLst>
          </p:cNvPr>
          <p:cNvSpPr/>
          <p:nvPr userDrawn="1"/>
        </p:nvSpPr>
        <p:spPr>
          <a:xfrm>
            <a:off x="758702" y="3457554"/>
            <a:ext cx="1208037" cy="1381756"/>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8" name="Freeform: Shape 11">
            <a:extLst>
              <a:ext uri="{FF2B5EF4-FFF2-40B4-BE49-F238E27FC236}">
                <a16:creationId xmlns:a16="http://schemas.microsoft.com/office/drawing/2014/main" id="{B2A4CA75-D17E-243B-9C56-A63C75AF6D56}"/>
              </a:ext>
            </a:extLst>
          </p:cNvPr>
          <p:cNvSpPr/>
          <p:nvPr userDrawn="1"/>
        </p:nvSpPr>
        <p:spPr>
          <a:xfrm>
            <a:off x="2917915" y="4662164"/>
            <a:ext cx="663381" cy="758922"/>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8682" h="5032188">
                <a:moveTo>
                  <a:pt x="2187388" y="0"/>
                </a:moveTo>
                <a:lnTo>
                  <a:pt x="4386729" y="1261035"/>
                </a:lnTo>
                <a:cubicBezTo>
                  <a:pt x="4390713" y="2103718"/>
                  <a:pt x="4394698" y="2946400"/>
                  <a:pt x="4398682" y="3789083"/>
                </a:cubicBezTo>
                <a:lnTo>
                  <a:pt x="2193365" y="5032188"/>
                </a:lnTo>
                <a:lnTo>
                  <a:pt x="0" y="3783106"/>
                </a:lnTo>
                <a:lnTo>
                  <a:pt x="0" y="1267012"/>
                </a:lnTo>
                <a:lnTo>
                  <a:pt x="2187388" y="0"/>
                </a:lnTo>
                <a:close/>
              </a:path>
            </a:pathLst>
          </a:custGeom>
          <a:solidFill>
            <a:schemeClr val="accent4">
              <a:lumMod val="20000"/>
              <a:lumOff val="80000"/>
            </a:schemeClr>
          </a:solidFill>
          <a:ln w="12700" cap="flat" cmpd="sng" algn="ctr">
            <a:no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Posterama Text SemiBold"/>
              <a:ea typeface="+mn-ea"/>
              <a:cs typeface="+mn-cs"/>
            </a:endParaRPr>
          </a:p>
        </p:txBody>
      </p:sp>
      <p:sp>
        <p:nvSpPr>
          <p:cNvPr id="3" name="Footer Placeholder 2">
            <a:extLst>
              <a:ext uri="{FF2B5EF4-FFF2-40B4-BE49-F238E27FC236}">
                <a16:creationId xmlns:a16="http://schemas.microsoft.com/office/drawing/2014/main" id="{7964077E-956B-EA3A-700F-A833D82341FE}"/>
              </a:ext>
            </a:extLst>
          </p:cNvPr>
          <p:cNvSpPr>
            <a:spLocks noGrp="1"/>
          </p:cNvSpPr>
          <p:nvPr>
            <p:ph type="ftr" sz="quarter" idx="30"/>
          </p:nvPr>
        </p:nvSpPr>
        <p:spPr/>
        <p:txBody>
          <a:bodyPr>
            <a:noAutofit/>
          </a:bodyPr>
          <a:lstStyle/>
          <a:p>
            <a:r>
              <a:rPr lang="en-US" noProof="0"/>
              <a:t>Presentation title</a:t>
            </a:r>
            <a:endParaRPr lang="en-US" noProof="0" dirty="0"/>
          </a:p>
        </p:txBody>
      </p:sp>
      <p:sp>
        <p:nvSpPr>
          <p:cNvPr id="10" name="Slide Number Placeholder 9">
            <a:extLst>
              <a:ext uri="{FF2B5EF4-FFF2-40B4-BE49-F238E27FC236}">
                <a16:creationId xmlns:a16="http://schemas.microsoft.com/office/drawing/2014/main" id="{8ED455D4-27F3-B6AD-2A20-7475F307E5E4}"/>
              </a:ext>
            </a:extLst>
          </p:cNvPr>
          <p:cNvSpPr>
            <a:spLocks noGrp="1"/>
          </p:cNvSpPr>
          <p:nvPr>
            <p:ph type="sldNum" sz="quarter" idx="31"/>
          </p:nvPr>
        </p:nvSpPr>
        <p:spPr/>
        <p:txBody>
          <a:bodyPr>
            <a:noAutofit/>
          </a:bodyPr>
          <a:lstStyle/>
          <a:p>
            <a:fld id="{47FEACEE-25B4-4A2D-B147-27296E36371D}" type="slidenum">
              <a:rPr lang="en-US" altLang="zh-CN" noProof="0" smtClean="0"/>
              <a:pPr/>
              <a:t>‹#›</a:t>
            </a:fld>
            <a:endParaRPr lang="en-US" altLang="zh-CN" noProof="0" dirty="0"/>
          </a:p>
        </p:txBody>
      </p:sp>
    </p:spTree>
    <p:extLst>
      <p:ext uri="{BB962C8B-B14F-4D97-AF65-F5344CB8AC3E}">
        <p14:creationId xmlns:p14="http://schemas.microsoft.com/office/powerpoint/2010/main" val="42382198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4 Team Members">
    <p:spTree>
      <p:nvGrpSpPr>
        <p:cNvPr id="1" name=""/>
        <p:cNvGrpSpPr/>
        <p:nvPr/>
      </p:nvGrpSpPr>
      <p:grpSpPr>
        <a:xfrm>
          <a:off x="0" y="0"/>
          <a:ext cx="0" cy="0"/>
          <a:chOff x="0" y="0"/>
          <a:chExt cx="0" cy="0"/>
        </a:xfrm>
      </p:grpSpPr>
      <p:sp>
        <p:nvSpPr>
          <p:cNvPr id="16" name="Title Placeholder 4">
            <a:extLst>
              <a:ext uri="{FF2B5EF4-FFF2-40B4-BE49-F238E27FC236}">
                <a16:creationId xmlns:a16="http://schemas.microsoft.com/office/drawing/2014/main" id="{DCA6F28B-ACF1-D3CB-8968-4F64BEA02E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lvl1pPr algn="ctr">
              <a:defRPr>
                <a:solidFill>
                  <a:schemeClr val="accent6"/>
                </a:solidFill>
              </a:defRPr>
            </a:lvl1pPr>
          </a:lstStyle>
          <a:p>
            <a:r>
              <a:rPr lang="en-US"/>
              <a:t>Click to edit Master title style</a:t>
            </a:r>
            <a:endParaRPr lang="en-US" dirty="0"/>
          </a:p>
        </p:txBody>
      </p:sp>
      <p:sp>
        <p:nvSpPr>
          <p:cNvPr id="60" name="Content placeholder 47">
            <a:extLst>
              <a:ext uri="{FF2B5EF4-FFF2-40B4-BE49-F238E27FC236}">
                <a16:creationId xmlns:a16="http://schemas.microsoft.com/office/drawing/2014/main" id="{E2F72F6F-0172-47B0-8D9E-0EED383332E2}"/>
              </a:ext>
            </a:extLst>
          </p:cNvPr>
          <p:cNvSpPr>
            <a:spLocks noGrp="1"/>
          </p:cNvSpPr>
          <p:nvPr>
            <p:ph type="pic" sz="quarter" idx="48"/>
          </p:nvPr>
        </p:nvSpPr>
        <p:spPr>
          <a:xfrm>
            <a:off x="1114798" y="2560353"/>
            <a:ext cx="2368061" cy="2102177"/>
          </a:xfrm>
          <a:prstGeom prst="hexagon">
            <a:avLst>
              <a:gd name="adj" fmla="val 28349"/>
              <a:gd name="vf" fmla="val 115470"/>
            </a:avLst>
          </a:prstGeom>
          <a:ln>
            <a:noFill/>
          </a:ln>
        </p:spPr>
        <p:txBody>
          <a:bodyPr anchor="ctr">
            <a:noAutofit/>
          </a:bodyPr>
          <a:lstStyle>
            <a:lvl1pPr marL="0" indent="0" algn="l">
              <a:buFontTx/>
              <a:buNone/>
              <a:defRPr sz="1050">
                <a:solidFill>
                  <a:schemeClr val="accent6"/>
                </a:solidFill>
              </a:defRPr>
            </a:lvl1pPr>
          </a:lstStyle>
          <a:p>
            <a:r>
              <a:rPr lang="en-US" altLang="zh-CN"/>
              <a:t>Click icon to add picture</a:t>
            </a:r>
            <a:endParaRPr lang="en-US" altLang="zh-CN" dirty="0"/>
          </a:p>
        </p:txBody>
      </p:sp>
      <p:sp>
        <p:nvSpPr>
          <p:cNvPr id="52" name="Content placeholder 47" descr="Click icon to add picture">
            <a:extLst>
              <a:ext uri="{FF2B5EF4-FFF2-40B4-BE49-F238E27FC236}">
                <a16:creationId xmlns:a16="http://schemas.microsoft.com/office/drawing/2014/main" id="{2369DDD8-CFC2-4980-A0DB-411AA173B475}"/>
              </a:ext>
            </a:extLst>
          </p:cNvPr>
          <p:cNvSpPr>
            <a:spLocks noGrp="1"/>
          </p:cNvSpPr>
          <p:nvPr>
            <p:ph type="body" sz="quarter" idx="27" hasCustomPrompt="1"/>
          </p:nvPr>
        </p:nvSpPr>
        <p:spPr>
          <a:xfrm>
            <a:off x="1214003" y="4764289"/>
            <a:ext cx="2098039" cy="506399"/>
          </a:xfrm>
          <a:prstGeom prst="rect">
            <a:avLst/>
          </a:prstGeom>
        </p:spPr>
        <p:txBody>
          <a:bodyPr anchor="b">
            <a:noAutofit/>
          </a:bodyPr>
          <a:lstStyle>
            <a:lvl1pPr marL="0" indent="0" algn="ctr">
              <a:lnSpc>
                <a:spcPct val="100000"/>
              </a:lnSpc>
              <a:buNone/>
              <a:defRPr sz="1800" b="1" i="0">
                <a:solidFill>
                  <a:schemeClr val="accent6"/>
                </a:solidFill>
                <a:latin typeface="+mn-lt"/>
                <a:ea typeface="+mj-ea"/>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53" name="Content placeholder 47">
            <a:extLst>
              <a:ext uri="{FF2B5EF4-FFF2-40B4-BE49-F238E27FC236}">
                <a16:creationId xmlns:a16="http://schemas.microsoft.com/office/drawing/2014/main" id="{B66AC261-5929-40D2-A646-8F16675DE383}"/>
              </a:ext>
            </a:extLst>
          </p:cNvPr>
          <p:cNvSpPr>
            <a:spLocks noGrp="1"/>
          </p:cNvSpPr>
          <p:nvPr>
            <p:ph type="body" sz="quarter" idx="28" hasCustomPrompt="1"/>
          </p:nvPr>
        </p:nvSpPr>
        <p:spPr>
          <a:xfrm>
            <a:off x="1214003" y="5295180"/>
            <a:ext cx="2098038" cy="506399"/>
          </a:xfrm>
          <a:prstGeom prst="rect">
            <a:avLst/>
          </a:prstGeom>
        </p:spPr>
        <p:txBody>
          <a:bodyPr>
            <a:noAutofit/>
          </a:bodyPr>
          <a:lstStyle>
            <a:lvl1pPr marL="0" indent="0" algn="ctr">
              <a:lnSpc>
                <a:spcPct val="100000"/>
              </a:lnSpc>
              <a:buNone/>
              <a:defRPr sz="1400" b="0">
                <a:solidFill>
                  <a:schemeClr val="accent6"/>
                </a:solidFill>
                <a:latin typeface="+mn-lt"/>
              </a:defRPr>
            </a:lvl1pPr>
            <a:lvl2pPr>
              <a:defRPr sz="1000"/>
            </a:lvl2pPr>
            <a:lvl3pPr>
              <a:defRPr sz="900"/>
            </a:lvl3pPr>
            <a:lvl4pPr>
              <a:defRPr sz="800"/>
            </a:lvl4pPr>
            <a:lvl5pPr>
              <a:defRPr sz="800"/>
            </a:lvl5pPr>
          </a:lstStyle>
          <a:p>
            <a:pPr lvl="0"/>
            <a:r>
              <a:rPr lang="en-US" altLang="zh-CN" dirty="0"/>
              <a:t>Click to edit Master text styles </a:t>
            </a:r>
          </a:p>
        </p:txBody>
      </p:sp>
      <p:sp>
        <p:nvSpPr>
          <p:cNvPr id="61" name="Content placeholder 47">
            <a:extLst>
              <a:ext uri="{FF2B5EF4-FFF2-40B4-BE49-F238E27FC236}">
                <a16:creationId xmlns:a16="http://schemas.microsoft.com/office/drawing/2014/main" id="{B33A9FB2-1610-4389-B352-D99255F77BEC}"/>
              </a:ext>
            </a:extLst>
          </p:cNvPr>
          <p:cNvSpPr>
            <a:spLocks noGrp="1"/>
          </p:cNvSpPr>
          <p:nvPr>
            <p:ph type="pic" sz="quarter" idx="49"/>
          </p:nvPr>
        </p:nvSpPr>
        <p:spPr>
          <a:xfrm>
            <a:off x="3623536" y="1840730"/>
            <a:ext cx="2368061" cy="2102177"/>
          </a:xfrm>
          <a:prstGeom prst="hexagon">
            <a:avLst>
              <a:gd name="adj" fmla="val 28349"/>
              <a:gd name="vf" fmla="val 115470"/>
            </a:avLst>
          </a:prstGeom>
          <a:ln>
            <a:noFill/>
          </a:ln>
        </p:spPr>
        <p:txBody>
          <a:bodyPr anchor="ctr">
            <a:noAutofit/>
          </a:bodyPr>
          <a:lstStyle>
            <a:lvl1pPr marL="0" indent="0" algn="l">
              <a:buFontTx/>
              <a:buNone/>
              <a:defRPr sz="1050">
                <a:solidFill>
                  <a:schemeClr val="accent6"/>
                </a:solidFill>
              </a:defRPr>
            </a:lvl1pPr>
          </a:lstStyle>
          <a:p>
            <a:r>
              <a:rPr lang="en-US" altLang="zh-CN"/>
              <a:t>Click icon to add picture</a:t>
            </a:r>
            <a:endParaRPr lang="en-US" altLang="zh-CN" dirty="0"/>
          </a:p>
        </p:txBody>
      </p:sp>
      <p:sp>
        <p:nvSpPr>
          <p:cNvPr id="21" name="Content placeholder 47" descr="Click icon to add picture">
            <a:extLst>
              <a:ext uri="{FF2B5EF4-FFF2-40B4-BE49-F238E27FC236}">
                <a16:creationId xmlns:a16="http://schemas.microsoft.com/office/drawing/2014/main" id="{DEE851A8-3FB7-B319-A053-BE08A45763C5}"/>
              </a:ext>
            </a:extLst>
          </p:cNvPr>
          <p:cNvSpPr>
            <a:spLocks noGrp="1"/>
          </p:cNvSpPr>
          <p:nvPr>
            <p:ph type="body" sz="quarter" idx="54" hasCustomPrompt="1"/>
          </p:nvPr>
        </p:nvSpPr>
        <p:spPr>
          <a:xfrm>
            <a:off x="3720440" y="4045832"/>
            <a:ext cx="2098039" cy="506399"/>
          </a:xfrm>
          <a:prstGeom prst="rect">
            <a:avLst/>
          </a:prstGeom>
        </p:spPr>
        <p:txBody>
          <a:bodyPr anchor="b">
            <a:noAutofit/>
          </a:bodyPr>
          <a:lstStyle>
            <a:lvl1pPr marL="0" indent="0" algn="ctr">
              <a:lnSpc>
                <a:spcPct val="100000"/>
              </a:lnSpc>
              <a:buNone/>
              <a:defRPr sz="1800" b="1" i="0">
                <a:solidFill>
                  <a:schemeClr val="accent6"/>
                </a:solidFill>
                <a:latin typeface="+mn-lt"/>
                <a:ea typeface="+mj-ea"/>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22" name="Content placeholder 47">
            <a:extLst>
              <a:ext uri="{FF2B5EF4-FFF2-40B4-BE49-F238E27FC236}">
                <a16:creationId xmlns:a16="http://schemas.microsoft.com/office/drawing/2014/main" id="{5743B59B-3EAA-B249-07CE-9C9C5B0B6AB1}"/>
              </a:ext>
            </a:extLst>
          </p:cNvPr>
          <p:cNvSpPr>
            <a:spLocks noGrp="1"/>
          </p:cNvSpPr>
          <p:nvPr>
            <p:ph type="body" sz="quarter" idx="55" hasCustomPrompt="1"/>
          </p:nvPr>
        </p:nvSpPr>
        <p:spPr>
          <a:xfrm>
            <a:off x="3720440" y="4576723"/>
            <a:ext cx="2098038" cy="506399"/>
          </a:xfrm>
          <a:prstGeom prst="rect">
            <a:avLst/>
          </a:prstGeom>
        </p:spPr>
        <p:txBody>
          <a:bodyPr>
            <a:noAutofit/>
          </a:bodyPr>
          <a:lstStyle>
            <a:lvl1pPr marL="0" indent="0" algn="ctr">
              <a:lnSpc>
                <a:spcPct val="100000"/>
              </a:lnSpc>
              <a:buNone/>
              <a:defRPr sz="1400" b="0">
                <a:solidFill>
                  <a:schemeClr val="accent6"/>
                </a:solidFill>
                <a:latin typeface="+mn-lt"/>
              </a:defRPr>
            </a:lvl1pPr>
            <a:lvl2pPr>
              <a:defRPr sz="1000"/>
            </a:lvl2pPr>
            <a:lvl3pPr>
              <a:defRPr sz="900"/>
            </a:lvl3pPr>
            <a:lvl4pPr>
              <a:defRPr sz="800"/>
            </a:lvl4pPr>
            <a:lvl5pPr>
              <a:defRPr sz="800"/>
            </a:lvl5pPr>
          </a:lstStyle>
          <a:p>
            <a:pPr lvl="0"/>
            <a:r>
              <a:rPr lang="en-US" altLang="zh-CN" dirty="0"/>
              <a:t>Click to edit Master text styles </a:t>
            </a:r>
          </a:p>
        </p:txBody>
      </p:sp>
      <p:sp>
        <p:nvSpPr>
          <p:cNvPr id="62" name="Content placeholder 47">
            <a:extLst>
              <a:ext uri="{FF2B5EF4-FFF2-40B4-BE49-F238E27FC236}">
                <a16:creationId xmlns:a16="http://schemas.microsoft.com/office/drawing/2014/main" id="{0AC60B87-71AC-4AA8-9AE7-B3B427BACB12}"/>
              </a:ext>
            </a:extLst>
          </p:cNvPr>
          <p:cNvSpPr>
            <a:spLocks noGrp="1"/>
          </p:cNvSpPr>
          <p:nvPr>
            <p:ph type="pic" sz="quarter" idx="50"/>
          </p:nvPr>
        </p:nvSpPr>
        <p:spPr>
          <a:xfrm>
            <a:off x="6113401" y="2560353"/>
            <a:ext cx="2368061" cy="2102177"/>
          </a:xfrm>
          <a:prstGeom prst="hexagon">
            <a:avLst>
              <a:gd name="adj" fmla="val 28349"/>
              <a:gd name="vf" fmla="val 115470"/>
            </a:avLst>
          </a:prstGeom>
          <a:ln>
            <a:noFill/>
          </a:ln>
        </p:spPr>
        <p:txBody>
          <a:bodyPr anchor="ctr">
            <a:noAutofit/>
          </a:bodyPr>
          <a:lstStyle>
            <a:lvl1pPr marL="0" indent="0" algn="l">
              <a:buFontTx/>
              <a:buNone/>
              <a:defRPr sz="1050">
                <a:solidFill>
                  <a:schemeClr val="accent6"/>
                </a:solidFill>
              </a:defRPr>
            </a:lvl1pPr>
          </a:lstStyle>
          <a:p>
            <a:r>
              <a:rPr lang="en-US" altLang="zh-CN"/>
              <a:t>Click icon to add picture</a:t>
            </a:r>
            <a:endParaRPr lang="en-US" altLang="zh-CN" dirty="0"/>
          </a:p>
        </p:txBody>
      </p:sp>
      <p:sp>
        <p:nvSpPr>
          <p:cNvPr id="19" name="Content placeholder 47" descr="Click icon to add picture">
            <a:extLst>
              <a:ext uri="{FF2B5EF4-FFF2-40B4-BE49-F238E27FC236}">
                <a16:creationId xmlns:a16="http://schemas.microsoft.com/office/drawing/2014/main" id="{110FBA5D-2CEB-4D44-16CA-0F24099B1401}"/>
              </a:ext>
            </a:extLst>
          </p:cNvPr>
          <p:cNvSpPr>
            <a:spLocks noGrp="1"/>
          </p:cNvSpPr>
          <p:nvPr>
            <p:ph type="body" sz="quarter" idx="52" hasCustomPrompt="1"/>
          </p:nvPr>
        </p:nvSpPr>
        <p:spPr>
          <a:xfrm>
            <a:off x="6218710" y="4764289"/>
            <a:ext cx="2098039" cy="506399"/>
          </a:xfrm>
          <a:prstGeom prst="rect">
            <a:avLst/>
          </a:prstGeom>
        </p:spPr>
        <p:txBody>
          <a:bodyPr anchor="b">
            <a:noAutofit/>
          </a:bodyPr>
          <a:lstStyle>
            <a:lvl1pPr marL="0" indent="0" algn="ctr">
              <a:lnSpc>
                <a:spcPct val="100000"/>
              </a:lnSpc>
              <a:buNone/>
              <a:defRPr sz="1800" b="1" i="0">
                <a:solidFill>
                  <a:schemeClr val="accent6"/>
                </a:solidFill>
                <a:latin typeface="+mn-lt"/>
                <a:ea typeface="+mj-ea"/>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20" name="Content placeholder 47">
            <a:extLst>
              <a:ext uri="{FF2B5EF4-FFF2-40B4-BE49-F238E27FC236}">
                <a16:creationId xmlns:a16="http://schemas.microsoft.com/office/drawing/2014/main" id="{2108E774-D145-FA07-58F1-7DB37A30A596}"/>
              </a:ext>
            </a:extLst>
          </p:cNvPr>
          <p:cNvSpPr>
            <a:spLocks noGrp="1"/>
          </p:cNvSpPr>
          <p:nvPr>
            <p:ph type="body" sz="quarter" idx="53" hasCustomPrompt="1"/>
          </p:nvPr>
        </p:nvSpPr>
        <p:spPr>
          <a:xfrm>
            <a:off x="6218710" y="5295180"/>
            <a:ext cx="2098038" cy="506399"/>
          </a:xfrm>
          <a:prstGeom prst="rect">
            <a:avLst/>
          </a:prstGeom>
        </p:spPr>
        <p:txBody>
          <a:bodyPr>
            <a:noAutofit/>
          </a:bodyPr>
          <a:lstStyle>
            <a:lvl1pPr marL="0" indent="0" algn="ctr">
              <a:lnSpc>
                <a:spcPct val="100000"/>
              </a:lnSpc>
              <a:buNone/>
              <a:defRPr sz="1400" b="0">
                <a:solidFill>
                  <a:schemeClr val="accent6"/>
                </a:solidFill>
                <a:latin typeface="+mn-lt"/>
              </a:defRPr>
            </a:lvl1pPr>
            <a:lvl2pPr>
              <a:defRPr sz="1000"/>
            </a:lvl2pPr>
            <a:lvl3pPr>
              <a:defRPr sz="900"/>
            </a:lvl3pPr>
            <a:lvl4pPr>
              <a:defRPr sz="800"/>
            </a:lvl4pPr>
            <a:lvl5pPr>
              <a:defRPr sz="800"/>
            </a:lvl5pPr>
          </a:lstStyle>
          <a:p>
            <a:pPr lvl="0"/>
            <a:r>
              <a:rPr lang="en-US" altLang="zh-CN" dirty="0"/>
              <a:t>Click to edit Master text styles </a:t>
            </a:r>
          </a:p>
        </p:txBody>
      </p:sp>
      <p:sp>
        <p:nvSpPr>
          <p:cNvPr id="63" name="Content placeholder 47">
            <a:extLst>
              <a:ext uri="{FF2B5EF4-FFF2-40B4-BE49-F238E27FC236}">
                <a16:creationId xmlns:a16="http://schemas.microsoft.com/office/drawing/2014/main" id="{05B25D7D-82BA-4FF5-9C92-4AD181847515}"/>
              </a:ext>
            </a:extLst>
          </p:cNvPr>
          <p:cNvSpPr>
            <a:spLocks noGrp="1"/>
          </p:cNvSpPr>
          <p:nvPr>
            <p:ph type="pic" sz="quarter" idx="51"/>
          </p:nvPr>
        </p:nvSpPr>
        <p:spPr>
          <a:xfrm>
            <a:off x="8500328" y="1836331"/>
            <a:ext cx="2368061" cy="2102177"/>
          </a:xfrm>
          <a:prstGeom prst="hexagon">
            <a:avLst>
              <a:gd name="adj" fmla="val 28349"/>
              <a:gd name="vf" fmla="val 115470"/>
            </a:avLst>
          </a:prstGeom>
          <a:ln>
            <a:noFill/>
          </a:ln>
        </p:spPr>
        <p:txBody>
          <a:bodyPr anchor="ctr">
            <a:noAutofit/>
          </a:bodyPr>
          <a:lstStyle>
            <a:lvl1pPr marL="0" indent="0" algn="l">
              <a:buFontTx/>
              <a:buNone/>
              <a:defRPr sz="1050">
                <a:solidFill>
                  <a:schemeClr val="accent6"/>
                </a:solidFill>
              </a:defRPr>
            </a:lvl1pPr>
          </a:lstStyle>
          <a:p>
            <a:r>
              <a:rPr lang="en-US" altLang="zh-CN"/>
              <a:t>Click icon to add picture</a:t>
            </a:r>
            <a:endParaRPr lang="en-US" altLang="zh-CN" dirty="0"/>
          </a:p>
        </p:txBody>
      </p:sp>
      <p:sp>
        <p:nvSpPr>
          <p:cNvPr id="25" name="Content placeholder 47" descr="Click icon to add picture">
            <a:extLst>
              <a:ext uri="{FF2B5EF4-FFF2-40B4-BE49-F238E27FC236}">
                <a16:creationId xmlns:a16="http://schemas.microsoft.com/office/drawing/2014/main" id="{A9C2624B-E6E6-C673-E8FF-F4BF909C3AC2}"/>
              </a:ext>
            </a:extLst>
          </p:cNvPr>
          <p:cNvSpPr>
            <a:spLocks noGrp="1"/>
          </p:cNvSpPr>
          <p:nvPr>
            <p:ph type="body" sz="quarter" idx="56" hasCustomPrompt="1"/>
          </p:nvPr>
        </p:nvSpPr>
        <p:spPr>
          <a:xfrm>
            <a:off x="8635340" y="4045832"/>
            <a:ext cx="2098039" cy="506399"/>
          </a:xfrm>
          <a:prstGeom prst="rect">
            <a:avLst/>
          </a:prstGeom>
        </p:spPr>
        <p:txBody>
          <a:bodyPr anchor="b">
            <a:noAutofit/>
          </a:bodyPr>
          <a:lstStyle>
            <a:lvl1pPr marL="0" indent="0" algn="ctr">
              <a:lnSpc>
                <a:spcPct val="100000"/>
              </a:lnSpc>
              <a:buNone/>
              <a:defRPr sz="1800" b="1" i="0">
                <a:solidFill>
                  <a:schemeClr val="accent6"/>
                </a:solidFill>
                <a:latin typeface="+mn-lt"/>
                <a:ea typeface="+mj-ea"/>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26" name="Content placeholder 47">
            <a:extLst>
              <a:ext uri="{FF2B5EF4-FFF2-40B4-BE49-F238E27FC236}">
                <a16:creationId xmlns:a16="http://schemas.microsoft.com/office/drawing/2014/main" id="{A003837A-CCD7-3699-D86F-CB884CA4C675}"/>
              </a:ext>
            </a:extLst>
          </p:cNvPr>
          <p:cNvSpPr>
            <a:spLocks noGrp="1"/>
          </p:cNvSpPr>
          <p:nvPr>
            <p:ph type="body" sz="quarter" idx="57" hasCustomPrompt="1"/>
          </p:nvPr>
        </p:nvSpPr>
        <p:spPr>
          <a:xfrm>
            <a:off x="8635340" y="4576723"/>
            <a:ext cx="2098038" cy="506399"/>
          </a:xfrm>
          <a:prstGeom prst="rect">
            <a:avLst/>
          </a:prstGeom>
        </p:spPr>
        <p:txBody>
          <a:bodyPr>
            <a:noAutofit/>
          </a:bodyPr>
          <a:lstStyle>
            <a:lvl1pPr marL="0" indent="0" algn="ctr">
              <a:lnSpc>
                <a:spcPct val="100000"/>
              </a:lnSpc>
              <a:buNone/>
              <a:defRPr sz="1400" b="0">
                <a:solidFill>
                  <a:schemeClr val="accent6"/>
                </a:solidFill>
                <a:latin typeface="+mn-lt"/>
              </a:defRPr>
            </a:lvl1pPr>
            <a:lvl2pPr>
              <a:defRPr sz="1000"/>
            </a:lvl2pPr>
            <a:lvl3pPr>
              <a:defRPr sz="900"/>
            </a:lvl3pPr>
            <a:lvl4pPr>
              <a:defRPr sz="800"/>
            </a:lvl4pPr>
            <a:lvl5pPr>
              <a:defRPr sz="800"/>
            </a:lvl5pPr>
          </a:lstStyle>
          <a:p>
            <a:pPr lvl="0"/>
            <a:r>
              <a:rPr lang="en-US" altLang="zh-CN" dirty="0"/>
              <a:t>Click to edit Master text styles </a:t>
            </a:r>
          </a:p>
        </p:txBody>
      </p:sp>
      <p:sp>
        <p:nvSpPr>
          <p:cNvPr id="2" name="Footer Placeholder 1">
            <a:extLst>
              <a:ext uri="{FF2B5EF4-FFF2-40B4-BE49-F238E27FC236}">
                <a16:creationId xmlns:a16="http://schemas.microsoft.com/office/drawing/2014/main" id="{89028585-56FF-7B3D-783D-D06964F7C099}"/>
              </a:ext>
            </a:extLst>
          </p:cNvPr>
          <p:cNvSpPr>
            <a:spLocks noGrp="1"/>
          </p:cNvSpPr>
          <p:nvPr>
            <p:ph type="ftr" sz="quarter" idx="58"/>
          </p:nvPr>
        </p:nvSpPr>
        <p:spPr/>
        <p:txBody>
          <a:bodyPr>
            <a:noAutofit/>
          </a:bodyPr>
          <a:lstStyle>
            <a:lvl1pPr>
              <a:defRPr>
                <a:solidFill>
                  <a:schemeClr val="accent6"/>
                </a:solidFill>
              </a:defRPr>
            </a:lvl1pPr>
          </a:lstStyle>
          <a:p>
            <a:r>
              <a:rPr lang="en-US"/>
              <a:t>Presentation title</a:t>
            </a:r>
            <a:endParaRPr lang="en-US" dirty="0"/>
          </a:p>
        </p:txBody>
      </p:sp>
      <p:sp>
        <p:nvSpPr>
          <p:cNvPr id="3" name="Slide Number Placeholder 2">
            <a:extLst>
              <a:ext uri="{FF2B5EF4-FFF2-40B4-BE49-F238E27FC236}">
                <a16:creationId xmlns:a16="http://schemas.microsoft.com/office/drawing/2014/main" id="{7D090978-DDC9-0FA2-2CFD-733C8B854F3C}"/>
              </a:ext>
            </a:extLst>
          </p:cNvPr>
          <p:cNvSpPr>
            <a:spLocks noGrp="1"/>
          </p:cNvSpPr>
          <p:nvPr>
            <p:ph type="sldNum" sz="quarter" idx="59"/>
          </p:nvPr>
        </p:nvSpPr>
        <p:spPr/>
        <p:txBody>
          <a:bodyPr>
            <a:noAutofit/>
          </a:bodyPr>
          <a:lstStyle>
            <a:lvl1pPr>
              <a:defRPr>
                <a:solidFill>
                  <a:schemeClr val="accent6"/>
                </a:solidFill>
              </a:defRPr>
            </a:lvl1pPr>
          </a:lstStyle>
          <a:p>
            <a:fld id="{47FEACEE-25B4-4A2D-B147-27296E36371D}" type="slidenum">
              <a:rPr lang="en-US" altLang="zh-CN" smtClean="0"/>
              <a:pPr/>
              <a:t>‹#›</a:t>
            </a:fld>
            <a:endParaRPr lang="en-US" altLang="zh-CN" dirty="0"/>
          </a:p>
        </p:txBody>
      </p:sp>
    </p:spTree>
    <p:extLst>
      <p:ext uri="{BB962C8B-B14F-4D97-AF65-F5344CB8AC3E}">
        <p14:creationId xmlns:p14="http://schemas.microsoft.com/office/powerpoint/2010/main" val="258797249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8 Team Members">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B92FA2A-46BA-2A19-C3CE-EC6985867B92}"/>
              </a:ext>
            </a:extLst>
          </p:cNvPr>
          <p:cNvSpPr>
            <a:spLocks noGrp="1"/>
          </p:cNvSpPr>
          <p:nvPr>
            <p:ph type="title"/>
          </p:nvPr>
        </p:nvSpPr>
        <p:spPr>
          <a:xfrm>
            <a:off x="509574" y="2367293"/>
            <a:ext cx="3909993" cy="3629708"/>
          </a:xfrm>
        </p:spPr>
        <p:txBody>
          <a:bodyPr anchor="t">
            <a:noAutofit/>
          </a:bodyPr>
          <a:lstStyle>
            <a:lvl1pPr>
              <a:defRPr>
                <a:solidFill>
                  <a:schemeClr val="accent6"/>
                </a:solidFill>
              </a:defRPr>
            </a:lvl1pPr>
          </a:lstStyle>
          <a:p>
            <a:r>
              <a:rPr lang="en-US"/>
              <a:t>Click to edit Master title style</a:t>
            </a:r>
            <a:endParaRPr lang="en-US" dirty="0"/>
          </a:p>
        </p:txBody>
      </p:sp>
      <p:sp>
        <p:nvSpPr>
          <p:cNvPr id="38" name="Content placeholder 47">
            <a:extLst>
              <a:ext uri="{FF2B5EF4-FFF2-40B4-BE49-F238E27FC236}">
                <a16:creationId xmlns:a16="http://schemas.microsoft.com/office/drawing/2014/main" id="{BF9EDF7D-3BB1-43C0-92BB-091CCC520477}"/>
              </a:ext>
            </a:extLst>
          </p:cNvPr>
          <p:cNvSpPr>
            <a:spLocks noGrp="1"/>
          </p:cNvSpPr>
          <p:nvPr>
            <p:ph type="pic" sz="quarter" idx="48"/>
          </p:nvPr>
        </p:nvSpPr>
        <p:spPr>
          <a:xfrm>
            <a:off x="4269796" y="436455"/>
            <a:ext cx="1173264" cy="1357920"/>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p:spPr>
        <p:txBody>
          <a:bodyPr anchor="ctr">
            <a:noAutofit/>
          </a:bodyPr>
          <a:lstStyle>
            <a:lvl1pPr marL="0" indent="0" algn="ctr">
              <a:buNone/>
              <a:defRPr sz="1000">
                <a:solidFill>
                  <a:schemeClr val="accent6"/>
                </a:solidFill>
              </a:defRPr>
            </a:lvl1pPr>
          </a:lstStyle>
          <a:p>
            <a:r>
              <a:rPr lang="en-US" altLang="zh-CN"/>
              <a:t>Click icon to add picture</a:t>
            </a:r>
            <a:endParaRPr lang="zh-CN" altLang="en-US"/>
          </a:p>
        </p:txBody>
      </p:sp>
      <p:sp>
        <p:nvSpPr>
          <p:cNvPr id="39" name="文本占位符 47" descr="Click icon to add picture">
            <a:extLst>
              <a:ext uri="{FF2B5EF4-FFF2-40B4-BE49-F238E27FC236}">
                <a16:creationId xmlns:a16="http://schemas.microsoft.com/office/drawing/2014/main" id="{15896C2C-7C25-4BC0-AF9B-DF590A2909AA}"/>
              </a:ext>
            </a:extLst>
          </p:cNvPr>
          <p:cNvSpPr>
            <a:spLocks noGrp="1"/>
          </p:cNvSpPr>
          <p:nvPr>
            <p:ph type="body" sz="quarter" idx="27" hasCustomPrompt="1"/>
          </p:nvPr>
        </p:nvSpPr>
        <p:spPr>
          <a:xfrm>
            <a:off x="5520210" y="522515"/>
            <a:ext cx="2289842" cy="626551"/>
          </a:xfrm>
          <a:prstGeom prst="rect">
            <a:avLst/>
          </a:prstGeom>
        </p:spPr>
        <p:txBody>
          <a:bodyPr anchor="b">
            <a:noAutofit/>
          </a:bodyPr>
          <a:lstStyle>
            <a:lvl1pPr marL="0" indent="0" algn="l">
              <a:lnSpc>
                <a:spcPct val="100000"/>
              </a:lnSpc>
              <a:buNone/>
              <a:defRPr sz="1800" b="1" i="0">
                <a:solidFill>
                  <a:schemeClr val="accent6"/>
                </a:solidFill>
                <a:latin typeface="+mn-lt"/>
                <a:ea typeface="+mj-ea"/>
                <a:cs typeface="Posterama" panose="020B0504020200020000" pitchFamily="34" charset="0"/>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40" name="Content placeholder 47">
            <a:extLst>
              <a:ext uri="{FF2B5EF4-FFF2-40B4-BE49-F238E27FC236}">
                <a16:creationId xmlns:a16="http://schemas.microsoft.com/office/drawing/2014/main" id="{CAC554EF-FF8F-4055-A716-E82F461413B7}"/>
              </a:ext>
            </a:extLst>
          </p:cNvPr>
          <p:cNvSpPr>
            <a:spLocks noGrp="1"/>
          </p:cNvSpPr>
          <p:nvPr>
            <p:ph type="body" sz="quarter" idx="28" hasCustomPrompt="1"/>
          </p:nvPr>
        </p:nvSpPr>
        <p:spPr>
          <a:xfrm>
            <a:off x="5520211" y="1165881"/>
            <a:ext cx="2289842" cy="506399"/>
          </a:xfrm>
          <a:prstGeom prst="rect">
            <a:avLst/>
          </a:prstGeom>
        </p:spPr>
        <p:txBody>
          <a:bodyPr>
            <a:noAutofit/>
          </a:bodyPr>
          <a:lstStyle>
            <a:lvl1pPr marL="0" indent="0" algn="l">
              <a:lnSpc>
                <a:spcPct val="90000"/>
              </a:lnSpc>
              <a:spcBef>
                <a:spcPts val="0"/>
              </a:spcBef>
              <a:buNone/>
              <a:defRPr sz="1400" b="0" i="0">
                <a:solidFill>
                  <a:schemeClr val="accent6"/>
                </a:solidFill>
                <a:latin typeface="+mn-lt"/>
                <a:cs typeface="Posterama" panose="020B0504020200020000" pitchFamily="34" charset="0"/>
              </a:defRPr>
            </a:lvl1pPr>
            <a:lvl2pPr>
              <a:defRPr sz="1000"/>
            </a:lvl2pPr>
            <a:lvl3pPr>
              <a:defRPr sz="900"/>
            </a:lvl3pPr>
            <a:lvl4pPr>
              <a:defRPr sz="800"/>
            </a:lvl4pPr>
            <a:lvl5pPr>
              <a:defRPr sz="800"/>
            </a:lvl5pPr>
          </a:lstStyle>
          <a:p>
            <a:pPr lvl="0"/>
            <a:r>
              <a:rPr lang="en-US" altLang="zh-CN" dirty="0"/>
              <a:t>Click to edit Master text styles </a:t>
            </a:r>
          </a:p>
        </p:txBody>
      </p:sp>
      <p:sp>
        <p:nvSpPr>
          <p:cNvPr id="56" name="Content placeholder 47">
            <a:extLst>
              <a:ext uri="{FF2B5EF4-FFF2-40B4-BE49-F238E27FC236}">
                <a16:creationId xmlns:a16="http://schemas.microsoft.com/office/drawing/2014/main" id="{4F0742C0-A9F2-4886-B17E-6915399483C3}"/>
              </a:ext>
            </a:extLst>
          </p:cNvPr>
          <p:cNvSpPr>
            <a:spLocks noGrp="1"/>
          </p:cNvSpPr>
          <p:nvPr>
            <p:ph type="pic" sz="quarter" idx="72"/>
          </p:nvPr>
        </p:nvSpPr>
        <p:spPr>
          <a:xfrm>
            <a:off x="8059916" y="436455"/>
            <a:ext cx="1173264" cy="1357920"/>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p:spPr>
        <p:txBody>
          <a:bodyPr anchor="ctr">
            <a:noAutofit/>
          </a:bodyPr>
          <a:lstStyle>
            <a:lvl1pPr marL="0" indent="0" algn="ctr">
              <a:buNone/>
              <a:defRPr sz="1000">
                <a:solidFill>
                  <a:schemeClr val="accent6"/>
                </a:solidFill>
              </a:defRPr>
            </a:lvl1pPr>
          </a:lstStyle>
          <a:p>
            <a:r>
              <a:rPr lang="en-US" altLang="zh-CN"/>
              <a:t>Click icon to add picture</a:t>
            </a:r>
            <a:endParaRPr lang="zh-CN" altLang="en-US"/>
          </a:p>
        </p:txBody>
      </p:sp>
      <p:sp>
        <p:nvSpPr>
          <p:cNvPr id="41" name="Content placeholder 47" descr="Click icon to add picture">
            <a:extLst>
              <a:ext uri="{FF2B5EF4-FFF2-40B4-BE49-F238E27FC236}">
                <a16:creationId xmlns:a16="http://schemas.microsoft.com/office/drawing/2014/main" id="{CE3DC674-39AB-43B9-AC30-97A68D221596}"/>
              </a:ext>
            </a:extLst>
          </p:cNvPr>
          <p:cNvSpPr>
            <a:spLocks noGrp="1"/>
          </p:cNvSpPr>
          <p:nvPr>
            <p:ph type="body" sz="quarter" idx="55" hasCustomPrompt="1"/>
          </p:nvPr>
        </p:nvSpPr>
        <p:spPr>
          <a:xfrm>
            <a:off x="9309889" y="642667"/>
            <a:ext cx="2098039" cy="506399"/>
          </a:xfrm>
          <a:prstGeom prst="rect">
            <a:avLst/>
          </a:prstGeom>
        </p:spPr>
        <p:txBody>
          <a:bodyPr anchor="b">
            <a:noAutofit/>
          </a:bodyPr>
          <a:lstStyle>
            <a:lvl1pPr marL="0" indent="0" algn="l">
              <a:lnSpc>
                <a:spcPct val="100000"/>
              </a:lnSpc>
              <a:buNone/>
              <a:defRPr sz="1800" b="1" i="0">
                <a:solidFill>
                  <a:schemeClr val="accent6"/>
                </a:solidFill>
                <a:latin typeface="+mn-lt"/>
                <a:ea typeface="+mj-ea"/>
                <a:cs typeface="Posterama" panose="020B0504020200020000" pitchFamily="34" charset="0"/>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42" name="Content placeholder 47">
            <a:extLst>
              <a:ext uri="{FF2B5EF4-FFF2-40B4-BE49-F238E27FC236}">
                <a16:creationId xmlns:a16="http://schemas.microsoft.com/office/drawing/2014/main" id="{F12189CA-0E22-41A5-91FD-03761860993D}"/>
              </a:ext>
            </a:extLst>
          </p:cNvPr>
          <p:cNvSpPr>
            <a:spLocks noGrp="1"/>
          </p:cNvSpPr>
          <p:nvPr>
            <p:ph type="body" sz="quarter" idx="56" hasCustomPrompt="1"/>
          </p:nvPr>
        </p:nvSpPr>
        <p:spPr>
          <a:xfrm>
            <a:off x="9309891" y="1165881"/>
            <a:ext cx="2098038" cy="506399"/>
          </a:xfrm>
          <a:prstGeom prst="rect">
            <a:avLst/>
          </a:prstGeom>
        </p:spPr>
        <p:txBody>
          <a:bodyPr>
            <a:noAutofit/>
          </a:bodyPr>
          <a:lstStyle>
            <a:lvl1pPr marL="0" indent="0" algn="l">
              <a:lnSpc>
                <a:spcPct val="100000"/>
              </a:lnSpc>
              <a:buNone/>
              <a:defRPr lang="en-US" altLang="zh-CN" sz="1400" b="0" i="0" kern="1200" dirty="0">
                <a:solidFill>
                  <a:schemeClr val="accent6"/>
                </a:solidFill>
                <a:latin typeface="+mn-lt"/>
                <a:ea typeface="+mn-ea"/>
                <a:cs typeface="Posterama" panose="020B0504020200020000" pitchFamily="34" charset="0"/>
              </a:defRPr>
            </a:lvl1pPr>
            <a:lvl2pPr>
              <a:defRPr sz="1000"/>
            </a:lvl2pPr>
            <a:lvl3pPr>
              <a:defRPr sz="900"/>
            </a:lvl3pPr>
            <a:lvl4pPr>
              <a:defRPr sz="800"/>
            </a:lvl4pPr>
            <a:lvl5pPr>
              <a:defRPr sz="800"/>
            </a:lvl5pPr>
          </a:lstStyle>
          <a:p>
            <a:pPr marL="0" lvl="0" indent="0" algn="l" defTabSz="914400" rtl="0" eaLnBrk="1" latinLnBrk="0" hangingPunct="1">
              <a:lnSpc>
                <a:spcPct val="90000"/>
              </a:lnSpc>
              <a:spcBef>
                <a:spcPts val="0"/>
              </a:spcBef>
              <a:buFont typeface="Arial" panose="020B0604020202020204" pitchFamily="34" charset="0"/>
              <a:buNone/>
            </a:pPr>
            <a:r>
              <a:rPr lang="en-US" altLang="zh-CN" dirty="0"/>
              <a:t>Click to edit Master text styles </a:t>
            </a:r>
          </a:p>
        </p:txBody>
      </p:sp>
      <p:sp>
        <p:nvSpPr>
          <p:cNvPr id="48" name="Content placeholder 47">
            <a:extLst>
              <a:ext uri="{FF2B5EF4-FFF2-40B4-BE49-F238E27FC236}">
                <a16:creationId xmlns:a16="http://schemas.microsoft.com/office/drawing/2014/main" id="{A962C62E-F92F-445A-9243-8B433747A548}"/>
              </a:ext>
            </a:extLst>
          </p:cNvPr>
          <p:cNvSpPr>
            <a:spLocks noGrp="1"/>
          </p:cNvSpPr>
          <p:nvPr>
            <p:ph type="pic" sz="quarter" idx="69"/>
          </p:nvPr>
        </p:nvSpPr>
        <p:spPr>
          <a:xfrm>
            <a:off x="4269796" y="2004222"/>
            <a:ext cx="1173264" cy="1357920"/>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p:spPr>
        <p:txBody>
          <a:bodyPr anchor="ctr">
            <a:noAutofit/>
          </a:bodyPr>
          <a:lstStyle>
            <a:lvl1pPr marL="0" indent="0" algn="ctr">
              <a:buNone/>
              <a:defRPr sz="1000">
                <a:solidFill>
                  <a:schemeClr val="accent6"/>
                </a:solidFill>
              </a:defRPr>
            </a:lvl1pPr>
          </a:lstStyle>
          <a:p>
            <a:r>
              <a:rPr lang="en-US" altLang="zh-CN"/>
              <a:t>Click icon to add picture</a:t>
            </a:r>
            <a:endParaRPr lang="zh-CN" altLang="en-US"/>
          </a:p>
        </p:txBody>
      </p:sp>
      <p:sp>
        <p:nvSpPr>
          <p:cNvPr id="43" name="Content placeholder 47" descr="Click icon to add picture">
            <a:extLst>
              <a:ext uri="{FF2B5EF4-FFF2-40B4-BE49-F238E27FC236}">
                <a16:creationId xmlns:a16="http://schemas.microsoft.com/office/drawing/2014/main" id="{DE6F9463-BB2D-43FC-BE8F-21D3F9A2539C}"/>
              </a:ext>
            </a:extLst>
          </p:cNvPr>
          <p:cNvSpPr>
            <a:spLocks noGrp="1"/>
          </p:cNvSpPr>
          <p:nvPr>
            <p:ph type="body" sz="quarter" idx="57" hasCustomPrompt="1"/>
          </p:nvPr>
        </p:nvSpPr>
        <p:spPr>
          <a:xfrm>
            <a:off x="5520210" y="2105171"/>
            <a:ext cx="2193021" cy="617418"/>
          </a:xfrm>
          <a:prstGeom prst="rect">
            <a:avLst/>
          </a:prstGeom>
        </p:spPr>
        <p:txBody>
          <a:bodyPr anchor="b">
            <a:noAutofit/>
          </a:bodyPr>
          <a:lstStyle>
            <a:lvl1pPr marL="0" indent="0" algn="l">
              <a:lnSpc>
                <a:spcPct val="100000"/>
              </a:lnSpc>
              <a:buNone/>
              <a:defRPr sz="1800" b="1" i="0">
                <a:solidFill>
                  <a:schemeClr val="accent6"/>
                </a:solidFill>
                <a:latin typeface="+mn-lt"/>
                <a:ea typeface="+mj-ea"/>
                <a:cs typeface="Posterama" panose="020B0504020200020000" pitchFamily="34" charset="0"/>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44" name="Content placeholder 47">
            <a:extLst>
              <a:ext uri="{FF2B5EF4-FFF2-40B4-BE49-F238E27FC236}">
                <a16:creationId xmlns:a16="http://schemas.microsoft.com/office/drawing/2014/main" id="{7DF27694-08A2-4530-B763-5A9B9D4DC6E0}"/>
              </a:ext>
            </a:extLst>
          </p:cNvPr>
          <p:cNvSpPr>
            <a:spLocks noGrp="1"/>
          </p:cNvSpPr>
          <p:nvPr>
            <p:ph type="body" sz="quarter" idx="58" hasCustomPrompt="1"/>
          </p:nvPr>
        </p:nvSpPr>
        <p:spPr>
          <a:xfrm>
            <a:off x="5520212" y="2739721"/>
            <a:ext cx="2193021" cy="506399"/>
          </a:xfrm>
          <a:prstGeom prst="rect">
            <a:avLst/>
          </a:prstGeom>
        </p:spPr>
        <p:txBody>
          <a:bodyPr>
            <a:noAutofit/>
          </a:bodyPr>
          <a:lstStyle>
            <a:lvl1pPr marL="0" indent="0" algn="l">
              <a:lnSpc>
                <a:spcPct val="100000"/>
              </a:lnSpc>
              <a:spcBef>
                <a:spcPts val="0"/>
              </a:spcBef>
              <a:buNone/>
              <a:defRPr lang="en-US" altLang="zh-CN" sz="1400" b="0" i="0" kern="1200" dirty="0">
                <a:solidFill>
                  <a:schemeClr val="accent6"/>
                </a:solidFill>
                <a:latin typeface="+mn-lt"/>
                <a:ea typeface="+mn-ea"/>
                <a:cs typeface="Posterama" panose="020B0504020200020000" pitchFamily="34" charset="0"/>
              </a:defRPr>
            </a:lvl1pPr>
            <a:lvl2pPr>
              <a:defRPr sz="1000"/>
            </a:lvl2pPr>
            <a:lvl3pPr>
              <a:defRPr sz="900"/>
            </a:lvl3pPr>
            <a:lvl4pPr>
              <a:defRPr sz="800"/>
            </a:lvl4pPr>
            <a:lvl5pPr>
              <a:defRPr sz="800"/>
            </a:lvl5pPr>
          </a:lstStyle>
          <a:p>
            <a:pPr marL="0" lvl="0" indent="0" algn="l" defTabSz="914400" rtl="0" eaLnBrk="1" latinLnBrk="0" hangingPunct="1">
              <a:lnSpc>
                <a:spcPct val="90000"/>
              </a:lnSpc>
              <a:spcBef>
                <a:spcPts val="0"/>
              </a:spcBef>
              <a:buFont typeface="Arial" panose="020B0604020202020204" pitchFamily="34" charset="0"/>
              <a:buNone/>
            </a:pPr>
            <a:r>
              <a:rPr lang="en-US" altLang="zh-CN" dirty="0"/>
              <a:t>Click to edit Master text styles </a:t>
            </a:r>
          </a:p>
        </p:txBody>
      </p:sp>
      <p:sp>
        <p:nvSpPr>
          <p:cNvPr id="61" name="Content placeholder 47">
            <a:extLst>
              <a:ext uri="{FF2B5EF4-FFF2-40B4-BE49-F238E27FC236}">
                <a16:creationId xmlns:a16="http://schemas.microsoft.com/office/drawing/2014/main" id="{2EA753B3-D0BB-4484-85D1-E28345D99F4C}"/>
              </a:ext>
            </a:extLst>
          </p:cNvPr>
          <p:cNvSpPr>
            <a:spLocks noGrp="1"/>
          </p:cNvSpPr>
          <p:nvPr>
            <p:ph type="pic" sz="quarter" idx="73"/>
          </p:nvPr>
        </p:nvSpPr>
        <p:spPr>
          <a:xfrm>
            <a:off x="8059916" y="2004222"/>
            <a:ext cx="1173264" cy="1357920"/>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p:spPr>
        <p:txBody>
          <a:bodyPr anchor="ctr">
            <a:noAutofit/>
          </a:bodyPr>
          <a:lstStyle>
            <a:lvl1pPr marL="0" indent="0" algn="ctr">
              <a:buNone/>
              <a:defRPr sz="1000">
                <a:solidFill>
                  <a:schemeClr val="accent6"/>
                </a:solidFill>
              </a:defRPr>
            </a:lvl1pPr>
          </a:lstStyle>
          <a:p>
            <a:r>
              <a:rPr lang="en-US" altLang="zh-CN"/>
              <a:t>Click icon to add picture</a:t>
            </a:r>
            <a:endParaRPr lang="zh-CN" altLang="en-US" dirty="0"/>
          </a:p>
        </p:txBody>
      </p:sp>
      <p:sp>
        <p:nvSpPr>
          <p:cNvPr id="45" name="Content placeholder 47" descr="Click icon to add picture">
            <a:extLst>
              <a:ext uri="{FF2B5EF4-FFF2-40B4-BE49-F238E27FC236}">
                <a16:creationId xmlns:a16="http://schemas.microsoft.com/office/drawing/2014/main" id="{20398AA4-3D68-487D-BE7C-9F1D45E3F5FF}"/>
              </a:ext>
            </a:extLst>
          </p:cNvPr>
          <p:cNvSpPr>
            <a:spLocks noGrp="1"/>
          </p:cNvSpPr>
          <p:nvPr>
            <p:ph type="body" sz="quarter" idx="59" hasCustomPrompt="1"/>
          </p:nvPr>
        </p:nvSpPr>
        <p:spPr>
          <a:xfrm>
            <a:off x="9309890" y="2032203"/>
            <a:ext cx="2098039" cy="701144"/>
          </a:xfrm>
          <a:prstGeom prst="rect">
            <a:avLst/>
          </a:prstGeom>
        </p:spPr>
        <p:txBody>
          <a:bodyPr anchor="b">
            <a:noAutofit/>
          </a:bodyPr>
          <a:lstStyle>
            <a:lvl1pPr marL="0" indent="0" algn="l">
              <a:lnSpc>
                <a:spcPct val="100000"/>
              </a:lnSpc>
              <a:buNone/>
              <a:defRPr sz="1800" b="1" i="0">
                <a:solidFill>
                  <a:schemeClr val="accent6"/>
                </a:solidFill>
                <a:latin typeface="+mn-lt"/>
                <a:ea typeface="+mj-ea"/>
                <a:cs typeface="Posterama" panose="020B0504020200020000" pitchFamily="34" charset="0"/>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46" name="Content placeholder 47">
            <a:extLst>
              <a:ext uri="{FF2B5EF4-FFF2-40B4-BE49-F238E27FC236}">
                <a16:creationId xmlns:a16="http://schemas.microsoft.com/office/drawing/2014/main" id="{6B623D7A-5E96-42AB-9B1F-14E445503187}"/>
              </a:ext>
            </a:extLst>
          </p:cNvPr>
          <p:cNvSpPr>
            <a:spLocks noGrp="1"/>
          </p:cNvSpPr>
          <p:nvPr>
            <p:ph type="body" sz="quarter" idx="60" hasCustomPrompt="1"/>
          </p:nvPr>
        </p:nvSpPr>
        <p:spPr>
          <a:xfrm>
            <a:off x="9309890" y="2746407"/>
            <a:ext cx="2098038" cy="506399"/>
          </a:xfrm>
          <a:prstGeom prst="rect">
            <a:avLst/>
          </a:prstGeom>
        </p:spPr>
        <p:txBody>
          <a:bodyPr>
            <a:noAutofit/>
          </a:bodyPr>
          <a:lstStyle>
            <a:lvl1pPr marL="0" indent="0" algn="l">
              <a:lnSpc>
                <a:spcPct val="100000"/>
              </a:lnSpc>
              <a:buNone/>
              <a:defRPr lang="en-US" altLang="zh-CN" sz="1400" b="0" i="0" kern="1200" dirty="0">
                <a:solidFill>
                  <a:schemeClr val="accent6"/>
                </a:solidFill>
                <a:latin typeface="+mn-lt"/>
                <a:ea typeface="+mn-ea"/>
                <a:cs typeface="Posterama" panose="020B0504020200020000" pitchFamily="34" charset="0"/>
              </a:defRPr>
            </a:lvl1pPr>
            <a:lvl2pPr>
              <a:defRPr sz="1000"/>
            </a:lvl2pPr>
            <a:lvl3pPr>
              <a:defRPr sz="900"/>
            </a:lvl3pPr>
            <a:lvl4pPr>
              <a:defRPr sz="800"/>
            </a:lvl4pPr>
            <a:lvl5pPr>
              <a:defRPr sz="800"/>
            </a:lvl5pPr>
          </a:lstStyle>
          <a:p>
            <a:pPr marL="0" lvl="0" indent="0" algn="l" defTabSz="914400" rtl="0" eaLnBrk="1" latinLnBrk="0" hangingPunct="1">
              <a:lnSpc>
                <a:spcPct val="90000"/>
              </a:lnSpc>
              <a:spcBef>
                <a:spcPts val="0"/>
              </a:spcBef>
              <a:buFont typeface="Arial" panose="020B0604020202020204" pitchFamily="34" charset="0"/>
              <a:buNone/>
            </a:pPr>
            <a:r>
              <a:rPr lang="en-US" altLang="zh-CN" dirty="0"/>
              <a:t>Click to edit Master text styles </a:t>
            </a:r>
          </a:p>
        </p:txBody>
      </p:sp>
      <p:sp>
        <p:nvSpPr>
          <p:cNvPr id="49" name="Content placeholder 47">
            <a:extLst>
              <a:ext uri="{FF2B5EF4-FFF2-40B4-BE49-F238E27FC236}">
                <a16:creationId xmlns:a16="http://schemas.microsoft.com/office/drawing/2014/main" id="{EAA5B0EA-1F3B-4D8B-9BB9-F9037A393705}"/>
              </a:ext>
            </a:extLst>
          </p:cNvPr>
          <p:cNvSpPr>
            <a:spLocks noGrp="1"/>
          </p:cNvSpPr>
          <p:nvPr>
            <p:ph type="pic" sz="quarter" idx="70"/>
          </p:nvPr>
        </p:nvSpPr>
        <p:spPr>
          <a:xfrm>
            <a:off x="4269796" y="3571991"/>
            <a:ext cx="1173264" cy="1357920"/>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p:spPr>
        <p:txBody>
          <a:bodyPr anchor="ctr">
            <a:noAutofit/>
          </a:bodyPr>
          <a:lstStyle>
            <a:lvl1pPr marL="0" indent="0" algn="ctr">
              <a:buNone/>
              <a:defRPr sz="1000">
                <a:solidFill>
                  <a:schemeClr val="accent6"/>
                </a:solidFill>
              </a:defRPr>
            </a:lvl1pPr>
          </a:lstStyle>
          <a:p>
            <a:r>
              <a:rPr lang="en-US" altLang="zh-CN"/>
              <a:t>Click icon to add picture</a:t>
            </a:r>
            <a:endParaRPr lang="zh-CN" altLang="en-US"/>
          </a:p>
        </p:txBody>
      </p:sp>
      <p:sp>
        <p:nvSpPr>
          <p:cNvPr id="47" name="Content placeholder 47" descr="Click icon to add picture">
            <a:extLst>
              <a:ext uri="{FF2B5EF4-FFF2-40B4-BE49-F238E27FC236}">
                <a16:creationId xmlns:a16="http://schemas.microsoft.com/office/drawing/2014/main" id="{2C93687D-1E42-4B01-9F16-9FA098CE1153}"/>
              </a:ext>
            </a:extLst>
          </p:cNvPr>
          <p:cNvSpPr>
            <a:spLocks noGrp="1"/>
          </p:cNvSpPr>
          <p:nvPr>
            <p:ph type="body" sz="quarter" idx="61" hasCustomPrompt="1"/>
          </p:nvPr>
        </p:nvSpPr>
        <p:spPr>
          <a:xfrm>
            <a:off x="5520210" y="3775516"/>
            <a:ext cx="2098039" cy="506399"/>
          </a:xfrm>
          <a:prstGeom prst="rect">
            <a:avLst/>
          </a:prstGeom>
        </p:spPr>
        <p:txBody>
          <a:bodyPr anchor="b">
            <a:noAutofit/>
          </a:bodyPr>
          <a:lstStyle>
            <a:lvl1pPr marL="0" indent="0" algn="l">
              <a:lnSpc>
                <a:spcPct val="100000"/>
              </a:lnSpc>
              <a:buNone/>
              <a:defRPr sz="1800" b="1" i="0">
                <a:solidFill>
                  <a:schemeClr val="accent6"/>
                </a:solidFill>
                <a:latin typeface="+mn-lt"/>
                <a:ea typeface="+mj-ea"/>
                <a:cs typeface="Posterama" panose="020B0504020200020000" pitchFamily="34" charset="0"/>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50" name="Content placeholder 47">
            <a:extLst>
              <a:ext uri="{FF2B5EF4-FFF2-40B4-BE49-F238E27FC236}">
                <a16:creationId xmlns:a16="http://schemas.microsoft.com/office/drawing/2014/main" id="{7AB91474-458B-45F7-9773-FA375C2CF7FD}"/>
              </a:ext>
            </a:extLst>
          </p:cNvPr>
          <p:cNvSpPr>
            <a:spLocks noGrp="1"/>
          </p:cNvSpPr>
          <p:nvPr>
            <p:ph type="body" sz="quarter" idx="62" hasCustomPrompt="1"/>
          </p:nvPr>
        </p:nvSpPr>
        <p:spPr>
          <a:xfrm>
            <a:off x="5520211" y="4312077"/>
            <a:ext cx="2098038" cy="506399"/>
          </a:xfrm>
          <a:prstGeom prst="rect">
            <a:avLst/>
          </a:prstGeom>
        </p:spPr>
        <p:txBody>
          <a:bodyPr>
            <a:noAutofit/>
          </a:bodyPr>
          <a:lstStyle>
            <a:lvl1pPr marL="0" indent="0" algn="l">
              <a:lnSpc>
                <a:spcPct val="100000"/>
              </a:lnSpc>
              <a:buNone/>
              <a:defRPr lang="en-US" altLang="zh-CN" sz="1400" b="0" i="0" kern="1200" dirty="0">
                <a:solidFill>
                  <a:schemeClr val="accent6"/>
                </a:solidFill>
                <a:latin typeface="+mn-lt"/>
                <a:ea typeface="+mn-ea"/>
                <a:cs typeface="Posterama" panose="020B0504020200020000" pitchFamily="34" charset="0"/>
              </a:defRPr>
            </a:lvl1pPr>
            <a:lvl2pPr>
              <a:defRPr sz="1000"/>
            </a:lvl2pPr>
            <a:lvl3pPr>
              <a:defRPr sz="900"/>
            </a:lvl3pPr>
            <a:lvl4pPr>
              <a:defRPr sz="800"/>
            </a:lvl4pPr>
            <a:lvl5pPr>
              <a:defRPr sz="800"/>
            </a:lvl5pPr>
          </a:lstStyle>
          <a:p>
            <a:pPr marL="0" lvl="0" indent="0" algn="l" defTabSz="914400" rtl="0" eaLnBrk="1" latinLnBrk="0" hangingPunct="1">
              <a:lnSpc>
                <a:spcPct val="90000"/>
              </a:lnSpc>
              <a:spcBef>
                <a:spcPts val="0"/>
              </a:spcBef>
              <a:buFont typeface="Arial" panose="020B0604020202020204" pitchFamily="34" charset="0"/>
              <a:buNone/>
            </a:pPr>
            <a:r>
              <a:rPr lang="en-US" altLang="zh-CN" dirty="0"/>
              <a:t>Click to edit Master text styles </a:t>
            </a:r>
          </a:p>
        </p:txBody>
      </p:sp>
      <p:sp>
        <p:nvSpPr>
          <p:cNvPr id="62" name="Content placeholder 47">
            <a:extLst>
              <a:ext uri="{FF2B5EF4-FFF2-40B4-BE49-F238E27FC236}">
                <a16:creationId xmlns:a16="http://schemas.microsoft.com/office/drawing/2014/main" id="{52E587E7-A09A-4FB2-8774-8073E737F106}"/>
              </a:ext>
            </a:extLst>
          </p:cNvPr>
          <p:cNvSpPr>
            <a:spLocks noGrp="1"/>
          </p:cNvSpPr>
          <p:nvPr>
            <p:ph type="pic" sz="quarter" idx="74"/>
          </p:nvPr>
        </p:nvSpPr>
        <p:spPr>
          <a:xfrm>
            <a:off x="8059916" y="3571991"/>
            <a:ext cx="1173264" cy="1357920"/>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p:spPr>
        <p:txBody>
          <a:bodyPr anchor="ctr">
            <a:noAutofit/>
          </a:bodyPr>
          <a:lstStyle>
            <a:lvl1pPr marL="0" indent="0" algn="ctr">
              <a:buNone/>
              <a:defRPr sz="1000">
                <a:solidFill>
                  <a:schemeClr val="accent6"/>
                </a:solidFill>
              </a:defRPr>
            </a:lvl1pPr>
          </a:lstStyle>
          <a:p>
            <a:r>
              <a:rPr lang="en-US" altLang="zh-CN"/>
              <a:t>Click icon to add picture</a:t>
            </a:r>
            <a:endParaRPr lang="zh-CN" altLang="en-US"/>
          </a:p>
        </p:txBody>
      </p:sp>
      <p:sp>
        <p:nvSpPr>
          <p:cNvPr id="51" name="Content placeholder 47" descr="Click icon to add picture">
            <a:extLst>
              <a:ext uri="{FF2B5EF4-FFF2-40B4-BE49-F238E27FC236}">
                <a16:creationId xmlns:a16="http://schemas.microsoft.com/office/drawing/2014/main" id="{FBF01DC7-D684-4484-B2AA-B50F7B1A00DA}"/>
              </a:ext>
            </a:extLst>
          </p:cNvPr>
          <p:cNvSpPr>
            <a:spLocks noGrp="1"/>
          </p:cNvSpPr>
          <p:nvPr>
            <p:ph type="body" sz="quarter" idx="63" hasCustomPrompt="1"/>
          </p:nvPr>
        </p:nvSpPr>
        <p:spPr>
          <a:xfrm>
            <a:off x="9309889" y="3775516"/>
            <a:ext cx="2098039" cy="506399"/>
          </a:xfrm>
          <a:prstGeom prst="rect">
            <a:avLst/>
          </a:prstGeom>
        </p:spPr>
        <p:txBody>
          <a:bodyPr anchor="b">
            <a:noAutofit/>
          </a:bodyPr>
          <a:lstStyle>
            <a:lvl1pPr marL="0" indent="0" algn="l">
              <a:lnSpc>
                <a:spcPct val="100000"/>
              </a:lnSpc>
              <a:buNone/>
              <a:defRPr sz="1800" b="1" i="0">
                <a:solidFill>
                  <a:schemeClr val="accent6"/>
                </a:solidFill>
                <a:latin typeface="+mn-lt"/>
                <a:ea typeface="+mj-ea"/>
                <a:cs typeface="Posterama" panose="020B0504020200020000" pitchFamily="34" charset="0"/>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52" name="Content placeholder 47">
            <a:extLst>
              <a:ext uri="{FF2B5EF4-FFF2-40B4-BE49-F238E27FC236}">
                <a16:creationId xmlns:a16="http://schemas.microsoft.com/office/drawing/2014/main" id="{6046C90F-8A25-4E70-9BC9-4496C6B94EBC}"/>
              </a:ext>
            </a:extLst>
          </p:cNvPr>
          <p:cNvSpPr>
            <a:spLocks noGrp="1"/>
          </p:cNvSpPr>
          <p:nvPr>
            <p:ph type="body" sz="quarter" idx="64" hasCustomPrompt="1"/>
          </p:nvPr>
        </p:nvSpPr>
        <p:spPr>
          <a:xfrm>
            <a:off x="9309891" y="4312077"/>
            <a:ext cx="2098038" cy="506399"/>
          </a:xfrm>
          <a:prstGeom prst="rect">
            <a:avLst/>
          </a:prstGeom>
        </p:spPr>
        <p:txBody>
          <a:bodyPr>
            <a:noAutofit/>
          </a:bodyPr>
          <a:lstStyle>
            <a:lvl1pPr marL="0" indent="0" algn="l">
              <a:lnSpc>
                <a:spcPct val="100000"/>
              </a:lnSpc>
              <a:buNone/>
              <a:defRPr lang="en-US" altLang="zh-CN" sz="1400" b="0" i="0" kern="1200" dirty="0">
                <a:solidFill>
                  <a:schemeClr val="accent6"/>
                </a:solidFill>
                <a:latin typeface="+mn-lt"/>
                <a:ea typeface="+mn-ea"/>
                <a:cs typeface="Posterama" panose="020B0504020200020000" pitchFamily="34" charset="0"/>
              </a:defRPr>
            </a:lvl1pPr>
            <a:lvl2pPr>
              <a:defRPr sz="1000"/>
            </a:lvl2pPr>
            <a:lvl3pPr>
              <a:defRPr sz="900"/>
            </a:lvl3pPr>
            <a:lvl4pPr>
              <a:defRPr sz="800"/>
            </a:lvl4pPr>
            <a:lvl5pPr>
              <a:defRPr sz="800"/>
            </a:lvl5pPr>
          </a:lstStyle>
          <a:p>
            <a:pPr marL="0" lvl="0" indent="0" algn="l" defTabSz="914400" rtl="0" eaLnBrk="1" latinLnBrk="0" hangingPunct="1">
              <a:lnSpc>
                <a:spcPct val="90000"/>
              </a:lnSpc>
              <a:spcBef>
                <a:spcPts val="0"/>
              </a:spcBef>
              <a:buFont typeface="Arial" panose="020B0604020202020204" pitchFamily="34" charset="0"/>
              <a:buNone/>
            </a:pPr>
            <a:r>
              <a:rPr lang="en-US" altLang="zh-CN" dirty="0"/>
              <a:t>Click to edit Master text styles </a:t>
            </a:r>
          </a:p>
        </p:txBody>
      </p:sp>
      <p:sp>
        <p:nvSpPr>
          <p:cNvPr id="55" name="Content placeholder 47">
            <a:extLst>
              <a:ext uri="{FF2B5EF4-FFF2-40B4-BE49-F238E27FC236}">
                <a16:creationId xmlns:a16="http://schemas.microsoft.com/office/drawing/2014/main" id="{D05B9A22-6B21-40BB-BBC1-9586C432A97B}"/>
              </a:ext>
            </a:extLst>
          </p:cNvPr>
          <p:cNvSpPr>
            <a:spLocks noGrp="1"/>
          </p:cNvSpPr>
          <p:nvPr>
            <p:ph type="pic" sz="quarter" idx="71"/>
          </p:nvPr>
        </p:nvSpPr>
        <p:spPr>
          <a:xfrm>
            <a:off x="4269796" y="5153614"/>
            <a:ext cx="1173264" cy="1357920"/>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p:spPr>
        <p:txBody>
          <a:bodyPr anchor="ctr">
            <a:noAutofit/>
          </a:bodyPr>
          <a:lstStyle>
            <a:lvl1pPr marL="0" indent="0" algn="ctr">
              <a:buNone/>
              <a:defRPr sz="1000">
                <a:solidFill>
                  <a:schemeClr val="accent6"/>
                </a:solidFill>
              </a:defRPr>
            </a:lvl1pPr>
          </a:lstStyle>
          <a:p>
            <a:r>
              <a:rPr lang="en-US" altLang="zh-CN"/>
              <a:t>Click icon to add picture</a:t>
            </a:r>
            <a:endParaRPr lang="zh-CN" altLang="en-US"/>
          </a:p>
        </p:txBody>
      </p:sp>
      <p:sp>
        <p:nvSpPr>
          <p:cNvPr id="53" name="Content placeholder 47" descr="Click icon to add picture">
            <a:extLst>
              <a:ext uri="{FF2B5EF4-FFF2-40B4-BE49-F238E27FC236}">
                <a16:creationId xmlns:a16="http://schemas.microsoft.com/office/drawing/2014/main" id="{F5E2B418-8D0E-4995-A3ED-4348C6F4A1AF}"/>
              </a:ext>
            </a:extLst>
          </p:cNvPr>
          <p:cNvSpPr>
            <a:spLocks noGrp="1"/>
          </p:cNvSpPr>
          <p:nvPr>
            <p:ph type="body" sz="quarter" idx="65" hasCustomPrompt="1"/>
          </p:nvPr>
        </p:nvSpPr>
        <p:spPr>
          <a:xfrm>
            <a:off x="5520210" y="5369449"/>
            <a:ext cx="2098039" cy="506399"/>
          </a:xfrm>
          <a:prstGeom prst="rect">
            <a:avLst/>
          </a:prstGeom>
        </p:spPr>
        <p:txBody>
          <a:bodyPr anchor="b">
            <a:noAutofit/>
          </a:bodyPr>
          <a:lstStyle>
            <a:lvl1pPr marL="0" indent="0" algn="l">
              <a:lnSpc>
                <a:spcPct val="100000"/>
              </a:lnSpc>
              <a:buNone/>
              <a:defRPr sz="1800" b="1" i="0">
                <a:solidFill>
                  <a:schemeClr val="accent6"/>
                </a:solidFill>
                <a:latin typeface="+mn-lt"/>
                <a:ea typeface="+mj-ea"/>
                <a:cs typeface="Posterama" panose="020B0504020200020000" pitchFamily="34" charset="0"/>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58" name="Content placeholder 47">
            <a:extLst>
              <a:ext uri="{FF2B5EF4-FFF2-40B4-BE49-F238E27FC236}">
                <a16:creationId xmlns:a16="http://schemas.microsoft.com/office/drawing/2014/main" id="{90A2A6E4-4D11-4F28-9D68-BC28580EBC05}"/>
              </a:ext>
            </a:extLst>
          </p:cNvPr>
          <p:cNvSpPr>
            <a:spLocks noGrp="1"/>
          </p:cNvSpPr>
          <p:nvPr>
            <p:ph type="body" sz="quarter" idx="66" hasCustomPrompt="1"/>
          </p:nvPr>
        </p:nvSpPr>
        <p:spPr>
          <a:xfrm>
            <a:off x="5520211" y="5901594"/>
            <a:ext cx="2098038" cy="506399"/>
          </a:xfrm>
          <a:prstGeom prst="rect">
            <a:avLst/>
          </a:prstGeom>
        </p:spPr>
        <p:txBody>
          <a:bodyPr>
            <a:noAutofit/>
          </a:bodyPr>
          <a:lstStyle>
            <a:lvl1pPr marL="0" indent="0" algn="l">
              <a:lnSpc>
                <a:spcPct val="100000"/>
              </a:lnSpc>
              <a:buNone/>
              <a:defRPr lang="en-US" altLang="zh-CN" sz="1400" b="0" i="0" kern="1200" dirty="0">
                <a:solidFill>
                  <a:schemeClr val="accent6"/>
                </a:solidFill>
                <a:latin typeface="+mn-lt"/>
                <a:ea typeface="+mn-ea"/>
                <a:cs typeface="Posterama" panose="020B0504020200020000" pitchFamily="34" charset="0"/>
              </a:defRPr>
            </a:lvl1pPr>
            <a:lvl2pPr>
              <a:defRPr sz="1000"/>
            </a:lvl2pPr>
            <a:lvl3pPr>
              <a:defRPr sz="900"/>
            </a:lvl3pPr>
            <a:lvl4pPr>
              <a:defRPr sz="800"/>
            </a:lvl4pPr>
            <a:lvl5pPr>
              <a:defRPr sz="800"/>
            </a:lvl5pPr>
          </a:lstStyle>
          <a:p>
            <a:pPr marL="0" lvl="0" indent="0" algn="l" defTabSz="914400" rtl="0" eaLnBrk="1" latinLnBrk="0" hangingPunct="1">
              <a:lnSpc>
                <a:spcPct val="90000"/>
              </a:lnSpc>
              <a:spcBef>
                <a:spcPts val="0"/>
              </a:spcBef>
              <a:buFont typeface="Arial" panose="020B0604020202020204" pitchFamily="34" charset="0"/>
              <a:buNone/>
            </a:pPr>
            <a:r>
              <a:rPr lang="en-US" altLang="zh-CN" dirty="0"/>
              <a:t>Click to edit Master text styles </a:t>
            </a:r>
          </a:p>
        </p:txBody>
      </p:sp>
      <p:sp>
        <p:nvSpPr>
          <p:cNvPr id="63" name="Content placeholder 47">
            <a:extLst>
              <a:ext uri="{FF2B5EF4-FFF2-40B4-BE49-F238E27FC236}">
                <a16:creationId xmlns:a16="http://schemas.microsoft.com/office/drawing/2014/main" id="{A74DEBE4-2F74-4EB7-9501-8D37A3151B2A}"/>
              </a:ext>
            </a:extLst>
          </p:cNvPr>
          <p:cNvSpPr>
            <a:spLocks noGrp="1"/>
          </p:cNvSpPr>
          <p:nvPr>
            <p:ph type="pic" sz="quarter" idx="75"/>
          </p:nvPr>
        </p:nvSpPr>
        <p:spPr>
          <a:xfrm>
            <a:off x="8059916" y="5153614"/>
            <a:ext cx="1173264" cy="1357920"/>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p:spPr>
        <p:txBody>
          <a:bodyPr anchor="ctr">
            <a:noAutofit/>
          </a:bodyPr>
          <a:lstStyle>
            <a:lvl1pPr marL="0" indent="0" algn="ctr">
              <a:buNone/>
              <a:defRPr sz="1000">
                <a:solidFill>
                  <a:schemeClr val="accent6"/>
                </a:solidFill>
              </a:defRPr>
            </a:lvl1pPr>
          </a:lstStyle>
          <a:p>
            <a:r>
              <a:rPr lang="en-US" altLang="zh-CN"/>
              <a:t>Click icon to add picture</a:t>
            </a:r>
            <a:endParaRPr lang="zh-CN" altLang="en-US"/>
          </a:p>
        </p:txBody>
      </p:sp>
      <p:sp>
        <p:nvSpPr>
          <p:cNvPr id="59" name="Content placeholder 47" descr="Click icon to add picture">
            <a:extLst>
              <a:ext uri="{FF2B5EF4-FFF2-40B4-BE49-F238E27FC236}">
                <a16:creationId xmlns:a16="http://schemas.microsoft.com/office/drawing/2014/main" id="{070D69EE-1032-4604-B201-FD13AE846E9E}"/>
              </a:ext>
            </a:extLst>
          </p:cNvPr>
          <p:cNvSpPr>
            <a:spLocks noGrp="1"/>
          </p:cNvSpPr>
          <p:nvPr>
            <p:ph type="body" sz="quarter" idx="67" hasCustomPrompt="1"/>
          </p:nvPr>
        </p:nvSpPr>
        <p:spPr>
          <a:xfrm>
            <a:off x="9313612" y="5369449"/>
            <a:ext cx="2098039" cy="506399"/>
          </a:xfrm>
          <a:prstGeom prst="rect">
            <a:avLst/>
          </a:prstGeom>
        </p:spPr>
        <p:txBody>
          <a:bodyPr anchor="b">
            <a:noAutofit/>
          </a:bodyPr>
          <a:lstStyle>
            <a:lvl1pPr marL="0" indent="0" algn="l">
              <a:lnSpc>
                <a:spcPct val="100000"/>
              </a:lnSpc>
              <a:buNone/>
              <a:defRPr sz="1800" b="1" i="0">
                <a:solidFill>
                  <a:schemeClr val="accent6"/>
                </a:solidFill>
                <a:latin typeface="+mn-lt"/>
                <a:ea typeface="+mj-ea"/>
                <a:cs typeface="Posterama" panose="020B0504020200020000" pitchFamily="34" charset="0"/>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60" name="Content placeholder 47">
            <a:extLst>
              <a:ext uri="{FF2B5EF4-FFF2-40B4-BE49-F238E27FC236}">
                <a16:creationId xmlns:a16="http://schemas.microsoft.com/office/drawing/2014/main" id="{B65187B8-CD7A-46B0-A851-E2456586E758}"/>
              </a:ext>
            </a:extLst>
          </p:cNvPr>
          <p:cNvSpPr>
            <a:spLocks noGrp="1"/>
          </p:cNvSpPr>
          <p:nvPr>
            <p:ph type="body" sz="quarter" idx="68" hasCustomPrompt="1"/>
          </p:nvPr>
        </p:nvSpPr>
        <p:spPr>
          <a:xfrm>
            <a:off x="9309891" y="5901594"/>
            <a:ext cx="2098038" cy="506399"/>
          </a:xfrm>
          <a:prstGeom prst="rect">
            <a:avLst/>
          </a:prstGeom>
        </p:spPr>
        <p:txBody>
          <a:bodyPr>
            <a:noAutofit/>
          </a:bodyPr>
          <a:lstStyle>
            <a:lvl1pPr marL="0" indent="0" algn="l">
              <a:lnSpc>
                <a:spcPct val="100000"/>
              </a:lnSpc>
              <a:buNone/>
              <a:defRPr lang="en-US" altLang="zh-CN" sz="1400" b="0" i="0" kern="1200" dirty="0">
                <a:solidFill>
                  <a:schemeClr val="accent6"/>
                </a:solidFill>
                <a:latin typeface="+mn-lt"/>
                <a:ea typeface="+mn-ea"/>
                <a:cs typeface="Posterama" panose="020B0504020200020000" pitchFamily="34" charset="0"/>
              </a:defRPr>
            </a:lvl1pPr>
            <a:lvl2pPr>
              <a:defRPr sz="1000"/>
            </a:lvl2pPr>
            <a:lvl3pPr>
              <a:defRPr sz="900"/>
            </a:lvl3pPr>
            <a:lvl4pPr>
              <a:defRPr sz="800"/>
            </a:lvl4pPr>
            <a:lvl5pPr>
              <a:defRPr sz="800"/>
            </a:lvl5pPr>
          </a:lstStyle>
          <a:p>
            <a:pPr marL="0" lvl="0" indent="0" algn="l" defTabSz="914400" rtl="0" eaLnBrk="1" latinLnBrk="0" hangingPunct="1">
              <a:lnSpc>
                <a:spcPct val="90000"/>
              </a:lnSpc>
              <a:spcBef>
                <a:spcPts val="0"/>
              </a:spcBef>
              <a:buFont typeface="Arial" panose="020B0604020202020204" pitchFamily="34" charset="0"/>
              <a:buNone/>
            </a:pPr>
            <a:r>
              <a:rPr lang="en-US" altLang="zh-CN" dirty="0"/>
              <a:t>Click to edit Master text styles </a:t>
            </a:r>
          </a:p>
        </p:txBody>
      </p:sp>
      <p:sp>
        <p:nvSpPr>
          <p:cNvPr id="5" name="Footer Placeholder 4">
            <a:extLst>
              <a:ext uri="{FF2B5EF4-FFF2-40B4-BE49-F238E27FC236}">
                <a16:creationId xmlns:a16="http://schemas.microsoft.com/office/drawing/2014/main" id="{B2964988-2386-5A15-B085-00BD5D58E53C}"/>
              </a:ext>
            </a:extLst>
          </p:cNvPr>
          <p:cNvSpPr>
            <a:spLocks noGrp="1"/>
          </p:cNvSpPr>
          <p:nvPr>
            <p:ph type="ftr" sz="quarter" idx="76"/>
          </p:nvPr>
        </p:nvSpPr>
        <p:spPr/>
        <p:txBody>
          <a:bodyPr>
            <a:noAutofit/>
          </a:bodyPr>
          <a:lstStyle>
            <a:lvl1pPr>
              <a:defRPr>
                <a:solidFill>
                  <a:schemeClr val="accent6"/>
                </a:solidFill>
              </a:defRPr>
            </a:lvl1pPr>
          </a:lstStyle>
          <a:p>
            <a:r>
              <a:rPr lang="en-US"/>
              <a:t>Presentation title</a:t>
            </a:r>
            <a:endParaRPr lang="en-US" dirty="0"/>
          </a:p>
        </p:txBody>
      </p:sp>
      <p:sp>
        <p:nvSpPr>
          <p:cNvPr id="6" name="Slide Number Placeholder 5">
            <a:extLst>
              <a:ext uri="{FF2B5EF4-FFF2-40B4-BE49-F238E27FC236}">
                <a16:creationId xmlns:a16="http://schemas.microsoft.com/office/drawing/2014/main" id="{062CC095-C330-BF75-42CE-50A46EAD82C5}"/>
              </a:ext>
            </a:extLst>
          </p:cNvPr>
          <p:cNvSpPr>
            <a:spLocks noGrp="1"/>
          </p:cNvSpPr>
          <p:nvPr>
            <p:ph type="sldNum" sz="quarter" idx="77"/>
          </p:nvPr>
        </p:nvSpPr>
        <p:spPr/>
        <p:txBody>
          <a:bodyPr>
            <a:noAutofit/>
          </a:bodyPr>
          <a:lstStyle>
            <a:lvl1pPr>
              <a:defRPr b="0">
                <a:solidFill>
                  <a:schemeClr val="accent6"/>
                </a:solidFill>
              </a:defRPr>
            </a:lvl1pPr>
          </a:lstStyle>
          <a:p>
            <a:fld id="{47FEACEE-25B4-4A2D-B147-27296E36371D}" type="slidenum">
              <a:rPr lang="en-US" altLang="zh-CN" smtClean="0"/>
              <a:pPr/>
              <a:t>‹#›</a:t>
            </a:fld>
            <a:endParaRPr lang="en-US" altLang="zh-CN" dirty="0"/>
          </a:p>
        </p:txBody>
      </p:sp>
    </p:spTree>
    <p:extLst>
      <p:ext uri="{BB962C8B-B14F-4D97-AF65-F5344CB8AC3E}">
        <p14:creationId xmlns:p14="http://schemas.microsoft.com/office/powerpoint/2010/main" val="95313990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5 Column with Icons">
    <p:spTree>
      <p:nvGrpSpPr>
        <p:cNvPr id="1" name=""/>
        <p:cNvGrpSpPr/>
        <p:nvPr/>
      </p:nvGrpSpPr>
      <p:grpSpPr>
        <a:xfrm>
          <a:off x="0" y="0"/>
          <a:ext cx="0" cy="0"/>
          <a:chOff x="0" y="0"/>
          <a:chExt cx="0" cy="0"/>
        </a:xfrm>
      </p:grpSpPr>
      <p:sp>
        <p:nvSpPr>
          <p:cNvPr id="4" name="Freeform: Shape 6">
            <a:extLst>
              <a:ext uri="{FF2B5EF4-FFF2-40B4-BE49-F238E27FC236}">
                <a16:creationId xmlns:a16="http://schemas.microsoft.com/office/drawing/2014/main" id="{A533F602-EEC9-45F6-8223-8C8F4914919D}"/>
              </a:ext>
            </a:extLst>
          </p:cNvPr>
          <p:cNvSpPr/>
          <p:nvPr userDrawn="1"/>
        </p:nvSpPr>
        <p:spPr>
          <a:xfrm>
            <a:off x="2121636" y="2070606"/>
            <a:ext cx="1583013" cy="184155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accent6"/>
              </a:solidFill>
            </a:endParaRPr>
          </a:p>
        </p:txBody>
      </p:sp>
      <p:sp>
        <p:nvSpPr>
          <p:cNvPr id="5" name="Freeform: Shape 7">
            <a:extLst>
              <a:ext uri="{FF2B5EF4-FFF2-40B4-BE49-F238E27FC236}">
                <a16:creationId xmlns:a16="http://schemas.microsoft.com/office/drawing/2014/main" id="{08F73F8C-5CF8-4470-AE2B-8E6D7952FF3E}"/>
              </a:ext>
            </a:extLst>
          </p:cNvPr>
          <p:cNvSpPr/>
          <p:nvPr userDrawn="1"/>
        </p:nvSpPr>
        <p:spPr>
          <a:xfrm>
            <a:off x="4174867" y="2073440"/>
            <a:ext cx="1583013" cy="184155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accent6"/>
              </a:solidFill>
            </a:endParaRPr>
          </a:p>
        </p:txBody>
      </p:sp>
      <p:sp>
        <p:nvSpPr>
          <p:cNvPr id="6" name="Freeform: Shape 8">
            <a:extLst>
              <a:ext uri="{FF2B5EF4-FFF2-40B4-BE49-F238E27FC236}">
                <a16:creationId xmlns:a16="http://schemas.microsoft.com/office/drawing/2014/main" id="{1299AD72-44AB-4D37-ABBB-9E295508DDB5}"/>
              </a:ext>
            </a:extLst>
          </p:cNvPr>
          <p:cNvSpPr/>
          <p:nvPr userDrawn="1"/>
        </p:nvSpPr>
        <p:spPr>
          <a:xfrm>
            <a:off x="6308379" y="2064520"/>
            <a:ext cx="1583013" cy="184155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accent6"/>
              </a:solidFill>
            </a:endParaRPr>
          </a:p>
        </p:txBody>
      </p:sp>
      <p:sp>
        <p:nvSpPr>
          <p:cNvPr id="7" name="Freeform: Shape 9">
            <a:extLst>
              <a:ext uri="{FF2B5EF4-FFF2-40B4-BE49-F238E27FC236}">
                <a16:creationId xmlns:a16="http://schemas.microsoft.com/office/drawing/2014/main" id="{834981F1-A16D-4CA2-8001-0D2A65539268}"/>
              </a:ext>
            </a:extLst>
          </p:cNvPr>
          <p:cNvSpPr/>
          <p:nvPr userDrawn="1"/>
        </p:nvSpPr>
        <p:spPr>
          <a:xfrm>
            <a:off x="8407152" y="2068980"/>
            <a:ext cx="1583013" cy="1841551"/>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accent6"/>
              </a:solidFill>
            </a:endParaRPr>
          </a:p>
        </p:txBody>
      </p:sp>
      <p:sp>
        <p:nvSpPr>
          <p:cNvPr id="31" name="Content placeholder 47" descr="Click icon to add picture">
            <a:extLst>
              <a:ext uri="{FF2B5EF4-FFF2-40B4-BE49-F238E27FC236}">
                <a16:creationId xmlns:a16="http://schemas.microsoft.com/office/drawing/2014/main" id="{7AA46292-B7E4-4DB5-85D0-C4F19D66F86C}"/>
              </a:ext>
            </a:extLst>
          </p:cNvPr>
          <p:cNvSpPr>
            <a:spLocks noGrp="1"/>
          </p:cNvSpPr>
          <p:nvPr>
            <p:ph type="body" sz="quarter" idx="27" hasCustomPrompt="1"/>
          </p:nvPr>
        </p:nvSpPr>
        <p:spPr>
          <a:xfrm>
            <a:off x="821770" y="4416565"/>
            <a:ext cx="1877575" cy="506399"/>
          </a:xfrm>
          <a:prstGeom prst="rect">
            <a:avLst/>
          </a:prstGeom>
        </p:spPr>
        <p:txBody>
          <a:bodyPr>
            <a:noAutofit/>
          </a:bodyPr>
          <a:lstStyle>
            <a:lvl1pPr marL="0" indent="0" algn="ctr">
              <a:lnSpc>
                <a:spcPct val="100000"/>
              </a:lnSpc>
              <a:buNone/>
              <a:defRPr sz="1800" b="1">
                <a:solidFill>
                  <a:schemeClr val="accent6"/>
                </a:solidFill>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32" name="Content placeholder 47">
            <a:extLst>
              <a:ext uri="{FF2B5EF4-FFF2-40B4-BE49-F238E27FC236}">
                <a16:creationId xmlns:a16="http://schemas.microsoft.com/office/drawing/2014/main" id="{382E7D57-1A1A-432F-AEA9-9730DEE1572B}"/>
              </a:ext>
            </a:extLst>
          </p:cNvPr>
          <p:cNvSpPr>
            <a:spLocks noGrp="1"/>
          </p:cNvSpPr>
          <p:nvPr>
            <p:ph type="body" sz="quarter" idx="28" hasCustomPrompt="1"/>
          </p:nvPr>
        </p:nvSpPr>
        <p:spPr>
          <a:xfrm>
            <a:off x="912627" y="5007731"/>
            <a:ext cx="1691687" cy="811178"/>
          </a:xfrm>
          <a:prstGeom prst="rect">
            <a:avLst/>
          </a:prstGeom>
        </p:spPr>
        <p:txBody>
          <a:bodyPr>
            <a:noAutofit/>
          </a:bodyPr>
          <a:lstStyle>
            <a:lvl1pPr marL="0" indent="0" algn="ctr">
              <a:lnSpc>
                <a:spcPct val="100000"/>
              </a:lnSpc>
              <a:spcBef>
                <a:spcPts val="0"/>
              </a:spcBef>
              <a:buNone/>
              <a:defRPr lang="en-US" altLang="zh-CN" sz="1400" b="0" i="0" kern="1200" dirty="0">
                <a:solidFill>
                  <a:schemeClr val="accent6"/>
                </a:solidFill>
                <a:latin typeface="+mn-lt"/>
                <a:ea typeface="+mj-ea"/>
                <a:cs typeface="Posterama" panose="020B0504020200020000" pitchFamily="34" charset="0"/>
              </a:defRPr>
            </a:lvl1pPr>
            <a:lvl2pPr>
              <a:defRPr sz="1000"/>
            </a:lvl2pPr>
            <a:lvl3pPr>
              <a:defRPr sz="900"/>
            </a:lvl3pPr>
            <a:lvl4pPr>
              <a:defRPr sz="800"/>
            </a:lvl4pPr>
            <a:lvl5pPr>
              <a:defRPr sz="800"/>
            </a:lvl5pPr>
          </a:lstStyle>
          <a:p>
            <a:pPr marL="0" lvl="0" indent="0" algn="ctr" defTabSz="914400" rtl="0" eaLnBrk="1" latinLnBrk="0" hangingPunct="1">
              <a:lnSpc>
                <a:spcPct val="100000"/>
              </a:lnSpc>
              <a:spcBef>
                <a:spcPts val="1000"/>
              </a:spcBef>
              <a:buFont typeface="Arial" panose="020B0604020202020204" pitchFamily="34" charset="0"/>
              <a:buNone/>
            </a:pPr>
            <a:r>
              <a:rPr lang="en-US" altLang="zh-CN" dirty="0"/>
              <a:t>Click to edit Master text styles </a:t>
            </a:r>
          </a:p>
        </p:txBody>
      </p:sp>
      <p:sp>
        <p:nvSpPr>
          <p:cNvPr id="33" name="Content placeholder 47" descr="Click icon to add picture">
            <a:extLst>
              <a:ext uri="{FF2B5EF4-FFF2-40B4-BE49-F238E27FC236}">
                <a16:creationId xmlns:a16="http://schemas.microsoft.com/office/drawing/2014/main" id="{E51F0384-440E-45B9-91E7-78CA13DE0B98}"/>
              </a:ext>
            </a:extLst>
          </p:cNvPr>
          <p:cNvSpPr>
            <a:spLocks noGrp="1"/>
          </p:cNvSpPr>
          <p:nvPr>
            <p:ph type="body" sz="quarter" idx="49" hasCustomPrompt="1"/>
          </p:nvPr>
        </p:nvSpPr>
        <p:spPr>
          <a:xfrm>
            <a:off x="2888314" y="4416565"/>
            <a:ext cx="1877575" cy="506399"/>
          </a:xfrm>
          <a:prstGeom prst="rect">
            <a:avLst/>
          </a:prstGeom>
        </p:spPr>
        <p:txBody>
          <a:bodyPr>
            <a:noAutofit/>
          </a:bodyPr>
          <a:lstStyle>
            <a:lvl1pPr marL="0" indent="0" algn="ctr">
              <a:lnSpc>
                <a:spcPct val="100000"/>
              </a:lnSpc>
              <a:buNone/>
              <a:defRPr sz="1800" b="1">
                <a:solidFill>
                  <a:schemeClr val="accent6"/>
                </a:solidFill>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34" name="Content placeholder 47">
            <a:extLst>
              <a:ext uri="{FF2B5EF4-FFF2-40B4-BE49-F238E27FC236}">
                <a16:creationId xmlns:a16="http://schemas.microsoft.com/office/drawing/2014/main" id="{35EAE525-3692-40E8-894E-B19171FF64F6}"/>
              </a:ext>
            </a:extLst>
          </p:cNvPr>
          <p:cNvSpPr>
            <a:spLocks noGrp="1"/>
          </p:cNvSpPr>
          <p:nvPr>
            <p:ph type="body" sz="quarter" idx="50" hasCustomPrompt="1"/>
          </p:nvPr>
        </p:nvSpPr>
        <p:spPr>
          <a:xfrm>
            <a:off x="2979171" y="5007731"/>
            <a:ext cx="1691687" cy="811178"/>
          </a:xfrm>
          <a:prstGeom prst="rect">
            <a:avLst/>
          </a:prstGeom>
        </p:spPr>
        <p:txBody>
          <a:bodyPr>
            <a:noAutofit/>
          </a:bodyPr>
          <a:lstStyle>
            <a:lvl1pPr marL="0" indent="0" algn="ctr">
              <a:lnSpc>
                <a:spcPct val="100000"/>
              </a:lnSpc>
              <a:spcBef>
                <a:spcPts val="0"/>
              </a:spcBef>
              <a:buNone/>
              <a:defRPr lang="en-US" altLang="zh-CN" sz="1400" b="0" i="0" kern="1200" dirty="0">
                <a:solidFill>
                  <a:schemeClr val="accent6"/>
                </a:solidFill>
                <a:latin typeface="+mn-lt"/>
                <a:ea typeface="+mj-ea"/>
                <a:cs typeface="Posterama" panose="020B0504020200020000" pitchFamily="34" charset="0"/>
              </a:defRPr>
            </a:lvl1pPr>
            <a:lvl2pPr>
              <a:defRPr sz="1000"/>
            </a:lvl2pPr>
            <a:lvl3pPr>
              <a:defRPr sz="900"/>
            </a:lvl3pPr>
            <a:lvl4pPr>
              <a:defRPr sz="800"/>
            </a:lvl4pPr>
            <a:lvl5pPr>
              <a:defRPr sz="800"/>
            </a:lvl5pPr>
          </a:lstStyle>
          <a:p>
            <a:pPr marL="0" lvl="0" indent="0" algn="ctr" defTabSz="914400" rtl="0" eaLnBrk="1" latinLnBrk="0" hangingPunct="1">
              <a:lnSpc>
                <a:spcPct val="100000"/>
              </a:lnSpc>
              <a:spcBef>
                <a:spcPts val="1000"/>
              </a:spcBef>
              <a:buFont typeface="Arial" panose="020B0604020202020204" pitchFamily="34" charset="0"/>
              <a:buNone/>
            </a:pPr>
            <a:r>
              <a:rPr lang="en-US" altLang="zh-CN" dirty="0"/>
              <a:t>Click to edit Master text styles </a:t>
            </a:r>
          </a:p>
        </p:txBody>
      </p:sp>
      <p:sp>
        <p:nvSpPr>
          <p:cNvPr id="35" name="Content placeholder 47" descr="Click icon to add picture">
            <a:extLst>
              <a:ext uri="{FF2B5EF4-FFF2-40B4-BE49-F238E27FC236}">
                <a16:creationId xmlns:a16="http://schemas.microsoft.com/office/drawing/2014/main" id="{847DC539-F391-4470-96EB-486AB02DADBB}"/>
              </a:ext>
            </a:extLst>
          </p:cNvPr>
          <p:cNvSpPr>
            <a:spLocks noGrp="1"/>
          </p:cNvSpPr>
          <p:nvPr>
            <p:ph type="body" sz="quarter" idx="51" hasCustomPrompt="1"/>
          </p:nvPr>
        </p:nvSpPr>
        <p:spPr>
          <a:xfrm>
            <a:off x="5073898" y="4416565"/>
            <a:ext cx="1877575" cy="506399"/>
          </a:xfrm>
          <a:prstGeom prst="rect">
            <a:avLst/>
          </a:prstGeom>
        </p:spPr>
        <p:txBody>
          <a:bodyPr>
            <a:noAutofit/>
          </a:bodyPr>
          <a:lstStyle>
            <a:lvl1pPr marL="0" indent="0" algn="ctr">
              <a:lnSpc>
                <a:spcPct val="100000"/>
              </a:lnSpc>
              <a:buNone/>
              <a:defRPr sz="1800" b="1">
                <a:solidFill>
                  <a:schemeClr val="accent6"/>
                </a:solidFill>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36" name="Content placeholder 47">
            <a:extLst>
              <a:ext uri="{FF2B5EF4-FFF2-40B4-BE49-F238E27FC236}">
                <a16:creationId xmlns:a16="http://schemas.microsoft.com/office/drawing/2014/main" id="{50988645-D146-4AFE-B87D-279279577176}"/>
              </a:ext>
            </a:extLst>
          </p:cNvPr>
          <p:cNvSpPr>
            <a:spLocks noGrp="1"/>
          </p:cNvSpPr>
          <p:nvPr>
            <p:ph type="body" sz="quarter" idx="52" hasCustomPrompt="1"/>
          </p:nvPr>
        </p:nvSpPr>
        <p:spPr>
          <a:xfrm>
            <a:off x="5164755" y="5007731"/>
            <a:ext cx="1691687" cy="811178"/>
          </a:xfrm>
          <a:prstGeom prst="rect">
            <a:avLst/>
          </a:prstGeom>
        </p:spPr>
        <p:txBody>
          <a:bodyPr>
            <a:noAutofit/>
          </a:bodyPr>
          <a:lstStyle>
            <a:lvl1pPr marL="0" indent="0" algn="ctr">
              <a:lnSpc>
                <a:spcPct val="100000"/>
              </a:lnSpc>
              <a:spcBef>
                <a:spcPts val="0"/>
              </a:spcBef>
              <a:buNone/>
              <a:defRPr lang="en-US" altLang="zh-CN" sz="1400" b="0" i="0" kern="1200" dirty="0">
                <a:solidFill>
                  <a:schemeClr val="accent6"/>
                </a:solidFill>
                <a:latin typeface="+mn-lt"/>
                <a:ea typeface="+mj-ea"/>
                <a:cs typeface="Posterama" panose="020B0504020200020000" pitchFamily="34" charset="0"/>
              </a:defRPr>
            </a:lvl1pPr>
            <a:lvl2pPr>
              <a:defRPr sz="1000"/>
            </a:lvl2pPr>
            <a:lvl3pPr>
              <a:defRPr sz="900"/>
            </a:lvl3pPr>
            <a:lvl4pPr>
              <a:defRPr sz="800"/>
            </a:lvl4pPr>
            <a:lvl5pPr>
              <a:defRPr sz="800"/>
            </a:lvl5pPr>
          </a:lstStyle>
          <a:p>
            <a:pPr marL="0" lvl="0" indent="0" algn="ctr" defTabSz="914400" rtl="0" eaLnBrk="1" latinLnBrk="0" hangingPunct="1">
              <a:lnSpc>
                <a:spcPct val="100000"/>
              </a:lnSpc>
              <a:spcBef>
                <a:spcPts val="1000"/>
              </a:spcBef>
              <a:buFont typeface="Arial" panose="020B0604020202020204" pitchFamily="34" charset="0"/>
              <a:buNone/>
            </a:pPr>
            <a:r>
              <a:rPr lang="en-US" altLang="zh-CN" dirty="0"/>
              <a:t>Click to edit Master text styles </a:t>
            </a:r>
          </a:p>
        </p:txBody>
      </p:sp>
      <p:sp>
        <p:nvSpPr>
          <p:cNvPr id="37" name="Content placeholder 47" descr="Click icon to add picture">
            <a:extLst>
              <a:ext uri="{FF2B5EF4-FFF2-40B4-BE49-F238E27FC236}">
                <a16:creationId xmlns:a16="http://schemas.microsoft.com/office/drawing/2014/main" id="{6712E8AC-14E0-42CC-8037-7C1D0E044B61}"/>
              </a:ext>
            </a:extLst>
          </p:cNvPr>
          <p:cNvSpPr>
            <a:spLocks noGrp="1"/>
          </p:cNvSpPr>
          <p:nvPr>
            <p:ph type="body" sz="quarter" idx="53" hasCustomPrompt="1"/>
          </p:nvPr>
        </p:nvSpPr>
        <p:spPr>
          <a:xfrm>
            <a:off x="7259482" y="4416565"/>
            <a:ext cx="1877575" cy="506399"/>
          </a:xfrm>
          <a:prstGeom prst="rect">
            <a:avLst/>
          </a:prstGeom>
        </p:spPr>
        <p:txBody>
          <a:bodyPr>
            <a:noAutofit/>
          </a:bodyPr>
          <a:lstStyle>
            <a:lvl1pPr marL="0" indent="0" algn="ctr">
              <a:lnSpc>
                <a:spcPct val="100000"/>
              </a:lnSpc>
              <a:buNone/>
              <a:defRPr sz="1800" b="1">
                <a:solidFill>
                  <a:schemeClr val="accent6"/>
                </a:solidFill>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38" name="Content placeholder 47">
            <a:extLst>
              <a:ext uri="{FF2B5EF4-FFF2-40B4-BE49-F238E27FC236}">
                <a16:creationId xmlns:a16="http://schemas.microsoft.com/office/drawing/2014/main" id="{C68DF822-6F14-4839-BD33-6874C8136EE0}"/>
              </a:ext>
            </a:extLst>
          </p:cNvPr>
          <p:cNvSpPr>
            <a:spLocks noGrp="1"/>
          </p:cNvSpPr>
          <p:nvPr>
            <p:ph type="body" sz="quarter" idx="54" hasCustomPrompt="1"/>
          </p:nvPr>
        </p:nvSpPr>
        <p:spPr>
          <a:xfrm>
            <a:off x="7350339" y="5007731"/>
            <a:ext cx="1691687" cy="811178"/>
          </a:xfrm>
          <a:prstGeom prst="rect">
            <a:avLst/>
          </a:prstGeom>
        </p:spPr>
        <p:txBody>
          <a:bodyPr>
            <a:noAutofit/>
          </a:bodyPr>
          <a:lstStyle>
            <a:lvl1pPr marL="0" indent="0" algn="ctr">
              <a:lnSpc>
                <a:spcPct val="100000"/>
              </a:lnSpc>
              <a:spcBef>
                <a:spcPts val="0"/>
              </a:spcBef>
              <a:buNone/>
              <a:defRPr lang="en-US" altLang="zh-CN" sz="1400" b="0" i="0" kern="1200" dirty="0">
                <a:solidFill>
                  <a:schemeClr val="accent6"/>
                </a:solidFill>
                <a:latin typeface="+mn-lt"/>
                <a:ea typeface="+mj-ea"/>
                <a:cs typeface="Posterama" panose="020B0504020200020000" pitchFamily="34" charset="0"/>
              </a:defRPr>
            </a:lvl1pPr>
            <a:lvl2pPr>
              <a:defRPr sz="1000"/>
            </a:lvl2pPr>
            <a:lvl3pPr>
              <a:defRPr sz="900"/>
            </a:lvl3pPr>
            <a:lvl4pPr>
              <a:defRPr sz="800"/>
            </a:lvl4pPr>
            <a:lvl5pPr>
              <a:defRPr sz="800"/>
            </a:lvl5pPr>
          </a:lstStyle>
          <a:p>
            <a:pPr marL="0" lvl="0" indent="0" algn="ctr" defTabSz="914400" rtl="0" eaLnBrk="1" latinLnBrk="0" hangingPunct="1">
              <a:lnSpc>
                <a:spcPct val="100000"/>
              </a:lnSpc>
              <a:spcBef>
                <a:spcPts val="1000"/>
              </a:spcBef>
              <a:buFont typeface="Arial" panose="020B0604020202020204" pitchFamily="34" charset="0"/>
              <a:buNone/>
            </a:pPr>
            <a:r>
              <a:rPr lang="en-US" altLang="zh-CN" dirty="0"/>
              <a:t>Click to edit Master text styles </a:t>
            </a:r>
          </a:p>
        </p:txBody>
      </p:sp>
      <p:sp>
        <p:nvSpPr>
          <p:cNvPr id="39" name="Content placeholder 47" descr="Click icon to add picture">
            <a:extLst>
              <a:ext uri="{FF2B5EF4-FFF2-40B4-BE49-F238E27FC236}">
                <a16:creationId xmlns:a16="http://schemas.microsoft.com/office/drawing/2014/main" id="{2D1F75C7-DA21-4400-B066-F38190B4F520}"/>
              </a:ext>
            </a:extLst>
          </p:cNvPr>
          <p:cNvSpPr>
            <a:spLocks noGrp="1"/>
          </p:cNvSpPr>
          <p:nvPr>
            <p:ph type="body" sz="quarter" idx="55" hasCustomPrompt="1"/>
          </p:nvPr>
        </p:nvSpPr>
        <p:spPr>
          <a:xfrm>
            <a:off x="9445066" y="4416565"/>
            <a:ext cx="1877575" cy="506399"/>
          </a:xfrm>
          <a:prstGeom prst="rect">
            <a:avLst/>
          </a:prstGeom>
        </p:spPr>
        <p:txBody>
          <a:bodyPr>
            <a:noAutofit/>
          </a:bodyPr>
          <a:lstStyle>
            <a:lvl1pPr marL="0" indent="0" algn="ctr">
              <a:lnSpc>
                <a:spcPct val="100000"/>
              </a:lnSpc>
              <a:buNone/>
              <a:defRPr sz="1800" b="1">
                <a:solidFill>
                  <a:schemeClr val="accent6"/>
                </a:solidFill>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40" name="Content placeholder 47">
            <a:extLst>
              <a:ext uri="{FF2B5EF4-FFF2-40B4-BE49-F238E27FC236}">
                <a16:creationId xmlns:a16="http://schemas.microsoft.com/office/drawing/2014/main" id="{F7CF6BF0-A40D-4F18-B9DF-D9C4106065D2}"/>
              </a:ext>
            </a:extLst>
          </p:cNvPr>
          <p:cNvSpPr>
            <a:spLocks noGrp="1"/>
          </p:cNvSpPr>
          <p:nvPr>
            <p:ph type="body" sz="quarter" idx="56" hasCustomPrompt="1"/>
          </p:nvPr>
        </p:nvSpPr>
        <p:spPr>
          <a:xfrm>
            <a:off x="9535923" y="5007731"/>
            <a:ext cx="1691687" cy="811178"/>
          </a:xfrm>
          <a:prstGeom prst="rect">
            <a:avLst/>
          </a:prstGeom>
        </p:spPr>
        <p:txBody>
          <a:bodyPr>
            <a:noAutofit/>
          </a:bodyPr>
          <a:lstStyle>
            <a:lvl1pPr marL="0" indent="0" algn="ctr">
              <a:lnSpc>
                <a:spcPct val="100000"/>
              </a:lnSpc>
              <a:spcBef>
                <a:spcPts val="0"/>
              </a:spcBef>
              <a:buNone/>
              <a:defRPr lang="en-US" altLang="zh-CN" sz="1400" b="0" i="0" kern="1200" dirty="0">
                <a:solidFill>
                  <a:schemeClr val="accent6"/>
                </a:solidFill>
                <a:latin typeface="+mn-lt"/>
                <a:ea typeface="+mj-ea"/>
                <a:cs typeface="Posterama" panose="020B0504020200020000" pitchFamily="34" charset="0"/>
              </a:defRPr>
            </a:lvl1pPr>
            <a:lvl2pPr>
              <a:defRPr sz="1000"/>
            </a:lvl2pPr>
            <a:lvl3pPr>
              <a:defRPr sz="900"/>
            </a:lvl3pPr>
            <a:lvl4pPr>
              <a:defRPr sz="800"/>
            </a:lvl4pPr>
            <a:lvl5pPr>
              <a:defRPr sz="800"/>
            </a:lvl5pPr>
          </a:lstStyle>
          <a:p>
            <a:pPr marL="0" lvl="0" indent="0" algn="ctr" defTabSz="914400" rtl="0" eaLnBrk="1" latinLnBrk="0" hangingPunct="1">
              <a:lnSpc>
                <a:spcPct val="100000"/>
              </a:lnSpc>
              <a:spcBef>
                <a:spcPts val="1000"/>
              </a:spcBef>
              <a:buFont typeface="Arial" panose="020B0604020202020204" pitchFamily="34" charset="0"/>
              <a:buNone/>
            </a:pPr>
            <a:r>
              <a:rPr lang="en-US" altLang="zh-CN" dirty="0"/>
              <a:t>Click to edit Master text styles </a:t>
            </a:r>
          </a:p>
        </p:txBody>
      </p:sp>
      <p:sp>
        <p:nvSpPr>
          <p:cNvPr id="41" name="Content placeholder 47">
            <a:extLst>
              <a:ext uri="{FF2B5EF4-FFF2-40B4-BE49-F238E27FC236}">
                <a16:creationId xmlns:a16="http://schemas.microsoft.com/office/drawing/2014/main" id="{95C6B2A2-937E-4C7D-92E3-8A105DD43A98}"/>
              </a:ext>
            </a:extLst>
          </p:cNvPr>
          <p:cNvSpPr>
            <a:spLocks noGrp="1"/>
          </p:cNvSpPr>
          <p:nvPr>
            <p:ph type="pic" sz="quarter" idx="57"/>
          </p:nvPr>
        </p:nvSpPr>
        <p:spPr>
          <a:xfrm>
            <a:off x="983282" y="2073439"/>
            <a:ext cx="1621032" cy="1841551"/>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a:solidFill>
            <a:schemeClr val="bg1">
              <a:lumMod val="95000"/>
            </a:schemeClr>
          </a:solidFill>
        </p:spPr>
        <p:txBody>
          <a:bodyPr anchor="ctr">
            <a:noAutofit/>
          </a:bodyPr>
          <a:lstStyle>
            <a:lvl1pPr marL="0" indent="0" algn="ctr">
              <a:buNone/>
              <a:defRPr sz="1000">
                <a:solidFill>
                  <a:schemeClr val="accent6"/>
                </a:solidFill>
              </a:defRPr>
            </a:lvl1pPr>
          </a:lstStyle>
          <a:p>
            <a:r>
              <a:rPr lang="en-US" altLang="zh-CN"/>
              <a:t>Click icon to add picture</a:t>
            </a:r>
            <a:endParaRPr lang="zh-CN" altLang="en-US"/>
          </a:p>
        </p:txBody>
      </p:sp>
      <p:sp>
        <p:nvSpPr>
          <p:cNvPr id="42" name="Content placeholder 47">
            <a:extLst>
              <a:ext uri="{FF2B5EF4-FFF2-40B4-BE49-F238E27FC236}">
                <a16:creationId xmlns:a16="http://schemas.microsoft.com/office/drawing/2014/main" id="{A9ECEF10-95EB-4F03-B3B1-8FC0E421618E}"/>
              </a:ext>
            </a:extLst>
          </p:cNvPr>
          <p:cNvSpPr>
            <a:spLocks noGrp="1"/>
          </p:cNvSpPr>
          <p:nvPr>
            <p:ph type="pic" sz="quarter" idx="58"/>
          </p:nvPr>
        </p:nvSpPr>
        <p:spPr>
          <a:xfrm>
            <a:off x="3109346" y="2073439"/>
            <a:ext cx="1621032" cy="1841551"/>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a:solidFill>
            <a:schemeClr val="bg1">
              <a:lumMod val="95000"/>
            </a:schemeClr>
          </a:solidFill>
        </p:spPr>
        <p:txBody>
          <a:bodyPr anchor="ctr">
            <a:noAutofit/>
          </a:bodyPr>
          <a:lstStyle>
            <a:lvl1pPr marL="0" indent="0" algn="ctr">
              <a:buNone/>
              <a:defRPr sz="1000">
                <a:solidFill>
                  <a:schemeClr val="accent6"/>
                </a:solidFill>
              </a:defRPr>
            </a:lvl1pPr>
          </a:lstStyle>
          <a:p>
            <a:r>
              <a:rPr lang="en-US" altLang="zh-CN"/>
              <a:t>Click icon to add picture</a:t>
            </a:r>
            <a:endParaRPr lang="zh-CN" altLang="en-US"/>
          </a:p>
        </p:txBody>
      </p:sp>
      <p:sp>
        <p:nvSpPr>
          <p:cNvPr id="43" name="Content placeholder 47">
            <a:extLst>
              <a:ext uri="{FF2B5EF4-FFF2-40B4-BE49-F238E27FC236}">
                <a16:creationId xmlns:a16="http://schemas.microsoft.com/office/drawing/2014/main" id="{12D92FE1-9874-49B8-8FDC-F903A4843015}"/>
              </a:ext>
            </a:extLst>
          </p:cNvPr>
          <p:cNvSpPr>
            <a:spLocks noGrp="1"/>
          </p:cNvSpPr>
          <p:nvPr>
            <p:ph type="pic" sz="quarter" idx="59"/>
          </p:nvPr>
        </p:nvSpPr>
        <p:spPr>
          <a:xfrm>
            <a:off x="5235410" y="2073439"/>
            <a:ext cx="1621032" cy="1841551"/>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a:solidFill>
            <a:schemeClr val="bg1">
              <a:lumMod val="95000"/>
            </a:schemeClr>
          </a:solidFill>
        </p:spPr>
        <p:txBody>
          <a:bodyPr anchor="ctr">
            <a:noAutofit/>
          </a:bodyPr>
          <a:lstStyle>
            <a:lvl1pPr marL="0" indent="0" algn="ctr">
              <a:buNone/>
              <a:defRPr sz="1000">
                <a:solidFill>
                  <a:schemeClr val="accent6"/>
                </a:solidFill>
              </a:defRPr>
            </a:lvl1pPr>
          </a:lstStyle>
          <a:p>
            <a:r>
              <a:rPr lang="en-US" altLang="zh-CN"/>
              <a:t>Click icon to add picture</a:t>
            </a:r>
            <a:endParaRPr lang="zh-CN" altLang="en-US"/>
          </a:p>
        </p:txBody>
      </p:sp>
      <p:sp>
        <p:nvSpPr>
          <p:cNvPr id="44" name="Content placeholder 47">
            <a:extLst>
              <a:ext uri="{FF2B5EF4-FFF2-40B4-BE49-F238E27FC236}">
                <a16:creationId xmlns:a16="http://schemas.microsoft.com/office/drawing/2014/main" id="{12070F52-AB91-476E-9FE0-5403568A11DD}"/>
              </a:ext>
            </a:extLst>
          </p:cNvPr>
          <p:cNvSpPr>
            <a:spLocks noGrp="1"/>
          </p:cNvSpPr>
          <p:nvPr>
            <p:ph type="pic" sz="quarter" idx="60"/>
          </p:nvPr>
        </p:nvSpPr>
        <p:spPr>
          <a:xfrm>
            <a:off x="7361474" y="2073439"/>
            <a:ext cx="1621032" cy="1841551"/>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a:solidFill>
            <a:schemeClr val="bg1">
              <a:lumMod val="95000"/>
            </a:schemeClr>
          </a:solidFill>
        </p:spPr>
        <p:txBody>
          <a:bodyPr anchor="ctr">
            <a:noAutofit/>
          </a:bodyPr>
          <a:lstStyle>
            <a:lvl1pPr marL="0" indent="0" algn="ctr">
              <a:buNone/>
              <a:defRPr sz="1000">
                <a:solidFill>
                  <a:schemeClr val="accent6"/>
                </a:solidFill>
              </a:defRPr>
            </a:lvl1pPr>
          </a:lstStyle>
          <a:p>
            <a:r>
              <a:rPr lang="en-US" altLang="zh-CN"/>
              <a:t>Click icon to add picture</a:t>
            </a:r>
            <a:endParaRPr lang="zh-CN" altLang="en-US"/>
          </a:p>
        </p:txBody>
      </p:sp>
      <p:sp>
        <p:nvSpPr>
          <p:cNvPr id="45" name="Content placeholder 47">
            <a:extLst>
              <a:ext uri="{FF2B5EF4-FFF2-40B4-BE49-F238E27FC236}">
                <a16:creationId xmlns:a16="http://schemas.microsoft.com/office/drawing/2014/main" id="{13AE459B-26D7-43FC-BE0B-EF7B119D7D40}"/>
              </a:ext>
            </a:extLst>
          </p:cNvPr>
          <p:cNvSpPr>
            <a:spLocks noGrp="1"/>
          </p:cNvSpPr>
          <p:nvPr>
            <p:ph type="pic" sz="quarter" idx="61"/>
          </p:nvPr>
        </p:nvSpPr>
        <p:spPr>
          <a:xfrm>
            <a:off x="9487536" y="2073439"/>
            <a:ext cx="1621032" cy="1841551"/>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a:solidFill>
            <a:schemeClr val="bg1">
              <a:lumMod val="95000"/>
            </a:schemeClr>
          </a:solidFill>
        </p:spPr>
        <p:txBody>
          <a:bodyPr anchor="ctr">
            <a:noAutofit/>
          </a:bodyPr>
          <a:lstStyle>
            <a:lvl1pPr marL="0" indent="0" algn="ctr">
              <a:buNone/>
              <a:defRPr sz="1000">
                <a:solidFill>
                  <a:schemeClr val="accent6"/>
                </a:solidFill>
              </a:defRPr>
            </a:lvl1pPr>
          </a:lstStyle>
          <a:p>
            <a:r>
              <a:rPr lang="en-US" altLang="zh-CN"/>
              <a:t>Click icon to add picture</a:t>
            </a:r>
            <a:endParaRPr lang="zh-CN" altLang="en-US"/>
          </a:p>
        </p:txBody>
      </p:sp>
      <p:sp>
        <p:nvSpPr>
          <p:cNvPr id="25" name="Title Placeholder 4">
            <a:extLst>
              <a:ext uri="{FF2B5EF4-FFF2-40B4-BE49-F238E27FC236}">
                <a16:creationId xmlns:a16="http://schemas.microsoft.com/office/drawing/2014/main" id="{C8ECEE37-7B17-4FD7-2612-FBD357E104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lvl1pPr algn="ctr">
              <a:defRPr>
                <a:solidFill>
                  <a:schemeClr val="accent6"/>
                </a:solidFill>
              </a:defRPr>
            </a:lvl1pPr>
          </a:lstStyle>
          <a:p>
            <a:r>
              <a:rPr lang="en-US"/>
              <a:t>Click to edit Master title style</a:t>
            </a:r>
            <a:endParaRPr lang="en-US" dirty="0"/>
          </a:p>
        </p:txBody>
      </p:sp>
      <p:sp>
        <p:nvSpPr>
          <p:cNvPr id="2" name="Footer Placeholder 1">
            <a:extLst>
              <a:ext uri="{FF2B5EF4-FFF2-40B4-BE49-F238E27FC236}">
                <a16:creationId xmlns:a16="http://schemas.microsoft.com/office/drawing/2014/main" id="{F7F2CD23-FF0B-8184-9F40-957043412F1C}"/>
              </a:ext>
            </a:extLst>
          </p:cNvPr>
          <p:cNvSpPr>
            <a:spLocks noGrp="1"/>
          </p:cNvSpPr>
          <p:nvPr>
            <p:ph type="ftr" sz="quarter" idx="62"/>
          </p:nvPr>
        </p:nvSpPr>
        <p:spPr/>
        <p:txBody>
          <a:bodyPr>
            <a:noAutofit/>
          </a:bodyPr>
          <a:lstStyle>
            <a:lvl1pPr>
              <a:defRPr>
                <a:solidFill>
                  <a:schemeClr val="accent6"/>
                </a:solidFill>
              </a:defRPr>
            </a:lvl1pPr>
          </a:lstStyle>
          <a:p>
            <a:r>
              <a:rPr lang="en-US"/>
              <a:t>Presentation title</a:t>
            </a:r>
            <a:endParaRPr lang="en-US" dirty="0"/>
          </a:p>
        </p:txBody>
      </p:sp>
      <p:sp>
        <p:nvSpPr>
          <p:cNvPr id="3" name="Slide Number Placeholder 2">
            <a:extLst>
              <a:ext uri="{FF2B5EF4-FFF2-40B4-BE49-F238E27FC236}">
                <a16:creationId xmlns:a16="http://schemas.microsoft.com/office/drawing/2014/main" id="{7876D293-58F2-B8E9-6576-2676F210D7CF}"/>
              </a:ext>
            </a:extLst>
          </p:cNvPr>
          <p:cNvSpPr>
            <a:spLocks noGrp="1"/>
          </p:cNvSpPr>
          <p:nvPr>
            <p:ph type="sldNum" sz="quarter" idx="63"/>
          </p:nvPr>
        </p:nvSpPr>
        <p:spPr/>
        <p:txBody>
          <a:bodyPr>
            <a:noAutofit/>
          </a:bodyPr>
          <a:lstStyle>
            <a:lvl1pPr>
              <a:defRPr>
                <a:solidFill>
                  <a:schemeClr val="accent6"/>
                </a:solidFill>
              </a:defRPr>
            </a:lvl1pPr>
          </a:lstStyle>
          <a:p>
            <a:fld id="{47FEACEE-25B4-4A2D-B147-27296E36371D}" type="slidenum">
              <a:rPr lang="en-US" altLang="zh-CN" smtClean="0"/>
              <a:pPr/>
              <a:t>‹#›</a:t>
            </a:fld>
            <a:endParaRPr lang="en-US" altLang="zh-CN" dirty="0"/>
          </a:p>
        </p:txBody>
      </p:sp>
    </p:spTree>
    <p:extLst>
      <p:ext uri="{BB962C8B-B14F-4D97-AF65-F5344CB8AC3E}">
        <p14:creationId xmlns:p14="http://schemas.microsoft.com/office/powerpoint/2010/main" val="425242246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5 Column">
    <p:spTree>
      <p:nvGrpSpPr>
        <p:cNvPr id="1" name=""/>
        <p:cNvGrpSpPr/>
        <p:nvPr/>
      </p:nvGrpSpPr>
      <p:grpSpPr>
        <a:xfrm>
          <a:off x="0" y="0"/>
          <a:ext cx="0" cy="0"/>
          <a:chOff x="0" y="0"/>
          <a:chExt cx="0" cy="0"/>
        </a:xfrm>
      </p:grpSpPr>
      <p:sp>
        <p:nvSpPr>
          <p:cNvPr id="32" name="Content placeholder 47">
            <a:extLst>
              <a:ext uri="{FF2B5EF4-FFF2-40B4-BE49-F238E27FC236}">
                <a16:creationId xmlns:a16="http://schemas.microsoft.com/office/drawing/2014/main" id="{67FF6BA4-2B1B-4B51-9FE3-A67E3DCC3184}"/>
              </a:ext>
            </a:extLst>
          </p:cNvPr>
          <p:cNvSpPr>
            <a:spLocks noGrp="1"/>
          </p:cNvSpPr>
          <p:nvPr>
            <p:ph type="body" sz="quarter" idx="32" hasCustomPrompt="1"/>
          </p:nvPr>
        </p:nvSpPr>
        <p:spPr>
          <a:xfrm>
            <a:off x="838200" y="2929823"/>
            <a:ext cx="1865376" cy="2464293"/>
          </a:xfrm>
          <a:prstGeom prst="rect">
            <a:avLst/>
          </a:prstGeom>
          <a:ln w="19050">
            <a:solidFill>
              <a:schemeClr val="accent3"/>
            </a:solidFill>
          </a:ln>
        </p:spPr>
        <p:txBody>
          <a:bodyPr tIns="219456">
            <a:noAutofit/>
          </a:bodyPr>
          <a:lstStyle>
            <a:lvl1pPr marL="0" indent="0" algn="ctr">
              <a:lnSpc>
                <a:spcPct val="100000"/>
              </a:lnSpc>
              <a:spcBef>
                <a:spcPts val="0"/>
              </a:spcBef>
              <a:buNone/>
              <a:defRPr sz="1500" b="0">
                <a:solidFill>
                  <a:schemeClr val="accent6"/>
                </a:solidFill>
                <a:latin typeface="+mn-lt"/>
              </a:defRPr>
            </a:lvl1pPr>
            <a:lvl2pPr>
              <a:defRPr sz="1000"/>
            </a:lvl2pPr>
            <a:lvl3pPr>
              <a:defRPr sz="900"/>
            </a:lvl3pPr>
            <a:lvl4pPr>
              <a:defRPr sz="800"/>
            </a:lvl4pPr>
            <a:lvl5pPr>
              <a:defRPr sz="800"/>
            </a:lvl5pPr>
          </a:lstStyle>
          <a:p>
            <a:pPr lvl="0"/>
            <a:r>
              <a:rPr lang="en-US" altLang="zh-CN" dirty="0"/>
              <a:t>Click to edit Master text styles </a:t>
            </a:r>
          </a:p>
        </p:txBody>
      </p:sp>
      <p:sp>
        <p:nvSpPr>
          <p:cNvPr id="30" name="Content placeholder 47">
            <a:extLst>
              <a:ext uri="{FF2B5EF4-FFF2-40B4-BE49-F238E27FC236}">
                <a16:creationId xmlns:a16="http://schemas.microsoft.com/office/drawing/2014/main" id="{88E2377A-ED6B-4D69-A9DC-647CB22A5204}"/>
              </a:ext>
            </a:extLst>
          </p:cNvPr>
          <p:cNvSpPr>
            <a:spLocks noGrp="1"/>
          </p:cNvSpPr>
          <p:nvPr>
            <p:ph type="body" sz="quarter" idx="50" hasCustomPrompt="1"/>
          </p:nvPr>
        </p:nvSpPr>
        <p:spPr>
          <a:xfrm>
            <a:off x="3000303" y="2929823"/>
            <a:ext cx="1867186" cy="2471878"/>
          </a:xfrm>
          <a:prstGeom prst="rect">
            <a:avLst/>
          </a:prstGeom>
          <a:ln w="19050">
            <a:solidFill>
              <a:schemeClr val="accent3"/>
            </a:solidFill>
          </a:ln>
        </p:spPr>
        <p:txBody>
          <a:bodyPr tIns="219456">
            <a:noAutofit/>
          </a:bodyPr>
          <a:lstStyle>
            <a:lvl1pPr marL="0" indent="0" algn="ctr">
              <a:lnSpc>
                <a:spcPct val="100000"/>
              </a:lnSpc>
              <a:spcBef>
                <a:spcPts val="0"/>
              </a:spcBef>
              <a:buNone/>
              <a:defRPr sz="1500" b="0">
                <a:solidFill>
                  <a:schemeClr val="accent6"/>
                </a:solidFill>
                <a:latin typeface="+mn-lt"/>
              </a:defRPr>
            </a:lvl1pPr>
            <a:lvl2pPr>
              <a:defRPr sz="1000"/>
            </a:lvl2pPr>
            <a:lvl3pPr>
              <a:defRPr sz="900"/>
            </a:lvl3pPr>
            <a:lvl4pPr>
              <a:defRPr sz="800"/>
            </a:lvl4pPr>
            <a:lvl5pPr>
              <a:defRPr sz="800"/>
            </a:lvl5pPr>
          </a:lstStyle>
          <a:p>
            <a:pPr lvl="0"/>
            <a:r>
              <a:rPr lang="en-US" altLang="zh-CN" dirty="0"/>
              <a:t>Click to edit Master text styles </a:t>
            </a:r>
          </a:p>
        </p:txBody>
      </p:sp>
      <p:sp>
        <p:nvSpPr>
          <p:cNvPr id="31" name="Content placeholder 47">
            <a:extLst>
              <a:ext uri="{FF2B5EF4-FFF2-40B4-BE49-F238E27FC236}">
                <a16:creationId xmlns:a16="http://schemas.microsoft.com/office/drawing/2014/main" id="{ECC27D7D-FA65-E93F-3C7E-AADBF7E0CC2C}"/>
              </a:ext>
            </a:extLst>
          </p:cNvPr>
          <p:cNvSpPr>
            <a:spLocks noGrp="1"/>
          </p:cNvSpPr>
          <p:nvPr>
            <p:ph type="body" sz="quarter" idx="51" hasCustomPrompt="1"/>
          </p:nvPr>
        </p:nvSpPr>
        <p:spPr>
          <a:xfrm>
            <a:off x="5164216" y="2929823"/>
            <a:ext cx="1865376" cy="2464293"/>
          </a:xfrm>
          <a:prstGeom prst="rect">
            <a:avLst/>
          </a:prstGeom>
          <a:ln w="19050">
            <a:solidFill>
              <a:schemeClr val="accent3"/>
            </a:solidFill>
          </a:ln>
        </p:spPr>
        <p:txBody>
          <a:bodyPr tIns="219456">
            <a:noAutofit/>
          </a:bodyPr>
          <a:lstStyle>
            <a:lvl1pPr marL="0" indent="0" algn="ctr">
              <a:lnSpc>
                <a:spcPct val="100000"/>
              </a:lnSpc>
              <a:spcBef>
                <a:spcPts val="0"/>
              </a:spcBef>
              <a:buNone/>
              <a:defRPr sz="1500" b="0">
                <a:solidFill>
                  <a:schemeClr val="accent6"/>
                </a:solidFill>
                <a:latin typeface="+mn-lt"/>
              </a:defRPr>
            </a:lvl1pPr>
            <a:lvl2pPr>
              <a:defRPr sz="1000"/>
            </a:lvl2pPr>
            <a:lvl3pPr>
              <a:defRPr sz="900"/>
            </a:lvl3pPr>
            <a:lvl4pPr>
              <a:defRPr sz="800"/>
            </a:lvl4pPr>
            <a:lvl5pPr>
              <a:defRPr sz="800"/>
            </a:lvl5pPr>
          </a:lstStyle>
          <a:p>
            <a:pPr lvl="0"/>
            <a:r>
              <a:rPr lang="en-US" altLang="zh-CN" dirty="0"/>
              <a:t>Click to edit Master text styles </a:t>
            </a:r>
          </a:p>
        </p:txBody>
      </p:sp>
      <p:sp>
        <p:nvSpPr>
          <p:cNvPr id="33" name="Content placeholder 47">
            <a:extLst>
              <a:ext uri="{FF2B5EF4-FFF2-40B4-BE49-F238E27FC236}">
                <a16:creationId xmlns:a16="http://schemas.microsoft.com/office/drawing/2014/main" id="{DF5280E4-E86B-9E17-04A1-072A8148C3BD}"/>
              </a:ext>
            </a:extLst>
          </p:cNvPr>
          <p:cNvSpPr>
            <a:spLocks noGrp="1"/>
          </p:cNvSpPr>
          <p:nvPr>
            <p:ph type="body" sz="quarter" idx="52" hasCustomPrompt="1"/>
          </p:nvPr>
        </p:nvSpPr>
        <p:spPr>
          <a:xfrm>
            <a:off x="7326319" y="2929823"/>
            <a:ext cx="1865376" cy="2464293"/>
          </a:xfrm>
          <a:prstGeom prst="rect">
            <a:avLst/>
          </a:prstGeom>
          <a:ln w="19050">
            <a:solidFill>
              <a:schemeClr val="accent3"/>
            </a:solidFill>
          </a:ln>
        </p:spPr>
        <p:txBody>
          <a:bodyPr tIns="219456">
            <a:noAutofit/>
          </a:bodyPr>
          <a:lstStyle>
            <a:lvl1pPr marL="0" indent="0" algn="ctr">
              <a:lnSpc>
                <a:spcPct val="100000"/>
              </a:lnSpc>
              <a:spcBef>
                <a:spcPts val="0"/>
              </a:spcBef>
              <a:buNone/>
              <a:defRPr sz="1500" b="0">
                <a:solidFill>
                  <a:schemeClr val="accent6"/>
                </a:solidFill>
                <a:latin typeface="+mn-lt"/>
              </a:defRPr>
            </a:lvl1pPr>
            <a:lvl2pPr>
              <a:defRPr sz="1000"/>
            </a:lvl2pPr>
            <a:lvl3pPr>
              <a:defRPr sz="900"/>
            </a:lvl3pPr>
            <a:lvl4pPr>
              <a:defRPr sz="800"/>
            </a:lvl4pPr>
            <a:lvl5pPr>
              <a:defRPr sz="800"/>
            </a:lvl5pPr>
          </a:lstStyle>
          <a:p>
            <a:pPr lvl="0"/>
            <a:r>
              <a:rPr lang="en-US" altLang="zh-CN" dirty="0"/>
              <a:t>Click to edit Master text styles </a:t>
            </a:r>
          </a:p>
        </p:txBody>
      </p:sp>
      <p:sp>
        <p:nvSpPr>
          <p:cNvPr id="37" name="Content placeholder 47">
            <a:extLst>
              <a:ext uri="{FF2B5EF4-FFF2-40B4-BE49-F238E27FC236}">
                <a16:creationId xmlns:a16="http://schemas.microsoft.com/office/drawing/2014/main" id="{42F4F0D3-AF64-7F92-FF1C-F5D1DC62A388}"/>
              </a:ext>
            </a:extLst>
          </p:cNvPr>
          <p:cNvSpPr>
            <a:spLocks noGrp="1"/>
          </p:cNvSpPr>
          <p:nvPr>
            <p:ph type="body" sz="quarter" idx="53" hasCustomPrompt="1"/>
          </p:nvPr>
        </p:nvSpPr>
        <p:spPr>
          <a:xfrm>
            <a:off x="9488424" y="2929823"/>
            <a:ext cx="1865376" cy="2464293"/>
          </a:xfrm>
          <a:prstGeom prst="rect">
            <a:avLst/>
          </a:prstGeom>
          <a:ln w="19050">
            <a:solidFill>
              <a:schemeClr val="accent3"/>
            </a:solidFill>
          </a:ln>
        </p:spPr>
        <p:txBody>
          <a:bodyPr tIns="219456">
            <a:noAutofit/>
          </a:bodyPr>
          <a:lstStyle>
            <a:lvl1pPr marL="0" indent="0" algn="ctr">
              <a:lnSpc>
                <a:spcPct val="100000"/>
              </a:lnSpc>
              <a:spcBef>
                <a:spcPts val="0"/>
              </a:spcBef>
              <a:buNone/>
              <a:defRPr sz="1500" b="0">
                <a:solidFill>
                  <a:schemeClr val="accent6"/>
                </a:solidFill>
                <a:latin typeface="+mn-lt"/>
              </a:defRPr>
            </a:lvl1pPr>
            <a:lvl2pPr>
              <a:defRPr sz="1000"/>
            </a:lvl2pPr>
            <a:lvl3pPr>
              <a:defRPr sz="900"/>
            </a:lvl3pPr>
            <a:lvl4pPr>
              <a:defRPr sz="800"/>
            </a:lvl4pPr>
            <a:lvl5pPr>
              <a:defRPr sz="800"/>
            </a:lvl5pPr>
          </a:lstStyle>
          <a:p>
            <a:pPr lvl="0"/>
            <a:r>
              <a:rPr lang="en-US" altLang="zh-CN" dirty="0"/>
              <a:t>Click to edit Master text styles </a:t>
            </a:r>
          </a:p>
        </p:txBody>
      </p:sp>
      <p:sp>
        <p:nvSpPr>
          <p:cNvPr id="27" name="Content placeholder 47">
            <a:extLst>
              <a:ext uri="{FF2B5EF4-FFF2-40B4-BE49-F238E27FC236}">
                <a16:creationId xmlns:a16="http://schemas.microsoft.com/office/drawing/2014/main" id="{43D089D6-48B5-43AB-A887-EEF910BA9161}"/>
              </a:ext>
            </a:extLst>
          </p:cNvPr>
          <p:cNvSpPr>
            <a:spLocks noGrp="1"/>
          </p:cNvSpPr>
          <p:nvPr>
            <p:ph type="body" sz="quarter" idx="27" hasCustomPrompt="1"/>
          </p:nvPr>
        </p:nvSpPr>
        <p:spPr>
          <a:xfrm>
            <a:off x="838200" y="2067143"/>
            <a:ext cx="1865376" cy="866219"/>
          </a:xfrm>
          <a:prstGeom prst="rect">
            <a:avLst/>
          </a:prstGeom>
          <a:ln w="19050">
            <a:solidFill>
              <a:schemeClr val="accent3"/>
            </a:solidFill>
          </a:ln>
        </p:spPr>
        <p:txBody>
          <a:bodyPr anchor="ctr">
            <a:noAutofit/>
          </a:bodyPr>
          <a:lstStyle>
            <a:lvl1pPr marL="0" indent="0" algn="ctr">
              <a:lnSpc>
                <a:spcPct val="100000"/>
              </a:lnSpc>
              <a:buFontTx/>
              <a:buNone/>
              <a:defRPr sz="1800" b="1" i="0">
                <a:solidFill>
                  <a:schemeClr val="accent6"/>
                </a:solidFill>
                <a:latin typeface="+mn-lt"/>
              </a:defRPr>
            </a:lvl1pPr>
          </a:lstStyle>
          <a:p>
            <a:pPr lvl="0"/>
            <a:r>
              <a:rPr lang="en-US" altLang="zh-CN" dirty="0"/>
              <a:t>Click to edit Master title style</a:t>
            </a:r>
            <a:endParaRPr lang="zh-CN" altLang="en-US" dirty="0"/>
          </a:p>
        </p:txBody>
      </p:sp>
      <p:sp>
        <p:nvSpPr>
          <p:cNvPr id="24" name="Title Placeholder 4">
            <a:extLst>
              <a:ext uri="{FF2B5EF4-FFF2-40B4-BE49-F238E27FC236}">
                <a16:creationId xmlns:a16="http://schemas.microsoft.com/office/drawing/2014/main" id="{69ABDED2-7EB3-3ABE-90D0-E6C00F806D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lvl1pPr algn="ctr">
              <a:defRPr>
                <a:solidFill>
                  <a:schemeClr val="accent6"/>
                </a:solidFill>
              </a:defRPr>
            </a:lvl1pPr>
          </a:lstStyle>
          <a:p>
            <a:r>
              <a:rPr lang="en-US"/>
              <a:t>Click to edit Master title style</a:t>
            </a:r>
            <a:endParaRPr lang="en-US" dirty="0"/>
          </a:p>
        </p:txBody>
      </p:sp>
      <p:sp>
        <p:nvSpPr>
          <p:cNvPr id="25" name="Content placeholder 47">
            <a:extLst>
              <a:ext uri="{FF2B5EF4-FFF2-40B4-BE49-F238E27FC236}">
                <a16:creationId xmlns:a16="http://schemas.microsoft.com/office/drawing/2014/main" id="{476A31DC-7395-007C-8BA1-C38E5B289CF5}"/>
              </a:ext>
            </a:extLst>
          </p:cNvPr>
          <p:cNvSpPr>
            <a:spLocks noGrp="1"/>
          </p:cNvSpPr>
          <p:nvPr>
            <p:ph type="body" sz="quarter" idx="46" hasCustomPrompt="1"/>
          </p:nvPr>
        </p:nvSpPr>
        <p:spPr>
          <a:xfrm>
            <a:off x="3000756" y="2067143"/>
            <a:ext cx="1865376" cy="866219"/>
          </a:xfrm>
          <a:prstGeom prst="rect">
            <a:avLst/>
          </a:prstGeom>
          <a:ln w="19050">
            <a:solidFill>
              <a:schemeClr val="accent3"/>
            </a:solidFill>
          </a:ln>
        </p:spPr>
        <p:txBody>
          <a:bodyPr anchor="ctr">
            <a:noAutofit/>
          </a:bodyPr>
          <a:lstStyle>
            <a:lvl1pPr marL="0" indent="0" algn="ctr">
              <a:lnSpc>
                <a:spcPct val="100000"/>
              </a:lnSpc>
              <a:buFontTx/>
              <a:buNone/>
              <a:defRPr sz="1800" b="1" i="0">
                <a:solidFill>
                  <a:schemeClr val="accent6"/>
                </a:solidFill>
                <a:latin typeface="+mn-lt"/>
              </a:defRPr>
            </a:lvl1pPr>
          </a:lstStyle>
          <a:p>
            <a:pPr lvl="0"/>
            <a:r>
              <a:rPr lang="en-US" altLang="zh-CN" dirty="0"/>
              <a:t>Click to edit Master title style</a:t>
            </a:r>
            <a:endParaRPr lang="zh-CN" altLang="en-US" dirty="0"/>
          </a:p>
        </p:txBody>
      </p:sp>
      <p:sp>
        <p:nvSpPr>
          <p:cNvPr id="26" name="Content placeholder 47">
            <a:extLst>
              <a:ext uri="{FF2B5EF4-FFF2-40B4-BE49-F238E27FC236}">
                <a16:creationId xmlns:a16="http://schemas.microsoft.com/office/drawing/2014/main" id="{35CE0786-D87B-DD89-C418-C53C1B7E610B}"/>
              </a:ext>
            </a:extLst>
          </p:cNvPr>
          <p:cNvSpPr>
            <a:spLocks noGrp="1"/>
          </p:cNvSpPr>
          <p:nvPr>
            <p:ph type="body" sz="quarter" idx="47" hasCustomPrompt="1"/>
          </p:nvPr>
        </p:nvSpPr>
        <p:spPr>
          <a:xfrm>
            <a:off x="5163312" y="2067143"/>
            <a:ext cx="1865376" cy="866219"/>
          </a:xfrm>
          <a:prstGeom prst="rect">
            <a:avLst/>
          </a:prstGeom>
          <a:ln w="19050">
            <a:solidFill>
              <a:schemeClr val="accent3"/>
            </a:solidFill>
          </a:ln>
        </p:spPr>
        <p:txBody>
          <a:bodyPr anchor="ctr">
            <a:noAutofit/>
          </a:bodyPr>
          <a:lstStyle>
            <a:lvl1pPr marL="0" indent="0" algn="ctr">
              <a:lnSpc>
                <a:spcPct val="100000"/>
              </a:lnSpc>
              <a:buFontTx/>
              <a:buNone/>
              <a:defRPr sz="1800" b="1" i="0">
                <a:solidFill>
                  <a:schemeClr val="accent6"/>
                </a:solidFill>
                <a:latin typeface="+mn-lt"/>
              </a:defRPr>
            </a:lvl1pPr>
          </a:lstStyle>
          <a:p>
            <a:pPr lvl="0"/>
            <a:r>
              <a:rPr lang="en-US" altLang="zh-CN" dirty="0"/>
              <a:t>Click to edit Master title style</a:t>
            </a:r>
            <a:endParaRPr lang="zh-CN" altLang="en-US" dirty="0"/>
          </a:p>
        </p:txBody>
      </p:sp>
      <p:sp>
        <p:nvSpPr>
          <p:cNvPr id="28" name="Content placeholder 47">
            <a:extLst>
              <a:ext uri="{FF2B5EF4-FFF2-40B4-BE49-F238E27FC236}">
                <a16:creationId xmlns:a16="http://schemas.microsoft.com/office/drawing/2014/main" id="{7C7F2E6C-1DCD-3C6A-4830-5BF230A3AAB2}"/>
              </a:ext>
            </a:extLst>
          </p:cNvPr>
          <p:cNvSpPr>
            <a:spLocks noGrp="1"/>
          </p:cNvSpPr>
          <p:nvPr>
            <p:ph type="body" sz="quarter" idx="48" hasCustomPrompt="1"/>
          </p:nvPr>
        </p:nvSpPr>
        <p:spPr>
          <a:xfrm>
            <a:off x="7325868" y="2067143"/>
            <a:ext cx="1865376" cy="866219"/>
          </a:xfrm>
          <a:prstGeom prst="rect">
            <a:avLst/>
          </a:prstGeom>
          <a:ln w="19050">
            <a:solidFill>
              <a:schemeClr val="accent3"/>
            </a:solidFill>
          </a:ln>
        </p:spPr>
        <p:txBody>
          <a:bodyPr anchor="ctr">
            <a:noAutofit/>
          </a:bodyPr>
          <a:lstStyle>
            <a:lvl1pPr marL="0" indent="0" algn="ctr">
              <a:lnSpc>
                <a:spcPct val="100000"/>
              </a:lnSpc>
              <a:buFontTx/>
              <a:buNone/>
              <a:defRPr sz="1800" b="1" i="0">
                <a:solidFill>
                  <a:schemeClr val="accent6"/>
                </a:solidFill>
                <a:latin typeface="+mn-lt"/>
              </a:defRPr>
            </a:lvl1pPr>
          </a:lstStyle>
          <a:p>
            <a:pPr lvl="0"/>
            <a:r>
              <a:rPr lang="en-US" altLang="zh-CN" dirty="0"/>
              <a:t>Click to edit Master title style</a:t>
            </a:r>
            <a:endParaRPr lang="zh-CN" altLang="en-US" dirty="0"/>
          </a:p>
        </p:txBody>
      </p:sp>
      <p:sp>
        <p:nvSpPr>
          <p:cNvPr id="29" name="Content placeholder 47">
            <a:extLst>
              <a:ext uri="{FF2B5EF4-FFF2-40B4-BE49-F238E27FC236}">
                <a16:creationId xmlns:a16="http://schemas.microsoft.com/office/drawing/2014/main" id="{56A87F6E-D6C5-8903-BC20-313810046034}"/>
              </a:ext>
            </a:extLst>
          </p:cNvPr>
          <p:cNvSpPr>
            <a:spLocks noGrp="1"/>
          </p:cNvSpPr>
          <p:nvPr>
            <p:ph type="body" sz="quarter" idx="49" hasCustomPrompt="1"/>
          </p:nvPr>
        </p:nvSpPr>
        <p:spPr>
          <a:xfrm>
            <a:off x="9488424" y="2067143"/>
            <a:ext cx="1865376" cy="866219"/>
          </a:xfrm>
          <a:prstGeom prst="rect">
            <a:avLst/>
          </a:prstGeom>
          <a:ln w="19050">
            <a:solidFill>
              <a:schemeClr val="accent3"/>
            </a:solidFill>
          </a:ln>
        </p:spPr>
        <p:txBody>
          <a:bodyPr anchor="ctr">
            <a:noAutofit/>
          </a:bodyPr>
          <a:lstStyle>
            <a:lvl1pPr marL="0" indent="0" algn="ctr">
              <a:lnSpc>
                <a:spcPct val="100000"/>
              </a:lnSpc>
              <a:buFontTx/>
              <a:buNone/>
              <a:defRPr sz="1800" b="1" i="0">
                <a:solidFill>
                  <a:schemeClr val="accent6"/>
                </a:solidFill>
                <a:latin typeface="+mn-lt"/>
              </a:defRPr>
            </a:lvl1pPr>
          </a:lstStyle>
          <a:p>
            <a:pPr lvl="0"/>
            <a:r>
              <a:rPr lang="en-US" altLang="zh-CN" dirty="0"/>
              <a:t>Click to edit Master title style</a:t>
            </a:r>
            <a:endParaRPr lang="zh-CN" altLang="en-US" dirty="0"/>
          </a:p>
        </p:txBody>
      </p:sp>
      <p:sp>
        <p:nvSpPr>
          <p:cNvPr id="11" name="Footer Placeholder 10">
            <a:extLst>
              <a:ext uri="{FF2B5EF4-FFF2-40B4-BE49-F238E27FC236}">
                <a16:creationId xmlns:a16="http://schemas.microsoft.com/office/drawing/2014/main" id="{7218367E-FDD8-A1F8-8E0F-A365771B85F7}"/>
              </a:ext>
            </a:extLst>
          </p:cNvPr>
          <p:cNvSpPr>
            <a:spLocks noGrp="1"/>
          </p:cNvSpPr>
          <p:nvPr>
            <p:ph type="ftr" sz="quarter" idx="54"/>
          </p:nvPr>
        </p:nvSpPr>
        <p:spPr/>
        <p:txBody>
          <a:bodyPr>
            <a:noAutofit/>
          </a:bodyPr>
          <a:lstStyle/>
          <a:p>
            <a:r>
              <a:rPr lang="en-US" noProof="0"/>
              <a:t>Presentation title</a:t>
            </a:r>
            <a:endParaRPr lang="en-US" noProof="0" dirty="0"/>
          </a:p>
        </p:txBody>
      </p:sp>
      <p:sp>
        <p:nvSpPr>
          <p:cNvPr id="12" name="Slide Number Placeholder 11">
            <a:extLst>
              <a:ext uri="{FF2B5EF4-FFF2-40B4-BE49-F238E27FC236}">
                <a16:creationId xmlns:a16="http://schemas.microsoft.com/office/drawing/2014/main" id="{77ECE300-0AB8-85A0-D4D3-B948DDA7B00F}"/>
              </a:ext>
            </a:extLst>
          </p:cNvPr>
          <p:cNvSpPr>
            <a:spLocks noGrp="1"/>
          </p:cNvSpPr>
          <p:nvPr>
            <p:ph type="sldNum" sz="quarter" idx="55"/>
          </p:nvPr>
        </p:nvSpPr>
        <p:spPr/>
        <p:txBody>
          <a:bodyPr>
            <a:noAutofit/>
          </a:bodyPr>
          <a:lstStyle/>
          <a:p>
            <a:fld id="{47FEACEE-25B4-4A2D-B147-27296E36371D}" type="slidenum">
              <a:rPr lang="en-US" altLang="zh-CN" noProof="0" smtClean="0"/>
              <a:pPr/>
              <a:t>‹#›</a:t>
            </a:fld>
            <a:endParaRPr lang="en-US" altLang="zh-CN" noProof="0" dirty="0"/>
          </a:p>
        </p:txBody>
      </p:sp>
    </p:spTree>
    <p:extLst>
      <p:ext uri="{BB962C8B-B14F-4D97-AF65-F5344CB8AC3E}">
        <p14:creationId xmlns:p14="http://schemas.microsoft.com/office/powerpoint/2010/main" val="30413305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66" name="Freeform: Shape 25">
            <a:extLst>
              <a:ext uri="{FF2B5EF4-FFF2-40B4-BE49-F238E27FC236}">
                <a16:creationId xmlns:a16="http://schemas.microsoft.com/office/drawing/2014/main" id="{D61EE2E4-C5DD-4944-B70C-8F0A3F741A59}"/>
              </a:ext>
            </a:extLst>
          </p:cNvPr>
          <p:cNvSpPr/>
          <p:nvPr userDrawn="1"/>
        </p:nvSpPr>
        <p:spPr>
          <a:xfrm>
            <a:off x="1295508" y="3039919"/>
            <a:ext cx="2375255" cy="2734936"/>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cap="flat" cmpd="sng" algn="ctr">
            <a:solidFill>
              <a:schemeClr val="accent3"/>
            </a:solid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accent6"/>
              </a:solidFill>
              <a:effectLst/>
              <a:uLnTx/>
              <a:uFillTx/>
              <a:latin typeface="Posterama Text SemiBold"/>
              <a:ea typeface="+mn-ea"/>
              <a:cs typeface="+mn-cs"/>
            </a:endParaRPr>
          </a:p>
        </p:txBody>
      </p:sp>
      <p:sp>
        <p:nvSpPr>
          <p:cNvPr id="67" name="Freeform: Shape 26">
            <a:extLst>
              <a:ext uri="{FF2B5EF4-FFF2-40B4-BE49-F238E27FC236}">
                <a16:creationId xmlns:a16="http://schemas.microsoft.com/office/drawing/2014/main" id="{91FA36A8-94E8-4069-B957-F7145D77BD5F}"/>
              </a:ext>
            </a:extLst>
          </p:cNvPr>
          <p:cNvSpPr/>
          <p:nvPr userDrawn="1"/>
        </p:nvSpPr>
        <p:spPr>
          <a:xfrm>
            <a:off x="3670763" y="1677046"/>
            <a:ext cx="2375255" cy="2734936"/>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cap="flat" cmpd="sng" algn="ctr">
            <a:solidFill>
              <a:schemeClr val="accent3"/>
            </a:solid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accent6"/>
              </a:solidFill>
              <a:effectLst/>
              <a:uLnTx/>
              <a:uFillTx/>
              <a:latin typeface="Posterama Text SemiBold"/>
              <a:ea typeface="+mn-ea"/>
              <a:cs typeface="+mn-cs"/>
            </a:endParaRPr>
          </a:p>
        </p:txBody>
      </p:sp>
      <p:sp>
        <p:nvSpPr>
          <p:cNvPr id="68" name="Freeform: Shape 27">
            <a:extLst>
              <a:ext uri="{FF2B5EF4-FFF2-40B4-BE49-F238E27FC236}">
                <a16:creationId xmlns:a16="http://schemas.microsoft.com/office/drawing/2014/main" id="{7D38D67C-B6B8-4EB2-BC07-4A8128F44D16}"/>
              </a:ext>
            </a:extLst>
          </p:cNvPr>
          <p:cNvSpPr/>
          <p:nvPr userDrawn="1"/>
        </p:nvSpPr>
        <p:spPr>
          <a:xfrm>
            <a:off x="4865676" y="3722308"/>
            <a:ext cx="2375255" cy="2734936"/>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cap="flat" cmpd="sng" algn="ctr">
            <a:solidFill>
              <a:schemeClr val="accent3"/>
            </a:solid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accent6"/>
              </a:solidFill>
              <a:effectLst/>
              <a:uLnTx/>
              <a:uFillTx/>
              <a:latin typeface="Posterama Text SemiBold"/>
              <a:ea typeface="+mn-ea"/>
              <a:cs typeface="+mn-cs"/>
            </a:endParaRPr>
          </a:p>
        </p:txBody>
      </p:sp>
      <p:sp>
        <p:nvSpPr>
          <p:cNvPr id="69" name="Freeform: Shape 28">
            <a:extLst>
              <a:ext uri="{FF2B5EF4-FFF2-40B4-BE49-F238E27FC236}">
                <a16:creationId xmlns:a16="http://schemas.microsoft.com/office/drawing/2014/main" id="{6B2E4C8C-D96E-4A66-A3D2-3580DACCF801}"/>
              </a:ext>
            </a:extLst>
          </p:cNvPr>
          <p:cNvSpPr/>
          <p:nvPr userDrawn="1"/>
        </p:nvSpPr>
        <p:spPr>
          <a:xfrm>
            <a:off x="7245668" y="3725411"/>
            <a:ext cx="2375255" cy="2734936"/>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cap="flat" cmpd="sng" algn="ctr">
            <a:solidFill>
              <a:schemeClr val="accent3"/>
            </a:solid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accent6"/>
              </a:solidFill>
              <a:effectLst/>
              <a:uLnTx/>
              <a:uFillTx/>
              <a:latin typeface="Posterama Text SemiBold"/>
              <a:ea typeface="+mn-ea"/>
              <a:cs typeface="+mn-cs"/>
            </a:endParaRPr>
          </a:p>
        </p:txBody>
      </p:sp>
      <p:sp>
        <p:nvSpPr>
          <p:cNvPr id="70" name="Freeform: Shape 29">
            <a:extLst>
              <a:ext uri="{FF2B5EF4-FFF2-40B4-BE49-F238E27FC236}">
                <a16:creationId xmlns:a16="http://schemas.microsoft.com/office/drawing/2014/main" id="{74E0B8B0-45C7-4733-BBDC-B82F9307E431}"/>
              </a:ext>
            </a:extLst>
          </p:cNvPr>
          <p:cNvSpPr/>
          <p:nvPr userDrawn="1"/>
        </p:nvSpPr>
        <p:spPr>
          <a:xfrm>
            <a:off x="8440729" y="1677046"/>
            <a:ext cx="2375255" cy="2734936"/>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cap="flat" cmpd="sng" algn="ctr">
            <a:solidFill>
              <a:schemeClr val="accent3"/>
            </a:solid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accent6"/>
              </a:solidFill>
              <a:effectLst/>
              <a:uLnTx/>
              <a:uFillTx/>
              <a:latin typeface="Posterama Text SemiBold"/>
              <a:ea typeface="+mn-ea"/>
              <a:cs typeface="+mn-cs"/>
            </a:endParaRPr>
          </a:p>
        </p:txBody>
      </p:sp>
      <p:sp>
        <p:nvSpPr>
          <p:cNvPr id="71" name="Freeform: Shape 30">
            <a:extLst>
              <a:ext uri="{FF2B5EF4-FFF2-40B4-BE49-F238E27FC236}">
                <a16:creationId xmlns:a16="http://schemas.microsoft.com/office/drawing/2014/main" id="{F0BBECC2-631C-4C53-A9E8-6C87D48A3B01}"/>
              </a:ext>
            </a:extLst>
          </p:cNvPr>
          <p:cNvSpPr/>
          <p:nvPr userDrawn="1"/>
        </p:nvSpPr>
        <p:spPr>
          <a:xfrm>
            <a:off x="1274779" y="1667026"/>
            <a:ext cx="7152768" cy="2736950"/>
          </a:xfrm>
          <a:custGeom>
            <a:avLst/>
            <a:gdLst>
              <a:gd name="connsiteX0" fmla="*/ 0 w 5958191"/>
              <a:gd name="connsiteY0" fmla="*/ 2052536 h 2733472"/>
              <a:gd name="connsiteX1" fmla="*/ 1186774 w 5958191"/>
              <a:gd name="connsiteY1" fmla="*/ 1361872 h 2733472"/>
              <a:gd name="connsiteX2" fmla="*/ 2368685 w 5958191"/>
              <a:gd name="connsiteY2" fmla="*/ 2057400 h 2733472"/>
              <a:gd name="connsiteX3" fmla="*/ 2378413 w 5958191"/>
              <a:gd name="connsiteY3" fmla="*/ 690664 h 2733472"/>
              <a:gd name="connsiteX4" fmla="*/ 3570051 w 5958191"/>
              <a:gd name="connsiteY4" fmla="*/ 0 h 2733472"/>
              <a:gd name="connsiteX5" fmla="*/ 4761689 w 5958191"/>
              <a:gd name="connsiteY5" fmla="*/ 680936 h 2733472"/>
              <a:gd name="connsiteX6" fmla="*/ 4756825 w 5958191"/>
              <a:gd name="connsiteY6" fmla="*/ 2052536 h 2733472"/>
              <a:gd name="connsiteX7" fmla="*/ 5958191 w 5958191"/>
              <a:gd name="connsiteY7" fmla="*/ 2733472 h 2733472"/>
              <a:gd name="connsiteX8" fmla="*/ 5958191 w 5958191"/>
              <a:gd name="connsiteY8" fmla="*/ 2733472 h 2733472"/>
              <a:gd name="connsiteX0" fmla="*/ 0 w 7159557"/>
              <a:gd name="connsiteY0" fmla="*/ 2052536 h 2733472"/>
              <a:gd name="connsiteX1" fmla="*/ 1186774 w 7159557"/>
              <a:gd name="connsiteY1" fmla="*/ 1361872 h 2733472"/>
              <a:gd name="connsiteX2" fmla="*/ 2368685 w 7159557"/>
              <a:gd name="connsiteY2" fmla="*/ 2057400 h 2733472"/>
              <a:gd name="connsiteX3" fmla="*/ 2378413 w 7159557"/>
              <a:gd name="connsiteY3" fmla="*/ 690664 h 2733472"/>
              <a:gd name="connsiteX4" fmla="*/ 3570051 w 7159557"/>
              <a:gd name="connsiteY4" fmla="*/ 0 h 2733472"/>
              <a:gd name="connsiteX5" fmla="*/ 4761689 w 7159557"/>
              <a:gd name="connsiteY5" fmla="*/ 680936 h 2733472"/>
              <a:gd name="connsiteX6" fmla="*/ 4756825 w 7159557"/>
              <a:gd name="connsiteY6" fmla="*/ 2052536 h 2733472"/>
              <a:gd name="connsiteX7" fmla="*/ 5958191 w 7159557"/>
              <a:gd name="connsiteY7" fmla="*/ 2733472 h 2733472"/>
              <a:gd name="connsiteX8" fmla="*/ 7159557 w 7159557"/>
              <a:gd name="connsiteY8" fmla="*/ 2067128 h 2733472"/>
              <a:gd name="connsiteX0" fmla="*/ 0 w 7164420"/>
              <a:gd name="connsiteY0" fmla="*/ 2052536 h 2733472"/>
              <a:gd name="connsiteX1" fmla="*/ 1186774 w 7164420"/>
              <a:gd name="connsiteY1" fmla="*/ 1361872 h 2733472"/>
              <a:gd name="connsiteX2" fmla="*/ 2368685 w 7164420"/>
              <a:gd name="connsiteY2" fmla="*/ 2057400 h 2733472"/>
              <a:gd name="connsiteX3" fmla="*/ 2378413 w 7164420"/>
              <a:gd name="connsiteY3" fmla="*/ 690664 h 2733472"/>
              <a:gd name="connsiteX4" fmla="*/ 3570051 w 7164420"/>
              <a:gd name="connsiteY4" fmla="*/ 0 h 2733472"/>
              <a:gd name="connsiteX5" fmla="*/ 4761689 w 7164420"/>
              <a:gd name="connsiteY5" fmla="*/ 680936 h 2733472"/>
              <a:gd name="connsiteX6" fmla="*/ 4756825 w 7164420"/>
              <a:gd name="connsiteY6" fmla="*/ 2052536 h 2733472"/>
              <a:gd name="connsiteX7" fmla="*/ 5958191 w 7164420"/>
              <a:gd name="connsiteY7" fmla="*/ 2733472 h 2733472"/>
              <a:gd name="connsiteX8" fmla="*/ 7164420 w 7164420"/>
              <a:gd name="connsiteY8" fmla="*/ 2062264 h 2733472"/>
              <a:gd name="connsiteX0" fmla="*/ 0 w 7164420"/>
              <a:gd name="connsiteY0" fmla="*/ 2052536 h 2733472"/>
              <a:gd name="connsiteX1" fmla="*/ 1186774 w 7164420"/>
              <a:gd name="connsiteY1" fmla="*/ 1361872 h 2733472"/>
              <a:gd name="connsiteX2" fmla="*/ 2368685 w 7164420"/>
              <a:gd name="connsiteY2" fmla="*/ 2057400 h 2733472"/>
              <a:gd name="connsiteX3" fmla="*/ 2378413 w 7164420"/>
              <a:gd name="connsiteY3" fmla="*/ 690664 h 2733472"/>
              <a:gd name="connsiteX4" fmla="*/ 3570051 w 7164420"/>
              <a:gd name="connsiteY4" fmla="*/ 0 h 2733472"/>
              <a:gd name="connsiteX5" fmla="*/ 4761689 w 7164420"/>
              <a:gd name="connsiteY5" fmla="*/ 680936 h 2733472"/>
              <a:gd name="connsiteX6" fmla="*/ 4756825 w 7164420"/>
              <a:gd name="connsiteY6" fmla="*/ 2052536 h 2733472"/>
              <a:gd name="connsiteX7" fmla="*/ 5958191 w 7164420"/>
              <a:gd name="connsiteY7" fmla="*/ 2733472 h 2733472"/>
              <a:gd name="connsiteX8" fmla="*/ 7164420 w 7164420"/>
              <a:gd name="connsiteY8" fmla="*/ 2057400 h 2733472"/>
              <a:gd name="connsiteX0" fmla="*/ 0 w 7164420"/>
              <a:gd name="connsiteY0" fmla="*/ 2052536 h 2733472"/>
              <a:gd name="connsiteX1" fmla="*/ 1186774 w 7164420"/>
              <a:gd name="connsiteY1" fmla="*/ 1361872 h 2733472"/>
              <a:gd name="connsiteX2" fmla="*/ 2368685 w 7164420"/>
              <a:gd name="connsiteY2" fmla="*/ 2057400 h 2733472"/>
              <a:gd name="connsiteX3" fmla="*/ 2378413 w 7164420"/>
              <a:gd name="connsiteY3" fmla="*/ 690664 h 2733472"/>
              <a:gd name="connsiteX4" fmla="*/ 3570051 w 7164420"/>
              <a:gd name="connsiteY4" fmla="*/ 0 h 2733472"/>
              <a:gd name="connsiteX5" fmla="*/ 4761689 w 7164420"/>
              <a:gd name="connsiteY5" fmla="*/ 680936 h 2733472"/>
              <a:gd name="connsiteX6" fmla="*/ 4756825 w 7164420"/>
              <a:gd name="connsiteY6" fmla="*/ 2052536 h 2733472"/>
              <a:gd name="connsiteX7" fmla="*/ 5958191 w 7164420"/>
              <a:gd name="connsiteY7" fmla="*/ 2733472 h 2733472"/>
              <a:gd name="connsiteX8" fmla="*/ 7164420 w 7164420"/>
              <a:gd name="connsiteY8" fmla="*/ 2052536 h 2733472"/>
              <a:gd name="connsiteX0" fmla="*/ 0 w 7159556"/>
              <a:gd name="connsiteY0" fmla="*/ 2052536 h 2733472"/>
              <a:gd name="connsiteX1" fmla="*/ 1186774 w 7159556"/>
              <a:gd name="connsiteY1" fmla="*/ 1361872 h 2733472"/>
              <a:gd name="connsiteX2" fmla="*/ 2368685 w 7159556"/>
              <a:gd name="connsiteY2" fmla="*/ 2057400 h 2733472"/>
              <a:gd name="connsiteX3" fmla="*/ 2378413 w 7159556"/>
              <a:gd name="connsiteY3" fmla="*/ 690664 h 2733472"/>
              <a:gd name="connsiteX4" fmla="*/ 3570051 w 7159556"/>
              <a:gd name="connsiteY4" fmla="*/ 0 h 2733472"/>
              <a:gd name="connsiteX5" fmla="*/ 4761689 w 7159556"/>
              <a:gd name="connsiteY5" fmla="*/ 680936 h 2733472"/>
              <a:gd name="connsiteX6" fmla="*/ 4756825 w 7159556"/>
              <a:gd name="connsiteY6" fmla="*/ 2052536 h 2733472"/>
              <a:gd name="connsiteX7" fmla="*/ 5958191 w 7159556"/>
              <a:gd name="connsiteY7" fmla="*/ 2733472 h 2733472"/>
              <a:gd name="connsiteX8" fmla="*/ 7159556 w 7159556"/>
              <a:gd name="connsiteY8" fmla="*/ 2052536 h 2733472"/>
              <a:gd name="connsiteX0" fmla="*/ 0 w 7145649"/>
              <a:gd name="connsiteY0" fmla="*/ 2049060 h 2733472"/>
              <a:gd name="connsiteX1" fmla="*/ 1172867 w 7145649"/>
              <a:gd name="connsiteY1" fmla="*/ 1361872 h 2733472"/>
              <a:gd name="connsiteX2" fmla="*/ 2354778 w 7145649"/>
              <a:gd name="connsiteY2" fmla="*/ 2057400 h 2733472"/>
              <a:gd name="connsiteX3" fmla="*/ 2364506 w 7145649"/>
              <a:gd name="connsiteY3" fmla="*/ 690664 h 2733472"/>
              <a:gd name="connsiteX4" fmla="*/ 3556144 w 7145649"/>
              <a:gd name="connsiteY4" fmla="*/ 0 h 2733472"/>
              <a:gd name="connsiteX5" fmla="*/ 4747782 w 7145649"/>
              <a:gd name="connsiteY5" fmla="*/ 680936 h 2733472"/>
              <a:gd name="connsiteX6" fmla="*/ 4742918 w 7145649"/>
              <a:gd name="connsiteY6" fmla="*/ 2052536 h 2733472"/>
              <a:gd name="connsiteX7" fmla="*/ 5944284 w 7145649"/>
              <a:gd name="connsiteY7" fmla="*/ 2733472 h 2733472"/>
              <a:gd name="connsiteX8" fmla="*/ 7145649 w 7145649"/>
              <a:gd name="connsiteY8" fmla="*/ 2052536 h 2733472"/>
              <a:gd name="connsiteX0" fmla="*/ 0 w 7156079"/>
              <a:gd name="connsiteY0" fmla="*/ 2035152 h 2733472"/>
              <a:gd name="connsiteX1" fmla="*/ 1183297 w 7156079"/>
              <a:gd name="connsiteY1" fmla="*/ 1361872 h 2733472"/>
              <a:gd name="connsiteX2" fmla="*/ 2365208 w 7156079"/>
              <a:gd name="connsiteY2" fmla="*/ 2057400 h 2733472"/>
              <a:gd name="connsiteX3" fmla="*/ 2374936 w 7156079"/>
              <a:gd name="connsiteY3" fmla="*/ 690664 h 2733472"/>
              <a:gd name="connsiteX4" fmla="*/ 3566574 w 7156079"/>
              <a:gd name="connsiteY4" fmla="*/ 0 h 2733472"/>
              <a:gd name="connsiteX5" fmla="*/ 4758212 w 7156079"/>
              <a:gd name="connsiteY5" fmla="*/ 680936 h 2733472"/>
              <a:gd name="connsiteX6" fmla="*/ 4753348 w 7156079"/>
              <a:gd name="connsiteY6" fmla="*/ 2052536 h 2733472"/>
              <a:gd name="connsiteX7" fmla="*/ 5954714 w 7156079"/>
              <a:gd name="connsiteY7" fmla="*/ 2733472 h 2733472"/>
              <a:gd name="connsiteX8" fmla="*/ 7156079 w 7156079"/>
              <a:gd name="connsiteY8" fmla="*/ 2052536 h 2733472"/>
              <a:gd name="connsiteX0" fmla="*/ 0 w 7156079"/>
              <a:gd name="connsiteY0" fmla="*/ 2035152 h 2733472"/>
              <a:gd name="connsiteX1" fmla="*/ 1183297 w 7156079"/>
              <a:gd name="connsiteY1" fmla="*/ 1344488 h 2733472"/>
              <a:gd name="connsiteX2" fmla="*/ 2365208 w 7156079"/>
              <a:gd name="connsiteY2" fmla="*/ 2057400 h 2733472"/>
              <a:gd name="connsiteX3" fmla="*/ 2374936 w 7156079"/>
              <a:gd name="connsiteY3" fmla="*/ 690664 h 2733472"/>
              <a:gd name="connsiteX4" fmla="*/ 3566574 w 7156079"/>
              <a:gd name="connsiteY4" fmla="*/ 0 h 2733472"/>
              <a:gd name="connsiteX5" fmla="*/ 4758212 w 7156079"/>
              <a:gd name="connsiteY5" fmla="*/ 680936 h 2733472"/>
              <a:gd name="connsiteX6" fmla="*/ 4753348 w 7156079"/>
              <a:gd name="connsiteY6" fmla="*/ 2052536 h 2733472"/>
              <a:gd name="connsiteX7" fmla="*/ 5954714 w 7156079"/>
              <a:gd name="connsiteY7" fmla="*/ 2733472 h 2733472"/>
              <a:gd name="connsiteX8" fmla="*/ 7156079 w 7156079"/>
              <a:gd name="connsiteY8" fmla="*/ 2052536 h 2733472"/>
              <a:gd name="connsiteX0" fmla="*/ 0 w 7156079"/>
              <a:gd name="connsiteY0" fmla="*/ 2035152 h 2733472"/>
              <a:gd name="connsiteX1" fmla="*/ 1183297 w 7156079"/>
              <a:gd name="connsiteY1" fmla="*/ 1344488 h 2733472"/>
              <a:gd name="connsiteX2" fmla="*/ 2361731 w 7156079"/>
              <a:gd name="connsiteY2" fmla="*/ 2029586 h 2733472"/>
              <a:gd name="connsiteX3" fmla="*/ 2374936 w 7156079"/>
              <a:gd name="connsiteY3" fmla="*/ 690664 h 2733472"/>
              <a:gd name="connsiteX4" fmla="*/ 3566574 w 7156079"/>
              <a:gd name="connsiteY4" fmla="*/ 0 h 2733472"/>
              <a:gd name="connsiteX5" fmla="*/ 4758212 w 7156079"/>
              <a:gd name="connsiteY5" fmla="*/ 680936 h 2733472"/>
              <a:gd name="connsiteX6" fmla="*/ 4753348 w 7156079"/>
              <a:gd name="connsiteY6" fmla="*/ 2052536 h 2733472"/>
              <a:gd name="connsiteX7" fmla="*/ 5954714 w 7156079"/>
              <a:gd name="connsiteY7" fmla="*/ 2733472 h 2733472"/>
              <a:gd name="connsiteX8" fmla="*/ 7156079 w 7156079"/>
              <a:gd name="connsiteY8" fmla="*/ 2052536 h 2733472"/>
              <a:gd name="connsiteX0" fmla="*/ 0 w 7156079"/>
              <a:gd name="connsiteY0" fmla="*/ 2035152 h 2733472"/>
              <a:gd name="connsiteX1" fmla="*/ 1183297 w 7156079"/>
              <a:gd name="connsiteY1" fmla="*/ 1344488 h 2733472"/>
              <a:gd name="connsiteX2" fmla="*/ 2382592 w 7156079"/>
              <a:gd name="connsiteY2" fmla="*/ 2033063 h 2733472"/>
              <a:gd name="connsiteX3" fmla="*/ 2374936 w 7156079"/>
              <a:gd name="connsiteY3" fmla="*/ 690664 h 2733472"/>
              <a:gd name="connsiteX4" fmla="*/ 3566574 w 7156079"/>
              <a:gd name="connsiteY4" fmla="*/ 0 h 2733472"/>
              <a:gd name="connsiteX5" fmla="*/ 4758212 w 7156079"/>
              <a:gd name="connsiteY5" fmla="*/ 680936 h 2733472"/>
              <a:gd name="connsiteX6" fmla="*/ 4753348 w 7156079"/>
              <a:gd name="connsiteY6" fmla="*/ 2052536 h 2733472"/>
              <a:gd name="connsiteX7" fmla="*/ 5954714 w 7156079"/>
              <a:gd name="connsiteY7" fmla="*/ 2733472 h 2733472"/>
              <a:gd name="connsiteX8" fmla="*/ 7156079 w 7156079"/>
              <a:gd name="connsiteY8" fmla="*/ 2052536 h 2733472"/>
              <a:gd name="connsiteX0" fmla="*/ 0 w 7156079"/>
              <a:gd name="connsiteY0" fmla="*/ 2035152 h 2733472"/>
              <a:gd name="connsiteX1" fmla="*/ 1183297 w 7156079"/>
              <a:gd name="connsiteY1" fmla="*/ 1344488 h 2733472"/>
              <a:gd name="connsiteX2" fmla="*/ 2372162 w 7156079"/>
              <a:gd name="connsiteY2" fmla="*/ 2026110 h 2733472"/>
              <a:gd name="connsiteX3" fmla="*/ 2374936 w 7156079"/>
              <a:gd name="connsiteY3" fmla="*/ 690664 h 2733472"/>
              <a:gd name="connsiteX4" fmla="*/ 3566574 w 7156079"/>
              <a:gd name="connsiteY4" fmla="*/ 0 h 2733472"/>
              <a:gd name="connsiteX5" fmla="*/ 4758212 w 7156079"/>
              <a:gd name="connsiteY5" fmla="*/ 680936 h 2733472"/>
              <a:gd name="connsiteX6" fmla="*/ 4753348 w 7156079"/>
              <a:gd name="connsiteY6" fmla="*/ 2052536 h 2733472"/>
              <a:gd name="connsiteX7" fmla="*/ 5954714 w 7156079"/>
              <a:gd name="connsiteY7" fmla="*/ 2733472 h 2733472"/>
              <a:gd name="connsiteX8" fmla="*/ 7156079 w 7156079"/>
              <a:gd name="connsiteY8" fmla="*/ 2052536 h 2733472"/>
              <a:gd name="connsiteX0" fmla="*/ 0 w 7156079"/>
              <a:gd name="connsiteY0" fmla="*/ 2062966 h 2761286"/>
              <a:gd name="connsiteX1" fmla="*/ 1183297 w 7156079"/>
              <a:gd name="connsiteY1" fmla="*/ 1372302 h 2761286"/>
              <a:gd name="connsiteX2" fmla="*/ 2372162 w 7156079"/>
              <a:gd name="connsiteY2" fmla="*/ 2053924 h 2761286"/>
              <a:gd name="connsiteX3" fmla="*/ 2374936 w 7156079"/>
              <a:gd name="connsiteY3" fmla="*/ 718478 h 2761286"/>
              <a:gd name="connsiteX4" fmla="*/ 3577004 w 7156079"/>
              <a:gd name="connsiteY4" fmla="*/ 0 h 2761286"/>
              <a:gd name="connsiteX5" fmla="*/ 4758212 w 7156079"/>
              <a:gd name="connsiteY5" fmla="*/ 708750 h 2761286"/>
              <a:gd name="connsiteX6" fmla="*/ 4753348 w 7156079"/>
              <a:gd name="connsiteY6" fmla="*/ 2080350 h 2761286"/>
              <a:gd name="connsiteX7" fmla="*/ 5954714 w 7156079"/>
              <a:gd name="connsiteY7" fmla="*/ 2761286 h 2761286"/>
              <a:gd name="connsiteX8" fmla="*/ 7156079 w 7156079"/>
              <a:gd name="connsiteY8" fmla="*/ 2080350 h 2761286"/>
              <a:gd name="connsiteX0" fmla="*/ 0 w 7156079"/>
              <a:gd name="connsiteY0" fmla="*/ 2062966 h 2761286"/>
              <a:gd name="connsiteX1" fmla="*/ 1183297 w 7156079"/>
              <a:gd name="connsiteY1" fmla="*/ 1372302 h 2761286"/>
              <a:gd name="connsiteX2" fmla="*/ 2372162 w 7156079"/>
              <a:gd name="connsiteY2" fmla="*/ 2053924 h 2761286"/>
              <a:gd name="connsiteX3" fmla="*/ 2371460 w 7156079"/>
              <a:gd name="connsiteY3" fmla="*/ 708048 h 2761286"/>
              <a:gd name="connsiteX4" fmla="*/ 3577004 w 7156079"/>
              <a:gd name="connsiteY4" fmla="*/ 0 h 2761286"/>
              <a:gd name="connsiteX5" fmla="*/ 4758212 w 7156079"/>
              <a:gd name="connsiteY5" fmla="*/ 708750 h 2761286"/>
              <a:gd name="connsiteX6" fmla="*/ 4753348 w 7156079"/>
              <a:gd name="connsiteY6" fmla="*/ 2080350 h 2761286"/>
              <a:gd name="connsiteX7" fmla="*/ 5954714 w 7156079"/>
              <a:gd name="connsiteY7" fmla="*/ 2761286 h 2761286"/>
              <a:gd name="connsiteX8" fmla="*/ 7156079 w 7156079"/>
              <a:gd name="connsiteY8" fmla="*/ 2080350 h 2761286"/>
              <a:gd name="connsiteX0" fmla="*/ 0 w 7156079"/>
              <a:gd name="connsiteY0" fmla="*/ 2035152 h 2733472"/>
              <a:gd name="connsiteX1" fmla="*/ 1183297 w 7156079"/>
              <a:gd name="connsiteY1" fmla="*/ 1344488 h 2733472"/>
              <a:gd name="connsiteX2" fmla="*/ 2372162 w 7156079"/>
              <a:gd name="connsiteY2" fmla="*/ 2026110 h 2733472"/>
              <a:gd name="connsiteX3" fmla="*/ 2371460 w 7156079"/>
              <a:gd name="connsiteY3" fmla="*/ 680234 h 2733472"/>
              <a:gd name="connsiteX4" fmla="*/ 3573527 w 7156079"/>
              <a:gd name="connsiteY4" fmla="*/ 0 h 2733472"/>
              <a:gd name="connsiteX5" fmla="*/ 4758212 w 7156079"/>
              <a:gd name="connsiteY5" fmla="*/ 680936 h 2733472"/>
              <a:gd name="connsiteX6" fmla="*/ 4753348 w 7156079"/>
              <a:gd name="connsiteY6" fmla="*/ 2052536 h 2733472"/>
              <a:gd name="connsiteX7" fmla="*/ 5954714 w 7156079"/>
              <a:gd name="connsiteY7" fmla="*/ 2733472 h 2733472"/>
              <a:gd name="connsiteX8" fmla="*/ 7156079 w 7156079"/>
              <a:gd name="connsiteY8" fmla="*/ 2052536 h 2733472"/>
              <a:gd name="connsiteX0" fmla="*/ 0 w 7156079"/>
              <a:gd name="connsiteY0" fmla="*/ 2062967 h 2761287"/>
              <a:gd name="connsiteX1" fmla="*/ 1183297 w 7156079"/>
              <a:gd name="connsiteY1" fmla="*/ 1372303 h 2761287"/>
              <a:gd name="connsiteX2" fmla="*/ 2372162 w 7156079"/>
              <a:gd name="connsiteY2" fmla="*/ 2053925 h 2761287"/>
              <a:gd name="connsiteX3" fmla="*/ 2371460 w 7156079"/>
              <a:gd name="connsiteY3" fmla="*/ 708049 h 2761287"/>
              <a:gd name="connsiteX4" fmla="*/ 3563096 w 7156079"/>
              <a:gd name="connsiteY4" fmla="*/ 0 h 2761287"/>
              <a:gd name="connsiteX5" fmla="*/ 4758212 w 7156079"/>
              <a:gd name="connsiteY5" fmla="*/ 708751 h 2761287"/>
              <a:gd name="connsiteX6" fmla="*/ 4753348 w 7156079"/>
              <a:gd name="connsiteY6" fmla="*/ 2080351 h 2761287"/>
              <a:gd name="connsiteX7" fmla="*/ 5954714 w 7156079"/>
              <a:gd name="connsiteY7" fmla="*/ 2761287 h 2761287"/>
              <a:gd name="connsiteX8" fmla="*/ 7156079 w 7156079"/>
              <a:gd name="connsiteY8" fmla="*/ 2080351 h 2761287"/>
              <a:gd name="connsiteX0" fmla="*/ 0 w 7156079"/>
              <a:gd name="connsiteY0" fmla="*/ 2045583 h 2743903"/>
              <a:gd name="connsiteX1" fmla="*/ 1183297 w 7156079"/>
              <a:gd name="connsiteY1" fmla="*/ 1354919 h 2743903"/>
              <a:gd name="connsiteX2" fmla="*/ 2372162 w 7156079"/>
              <a:gd name="connsiteY2" fmla="*/ 2036541 h 2743903"/>
              <a:gd name="connsiteX3" fmla="*/ 2371460 w 7156079"/>
              <a:gd name="connsiteY3" fmla="*/ 690665 h 2743903"/>
              <a:gd name="connsiteX4" fmla="*/ 3563096 w 7156079"/>
              <a:gd name="connsiteY4" fmla="*/ 0 h 2743903"/>
              <a:gd name="connsiteX5" fmla="*/ 4758212 w 7156079"/>
              <a:gd name="connsiteY5" fmla="*/ 691367 h 2743903"/>
              <a:gd name="connsiteX6" fmla="*/ 4753348 w 7156079"/>
              <a:gd name="connsiteY6" fmla="*/ 2062967 h 2743903"/>
              <a:gd name="connsiteX7" fmla="*/ 5954714 w 7156079"/>
              <a:gd name="connsiteY7" fmla="*/ 2743903 h 2743903"/>
              <a:gd name="connsiteX8" fmla="*/ 7156079 w 7156079"/>
              <a:gd name="connsiteY8" fmla="*/ 2062967 h 2743903"/>
              <a:gd name="connsiteX0" fmla="*/ 0 w 7156079"/>
              <a:gd name="connsiteY0" fmla="*/ 2052537 h 2750857"/>
              <a:gd name="connsiteX1" fmla="*/ 1183297 w 7156079"/>
              <a:gd name="connsiteY1" fmla="*/ 1361873 h 2750857"/>
              <a:gd name="connsiteX2" fmla="*/ 2372162 w 7156079"/>
              <a:gd name="connsiteY2" fmla="*/ 2043495 h 2750857"/>
              <a:gd name="connsiteX3" fmla="*/ 2371460 w 7156079"/>
              <a:gd name="connsiteY3" fmla="*/ 697619 h 2750857"/>
              <a:gd name="connsiteX4" fmla="*/ 3559620 w 7156079"/>
              <a:gd name="connsiteY4" fmla="*/ 0 h 2750857"/>
              <a:gd name="connsiteX5" fmla="*/ 4758212 w 7156079"/>
              <a:gd name="connsiteY5" fmla="*/ 698321 h 2750857"/>
              <a:gd name="connsiteX6" fmla="*/ 4753348 w 7156079"/>
              <a:gd name="connsiteY6" fmla="*/ 2069921 h 2750857"/>
              <a:gd name="connsiteX7" fmla="*/ 5954714 w 7156079"/>
              <a:gd name="connsiteY7" fmla="*/ 2750857 h 2750857"/>
              <a:gd name="connsiteX8" fmla="*/ 7156079 w 7156079"/>
              <a:gd name="connsiteY8" fmla="*/ 2069921 h 2750857"/>
              <a:gd name="connsiteX0" fmla="*/ 0 w 7156079"/>
              <a:gd name="connsiteY0" fmla="*/ 2052537 h 2750857"/>
              <a:gd name="connsiteX1" fmla="*/ 1183297 w 7156079"/>
              <a:gd name="connsiteY1" fmla="*/ 1361873 h 2750857"/>
              <a:gd name="connsiteX2" fmla="*/ 2372162 w 7156079"/>
              <a:gd name="connsiteY2" fmla="*/ 2043495 h 2750857"/>
              <a:gd name="connsiteX3" fmla="*/ 2371460 w 7156079"/>
              <a:gd name="connsiteY3" fmla="*/ 697619 h 2750857"/>
              <a:gd name="connsiteX4" fmla="*/ 3559620 w 7156079"/>
              <a:gd name="connsiteY4" fmla="*/ 0 h 2750857"/>
              <a:gd name="connsiteX5" fmla="*/ 4751259 w 7156079"/>
              <a:gd name="connsiteY5" fmla="*/ 698321 h 2750857"/>
              <a:gd name="connsiteX6" fmla="*/ 4753348 w 7156079"/>
              <a:gd name="connsiteY6" fmla="*/ 2069921 h 2750857"/>
              <a:gd name="connsiteX7" fmla="*/ 5954714 w 7156079"/>
              <a:gd name="connsiteY7" fmla="*/ 2750857 h 2750857"/>
              <a:gd name="connsiteX8" fmla="*/ 7156079 w 7156079"/>
              <a:gd name="connsiteY8" fmla="*/ 2069921 h 2750857"/>
              <a:gd name="connsiteX0" fmla="*/ 0 w 7156079"/>
              <a:gd name="connsiteY0" fmla="*/ 2052537 h 2750857"/>
              <a:gd name="connsiteX1" fmla="*/ 1183297 w 7156079"/>
              <a:gd name="connsiteY1" fmla="*/ 1361873 h 2750857"/>
              <a:gd name="connsiteX2" fmla="*/ 2372162 w 7156079"/>
              <a:gd name="connsiteY2" fmla="*/ 2043495 h 2750857"/>
              <a:gd name="connsiteX3" fmla="*/ 2371460 w 7156079"/>
              <a:gd name="connsiteY3" fmla="*/ 697619 h 2750857"/>
              <a:gd name="connsiteX4" fmla="*/ 3559620 w 7156079"/>
              <a:gd name="connsiteY4" fmla="*/ 0 h 2750857"/>
              <a:gd name="connsiteX5" fmla="*/ 4751259 w 7156079"/>
              <a:gd name="connsiteY5" fmla="*/ 698321 h 2750857"/>
              <a:gd name="connsiteX6" fmla="*/ 4742917 w 7156079"/>
              <a:gd name="connsiteY6" fmla="*/ 2062967 h 2750857"/>
              <a:gd name="connsiteX7" fmla="*/ 5954714 w 7156079"/>
              <a:gd name="connsiteY7" fmla="*/ 2750857 h 2750857"/>
              <a:gd name="connsiteX8" fmla="*/ 7156079 w 7156079"/>
              <a:gd name="connsiteY8" fmla="*/ 2069921 h 2750857"/>
              <a:gd name="connsiteX0" fmla="*/ 0 w 7156079"/>
              <a:gd name="connsiteY0" fmla="*/ 2052537 h 2736950"/>
              <a:gd name="connsiteX1" fmla="*/ 1183297 w 7156079"/>
              <a:gd name="connsiteY1" fmla="*/ 1361873 h 2736950"/>
              <a:gd name="connsiteX2" fmla="*/ 2372162 w 7156079"/>
              <a:gd name="connsiteY2" fmla="*/ 2043495 h 2736950"/>
              <a:gd name="connsiteX3" fmla="*/ 2371460 w 7156079"/>
              <a:gd name="connsiteY3" fmla="*/ 697619 h 2736950"/>
              <a:gd name="connsiteX4" fmla="*/ 3559620 w 7156079"/>
              <a:gd name="connsiteY4" fmla="*/ 0 h 2736950"/>
              <a:gd name="connsiteX5" fmla="*/ 4751259 w 7156079"/>
              <a:gd name="connsiteY5" fmla="*/ 698321 h 2736950"/>
              <a:gd name="connsiteX6" fmla="*/ 4742917 w 7156079"/>
              <a:gd name="connsiteY6" fmla="*/ 2062967 h 2736950"/>
              <a:gd name="connsiteX7" fmla="*/ 5954714 w 7156079"/>
              <a:gd name="connsiteY7" fmla="*/ 2736950 h 2736950"/>
              <a:gd name="connsiteX8" fmla="*/ 7156079 w 7156079"/>
              <a:gd name="connsiteY8" fmla="*/ 2069921 h 2736950"/>
              <a:gd name="connsiteX0" fmla="*/ 0 w 7156079"/>
              <a:gd name="connsiteY0" fmla="*/ 2052537 h 2736950"/>
              <a:gd name="connsiteX1" fmla="*/ 1183297 w 7156079"/>
              <a:gd name="connsiteY1" fmla="*/ 1361873 h 2736950"/>
              <a:gd name="connsiteX2" fmla="*/ 2372162 w 7156079"/>
              <a:gd name="connsiteY2" fmla="*/ 2043495 h 2736950"/>
              <a:gd name="connsiteX3" fmla="*/ 2371460 w 7156079"/>
              <a:gd name="connsiteY3" fmla="*/ 697619 h 2736950"/>
              <a:gd name="connsiteX4" fmla="*/ 3559620 w 7156079"/>
              <a:gd name="connsiteY4" fmla="*/ 0 h 2736950"/>
              <a:gd name="connsiteX5" fmla="*/ 4751259 w 7156079"/>
              <a:gd name="connsiteY5" fmla="*/ 698321 h 2736950"/>
              <a:gd name="connsiteX6" fmla="*/ 4760301 w 7156079"/>
              <a:gd name="connsiteY6" fmla="*/ 2052536 h 2736950"/>
              <a:gd name="connsiteX7" fmla="*/ 5954714 w 7156079"/>
              <a:gd name="connsiteY7" fmla="*/ 2736950 h 2736950"/>
              <a:gd name="connsiteX8" fmla="*/ 7156079 w 7156079"/>
              <a:gd name="connsiteY8" fmla="*/ 2069921 h 2736950"/>
              <a:gd name="connsiteX0" fmla="*/ 0 w 7156079"/>
              <a:gd name="connsiteY0" fmla="*/ 2052537 h 2736950"/>
              <a:gd name="connsiteX1" fmla="*/ 1183297 w 7156079"/>
              <a:gd name="connsiteY1" fmla="*/ 1361873 h 2736950"/>
              <a:gd name="connsiteX2" fmla="*/ 2372162 w 7156079"/>
              <a:gd name="connsiteY2" fmla="*/ 2043495 h 2736950"/>
              <a:gd name="connsiteX3" fmla="*/ 2371460 w 7156079"/>
              <a:gd name="connsiteY3" fmla="*/ 697619 h 2736950"/>
              <a:gd name="connsiteX4" fmla="*/ 3559620 w 7156079"/>
              <a:gd name="connsiteY4" fmla="*/ 0 h 2736950"/>
              <a:gd name="connsiteX5" fmla="*/ 4751259 w 7156079"/>
              <a:gd name="connsiteY5" fmla="*/ 698321 h 2736950"/>
              <a:gd name="connsiteX6" fmla="*/ 4742917 w 7156079"/>
              <a:gd name="connsiteY6" fmla="*/ 2052536 h 2736950"/>
              <a:gd name="connsiteX7" fmla="*/ 5954714 w 7156079"/>
              <a:gd name="connsiteY7" fmla="*/ 2736950 h 2736950"/>
              <a:gd name="connsiteX8" fmla="*/ 7156079 w 7156079"/>
              <a:gd name="connsiteY8" fmla="*/ 2069921 h 2736950"/>
              <a:gd name="connsiteX0" fmla="*/ 0 w 7135218"/>
              <a:gd name="connsiteY0" fmla="*/ 2052537 h 2736950"/>
              <a:gd name="connsiteX1" fmla="*/ 1183297 w 7135218"/>
              <a:gd name="connsiteY1" fmla="*/ 1361873 h 2736950"/>
              <a:gd name="connsiteX2" fmla="*/ 2372162 w 7135218"/>
              <a:gd name="connsiteY2" fmla="*/ 2043495 h 2736950"/>
              <a:gd name="connsiteX3" fmla="*/ 2371460 w 7135218"/>
              <a:gd name="connsiteY3" fmla="*/ 697619 h 2736950"/>
              <a:gd name="connsiteX4" fmla="*/ 3559620 w 7135218"/>
              <a:gd name="connsiteY4" fmla="*/ 0 h 2736950"/>
              <a:gd name="connsiteX5" fmla="*/ 4751259 w 7135218"/>
              <a:gd name="connsiteY5" fmla="*/ 698321 h 2736950"/>
              <a:gd name="connsiteX6" fmla="*/ 4742917 w 7135218"/>
              <a:gd name="connsiteY6" fmla="*/ 2052536 h 2736950"/>
              <a:gd name="connsiteX7" fmla="*/ 5954714 w 7135218"/>
              <a:gd name="connsiteY7" fmla="*/ 2736950 h 2736950"/>
              <a:gd name="connsiteX8" fmla="*/ 7135218 w 7135218"/>
              <a:gd name="connsiteY8" fmla="*/ 2056014 h 2736950"/>
              <a:gd name="connsiteX0" fmla="*/ 0 w 7124788"/>
              <a:gd name="connsiteY0" fmla="*/ 2052537 h 2736950"/>
              <a:gd name="connsiteX1" fmla="*/ 1183297 w 7124788"/>
              <a:gd name="connsiteY1" fmla="*/ 1361873 h 2736950"/>
              <a:gd name="connsiteX2" fmla="*/ 2372162 w 7124788"/>
              <a:gd name="connsiteY2" fmla="*/ 2043495 h 2736950"/>
              <a:gd name="connsiteX3" fmla="*/ 2371460 w 7124788"/>
              <a:gd name="connsiteY3" fmla="*/ 697619 h 2736950"/>
              <a:gd name="connsiteX4" fmla="*/ 3559620 w 7124788"/>
              <a:gd name="connsiteY4" fmla="*/ 0 h 2736950"/>
              <a:gd name="connsiteX5" fmla="*/ 4751259 w 7124788"/>
              <a:gd name="connsiteY5" fmla="*/ 698321 h 2736950"/>
              <a:gd name="connsiteX6" fmla="*/ 4742917 w 7124788"/>
              <a:gd name="connsiteY6" fmla="*/ 2052536 h 2736950"/>
              <a:gd name="connsiteX7" fmla="*/ 5954714 w 7124788"/>
              <a:gd name="connsiteY7" fmla="*/ 2736950 h 2736950"/>
              <a:gd name="connsiteX8" fmla="*/ 7124788 w 7124788"/>
              <a:gd name="connsiteY8" fmla="*/ 2045583 h 2736950"/>
              <a:gd name="connsiteX0" fmla="*/ 0 w 7135218"/>
              <a:gd name="connsiteY0" fmla="*/ 2052537 h 2736950"/>
              <a:gd name="connsiteX1" fmla="*/ 1183297 w 7135218"/>
              <a:gd name="connsiteY1" fmla="*/ 1361873 h 2736950"/>
              <a:gd name="connsiteX2" fmla="*/ 2372162 w 7135218"/>
              <a:gd name="connsiteY2" fmla="*/ 2043495 h 2736950"/>
              <a:gd name="connsiteX3" fmla="*/ 2371460 w 7135218"/>
              <a:gd name="connsiteY3" fmla="*/ 697619 h 2736950"/>
              <a:gd name="connsiteX4" fmla="*/ 3559620 w 7135218"/>
              <a:gd name="connsiteY4" fmla="*/ 0 h 2736950"/>
              <a:gd name="connsiteX5" fmla="*/ 4751259 w 7135218"/>
              <a:gd name="connsiteY5" fmla="*/ 698321 h 2736950"/>
              <a:gd name="connsiteX6" fmla="*/ 4742917 w 7135218"/>
              <a:gd name="connsiteY6" fmla="*/ 2052536 h 2736950"/>
              <a:gd name="connsiteX7" fmla="*/ 5954714 w 7135218"/>
              <a:gd name="connsiteY7" fmla="*/ 2736950 h 2736950"/>
              <a:gd name="connsiteX8" fmla="*/ 7135218 w 7135218"/>
              <a:gd name="connsiteY8" fmla="*/ 2052536 h 2736950"/>
              <a:gd name="connsiteX0" fmla="*/ 0 w 7135218"/>
              <a:gd name="connsiteY0" fmla="*/ 2052537 h 2736950"/>
              <a:gd name="connsiteX1" fmla="*/ 1183297 w 7135218"/>
              <a:gd name="connsiteY1" fmla="*/ 1361873 h 2736950"/>
              <a:gd name="connsiteX2" fmla="*/ 2376070 w 7135218"/>
              <a:gd name="connsiteY2" fmla="*/ 2055218 h 2736950"/>
              <a:gd name="connsiteX3" fmla="*/ 2371460 w 7135218"/>
              <a:gd name="connsiteY3" fmla="*/ 697619 h 2736950"/>
              <a:gd name="connsiteX4" fmla="*/ 3559620 w 7135218"/>
              <a:gd name="connsiteY4" fmla="*/ 0 h 2736950"/>
              <a:gd name="connsiteX5" fmla="*/ 4751259 w 7135218"/>
              <a:gd name="connsiteY5" fmla="*/ 698321 h 2736950"/>
              <a:gd name="connsiteX6" fmla="*/ 4742917 w 7135218"/>
              <a:gd name="connsiteY6" fmla="*/ 2052536 h 2736950"/>
              <a:gd name="connsiteX7" fmla="*/ 5954714 w 7135218"/>
              <a:gd name="connsiteY7" fmla="*/ 2736950 h 2736950"/>
              <a:gd name="connsiteX8" fmla="*/ 7135218 w 7135218"/>
              <a:gd name="connsiteY8" fmla="*/ 2052536 h 2736950"/>
              <a:gd name="connsiteX0" fmla="*/ 0 w 7135218"/>
              <a:gd name="connsiteY0" fmla="*/ 2067128 h 2736950"/>
              <a:gd name="connsiteX1" fmla="*/ 1183297 w 7135218"/>
              <a:gd name="connsiteY1" fmla="*/ 1361873 h 2736950"/>
              <a:gd name="connsiteX2" fmla="*/ 2376070 w 7135218"/>
              <a:gd name="connsiteY2" fmla="*/ 2055218 h 2736950"/>
              <a:gd name="connsiteX3" fmla="*/ 2371460 w 7135218"/>
              <a:gd name="connsiteY3" fmla="*/ 697619 h 2736950"/>
              <a:gd name="connsiteX4" fmla="*/ 3559620 w 7135218"/>
              <a:gd name="connsiteY4" fmla="*/ 0 h 2736950"/>
              <a:gd name="connsiteX5" fmla="*/ 4751259 w 7135218"/>
              <a:gd name="connsiteY5" fmla="*/ 698321 h 2736950"/>
              <a:gd name="connsiteX6" fmla="*/ 4742917 w 7135218"/>
              <a:gd name="connsiteY6" fmla="*/ 2052536 h 2736950"/>
              <a:gd name="connsiteX7" fmla="*/ 5954714 w 7135218"/>
              <a:gd name="connsiteY7" fmla="*/ 2736950 h 2736950"/>
              <a:gd name="connsiteX8" fmla="*/ 7135218 w 7135218"/>
              <a:gd name="connsiteY8" fmla="*/ 2052536 h 2736950"/>
              <a:gd name="connsiteX0" fmla="*/ 0 w 7159537"/>
              <a:gd name="connsiteY0" fmla="*/ 2062264 h 2736950"/>
              <a:gd name="connsiteX1" fmla="*/ 1207616 w 7159537"/>
              <a:gd name="connsiteY1" fmla="*/ 1361873 h 2736950"/>
              <a:gd name="connsiteX2" fmla="*/ 2400389 w 7159537"/>
              <a:gd name="connsiteY2" fmla="*/ 2055218 h 2736950"/>
              <a:gd name="connsiteX3" fmla="*/ 2395779 w 7159537"/>
              <a:gd name="connsiteY3" fmla="*/ 697619 h 2736950"/>
              <a:gd name="connsiteX4" fmla="*/ 3583939 w 7159537"/>
              <a:gd name="connsiteY4" fmla="*/ 0 h 2736950"/>
              <a:gd name="connsiteX5" fmla="*/ 4775578 w 7159537"/>
              <a:gd name="connsiteY5" fmla="*/ 698321 h 2736950"/>
              <a:gd name="connsiteX6" fmla="*/ 4767236 w 7159537"/>
              <a:gd name="connsiteY6" fmla="*/ 2052536 h 2736950"/>
              <a:gd name="connsiteX7" fmla="*/ 5979033 w 7159537"/>
              <a:gd name="connsiteY7" fmla="*/ 2736950 h 2736950"/>
              <a:gd name="connsiteX8" fmla="*/ 7159537 w 7159537"/>
              <a:gd name="connsiteY8" fmla="*/ 2052536 h 2736950"/>
              <a:gd name="connsiteX0" fmla="*/ 0 w 7149809"/>
              <a:gd name="connsiteY0" fmla="*/ 2071991 h 2736950"/>
              <a:gd name="connsiteX1" fmla="*/ 1197888 w 7149809"/>
              <a:gd name="connsiteY1" fmla="*/ 1361873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222208 w 7149809"/>
              <a:gd name="connsiteY1" fmla="*/ 1357009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217344 w 7149809"/>
              <a:gd name="connsiteY1" fmla="*/ 137646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217344 w 7149809"/>
              <a:gd name="connsiteY1" fmla="*/ 137646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212480 w 7149809"/>
              <a:gd name="connsiteY1" fmla="*/ 137646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212480 w 7149809"/>
              <a:gd name="connsiteY1" fmla="*/ 137646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194700 w 7149809"/>
              <a:gd name="connsiteY1" fmla="*/ 137138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194700 w 7149809"/>
              <a:gd name="connsiteY1" fmla="*/ 137138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194700 w 7149809"/>
              <a:gd name="connsiteY1" fmla="*/ 137138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194700 w 7149809"/>
              <a:gd name="connsiteY1" fmla="*/ 137138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194700 w 7149809"/>
              <a:gd name="connsiteY1" fmla="*/ 137138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6585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194700 w 7149809"/>
              <a:gd name="connsiteY1" fmla="*/ 137138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5823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194700 w 7149809"/>
              <a:gd name="connsiteY1" fmla="*/ 137138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70930 w 7149809"/>
              <a:gd name="connsiteY5" fmla="*/ 698321 h 2736950"/>
              <a:gd name="connsiteX6" fmla="*/ 4757508 w 7149809"/>
              <a:gd name="connsiteY6" fmla="*/ 2052536 h 2736950"/>
              <a:gd name="connsiteX7" fmla="*/ 5969305 w 7149809"/>
              <a:gd name="connsiteY7" fmla="*/ 2736950 h 2736950"/>
              <a:gd name="connsiteX8" fmla="*/ 7149809 w 7149809"/>
              <a:gd name="connsiteY8" fmla="*/ 2052536 h 2736950"/>
              <a:gd name="connsiteX0" fmla="*/ 0 w 7149809"/>
              <a:gd name="connsiteY0" fmla="*/ 2071991 h 2736950"/>
              <a:gd name="connsiteX1" fmla="*/ 1194700 w 7149809"/>
              <a:gd name="connsiteY1" fmla="*/ 1371385 h 2736950"/>
              <a:gd name="connsiteX2" fmla="*/ 2390661 w 7149809"/>
              <a:gd name="connsiteY2" fmla="*/ 2055218 h 2736950"/>
              <a:gd name="connsiteX3" fmla="*/ 2386051 w 7149809"/>
              <a:gd name="connsiteY3" fmla="*/ 697619 h 2736950"/>
              <a:gd name="connsiteX4" fmla="*/ 3574211 w 7149809"/>
              <a:gd name="connsiteY4" fmla="*/ 0 h 2736950"/>
              <a:gd name="connsiteX5" fmla="*/ 4770930 w 7149809"/>
              <a:gd name="connsiteY5" fmla="*/ 698321 h 2736950"/>
              <a:gd name="connsiteX6" fmla="*/ 4757508 w 7149809"/>
              <a:gd name="connsiteY6" fmla="*/ 2047456 h 2736950"/>
              <a:gd name="connsiteX7" fmla="*/ 5969305 w 7149809"/>
              <a:gd name="connsiteY7" fmla="*/ 2736950 h 2736950"/>
              <a:gd name="connsiteX8" fmla="*/ 7149809 w 7149809"/>
              <a:gd name="connsiteY8" fmla="*/ 2052536 h 2736950"/>
              <a:gd name="connsiteX0" fmla="*/ 0 w 7152768"/>
              <a:gd name="connsiteY0" fmla="*/ 2063113 h 2736950"/>
              <a:gd name="connsiteX1" fmla="*/ 1197659 w 7152768"/>
              <a:gd name="connsiteY1" fmla="*/ 1371385 h 2736950"/>
              <a:gd name="connsiteX2" fmla="*/ 2393620 w 7152768"/>
              <a:gd name="connsiteY2" fmla="*/ 2055218 h 2736950"/>
              <a:gd name="connsiteX3" fmla="*/ 2389010 w 7152768"/>
              <a:gd name="connsiteY3" fmla="*/ 697619 h 2736950"/>
              <a:gd name="connsiteX4" fmla="*/ 3577170 w 7152768"/>
              <a:gd name="connsiteY4" fmla="*/ 0 h 2736950"/>
              <a:gd name="connsiteX5" fmla="*/ 4773889 w 7152768"/>
              <a:gd name="connsiteY5" fmla="*/ 698321 h 2736950"/>
              <a:gd name="connsiteX6" fmla="*/ 4760467 w 7152768"/>
              <a:gd name="connsiteY6" fmla="*/ 2047456 h 2736950"/>
              <a:gd name="connsiteX7" fmla="*/ 5972264 w 7152768"/>
              <a:gd name="connsiteY7" fmla="*/ 2736950 h 2736950"/>
              <a:gd name="connsiteX8" fmla="*/ 7152768 w 7152768"/>
              <a:gd name="connsiteY8" fmla="*/ 2052536 h 2736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152768" h="2736950">
                <a:moveTo>
                  <a:pt x="0" y="2063113"/>
                </a:moveTo>
                <a:cubicBezTo>
                  <a:pt x="405781" y="1831271"/>
                  <a:pt x="752967" y="1616359"/>
                  <a:pt x="1197659" y="1371385"/>
                </a:cubicBezTo>
                <a:lnTo>
                  <a:pt x="2393620" y="2055218"/>
                </a:lnTo>
                <a:cubicBezTo>
                  <a:pt x="2396863" y="1599639"/>
                  <a:pt x="2385767" y="1153198"/>
                  <a:pt x="2389010" y="697619"/>
                </a:cubicBezTo>
                <a:lnTo>
                  <a:pt x="3577170" y="0"/>
                </a:lnTo>
                <a:lnTo>
                  <a:pt x="4773889" y="698321"/>
                </a:lnTo>
                <a:cubicBezTo>
                  <a:pt x="4772268" y="1155521"/>
                  <a:pt x="4762088" y="1590256"/>
                  <a:pt x="4760467" y="2047456"/>
                </a:cubicBezTo>
                <a:lnTo>
                  <a:pt x="5972264" y="2736950"/>
                </a:lnTo>
                <a:lnTo>
                  <a:pt x="7152768" y="2052536"/>
                </a:lnTo>
              </a:path>
            </a:pathLst>
          </a:custGeom>
          <a:noFill/>
          <a:ln w="38100" cap="flat" cmpd="sng" algn="ctr">
            <a:solidFill>
              <a:schemeClr val="accent6">
                <a:lumMod val="10000"/>
                <a:lumOff val="90000"/>
              </a:schemeClr>
            </a:solid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accent6"/>
              </a:solidFill>
              <a:effectLst/>
              <a:uLnTx/>
              <a:uFillTx/>
              <a:latin typeface="Posterama Text SemiBold"/>
              <a:ea typeface="+mn-ea"/>
              <a:cs typeface="+mn-cs"/>
            </a:endParaRPr>
          </a:p>
        </p:txBody>
      </p:sp>
      <p:sp>
        <p:nvSpPr>
          <p:cNvPr id="72" name="Freeform: Shape 31">
            <a:extLst>
              <a:ext uri="{FF2B5EF4-FFF2-40B4-BE49-F238E27FC236}">
                <a16:creationId xmlns:a16="http://schemas.microsoft.com/office/drawing/2014/main" id="{274DD645-8640-45D5-9B60-F31EC01D3CC0}"/>
              </a:ext>
            </a:extLst>
          </p:cNvPr>
          <p:cNvSpPr/>
          <p:nvPr userDrawn="1"/>
        </p:nvSpPr>
        <p:spPr>
          <a:xfrm>
            <a:off x="8440979" y="1677475"/>
            <a:ext cx="2373549" cy="2062264"/>
          </a:xfrm>
          <a:custGeom>
            <a:avLst/>
            <a:gdLst>
              <a:gd name="connsiteX0" fmla="*/ 2373549 w 2373549"/>
              <a:gd name="connsiteY0" fmla="*/ 680936 h 2062264"/>
              <a:gd name="connsiteX1" fmla="*/ 1186774 w 2373549"/>
              <a:gd name="connsiteY1" fmla="*/ 0 h 2062264"/>
              <a:gd name="connsiteX2" fmla="*/ 0 w 2373549"/>
              <a:gd name="connsiteY2" fmla="*/ 690664 h 2062264"/>
              <a:gd name="connsiteX3" fmla="*/ 0 w 2373549"/>
              <a:gd name="connsiteY3" fmla="*/ 2062264 h 2062264"/>
            </a:gdLst>
            <a:ahLst/>
            <a:cxnLst>
              <a:cxn ang="0">
                <a:pos x="connsiteX0" y="connsiteY0"/>
              </a:cxn>
              <a:cxn ang="0">
                <a:pos x="connsiteX1" y="connsiteY1"/>
              </a:cxn>
              <a:cxn ang="0">
                <a:pos x="connsiteX2" y="connsiteY2"/>
              </a:cxn>
              <a:cxn ang="0">
                <a:pos x="connsiteX3" y="connsiteY3"/>
              </a:cxn>
            </a:cxnLst>
            <a:rect l="l" t="t" r="r" b="b"/>
            <a:pathLst>
              <a:path w="2373549" h="2062264">
                <a:moveTo>
                  <a:pt x="2373549" y="680936"/>
                </a:moveTo>
                <a:lnTo>
                  <a:pt x="1186774" y="0"/>
                </a:lnTo>
                <a:lnTo>
                  <a:pt x="0" y="690664"/>
                </a:lnTo>
                <a:lnTo>
                  <a:pt x="0" y="2062264"/>
                </a:lnTo>
              </a:path>
            </a:pathLst>
          </a:custGeom>
          <a:noFill/>
          <a:ln w="38100" cap="flat" cmpd="sng" algn="ctr">
            <a:solidFill>
              <a:schemeClr val="accent6">
                <a:lumMod val="10000"/>
                <a:lumOff val="90000"/>
              </a:schemeClr>
            </a:solid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accent6"/>
              </a:solidFill>
              <a:effectLst/>
              <a:uLnTx/>
              <a:uFillTx/>
              <a:latin typeface="Posterama Text SemiBold"/>
              <a:ea typeface="+mn-ea"/>
              <a:cs typeface="+mn-cs"/>
            </a:endParaRPr>
          </a:p>
        </p:txBody>
      </p:sp>
      <p:sp>
        <p:nvSpPr>
          <p:cNvPr id="73" name="Freeform: Shape 34">
            <a:extLst>
              <a:ext uri="{FF2B5EF4-FFF2-40B4-BE49-F238E27FC236}">
                <a16:creationId xmlns:a16="http://schemas.microsoft.com/office/drawing/2014/main" id="{71C09F09-7119-47FD-8E60-E4A92C9A3119}"/>
              </a:ext>
            </a:extLst>
          </p:cNvPr>
          <p:cNvSpPr/>
          <p:nvPr userDrawn="1"/>
        </p:nvSpPr>
        <p:spPr>
          <a:xfrm flipH="1">
            <a:off x="10715501" y="2243467"/>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6">
              <a:lumMod val="10000"/>
              <a:lumOff val="90000"/>
            </a:schemeClr>
          </a:solidFill>
          <a:ln w="12700" cap="flat" cmpd="sng" algn="ctr">
            <a:no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accent6"/>
              </a:solidFill>
              <a:effectLst/>
              <a:uLnTx/>
              <a:uFillTx/>
              <a:latin typeface="Posterama Text SemiBold"/>
              <a:ea typeface="+mn-ea"/>
              <a:cs typeface="+mn-cs"/>
            </a:endParaRPr>
          </a:p>
        </p:txBody>
      </p:sp>
      <p:sp>
        <p:nvSpPr>
          <p:cNvPr id="74" name="Freeform: Shape 45">
            <a:extLst>
              <a:ext uri="{FF2B5EF4-FFF2-40B4-BE49-F238E27FC236}">
                <a16:creationId xmlns:a16="http://schemas.microsoft.com/office/drawing/2014/main" id="{E99BCE04-19B9-4541-925F-AC59CF760E7F}"/>
              </a:ext>
            </a:extLst>
          </p:cNvPr>
          <p:cNvSpPr/>
          <p:nvPr userDrawn="1"/>
        </p:nvSpPr>
        <p:spPr>
          <a:xfrm flipH="1">
            <a:off x="9534557" y="1571099"/>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6">
              <a:lumMod val="10000"/>
              <a:lumOff val="90000"/>
            </a:schemeClr>
          </a:solidFill>
          <a:ln w="12700" cap="flat" cmpd="sng" algn="ctr">
            <a:no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accent6"/>
              </a:solidFill>
              <a:effectLst/>
              <a:uLnTx/>
              <a:uFillTx/>
              <a:latin typeface="Posterama Text SemiBold"/>
              <a:ea typeface="+mn-ea"/>
              <a:cs typeface="+mn-cs"/>
            </a:endParaRPr>
          </a:p>
        </p:txBody>
      </p:sp>
      <p:sp>
        <p:nvSpPr>
          <p:cNvPr id="75" name="Freeform: Shape 46">
            <a:extLst>
              <a:ext uri="{FF2B5EF4-FFF2-40B4-BE49-F238E27FC236}">
                <a16:creationId xmlns:a16="http://schemas.microsoft.com/office/drawing/2014/main" id="{F2B610BB-26F6-44A5-B7DB-CEEDCAE916ED}"/>
              </a:ext>
            </a:extLst>
          </p:cNvPr>
          <p:cNvSpPr/>
          <p:nvPr userDrawn="1"/>
        </p:nvSpPr>
        <p:spPr>
          <a:xfrm flipH="1">
            <a:off x="8328171" y="2258376"/>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6">
              <a:lumMod val="10000"/>
              <a:lumOff val="90000"/>
            </a:schemeClr>
          </a:solidFill>
          <a:ln w="12700" cap="flat" cmpd="sng" algn="ctr">
            <a:no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accent6"/>
              </a:solidFill>
              <a:effectLst/>
              <a:uLnTx/>
              <a:uFillTx/>
              <a:latin typeface="Posterama Text SemiBold"/>
              <a:ea typeface="+mn-ea"/>
              <a:cs typeface="+mn-cs"/>
            </a:endParaRPr>
          </a:p>
        </p:txBody>
      </p:sp>
      <p:sp>
        <p:nvSpPr>
          <p:cNvPr id="76" name="Freeform: Shape 47">
            <a:extLst>
              <a:ext uri="{FF2B5EF4-FFF2-40B4-BE49-F238E27FC236}">
                <a16:creationId xmlns:a16="http://schemas.microsoft.com/office/drawing/2014/main" id="{C979636C-DE09-47B7-8972-BAE28DFA91DF}"/>
              </a:ext>
            </a:extLst>
          </p:cNvPr>
          <p:cNvSpPr/>
          <p:nvPr userDrawn="1"/>
        </p:nvSpPr>
        <p:spPr>
          <a:xfrm flipH="1">
            <a:off x="8333460" y="3610854"/>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6">
              <a:lumMod val="10000"/>
              <a:lumOff val="90000"/>
            </a:schemeClr>
          </a:solidFill>
          <a:ln w="12700" cap="flat" cmpd="sng" algn="ctr">
            <a:no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accent6"/>
              </a:solidFill>
              <a:effectLst/>
              <a:uLnTx/>
              <a:uFillTx/>
              <a:latin typeface="Posterama Text SemiBold"/>
              <a:ea typeface="+mn-ea"/>
              <a:cs typeface="+mn-cs"/>
            </a:endParaRPr>
          </a:p>
        </p:txBody>
      </p:sp>
      <p:sp>
        <p:nvSpPr>
          <p:cNvPr id="77" name="Freeform: Shape 48">
            <a:extLst>
              <a:ext uri="{FF2B5EF4-FFF2-40B4-BE49-F238E27FC236}">
                <a16:creationId xmlns:a16="http://schemas.microsoft.com/office/drawing/2014/main" id="{01B12467-C508-4D89-94B3-6D23C6199703}"/>
              </a:ext>
            </a:extLst>
          </p:cNvPr>
          <p:cNvSpPr/>
          <p:nvPr userDrawn="1"/>
        </p:nvSpPr>
        <p:spPr>
          <a:xfrm flipH="1">
            <a:off x="7146016" y="4290860"/>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6">
              <a:lumMod val="10000"/>
              <a:lumOff val="90000"/>
            </a:schemeClr>
          </a:solidFill>
          <a:ln w="12700" cap="flat" cmpd="sng" algn="ctr">
            <a:no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accent6"/>
              </a:solidFill>
              <a:effectLst/>
              <a:uLnTx/>
              <a:uFillTx/>
              <a:latin typeface="Posterama Text SemiBold"/>
              <a:ea typeface="+mn-ea"/>
              <a:cs typeface="+mn-cs"/>
            </a:endParaRPr>
          </a:p>
        </p:txBody>
      </p:sp>
      <p:sp>
        <p:nvSpPr>
          <p:cNvPr id="78" name="Freeform: Shape 49">
            <a:extLst>
              <a:ext uri="{FF2B5EF4-FFF2-40B4-BE49-F238E27FC236}">
                <a16:creationId xmlns:a16="http://schemas.microsoft.com/office/drawing/2014/main" id="{9EA72422-90A8-454F-8133-112CD2B85BEA}"/>
              </a:ext>
            </a:extLst>
          </p:cNvPr>
          <p:cNvSpPr/>
          <p:nvPr userDrawn="1"/>
        </p:nvSpPr>
        <p:spPr>
          <a:xfrm flipH="1">
            <a:off x="5937847" y="3613390"/>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6">
              <a:lumMod val="10000"/>
              <a:lumOff val="90000"/>
            </a:schemeClr>
          </a:solidFill>
          <a:ln w="12700" cap="flat" cmpd="sng" algn="ctr">
            <a:no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accent6"/>
              </a:solidFill>
              <a:effectLst/>
              <a:uLnTx/>
              <a:uFillTx/>
              <a:latin typeface="Posterama Text SemiBold"/>
              <a:ea typeface="+mn-ea"/>
              <a:cs typeface="+mn-cs"/>
            </a:endParaRPr>
          </a:p>
        </p:txBody>
      </p:sp>
      <p:sp>
        <p:nvSpPr>
          <p:cNvPr id="79" name="Freeform: Shape 50">
            <a:extLst>
              <a:ext uri="{FF2B5EF4-FFF2-40B4-BE49-F238E27FC236}">
                <a16:creationId xmlns:a16="http://schemas.microsoft.com/office/drawing/2014/main" id="{3C67727D-D0D9-4CA6-99EE-0B89D465A706}"/>
              </a:ext>
            </a:extLst>
          </p:cNvPr>
          <p:cNvSpPr/>
          <p:nvPr userDrawn="1"/>
        </p:nvSpPr>
        <p:spPr>
          <a:xfrm flipH="1">
            <a:off x="5951993" y="2251300"/>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6">
              <a:lumMod val="10000"/>
              <a:lumOff val="90000"/>
            </a:schemeClr>
          </a:solidFill>
          <a:ln w="12700" cap="flat" cmpd="sng" algn="ctr">
            <a:no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accent6"/>
              </a:solidFill>
              <a:effectLst/>
              <a:uLnTx/>
              <a:uFillTx/>
              <a:latin typeface="Posterama Text SemiBold"/>
              <a:ea typeface="+mn-ea"/>
              <a:cs typeface="+mn-cs"/>
            </a:endParaRPr>
          </a:p>
        </p:txBody>
      </p:sp>
      <p:sp>
        <p:nvSpPr>
          <p:cNvPr id="80" name="Freeform: Shape 51">
            <a:extLst>
              <a:ext uri="{FF2B5EF4-FFF2-40B4-BE49-F238E27FC236}">
                <a16:creationId xmlns:a16="http://schemas.microsoft.com/office/drawing/2014/main" id="{C88A67D0-B01F-4CC8-B248-2CF85911F456}"/>
              </a:ext>
            </a:extLst>
          </p:cNvPr>
          <p:cNvSpPr/>
          <p:nvPr userDrawn="1"/>
        </p:nvSpPr>
        <p:spPr>
          <a:xfrm flipH="1">
            <a:off x="4778156" y="1565771"/>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6">
              <a:lumMod val="10000"/>
              <a:lumOff val="90000"/>
            </a:schemeClr>
          </a:solidFill>
          <a:ln w="12700" cap="flat" cmpd="sng" algn="ctr">
            <a:no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accent6"/>
              </a:solidFill>
              <a:effectLst/>
              <a:uLnTx/>
              <a:uFillTx/>
              <a:latin typeface="Posterama Text SemiBold"/>
              <a:ea typeface="+mn-ea"/>
              <a:cs typeface="+mn-cs"/>
            </a:endParaRPr>
          </a:p>
        </p:txBody>
      </p:sp>
      <p:sp>
        <p:nvSpPr>
          <p:cNvPr id="81" name="Freeform: Shape 52">
            <a:extLst>
              <a:ext uri="{FF2B5EF4-FFF2-40B4-BE49-F238E27FC236}">
                <a16:creationId xmlns:a16="http://schemas.microsoft.com/office/drawing/2014/main" id="{DBF6CA39-E979-4287-833E-20A9B455F7D6}"/>
              </a:ext>
            </a:extLst>
          </p:cNvPr>
          <p:cNvSpPr/>
          <p:nvPr userDrawn="1"/>
        </p:nvSpPr>
        <p:spPr>
          <a:xfrm flipH="1">
            <a:off x="3565843" y="2247823"/>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6">
              <a:lumMod val="10000"/>
              <a:lumOff val="90000"/>
            </a:schemeClr>
          </a:solidFill>
          <a:ln w="12700" cap="flat" cmpd="sng" algn="ctr">
            <a:no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accent6"/>
              </a:solidFill>
              <a:effectLst/>
              <a:uLnTx/>
              <a:uFillTx/>
              <a:latin typeface="Posterama Text SemiBold"/>
              <a:ea typeface="+mn-ea"/>
              <a:cs typeface="+mn-cs"/>
            </a:endParaRPr>
          </a:p>
        </p:txBody>
      </p:sp>
      <p:sp>
        <p:nvSpPr>
          <p:cNvPr id="82" name="Freeform: Shape 53">
            <a:extLst>
              <a:ext uri="{FF2B5EF4-FFF2-40B4-BE49-F238E27FC236}">
                <a16:creationId xmlns:a16="http://schemas.microsoft.com/office/drawing/2014/main" id="{9EAA4E60-7510-4920-A426-5630491CFAC2}"/>
              </a:ext>
            </a:extLst>
          </p:cNvPr>
          <p:cNvSpPr/>
          <p:nvPr userDrawn="1"/>
        </p:nvSpPr>
        <p:spPr>
          <a:xfrm flipH="1">
            <a:off x="3565952" y="3613390"/>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6">
              <a:lumMod val="10000"/>
              <a:lumOff val="90000"/>
            </a:schemeClr>
          </a:solidFill>
          <a:ln w="12700" cap="flat" cmpd="sng" algn="ctr">
            <a:no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accent6"/>
              </a:solidFill>
              <a:effectLst/>
              <a:uLnTx/>
              <a:uFillTx/>
              <a:latin typeface="Posterama Text SemiBold"/>
              <a:ea typeface="+mn-ea"/>
              <a:cs typeface="+mn-cs"/>
            </a:endParaRPr>
          </a:p>
        </p:txBody>
      </p:sp>
      <p:sp>
        <p:nvSpPr>
          <p:cNvPr id="83" name="Freeform: Shape 54">
            <a:extLst>
              <a:ext uri="{FF2B5EF4-FFF2-40B4-BE49-F238E27FC236}">
                <a16:creationId xmlns:a16="http://schemas.microsoft.com/office/drawing/2014/main" id="{322F7ECD-1942-42EE-B5E0-FC1E0206BFFD}"/>
              </a:ext>
            </a:extLst>
          </p:cNvPr>
          <p:cNvSpPr/>
          <p:nvPr userDrawn="1"/>
        </p:nvSpPr>
        <p:spPr>
          <a:xfrm flipH="1">
            <a:off x="2386318" y="2962784"/>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6">
              <a:lumMod val="10000"/>
              <a:lumOff val="90000"/>
            </a:schemeClr>
          </a:solidFill>
          <a:ln w="12700" cap="flat" cmpd="sng" algn="ctr">
            <a:no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accent6"/>
              </a:solidFill>
              <a:effectLst/>
              <a:uLnTx/>
              <a:uFillTx/>
              <a:latin typeface="Posterama Text SemiBold"/>
              <a:ea typeface="+mn-ea"/>
              <a:cs typeface="+mn-cs"/>
            </a:endParaRPr>
          </a:p>
        </p:txBody>
      </p:sp>
      <p:sp>
        <p:nvSpPr>
          <p:cNvPr id="84" name="Freeform: Shape 55">
            <a:extLst>
              <a:ext uri="{FF2B5EF4-FFF2-40B4-BE49-F238E27FC236}">
                <a16:creationId xmlns:a16="http://schemas.microsoft.com/office/drawing/2014/main" id="{2465D6BD-72DA-4C13-97C2-7CF8D7F2F0C4}"/>
              </a:ext>
            </a:extLst>
          </p:cNvPr>
          <p:cNvSpPr/>
          <p:nvPr userDrawn="1"/>
        </p:nvSpPr>
        <p:spPr>
          <a:xfrm flipH="1">
            <a:off x="1190302" y="3612210"/>
            <a:ext cx="204312" cy="236468"/>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6">
              <a:lumMod val="10000"/>
              <a:lumOff val="90000"/>
            </a:schemeClr>
          </a:solidFill>
          <a:ln w="12700" cap="flat" cmpd="sng" algn="ctr">
            <a:no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accent6"/>
              </a:solidFill>
              <a:effectLst/>
              <a:uLnTx/>
              <a:uFillTx/>
              <a:latin typeface="Posterama Text SemiBold"/>
              <a:ea typeface="+mn-ea"/>
              <a:cs typeface="+mn-cs"/>
            </a:endParaRPr>
          </a:p>
        </p:txBody>
      </p:sp>
      <p:sp>
        <p:nvSpPr>
          <p:cNvPr id="85" name="Content placeholder 47" descr="Click icon to add picture">
            <a:extLst>
              <a:ext uri="{FF2B5EF4-FFF2-40B4-BE49-F238E27FC236}">
                <a16:creationId xmlns:a16="http://schemas.microsoft.com/office/drawing/2014/main" id="{E7C6BEEA-1766-44A1-A28D-2E817DBF2267}"/>
              </a:ext>
            </a:extLst>
          </p:cNvPr>
          <p:cNvSpPr>
            <a:spLocks noGrp="1"/>
          </p:cNvSpPr>
          <p:nvPr>
            <p:ph type="body" sz="quarter" idx="27" hasCustomPrompt="1"/>
          </p:nvPr>
        </p:nvSpPr>
        <p:spPr>
          <a:xfrm>
            <a:off x="1507136" y="3865003"/>
            <a:ext cx="1877575" cy="506399"/>
          </a:xfrm>
          <a:prstGeom prst="rect">
            <a:avLst/>
          </a:prstGeom>
        </p:spPr>
        <p:txBody>
          <a:bodyPr anchor="b">
            <a:noAutofit/>
          </a:bodyPr>
          <a:lstStyle>
            <a:lvl1pPr marL="0" indent="0" algn="ctr">
              <a:lnSpc>
                <a:spcPct val="100000"/>
              </a:lnSpc>
              <a:buNone/>
              <a:defRPr sz="1800" b="1">
                <a:solidFill>
                  <a:schemeClr val="accent6"/>
                </a:solidFill>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86" name="Content placeholder 47">
            <a:extLst>
              <a:ext uri="{FF2B5EF4-FFF2-40B4-BE49-F238E27FC236}">
                <a16:creationId xmlns:a16="http://schemas.microsoft.com/office/drawing/2014/main" id="{597D4D7A-8D7E-492C-8795-D491CF53B5FA}"/>
              </a:ext>
            </a:extLst>
          </p:cNvPr>
          <p:cNvSpPr>
            <a:spLocks noGrp="1"/>
          </p:cNvSpPr>
          <p:nvPr>
            <p:ph type="body" sz="quarter" idx="28" hasCustomPrompt="1"/>
          </p:nvPr>
        </p:nvSpPr>
        <p:spPr>
          <a:xfrm>
            <a:off x="1507136" y="4447079"/>
            <a:ext cx="1877575" cy="506399"/>
          </a:xfrm>
          <a:prstGeom prst="rect">
            <a:avLst/>
          </a:prstGeom>
        </p:spPr>
        <p:txBody>
          <a:bodyPr>
            <a:noAutofit/>
          </a:bodyPr>
          <a:lstStyle>
            <a:lvl1pPr marL="0" indent="0" algn="ctr">
              <a:lnSpc>
                <a:spcPct val="90000"/>
              </a:lnSpc>
              <a:spcBef>
                <a:spcPts val="0"/>
              </a:spcBef>
              <a:buNone/>
              <a:defRPr lang="en-US" altLang="zh-CN" sz="1400" b="0" kern="1200" dirty="0">
                <a:solidFill>
                  <a:schemeClr val="accent6"/>
                </a:solidFill>
                <a:latin typeface="+mn-lt"/>
                <a:ea typeface="+mj-ea"/>
                <a:cs typeface="+mn-cs"/>
              </a:defRPr>
            </a:lvl1pPr>
            <a:lvl2pPr>
              <a:defRPr sz="1000"/>
            </a:lvl2pPr>
            <a:lvl3pPr>
              <a:defRPr sz="900"/>
            </a:lvl3pPr>
            <a:lvl4pPr>
              <a:defRPr sz="800"/>
            </a:lvl4pPr>
            <a:lvl5pPr>
              <a:defRPr sz="800"/>
            </a:lvl5pPr>
          </a:lstStyle>
          <a:p>
            <a:pPr marL="0" lvl="0" indent="0" algn="ctr" defTabSz="914400" rtl="0" eaLnBrk="1" latinLnBrk="0" hangingPunct="1">
              <a:lnSpc>
                <a:spcPct val="100000"/>
              </a:lnSpc>
              <a:spcBef>
                <a:spcPts val="1000"/>
              </a:spcBef>
              <a:buFont typeface="Arial" panose="020B0604020202020204" pitchFamily="34" charset="0"/>
              <a:buNone/>
            </a:pPr>
            <a:r>
              <a:rPr lang="en-US" altLang="zh-CN" dirty="0"/>
              <a:t>Click to edit Master text styles </a:t>
            </a:r>
          </a:p>
        </p:txBody>
      </p:sp>
      <p:sp>
        <p:nvSpPr>
          <p:cNvPr id="87" name="Content placeholder 47" descr="Click icon to add picture">
            <a:extLst>
              <a:ext uri="{FF2B5EF4-FFF2-40B4-BE49-F238E27FC236}">
                <a16:creationId xmlns:a16="http://schemas.microsoft.com/office/drawing/2014/main" id="{A7396594-2DE7-4DB9-B6B4-92F63F06EFCF}"/>
              </a:ext>
            </a:extLst>
          </p:cNvPr>
          <p:cNvSpPr>
            <a:spLocks noGrp="1"/>
          </p:cNvSpPr>
          <p:nvPr>
            <p:ph type="body" sz="quarter" idx="38" hasCustomPrompt="1"/>
          </p:nvPr>
        </p:nvSpPr>
        <p:spPr>
          <a:xfrm>
            <a:off x="3889942" y="2355643"/>
            <a:ext cx="1877575" cy="506399"/>
          </a:xfrm>
          <a:prstGeom prst="rect">
            <a:avLst/>
          </a:prstGeom>
        </p:spPr>
        <p:txBody>
          <a:bodyPr anchor="b">
            <a:noAutofit/>
          </a:bodyPr>
          <a:lstStyle>
            <a:lvl1pPr marL="0" indent="0" algn="ctr">
              <a:lnSpc>
                <a:spcPct val="100000"/>
              </a:lnSpc>
              <a:buNone/>
              <a:defRPr sz="1800" b="1">
                <a:solidFill>
                  <a:schemeClr val="accent6"/>
                </a:solidFill>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88" name="Content placeholder 47">
            <a:extLst>
              <a:ext uri="{FF2B5EF4-FFF2-40B4-BE49-F238E27FC236}">
                <a16:creationId xmlns:a16="http://schemas.microsoft.com/office/drawing/2014/main" id="{CC680CF7-ED60-4FFF-B04E-B24ECDDD3512}"/>
              </a:ext>
            </a:extLst>
          </p:cNvPr>
          <p:cNvSpPr>
            <a:spLocks noGrp="1"/>
          </p:cNvSpPr>
          <p:nvPr>
            <p:ph type="body" sz="quarter" idx="39" hasCustomPrompt="1"/>
          </p:nvPr>
        </p:nvSpPr>
        <p:spPr>
          <a:xfrm>
            <a:off x="3889942" y="2937719"/>
            <a:ext cx="1877575" cy="506399"/>
          </a:xfrm>
          <a:prstGeom prst="rect">
            <a:avLst/>
          </a:prstGeom>
        </p:spPr>
        <p:txBody>
          <a:bodyPr>
            <a:noAutofit/>
          </a:bodyPr>
          <a:lstStyle>
            <a:lvl1pPr marL="0" indent="0" algn="ctr">
              <a:lnSpc>
                <a:spcPct val="90000"/>
              </a:lnSpc>
              <a:buNone/>
              <a:defRPr lang="en-US" altLang="zh-CN" sz="1400" b="0" kern="1200" dirty="0">
                <a:solidFill>
                  <a:schemeClr val="accent6"/>
                </a:solidFill>
                <a:latin typeface="+mn-lt"/>
                <a:ea typeface="+mj-ea"/>
                <a:cs typeface="+mn-cs"/>
              </a:defRPr>
            </a:lvl1pPr>
            <a:lvl2pPr>
              <a:defRPr sz="1000"/>
            </a:lvl2pPr>
            <a:lvl3pPr>
              <a:defRPr sz="900"/>
            </a:lvl3pPr>
            <a:lvl4pPr>
              <a:defRPr sz="800"/>
            </a:lvl4pPr>
            <a:lvl5pPr>
              <a:defRPr sz="800"/>
            </a:lvl5pPr>
          </a:lstStyle>
          <a:p>
            <a:pPr marL="0" lvl="0" indent="0" algn="ctr" defTabSz="914400" rtl="0" eaLnBrk="1" latinLnBrk="0" hangingPunct="1">
              <a:lnSpc>
                <a:spcPct val="100000"/>
              </a:lnSpc>
              <a:spcBef>
                <a:spcPts val="1000"/>
              </a:spcBef>
              <a:buFont typeface="Arial" panose="020B0604020202020204" pitchFamily="34" charset="0"/>
              <a:buNone/>
            </a:pPr>
            <a:r>
              <a:rPr lang="en-US" altLang="zh-CN" dirty="0"/>
              <a:t>Click to edit Master text styles </a:t>
            </a:r>
          </a:p>
        </p:txBody>
      </p:sp>
      <p:sp>
        <p:nvSpPr>
          <p:cNvPr id="89" name="Content placeholder 47" descr="Click icon to add picture">
            <a:extLst>
              <a:ext uri="{FF2B5EF4-FFF2-40B4-BE49-F238E27FC236}">
                <a16:creationId xmlns:a16="http://schemas.microsoft.com/office/drawing/2014/main" id="{042E6E66-3835-45DF-80D9-C4AFDF3401FF}"/>
              </a:ext>
            </a:extLst>
          </p:cNvPr>
          <p:cNvSpPr>
            <a:spLocks noGrp="1"/>
          </p:cNvSpPr>
          <p:nvPr>
            <p:ph type="body" sz="quarter" idx="40" hasCustomPrompt="1"/>
          </p:nvPr>
        </p:nvSpPr>
        <p:spPr>
          <a:xfrm>
            <a:off x="5107230" y="4469081"/>
            <a:ext cx="1877575" cy="506399"/>
          </a:xfrm>
          <a:prstGeom prst="rect">
            <a:avLst/>
          </a:prstGeom>
        </p:spPr>
        <p:txBody>
          <a:bodyPr anchor="b">
            <a:noAutofit/>
          </a:bodyPr>
          <a:lstStyle>
            <a:lvl1pPr marL="0" indent="0" algn="ctr">
              <a:lnSpc>
                <a:spcPct val="100000"/>
              </a:lnSpc>
              <a:buNone/>
              <a:defRPr sz="1800" b="1">
                <a:solidFill>
                  <a:schemeClr val="accent6"/>
                </a:solidFill>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90" name="Content placeholder 47">
            <a:extLst>
              <a:ext uri="{FF2B5EF4-FFF2-40B4-BE49-F238E27FC236}">
                <a16:creationId xmlns:a16="http://schemas.microsoft.com/office/drawing/2014/main" id="{A6E85C70-1784-4A0C-8897-EDE98D39BC01}"/>
              </a:ext>
            </a:extLst>
          </p:cNvPr>
          <p:cNvSpPr>
            <a:spLocks noGrp="1"/>
          </p:cNvSpPr>
          <p:nvPr>
            <p:ph type="body" sz="quarter" idx="41" hasCustomPrompt="1"/>
          </p:nvPr>
        </p:nvSpPr>
        <p:spPr>
          <a:xfrm>
            <a:off x="5107230" y="5051157"/>
            <a:ext cx="1877575" cy="506399"/>
          </a:xfrm>
          <a:prstGeom prst="rect">
            <a:avLst/>
          </a:prstGeom>
        </p:spPr>
        <p:txBody>
          <a:bodyPr>
            <a:noAutofit/>
          </a:bodyPr>
          <a:lstStyle>
            <a:lvl1pPr marL="0" indent="0" algn="ctr">
              <a:lnSpc>
                <a:spcPct val="90000"/>
              </a:lnSpc>
              <a:spcBef>
                <a:spcPts val="0"/>
              </a:spcBef>
              <a:buNone/>
              <a:defRPr lang="en-US" altLang="zh-CN" sz="1400" b="0" kern="1200" dirty="0">
                <a:solidFill>
                  <a:schemeClr val="accent6"/>
                </a:solidFill>
                <a:latin typeface="+mn-lt"/>
                <a:ea typeface="+mj-ea"/>
                <a:cs typeface="+mn-cs"/>
              </a:defRPr>
            </a:lvl1pPr>
            <a:lvl2pPr>
              <a:defRPr sz="1000"/>
            </a:lvl2pPr>
            <a:lvl3pPr>
              <a:defRPr sz="900"/>
            </a:lvl3pPr>
            <a:lvl4pPr>
              <a:defRPr sz="800"/>
            </a:lvl4pPr>
            <a:lvl5pPr>
              <a:defRPr sz="800"/>
            </a:lvl5pPr>
          </a:lstStyle>
          <a:p>
            <a:pPr marL="0" lvl="0" indent="0" algn="ctr" defTabSz="914400" rtl="0" eaLnBrk="1" latinLnBrk="0" hangingPunct="1">
              <a:lnSpc>
                <a:spcPct val="100000"/>
              </a:lnSpc>
              <a:spcBef>
                <a:spcPts val="1000"/>
              </a:spcBef>
              <a:buFont typeface="Arial" panose="020B0604020202020204" pitchFamily="34" charset="0"/>
              <a:buNone/>
            </a:pPr>
            <a:r>
              <a:rPr lang="en-US" altLang="zh-CN" dirty="0"/>
              <a:t>Click to edit Master text styles </a:t>
            </a:r>
          </a:p>
        </p:txBody>
      </p:sp>
      <p:sp>
        <p:nvSpPr>
          <p:cNvPr id="91" name="Content placeholder 47" descr="Click icon to add picture">
            <a:extLst>
              <a:ext uri="{FF2B5EF4-FFF2-40B4-BE49-F238E27FC236}">
                <a16:creationId xmlns:a16="http://schemas.microsoft.com/office/drawing/2014/main" id="{4CD55BC2-05D0-49CB-B0A5-C96ACB411B57}"/>
              </a:ext>
            </a:extLst>
          </p:cNvPr>
          <p:cNvSpPr>
            <a:spLocks noGrp="1"/>
          </p:cNvSpPr>
          <p:nvPr>
            <p:ph type="body" sz="quarter" idx="42" hasCustomPrompt="1"/>
          </p:nvPr>
        </p:nvSpPr>
        <p:spPr>
          <a:xfrm>
            <a:off x="7501941" y="4469081"/>
            <a:ext cx="1877575" cy="506399"/>
          </a:xfrm>
          <a:prstGeom prst="rect">
            <a:avLst/>
          </a:prstGeom>
        </p:spPr>
        <p:txBody>
          <a:bodyPr anchor="b">
            <a:noAutofit/>
          </a:bodyPr>
          <a:lstStyle>
            <a:lvl1pPr marL="0" indent="0" algn="ctr">
              <a:lnSpc>
                <a:spcPct val="100000"/>
              </a:lnSpc>
              <a:buNone/>
              <a:defRPr sz="1800" b="1">
                <a:solidFill>
                  <a:schemeClr val="accent6"/>
                </a:solidFill>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92" name="Content placeholder 47">
            <a:extLst>
              <a:ext uri="{FF2B5EF4-FFF2-40B4-BE49-F238E27FC236}">
                <a16:creationId xmlns:a16="http://schemas.microsoft.com/office/drawing/2014/main" id="{49DB7120-2F2C-4F89-AA8C-ABC4F3FF25F3}"/>
              </a:ext>
            </a:extLst>
          </p:cNvPr>
          <p:cNvSpPr>
            <a:spLocks noGrp="1"/>
          </p:cNvSpPr>
          <p:nvPr>
            <p:ph type="body" sz="quarter" idx="43" hasCustomPrompt="1"/>
          </p:nvPr>
        </p:nvSpPr>
        <p:spPr>
          <a:xfrm>
            <a:off x="7501941" y="5051157"/>
            <a:ext cx="1877575" cy="506399"/>
          </a:xfrm>
          <a:prstGeom prst="rect">
            <a:avLst/>
          </a:prstGeom>
        </p:spPr>
        <p:txBody>
          <a:bodyPr>
            <a:noAutofit/>
          </a:bodyPr>
          <a:lstStyle>
            <a:lvl1pPr marL="0" indent="0" algn="ctr">
              <a:lnSpc>
                <a:spcPct val="90000"/>
              </a:lnSpc>
              <a:spcBef>
                <a:spcPts val="0"/>
              </a:spcBef>
              <a:buNone/>
              <a:defRPr lang="en-US" altLang="zh-CN" sz="1400" b="0" kern="1200" dirty="0">
                <a:solidFill>
                  <a:schemeClr val="accent6"/>
                </a:solidFill>
                <a:latin typeface="+mn-lt"/>
                <a:ea typeface="+mj-ea"/>
                <a:cs typeface="+mn-cs"/>
              </a:defRPr>
            </a:lvl1pPr>
            <a:lvl2pPr>
              <a:defRPr sz="1000"/>
            </a:lvl2pPr>
            <a:lvl3pPr>
              <a:defRPr sz="900"/>
            </a:lvl3pPr>
            <a:lvl4pPr>
              <a:defRPr sz="800"/>
            </a:lvl4pPr>
            <a:lvl5pPr>
              <a:defRPr sz="800"/>
            </a:lvl5pPr>
          </a:lstStyle>
          <a:p>
            <a:pPr marL="0" lvl="0" indent="0" algn="ctr" defTabSz="914400" rtl="0" eaLnBrk="1" latinLnBrk="0" hangingPunct="1">
              <a:lnSpc>
                <a:spcPct val="100000"/>
              </a:lnSpc>
              <a:spcBef>
                <a:spcPts val="1000"/>
              </a:spcBef>
              <a:buFont typeface="Arial" panose="020B0604020202020204" pitchFamily="34" charset="0"/>
              <a:buNone/>
            </a:pPr>
            <a:r>
              <a:rPr lang="en-US" altLang="zh-CN" dirty="0"/>
              <a:t>Click to edit Master text styles </a:t>
            </a:r>
          </a:p>
        </p:txBody>
      </p:sp>
      <p:sp>
        <p:nvSpPr>
          <p:cNvPr id="93" name="Content placeholder 47" descr="Click icon to add picture">
            <a:extLst>
              <a:ext uri="{FF2B5EF4-FFF2-40B4-BE49-F238E27FC236}">
                <a16:creationId xmlns:a16="http://schemas.microsoft.com/office/drawing/2014/main" id="{AEB1F7BA-7D83-4C23-A72B-82DF9377E9C3}"/>
              </a:ext>
            </a:extLst>
          </p:cNvPr>
          <p:cNvSpPr>
            <a:spLocks noGrp="1"/>
          </p:cNvSpPr>
          <p:nvPr>
            <p:ph type="body" sz="quarter" idx="44" hasCustomPrompt="1"/>
          </p:nvPr>
        </p:nvSpPr>
        <p:spPr>
          <a:xfrm>
            <a:off x="8734718" y="2355643"/>
            <a:ext cx="1877575" cy="506399"/>
          </a:xfrm>
          <a:prstGeom prst="rect">
            <a:avLst/>
          </a:prstGeom>
        </p:spPr>
        <p:txBody>
          <a:bodyPr anchor="b">
            <a:noAutofit/>
          </a:bodyPr>
          <a:lstStyle>
            <a:lvl1pPr marL="0" indent="0" algn="ctr">
              <a:lnSpc>
                <a:spcPct val="100000"/>
              </a:lnSpc>
              <a:buNone/>
              <a:defRPr sz="1800" b="1">
                <a:solidFill>
                  <a:schemeClr val="accent6"/>
                </a:solidFill>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94" name="Content placeholder 47">
            <a:extLst>
              <a:ext uri="{FF2B5EF4-FFF2-40B4-BE49-F238E27FC236}">
                <a16:creationId xmlns:a16="http://schemas.microsoft.com/office/drawing/2014/main" id="{7C32F3EB-1AC3-40E9-B66D-ADB19CC74F0F}"/>
              </a:ext>
            </a:extLst>
          </p:cNvPr>
          <p:cNvSpPr>
            <a:spLocks noGrp="1"/>
          </p:cNvSpPr>
          <p:nvPr>
            <p:ph type="body" sz="quarter" idx="45" hasCustomPrompt="1"/>
          </p:nvPr>
        </p:nvSpPr>
        <p:spPr>
          <a:xfrm>
            <a:off x="8734718" y="2937719"/>
            <a:ext cx="1877575" cy="506399"/>
          </a:xfrm>
          <a:prstGeom prst="rect">
            <a:avLst/>
          </a:prstGeom>
        </p:spPr>
        <p:txBody>
          <a:bodyPr>
            <a:noAutofit/>
          </a:bodyPr>
          <a:lstStyle>
            <a:lvl1pPr marL="0" indent="0" algn="ctr">
              <a:lnSpc>
                <a:spcPct val="90000"/>
              </a:lnSpc>
              <a:spcBef>
                <a:spcPts val="0"/>
              </a:spcBef>
              <a:buNone/>
              <a:defRPr lang="en-US" altLang="zh-CN" sz="1400" b="0" kern="1200" dirty="0">
                <a:solidFill>
                  <a:schemeClr val="accent6"/>
                </a:solidFill>
                <a:latin typeface="+mn-lt"/>
                <a:ea typeface="+mj-ea"/>
                <a:cs typeface="+mn-cs"/>
              </a:defRPr>
            </a:lvl1pPr>
            <a:lvl2pPr>
              <a:defRPr sz="1000"/>
            </a:lvl2pPr>
            <a:lvl3pPr>
              <a:defRPr sz="900"/>
            </a:lvl3pPr>
            <a:lvl4pPr>
              <a:defRPr sz="800"/>
            </a:lvl4pPr>
            <a:lvl5pPr>
              <a:defRPr sz="800"/>
            </a:lvl5pPr>
          </a:lstStyle>
          <a:p>
            <a:pPr marL="0" lvl="0" indent="0" algn="ctr" defTabSz="914400" rtl="0" eaLnBrk="1" latinLnBrk="0" hangingPunct="1">
              <a:lnSpc>
                <a:spcPct val="100000"/>
              </a:lnSpc>
              <a:spcBef>
                <a:spcPts val="1000"/>
              </a:spcBef>
              <a:buFont typeface="Arial" panose="020B0604020202020204" pitchFamily="34" charset="0"/>
              <a:buNone/>
            </a:pPr>
            <a:r>
              <a:rPr lang="en-US" altLang="zh-CN" dirty="0"/>
              <a:t>Click to edit Master text styles </a:t>
            </a:r>
          </a:p>
        </p:txBody>
      </p:sp>
      <p:sp>
        <p:nvSpPr>
          <p:cNvPr id="2" name="Title 1">
            <a:extLst>
              <a:ext uri="{FF2B5EF4-FFF2-40B4-BE49-F238E27FC236}">
                <a16:creationId xmlns:a16="http://schemas.microsoft.com/office/drawing/2014/main" id="{667E7569-B8BF-39D0-D742-EF98B83E4E1D}"/>
              </a:ext>
            </a:extLst>
          </p:cNvPr>
          <p:cNvSpPr>
            <a:spLocks noGrp="1"/>
          </p:cNvSpPr>
          <p:nvPr>
            <p:ph type="title"/>
          </p:nvPr>
        </p:nvSpPr>
        <p:spPr>
          <a:xfrm>
            <a:off x="578914" y="726705"/>
            <a:ext cx="10515600" cy="1205058"/>
          </a:xfrm>
        </p:spPr>
        <p:txBody>
          <a:bodyPr anchor="t">
            <a:noAutofit/>
          </a:bodyPr>
          <a:lstStyle>
            <a:lvl1pPr algn="l">
              <a:defRPr>
                <a:solidFill>
                  <a:schemeClr val="accent6"/>
                </a:solidFill>
              </a:defRPr>
            </a:lvl1pPr>
          </a:lstStyle>
          <a:p>
            <a:r>
              <a:rPr lang="en-US"/>
              <a:t>Click to edit Master title style</a:t>
            </a:r>
            <a:endParaRPr lang="en-US" dirty="0"/>
          </a:p>
        </p:txBody>
      </p:sp>
      <p:sp>
        <p:nvSpPr>
          <p:cNvPr id="3" name="Footer Placeholder 2">
            <a:extLst>
              <a:ext uri="{FF2B5EF4-FFF2-40B4-BE49-F238E27FC236}">
                <a16:creationId xmlns:a16="http://schemas.microsoft.com/office/drawing/2014/main" id="{9FC159C7-D006-5B5F-1FEA-689C432B8C8C}"/>
              </a:ext>
            </a:extLst>
          </p:cNvPr>
          <p:cNvSpPr>
            <a:spLocks noGrp="1"/>
          </p:cNvSpPr>
          <p:nvPr>
            <p:ph type="ftr" sz="quarter" idx="46"/>
          </p:nvPr>
        </p:nvSpPr>
        <p:spPr/>
        <p:txBody>
          <a:bodyPr>
            <a:noAutofit/>
          </a:bodyPr>
          <a:lstStyle>
            <a:lvl1pPr>
              <a:defRPr>
                <a:solidFill>
                  <a:schemeClr val="accent6"/>
                </a:solidFill>
              </a:defRPr>
            </a:lvl1pPr>
          </a:lstStyle>
          <a:p>
            <a:r>
              <a:rPr lang="en-US"/>
              <a:t>Presentation title</a:t>
            </a:r>
            <a:endParaRPr lang="en-US" dirty="0"/>
          </a:p>
        </p:txBody>
      </p:sp>
      <p:sp>
        <p:nvSpPr>
          <p:cNvPr id="4" name="Slide Number Placeholder 3">
            <a:extLst>
              <a:ext uri="{FF2B5EF4-FFF2-40B4-BE49-F238E27FC236}">
                <a16:creationId xmlns:a16="http://schemas.microsoft.com/office/drawing/2014/main" id="{4F0EBABD-E264-2C96-1139-289A712F35B7}"/>
              </a:ext>
            </a:extLst>
          </p:cNvPr>
          <p:cNvSpPr>
            <a:spLocks noGrp="1"/>
          </p:cNvSpPr>
          <p:nvPr>
            <p:ph type="sldNum" sz="quarter" idx="47"/>
          </p:nvPr>
        </p:nvSpPr>
        <p:spPr/>
        <p:txBody>
          <a:bodyPr>
            <a:noAutofit/>
          </a:bodyPr>
          <a:lstStyle>
            <a:lvl1pPr>
              <a:defRPr>
                <a:solidFill>
                  <a:schemeClr val="accent6"/>
                </a:solidFill>
              </a:defRPr>
            </a:lvl1pPr>
          </a:lstStyle>
          <a:p>
            <a:fld id="{47FEACEE-25B4-4A2D-B147-27296E36371D}" type="slidenum">
              <a:rPr lang="en-US" altLang="zh-CN" smtClean="0"/>
              <a:pPr/>
              <a:t>‹#›</a:t>
            </a:fld>
            <a:endParaRPr lang="en-US" altLang="zh-CN" dirty="0"/>
          </a:p>
        </p:txBody>
      </p:sp>
    </p:spTree>
    <p:extLst>
      <p:ext uri="{BB962C8B-B14F-4D97-AF65-F5344CB8AC3E}">
        <p14:creationId xmlns:p14="http://schemas.microsoft.com/office/powerpoint/2010/main" val="212776674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7" name="Freeform: Shape 19">
            <a:extLst>
              <a:ext uri="{FF2B5EF4-FFF2-40B4-BE49-F238E27FC236}">
                <a16:creationId xmlns:a16="http://schemas.microsoft.com/office/drawing/2014/main" id="{F38B75F8-75D4-4B41-B7C7-433032DD0A6F}"/>
              </a:ext>
            </a:extLst>
          </p:cNvPr>
          <p:cNvSpPr/>
          <p:nvPr userDrawn="1"/>
        </p:nvSpPr>
        <p:spPr>
          <a:xfrm flipH="1">
            <a:off x="769290" y="491100"/>
            <a:ext cx="1886361" cy="2213189"/>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accent6"/>
              </a:solidFill>
            </a:endParaRPr>
          </a:p>
        </p:txBody>
      </p:sp>
      <p:sp>
        <p:nvSpPr>
          <p:cNvPr id="8" name="Freeform: Shape 24">
            <a:extLst>
              <a:ext uri="{FF2B5EF4-FFF2-40B4-BE49-F238E27FC236}">
                <a16:creationId xmlns:a16="http://schemas.microsoft.com/office/drawing/2014/main" id="{671D1224-EDDC-4900-92DC-13608D44C524}"/>
              </a:ext>
            </a:extLst>
          </p:cNvPr>
          <p:cNvSpPr/>
          <p:nvPr userDrawn="1"/>
        </p:nvSpPr>
        <p:spPr>
          <a:xfrm flipH="1">
            <a:off x="783145" y="4057904"/>
            <a:ext cx="1886359" cy="2213189"/>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6">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accent6"/>
              </a:solidFill>
            </a:endParaRPr>
          </a:p>
        </p:txBody>
      </p:sp>
      <p:sp>
        <p:nvSpPr>
          <p:cNvPr id="15" name="Freeform 14">
            <a:extLst>
              <a:ext uri="{FF2B5EF4-FFF2-40B4-BE49-F238E27FC236}">
                <a16:creationId xmlns:a16="http://schemas.microsoft.com/office/drawing/2014/main" id="{635A9E44-4E60-1AD1-0B85-72422683B48A}"/>
              </a:ext>
            </a:extLst>
          </p:cNvPr>
          <p:cNvSpPr/>
          <p:nvPr userDrawn="1"/>
        </p:nvSpPr>
        <p:spPr>
          <a:xfrm flipH="1">
            <a:off x="0" y="3709992"/>
            <a:ext cx="1157948" cy="1502830"/>
          </a:xfrm>
          <a:custGeom>
            <a:avLst/>
            <a:gdLst>
              <a:gd name="connsiteX0" fmla="*/ 638572 w 1157948"/>
              <a:gd name="connsiteY0" fmla="*/ 0 h 1502830"/>
              <a:gd name="connsiteX1" fmla="*/ 0 w 1157948"/>
              <a:gd name="connsiteY1" fmla="*/ 378385 h 1502830"/>
              <a:gd name="connsiteX2" fmla="*/ 0 w 1157948"/>
              <a:gd name="connsiteY2" fmla="*/ 1129800 h 1502830"/>
              <a:gd name="connsiteX3" fmla="*/ 640317 w 1157948"/>
              <a:gd name="connsiteY3" fmla="*/ 1502830 h 1502830"/>
              <a:gd name="connsiteX4" fmla="*/ 1157948 w 1157948"/>
              <a:gd name="connsiteY4" fmla="*/ 1200968 h 1502830"/>
              <a:gd name="connsiteX5" fmla="*/ 1157948 w 1157948"/>
              <a:gd name="connsiteY5" fmla="*/ 304639 h 1502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7948" h="1502830">
                <a:moveTo>
                  <a:pt x="638572" y="0"/>
                </a:moveTo>
                <a:lnTo>
                  <a:pt x="0" y="378385"/>
                </a:lnTo>
                <a:lnTo>
                  <a:pt x="0" y="1129800"/>
                </a:lnTo>
                <a:lnTo>
                  <a:pt x="640317" y="1502830"/>
                </a:lnTo>
                <a:lnTo>
                  <a:pt x="1157948" y="1200968"/>
                </a:lnTo>
                <a:lnTo>
                  <a:pt x="1157948" y="304639"/>
                </a:lnTo>
                <a:close/>
              </a:path>
            </a:pathLst>
          </a:cu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accent6"/>
              </a:solidFill>
            </a:endParaRPr>
          </a:p>
        </p:txBody>
      </p:sp>
      <p:sp>
        <p:nvSpPr>
          <p:cNvPr id="21" name="Subtitle 47" descr="Click icon to add picture">
            <a:extLst>
              <a:ext uri="{FF2B5EF4-FFF2-40B4-BE49-F238E27FC236}">
                <a16:creationId xmlns:a16="http://schemas.microsoft.com/office/drawing/2014/main" id="{0C7786BA-5E56-47AA-AE47-4EC07A0D4FA1}"/>
              </a:ext>
            </a:extLst>
          </p:cNvPr>
          <p:cNvSpPr>
            <a:spLocks noGrp="1"/>
          </p:cNvSpPr>
          <p:nvPr>
            <p:ph type="body" sz="quarter" idx="27" hasCustomPrompt="1"/>
          </p:nvPr>
        </p:nvSpPr>
        <p:spPr>
          <a:xfrm>
            <a:off x="4550705" y="3625598"/>
            <a:ext cx="2653545" cy="587964"/>
          </a:xfrm>
          <a:prstGeom prst="rect">
            <a:avLst/>
          </a:prstGeom>
        </p:spPr>
        <p:txBody>
          <a:bodyPr anchor="b">
            <a:noAutofit/>
          </a:bodyPr>
          <a:lstStyle>
            <a:lvl1pPr marL="0" indent="0" algn="l">
              <a:lnSpc>
                <a:spcPct val="100000"/>
              </a:lnSpc>
              <a:buNone/>
              <a:defRPr sz="1800" b="1">
                <a:solidFill>
                  <a:schemeClr val="accent6"/>
                </a:solidFill>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23" name="Content placeholder 47">
            <a:extLst>
              <a:ext uri="{FF2B5EF4-FFF2-40B4-BE49-F238E27FC236}">
                <a16:creationId xmlns:a16="http://schemas.microsoft.com/office/drawing/2014/main" id="{880214CF-87DD-476A-9B2E-A58DB313A61A}"/>
              </a:ext>
            </a:extLst>
          </p:cNvPr>
          <p:cNvSpPr>
            <a:spLocks noGrp="1"/>
          </p:cNvSpPr>
          <p:nvPr>
            <p:ph type="body" sz="quarter" idx="28" hasCustomPrompt="1"/>
          </p:nvPr>
        </p:nvSpPr>
        <p:spPr>
          <a:xfrm>
            <a:off x="4550705" y="4246516"/>
            <a:ext cx="2653545" cy="1727103"/>
          </a:xfrm>
          <a:prstGeom prst="rect">
            <a:avLst/>
          </a:prstGeom>
        </p:spPr>
        <p:txBody>
          <a:bodyPr>
            <a:noAutofit/>
          </a:bodyPr>
          <a:lstStyle>
            <a:lvl1pPr marL="0" indent="0" algn="l">
              <a:lnSpc>
                <a:spcPct val="100000"/>
              </a:lnSpc>
              <a:spcBef>
                <a:spcPts val="0"/>
              </a:spcBef>
              <a:buNone/>
              <a:defRPr sz="1400" b="0">
                <a:solidFill>
                  <a:schemeClr val="accent6"/>
                </a:solidFill>
                <a:latin typeface="+mn-lt"/>
              </a:defRPr>
            </a:lvl1pPr>
            <a:lvl2pPr>
              <a:defRPr sz="1000"/>
            </a:lvl2pPr>
            <a:lvl3pPr>
              <a:defRPr sz="900"/>
            </a:lvl3pPr>
            <a:lvl4pPr>
              <a:defRPr sz="800"/>
            </a:lvl4pPr>
            <a:lvl5pPr>
              <a:defRPr sz="800"/>
            </a:lvl5pPr>
          </a:lstStyle>
          <a:p>
            <a:pPr lvl="0"/>
            <a:r>
              <a:rPr lang="en-US" altLang="zh-CN" dirty="0"/>
              <a:t>Click to edit Master text styles </a:t>
            </a:r>
          </a:p>
        </p:txBody>
      </p:sp>
      <p:sp>
        <p:nvSpPr>
          <p:cNvPr id="37" name="Picture placeholder">
            <a:extLst>
              <a:ext uri="{FF2B5EF4-FFF2-40B4-BE49-F238E27FC236}">
                <a16:creationId xmlns:a16="http://schemas.microsoft.com/office/drawing/2014/main" id="{264CF63C-079E-41AA-AA9A-762A765E699F}"/>
              </a:ext>
            </a:extLst>
          </p:cNvPr>
          <p:cNvSpPr>
            <a:spLocks noGrp="1"/>
          </p:cNvSpPr>
          <p:nvPr>
            <p:ph type="pic" sz="quarter" idx="51"/>
          </p:nvPr>
        </p:nvSpPr>
        <p:spPr>
          <a:xfrm>
            <a:off x="1788170" y="2296125"/>
            <a:ext cx="1886360" cy="2144668"/>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a:solidFill>
            <a:schemeClr val="bg1">
              <a:lumMod val="95000"/>
            </a:schemeClr>
          </a:solidFill>
        </p:spPr>
        <p:txBody>
          <a:bodyPr anchor="ctr">
            <a:noAutofit/>
          </a:bodyPr>
          <a:lstStyle>
            <a:lvl1pPr marL="0" indent="0" algn="ctr">
              <a:buNone/>
              <a:defRPr sz="1000">
                <a:solidFill>
                  <a:schemeClr val="accent6"/>
                </a:solidFill>
              </a:defRPr>
            </a:lvl1pPr>
          </a:lstStyle>
          <a:p>
            <a:r>
              <a:rPr lang="en-US" altLang="zh-CN"/>
              <a:t>Click icon to add picture</a:t>
            </a:r>
            <a:endParaRPr lang="zh-CN" altLang="en-US"/>
          </a:p>
        </p:txBody>
      </p:sp>
      <p:sp>
        <p:nvSpPr>
          <p:cNvPr id="17" name="Title 1">
            <a:extLst>
              <a:ext uri="{FF2B5EF4-FFF2-40B4-BE49-F238E27FC236}">
                <a16:creationId xmlns:a16="http://schemas.microsoft.com/office/drawing/2014/main" id="{D041C638-CBB8-1159-9AF8-B5D14CC7BE0F}"/>
              </a:ext>
            </a:extLst>
          </p:cNvPr>
          <p:cNvSpPr>
            <a:spLocks noGrp="1"/>
          </p:cNvSpPr>
          <p:nvPr>
            <p:ph type="title"/>
          </p:nvPr>
        </p:nvSpPr>
        <p:spPr>
          <a:xfrm>
            <a:off x="4550704" y="1690878"/>
            <a:ext cx="6599429" cy="1325563"/>
          </a:xfrm>
        </p:spPr>
        <p:txBody>
          <a:bodyPr anchor="b">
            <a:noAutofit/>
          </a:bodyPr>
          <a:lstStyle>
            <a:lvl1pPr>
              <a:defRPr>
                <a:solidFill>
                  <a:schemeClr val="accent6"/>
                </a:solidFill>
              </a:defRPr>
            </a:lvl1pPr>
          </a:lstStyle>
          <a:p>
            <a:r>
              <a:rPr lang="en-US"/>
              <a:t>Click to edit Master title style</a:t>
            </a:r>
            <a:endParaRPr lang="en-US" dirty="0"/>
          </a:p>
        </p:txBody>
      </p:sp>
      <p:sp>
        <p:nvSpPr>
          <p:cNvPr id="18" name="Subtitle 47" descr="Click icon to add picture">
            <a:extLst>
              <a:ext uri="{FF2B5EF4-FFF2-40B4-BE49-F238E27FC236}">
                <a16:creationId xmlns:a16="http://schemas.microsoft.com/office/drawing/2014/main" id="{3C2C4001-E56F-4174-01AA-4630360BFF48}"/>
              </a:ext>
            </a:extLst>
          </p:cNvPr>
          <p:cNvSpPr>
            <a:spLocks noGrp="1"/>
          </p:cNvSpPr>
          <p:nvPr>
            <p:ph type="body" sz="quarter" idx="52" hasCustomPrompt="1"/>
          </p:nvPr>
        </p:nvSpPr>
        <p:spPr>
          <a:xfrm>
            <a:off x="7811506" y="3625598"/>
            <a:ext cx="2653545" cy="587964"/>
          </a:xfrm>
          <a:prstGeom prst="rect">
            <a:avLst/>
          </a:prstGeom>
        </p:spPr>
        <p:txBody>
          <a:bodyPr anchor="b">
            <a:noAutofit/>
          </a:bodyPr>
          <a:lstStyle>
            <a:lvl1pPr marL="0" indent="0" algn="l">
              <a:lnSpc>
                <a:spcPct val="100000"/>
              </a:lnSpc>
              <a:buNone/>
              <a:defRPr sz="1800" b="1">
                <a:solidFill>
                  <a:schemeClr val="accent6"/>
                </a:solidFill>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20" name="Content placeholder 47">
            <a:extLst>
              <a:ext uri="{FF2B5EF4-FFF2-40B4-BE49-F238E27FC236}">
                <a16:creationId xmlns:a16="http://schemas.microsoft.com/office/drawing/2014/main" id="{02DFC856-C546-62E9-220F-7A668D349056}"/>
              </a:ext>
            </a:extLst>
          </p:cNvPr>
          <p:cNvSpPr>
            <a:spLocks noGrp="1"/>
          </p:cNvSpPr>
          <p:nvPr>
            <p:ph type="body" sz="quarter" idx="53" hasCustomPrompt="1"/>
          </p:nvPr>
        </p:nvSpPr>
        <p:spPr>
          <a:xfrm>
            <a:off x="7811506" y="4246516"/>
            <a:ext cx="2653545" cy="1727103"/>
          </a:xfrm>
          <a:prstGeom prst="rect">
            <a:avLst/>
          </a:prstGeom>
        </p:spPr>
        <p:txBody>
          <a:bodyPr>
            <a:noAutofit/>
          </a:bodyPr>
          <a:lstStyle>
            <a:lvl1pPr marL="0" indent="0" algn="l">
              <a:lnSpc>
                <a:spcPct val="100000"/>
              </a:lnSpc>
              <a:spcBef>
                <a:spcPts val="0"/>
              </a:spcBef>
              <a:buNone/>
              <a:defRPr sz="1400" b="0">
                <a:solidFill>
                  <a:schemeClr val="accent6"/>
                </a:solidFill>
                <a:latin typeface="+mn-lt"/>
              </a:defRPr>
            </a:lvl1pPr>
            <a:lvl2pPr>
              <a:defRPr sz="1000"/>
            </a:lvl2pPr>
            <a:lvl3pPr>
              <a:defRPr sz="900"/>
            </a:lvl3pPr>
            <a:lvl4pPr>
              <a:defRPr sz="800"/>
            </a:lvl4pPr>
            <a:lvl5pPr>
              <a:defRPr sz="800"/>
            </a:lvl5pPr>
          </a:lstStyle>
          <a:p>
            <a:pPr lvl="0"/>
            <a:r>
              <a:rPr lang="en-US" altLang="zh-CN" dirty="0"/>
              <a:t>Click to edit Master text styles </a:t>
            </a:r>
          </a:p>
        </p:txBody>
      </p:sp>
      <p:sp>
        <p:nvSpPr>
          <p:cNvPr id="6" name="Slide Number Placeholder 5">
            <a:extLst>
              <a:ext uri="{FF2B5EF4-FFF2-40B4-BE49-F238E27FC236}">
                <a16:creationId xmlns:a16="http://schemas.microsoft.com/office/drawing/2014/main" id="{F507335A-F59E-2A6C-D2D6-F10391DA8D69}"/>
              </a:ext>
            </a:extLst>
          </p:cNvPr>
          <p:cNvSpPr>
            <a:spLocks noGrp="1"/>
          </p:cNvSpPr>
          <p:nvPr>
            <p:ph type="sldNum" sz="quarter" idx="55"/>
          </p:nvPr>
        </p:nvSpPr>
        <p:spPr/>
        <p:txBody>
          <a:bodyPr>
            <a:noAutofit/>
          </a:bodyPr>
          <a:lstStyle>
            <a:lvl1pPr>
              <a:defRPr>
                <a:solidFill>
                  <a:schemeClr val="accent6"/>
                </a:solidFill>
              </a:defRPr>
            </a:lvl1pPr>
          </a:lstStyle>
          <a:p>
            <a:fld id="{47FEACEE-25B4-4A2D-B147-27296E36371D}" type="slidenum">
              <a:rPr lang="en-US" altLang="zh-CN" smtClean="0"/>
              <a:pPr/>
              <a:t>‹#›</a:t>
            </a:fld>
            <a:endParaRPr lang="en-US" altLang="zh-CN" dirty="0"/>
          </a:p>
        </p:txBody>
      </p:sp>
    </p:spTree>
    <p:extLst>
      <p:ext uri="{BB962C8B-B14F-4D97-AF65-F5344CB8AC3E}">
        <p14:creationId xmlns:p14="http://schemas.microsoft.com/office/powerpoint/2010/main" val="106321220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F946AB17-3782-8412-C51A-DE10A0637453}"/>
              </a:ext>
            </a:extLst>
          </p:cNvPr>
          <p:cNvSpPr/>
          <p:nvPr userDrawn="1"/>
        </p:nvSpPr>
        <p:spPr>
          <a:xfrm>
            <a:off x="0" y="2860787"/>
            <a:ext cx="2361029" cy="3676532"/>
          </a:xfrm>
          <a:custGeom>
            <a:avLst/>
            <a:gdLst>
              <a:gd name="connsiteX0" fmla="*/ 773997 w 2361029"/>
              <a:gd name="connsiteY0" fmla="*/ 0 h 3676532"/>
              <a:gd name="connsiteX1" fmla="*/ 2361029 w 2361029"/>
              <a:gd name="connsiteY1" fmla="*/ 925683 h 3676532"/>
              <a:gd name="connsiteX2" fmla="*/ 2361029 w 2361029"/>
              <a:gd name="connsiteY2" fmla="*/ 2763949 h 3676532"/>
              <a:gd name="connsiteX3" fmla="*/ 769661 w 2361029"/>
              <a:gd name="connsiteY3" fmla="*/ 3676532 h 3676532"/>
              <a:gd name="connsiteX4" fmla="*/ 0 w 2361029"/>
              <a:gd name="connsiteY4" fmla="*/ 3234717 h 3676532"/>
              <a:gd name="connsiteX5" fmla="*/ 0 w 2361029"/>
              <a:gd name="connsiteY5" fmla="*/ 446885 h 3676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61029" h="3676532">
                <a:moveTo>
                  <a:pt x="773997" y="0"/>
                </a:moveTo>
                <a:lnTo>
                  <a:pt x="2361029" y="925683"/>
                </a:lnTo>
                <a:lnTo>
                  <a:pt x="2361029" y="2763949"/>
                </a:lnTo>
                <a:lnTo>
                  <a:pt x="769661" y="3676532"/>
                </a:lnTo>
                <a:lnTo>
                  <a:pt x="0" y="3234717"/>
                </a:lnTo>
                <a:lnTo>
                  <a:pt x="0" y="446885"/>
                </a:lnTo>
                <a:close/>
              </a:path>
            </a:pathLst>
          </a:cu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accent6"/>
              </a:solidFill>
            </a:endParaRPr>
          </a:p>
        </p:txBody>
      </p:sp>
      <p:sp>
        <p:nvSpPr>
          <p:cNvPr id="16" name="Freeform 15">
            <a:extLst>
              <a:ext uri="{FF2B5EF4-FFF2-40B4-BE49-F238E27FC236}">
                <a16:creationId xmlns:a16="http://schemas.microsoft.com/office/drawing/2014/main" id="{2BA5A58B-9440-7DAB-E7D7-3143B049FBAC}"/>
              </a:ext>
            </a:extLst>
          </p:cNvPr>
          <p:cNvSpPr/>
          <p:nvPr userDrawn="1"/>
        </p:nvSpPr>
        <p:spPr>
          <a:xfrm flipH="1">
            <a:off x="1014233" y="5253270"/>
            <a:ext cx="1710765" cy="1593273"/>
          </a:xfrm>
          <a:custGeom>
            <a:avLst/>
            <a:gdLst>
              <a:gd name="connsiteX0" fmla="*/ 852873 w 1710765"/>
              <a:gd name="connsiteY0" fmla="*/ 0 h 1593273"/>
              <a:gd name="connsiteX1" fmla="*/ 0 w 1710765"/>
              <a:gd name="connsiteY1" fmla="*/ 494134 h 1593273"/>
              <a:gd name="connsiteX2" fmla="*/ 0 w 1710765"/>
              <a:gd name="connsiteY2" fmla="*/ 1475410 h 1593273"/>
              <a:gd name="connsiteX3" fmla="*/ 206916 w 1710765"/>
              <a:gd name="connsiteY3" fmla="*/ 1593273 h 1593273"/>
              <a:gd name="connsiteX4" fmla="*/ 1502835 w 1710765"/>
              <a:gd name="connsiteY4" fmla="*/ 1593273 h 1593273"/>
              <a:gd name="connsiteX5" fmla="*/ 1709418 w 1710765"/>
              <a:gd name="connsiteY5" fmla="*/ 1475480 h 1593273"/>
              <a:gd name="connsiteX6" fmla="*/ 1710407 w 1710765"/>
              <a:gd name="connsiteY6" fmla="*/ 491803 h 1593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10765" h="1593273">
                <a:moveTo>
                  <a:pt x="852873" y="0"/>
                </a:moveTo>
                <a:lnTo>
                  <a:pt x="0" y="494134"/>
                </a:lnTo>
                <a:lnTo>
                  <a:pt x="0" y="1475410"/>
                </a:lnTo>
                <a:lnTo>
                  <a:pt x="206916" y="1593273"/>
                </a:lnTo>
                <a:lnTo>
                  <a:pt x="1502835" y="1593273"/>
                </a:lnTo>
                <a:lnTo>
                  <a:pt x="1709418" y="1475480"/>
                </a:lnTo>
                <a:cubicBezTo>
                  <a:pt x="1707864" y="1146834"/>
                  <a:pt x="1711961" y="820449"/>
                  <a:pt x="1710407" y="491803"/>
                </a:cubicBezTo>
                <a:close/>
              </a:path>
            </a:pathLst>
          </a:cu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accent6"/>
              </a:solidFill>
            </a:endParaRPr>
          </a:p>
        </p:txBody>
      </p:sp>
      <p:sp>
        <p:nvSpPr>
          <p:cNvPr id="22" name="Content Placeholder 47" descr="Click icon to add picture">
            <a:extLst>
              <a:ext uri="{FF2B5EF4-FFF2-40B4-BE49-F238E27FC236}">
                <a16:creationId xmlns:a16="http://schemas.microsoft.com/office/drawing/2014/main" id="{95ADF367-2619-4E00-AB82-8FFF41D0E5C2}"/>
              </a:ext>
            </a:extLst>
          </p:cNvPr>
          <p:cNvSpPr>
            <a:spLocks noGrp="1"/>
          </p:cNvSpPr>
          <p:nvPr>
            <p:ph type="body" sz="quarter" idx="27" hasCustomPrompt="1"/>
          </p:nvPr>
        </p:nvSpPr>
        <p:spPr>
          <a:xfrm>
            <a:off x="5271609" y="1025236"/>
            <a:ext cx="5162709" cy="420683"/>
          </a:xfrm>
          <a:prstGeom prst="rect">
            <a:avLst/>
          </a:prstGeom>
        </p:spPr>
        <p:txBody>
          <a:bodyPr anchor="b">
            <a:noAutofit/>
          </a:bodyPr>
          <a:lstStyle>
            <a:lvl1pPr marL="0" indent="0" algn="l">
              <a:lnSpc>
                <a:spcPct val="100000"/>
              </a:lnSpc>
              <a:buNone/>
              <a:defRPr sz="1800" b="1" i="0">
                <a:solidFill>
                  <a:schemeClr val="accent6"/>
                </a:solidFill>
                <a:latin typeface="+mn-lt"/>
                <a:cs typeface="Posterama" panose="020B0504020200020000" pitchFamily="34" charset="0"/>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23" name="Content Placeholder 47">
            <a:extLst>
              <a:ext uri="{FF2B5EF4-FFF2-40B4-BE49-F238E27FC236}">
                <a16:creationId xmlns:a16="http://schemas.microsoft.com/office/drawing/2014/main" id="{8CEB04CE-793E-47B4-8D80-9B82864F2CDF}"/>
              </a:ext>
            </a:extLst>
          </p:cNvPr>
          <p:cNvSpPr>
            <a:spLocks noGrp="1"/>
          </p:cNvSpPr>
          <p:nvPr>
            <p:ph type="body" sz="quarter" idx="28" hasCustomPrompt="1"/>
          </p:nvPr>
        </p:nvSpPr>
        <p:spPr>
          <a:xfrm>
            <a:off x="5271608" y="1469069"/>
            <a:ext cx="5162709" cy="1506166"/>
          </a:xfrm>
          <a:prstGeom prst="rect">
            <a:avLst/>
          </a:prstGeom>
        </p:spPr>
        <p:txBody>
          <a:bodyPr>
            <a:noAutofit/>
          </a:bodyPr>
          <a:lstStyle>
            <a:lvl1pPr marL="228600" indent="-228600" algn="l">
              <a:lnSpc>
                <a:spcPct val="100000"/>
              </a:lnSpc>
              <a:spcBef>
                <a:spcPts val="0"/>
              </a:spcBef>
              <a:spcAft>
                <a:spcPts val="600"/>
              </a:spcAft>
              <a:buFont typeface="Arial" panose="020B0604020202020204" pitchFamily="34" charset="0"/>
              <a:buChar char="•"/>
              <a:defRPr sz="1400" b="0">
                <a:solidFill>
                  <a:schemeClr val="accent6"/>
                </a:solidFill>
                <a:latin typeface="+mn-lt"/>
              </a:defRPr>
            </a:lvl1pPr>
            <a:lvl2pPr>
              <a:defRPr sz="1000"/>
            </a:lvl2pPr>
            <a:lvl3pPr>
              <a:defRPr sz="900"/>
            </a:lvl3pPr>
            <a:lvl4pPr>
              <a:defRPr sz="800"/>
            </a:lvl4pPr>
            <a:lvl5pPr>
              <a:defRPr sz="800"/>
            </a:lvl5pPr>
          </a:lstStyle>
          <a:p>
            <a:pPr lvl="0"/>
            <a:r>
              <a:rPr lang="en-US" altLang="zh-CN" dirty="0"/>
              <a:t>Click to edit Master text styles </a:t>
            </a:r>
          </a:p>
        </p:txBody>
      </p:sp>
      <p:sp>
        <p:nvSpPr>
          <p:cNvPr id="24" name="Content Placeholder 47" descr="Click icon to add picture">
            <a:extLst>
              <a:ext uri="{FF2B5EF4-FFF2-40B4-BE49-F238E27FC236}">
                <a16:creationId xmlns:a16="http://schemas.microsoft.com/office/drawing/2014/main" id="{067BF8FD-2643-4122-BE3E-63F413244ECB}"/>
              </a:ext>
            </a:extLst>
          </p:cNvPr>
          <p:cNvSpPr>
            <a:spLocks noGrp="1"/>
          </p:cNvSpPr>
          <p:nvPr>
            <p:ph type="body" sz="quarter" idx="29" hasCustomPrompt="1"/>
          </p:nvPr>
        </p:nvSpPr>
        <p:spPr>
          <a:xfrm>
            <a:off x="5271609" y="2984685"/>
            <a:ext cx="5162709" cy="420683"/>
          </a:xfrm>
          <a:prstGeom prst="rect">
            <a:avLst/>
          </a:prstGeom>
        </p:spPr>
        <p:txBody>
          <a:bodyPr anchor="b">
            <a:noAutofit/>
          </a:bodyPr>
          <a:lstStyle>
            <a:lvl1pPr marL="0" indent="0" algn="l">
              <a:lnSpc>
                <a:spcPct val="100000"/>
              </a:lnSpc>
              <a:buNone/>
              <a:defRPr sz="1800" b="1" i="0">
                <a:solidFill>
                  <a:schemeClr val="accent6"/>
                </a:solidFill>
                <a:latin typeface="+mn-lt"/>
                <a:cs typeface="Posterama" panose="020B0504020200020000" pitchFamily="34" charset="0"/>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26" name="Content Placeholder 47" descr="Click icon to add picture">
            <a:extLst>
              <a:ext uri="{FF2B5EF4-FFF2-40B4-BE49-F238E27FC236}">
                <a16:creationId xmlns:a16="http://schemas.microsoft.com/office/drawing/2014/main" id="{02260D10-FEA1-48A7-B544-FAEEAECF5DE2}"/>
              </a:ext>
            </a:extLst>
          </p:cNvPr>
          <p:cNvSpPr>
            <a:spLocks noGrp="1"/>
          </p:cNvSpPr>
          <p:nvPr>
            <p:ph type="body" sz="quarter" idx="31" hasCustomPrompt="1"/>
          </p:nvPr>
        </p:nvSpPr>
        <p:spPr>
          <a:xfrm>
            <a:off x="5271607" y="4597473"/>
            <a:ext cx="5162709" cy="421399"/>
          </a:xfrm>
          <a:prstGeom prst="rect">
            <a:avLst/>
          </a:prstGeom>
        </p:spPr>
        <p:txBody>
          <a:bodyPr anchor="b">
            <a:noAutofit/>
          </a:bodyPr>
          <a:lstStyle>
            <a:lvl1pPr marL="0" indent="0" algn="l">
              <a:lnSpc>
                <a:spcPct val="100000"/>
              </a:lnSpc>
              <a:buNone/>
              <a:defRPr sz="1800" b="1" i="0">
                <a:solidFill>
                  <a:schemeClr val="accent6"/>
                </a:solidFill>
                <a:latin typeface="+mn-lt"/>
                <a:cs typeface="Posterama" panose="020B0504020200020000" pitchFamily="34" charset="0"/>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20" name="Content Placeholder 47">
            <a:extLst>
              <a:ext uri="{FF2B5EF4-FFF2-40B4-BE49-F238E27FC236}">
                <a16:creationId xmlns:a16="http://schemas.microsoft.com/office/drawing/2014/main" id="{64584B30-8BCF-4D75-8A6C-FD82347CC7B6}"/>
              </a:ext>
            </a:extLst>
          </p:cNvPr>
          <p:cNvSpPr>
            <a:spLocks noGrp="1"/>
          </p:cNvSpPr>
          <p:nvPr>
            <p:ph type="body" sz="quarter" idx="34" hasCustomPrompt="1"/>
          </p:nvPr>
        </p:nvSpPr>
        <p:spPr>
          <a:xfrm>
            <a:off x="5271608" y="3419684"/>
            <a:ext cx="5162709" cy="1177789"/>
          </a:xfrm>
          <a:prstGeom prst="rect">
            <a:avLst/>
          </a:prstGeom>
        </p:spPr>
        <p:txBody>
          <a:bodyPr>
            <a:noAutofit/>
          </a:bodyPr>
          <a:lstStyle>
            <a:lvl1pPr marL="228600" indent="-228600" algn="l">
              <a:lnSpc>
                <a:spcPct val="100000"/>
              </a:lnSpc>
              <a:spcBef>
                <a:spcPts val="0"/>
              </a:spcBef>
              <a:spcAft>
                <a:spcPts val="600"/>
              </a:spcAft>
              <a:buFont typeface="Arial" panose="020B0604020202020204" pitchFamily="34" charset="0"/>
              <a:buChar char="•"/>
              <a:defRPr sz="1400" b="0">
                <a:solidFill>
                  <a:schemeClr val="accent6"/>
                </a:solidFill>
                <a:latin typeface="+mn-lt"/>
              </a:defRPr>
            </a:lvl1pPr>
            <a:lvl2pPr>
              <a:defRPr sz="1000"/>
            </a:lvl2pPr>
            <a:lvl3pPr>
              <a:defRPr sz="900"/>
            </a:lvl3pPr>
            <a:lvl4pPr>
              <a:defRPr sz="800"/>
            </a:lvl4pPr>
            <a:lvl5pPr>
              <a:defRPr sz="800"/>
            </a:lvl5pPr>
          </a:lstStyle>
          <a:p>
            <a:pPr lvl="0"/>
            <a:r>
              <a:rPr lang="en-US" altLang="zh-CN" dirty="0"/>
              <a:t>Click to edit Master text styles </a:t>
            </a:r>
          </a:p>
        </p:txBody>
      </p:sp>
      <p:sp>
        <p:nvSpPr>
          <p:cNvPr id="28" name="Content Placeholder 47">
            <a:extLst>
              <a:ext uri="{FF2B5EF4-FFF2-40B4-BE49-F238E27FC236}">
                <a16:creationId xmlns:a16="http://schemas.microsoft.com/office/drawing/2014/main" id="{A4A25056-27FA-4039-ACFA-6624F778712A}"/>
              </a:ext>
            </a:extLst>
          </p:cNvPr>
          <p:cNvSpPr>
            <a:spLocks noGrp="1"/>
          </p:cNvSpPr>
          <p:nvPr>
            <p:ph type="body" sz="quarter" idx="35" hasCustomPrompt="1"/>
          </p:nvPr>
        </p:nvSpPr>
        <p:spPr>
          <a:xfrm>
            <a:off x="5271608" y="5041922"/>
            <a:ext cx="5162709" cy="1635938"/>
          </a:xfrm>
          <a:prstGeom prst="rect">
            <a:avLst/>
          </a:prstGeom>
        </p:spPr>
        <p:txBody>
          <a:bodyPr>
            <a:noAutofit/>
          </a:bodyPr>
          <a:lstStyle>
            <a:lvl1pPr marL="228600" indent="-228600" algn="l">
              <a:lnSpc>
                <a:spcPct val="100000"/>
              </a:lnSpc>
              <a:spcBef>
                <a:spcPts val="0"/>
              </a:spcBef>
              <a:spcAft>
                <a:spcPts val="600"/>
              </a:spcAft>
              <a:buFont typeface="Arial" panose="020B0604020202020204" pitchFamily="34" charset="0"/>
              <a:buChar char="•"/>
              <a:defRPr sz="1400" b="0">
                <a:solidFill>
                  <a:schemeClr val="accent6"/>
                </a:solidFill>
                <a:latin typeface="+mn-lt"/>
              </a:defRPr>
            </a:lvl1pPr>
            <a:lvl2pPr>
              <a:defRPr sz="1000"/>
            </a:lvl2pPr>
            <a:lvl3pPr>
              <a:defRPr sz="900"/>
            </a:lvl3pPr>
            <a:lvl4pPr>
              <a:defRPr sz="800"/>
            </a:lvl4pPr>
            <a:lvl5pPr>
              <a:defRPr sz="800"/>
            </a:lvl5pPr>
          </a:lstStyle>
          <a:p>
            <a:pPr lvl="0"/>
            <a:r>
              <a:rPr lang="en-US" altLang="zh-CN" dirty="0"/>
              <a:t>Click to edit Master text styles </a:t>
            </a:r>
          </a:p>
        </p:txBody>
      </p:sp>
      <p:sp>
        <p:nvSpPr>
          <p:cNvPr id="27" name="Freeform: Shape 24">
            <a:extLst>
              <a:ext uri="{FF2B5EF4-FFF2-40B4-BE49-F238E27FC236}">
                <a16:creationId xmlns:a16="http://schemas.microsoft.com/office/drawing/2014/main" id="{A23F9759-CF52-CE45-5E22-9678534685A7}"/>
              </a:ext>
            </a:extLst>
          </p:cNvPr>
          <p:cNvSpPr/>
          <p:nvPr userDrawn="1"/>
        </p:nvSpPr>
        <p:spPr>
          <a:xfrm flipH="1">
            <a:off x="2631891" y="4699053"/>
            <a:ext cx="668814" cy="784693"/>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accent6"/>
              </a:solidFill>
            </a:endParaRPr>
          </a:p>
        </p:txBody>
      </p:sp>
      <p:sp>
        <p:nvSpPr>
          <p:cNvPr id="6" name="Title 5">
            <a:extLst>
              <a:ext uri="{FF2B5EF4-FFF2-40B4-BE49-F238E27FC236}">
                <a16:creationId xmlns:a16="http://schemas.microsoft.com/office/drawing/2014/main" id="{5D84FCC1-368D-680C-31AA-597C3AAF4232}"/>
              </a:ext>
            </a:extLst>
          </p:cNvPr>
          <p:cNvSpPr>
            <a:spLocks noGrp="1"/>
          </p:cNvSpPr>
          <p:nvPr>
            <p:ph type="title"/>
          </p:nvPr>
        </p:nvSpPr>
        <p:spPr>
          <a:xfrm>
            <a:off x="502665" y="707105"/>
            <a:ext cx="3994173" cy="2277580"/>
          </a:xfrm>
        </p:spPr>
        <p:txBody>
          <a:bodyPr anchor="t">
            <a:noAutofit/>
          </a:bodyPr>
          <a:lstStyle>
            <a:lvl1pPr>
              <a:defRPr>
                <a:solidFill>
                  <a:schemeClr val="accent6"/>
                </a:solidFill>
              </a:defRPr>
            </a:lvl1pPr>
          </a:lstStyle>
          <a:p>
            <a:r>
              <a:rPr lang="en-US"/>
              <a:t>Click to edit Master title style</a:t>
            </a:r>
            <a:endParaRPr lang="en-US" dirty="0"/>
          </a:p>
        </p:txBody>
      </p:sp>
      <p:sp>
        <p:nvSpPr>
          <p:cNvPr id="18" name="Picture Placeholder 2">
            <a:extLst>
              <a:ext uri="{FF2B5EF4-FFF2-40B4-BE49-F238E27FC236}">
                <a16:creationId xmlns:a16="http://schemas.microsoft.com/office/drawing/2014/main" id="{E53E8C9F-CD73-30CD-1F24-20F2E6149D58}"/>
              </a:ext>
            </a:extLst>
          </p:cNvPr>
          <p:cNvSpPr>
            <a:spLocks noGrp="1"/>
          </p:cNvSpPr>
          <p:nvPr>
            <p:ph type="pic" sz="quarter" idx="36"/>
          </p:nvPr>
        </p:nvSpPr>
        <p:spPr>
          <a:xfrm>
            <a:off x="4734172" y="1141669"/>
            <a:ext cx="507778" cy="565882"/>
          </a:xfrm>
        </p:spPr>
        <p:txBody>
          <a:bodyPr lIns="0" rIns="0" anchor="ctr">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800">
                <a:solidFill>
                  <a:schemeClr val="accent6"/>
                </a:solidFill>
                <a:latin typeface="Abadi" panose="020B0604020104020204" pitchFamily="34"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altLang="zh-CN"/>
              <a:t>Click icon to add picture</a:t>
            </a:r>
            <a:endParaRPr lang="en-US" dirty="0"/>
          </a:p>
        </p:txBody>
      </p:sp>
      <p:sp>
        <p:nvSpPr>
          <p:cNvPr id="19" name="Picture Placeholder 2">
            <a:extLst>
              <a:ext uri="{FF2B5EF4-FFF2-40B4-BE49-F238E27FC236}">
                <a16:creationId xmlns:a16="http://schemas.microsoft.com/office/drawing/2014/main" id="{CE61E189-349E-0076-EA43-7BCB6E24CE86}"/>
              </a:ext>
            </a:extLst>
          </p:cNvPr>
          <p:cNvSpPr>
            <a:spLocks noGrp="1"/>
          </p:cNvSpPr>
          <p:nvPr>
            <p:ph type="pic" sz="quarter" idx="37"/>
          </p:nvPr>
        </p:nvSpPr>
        <p:spPr>
          <a:xfrm>
            <a:off x="4724705" y="3105650"/>
            <a:ext cx="536270" cy="565882"/>
          </a:xfrm>
        </p:spPr>
        <p:txBody>
          <a:bodyPr lIns="0" rIns="0" anchor="ctr">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800">
                <a:solidFill>
                  <a:schemeClr val="accent6"/>
                </a:solidFill>
                <a:latin typeface="Abadi" panose="020B0604020104020204" pitchFamily="34"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altLang="zh-CN"/>
              <a:t>Click icon to add picture</a:t>
            </a:r>
            <a:endParaRPr lang="en-US" dirty="0"/>
          </a:p>
        </p:txBody>
      </p:sp>
      <p:sp>
        <p:nvSpPr>
          <p:cNvPr id="21" name="Picture Placeholder 2">
            <a:extLst>
              <a:ext uri="{FF2B5EF4-FFF2-40B4-BE49-F238E27FC236}">
                <a16:creationId xmlns:a16="http://schemas.microsoft.com/office/drawing/2014/main" id="{68B04572-5D47-C3DF-CDEA-15EC646EA8FE}"/>
              </a:ext>
            </a:extLst>
          </p:cNvPr>
          <p:cNvSpPr>
            <a:spLocks noGrp="1"/>
          </p:cNvSpPr>
          <p:nvPr>
            <p:ph type="pic" sz="quarter" idx="38"/>
          </p:nvPr>
        </p:nvSpPr>
        <p:spPr>
          <a:xfrm>
            <a:off x="4714069" y="4716041"/>
            <a:ext cx="536270" cy="565882"/>
          </a:xfrm>
        </p:spPr>
        <p:txBody>
          <a:bodyPr lIns="0" rIns="0" anchor="ctr">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800">
                <a:solidFill>
                  <a:schemeClr val="accent6"/>
                </a:solidFill>
                <a:latin typeface="Abadi" panose="020B0604020104020204" pitchFamily="34"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altLang="zh-CN"/>
              <a:t>Click icon to add picture</a:t>
            </a:r>
            <a:endParaRPr lang="en-US" dirty="0"/>
          </a:p>
        </p:txBody>
      </p:sp>
      <p:sp>
        <p:nvSpPr>
          <p:cNvPr id="5" name="Slide Number Placeholder 4">
            <a:extLst>
              <a:ext uri="{FF2B5EF4-FFF2-40B4-BE49-F238E27FC236}">
                <a16:creationId xmlns:a16="http://schemas.microsoft.com/office/drawing/2014/main" id="{2446A453-65E1-B688-A3F9-EA0AA347DDEA}"/>
              </a:ext>
            </a:extLst>
          </p:cNvPr>
          <p:cNvSpPr>
            <a:spLocks noGrp="1"/>
          </p:cNvSpPr>
          <p:nvPr>
            <p:ph type="sldNum" sz="quarter" idx="40"/>
          </p:nvPr>
        </p:nvSpPr>
        <p:spPr/>
        <p:txBody>
          <a:bodyPr>
            <a:noAutofit/>
          </a:bodyPr>
          <a:lstStyle>
            <a:lvl1pPr>
              <a:defRPr>
                <a:solidFill>
                  <a:schemeClr val="accent6"/>
                </a:solidFill>
              </a:defRPr>
            </a:lvl1pPr>
          </a:lstStyle>
          <a:p>
            <a:fld id="{47FEACEE-25B4-4A2D-B147-27296E36371D}" type="slidenum">
              <a:rPr lang="en-US" altLang="zh-CN" smtClean="0"/>
              <a:pPr/>
              <a:t>‹#›</a:t>
            </a:fld>
            <a:endParaRPr lang="en-US" altLang="zh-CN" dirty="0"/>
          </a:p>
        </p:txBody>
      </p:sp>
    </p:spTree>
    <p:extLst>
      <p:ext uri="{BB962C8B-B14F-4D97-AF65-F5344CB8AC3E}">
        <p14:creationId xmlns:p14="http://schemas.microsoft.com/office/powerpoint/2010/main" val="28513420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4_自定义版式">
    <p:spTree>
      <p:nvGrpSpPr>
        <p:cNvPr id="1" name=""/>
        <p:cNvGrpSpPr/>
        <p:nvPr/>
      </p:nvGrpSpPr>
      <p:grpSpPr>
        <a:xfrm>
          <a:off x="0" y="0"/>
          <a:ext cx="0" cy="0"/>
          <a:chOff x="0" y="0"/>
          <a:chExt cx="0" cy="0"/>
        </a:xfrm>
      </p:grpSpPr>
      <p:sp>
        <p:nvSpPr>
          <p:cNvPr id="8" name="Content Placeholder 47">
            <a:extLst>
              <a:ext uri="{FF2B5EF4-FFF2-40B4-BE49-F238E27FC236}">
                <a16:creationId xmlns:a16="http://schemas.microsoft.com/office/drawing/2014/main" id="{3EDD8D3E-653B-4A9E-9868-3B013A65FE9F}"/>
              </a:ext>
            </a:extLst>
          </p:cNvPr>
          <p:cNvSpPr>
            <a:spLocks noGrp="1"/>
          </p:cNvSpPr>
          <p:nvPr>
            <p:ph type="pic" sz="quarter" idx="48"/>
          </p:nvPr>
        </p:nvSpPr>
        <p:spPr>
          <a:xfrm>
            <a:off x="7493157" y="529148"/>
            <a:ext cx="4248873" cy="4731130"/>
          </a:xfrm>
          <a:custGeom>
            <a:avLst/>
            <a:gdLst>
              <a:gd name="connsiteX0" fmla="*/ 0 w 4816475"/>
              <a:gd name="connsiteY0" fmla="*/ 2407444 h 4814888"/>
              <a:gd name="connsiteX1" fmla="*/ 1203722 w 4816475"/>
              <a:gd name="connsiteY1" fmla="*/ 1 h 4814888"/>
              <a:gd name="connsiteX2" fmla="*/ 3612753 w 4816475"/>
              <a:gd name="connsiteY2" fmla="*/ 1 h 4814888"/>
              <a:gd name="connsiteX3" fmla="*/ 4816475 w 4816475"/>
              <a:gd name="connsiteY3" fmla="*/ 2407444 h 4814888"/>
              <a:gd name="connsiteX4" fmla="*/ 3612753 w 4816475"/>
              <a:gd name="connsiteY4" fmla="*/ 4814887 h 4814888"/>
              <a:gd name="connsiteX5" fmla="*/ 1203722 w 4816475"/>
              <a:gd name="connsiteY5" fmla="*/ 4814887 h 4814888"/>
              <a:gd name="connsiteX6" fmla="*/ 0 w 4816475"/>
              <a:gd name="connsiteY6" fmla="*/ 2407444 h 4814888"/>
              <a:gd name="connsiteX0" fmla="*/ 0 w 4816475"/>
              <a:gd name="connsiteY0" fmla="*/ 2407443 h 4814886"/>
              <a:gd name="connsiteX1" fmla="*/ 2199402 w 4816475"/>
              <a:gd name="connsiteY1" fmla="*/ 243840 h 4814886"/>
              <a:gd name="connsiteX2" fmla="*/ 3612753 w 4816475"/>
              <a:gd name="connsiteY2" fmla="*/ 0 h 4814886"/>
              <a:gd name="connsiteX3" fmla="*/ 4816475 w 4816475"/>
              <a:gd name="connsiteY3" fmla="*/ 2407443 h 4814886"/>
              <a:gd name="connsiteX4" fmla="*/ 3612753 w 4816475"/>
              <a:gd name="connsiteY4" fmla="*/ 4814886 h 4814886"/>
              <a:gd name="connsiteX5" fmla="*/ 1203722 w 4816475"/>
              <a:gd name="connsiteY5" fmla="*/ 4814886 h 4814886"/>
              <a:gd name="connsiteX6" fmla="*/ 0 w 4816475"/>
              <a:gd name="connsiteY6" fmla="*/ 2407443 h 4814886"/>
              <a:gd name="connsiteX0" fmla="*/ 0 w 4816475"/>
              <a:gd name="connsiteY0" fmla="*/ 2163603 h 4571046"/>
              <a:gd name="connsiteX1" fmla="*/ 2199402 w 4816475"/>
              <a:gd name="connsiteY1" fmla="*/ 0 h 4571046"/>
              <a:gd name="connsiteX2" fmla="*/ 4608433 w 4816475"/>
              <a:gd name="connsiteY2" fmla="*/ 721360 h 4571046"/>
              <a:gd name="connsiteX3" fmla="*/ 4816475 w 4816475"/>
              <a:gd name="connsiteY3" fmla="*/ 2163603 h 4571046"/>
              <a:gd name="connsiteX4" fmla="*/ 3612753 w 4816475"/>
              <a:gd name="connsiteY4" fmla="*/ 4571046 h 4571046"/>
              <a:gd name="connsiteX5" fmla="*/ 1203722 w 4816475"/>
              <a:gd name="connsiteY5" fmla="*/ 4571046 h 4571046"/>
              <a:gd name="connsiteX6" fmla="*/ 0 w 4816475"/>
              <a:gd name="connsiteY6" fmla="*/ 2163603 h 4571046"/>
              <a:gd name="connsiteX0" fmla="*/ 0 w 4958715"/>
              <a:gd name="connsiteY0" fmla="*/ 2163603 h 4571046"/>
              <a:gd name="connsiteX1" fmla="*/ 2199402 w 4958715"/>
              <a:gd name="connsiteY1" fmla="*/ 0 h 4571046"/>
              <a:gd name="connsiteX2" fmla="*/ 4608433 w 4958715"/>
              <a:gd name="connsiteY2" fmla="*/ 721360 h 4571046"/>
              <a:gd name="connsiteX3" fmla="*/ 4958715 w 4958715"/>
              <a:gd name="connsiteY3" fmla="*/ 2803683 h 4571046"/>
              <a:gd name="connsiteX4" fmla="*/ 3612753 w 4958715"/>
              <a:gd name="connsiteY4" fmla="*/ 4571046 h 4571046"/>
              <a:gd name="connsiteX5" fmla="*/ 1203722 w 4958715"/>
              <a:gd name="connsiteY5" fmla="*/ 4571046 h 4571046"/>
              <a:gd name="connsiteX6" fmla="*/ 0 w 4958715"/>
              <a:gd name="connsiteY6" fmla="*/ 2163603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1161050 w 4916043"/>
              <a:gd name="connsiteY5" fmla="*/ 4571046 h 4571046"/>
              <a:gd name="connsiteX6" fmla="*/ 0 w 4916043"/>
              <a:gd name="connsiteY6" fmla="*/ 1273587 h 4571046"/>
              <a:gd name="connsiteX0" fmla="*/ 0 w 4916043"/>
              <a:gd name="connsiteY0" fmla="*/ 1273587 h 4571046"/>
              <a:gd name="connsiteX1" fmla="*/ 2156730 w 4916043"/>
              <a:gd name="connsiteY1" fmla="*/ 0 h 4571046"/>
              <a:gd name="connsiteX2" fmla="*/ 4565761 w 4916043"/>
              <a:gd name="connsiteY2" fmla="*/ 721360 h 4571046"/>
              <a:gd name="connsiteX3" fmla="*/ 4916043 w 4916043"/>
              <a:gd name="connsiteY3" fmla="*/ 2803683 h 4571046"/>
              <a:gd name="connsiteX4" fmla="*/ 3570081 w 4916043"/>
              <a:gd name="connsiteY4" fmla="*/ 4571046 h 4571046"/>
              <a:gd name="connsiteX5" fmla="*/ 21098 w 4916043"/>
              <a:gd name="connsiteY5" fmla="*/ 3815142 h 4571046"/>
              <a:gd name="connsiteX6" fmla="*/ 0 w 4916043"/>
              <a:gd name="connsiteY6" fmla="*/ 1273587 h 4571046"/>
              <a:gd name="connsiteX0" fmla="*/ 0 w 4916043"/>
              <a:gd name="connsiteY0" fmla="*/ 1273587 h 5066346"/>
              <a:gd name="connsiteX1" fmla="*/ 2156730 w 4916043"/>
              <a:gd name="connsiteY1" fmla="*/ 0 h 5066346"/>
              <a:gd name="connsiteX2" fmla="*/ 4565761 w 4916043"/>
              <a:gd name="connsiteY2" fmla="*/ 721360 h 5066346"/>
              <a:gd name="connsiteX3" fmla="*/ 4916043 w 4916043"/>
              <a:gd name="connsiteY3" fmla="*/ 2803683 h 5066346"/>
              <a:gd name="connsiteX4" fmla="*/ 2236581 w 4916043"/>
              <a:gd name="connsiteY4" fmla="*/ 5066346 h 5066346"/>
              <a:gd name="connsiteX5" fmla="*/ 21098 w 4916043"/>
              <a:gd name="connsiteY5" fmla="*/ 3815142 h 5066346"/>
              <a:gd name="connsiteX6" fmla="*/ 0 w 4916043"/>
              <a:gd name="connsiteY6" fmla="*/ 1273587 h 5066346"/>
              <a:gd name="connsiteX0" fmla="*/ 0 w 4565761"/>
              <a:gd name="connsiteY0" fmla="*/ 1273587 h 5066346"/>
              <a:gd name="connsiteX1" fmla="*/ 2156730 w 4565761"/>
              <a:gd name="connsiteY1" fmla="*/ 0 h 5066346"/>
              <a:gd name="connsiteX2" fmla="*/ 4565761 w 4565761"/>
              <a:gd name="connsiteY2" fmla="*/ 721360 h 5066346"/>
              <a:gd name="connsiteX3" fmla="*/ 4405503 w 4565761"/>
              <a:gd name="connsiteY3" fmla="*/ 3801903 h 5066346"/>
              <a:gd name="connsiteX4" fmla="*/ 2236581 w 4565761"/>
              <a:gd name="connsiteY4" fmla="*/ 5066346 h 5066346"/>
              <a:gd name="connsiteX5" fmla="*/ 21098 w 4565761"/>
              <a:gd name="connsiteY5" fmla="*/ 3815142 h 5066346"/>
              <a:gd name="connsiteX6" fmla="*/ 0 w 4565761"/>
              <a:gd name="connsiteY6" fmla="*/ 1273587 h 5066346"/>
              <a:gd name="connsiteX0" fmla="*/ 0 w 4405503"/>
              <a:gd name="connsiteY0" fmla="*/ 1273587 h 5066346"/>
              <a:gd name="connsiteX1" fmla="*/ 2156730 w 4405503"/>
              <a:gd name="connsiteY1" fmla="*/ 0 h 5066346"/>
              <a:gd name="connsiteX2" fmla="*/ 4398121 w 4405503"/>
              <a:gd name="connsiteY2" fmla="*/ 1277620 h 5066346"/>
              <a:gd name="connsiteX3" fmla="*/ 4405503 w 4405503"/>
              <a:gd name="connsiteY3" fmla="*/ 3801903 h 5066346"/>
              <a:gd name="connsiteX4" fmla="*/ 2236581 w 4405503"/>
              <a:gd name="connsiteY4" fmla="*/ 5066346 h 5066346"/>
              <a:gd name="connsiteX5" fmla="*/ 21098 w 4405503"/>
              <a:gd name="connsiteY5" fmla="*/ 3815142 h 5066346"/>
              <a:gd name="connsiteX6" fmla="*/ 0 w 4405503"/>
              <a:gd name="connsiteY6" fmla="*/ 1273587 h 50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5503" h="5066346">
                <a:moveTo>
                  <a:pt x="0" y="1273587"/>
                </a:moveTo>
                <a:lnTo>
                  <a:pt x="2156730" y="0"/>
                </a:lnTo>
                <a:lnTo>
                  <a:pt x="4398121" y="1277620"/>
                </a:lnTo>
                <a:cubicBezTo>
                  <a:pt x="4400582" y="2119048"/>
                  <a:pt x="4403042" y="2960475"/>
                  <a:pt x="4405503" y="3801903"/>
                </a:cubicBezTo>
                <a:lnTo>
                  <a:pt x="2236581" y="5066346"/>
                </a:lnTo>
                <a:lnTo>
                  <a:pt x="21098" y="3815142"/>
                </a:lnTo>
                <a:lnTo>
                  <a:pt x="0" y="1273587"/>
                </a:lnTo>
                <a:close/>
              </a:path>
            </a:pathLst>
          </a:custGeom>
          <a:ln w="19050">
            <a:noFill/>
          </a:ln>
        </p:spPr>
        <p:txBody>
          <a:bodyPr anchor="ctr">
            <a:noAutofit/>
          </a:bodyPr>
          <a:lstStyle>
            <a:lvl1pPr marL="0" indent="0" algn="ctr">
              <a:buNone/>
              <a:defRPr>
                <a:solidFill>
                  <a:schemeClr val="accent6"/>
                </a:solidFill>
              </a:defRPr>
            </a:lvl1pPr>
          </a:lstStyle>
          <a:p>
            <a:r>
              <a:rPr lang="en-US" altLang="zh-CN"/>
              <a:t>Click icon to add picture</a:t>
            </a:r>
            <a:endParaRPr lang="zh-CN" altLang="en-US"/>
          </a:p>
        </p:txBody>
      </p:sp>
      <p:sp>
        <p:nvSpPr>
          <p:cNvPr id="18" name="Content Placeholder 47">
            <a:extLst>
              <a:ext uri="{FF2B5EF4-FFF2-40B4-BE49-F238E27FC236}">
                <a16:creationId xmlns:a16="http://schemas.microsoft.com/office/drawing/2014/main" id="{DD4E6A9F-7400-917B-6A6B-6BAB445E85FA}"/>
              </a:ext>
            </a:extLst>
          </p:cNvPr>
          <p:cNvSpPr>
            <a:spLocks noGrp="1"/>
          </p:cNvSpPr>
          <p:nvPr>
            <p:ph type="body" sz="quarter" idx="28" hasCustomPrompt="1"/>
          </p:nvPr>
        </p:nvSpPr>
        <p:spPr>
          <a:xfrm>
            <a:off x="517427" y="3253120"/>
            <a:ext cx="4959822" cy="2007158"/>
          </a:xfrm>
          <a:prstGeom prst="rect">
            <a:avLst/>
          </a:prstGeom>
        </p:spPr>
        <p:txBody>
          <a:bodyPr>
            <a:noAutofit/>
          </a:bodyPr>
          <a:lstStyle>
            <a:lvl1pPr marL="0" indent="0">
              <a:lnSpc>
                <a:spcPct val="100000"/>
              </a:lnSpc>
              <a:buNone/>
              <a:defRPr sz="1500" b="0">
                <a:solidFill>
                  <a:schemeClr val="accent6"/>
                </a:solidFill>
                <a:latin typeface="+mn-lt"/>
              </a:defRPr>
            </a:lvl1pPr>
            <a:lvl2pPr>
              <a:defRPr sz="1000"/>
            </a:lvl2pPr>
            <a:lvl3pPr>
              <a:defRPr sz="900"/>
            </a:lvl3pPr>
            <a:lvl4pPr>
              <a:defRPr sz="800"/>
            </a:lvl4pPr>
            <a:lvl5pPr>
              <a:defRPr sz="800"/>
            </a:lvl5pPr>
          </a:lstStyle>
          <a:p>
            <a:pPr lvl="0"/>
            <a:r>
              <a:rPr lang="en-US" altLang="zh-CN" dirty="0"/>
              <a:t>Click to edit Master text styles </a:t>
            </a:r>
          </a:p>
        </p:txBody>
      </p:sp>
      <p:sp>
        <p:nvSpPr>
          <p:cNvPr id="19" name="Freeform: Shape 25">
            <a:extLst>
              <a:ext uri="{FF2B5EF4-FFF2-40B4-BE49-F238E27FC236}">
                <a16:creationId xmlns:a16="http://schemas.microsoft.com/office/drawing/2014/main" id="{D7BBD3E8-D5DD-C21F-3792-4880373CCDCC}"/>
              </a:ext>
            </a:extLst>
          </p:cNvPr>
          <p:cNvSpPr/>
          <p:nvPr userDrawn="1"/>
        </p:nvSpPr>
        <p:spPr>
          <a:xfrm flipH="1">
            <a:off x="7400972" y="4508725"/>
            <a:ext cx="1347680" cy="1581179"/>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 name="connsiteX0" fmla="*/ 2187388 w 4387647"/>
              <a:gd name="connsiteY0" fmla="*/ 0 h 5032188"/>
              <a:gd name="connsiteX1" fmla="*/ 4386729 w 4387647"/>
              <a:gd name="connsiteY1" fmla="*/ 1261035 h 5032188"/>
              <a:gd name="connsiteX2" fmla="*/ 4384192 w 4387647"/>
              <a:gd name="connsiteY2" fmla="*/ 3783287 h 5032188"/>
              <a:gd name="connsiteX3" fmla="*/ 2193365 w 4387647"/>
              <a:gd name="connsiteY3" fmla="*/ 5032188 h 5032188"/>
              <a:gd name="connsiteX4" fmla="*/ 0 w 4387647"/>
              <a:gd name="connsiteY4" fmla="*/ 3783106 h 5032188"/>
              <a:gd name="connsiteX5" fmla="*/ 0 w 4387647"/>
              <a:gd name="connsiteY5" fmla="*/ 1267012 h 5032188"/>
              <a:gd name="connsiteX6" fmla="*/ 2187388 w 4387647"/>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7647" h="5032188">
                <a:moveTo>
                  <a:pt x="2187388" y="0"/>
                </a:moveTo>
                <a:lnTo>
                  <a:pt x="4386729" y="1261035"/>
                </a:lnTo>
                <a:cubicBezTo>
                  <a:pt x="4390713" y="2103718"/>
                  <a:pt x="4380208" y="2940604"/>
                  <a:pt x="4384192" y="3783287"/>
                </a:cubicBezTo>
                <a:lnTo>
                  <a:pt x="2193365" y="5032188"/>
                </a:lnTo>
                <a:lnTo>
                  <a:pt x="0" y="3783106"/>
                </a:lnTo>
                <a:lnTo>
                  <a:pt x="0" y="1267012"/>
                </a:lnTo>
                <a:lnTo>
                  <a:pt x="2187388" y="0"/>
                </a:lnTo>
                <a:close/>
              </a:path>
            </a:pathLst>
          </a:custGeom>
          <a:noFill/>
          <a:ln w="190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accent6"/>
              </a:solidFill>
            </a:endParaRPr>
          </a:p>
        </p:txBody>
      </p:sp>
      <p:sp>
        <p:nvSpPr>
          <p:cNvPr id="20" name="Freeform: Shape 11">
            <a:extLst>
              <a:ext uri="{FF2B5EF4-FFF2-40B4-BE49-F238E27FC236}">
                <a16:creationId xmlns:a16="http://schemas.microsoft.com/office/drawing/2014/main" id="{FC461D80-0CAC-62E5-726A-63B48BEF3F25}"/>
              </a:ext>
            </a:extLst>
          </p:cNvPr>
          <p:cNvSpPr/>
          <p:nvPr userDrawn="1"/>
        </p:nvSpPr>
        <p:spPr>
          <a:xfrm>
            <a:off x="6521016" y="4772906"/>
            <a:ext cx="663381" cy="758922"/>
          </a:xfrm>
          <a:custGeom>
            <a:avLst/>
            <a:gdLst>
              <a:gd name="connsiteX0" fmla="*/ 2187388 w 4398682"/>
              <a:gd name="connsiteY0" fmla="*/ 0 h 5032188"/>
              <a:gd name="connsiteX1" fmla="*/ 4386729 w 4398682"/>
              <a:gd name="connsiteY1" fmla="*/ 1261035 h 5032188"/>
              <a:gd name="connsiteX2" fmla="*/ 4398682 w 4398682"/>
              <a:gd name="connsiteY2" fmla="*/ 3789083 h 5032188"/>
              <a:gd name="connsiteX3" fmla="*/ 2193365 w 4398682"/>
              <a:gd name="connsiteY3" fmla="*/ 5032188 h 5032188"/>
              <a:gd name="connsiteX4" fmla="*/ 0 w 4398682"/>
              <a:gd name="connsiteY4" fmla="*/ 3783106 h 5032188"/>
              <a:gd name="connsiteX5" fmla="*/ 0 w 4398682"/>
              <a:gd name="connsiteY5" fmla="*/ 1267012 h 5032188"/>
              <a:gd name="connsiteX6" fmla="*/ 2187388 w 4398682"/>
              <a:gd name="connsiteY6" fmla="*/ 0 h 503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8682" h="5032188">
                <a:moveTo>
                  <a:pt x="2187388" y="0"/>
                </a:moveTo>
                <a:lnTo>
                  <a:pt x="4386729" y="1261035"/>
                </a:lnTo>
                <a:cubicBezTo>
                  <a:pt x="4390713" y="2103718"/>
                  <a:pt x="4394698" y="2946400"/>
                  <a:pt x="4398682" y="3789083"/>
                </a:cubicBezTo>
                <a:lnTo>
                  <a:pt x="2193365" y="5032188"/>
                </a:lnTo>
                <a:lnTo>
                  <a:pt x="0" y="3783106"/>
                </a:lnTo>
                <a:lnTo>
                  <a:pt x="0" y="1267012"/>
                </a:lnTo>
                <a:lnTo>
                  <a:pt x="2187388" y="0"/>
                </a:lnTo>
                <a:close/>
              </a:path>
            </a:pathLst>
          </a:custGeom>
          <a:solidFill>
            <a:schemeClr val="accent6">
              <a:lumMod val="10000"/>
              <a:lumOff val="90000"/>
            </a:schemeClr>
          </a:solidFill>
          <a:ln w="12700" cap="flat" cmpd="sng" algn="ctr">
            <a:noFill/>
            <a:prstDash val="solid"/>
            <a:miter lim="800000"/>
          </a:ln>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accent6"/>
              </a:solidFill>
              <a:effectLst/>
              <a:uLnTx/>
              <a:uFillTx/>
              <a:latin typeface="Posterama Text SemiBold"/>
              <a:ea typeface="+mn-ea"/>
              <a:cs typeface="+mn-cs"/>
            </a:endParaRPr>
          </a:p>
        </p:txBody>
      </p:sp>
      <p:sp>
        <p:nvSpPr>
          <p:cNvPr id="3" name="Title 2">
            <a:extLst>
              <a:ext uri="{FF2B5EF4-FFF2-40B4-BE49-F238E27FC236}">
                <a16:creationId xmlns:a16="http://schemas.microsoft.com/office/drawing/2014/main" id="{D4944167-AFE9-AE61-AF44-B9AEE24D17D8}"/>
              </a:ext>
            </a:extLst>
          </p:cNvPr>
          <p:cNvSpPr>
            <a:spLocks noGrp="1"/>
          </p:cNvSpPr>
          <p:nvPr>
            <p:ph type="title"/>
          </p:nvPr>
        </p:nvSpPr>
        <p:spPr>
          <a:xfrm>
            <a:off x="517427" y="2497488"/>
            <a:ext cx="9823998" cy="1325563"/>
          </a:xfrm>
        </p:spPr>
        <p:txBody>
          <a:bodyPr anchor="t">
            <a:noAutofit/>
          </a:bodyPr>
          <a:lstStyle>
            <a:lvl1pPr>
              <a:defRPr>
                <a:solidFill>
                  <a:schemeClr val="accent6"/>
                </a:solidFill>
              </a:defRPr>
            </a:lvl1pPr>
          </a:lstStyle>
          <a:p>
            <a:r>
              <a:rPr lang="en-US"/>
              <a:t>Click to edit Master title style</a:t>
            </a:r>
            <a:endParaRPr lang="en-US" dirty="0"/>
          </a:p>
        </p:txBody>
      </p:sp>
      <p:sp>
        <p:nvSpPr>
          <p:cNvPr id="2" name="Footer Placeholder 1">
            <a:extLst>
              <a:ext uri="{FF2B5EF4-FFF2-40B4-BE49-F238E27FC236}">
                <a16:creationId xmlns:a16="http://schemas.microsoft.com/office/drawing/2014/main" id="{47268D53-92DA-7335-4DAB-83485CAF3FE9}"/>
              </a:ext>
            </a:extLst>
          </p:cNvPr>
          <p:cNvSpPr>
            <a:spLocks noGrp="1"/>
          </p:cNvSpPr>
          <p:nvPr>
            <p:ph type="ftr" sz="quarter" idx="49"/>
          </p:nvPr>
        </p:nvSpPr>
        <p:spPr/>
        <p:txBody>
          <a:bodyPr>
            <a:noAutofit/>
          </a:bodyPr>
          <a:lstStyle>
            <a:lvl1pPr>
              <a:defRPr>
                <a:solidFill>
                  <a:schemeClr val="accent6"/>
                </a:solidFill>
              </a:defRPr>
            </a:lvl1pPr>
          </a:lstStyle>
          <a:p>
            <a:r>
              <a:rPr lang="en-US"/>
              <a:t>Presentation title</a:t>
            </a:r>
            <a:endParaRPr lang="en-US" dirty="0"/>
          </a:p>
        </p:txBody>
      </p:sp>
      <p:sp>
        <p:nvSpPr>
          <p:cNvPr id="6" name="Slide Number Placeholder 5">
            <a:extLst>
              <a:ext uri="{FF2B5EF4-FFF2-40B4-BE49-F238E27FC236}">
                <a16:creationId xmlns:a16="http://schemas.microsoft.com/office/drawing/2014/main" id="{9F9FCB16-3643-AB04-D20E-A14FFE07F67C}"/>
              </a:ext>
            </a:extLst>
          </p:cNvPr>
          <p:cNvSpPr>
            <a:spLocks noGrp="1"/>
          </p:cNvSpPr>
          <p:nvPr>
            <p:ph type="sldNum" sz="quarter" idx="50"/>
          </p:nvPr>
        </p:nvSpPr>
        <p:spPr/>
        <p:txBody>
          <a:bodyPr>
            <a:noAutofit/>
          </a:bodyPr>
          <a:lstStyle>
            <a:lvl1pPr>
              <a:defRPr>
                <a:solidFill>
                  <a:schemeClr val="accent6"/>
                </a:solidFill>
              </a:defRPr>
            </a:lvl1pPr>
          </a:lstStyle>
          <a:p>
            <a:fld id="{47FEACEE-25B4-4A2D-B147-27296E36371D}" type="slidenum">
              <a:rPr lang="en-US" altLang="zh-CN" smtClean="0"/>
              <a:pPr/>
              <a:t>‹#›</a:t>
            </a:fld>
            <a:endParaRPr lang="en-US" altLang="zh-CN" dirty="0"/>
          </a:p>
        </p:txBody>
      </p:sp>
    </p:spTree>
    <p:extLst>
      <p:ext uri="{BB962C8B-B14F-4D97-AF65-F5344CB8AC3E}">
        <p14:creationId xmlns:p14="http://schemas.microsoft.com/office/powerpoint/2010/main" val="417405475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sp>
        <p:nvSpPr>
          <p:cNvPr id="47" name="Freeform 46">
            <a:extLst>
              <a:ext uri="{FF2B5EF4-FFF2-40B4-BE49-F238E27FC236}">
                <a16:creationId xmlns:a16="http://schemas.microsoft.com/office/drawing/2014/main" id="{39B50CEE-D9F9-B5CD-C274-BEAA5EAB37E3}"/>
              </a:ext>
            </a:extLst>
          </p:cNvPr>
          <p:cNvSpPr/>
          <p:nvPr userDrawn="1"/>
        </p:nvSpPr>
        <p:spPr>
          <a:xfrm>
            <a:off x="410352" y="12435"/>
            <a:ext cx="1455521" cy="1019127"/>
          </a:xfrm>
          <a:custGeom>
            <a:avLst/>
            <a:gdLst>
              <a:gd name="connsiteX0" fmla="*/ 219223 w 1455521"/>
              <a:gd name="connsiteY0" fmla="*/ 0 h 1019127"/>
              <a:gd name="connsiteX1" fmla="*/ 1236298 w 1455521"/>
              <a:gd name="connsiteY1" fmla="*/ 0 h 1019127"/>
              <a:gd name="connsiteX2" fmla="*/ 1455521 w 1455521"/>
              <a:gd name="connsiteY2" fmla="*/ 385779 h 1019127"/>
              <a:gd name="connsiteX3" fmla="*/ 1095615 w 1455521"/>
              <a:gd name="connsiteY3" fmla="*/ 1019127 h 1019127"/>
              <a:gd name="connsiteX4" fmla="*/ 359906 w 1455521"/>
              <a:gd name="connsiteY4" fmla="*/ 1019127 h 1019127"/>
              <a:gd name="connsiteX5" fmla="*/ 0 w 1455521"/>
              <a:gd name="connsiteY5" fmla="*/ 385779 h 1019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55521" h="1019127">
                <a:moveTo>
                  <a:pt x="219223" y="0"/>
                </a:moveTo>
                <a:lnTo>
                  <a:pt x="1236298" y="0"/>
                </a:lnTo>
                <a:lnTo>
                  <a:pt x="1455521" y="385779"/>
                </a:lnTo>
                <a:lnTo>
                  <a:pt x="1095615" y="1019127"/>
                </a:lnTo>
                <a:lnTo>
                  <a:pt x="359906" y="1019127"/>
                </a:lnTo>
                <a:lnTo>
                  <a:pt x="0" y="385779"/>
                </a:lnTo>
                <a:close/>
              </a:path>
            </a:pathLst>
          </a:custGeom>
          <a:solidFill>
            <a:schemeClr val="accent6">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accent6"/>
              </a:solidFill>
            </a:endParaRPr>
          </a:p>
        </p:txBody>
      </p:sp>
      <p:sp>
        <p:nvSpPr>
          <p:cNvPr id="9" name="Hexagon 15">
            <a:extLst>
              <a:ext uri="{FF2B5EF4-FFF2-40B4-BE49-F238E27FC236}">
                <a16:creationId xmlns:a16="http://schemas.microsoft.com/office/drawing/2014/main" id="{93831F6E-A0DA-46E5-AF13-ED5D9ABF108D}"/>
              </a:ext>
            </a:extLst>
          </p:cNvPr>
          <p:cNvSpPr/>
          <p:nvPr userDrawn="1"/>
        </p:nvSpPr>
        <p:spPr>
          <a:xfrm>
            <a:off x="1579486" y="450004"/>
            <a:ext cx="1455521" cy="1266696"/>
          </a:xfrm>
          <a:prstGeom prst="hexagon">
            <a:avLst>
              <a:gd name="adj" fmla="val 28413"/>
              <a:gd name="vf" fmla="val 115470"/>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accent6"/>
              </a:solidFill>
            </a:endParaRPr>
          </a:p>
        </p:txBody>
      </p:sp>
      <p:sp>
        <p:nvSpPr>
          <p:cNvPr id="10" name="Hexagon 17">
            <a:extLst>
              <a:ext uri="{FF2B5EF4-FFF2-40B4-BE49-F238E27FC236}">
                <a16:creationId xmlns:a16="http://schemas.microsoft.com/office/drawing/2014/main" id="{18B06ECC-5FA7-4ACA-86BF-694240D0C05B}"/>
              </a:ext>
            </a:extLst>
          </p:cNvPr>
          <p:cNvSpPr/>
          <p:nvPr userDrawn="1"/>
        </p:nvSpPr>
        <p:spPr>
          <a:xfrm>
            <a:off x="412218" y="1136470"/>
            <a:ext cx="1455521" cy="1266696"/>
          </a:xfrm>
          <a:prstGeom prst="hexagon">
            <a:avLst>
              <a:gd name="adj" fmla="val 28413"/>
              <a:gd name="vf" fmla="val 11547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accent6"/>
              </a:solidFill>
            </a:endParaRPr>
          </a:p>
        </p:txBody>
      </p:sp>
      <p:sp>
        <p:nvSpPr>
          <p:cNvPr id="11" name="Hexagon 19">
            <a:extLst>
              <a:ext uri="{FF2B5EF4-FFF2-40B4-BE49-F238E27FC236}">
                <a16:creationId xmlns:a16="http://schemas.microsoft.com/office/drawing/2014/main" id="{089AA305-8FFC-46A5-B806-D5D78320D0CD}"/>
              </a:ext>
            </a:extLst>
          </p:cNvPr>
          <p:cNvSpPr/>
          <p:nvPr userDrawn="1"/>
        </p:nvSpPr>
        <p:spPr>
          <a:xfrm>
            <a:off x="1580070" y="1812437"/>
            <a:ext cx="1455521" cy="1266696"/>
          </a:xfrm>
          <a:prstGeom prst="hexagon">
            <a:avLst>
              <a:gd name="adj" fmla="val 28413"/>
              <a:gd name="vf" fmla="val 11547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accent6"/>
              </a:solidFill>
            </a:endParaRPr>
          </a:p>
        </p:txBody>
      </p:sp>
      <p:sp>
        <p:nvSpPr>
          <p:cNvPr id="12" name="Hexagon 21">
            <a:extLst>
              <a:ext uri="{FF2B5EF4-FFF2-40B4-BE49-F238E27FC236}">
                <a16:creationId xmlns:a16="http://schemas.microsoft.com/office/drawing/2014/main" id="{DB2D65ED-32BC-44B2-92F3-E16717051CA1}"/>
              </a:ext>
            </a:extLst>
          </p:cNvPr>
          <p:cNvSpPr/>
          <p:nvPr userDrawn="1"/>
        </p:nvSpPr>
        <p:spPr>
          <a:xfrm>
            <a:off x="3953772" y="4582171"/>
            <a:ext cx="1455521" cy="1266696"/>
          </a:xfrm>
          <a:prstGeom prst="hexagon">
            <a:avLst>
              <a:gd name="adj" fmla="val 28413"/>
              <a:gd name="vf" fmla="val 115470"/>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accent6"/>
              </a:solidFill>
            </a:endParaRPr>
          </a:p>
        </p:txBody>
      </p:sp>
      <p:sp>
        <p:nvSpPr>
          <p:cNvPr id="44" name="Freeform 43">
            <a:extLst>
              <a:ext uri="{FF2B5EF4-FFF2-40B4-BE49-F238E27FC236}">
                <a16:creationId xmlns:a16="http://schemas.microsoft.com/office/drawing/2014/main" id="{6100186E-95B0-AB29-6F1D-DBFBAA566DB2}"/>
              </a:ext>
            </a:extLst>
          </p:cNvPr>
          <p:cNvSpPr/>
          <p:nvPr userDrawn="1"/>
        </p:nvSpPr>
        <p:spPr>
          <a:xfrm>
            <a:off x="3955762" y="5952136"/>
            <a:ext cx="1455521" cy="932559"/>
          </a:xfrm>
          <a:custGeom>
            <a:avLst/>
            <a:gdLst>
              <a:gd name="connsiteX0" fmla="*/ 359906 w 1455521"/>
              <a:gd name="connsiteY0" fmla="*/ 0 h 932559"/>
              <a:gd name="connsiteX1" fmla="*/ 1095615 w 1455521"/>
              <a:gd name="connsiteY1" fmla="*/ 0 h 932559"/>
              <a:gd name="connsiteX2" fmla="*/ 1455521 w 1455521"/>
              <a:gd name="connsiteY2" fmla="*/ 633348 h 932559"/>
              <a:gd name="connsiteX3" fmla="*/ 1285492 w 1455521"/>
              <a:gd name="connsiteY3" fmla="*/ 932559 h 932559"/>
              <a:gd name="connsiteX4" fmla="*/ 170030 w 1455521"/>
              <a:gd name="connsiteY4" fmla="*/ 932559 h 932559"/>
              <a:gd name="connsiteX5" fmla="*/ 0 w 1455521"/>
              <a:gd name="connsiteY5" fmla="*/ 633348 h 932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55521" h="932559">
                <a:moveTo>
                  <a:pt x="359906" y="0"/>
                </a:moveTo>
                <a:lnTo>
                  <a:pt x="1095615" y="0"/>
                </a:lnTo>
                <a:lnTo>
                  <a:pt x="1455521" y="633348"/>
                </a:lnTo>
                <a:lnTo>
                  <a:pt x="1285492" y="932559"/>
                </a:lnTo>
                <a:lnTo>
                  <a:pt x="170030" y="932559"/>
                </a:lnTo>
                <a:lnTo>
                  <a:pt x="0" y="633348"/>
                </a:lnTo>
                <a:close/>
              </a:path>
            </a:pathLst>
          </a:cu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accent6"/>
              </a:solidFill>
            </a:endParaRPr>
          </a:p>
        </p:txBody>
      </p:sp>
      <p:sp>
        <p:nvSpPr>
          <p:cNvPr id="14" name="Hexagon 27">
            <a:extLst>
              <a:ext uri="{FF2B5EF4-FFF2-40B4-BE49-F238E27FC236}">
                <a16:creationId xmlns:a16="http://schemas.microsoft.com/office/drawing/2014/main" id="{5275D449-7441-440B-8584-96D25256F24D}"/>
              </a:ext>
            </a:extLst>
          </p:cNvPr>
          <p:cNvSpPr/>
          <p:nvPr userDrawn="1"/>
        </p:nvSpPr>
        <p:spPr>
          <a:xfrm>
            <a:off x="2783996" y="5245443"/>
            <a:ext cx="1455521" cy="1266696"/>
          </a:xfrm>
          <a:prstGeom prst="hexagon">
            <a:avLst>
              <a:gd name="adj" fmla="val 28413"/>
              <a:gd name="vf" fmla="val 11547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accent6"/>
              </a:solidFill>
            </a:endParaRPr>
          </a:p>
        </p:txBody>
      </p:sp>
      <p:sp>
        <p:nvSpPr>
          <p:cNvPr id="15" name="Hexagon 28">
            <a:extLst>
              <a:ext uri="{FF2B5EF4-FFF2-40B4-BE49-F238E27FC236}">
                <a16:creationId xmlns:a16="http://schemas.microsoft.com/office/drawing/2014/main" id="{94CFCD79-F5CD-4175-96DE-1AC2E1999DB6}"/>
              </a:ext>
            </a:extLst>
          </p:cNvPr>
          <p:cNvSpPr/>
          <p:nvPr userDrawn="1"/>
        </p:nvSpPr>
        <p:spPr>
          <a:xfrm>
            <a:off x="2767144" y="3880620"/>
            <a:ext cx="1455521" cy="1266696"/>
          </a:xfrm>
          <a:prstGeom prst="hexagon">
            <a:avLst>
              <a:gd name="adj" fmla="val 28413"/>
              <a:gd name="vf" fmla="val 11547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accent6"/>
              </a:solidFill>
            </a:endParaRPr>
          </a:p>
        </p:txBody>
      </p:sp>
      <p:sp>
        <p:nvSpPr>
          <p:cNvPr id="43" name="Freeform 42">
            <a:extLst>
              <a:ext uri="{FF2B5EF4-FFF2-40B4-BE49-F238E27FC236}">
                <a16:creationId xmlns:a16="http://schemas.microsoft.com/office/drawing/2014/main" id="{C8667104-E096-23C3-4C2C-5277C2AF5C57}"/>
              </a:ext>
            </a:extLst>
          </p:cNvPr>
          <p:cNvSpPr/>
          <p:nvPr userDrawn="1"/>
        </p:nvSpPr>
        <p:spPr>
          <a:xfrm>
            <a:off x="3702" y="448131"/>
            <a:ext cx="678871" cy="1266696"/>
          </a:xfrm>
          <a:custGeom>
            <a:avLst/>
            <a:gdLst>
              <a:gd name="connsiteX0" fmla="*/ 0 w 678871"/>
              <a:gd name="connsiteY0" fmla="*/ 0 h 1266696"/>
              <a:gd name="connsiteX1" fmla="*/ 318965 w 678871"/>
              <a:gd name="connsiteY1" fmla="*/ 0 h 1266696"/>
              <a:gd name="connsiteX2" fmla="*/ 678871 w 678871"/>
              <a:gd name="connsiteY2" fmla="*/ 633348 h 1266696"/>
              <a:gd name="connsiteX3" fmla="*/ 318965 w 678871"/>
              <a:gd name="connsiteY3" fmla="*/ 1266696 h 1266696"/>
              <a:gd name="connsiteX4" fmla="*/ 0 w 678871"/>
              <a:gd name="connsiteY4" fmla="*/ 1266696 h 12666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871" h="1266696">
                <a:moveTo>
                  <a:pt x="0" y="0"/>
                </a:moveTo>
                <a:lnTo>
                  <a:pt x="318965" y="0"/>
                </a:lnTo>
                <a:lnTo>
                  <a:pt x="678871" y="633348"/>
                </a:lnTo>
                <a:lnTo>
                  <a:pt x="318965" y="1266696"/>
                </a:lnTo>
                <a:lnTo>
                  <a:pt x="0" y="1266696"/>
                </a:lnTo>
                <a:close/>
              </a:path>
            </a:pathLst>
          </a:cu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accent6"/>
              </a:solidFill>
            </a:endParaRPr>
          </a:p>
        </p:txBody>
      </p:sp>
      <p:sp>
        <p:nvSpPr>
          <p:cNvPr id="18" name="Hexagon 31">
            <a:extLst>
              <a:ext uri="{FF2B5EF4-FFF2-40B4-BE49-F238E27FC236}">
                <a16:creationId xmlns:a16="http://schemas.microsoft.com/office/drawing/2014/main" id="{61BB4AB0-7C5C-4697-A25B-0AFD8754AB52}"/>
              </a:ext>
            </a:extLst>
          </p:cNvPr>
          <p:cNvSpPr/>
          <p:nvPr userDrawn="1"/>
        </p:nvSpPr>
        <p:spPr>
          <a:xfrm>
            <a:off x="1580353" y="3182793"/>
            <a:ext cx="1455521" cy="1266696"/>
          </a:xfrm>
          <a:prstGeom prst="hexagon">
            <a:avLst>
              <a:gd name="adj" fmla="val 28413"/>
              <a:gd name="vf" fmla="val 115470"/>
            </a:avLst>
          </a:prstGeom>
          <a:noFill/>
          <a:ln w="190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accent6"/>
              </a:solidFill>
            </a:endParaRPr>
          </a:p>
        </p:txBody>
      </p:sp>
      <p:sp>
        <p:nvSpPr>
          <p:cNvPr id="46" name="Freeform 45">
            <a:extLst>
              <a:ext uri="{FF2B5EF4-FFF2-40B4-BE49-F238E27FC236}">
                <a16:creationId xmlns:a16="http://schemas.microsoft.com/office/drawing/2014/main" id="{2363FF00-E570-D743-258E-E9FEF4F02A08}"/>
              </a:ext>
            </a:extLst>
          </p:cNvPr>
          <p:cNvSpPr/>
          <p:nvPr userDrawn="1"/>
        </p:nvSpPr>
        <p:spPr>
          <a:xfrm>
            <a:off x="6334981" y="5962237"/>
            <a:ext cx="1455521" cy="901561"/>
          </a:xfrm>
          <a:custGeom>
            <a:avLst/>
            <a:gdLst>
              <a:gd name="connsiteX0" fmla="*/ 359906 w 1455521"/>
              <a:gd name="connsiteY0" fmla="*/ 0 h 901561"/>
              <a:gd name="connsiteX1" fmla="*/ 1095615 w 1455521"/>
              <a:gd name="connsiteY1" fmla="*/ 0 h 901561"/>
              <a:gd name="connsiteX2" fmla="*/ 1455521 w 1455521"/>
              <a:gd name="connsiteY2" fmla="*/ 633348 h 901561"/>
              <a:gd name="connsiteX3" fmla="*/ 1303107 w 1455521"/>
              <a:gd name="connsiteY3" fmla="*/ 901561 h 901561"/>
              <a:gd name="connsiteX4" fmla="*/ 152415 w 1455521"/>
              <a:gd name="connsiteY4" fmla="*/ 901561 h 901561"/>
              <a:gd name="connsiteX5" fmla="*/ 0 w 1455521"/>
              <a:gd name="connsiteY5" fmla="*/ 633348 h 901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55521" h="901561">
                <a:moveTo>
                  <a:pt x="359906" y="0"/>
                </a:moveTo>
                <a:lnTo>
                  <a:pt x="1095615" y="0"/>
                </a:lnTo>
                <a:lnTo>
                  <a:pt x="1455521" y="633348"/>
                </a:lnTo>
                <a:lnTo>
                  <a:pt x="1303107" y="901561"/>
                </a:lnTo>
                <a:lnTo>
                  <a:pt x="152415" y="901561"/>
                </a:lnTo>
                <a:lnTo>
                  <a:pt x="0" y="633348"/>
                </a:lnTo>
                <a:close/>
              </a:path>
            </a:pathLst>
          </a:cu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accent6"/>
              </a:solidFill>
            </a:endParaRPr>
          </a:p>
        </p:txBody>
      </p:sp>
      <p:sp>
        <p:nvSpPr>
          <p:cNvPr id="28" name="Content Placeholder 47">
            <a:extLst>
              <a:ext uri="{FF2B5EF4-FFF2-40B4-BE49-F238E27FC236}">
                <a16:creationId xmlns:a16="http://schemas.microsoft.com/office/drawing/2014/main" id="{073CD90F-1E45-47EC-B558-D5F638F5FE6F}"/>
              </a:ext>
            </a:extLst>
          </p:cNvPr>
          <p:cNvSpPr>
            <a:spLocks noGrp="1"/>
          </p:cNvSpPr>
          <p:nvPr>
            <p:ph type="pic" sz="quarter" idx="48"/>
          </p:nvPr>
        </p:nvSpPr>
        <p:spPr>
          <a:xfrm>
            <a:off x="2754948" y="2502098"/>
            <a:ext cx="1465840" cy="1289394"/>
          </a:xfrm>
          <a:prstGeom prst="hexagon">
            <a:avLst>
              <a:gd name="adj" fmla="val 28349"/>
              <a:gd name="vf" fmla="val 115470"/>
            </a:avLst>
          </a:prstGeom>
          <a:ln w="12700">
            <a:noFill/>
          </a:ln>
        </p:spPr>
        <p:txBody>
          <a:bodyPr>
            <a:noAutofit/>
          </a:bodyPr>
          <a:lstStyle>
            <a:lvl1pPr marL="0" indent="0" algn="l">
              <a:buFontTx/>
              <a:buNone/>
              <a:defRPr sz="1050">
                <a:solidFill>
                  <a:schemeClr val="accent6"/>
                </a:solidFill>
              </a:defRPr>
            </a:lvl1pPr>
          </a:lstStyle>
          <a:p>
            <a:r>
              <a:rPr lang="en-US" altLang="zh-CN"/>
              <a:t>Click icon to add picture</a:t>
            </a:r>
            <a:endParaRPr lang="en-US" altLang="zh-CN" dirty="0"/>
          </a:p>
        </p:txBody>
      </p:sp>
      <p:sp>
        <p:nvSpPr>
          <p:cNvPr id="29" name="Content Placeholder 47">
            <a:extLst>
              <a:ext uri="{FF2B5EF4-FFF2-40B4-BE49-F238E27FC236}">
                <a16:creationId xmlns:a16="http://schemas.microsoft.com/office/drawing/2014/main" id="{9A501203-35D0-41A5-A2A4-9F05FAB495C4}"/>
              </a:ext>
            </a:extLst>
          </p:cNvPr>
          <p:cNvSpPr>
            <a:spLocks noGrp="1"/>
          </p:cNvSpPr>
          <p:nvPr>
            <p:ph type="pic" sz="quarter" idx="49"/>
          </p:nvPr>
        </p:nvSpPr>
        <p:spPr>
          <a:xfrm>
            <a:off x="391110" y="2493385"/>
            <a:ext cx="1465840" cy="1289394"/>
          </a:xfrm>
          <a:prstGeom prst="hexagon">
            <a:avLst>
              <a:gd name="adj" fmla="val 28349"/>
              <a:gd name="vf" fmla="val 115470"/>
            </a:avLst>
          </a:prstGeom>
          <a:ln>
            <a:noFill/>
          </a:ln>
        </p:spPr>
        <p:txBody>
          <a:bodyPr>
            <a:noAutofit/>
          </a:bodyPr>
          <a:lstStyle>
            <a:lvl1pPr marL="0" indent="0" algn="l">
              <a:buFontTx/>
              <a:buNone/>
              <a:defRPr sz="1050">
                <a:solidFill>
                  <a:schemeClr val="accent6"/>
                </a:solidFill>
              </a:defRPr>
            </a:lvl1pPr>
          </a:lstStyle>
          <a:p>
            <a:r>
              <a:rPr lang="en-US" altLang="zh-CN"/>
              <a:t>Click icon to add picture</a:t>
            </a:r>
            <a:endParaRPr lang="en-US" altLang="zh-CN" dirty="0"/>
          </a:p>
        </p:txBody>
      </p:sp>
      <p:sp>
        <p:nvSpPr>
          <p:cNvPr id="30" name="Content Placeholder 47">
            <a:extLst>
              <a:ext uri="{FF2B5EF4-FFF2-40B4-BE49-F238E27FC236}">
                <a16:creationId xmlns:a16="http://schemas.microsoft.com/office/drawing/2014/main" id="{1FA62038-8BB7-45FD-896E-34738A5578BD}"/>
              </a:ext>
            </a:extLst>
          </p:cNvPr>
          <p:cNvSpPr>
            <a:spLocks noGrp="1"/>
          </p:cNvSpPr>
          <p:nvPr>
            <p:ph type="pic" sz="quarter" idx="50"/>
          </p:nvPr>
        </p:nvSpPr>
        <p:spPr>
          <a:xfrm>
            <a:off x="5151412" y="5238680"/>
            <a:ext cx="1465840" cy="1289394"/>
          </a:xfrm>
          <a:prstGeom prst="hexagon">
            <a:avLst>
              <a:gd name="adj" fmla="val 28349"/>
              <a:gd name="vf" fmla="val 115470"/>
            </a:avLst>
          </a:prstGeom>
          <a:ln w="12700">
            <a:noFill/>
          </a:ln>
        </p:spPr>
        <p:txBody>
          <a:bodyPr>
            <a:noAutofit/>
          </a:bodyPr>
          <a:lstStyle>
            <a:lvl1pPr marL="0" indent="0" algn="l">
              <a:buFontTx/>
              <a:buNone/>
              <a:defRPr sz="1050">
                <a:solidFill>
                  <a:schemeClr val="accent6"/>
                </a:solidFill>
              </a:defRPr>
            </a:lvl1pPr>
          </a:lstStyle>
          <a:p>
            <a:r>
              <a:rPr lang="en-US" altLang="zh-CN"/>
              <a:t>Click icon to add picture</a:t>
            </a:r>
            <a:endParaRPr lang="en-US" altLang="zh-CN" dirty="0"/>
          </a:p>
        </p:txBody>
      </p:sp>
      <p:sp>
        <p:nvSpPr>
          <p:cNvPr id="31" name="Content Placeholder 47">
            <a:extLst>
              <a:ext uri="{FF2B5EF4-FFF2-40B4-BE49-F238E27FC236}">
                <a16:creationId xmlns:a16="http://schemas.microsoft.com/office/drawing/2014/main" id="{9A7E0EE6-5885-489B-81A9-65DBC0016938}"/>
              </a:ext>
            </a:extLst>
          </p:cNvPr>
          <p:cNvSpPr>
            <a:spLocks noGrp="1"/>
          </p:cNvSpPr>
          <p:nvPr>
            <p:ph type="pic" sz="quarter" idx="51"/>
          </p:nvPr>
        </p:nvSpPr>
        <p:spPr>
          <a:xfrm>
            <a:off x="3948599" y="3194928"/>
            <a:ext cx="1465840" cy="1289394"/>
          </a:xfrm>
          <a:prstGeom prst="hexagon">
            <a:avLst>
              <a:gd name="adj" fmla="val 28349"/>
              <a:gd name="vf" fmla="val 115470"/>
            </a:avLst>
          </a:prstGeom>
          <a:ln w="12700">
            <a:noFill/>
          </a:ln>
        </p:spPr>
        <p:txBody>
          <a:bodyPr>
            <a:noAutofit/>
          </a:bodyPr>
          <a:lstStyle>
            <a:lvl1pPr marL="0" indent="0" algn="l">
              <a:buFontTx/>
              <a:buNone/>
              <a:defRPr sz="1050">
                <a:solidFill>
                  <a:schemeClr val="accent6"/>
                </a:solidFill>
              </a:defRPr>
            </a:lvl1pPr>
          </a:lstStyle>
          <a:p>
            <a:r>
              <a:rPr lang="en-US" altLang="zh-CN"/>
              <a:t>Click icon to add picture</a:t>
            </a:r>
            <a:endParaRPr lang="en-US" altLang="zh-CN" dirty="0"/>
          </a:p>
        </p:txBody>
      </p:sp>
      <p:sp>
        <p:nvSpPr>
          <p:cNvPr id="21" name="Content Placeholder 47" descr="Click icon to add picture">
            <a:extLst>
              <a:ext uri="{FF2B5EF4-FFF2-40B4-BE49-F238E27FC236}">
                <a16:creationId xmlns:a16="http://schemas.microsoft.com/office/drawing/2014/main" id="{B7E46D91-6194-E279-CAE3-425E21FD4A83}"/>
              </a:ext>
            </a:extLst>
          </p:cNvPr>
          <p:cNvSpPr>
            <a:spLocks noGrp="1"/>
          </p:cNvSpPr>
          <p:nvPr>
            <p:ph type="body" sz="quarter" idx="27" hasCustomPrompt="1"/>
          </p:nvPr>
        </p:nvSpPr>
        <p:spPr>
          <a:xfrm>
            <a:off x="6096000" y="3093990"/>
            <a:ext cx="3034145" cy="1879791"/>
          </a:xfrm>
          <a:prstGeom prst="rect">
            <a:avLst/>
          </a:prstGeom>
        </p:spPr>
        <p:txBody>
          <a:bodyPr anchor="t">
            <a:noAutofit/>
          </a:bodyPr>
          <a:lstStyle>
            <a:lvl1pPr marL="0" indent="0" algn="l">
              <a:lnSpc>
                <a:spcPct val="100000"/>
              </a:lnSpc>
              <a:buNone/>
              <a:defRPr sz="1800" b="0">
                <a:solidFill>
                  <a:schemeClr val="accent6"/>
                </a:solidFill>
              </a:defRPr>
            </a:lvl1pPr>
            <a:lvl2pPr>
              <a:defRPr sz="1000"/>
            </a:lvl2pPr>
            <a:lvl3pPr>
              <a:defRPr sz="900"/>
            </a:lvl3pPr>
            <a:lvl4pPr>
              <a:defRPr sz="800"/>
            </a:lvl4pPr>
            <a:lvl5pPr>
              <a:defRPr sz="800"/>
            </a:lvl5pPr>
          </a:lstStyle>
          <a:p>
            <a:pPr lvl="0"/>
            <a:r>
              <a:rPr lang="en-US" altLang="zh-CN" dirty="0"/>
              <a:t>Click to edit Master title style </a:t>
            </a:r>
          </a:p>
        </p:txBody>
      </p:sp>
      <p:sp>
        <p:nvSpPr>
          <p:cNvPr id="22" name="Title 1">
            <a:extLst>
              <a:ext uri="{FF2B5EF4-FFF2-40B4-BE49-F238E27FC236}">
                <a16:creationId xmlns:a16="http://schemas.microsoft.com/office/drawing/2014/main" id="{4722C9EB-D452-B3DF-5219-160F48DE789C}"/>
              </a:ext>
            </a:extLst>
          </p:cNvPr>
          <p:cNvSpPr>
            <a:spLocks noGrp="1"/>
          </p:cNvSpPr>
          <p:nvPr>
            <p:ph type="title"/>
          </p:nvPr>
        </p:nvSpPr>
        <p:spPr>
          <a:xfrm>
            <a:off x="6096000" y="1703538"/>
            <a:ext cx="5055698" cy="1325563"/>
          </a:xfrm>
        </p:spPr>
        <p:txBody>
          <a:bodyPr anchor="b">
            <a:noAutofit/>
          </a:bodyPr>
          <a:lstStyle>
            <a:lvl1pPr>
              <a:defRPr>
                <a:solidFill>
                  <a:schemeClr val="accent6"/>
                </a:solidFill>
              </a:defRPr>
            </a:lvl1pPr>
          </a:lstStyle>
          <a:p>
            <a:r>
              <a:rPr lang="en-US"/>
              <a:t>Click to edit Master title style</a:t>
            </a:r>
            <a:endParaRPr lang="en-US" dirty="0"/>
          </a:p>
        </p:txBody>
      </p:sp>
      <p:sp>
        <p:nvSpPr>
          <p:cNvPr id="40" name="Freeform 39">
            <a:extLst>
              <a:ext uri="{FF2B5EF4-FFF2-40B4-BE49-F238E27FC236}">
                <a16:creationId xmlns:a16="http://schemas.microsoft.com/office/drawing/2014/main" id="{E3C8467A-0A34-2A65-92FE-F12F6A3D84A6}"/>
              </a:ext>
            </a:extLst>
          </p:cNvPr>
          <p:cNvSpPr/>
          <p:nvPr userDrawn="1"/>
        </p:nvSpPr>
        <p:spPr>
          <a:xfrm>
            <a:off x="-6538" y="1815084"/>
            <a:ext cx="697438" cy="1266696"/>
          </a:xfrm>
          <a:custGeom>
            <a:avLst/>
            <a:gdLst>
              <a:gd name="connsiteX0" fmla="*/ 0 w 732607"/>
              <a:gd name="connsiteY0" fmla="*/ 0 h 1266696"/>
              <a:gd name="connsiteX1" fmla="*/ 372701 w 732607"/>
              <a:gd name="connsiteY1" fmla="*/ 0 h 1266696"/>
              <a:gd name="connsiteX2" fmla="*/ 732607 w 732607"/>
              <a:gd name="connsiteY2" fmla="*/ 633348 h 1266696"/>
              <a:gd name="connsiteX3" fmla="*/ 372701 w 732607"/>
              <a:gd name="connsiteY3" fmla="*/ 1266696 h 1266696"/>
              <a:gd name="connsiteX4" fmla="*/ 0 w 732607"/>
              <a:gd name="connsiteY4" fmla="*/ 1266696 h 1266696"/>
              <a:gd name="connsiteX0" fmla="*/ 43961 w 732607"/>
              <a:gd name="connsiteY0" fmla="*/ 8793 h 1266696"/>
              <a:gd name="connsiteX1" fmla="*/ 372701 w 732607"/>
              <a:gd name="connsiteY1" fmla="*/ 0 h 1266696"/>
              <a:gd name="connsiteX2" fmla="*/ 732607 w 732607"/>
              <a:gd name="connsiteY2" fmla="*/ 633348 h 1266696"/>
              <a:gd name="connsiteX3" fmla="*/ 372701 w 732607"/>
              <a:gd name="connsiteY3" fmla="*/ 1266696 h 1266696"/>
              <a:gd name="connsiteX4" fmla="*/ 0 w 732607"/>
              <a:gd name="connsiteY4" fmla="*/ 1266696 h 1266696"/>
              <a:gd name="connsiteX5" fmla="*/ 43961 w 732607"/>
              <a:gd name="connsiteY5" fmla="*/ 8793 h 1266696"/>
              <a:gd name="connsiteX0" fmla="*/ 8792 w 697438"/>
              <a:gd name="connsiteY0" fmla="*/ 8793 h 1266696"/>
              <a:gd name="connsiteX1" fmla="*/ 337532 w 697438"/>
              <a:gd name="connsiteY1" fmla="*/ 0 h 1266696"/>
              <a:gd name="connsiteX2" fmla="*/ 697438 w 697438"/>
              <a:gd name="connsiteY2" fmla="*/ 633348 h 1266696"/>
              <a:gd name="connsiteX3" fmla="*/ 337532 w 697438"/>
              <a:gd name="connsiteY3" fmla="*/ 1266696 h 1266696"/>
              <a:gd name="connsiteX4" fmla="*/ 0 w 697438"/>
              <a:gd name="connsiteY4" fmla="*/ 1266696 h 1266696"/>
              <a:gd name="connsiteX5" fmla="*/ 8792 w 697438"/>
              <a:gd name="connsiteY5" fmla="*/ 8793 h 1266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7438" h="1266696">
                <a:moveTo>
                  <a:pt x="8792" y="8793"/>
                </a:moveTo>
                <a:lnTo>
                  <a:pt x="337532" y="0"/>
                </a:lnTo>
                <a:lnTo>
                  <a:pt x="697438" y="633348"/>
                </a:lnTo>
                <a:lnTo>
                  <a:pt x="337532" y="1266696"/>
                </a:lnTo>
                <a:lnTo>
                  <a:pt x="0" y="1266696"/>
                </a:lnTo>
                <a:cubicBezTo>
                  <a:pt x="0" y="844464"/>
                  <a:pt x="8792" y="431025"/>
                  <a:pt x="8792" y="8793"/>
                </a:cubicBezTo>
                <a:close/>
              </a:path>
            </a:pathLst>
          </a:custGeom>
          <a:no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accent6"/>
              </a:solidFill>
            </a:endParaRPr>
          </a:p>
        </p:txBody>
      </p:sp>
    </p:spTree>
    <p:extLst>
      <p:ext uri="{BB962C8B-B14F-4D97-AF65-F5344CB8AC3E}">
        <p14:creationId xmlns:p14="http://schemas.microsoft.com/office/powerpoint/2010/main" val="31250778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17" Type="http://schemas.openxmlformats.org/officeDocument/2006/relationships/theme" Target="../theme/theme2.xml"/><Relationship Id="rId2" Type="http://schemas.openxmlformats.org/officeDocument/2006/relationships/slideLayout" Target="../slideLayouts/slideLayout25.xml"/><Relationship Id="rId16" Type="http://schemas.openxmlformats.org/officeDocument/2006/relationships/slideLayout" Target="../slideLayouts/slideLayout39.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slideLayout" Target="../slideLayouts/slideLayout3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0D177-9AA4-42F4-9CD7-CD206217CA6D}"/>
              </a:ext>
            </a:extLst>
          </p:cNvPr>
          <p:cNvSpPr/>
          <p:nvPr userDrawn="1"/>
        </p:nvSpPr>
        <p:spPr>
          <a:xfrm>
            <a:off x="9780101" y="6371351"/>
            <a:ext cx="1979897" cy="4319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8" name="Rectangle 27">
            <a:extLst>
              <a:ext uri="{FF2B5EF4-FFF2-40B4-BE49-F238E27FC236}">
                <a16:creationId xmlns:a16="http://schemas.microsoft.com/office/drawing/2014/main" id="{C825DB53-D610-4A40-AFDC-EBC47DB613CE}"/>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1" name="Freeform: Shape 30">
            <a:extLst>
              <a:ext uri="{FF2B5EF4-FFF2-40B4-BE49-F238E27FC236}">
                <a16:creationId xmlns:a16="http://schemas.microsoft.com/office/drawing/2014/main" id="{C2B9A6A4-83D0-40B1-8B15-964C84BF0705}"/>
              </a:ext>
            </a:extLst>
          </p:cNvPr>
          <p:cNvSpPr/>
          <p:nvPr userDrawn="1"/>
        </p:nvSpPr>
        <p:spPr>
          <a:xfrm>
            <a:off x="0" y="6371351"/>
            <a:ext cx="9780102" cy="432000"/>
          </a:xfrm>
          <a:custGeom>
            <a:avLst/>
            <a:gdLst>
              <a:gd name="connsiteX0" fmla="*/ 0 w 9780102"/>
              <a:gd name="connsiteY0" fmla="*/ 0 h 432000"/>
              <a:gd name="connsiteX1" fmla="*/ 9780102 w 9780102"/>
              <a:gd name="connsiteY1" fmla="*/ 0 h 432000"/>
              <a:gd name="connsiteX2" fmla="*/ 9780102 w 9780102"/>
              <a:gd name="connsiteY2" fmla="*/ 432000 h 432000"/>
              <a:gd name="connsiteX3" fmla="*/ 0 w 9780102"/>
              <a:gd name="connsiteY3" fmla="*/ 432000 h 432000"/>
            </a:gdLst>
            <a:ahLst/>
            <a:cxnLst>
              <a:cxn ang="0">
                <a:pos x="connsiteX0" y="connsiteY0"/>
              </a:cxn>
              <a:cxn ang="0">
                <a:pos x="connsiteX1" y="connsiteY1"/>
              </a:cxn>
              <a:cxn ang="0">
                <a:pos x="connsiteX2" y="connsiteY2"/>
              </a:cxn>
              <a:cxn ang="0">
                <a:pos x="connsiteX3" y="connsiteY3"/>
              </a:cxn>
            </a:cxnLst>
            <a:rect l="l" t="t" r="r" b="b"/>
            <a:pathLst>
              <a:path w="9780102" h="432000">
                <a:moveTo>
                  <a:pt x="0" y="0"/>
                </a:moveTo>
                <a:lnTo>
                  <a:pt x="9780102" y="0"/>
                </a:lnTo>
                <a:lnTo>
                  <a:pt x="9780102" y="432000"/>
                </a:lnTo>
                <a:lnTo>
                  <a:pt x="0" y="43200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Placeholder 1">
            <a:extLst>
              <a:ext uri="{FF2B5EF4-FFF2-40B4-BE49-F238E27FC236}">
                <a16:creationId xmlns:a16="http://schemas.microsoft.com/office/drawing/2014/main" id="{090F41A2-6535-4CA6-81E4-026A5B56D9D7}"/>
              </a:ext>
            </a:extLst>
          </p:cNvPr>
          <p:cNvSpPr>
            <a:spLocks noGrp="1"/>
          </p:cNvSpPr>
          <p:nvPr>
            <p:ph type="title"/>
          </p:nvPr>
        </p:nvSpPr>
        <p:spPr>
          <a:xfrm>
            <a:off x="432000" y="432000"/>
            <a:ext cx="11328000" cy="432000"/>
          </a:xfrm>
          <a:prstGeom prst="rect">
            <a:avLst/>
          </a:prstGeom>
        </p:spPr>
        <p:txBody>
          <a:bodyPr vert="horz" lIns="0" tIns="0" rIns="0" bIns="0" rtlCol="0" anchor="ctr">
            <a:noAutofit/>
          </a:bodyPr>
          <a:lstStyle/>
          <a:p>
            <a:r>
              <a:rPr lang="en-US" noProof="0"/>
              <a:t>Click to edit page title</a:t>
            </a:r>
          </a:p>
        </p:txBody>
      </p:sp>
      <p:sp>
        <p:nvSpPr>
          <p:cNvPr id="3" name="Text Placeholder 2">
            <a:extLst>
              <a:ext uri="{FF2B5EF4-FFF2-40B4-BE49-F238E27FC236}">
                <a16:creationId xmlns:a16="http://schemas.microsoft.com/office/drawing/2014/main" id="{213AB95C-7DD4-4796-80E4-1B7466A2A037}"/>
              </a:ext>
            </a:extLst>
          </p:cNvPr>
          <p:cNvSpPr>
            <a:spLocks noGrp="1"/>
          </p:cNvSpPr>
          <p:nvPr>
            <p:ph type="body" idx="1"/>
          </p:nvPr>
        </p:nvSpPr>
        <p:spPr>
          <a:xfrm>
            <a:off x="432000" y="1512000"/>
            <a:ext cx="11328000" cy="4679250"/>
          </a:xfrm>
          <a:prstGeom prst="rect">
            <a:avLst/>
          </a:prstGeom>
        </p:spPr>
        <p:txBody>
          <a:bodyPr vert="horz" lIns="0" tIns="0" rIns="0" bIns="0" rtlCol="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58879C91-B77F-4273-9A27-A3535FB889DB}"/>
              </a:ext>
            </a:extLst>
          </p:cNvPr>
          <p:cNvSpPr>
            <a:spLocks noGrp="1"/>
          </p:cNvSpPr>
          <p:nvPr>
            <p:ph type="ftr" sz="quarter" idx="3"/>
          </p:nvPr>
        </p:nvSpPr>
        <p:spPr>
          <a:xfrm>
            <a:off x="432000" y="6439820"/>
            <a:ext cx="5664000" cy="295062"/>
          </a:xfrm>
          <a:prstGeom prst="rect">
            <a:avLst/>
          </a:prstGeom>
          <a:noFill/>
        </p:spPr>
        <p:txBody>
          <a:bodyPr vert="horz" lIns="0" tIns="0" rIns="0" bIns="0" rtlCol="0" anchor="ctr"/>
          <a:lstStyle>
            <a:lvl1pPr algn="l">
              <a:defRPr sz="1200">
                <a:solidFill>
                  <a:schemeClr val="tx1">
                    <a:lumMod val="75000"/>
                    <a:lumOff val="25000"/>
                  </a:schemeClr>
                </a:solidFill>
              </a:defRPr>
            </a:lvl1pPr>
          </a:lstStyle>
          <a:p>
            <a:r>
              <a:rPr lang="en-US" noProof="0" dirty="0"/>
              <a:t>Add a footer</a:t>
            </a:r>
          </a:p>
        </p:txBody>
      </p:sp>
      <p:sp>
        <p:nvSpPr>
          <p:cNvPr id="6" name="Slide Number Placeholder 5">
            <a:extLst>
              <a:ext uri="{FF2B5EF4-FFF2-40B4-BE49-F238E27FC236}">
                <a16:creationId xmlns:a16="http://schemas.microsoft.com/office/drawing/2014/main" id="{5ECA3099-A94F-4C3E-BC29-780EDD38F722}"/>
              </a:ext>
            </a:extLst>
          </p:cNvPr>
          <p:cNvSpPr>
            <a:spLocks noGrp="1"/>
          </p:cNvSpPr>
          <p:nvPr>
            <p:ph type="sldNum" sz="quarter" idx="4"/>
          </p:nvPr>
        </p:nvSpPr>
        <p:spPr>
          <a:xfrm>
            <a:off x="11760000" y="6371351"/>
            <a:ext cx="432000" cy="432000"/>
          </a:xfrm>
          <a:prstGeom prst="rect">
            <a:avLst/>
          </a:prstGeom>
          <a:solidFill>
            <a:schemeClr val="tx1">
              <a:lumMod val="75000"/>
              <a:lumOff val="25000"/>
            </a:schemeClr>
          </a:solidFill>
        </p:spPr>
        <p:txBody>
          <a:bodyPr vert="horz" lIns="0" tIns="0" rIns="0" bIns="0" rtlCol="0" anchor="ctr"/>
          <a:lstStyle>
            <a:lvl1pPr algn="ctr">
              <a:defRPr sz="1200">
                <a:solidFill>
                  <a:schemeClr val="bg1"/>
                </a:solidFill>
                <a:latin typeface="+mj-lt"/>
              </a:defRPr>
            </a:lvl1pPr>
          </a:lstStyle>
          <a:p>
            <a:fld id="{19B51A1E-902D-48AF-9020-955120F399B6}" type="slidenum">
              <a:rPr lang="en-US" noProof="0" smtClean="0"/>
              <a:pPr/>
              <a:t>‹#›</a:t>
            </a:fld>
            <a:endParaRPr lang="en-US" noProof="0" dirty="0"/>
          </a:p>
        </p:txBody>
      </p:sp>
      <p:sp>
        <p:nvSpPr>
          <p:cNvPr id="4" name="TextBox 3">
            <a:extLst>
              <a:ext uri="{FF2B5EF4-FFF2-40B4-BE49-F238E27FC236}">
                <a16:creationId xmlns:a16="http://schemas.microsoft.com/office/drawing/2014/main" id="{34FDC6F9-37F9-4E25-AECA-D307B8421C73}"/>
              </a:ext>
            </a:extLst>
          </p:cNvPr>
          <p:cNvSpPr txBox="1"/>
          <p:nvPr userDrawn="1"/>
        </p:nvSpPr>
        <p:spPr>
          <a:xfrm>
            <a:off x="10243100" y="6422491"/>
            <a:ext cx="1053900" cy="380860"/>
          </a:xfrm>
          <a:prstGeom prst="rect">
            <a:avLst/>
          </a:prstGeom>
          <a:noFill/>
        </p:spPr>
        <p:txBody>
          <a:bodyPr wrap="square" tIns="108000" bIns="0" rtlCol="0" anchor="ctr">
            <a:spAutoFit/>
          </a:bodyPr>
          <a:lstStyle/>
          <a:p>
            <a:pPr algn="r">
              <a:lnSpc>
                <a:spcPts val="1000"/>
              </a:lnSpc>
            </a:pPr>
            <a:r>
              <a:rPr lang="en-US" sz="2500" b="1" i="0" spc="-100" baseline="0" noProof="0" dirty="0">
                <a:solidFill>
                  <a:schemeClr val="accent1"/>
                </a:solidFill>
                <a:latin typeface="+mj-lt"/>
              </a:rPr>
              <a:t>TREY</a:t>
            </a:r>
            <a:r>
              <a:rPr lang="en-US" sz="1600" b="1" i="0" spc="-100" baseline="0" noProof="0" dirty="0">
                <a:solidFill>
                  <a:schemeClr val="accent1"/>
                </a:solidFill>
                <a:latin typeface="+mj-lt"/>
              </a:rPr>
              <a:t> </a:t>
            </a:r>
            <a:br>
              <a:rPr lang="en-US" sz="1600" b="1" i="0" spc="-100" baseline="0" noProof="0" dirty="0">
                <a:solidFill>
                  <a:schemeClr val="accent1"/>
                </a:solidFill>
                <a:latin typeface="+mj-lt"/>
              </a:rPr>
            </a:br>
            <a:r>
              <a:rPr lang="en-US" sz="1200" b="0" i="0" spc="140" baseline="0" noProof="0" dirty="0">
                <a:solidFill>
                  <a:schemeClr val="tx1">
                    <a:lumMod val="75000"/>
                    <a:lumOff val="25000"/>
                  </a:schemeClr>
                </a:solidFill>
                <a:latin typeface="+mj-lt"/>
              </a:rPr>
              <a:t>research</a:t>
            </a:r>
          </a:p>
        </p:txBody>
      </p:sp>
      <p:sp>
        <p:nvSpPr>
          <p:cNvPr id="9" name="Rectangle 8">
            <a:extLst>
              <a:ext uri="{FF2B5EF4-FFF2-40B4-BE49-F238E27FC236}">
                <a16:creationId xmlns:a16="http://schemas.microsoft.com/office/drawing/2014/main" id="{4BC39664-EB8B-4A32-915A-D4308F79277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9" name="Rectangle 28">
            <a:extLst>
              <a:ext uri="{FF2B5EF4-FFF2-40B4-BE49-F238E27FC236}">
                <a16:creationId xmlns:a16="http://schemas.microsoft.com/office/drawing/2014/main" id="{9B49670D-8F18-44A8-B217-67B412095C0D}"/>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18" name="Straight Connector 17">
            <a:extLst>
              <a:ext uri="{FF2B5EF4-FFF2-40B4-BE49-F238E27FC236}">
                <a16:creationId xmlns:a16="http://schemas.microsoft.com/office/drawing/2014/main" id="{030FA059-EC32-4FFF-9673-48849B2FA43A}"/>
              </a:ext>
            </a:extLst>
          </p:cNvPr>
          <p:cNvCxnSpPr>
            <a:cxnSpLocks/>
          </p:cNvCxnSpPr>
          <p:nvPr userDrawn="1"/>
        </p:nvCxnSpPr>
        <p:spPr>
          <a:xfrm flipH="1">
            <a:off x="1" y="6371351"/>
            <a:ext cx="12191999"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6163275"/>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63" r:id="rId3"/>
    <p:sldLayoutId id="2147483658" r:id="rId4"/>
    <p:sldLayoutId id="2147483666" r:id="rId5"/>
    <p:sldLayoutId id="2147483659" r:id="rId6"/>
    <p:sldLayoutId id="2147483660" r:id="rId7"/>
    <p:sldLayoutId id="2147483664" r:id="rId8"/>
    <p:sldLayoutId id="2147483650" r:id="rId9"/>
    <p:sldLayoutId id="2147483652" r:id="rId10"/>
    <p:sldLayoutId id="2147483656" r:id="rId11"/>
    <p:sldLayoutId id="2147483657" r:id="rId12"/>
    <p:sldLayoutId id="2147483667" r:id="rId13"/>
    <p:sldLayoutId id="2147483668" r:id="rId14"/>
    <p:sldLayoutId id="2147483669" r:id="rId15"/>
    <p:sldLayoutId id="2147483670" r:id="rId16"/>
    <p:sldLayoutId id="2147483671" r:id="rId17"/>
    <p:sldLayoutId id="2147483673" r:id="rId18"/>
    <p:sldLayoutId id="2147483674" r:id="rId19"/>
    <p:sldLayoutId id="2147483654" r:id="rId20"/>
    <p:sldLayoutId id="2147483655" r:id="rId21"/>
    <p:sldLayoutId id="2147483675" r:id="rId22"/>
    <p:sldLayoutId id="2147483672" r:id="rId23"/>
  </p:sldLayoutIdLst>
  <p:hf hdr="0" dt="0"/>
  <p:txStyles>
    <p:titleStyle>
      <a:lvl1pPr algn="l" defTabSz="914400" rtl="0" eaLnBrk="1" latinLnBrk="0" hangingPunct="1">
        <a:lnSpc>
          <a:spcPct val="90000"/>
        </a:lnSpc>
        <a:spcBef>
          <a:spcPct val="0"/>
        </a:spcBef>
        <a:buNone/>
        <a:defRPr sz="3200" b="1" kern="1200" spc="-150">
          <a:solidFill>
            <a:schemeClr val="tx1">
              <a:lumMod val="75000"/>
              <a:lumOff val="25000"/>
            </a:schemeClr>
          </a:solidFill>
          <a:latin typeface="+mj-lt"/>
          <a:ea typeface="+mj-ea"/>
          <a:cs typeface="+mj-cs"/>
        </a:defRPr>
      </a:lvl1pPr>
    </p:titleStyle>
    <p:body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3">
            <a:alpha val="20000"/>
          </a:schemeClr>
        </a:solidFill>
        <a:effectLst/>
      </p:bgPr>
    </p:bg>
    <p:spTree>
      <p:nvGrpSpPr>
        <p:cNvPr id="1" name=""/>
        <p:cNvGrpSpPr/>
        <p:nvPr/>
      </p:nvGrpSpPr>
      <p:grpSpPr>
        <a:xfrm>
          <a:off x="0" y="0"/>
          <a:ext cx="0" cy="0"/>
          <a:chOff x="0" y="0"/>
          <a:chExt cx="0" cy="0"/>
        </a:xfrm>
      </p:grpSpPr>
      <p:sp>
        <p:nvSpPr>
          <p:cNvPr id="4" name="Content placeholder 47">
            <a:extLst>
              <a:ext uri="{FF2B5EF4-FFF2-40B4-BE49-F238E27FC236}">
                <a16:creationId xmlns:a16="http://schemas.microsoft.com/office/drawing/2014/main" id="{28B6388A-37D2-4382-A7FC-9B9A76BDE84D}"/>
              </a:ext>
            </a:extLst>
          </p:cNvPr>
          <p:cNvSpPr>
            <a:spLocks noGrp="1"/>
          </p:cNvSpPr>
          <p:nvPr>
            <p:ph type="sldNum" sz="quarter" idx="4"/>
          </p:nvPr>
        </p:nvSpPr>
        <p:spPr>
          <a:xfrm>
            <a:off x="11194169" y="6217920"/>
            <a:ext cx="458592" cy="365125"/>
          </a:xfrm>
          <a:prstGeom prst="rect">
            <a:avLst/>
          </a:prstGeom>
        </p:spPr>
        <p:txBody>
          <a:bodyPr vert="horz" lIns="91440" tIns="45720" rIns="91440" bIns="45720" rtlCol="0" anchor="ctr">
            <a:noAutofit/>
          </a:bodyPr>
          <a:lstStyle>
            <a:lvl1pPr algn="ctr">
              <a:defRPr sz="1200">
                <a:solidFill>
                  <a:schemeClr val="accent6"/>
                </a:solidFill>
                <a:latin typeface="+mn-lt"/>
              </a:defRPr>
            </a:lvl1pPr>
          </a:lstStyle>
          <a:p>
            <a:fld id="{47FEACEE-25B4-4A2D-B147-27296E36371D}" type="slidenum">
              <a:rPr lang="en-US" altLang="zh-CN" smtClean="0"/>
              <a:pPr/>
              <a:t>‹#›</a:t>
            </a:fld>
            <a:endParaRPr lang="en-US" altLang="zh-CN" dirty="0"/>
          </a:p>
        </p:txBody>
      </p:sp>
      <p:sp>
        <p:nvSpPr>
          <p:cNvPr id="6" name="Text Placeholder 2">
            <a:extLst>
              <a:ext uri="{FF2B5EF4-FFF2-40B4-BE49-F238E27FC236}">
                <a16:creationId xmlns:a16="http://schemas.microsoft.com/office/drawing/2014/main" id="{18CB8A3D-9A54-FD7C-F6A5-B33E6C891A4E}"/>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itle Placeholder 4">
            <a:extLst>
              <a:ext uri="{FF2B5EF4-FFF2-40B4-BE49-F238E27FC236}">
                <a16:creationId xmlns:a16="http://schemas.microsoft.com/office/drawing/2014/main" id="{F38A7675-78A2-B642-22AF-B98514C68B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US" noProof="0"/>
              <a:t>Click to edit Master title style</a:t>
            </a:r>
          </a:p>
        </p:txBody>
      </p:sp>
      <p:sp>
        <p:nvSpPr>
          <p:cNvPr id="8" name="Footer Placeholder 7">
            <a:extLst>
              <a:ext uri="{FF2B5EF4-FFF2-40B4-BE49-F238E27FC236}">
                <a16:creationId xmlns:a16="http://schemas.microsoft.com/office/drawing/2014/main" id="{C176125D-E69D-E2ED-1549-3D67DBD487E0}"/>
              </a:ext>
            </a:extLst>
          </p:cNvPr>
          <p:cNvSpPr>
            <a:spLocks noGrp="1"/>
          </p:cNvSpPr>
          <p:nvPr>
            <p:ph type="ftr" sz="quarter" idx="3"/>
          </p:nvPr>
        </p:nvSpPr>
        <p:spPr>
          <a:xfrm>
            <a:off x="484632" y="6217920"/>
            <a:ext cx="4114800" cy="365125"/>
          </a:xfrm>
          <a:prstGeom prst="rect">
            <a:avLst/>
          </a:prstGeom>
        </p:spPr>
        <p:txBody>
          <a:bodyPr vert="horz" lIns="91440" tIns="45720" rIns="91440" bIns="45720" rtlCol="0" anchor="ctr">
            <a:noAutofit/>
          </a:bodyPr>
          <a:lstStyle>
            <a:lvl1pPr algn="l">
              <a:defRPr sz="1200">
                <a:solidFill>
                  <a:schemeClr val="accent6"/>
                </a:solidFill>
                <a:latin typeface="+mn-lt"/>
              </a:defRPr>
            </a:lvl1pPr>
          </a:lstStyle>
          <a:p>
            <a:r>
              <a:rPr lang="en-US"/>
              <a:t>Presentation title</a:t>
            </a:r>
            <a:endParaRPr lang="en-US" dirty="0"/>
          </a:p>
        </p:txBody>
      </p:sp>
    </p:spTree>
    <p:extLst>
      <p:ext uri="{BB962C8B-B14F-4D97-AF65-F5344CB8AC3E}">
        <p14:creationId xmlns:p14="http://schemas.microsoft.com/office/powerpoint/2010/main" val="457793497"/>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 id="2147483691" r:id="rId15"/>
    <p:sldLayoutId id="2147483692" r:id="rId16"/>
  </p:sldLayoutIdLst>
  <p:hf hdr="0" ftr="0"/>
  <p:txStyles>
    <p:titleStyle>
      <a:lvl1pPr algn="l" defTabSz="914400" rtl="0" eaLnBrk="1" latinLnBrk="0" hangingPunct="1">
        <a:lnSpc>
          <a:spcPct val="90000"/>
        </a:lnSpc>
        <a:spcBef>
          <a:spcPct val="0"/>
        </a:spcBef>
        <a:buNone/>
        <a:defRPr sz="4400" b="1" kern="1200">
          <a:solidFill>
            <a:schemeClr val="accent6"/>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accent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032">
          <p15:clr>
            <a:srgbClr val="F26B43"/>
          </p15:clr>
        </p15:guide>
        <p15:guide id="2" pos="3840">
          <p15:clr>
            <a:srgbClr val="F26B43"/>
          </p15:clr>
        </p15:guide>
        <p15:guide id="3" pos="5640">
          <p15:clr>
            <a:srgbClr val="F26B43"/>
          </p15:clr>
        </p15:guide>
        <p15:guide id="4" pos="1656">
          <p15:clr>
            <a:srgbClr val="F26B43"/>
          </p15:clr>
        </p15:guide>
        <p15:guide id="5" pos="5208">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3" Type="http://schemas.openxmlformats.org/officeDocument/2006/relationships/image" Target="../media/image1.jfif"/><Relationship Id="rId2" Type="http://schemas.openxmlformats.org/officeDocument/2006/relationships/notesSlide" Target="../notesSlides/notesSlide2.xml"/><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g"/><Relationship Id="rId7" Type="http://schemas.openxmlformats.org/officeDocument/2006/relationships/image" Target="../media/image7.sv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6.png"/><Relationship Id="rId11" Type="http://schemas.openxmlformats.org/officeDocument/2006/relationships/image" Target="../media/image11.svg"/><Relationship Id="rId5" Type="http://schemas.openxmlformats.org/officeDocument/2006/relationships/image" Target="../media/image5.sv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svg"/></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jpg"/><Relationship Id="rId7" Type="http://schemas.openxmlformats.org/officeDocument/2006/relationships/image" Target="../media/image20.sv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image" Target="../media/image19.png"/><Relationship Id="rId11" Type="http://schemas.openxmlformats.org/officeDocument/2006/relationships/image" Target="../media/image24.svg"/><Relationship Id="rId5" Type="http://schemas.openxmlformats.org/officeDocument/2006/relationships/image" Target="../media/image18.sv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sv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jpeg"/><Relationship Id="rId1" Type="http://schemas.openxmlformats.org/officeDocument/2006/relationships/slideLayout" Target="../slideLayouts/slideLayout8.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a:extLst>
              <a:ext uri="{FF2B5EF4-FFF2-40B4-BE49-F238E27FC236}">
                <a16:creationId xmlns:a16="http://schemas.microsoft.com/office/drawing/2014/main" id="{AA8A1CBA-9BB5-2246-9F4B-98EAD7C90158}"/>
              </a:ext>
            </a:extLst>
          </p:cNvPr>
          <p:cNvPicPr>
            <a:picLocks noGrp="1" noChangeAspect="1"/>
          </p:cNvPicPr>
          <p:nvPr>
            <p:ph type="pic" sz="quarter" idx="10"/>
          </p:nvPr>
        </p:nvPicPr>
        <p:blipFill>
          <a:blip r:embed="rId2"/>
          <a:srcRect/>
          <a:stretch/>
        </p:blipFill>
        <p:spPr>
          <a:xfrm>
            <a:off x="0" y="26987"/>
            <a:ext cx="9780588" cy="6804025"/>
          </a:xfrm>
        </p:spPr>
      </p:pic>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3307976" y="2799744"/>
            <a:ext cx="8991600" cy="1261295"/>
          </a:xfrm>
        </p:spPr>
        <p:txBody>
          <a:bodyPr/>
          <a:lstStyle/>
          <a:p>
            <a:r>
              <a:rPr lang="en-US" sz="3200" dirty="0"/>
              <a:t>IMPORTANCE OF QUALITY SERVICE IN THE HOSPITALITY INDUSTRY </a:t>
            </a:r>
          </a:p>
        </p:txBody>
      </p:sp>
      <p:sp>
        <p:nvSpPr>
          <p:cNvPr id="4" name="Subtitle 3">
            <a:extLst>
              <a:ext uri="{FF2B5EF4-FFF2-40B4-BE49-F238E27FC236}">
                <a16:creationId xmlns:a16="http://schemas.microsoft.com/office/drawing/2014/main" id="{4772945D-CA91-4CFE-8EB7-941C7618C994}"/>
              </a:ext>
            </a:extLst>
          </p:cNvPr>
          <p:cNvSpPr>
            <a:spLocks noGrp="1"/>
          </p:cNvSpPr>
          <p:nvPr>
            <p:ph type="subTitle" idx="1"/>
          </p:nvPr>
        </p:nvSpPr>
        <p:spPr>
          <a:xfrm>
            <a:off x="3200400" y="4061039"/>
            <a:ext cx="6580188" cy="580921"/>
          </a:xfrm>
        </p:spPr>
        <p:txBody>
          <a:bodyPr/>
          <a:lstStyle/>
          <a:p>
            <a:r>
              <a:rPr lang="en-US" sz="1800" b="1" dirty="0">
                <a:effectLst/>
                <a:latin typeface="Calibri" panose="020F0502020204030204" pitchFamily="34" charset="0"/>
                <a:ea typeface="Calibri" panose="020F0502020204030204" pitchFamily="34" charset="0"/>
                <a:cs typeface="Times New Roman" panose="02020603050405020304" pitchFamily="18" charset="0"/>
              </a:rPr>
              <a:t>COURTYARD BY MARRIOT</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
        <p:nvSpPr>
          <p:cNvPr id="2" name="TextBox 1">
            <a:extLst>
              <a:ext uri="{FF2B5EF4-FFF2-40B4-BE49-F238E27FC236}">
                <a16:creationId xmlns:a16="http://schemas.microsoft.com/office/drawing/2014/main" id="{64A77B0E-FB34-C394-358F-273D23178FFB}"/>
              </a:ext>
            </a:extLst>
          </p:cNvPr>
          <p:cNvSpPr txBox="1"/>
          <p:nvPr/>
        </p:nvSpPr>
        <p:spPr>
          <a:xfrm>
            <a:off x="7129396" y="180860"/>
            <a:ext cx="5117106" cy="1200329"/>
          </a:xfrm>
          <a:prstGeom prst="rect">
            <a:avLst/>
          </a:prstGeom>
          <a:noFill/>
        </p:spPr>
        <p:txBody>
          <a:bodyPr wrap="none" rtlCol="0">
            <a:spAutoFit/>
          </a:bodyPr>
          <a:lstStyle/>
          <a:p>
            <a:r>
              <a:rPr lang="en-GB" b="1" dirty="0"/>
              <a:t>Student </a:t>
            </a:r>
            <a:r>
              <a:rPr lang="en-GB" b="1" dirty="0" err="1"/>
              <a:t>name:Constantin</a:t>
            </a:r>
            <a:r>
              <a:rPr lang="en-GB" b="1" dirty="0"/>
              <a:t> Bogdan Rusu</a:t>
            </a:r>
          </a:p>
          <a:p>
            <a:r>
              <a:rPr lang="en-GB" b="1" dirty="0"/>
              <a:t>Student ID:2014305</a:t>
            </a:r>
          </a:p>
          <a:p>
            <a:r>
              <a:rPr lang="en-GB" b="1" dirty="0" err="1"/>
              <a:t>Module:Hospitality</a:t>
            </a:r>
            <a:r>
              <a:rPr lang="en-GB" b="1" dirty="0"/>
              <a:t> and Guest Service (BMIH4003)</a:t>
            </a:r>
          </a:p>
          <a:p>
            <a:r>
              <a:rPr lang="en-GB" b="1" dirty="0"/>
              <a:t>Lecturer: Muhamad </a:t>
            </a:r>
            <a:r>
              <a:rPr lang="en-GB" b="1" dirty="0" err="1"/>
              <a:t>Cassamo</a:t>
            </a:r>
            <a:endParaRPr lang="en-GB" b="1" dirty="0"/>
          </a:p>
        </p:txBody>
      </p:sp>
    </p:spTree>
    <p:extLst>
      <p:ext uri="{BB962C8B-B14F-4D97-AF65-F5344CB8AC3E}">
        <p14:creationId xmlns:p14="http://schemas.microsoft.com/office/powerpoint/2010/main" val="39899232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CBE681AB-301C-4DC8-7FBD-FAA2CC6606AE}"/>
              </a:ext>
            </a:extLst>
          </p:cNvPr>
          <p:cNvSpPr>
            <a:spLocks noGrp="1"/>
          </p:cNvSpPr>
          <p:nvPr>
            <p:ph type="sldNum" sz="quarter" idx="34"/>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47FEACEE-25B4-4A2D-B147-27296E36371D}" type="slidenum">
              <a:rPr kumimoji="0" lang="en-US" altLang="zh-CN" sz="1200" b="0" i="0" u="none" strike="noStrike" kern="1200" cap="none" spc="0" normalizeH="0" baseline="0" noProof="0" smtClean="0">
                <a:ln>
                  <a:noFill/>
                </a:ln>
                <a:solidFill>
                  <a:srgbClr val="0F253E"/>
                </a:solidFill>
                <a:effectLst/>
                <a:uLnTx/>
                <a:uFillTx/>
                <a:latin typeface="Abad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a:t>
            </a:fld>
            <a:endParaRPr kumimoji="0" lang="en-US" altLang="zh-CN" sz="1200" b="0" i="0" u="none" strike="noStrike" kern="1200" cap="none" spc="0" normalizeH="0" baseline="0" noProof="0" dirty="0">
              <a:ln>
                <a:noFill/>
              </a:ln>
              <a:solidFill>
                <a:srgbClr val="0F253E"/>
              </a:solidFill>
              <a:effectLst/>
              <a:uLnTx/>
              <a:uFillTx/>
              <a:latin typeface="Abadi"/>
              <a:ea typeface="+mn-ea"/>
              <a:cs typeface="+mn-cs"/>
            </a:endParaRPr>
          </a:p>
        </p:txBody>
      </p:sp>
      <p:graphicFrame>
        <p:nvGraphicFramePr>
          <p:cNvPr id="35" name="Table 35">
            <a:extLst>
              <a:ext uri="{FF2B5EF4-FFF2-40B4-BE49-F238E27FC236}">
                <a16:creationId xmlns:a16="http://schemas.microsoft.com/office/drawing/2014/main" id="{2B26805A-8131-9386-8D3B-4D90F7CA916C}"/>
              </a:ext>
            </a:extLst>
          </p:cNvPr>
          <p:cNvGraphicFramePr>
            <a:graphicFrameLocks noGrp="1"/>
          </p:cNvGraphicFramePr>
          <p:nvPr>
            <p:extLst>
              <p:ext uri="{D42A27DB-BD31-4B8C-83A1-F6EECF244321}">
                <p14:modId xmlns:p14="http://schemas.microsoft.com/office/powerpoint/2010/main" val="1234788950"/>
              </p:ext>
            </p:extLst>
          </p:nvPr>
        </p:nvGraphicFramePr>
        <p:xfrm>
          <a:off x="1" y="1273240"/>
          <a:ext cx="12192000" cy="5584761"/>
        </p:xfrm>
        <a:graphic>
          <a:graphicData uri="http://schemas.openxmlformats.org/drawingml/2006/table">
            <a:tbl>
              <a:tblPr firstRow="1" bandRow="1">
                <a:tableStyleId>{5C22544A-7EE6-4342-B048-85BDC9FD1C3A}</a:tableStyleId>
              </a:tblPr>
              <a:tblGrid>
                <a:gridCol w="1000432">
                  <a:extLst>
                    <a:ext uri="{9D8B030D-6E8A-4147-A177-3AD203B41FA5}">
                      <a16:colId xmlns:a16="http://schemas.microsoft.com/office/drawing/2014/main" val="2787393444"/>
                    </a:ext>
                  </a:extLst>
                </a:gridCol>
                <a:gridCol w="7127568">
                  <a:extLst>
                    <a:ext uri="{9D8B030D-6E8A-4147-A177-3AD203B41FA5}">
                      <a16:colId xmlns:a16="http://schemas.microsoft.com/office/drawing/2014/main" val="3930032187"/>
                    </a:ext>
                  </a:extLst>
                </a:gridCol>
                <a:gridCol w="4064000">
                  <a:extLst>
                    <a:ext uri="{9D8B030D-6E8A-4147-A177-3AD203B41FA5}">
                      <a16:colId xmlns:a16="http://schemas.microsoft.com/office/drawing/2014/main" val="3623283596"/>
                    </a:ext>
                  </a:extLst>
                </a:gridCol>
              </a:tblGrid>
              <a:tr h="429597">
                <a:tc>
                  <a:txBody>
                    <a:bodyPr/>
                    <a:lstStyle/>
                    <a:p>
                      <a:r>
                        <a:rPr lang="en-US" dirty="0">
                          <a:latin typeface="+mn-lt"/>
                        </a:rPr>
                        <a:t>S/No</a:t>
                      </a:r>
                    </a:p>
                  </a:txBody>
                  <a:tcPr>
                    <a:solidFill>
                      <a:schemeClr val="accent2">
                        <a:lumMod val="40000"/>
                        <a:lumOff val="60000"/>
                      </a:schemeClr>
                    </a:solidFill>
                  </a:tcPr>
                </a:tc>
                <a:tc>
                  <a:txBody>
                    <a:bodyPr/>
                    <a:lstStyle/>
                    <a:p>
                      <a:r>
                        <a:rPr lang="en-US" dirty="0">
                          <a:latin typeface="+mn-lt"/>
                        </a:rPr>
                        <a:t>Topic </a:t>
                      </a:r>
                    </a:p>
                  </a:txBody>
                  <a:tcPr>
                    <a:solidFill>
                      <a:schemeClr val="accent2">
                        <a:lumMod val="40000"/>
                        <a:lumOff val="60000"/>
                      </a:schemeClr>
                    </a:solidFill>
                  </a:tcPr>
                </a:tc>
                <a:tc>
                  <a:txBody>
                    <a:bodyPr/>
                    <a:lstStyle/>
                    <a:p>
                      <a:r>
                        <a:rPr lang="en-US" dirty="0">
                          <a:latin typeface="+mn-lt"/>
                        </a:rPr>
                        <a:t>Slide </a:t>
                      </a:r>
                    </a:p>
                  </a:txBody>
                  <a:tcPr>
                    <a:solidFill>
                      <a:schemeClr val="accent2">
                        <a:lumMod val="40000"/>
                        <a:lumOff val="60000"/>
                      </a:schemeClr>
                    </a:solidFill>
                  </a:tcPr>
                </a:tc>
                <a:extLst>
                  <a:ext uri="{0D108BD9-81ED-4DB2-BD59-A6C34878D82A}">
                    <a16:rowId xmlns:a16="http://schemas.microsoft.com/office/drawing/2014/main" val="62757321"/>
                  </a:ext>
                </a:extLst>
              </a:tr>
              <a:tr h="429597">
                <a:tc>
                  <a:txBody>
                    <a:bodyPr/>
                    <a:lstStyle/>
                    <a:p>
                      <a:r>
                        <a:rPr lang="en-US" dirty="0">
                          <a:latin typeface="+mn-lt"/>
                        </a:rPr>
                        <a:t>1. </a:t>
                      </a:r>
                    </a:p>
                  </a:txBody>
                  <a:tcPr>
                    <a:solidFill>
                      <a:schemeClr val="accent2">
                        <a:lumMod val="40000"/>
                        <a:lumOff val="60000"/>
                      </a:schemeClr>
                    </a:solidFill>
                  </a:tcPr>
                </a:tc>
                <a:tc>
                  <a:txBody>
                    <a:bodyPr/>
                    <a:lstStyle/>
                    <a:p>
                      <a:r>
                        <a:rPr lang="en-US" dirty="0">
                          <a:latin typeface="+mn-lt"/>
                        </a:rPr>
                        <a:t>Title and student’s name </a:t>
                      </a:r>
                    </a:p>
                  </a:txBody>
                  <a:tcPr>
                    <a:solidFill>
                      <a:schemeClr val="accent2">
                        <a:lumMod val="40000"/>
                        <a:lumOff val="60000"/>
                      </a:schemeClr>
                    </a:solidFill>
                  </a:tcPr>
                </a:tc>
                <a:tc>
                  <a:txBody>
                    <a:bodyPr/>
                    <a:lstStyle/>
                    <a:p>
                      <a:r>
                        <a:rPr lang="en-US" dirty="0">
                          <a:latin typeface="+mn-lt"/>
                        </a:rPr>
                        <a:t>1</a:t>
                      </a:r>
                    </a:p>
                  </a:txBody>
                  <a:tcPr>
                    <a:solidFill>
                      <a:schemeClr val="accent2">
                        <a:lumMod val="40000"/>
                        <a:lumOff val="60000"/>
                      </a:schemeClr>
                    </a:solidFill>
                  </a:tcPr>
                </a:tc>
                <a:extLst>
                  <a:ext uri="{0D108BD9-81ED-4DB2-BD59-A6C34878D82A}">
                    <a16:rowId xmlns:a16="http://schemas.microsoft.com/office/drawing/2014/main" val="773932369"/>
                  </a:ext>
                </a:extLst>
              </a:tr>
              <a:tr h="429597">
                <a:tc>
                  <a:txBody>
                    <a:bodyPr/>
                    <a:lstStyle/>
                    <a:p>
                      <a:r>
                        <a:rPr lang="en-US" dirty="0">
                          <a:latin typeface="+mn-lt"/>
                        </a:rPr>
                        <a:t>2. </a:t>
                      </a:r>
                    </a:p>
                  </a:txBody>
                  <a:tcPr>
                    <a:solidFill>
                      <a:schemeClr val="accent2">
                        <a:lumMod val="40000"/>
                        <a:lumOff val="60000"/>
                      </a:schemeClr>
                    </a:solidFill>
                  </a:tcPr>
                </a:tc>
                <a:tc>
                  <a:txBody>
                    <a:bodyPr/>
                    <a:lstStyle/>
                    <a:p>
                      <a:r>
                        <a:rPr lang="en-US" dirty="0">
                          <a:latin typeface="+mn-lt"/>
                        </a:rPr>
                        <a:t>Table of content </a:t>
                      </a:r>
                    </a:p>
                  </a:txBody>
                  <a:tcPr>
                    <a:solidFill>
                      <a:schemeClr val="accent2">
                        <a:lumMod val="40000"/>
                        <a:lumOff val="60000"/>
                      </a:schemeClr>
                    </a:solidFill>
                  </a:tcPr>
                </a:tc>
                <a:tc>
                  <a:txBody>
                    <a:bodyPr/>
                    <a:lstStyle/>
                    <a:p>
                      <a:r>
                        <a:rPr lang="en-US" dirty="0">
                          <a:latin typeface="+mn-lt"/>
                        </a:rPr>
                        <a:t>2</a:t>
                      </a:r>
                    </a:p>
                  </a:txBody>
                  <a:tcPr>
                    <a:solidFill>
                      <a:schemeClr val="accent2">
                        <a:lumMod val="40000"/>
                        <a:lumOff val="60000"/>
                      </a:schemeClr>
                    </a:solidFill>
                  </a:tcPr>
                </a:tc>
                <a:extLst>
                  <a:ext uri="{0D108BD9-81ED-4DB2-BD59-A6C34878D82A}">
                    <a16:rowId xmlns:a16="http://schemas.microsoft.com/office/drawing/2014/main" val="3775259765"/>
                  </a:ext>
                </a:extLst>
              </a:tr>
              <a:tr h="429597">
                <a:tc>
                  <a:txBody>
                    <a:bodyPr/>
                    <a:lstStyle/>
                    <a:p>
                      <a:r>
                        <a:rPr lang="en-US" dirty="0">
                          <a:latin typeface="+mn-lt"/>
                        </a:rPr>
                        <a:t>3. </a:t>
                      </a:r>
                    </a:p>
                  </a:txBody>
                  <a:tcPr>
                    <a:solidFill>
                      <a:schemeClr val="accent2">
                        <a:lumMod val="40000"/>
                        <a:lumOff val="60000"/>
                      </a:schemeClr>
                    </a:solidFill>
                  </a:tcPr>
                </a:tc>
                <a:tc>
                  <a:txBody>
                    <a:bodyPr/>
                    <a:lstStyle/>
                    <a:p>
                      <a:r>
                        <a:rPr lang="en-US" dirty="0">
                          <a:latin typeface="+mn-lt"/>
                        </a:rPr>
                        <a:t>Name of the Hotel in the study </a:t>
                      </a:r>
                    </a:p>
                  </a:txBody>
                  <a:tcPr>
                    <a:solidFill>
                      <a:schemeClr val="accent2">
                        <a:lumMod val="40000"/>
                        <a:lumOff val="60000"/>
                      </a:schemeClr>
                    </a:solidFill>
                  </a:tcPr>
                </a:tc>
                <a:tc>
                  <a:txBody>
                    <a:bodyPr/>
                    <a:lstStyle/>
                    <a:p>
                      <a:r>
                        <a:rPr lang="en-US" dirty="0">
                          <a:latin typeface="+mn-lt"/>
                        </a:rPr>
                        <a:t>3</a:t>
                      </a:r>
                    </a:p>
                  </a:txBody>
                  <a:tcPr>
                    <a:solidFill>
                      <a:schemeClr val="accent2">
                        <a:lumMod val="40000"/>
                        <a:lumOff val="60000"/>
                      </a:schemeClr>
                    </a:solidFill>
                  </a:tcPr>
                </a:tc>
                <a:extLst>
                  <a:ext uri="{0D108BD9-81ED-4DB2-BD59-A6C34878D82A}">
                    <a16:rowId xmlns:a16="http://schemas.microsoft.com/office/drawing/2014/main" val="3369845098"/>
                  </a:ext>
                </a:extLst>
              </a:tr>
              <a:tr h="429597">
                <a:tc>
                  <a:txBody>
                    <a:bodyPr/>
                    <a:lstStyle/>
                    <a:p>
                      <a:r>
                        <a:rPr lang="en-US" dirty="0">
                          <a:latin typeface="+mn-lt"/>
                        </a:rPr>
                        <a:t>4. </a:t>
                      </a:r>
                    </a:p>
                  </a:txBody>
                  <a:tcPr>
                    <a:solidFill>
                      <a:schemeClr val="accent2">
                        <a:lumMod val="40000"/>
                        <a:lumOff val="60000"/>
                      </a:schemeClr>
                    </a:solidFill>
                  </a:tcPr>
                </a:tc>
                <a:tc>
                  <a:txBody>
                    <a:bodyPr/>
                    <a:lstStyle/>
                    <a:p>
                      <a:r>
                        <a:rPr lang="en-US" dirty="0">
                          <a:latin typeface="+mn-lt"/>
                        </a:rPr>
                        <a:t>Introduction of the hotel </a:t>
                      </a:r>
                    </a:p>
                  </a:txBody>
                  <a:tcPr>
                    <a:solidFill>
                      <a:schemeClr val="accent2">
                        <a:lumMod val="40000"/>
                        <a:lumOff val="60000"/>
                      </a:schemeClr>
                    </a:solidFill>
                  </a:tcPr>
                </a:tc>
                <a:tc>
                  <a:txBody>
                    <a:bodyPr/>
                    <a:lstStyle/>
                    <a:p>
                      <a:r>
                        <a:rPr lang="en-US" dirty="0">
                          <a:latin typeface="+mn-lt"/>
                        </a:rPr>
                        <a:t>4</a:t>
                      </a:r>
                    </a:p>
                  </a:txBody>
                  <a:tcPr>
                    <a:solidFill>
                      <a:schemeClr val="accent2">
                        <a:lumMod val="40000"/>
                        <a:lumOff val="60000"/>
                      </a:schemeClr>
                    </a:solidFill>
                  </a:tcPr>
                </a:tc>
                <a:extLst>
                  <a:ext uri="{0D108BD9-81ED-4DB2-BD59-A6C34878D82A}">
                    <a16:rowId xmlns:a16="http://schemas.microsoft.com/office/drawing/2014/main" val="1591866362"/>
                  </a:ext>
                </a:extLst>
              </a:tr>
              <a:tr h="429597">
                <a:tc>
                  <a:txBody>
                    <a:bodyPr/>
                    <a:lstStyle/>
                    <a:p>
                      <a:r>
                        <a:rPr lang="en-US" dirty="0">
                          <a:latin typeface="+mn-lt"/>
                        </a:rPr>
                        <a:t>5. </a:t>
                      </a:r>
                    </a:p>
                  </a:txBody>
                  <a:tcPr>
                    <a:solidFill>
                      <a:schemeClr val="accent2">
                        <a:lumMod val="40000"/>
                        <a:lumOff val="60000"/>
                      </a:schemeClr>
                    </a:solidFill>
                  </a:tcPr>
                </a:tc>
                <a:tc>
                  <a:txBody>
                    <a:bodyPr/>
                    <a:lstStyle/>
                    <a:p>
                      <a:r>
                        <a:rPr lang="en-US" dirty="0">
                          <a:latin typeface="+mn-lt"/>
                        </a:rPr>
                        <a:t>Brand consumers </a:t>
                      </a:r>
                    </a:p>
                  </a:txBody>
                  <a:tcPr>
                    <a:solidFill>
                      <a:schemeClr val="accent2">
                        <a:lumMod val="40000"/>
                        <a:lumOff val="60000"/>
                      </a:schemeClr>
                    </a:solidFill>
                  </a:tcPr>
                </a:tc>
                <a:tc>
                  <a:txBody>
                    <a:bodyPr/>
                    <a:lstStyle/>
                    <a:p>
                      <a:r>
                        <a:rPr lang="en-US" dirty="0">
                          <a:latin typeface="+mn-lt"/>
                        </a:rPr>
                        <a:t>5</a:t>
                      </a:r>
                    </a:p>
                  </a:txBody>
                  <a:tcPr>
                    <a:solidFill>
                      <a:schemeClr val="accent2">
                        <a:lumMod val="40000"/>
                        <a:lumOff val="60000"/>
                      </a:schemeClr>
                    </a:solidFill>
                  </a:tcPr>
                </a:tc>
                <a:extLst>
                  <a:ext uri="{0D108BD9-81ED-4DB2-BD59-A6C34878D82A}">
                    <a16:rowId xmlns:a16="http://schemas.microsoft.com/office/drawing/2014/main" val="3664422801"/>
                  </a:ext>
                </a:extLst>
              </a:tr>
              <a:tr h="429597">
                <a:tc>
                  <a:txBody>
                    <a:bodyPr/>
                    <a:lstStyle/>
                    <a:p>
                      <a:r>
                        <a:rPr lang="en-US" dirty="0">
                          <a:latin typeface="+mn-lt"/>
                        </a:rPr>
                        <a:t>6.</a:t>
                      </a:r>
                    </a:p>
                  </a:txBody>
                  <a:tcPr>
                    <a:solidFill>
                      <a:schemeClr val="accent2">
                        <a:lumMod val="40000"/>
                        <a:lumOff val="60000"/>
                      </a:schemeClr>
                    </a:solidFill>
                  </a:tcPr>
                </a:tc>
                <a:tc>
                  <a:txBody>
                    <a:bodyPr/>
                    <a:lstStyle/>
                    <a:p>
                      <a:r>
                        <a:rPr lang="en-US" dirty="0">
                          <a:latin typeface="+mn-lt"/>
                        </a:rPr>
                        <a:t>Nature, scope and role of guest services </a:t>
                      </a:r>
                    </a:p>
                  </a:txBody>
                  <a:tcPr>
                    <a:solidFill>
                      <a:schemeClr val="accent2">
                        <a:lumMod val="40000"/>
                        <a:lumOff val="60000"/>
                      </a:schemeClr>
                    </a:solidFill>
                  </a:tcPr>
                </a:tc>
                <a:tc>
                  <a:txBody>
                    <a:bodyPr/>
                    <a:lstStyle/>
                    <a:p>
                      <a:r>
                        <a:rPr lang="en-US" dirty="0">
                          <a:latin typeface="+mn-lt"/>
                        </a:rPr>
                        <a:t>6</a:t>
                      </a:r>
                    </a:p>
                  </a:txBody>
                  <a:tcPr>
                    <a:solidFill>
                      <a:schemeClr val="accent2">
                        <a:lumMod val="40000"/>
                        <a:lumOff val="60000"/>
                      </a:schemeClr>
                    </a:solidFill>
                  </a:tcPr>
                </a:tc>
                <a:extLst>
                  <a:ext uri="{0D108BD9-81ED-4DB2-BD59-A6C34878D82A}">
                    <a16:rowId xmlns:a16="http://schemas.microsoft.com/office/drawing/2014/main" val="2139142172"/>
                  </a:ext>
                </a:extLst>
              </a:tr>
              <a:tr h="429597">
                <a:tc>
                  <a:txBody>
                    <a:bodyPr/>
                    <a:lstStyle/>
                    <a:p>
                      <a:r>
                        <a:rPr lang="en-US" dirty="0">
                          <a:latin typeface="+mn-lt"/>
                        </a:rPr>
                        <a:t>7. </a:t>
                      </a:r>
                    </a:p>
                  </a:txBody>
                  <a:tcPr>
                    <a:solidFill>
                      <a:schemeClr val="accent2">
                        <a:lumMod val="40000"/>
                        <a:lumOff val="60000"/>
                      </a:schemeClr>
                    </a:solidFill>
                  </a:tcPr>
                </a:tc>
                <a:tc>
                  <a:txBody>
                    <a:bodyPr/>
                    <a:lstStyle/>
                    <a:p>
                      <a:r>
                        <a:rPr lang="en-US" dirty="0">
                          <a:latin typeface="+mn-lt"/>
                        </a:rPr>
                        <a:t>Importance of quality services to guests </a:t>
                      </a:r>
                    </a:p>
                  </a:txBody>
                  <a:tcPr>
                    <a:solidFill>
                      <a:schemeClr val="accent2">
                        <a:lumMod val="40000"/>
                        <a:lumOff val="60000"/>
                      </a:schemeClr>
                    </a:solidFill>
                  </a:tcPr>
                </a:tc>
                <a:tc>
                  <a:txBody>
                    <a:bodyPr/>
                    <a:lstStyle/>
                    <a:p>
                      <a:r>
                        <a:rPr lang="en-US" dirty="0">
                          <a:latin typeface="+mn-lt"/>
                        </a:rPr>
                        <a:t>7</a:t>
                      </a:r>
                    </a:p>
                  </a:txBody>
                  <a:tcPr>
                    <a:solidFill>
                      <a:schemeClr val="accent2">
                        <a:lumMod val="40000"/>
                        <a:lumOff val="60000"/>
                      </a:schemeClr>
                    </a:solidFill>
                  </a:tcPr>
                </a:tc>
                <a:extLst>
                  <a:ext uri="{0D108BD9-81ED-4DB2-BD59-A6C34878D82A}">
                    <a16:rowId xmlns:a16="http://schemas.microsoft.com/office/drawing/2014/main" val="2026528840"/>
                  </a:ext>
                </a:extLst>
              </a:tr>
              <a:tr h="429597">
                <a:tc>
                  <a:txBody>
                    <a:bodyPr/>
                    <a:lstStyle/>
                    <a:p>
                      <a:r>
                        <a:rPr lang="en-US" dirty="0">
                          <a:latin typeface="+mn-lt"/>
                        </a:rPr>
                        <a:t>8. </a:t>
                      </a:r>
                    </a:p>
                  </a:txBody>
                  <a:tcPr>
                    <a:solidFill>
                      <a:schemeClr val="accent2">
                        <a:lumMod val="40000"/>
                        <a:lumOff val="60000"/>
                      </a:schemeClr>
                    </a:solidFill>
                  </a:tcPr>
                </a:tc>
                <a:tc>
                  <a:txBody>
                    <a:bodyPr/>
                    <a:lstStyle/>
                    <a:p>
                      <a:r>
                        <a:rPr lang="en-US" dirty="0">
                          <a:latin typeface="+mn-lt"/>
                        </a:rPr>
                        <a:t>Importance of hospitality in the industry </a:t>
                      </a:r>
                    </a:p>
                  </a:txBody>
                  <a:tcPr>
                    <a:solidFill>
                      <a:schemeClr val="accent2">
                        <a:lumMod val="40000"/>
                        <a:lumOff val="60000"/>
                      </a:schemeClr>
                    </a:solidFill>
                  </a:tcPr>
                </a:tc>
                <a:tc>
                  <a:txBody>
                    <a:bodyPr/>
                    <a:lstStyle/>
                    <a:p>
                      <a:r>
                        <a:rPr lang="en-US" dirty="0">
                          <a:latin typeface="+mn-lt"/>
                        </a:rPr>
                        <a:t>8</a:t>
                      </a:r>
                    </a:p>
                  </a:txBody>
                  <a:tcPr>
                    <a:solidFill>
                      <a:schemeClr val="accent2">
                        <a:lumMod val="40000"/>
                        <a:lumOff val="60000"/>
                      </a:schemeClr>
                    </a:solidFill>
                  </a:tcPr>
                </a:tc>
                <a:extLst>
                  <a:ext uri="{0D108BD9-81ED-4DB2-BD59-A6C34878D82A}">
                    <a16:rowId xmlns:a16="http://schemas.microsoft.com/office/drawing/2014/main" val="261310164"/>
                  </a:ext>
                </a:extLst>
              </a:tr>
              <a:tr h="429597">
                <a:tc>
                  <a:txBody>
                    <a:bodyPr/>
                    <a:lstStyle/>
                    <a:p>
                      <a:r>
                        <a:rPr lang="en-US" dirty="0">
                          <a:latin typeface="+mn-lt"/>
                        </a:rPr>
                        <a:t>9. </a:t>
                      </a:r>
                    </a:p>
                  </a:txBody>
                  <a:tcPr>
                    <a:solidFill>
                      <a:schemeClr val="accent2">
                        <a:lumMod val="40000"/>
                        <a:lumOff val="60000"/>
                      </a:schemeClr>
                    </a:solidFill>
                  </a:tcPr>
                </a:tc>
                <a:tc>
                  <a:txBody>
                    <a:bodyPr/>
                    <a:lstStyle/>
                    <a:p>
                      <a:r>
                        <a:rPr lang="en-US" dirty="0">
                          <a:latin typeface="+mn-lt"/>
                        </a:rPr>
                        <a:t>How hotels meet guest expectations </a:t>
                      </a:r>
                    </a:p>
                  </a:txBody>
                  <a:tcPr>
                    <a:solidFill>
                      <a:schemeClr val="accent2">
                        <a:lumMod val="40000"/>
                        <a:lumOff val="60000"/>
                      </a:schemeClr>
                    </a:solidFill>
                  </a:tcPr>
                </a:tc>
                <a:tc>
                  <a:txBody>
                    <a:bodyPr/>
                    <a:lstStyle/>
                    <a:p>
                      <a:r>
                        <a:rPr lang="en-US" dirty="0">
                          <a:latin typeface="+mn-lt"/>
                        </a:rPr>
                        <a:t>9</a:t>
                      </a:r>
                    </a:p>
                  </a:txBody>
                  <a:tcPr>
                    <a:solidFill>
                      <a:schemeClr val="accent2">
                        <a:lumMod val="40000"/>
                        <a:lumOff val="60000"/>
                      </a:schemeClr>
                    </a:solidFill>
                  </a:tcPr>
                </a:tc>
                <a:extLst>
                  <a:ext uri="{0D108BD9-81ED-4DB2-BD59-A6C34878D82A}">
                    <a16:rowId xmlns:a16="http://schemas.microsoft.com/office/drawing/2014/main" val="497690297"/>
                  </a:ext>
                </a:extLst>
              </a:tr>
              <a:tr h="429597">
                <a:tc>
                  <a:txBody>
                    <a:bodyPr/>
                    <a:lstStyle/>
                    <a:p>
                      <a:r>
                        <a:rPr lang="en-US" dirty="0">
                          <a:latin typeface="+mn-lt"/>
                        </a:rPr>
                        <a:t>10.</a:t>
                      </a:r>
                    </a:p>
                  </a:txBody>
                  <a:tcPr>
                    <a:solidFill>
                      <a:schemeClr val="accent2">
                        <a:lumMod val="40000"/>
                        <a:lumOff val="60000"/>
                      </a:schemeClr>
                    </a:solidFill>
                  </a:tcPr>
                </a:tc>
                <a:tc>
                  <a:txBody>
                    <a:bodyPr/>
                    <a:lstStyle/>
                    <a:p>
                      <a:r>
                        <a:rPr lang="en-US" dirty="0">
                          <a:latin typeface="+mn-lt"/>
                        </a:rPr>
                        <a:t>How hotels exceed guest expectations </a:t>
                      </a:r>
                    </a:p>
                  </a:txBody>
                  <a:tcPr>
                    <a:solidFill>
                      <a:schemeClr val="accent2">
                        <a:lumMod val="40000"/>
                        <a:lumOff val="60000"/>
                      </a:schemeClr>
                    </a:solidFill>
                  </a:tcPr>
                </a:tc>
                <a:tc>
                  <a:txBody>
                    <a:bodyPr/>
                    <a:lstStyle/>
                    <a:p>
                      <a:r>
                        <a:rPr lang="en-US" dirty="0">
                          <a:latin typeface="+mn-lt"/>
                        </a:rPr>
                        <a:t>10</a:t>
                      </a:r>
                    </a:p>
                  </a:txBody>
                  <a:tcPr>
                    <a:solidFill>
                      <a:schemeClr val="accent2">
                        <a:lumMod val="40000"/>
                        <a:lumOff val="60000"/>
                      </a:schemeClr>
                    </a:solidFill>
                  </a:tcPr>
                </a:tc>
                <a:extLst>
                  <a:ext uri="{0D108BD9-81ED-4DB2-BD59-A6C34878D82A}">
                    <a16:rowId xmlns:a16="http://schemas.microsoft.com/office/drawing/2014/main" val="1719895583"/>
                  </a:ext>
                </a:extLst>
              </a:tr>
              <a:tr h="429597">
                <a:tc>
                  <a:txBody>
                    <a:bodyPr/>
                    <a:lstStyle/>
                    <a:p>
                      <a:r>
                        <a:rPr lang="en-US" dirty="0">
                          <a:latin typeface="+mn-lt"/>
                        </a:rPr>
                        <a:t>11. </a:t>
                      </a:r>
                    </a:p>
                  </a:txBody>
                  <a:tcPr>
                    <a:solidFill>
                      <a:schemeClr val="accent2">
                        <a:lumMod val="40000"/>
                        <a:lumOff val="60000"/>
                      </a:schemeClr>
                    </a:solidFill>
                  </a:tcPr>
                </a:tc>
                <a:tc>
                  <a:txBody>
                    <a:bodyPr/>
                    <a:lstStyle/>
                    <a:p>
                      <a:r>
                        <a:rPr lang="en-US" dirty="0">
                          <a:latin typeface="+mn-lt"/>
                        </a:rPr>
                        <a:t>Summary </a:t>
                      </a:r>
                    </a:p>
                  </a:txBody>
                  <a:tcPr>
                    <a:solidFill>
                      <a:schemeClr val="accent2">
                        <a:lumMod val="40000"/>
                        <a:lumOff val="60000"/>
                      </a:schemeClr>
                    </a:solidFill>
                  </a:tcPr>
                </a:tc>
                <a:tc>
                  <a:txBody>
                    <a:bodyPr/>
                    <a:lstStyle/>
                    <a:p>
                      <a:r>
                        <a:rPr lang="en-US" dirty="0">
                          <a:latin typeface="+mn-lt"/>
                        </a:rPr>
                        <a:t>11</a:t>
                      </a:r>
                    </a:p>
                  </a:txBody>
                  <a:tcPr>
                    <a:solidFill>
                      <a:schemeClr val="accent2">
                        <a:lumMod val="40000"/>
                        <a:lumOff val="60000"/>
                      </a:schemeClr>
                    </a:solidFill>
                  </a:tcPr>
                </a:tc>
                <a:extLst>
                  <a:ext uri="{0D108BD9-81ED-4DB2-BD59-A6C34878D82A}">
                    <a16:rowId xmlns:a16="http://schemas.microsoft.com/office/drawing/2014/main" val="2523979039"/>
                  </a:ext>
                </a:extLst>
              </a:tr>
              <a:tr h="429597">
                <a:tc>
                  <a:txBody>
                    <a:bodyPr/>
                    <a:lstStyle/>
                    <a:p>
                      <a:r>
                        <a:rPr lang="en-US" dirty="0">
                          <a:latin typeface="+mn-lt"/>
                        </a:rPr>
                        <a:t>12. </a:t>
                      </a:r>
                    </a:p>
                  </a:txBody>
                  <a:tcPr>
                    <a:solidFill>
                      <a:schemeClr val="accent2">
                        <a:lumMod val="40000"/>
                        <a:lumOff val="60000"/>
                      </a:schemeClr>
                    </a:solidFill>
                  </a:tcPr>
                </a:tc>
                <a:tc>
                  <a:txBody>
                    <a:bodyPr/>
                    <a:lstStyle/>
                    <a:p>
                      <a:r>
                        <a:rPr lang="en-US" dirty="0">
                          <a:latin typeface="+mn-lt"/>
                        </a:rPr>
                        <a:t>References </a:t>
                      </a:r>
                    </a:p>
                  </a:txBody>
                  <a:tcPr>
                    <a:solidFill>
                      <a:schemeClr val="accent2">
                        <a:lumMod val="40000"/>
                        <a:lumOff val="60000"/>
                      </a:schemeClr>
                    </a:solidFill>
                  </a:tcPr>
                </a:tc>
                <a:tc>
                  <a:txBody>
                    <a:bodyPr/>
                    <a:lstStyle/>
                    <a:p>
                      <a:r>
                        <a:rPr lang="en-US" dirty="0">
                          <a:latin typeface="+mn-lt"/>
                        </a:rPr>
                        <a:t>13</a:t>
                      </a:r>
                    </a:p>
                  </a:txBody>
                  <a:tcPr>
                    <a:solidFill>
                      <a:schemeClr val="accent2">
                        <a:lumMod val="40000"/>
                        <a:lumOff val="60000"/>
                      </a:schemeClr>
                    </a:solidFill>
                  </a:tcPr>
                </a:tc>
                <a:extLst>
                  <a:ext uri="{0D108BD9-81ED-4DB2-BD59-A6C34878D82A}">
                    <a16:rowId xmlns:a16="http://schemas.microsoft.com/office/drawing/2014/main" val="1875211482"/>
                  </a:ext>
                </a:extLst>
              </a:tr>
            </a:tbl>
          </a:graphicData>
        </a:graphic>
      </p:graphicFrame>
      <p:sp>
        <p:nvSpPr>
          <p:cNvPr id="40" name="TextBox 39">
            <a:extLst>
              <a:ext uri="{FF2B5EF4-FFF2-40B4-BE49-F238E27FC236}">
                <a16:creationId xmlns:a16="http://schemas.microsoft.com/office/drawing/2014/main" id="{120ECD82-8AFA-3003-6ED2-483510A58B6C}"/>
              </a:ext>
            </a:extLst>
          </p:cNvPr>
          <p:cNvSpPr txBox="1"/>
          <p:nvPr/>
        </p:nvSpPr>
        <p:spPr>
          <a:xfrm>
            <a:off x="506723" y="90288"/>
            <a:ext cx="2567553" cy="1029063"/>
          </a:xfrm>
          <a:prstGeom prst="rect">
            <a:avLst/>
          </a:prstGeom>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Posterama" panose="020B0504020200020000" pitchFamily="34" charset="0"/>
              <a:ea typeface="微软雅黑"/>
              <a:cs typeface="Posterama" panose="020B0504020200020000" pitchFamily="34" charset="0"/>
            </a:endParaRPr>
          </a:p>
        </p:txBody>
      </p:sp>
      <p:sp>
        <p:nvSpPr>
          <p:cNvPr id="45" name="TextBox 44">
            <a:extLst>
              <a:ext uri="{FF2B5EF4-FFF2-40B4-BE49-F238E27FC236}">
                <a16:creationId xmlns:a16="http://schemas.microsoft.com/office/drawing/2014/main" id="{39C7CE4B-C4B3-650F-2E60-E8740CC3D15A}"/>
              </a:ext>
            </a:extLst>
          </p:cNvPr>
          <p:cNvSpPr txBox="1"/>
          <p:nvPr/>
        </p:nvSpPr>
        <p:spPr>
          <a:xfrm>
            <a:off x="2889544" y="750019"/>
            <a:ext cx="4056945" cy="523220"/>
          </a:xfrm>
          <a:prstGeom prst="rect">
            <a:avLst/>
          </a:prstGeom>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Posterama" panose="020B0504020200020000" pitchFamily="34" charset="0"/>
                <a:ea typeface="微软雅黑"/>
                <a:cs typeface="Posterama" panose="020B0504020200020000" pitchFamily="34" charset="0"/>
              </a:rPr>
              <a:t>Table of Contents</a:t>
            </a:r>
          </a:p>
        </p:txBody>
      </p:sp>
    </p:spTree>
    <p:extLst>
      <p:ext uri="{BB962C8B-B14F-4D97-AF65-F5344CB8AC3E}">
        <p14:creationId xmlns:p14="http://schemas.microsoft.com/office/powerpoint/2010/main" val="27755351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1D18537-D028-9E9C-FB87-93F24955DFC7}"/>
              </a:ext>
            </a:extLst>
          </p:cNvPr>
          <p:cNvSpPr>
            <a:spLocks noGrp="1"/>
          </p:cNvSpPr>
          <p:nvPr>
            <p:ph type="title"/>
          </p:nvPr>
        </p:nvSpPr>
        <p:spPr>
          <a:xfrm>
            <a:off x="1091381" y="2897044"/>
            <a:ext cx="2315497" cy="1325563"/>
          </a:xfrm>
        </p:spPr>
        <p:txBody>
          <a:bodyPr/>
          <a:lstStyle/>
          <a:p>
            <a:r>
              <a:rPr lang="en-US" dirty="0"/>
              <a:t>Sheraton Tel Aviv</a:t>
            </a:r>
            <a:br>
              <a:rPr lang="en-US" dirty="0"/>
            </a:br>
            <a:r>
              <a:rPr lang="en-US" dirty="0"/>
              <a:t> Hotel </a:t>
            </a:r>
          </a:p>
        </p:txBody>
      </p:sp>
      <p:sp>
        <p:nvSpPr>
          <p:cNvPr id="7" name="Slide Number Placeholder 6">
            <a:extLst>
              <a:ext uri="{FF2B5EF4-FFF2-40B4-BE49-F238E27FC236}">
                <a16:creationId xmlns:a16="http://schemas.microsoft.com/office/drawing/2014/main" id="{7D6767F8-4670-E83D-85F4-1446B8B9D466}"/>
              </a:ext>
            </a:extLst>
          </p:cNvPr>
          <p:cNvSpPr>
            <a:spLocks noGrp="1"/>
          </p:cNvSpPr>
          <p:nvPr>
            <p:ph type="sldNum" sz="quarter" idx="53"/>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47FEACEE-25B4-4A2D-B147-27296E36371D}" type="slidenum">
              <a:rPr kumimoji="0" lang="en-US" altLang="zh-CN" sz="1200" b="0" i="0" u="none" strike="noStrike" kern="1200" cap="none" spc="0" normalizeH="0" baseline="0" noProof="0" smtClean="0">
                <a:ln>
                  <a:noFill/>
                </a:ln>
                <a:solidFill>
                  <a:srgbClr val="0F253E"/>
                </a:solidFill>
                <a:effectLst/>
                <a:uLnTx/>
                <a:uFillTx/>
                <a:latin typeface="Abad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a:t>
            </a:fld>
            <a:endParaRPr kumimoji="0" lang="en-US" altLang="zh-CN" sz="1200" b="0" i="0" u="none" strike="noStrike" kern="1200" cap="none" spc="0" normalizeH="0" baseline="0" noProof="0" dirty="0">
              <a:ln>
                <a:noFill/>
              </a:ln>
              <a:solidFill>
                <a:srgbClr val="0F253E"/>
              </a:solidFill>
              <a:effectLst/>
              <a:uLnTx/>
              <a:uFillTx/>
              <a:latin typeface="Abadi"/>
              <a:ea typeface="+mn-ea"/>
              <a:cs typeface="+mn-cs"/>
            </a:endParaRPr>
          </a:p>
        </p:txBody>
      </p:sp>
      <p:pic>
        <p:nvPicPr>
          <p:cNvPr id="19" name="Picture 18">
            <a:extLst>
              <a:ext uri="{FF2B5EF4-FFF2-40B4-BE49-F238E27FC236}">
                <a16:creationId xmlns:a16="http://schemas.microsoft.com/office/drawing/2014/main" id="{F056C68E-A186-DFB6-DF6A-87D070589233}"/>
              </a:ext>
            </a:extLst>
          </p:cNvPr>
          <p:cNvPicPr>
            <a:picLocks noChangeAspect="1"/>
          </p:cNvPicPr>
          <p:nvPr/>
        </p:nvPicPr>
        <p:blipFill>
          <a:blip r:embed="rId3"/>
          <a:srcRect/>
          <a:stretch/>
        </p:blipFill>
        <p:spPr>
          <a:xfrm>
            <a:off x="757980" y="0"/>
            <a:ext cx="10676040" cy="7072314"/>
          </a:xfrm>
          <a:prstGeom prst="rect">
            <a:avLst/>
          </a:prstGeom>
        </p:spPr>
      </p:pic>
      <p:sp>
        <p:nvSpPr>
          <p:cNvPr id="21" name="TextBox 20">
            <a:extLst>
              <a:ext uri="{FF2B5EF4-FFF2-40B4-BE49-F238E27FC236}">
                <a16:creationId xmlns:a16="http://schemas.microsoft.com/office/drawing/2014/main" id="{57DF8DE2-4A07-36B2-3C2F-F2702ECBCAAB}"/>
              </a:ext>
            </a:extLst>
          </p:cNvPr>
          <p:cNvSpPr txBox="1"/>
          <p:nvPr/>
        </p:nvSpPr>
        <p:spPr>
          <a:xfrm>
            <a:off x="3134033" y="5982880"/>
            <a:ext cx="5965722" cy="646331"/>
          </a:xfrm>
          <a:prstGeom prst="rect">
            <a:avLst/>
          </a:prstGeom>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Posterama" panose="020B0504020200020000" pitchFamily="34" charset="0"/>
                <a:ea typeface="微软雅黑"/>
                <a:cs typeface="Posterama" panose="020B0504020200020000" pitchFamily="34" charset="0"/>
              </a:rPr>
              <a:t>Courtyard by Marriot </a:t>
            </a:r>
            <a:endParaRPr kumimoji="0" lang="en-US" sz="3600" b="0" i="0" u="none" strike="noStrike" kern="1200" cap="none" spc="0" normalizeH="0" baseline="0" noProof="0" dirty="0">
              <a:ln>
                <a:noFill/>
              </a:ln>
              <a:solidFill>
                <a:prstClr val="white"/>
              </a:solidFill>
              <a:effectLst/>
              <a:uLnTx/>
              <a:uFillTx/>
              <a:latin typeface="Posterama" panose="020B0504020200020000" pitchFamily="34" charset="0"/>
              <a:ea typeface="微软雅黑"/>
              <a:cs typeface="Posterama" panose="020B0504020200020000" pitchFamily="34" charset="0"/>
            </a:endParaRPr>
          </a:p>
        </p:txBody>
      </p:sp>
    </p:spTree>
    <p:extLst>
      <p:ext uri="{BB962C8B-B14F-4D97-AF65-F5344CB8AC3E}">
        <p14:creationId xmlns:p14="http://schemas.microsoft.com/office/powerpoint/2010/main" val="775548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D355C61F-C8F1-4977-8E1F-F16C0D9EA88C}"/>
              </a:ext>
            </a:extLst>
          </p:cNvPr>
          <p:cNvSpPr>
            <a:spLocks noGrp="1"/>
          </p:cNvSpPr>
          <p:nvPr>
            <p:ph sz="half" idx="1"/>
          </p:nvPr>
        </p:nvSpPr>
        <p:spPr>
          <a:xfrm>
            <a:off x="252305" y="2320120"/>
            <a:ext cx="5664000" cy="3384645"/>
          </a:xfrm>
        </p:spPr>
        <p:txBody>
          <a:bodyPr/>
          <a:lstStyle/>
          <a:p>
            <a:pPr marL="0" marR="0" indent="0">
              <a:buNone/>
            </a:pPr>
            <a:r>
              <a:rPr lang="en-US" sz="2400" b="1" dirty="0">
                <a:effectLst/>
                <a:latin typeface="Times New Roman" panose="02020603050405020304" pitchFamily="18" charset="0"/>
                <a:ea typeface="Times New Roman" panose="02020603050405020304" pitchFamily="18" charset="0"/>
              </a:rPr>
              <a:t>                               Introduction</a:t>
            </a:r>
          </a:p>
          <a:p>
            <a:pPr marR="0">
              <a:buFont typeface="Wingdings" panose="05000000000000000000" pitchFamily="2" charset="2"/>
              <a:buChar char="v"/>
            </a:pPr>
            <a:r>
              <a:rPr lang="en-US" sz="2400" b="1" dirty="0">
                <a:latin typeface="Times New Roman" panose="02020603050405020304" pitchFamily="18" charset="0"/>
                <a:ea typeface="Times New Roman" panose="02020603050405020304" pitchFamily="18" charset="0"/>
              </a:rPr>
              <a:t>       </a:t>
            </a:r>
            <a:r>
              <a:rPr lang="en-US" sz="2400" dirty="0">
                <a:effectLst/>
                <a:latin typeface="Calibri" panose="020F0502020204030204" pitchFamily="34" charset="0"/>
                <a:ea typeface="Calibri" panose="020F0502020204030204" pitchFamily="34" charset="0"/>
                <a:cs typeface="Times New Roman" panose="02020603050405020304" pitchFamily="18" charset="0"/>
              </a:rPr>
              <a:t>Owned by Marriott International. </a:t>
            </a:r>
            <a:br>
              <a:rPr lang="en-US" sz="24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R="0">
              <a:buFont typeface="Wingdings" panose="05000000000000000000" pitchFamily="2" charset="2"/>
              <a:buChar char="v"/>
            </a:pPr>
            <a:r>
              <a:rPr lang="en-US" sz="2400" dirty="0">
                <a:effectLst/>
                <a:latin typeface="Calibri" panose="020F0502020204030204" pitchFamily="34" charset="0"/>
                <a:ea typeface="Calibri" panose="020F0502020204030204" pitchFamily="34" charset="0"/>
                <a:cs typeface="Times New Roman" panose="02020603050405020304" pitchFamily="18" charset="0"/>
              </a:rPr>
              <a:t>           Courtyard by Marriot is Marriott’s mid-priced brand.</a:t>
            </a:r>
            <a:br>
              <a:rPr lang="en-US" sz="24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R="0">
              <a:buFont typeface="Wingdings" panose="05000000000000000000" pitchFamily="2" charset="2"/>
              <a:buChar char="v"/>
            </a:pPr>
            <a:r>
              <a:rPr lang="en-US" sz="2400" dirty="0">
                <a:effectLst/>
                <a:latin typeface="Calibri" panose="020F0502020204030204" pitchFamily="34" charset="0"/>
                <a:ea typeface="Calibri" panose="020F0502020204030204" pitchFamily="34" charset="0"/>
                <a:cs typeface="Times New Roman" panose="02020603050405020304" pitchFamily="18" charset="0"/>
              </a:rPr>
              <a:t>            Its clientele is primarily business travelers, but it also    accommodates vacationing families and guests.  </a:t>
            </a:r>
            <a:endParaRPr lang="en-US" sz="2400" dirty="0"/>
          </a:p>
          <a:p>
            <a:pPr marL="0" marR="0" indent="0">
              <a:buNone/>
            </a:pPr>
            <a:r>
              <a:rPr lang="en-US" sz="2400" b="1" dirty="0">
                <a:effectLst/>
                <a:latin typeface="Times New Roman" panose="02020603050405020304" pitchFamily="18" charset="0"/>
                <a:ea typeface="Times New Roman" panose="02020603050405020304" pitchFamily="18" charset="0"/>
              </a:rPr>
              <a:t> </a:t>
            </a:r>
            <a:br>
              <a:rPr lang="en-US" sz="2400" b="1" dirty="0">
                <a:effectLst/>
                <a:latin typeface="Times New Roman" panose="02020603050405020304" pitchFamily="18" charset="0"/>
                <a:ea typeface="Times New Roman" panose="02020603050405020304" pitchFamily="18" charset="0"/>
              </a:rPr>
            </a:br>
            <a:br>
              <a:rPr lang="en-US" sz="2400" b="1" dirty="0">
                <a:effectLst/>
                <a:latin typeface="Times New Roman" panose="02020603050405020304" pitchFamily="18" charset="0"/>
                <a:ea typeface="Times New Roman" panose="02020603050405020304" pitchFamily="18" charset="0"/>
              </a:rPr>
            </a:br>
            <a:r>
              <a:rPr lang="en-US" sz="2400" dirty="0">
                <a:effectLst/>
                <a:latin typeface="Calibri" panose="020F0502020204030204" pitchFamily="34" charset="0"/>
                <a:ea typeface="Calibri" panose="020F0502020204030204" pitchFamily="34" charset="0"/>
                <a:cs typeface="Times New Roman" panose="02020603050405020304" pitchFamily="18" charset="0"/>
              </a:rPr>
              <a:t>         </a:t>
            </a:r>
            <a:endParaRPr lang="en-US" sz="2400" dirty="0"/>
          </a:p>
        </p:txBody>
      </p:sp>
      <p:pic>
        <p:nvPicPr>
          <p:cNvPr id="9" name="Picture Placeholder 8">
            <a:extLst>
              <a:ext uri="{FF2B5EF4-FFF2-40B4-BE49-F238E27FC236}">
                <a16:creationId xmlns:a16="http://schemas.microsoft.com/office/drawing/2014/main" id="{A9A75888-22E3-1D43-9112-DA02186070B5}"/>
              </a:ext>
            </a:extLst>
          </p:cNvPr>
          <p:cNvPicPr>
            <a:picLocks noGrp="1" noChangeAspect="1"/>
          </p:cNvPicPr>
          <p:nvPr>
            <p:ph type="pic" sz="quarter" idx="14"/>
          </p:nvPr>
        </p:nvPicPr>
        <p:blipFill>
          <a:blip r:embed="rId3"/>
          <a:srcRect/>
          <a:stretch/>
        </p:blipFill>
        <p:spPr/>
      </p:pic>
      <p:sp>
        <p:nvSpPr>
          <p:cNvPr id="20" name="Rectangle 19">
            <a:extLst>
              <a:ext uri="{FF2B5EF4-FFF2-40B4-BE49-F238E27FC236}">
                <a16:creationId xmlns:a16="http://schemas.microsoft.com/office/drawing/2014/main" id="{EFA08948-2B6F-46B1-9D2D-8D7B2B3FBD56}"/>
              </a:ext>
              <a:ext uri="{C183D7F6-B498-43B3-948B-1728B52AA6E4}">
                <adec:decorative xmlns:adec="http://schemas.microsoft.com/office/drawing/2017/decorative" val="1"/>
              </a:ext>
            </a:extLst>
          </p:cNvPr>
          <p:cNvSpPr/>
          <p:nvPr/>
        </p:nvSpPr>
        <p:spPr>
          <a:xfrm>
            <a:off x="9348588" y="3688075"/>
            <a:ext cx="2411412"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dirty="0"/>
          </a:p>
        </p:txBody>
      </p:sp>
      <p:sp>
        <p:nvSpPr>
          <p:cNvPr id="2" name="Title 1">
            <a:extLst>
              <a:ext uri="{FF2B5EF4-FFF2-40B4-BE49-F238E27FC236}">
                <a16:creationId xmlns:a16="http://schemas.microsoft.com/office/drawing/2014/main" id="{3560F281-4FF6-4617-A809-AC9C15ECF18A}"/>
              </a:ext>
            </a:extLst>
          </p:cNvPr>
          <p:cNvSpPr>
            <a:spLocks noGrp="1"/>
          </p:cNvSpPr>
          <p:nvPr>
            <p:ph type="title"/>
          </p:nvPr>
        </p:nvSpPr>
        <p:spPr>
          <a:xfrm>
            <a:off x="6455391" y="3802899"/>
            <a:ext cx="5304609" cy="985000"/>
          </a:xfrm>
        </p:spPr>
        <p:txBody>
          <a:bodyPr/>
          <a:lstStyle/>
          <a:p>
            <a:r>
              <a:rPr lang="en-US" sz="3600" dirty="0"/>
              <a:t>About  Courtyard by Marriot </a:t>
            </a:r>
          </a:p>
        </p:txBody>
      </p:sp>
      <p:sp>
        <p:nvSpPr>
          <p:cNvPr id="6" name="Slide Number Placeholder 5">
            <a:extLst>
              <a:ext uri="{FF2B5EF4-FFF2-40B4-BE49-F238E27FC236}">
                <a16:creationId xmlns:a16="http://schemas.microsoft.com/office/drawing/2014/main" id="{1C554D9F-1895-486E-BFBA-905BB2D29E08}"/>
              </a:ext>
            </a:extLst>
          </p:cNvPr>
          <p:cNvSpPr>
            <a:spLocks noGrp="1"/>
          </p:cNvSpPr>
          <p:nvPr>
            <p:ph type="sldNum" sz="quarter" idx="33"/>
          </p:nvPr>
        </p:nvSpPr>
        <p:spPr>
          <a:solidFill>
            <a:schemeClr val="tx1">
              <a:lumMod val="95000"/>
              <a:lumOff val="5000"/>
            </a:schemeClr>
          </a:solidFill>
        </p:spPr>
        <p:txBody>
          <a:bodyPr/>
          <a:lstStyle/>
          <a:p>
            <a:fld id="{19B51A1E-902D-48AF-9020-955120F399B6}" type="slidenum">
              <a:rPr lang="en-US" smtClean="0"/>
              <a:pPr/>
              <a:t>4</a:t>
            </a:fld>
            <a:endParaRPr lang="en-US" dirty="0"/>
          </a:p>
        </p:txBody>
      </p:sp>
    </p:spTree>
    <p:extLst>
      <p:ext uri="{BB962C8B-B14F-4D97-AF65-F5344CB8AC3E}">
        <p14:creationId xmlns:p14="http://schemas.microsoft.com/office/powerpoint/2010/main" val="13297466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descr="Person rolling luggage">
            <a:extLst>
              <a:ext uri="{FF2B5EF4-FFF2-40B4-BE49-F238E27FC236}">
                <a16:creationId xmlns:a16="http://schemas.microsoft.com/office/drawing/2014/main" id="{7E468295-904F-0743-AD06-67DA21353B9E}"/>
              </a:ext>
            </a:extLst>
          </p:cNvPr>
          <p:cNvPicPr>
            <a:picLocks noGrp="1" noChangeAspect="1"/>
          </p:cNvPicPr>
          <p:nvPr>
            <p:ph type="pic" sz="quarter" idx="14"/>
          </p:nvPr>
        </p:nvPicPr>
        <p:blipFill>
          <a:blip r:embed="rId3"/>
          <a:srcRect/>
          <a:stretch/>
        </p:blipFill>
        <p:spPr>
          <a:xfrm>
            <a:off x="31135" y="877084"/>
            <a:ext cx="6263641" cy="5486401"/>
          </a:xfrm>
        </p:spPr>
      </p:pic>
      <p:sp>
        <p:nvSpPr>
          <p:cNvPr id="20" name="Rectangle 19">
            <a:extLst>
              <a:ext uri="{FF2B5EF4-FFF2-40B4-BE49-F238E27FC236}">
                <a16:creationId xmlns:a16="http://schemas.microsoft.com/office/drawing/2014/main" id="{EFA08948-2B6F-46B1-9D2D-8D7B2B3FBD56}"/>
              </a:ext>
              <a:ext uri="{C183D7F6-B498-43B3-948B-1728B52AA6E4}">
                <adec:decorative xmlns:adec="http://schemas.microsoft.com/office/drawing/2017/decorative" val="1"/>
              </a:ext>
            </a:extLst>
          </p:cNvPr>
          <p:cNvSpPr/>
          <p:nvPr/>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dirty="0"/>
          </a:p>
        </p:txBody>
      </p:sp>
      <p:sp>
        <p:nvSpPr>
          <p:cNvPr id="2" name="Title 1">
            <a:extLst>
              <a:ext uri="{FF2B5EF4-FFF2-40B4-BE49-F238E27FC236}">
                <a16:creationId xmlns:a16="http://schemas.microsoft.com/office/drawing/2014/main" id="{3560F281-4FF6-4617-A809-AC9C15ECF18A}"/>
              </a:ext>
            </a:extLst>
          </p:cNvPr>
          <p:cNvSpPr>
            <a:spLocks noGrp="1"/>
          </p:cNvSpPr>
          <p:nvPr>
            <p:ph type="title"/>
          </p:nvPr>
        </p:nvSpPr>
        <p:spPr>
          <a:xfrm>
            <a:off x="4976685" y="405287"/>
            <a:ext cx="6641900" cy="1124345"/>
          </a:xfrm>
        </p:spPr>
        <p:txBody>
          <a:bodyPr/>
          <a:lstStyle/>
          <a:p>
            <a:pPr marL="360045" marR="0" indent="-360045"/>
            <a:r>
              <a:rPr lang="en-US" sz="4400" b="1" dirty="0">
                <a:effectLst/>
                <a:latin typeface="Times New Roman" panose="02020603050405020304" pitchFamily="18" charset="0"/>
                <a:ea typeface="Times New Roman" panose="02020603050405020304" pitchFamily="18" charset="0"/>
              </a:rPr>
              <a:t>Main brand consumers</a:t>
            </a:r>
            <a:endParaRPr lang="en-US" sz="4400" dirty="0">
              <a:effectLst/>
              <a:latin typeface="Times New Roman" panose="02020603050405020304" pitchFamily="18" charset="0"/>
              <a:ea typeface="Times New Roman" panose="02020603050405020304" pitchFamily="18" charset="0"/>
            </a:endParaRPr>
          </a:p>
        </p:txBody>
      </p:sp>
      <p:pic>
        <p:nvPicPr>
          <p:cNvPr id="9" name="Content Placeholder 8" descr="Meeting with solid fill">
            <a:extLst>
              <a:ext uri="{FF2B5EF4-FFF2-40B4-BE49-F238E27FC236}">
                <a16:creationId xmlns:a16="http://schemas.microsoft.com/office/drawing/2014/main" id="{5BEFFE4F-98FA-45E2-4A4F-D0F19446DDCF}"/>
              </a:ext>
            </a:extLst>
          </p:cNvPr>
          <p:cNvPicPr>
            <a:picLocks noGrp="1" noChangeAspect="1"/>
          </p:cNvPicPr>
          <p:nvPr>
            <p:ph sz="half" idx="1"/>
          </p:nvPr>
        </p:nvPicPr>
        <p:blipFill>
          <a:blip r:embed="rId4">
            <a:extLst>
              <a:ext uri="{96DAC541-7B7A-43D3-8B79-37D633B846F1}">
                <asvg:svgBlip xmlns:asvg="http://schemas.microsoft.com/office/drawing/2016/SVG/main" r:embed="rId5"/>
              </a:ext>
            </a:extLst>
          </a:blip>
          <a:stretch>
            <a:fillRect/>
          </a:stretch>
        </p:blipFill>
        <p:spPr>
          <a:xfrm>
            <a:off x="6477512" y="1762069"/>
            <a:ext cx="830045" cy="678942"/>
          </a:xfrm>
        </p:spPr>
      </p:pic>
      <p:sp>
        <p:nvSpPr>
          <p:cNvPr id="6" name="Slide Number Placeholder 5">
            <a:extLst>
              <a:ext uri="{FF2B5EF4-FFF2-40B4-BE49-F238E27FC236}">
                <a16:creationId xmlns:a16="http://schemas.microsoft.com/office/drawing/2014/main" id="{1C554D9F-1895-486E-BFBA-905BB2D29E08}"/>
              </a:ext>
            </a:extLst>
          </p:cNvPr>
          <p:cNvSpPr>
            <a:spLocks noGrp="1"/>
          </p:cNvSpPr>
          <p:nvPr>
            <p:ph type="sldNum" sz="quarter" idx="33"/>
          </p:nvPr>
        </p:nvSpPr>
        <p:spPr>
          <a:solidFill>
            <a:schemeClr val="tx1">
              <a:lumMod val="95000"/>
              <a:lumOff val="5000"/>
            </a:schemeClr>
          </a:solidFill>
        </p:spPr>
        <p:txBody>
          <a:bodyPr/>
          <a:lstStyle/>
          <a:p>
            <a:fld id="{19B51A1E-902D-48AF-9020-955120F399B6}" type="slidenum">
              <a:rPr lang="en-US" smtClean="0"/>
              <a:pPr/>
              <a:t>5</a:t>
            </a:fld>
            <a:endParaRPr lang="en-US" dirty="0"/>
          </a:p>
        </p:txBody>
      </p:sp>
      <p:pic>
        <p:nvPicPr>
          <p:cNvPr id="11" name="Graphic 10" descr="Coconut with solid fill">
            <a:extLst>
              <a:ext uri="{FF2B5EF4-FFF2-40B4-BE49-F238E27FC236}">
                <a16:creationId xmlns:a16="http://schemas.microsoft.com/office/drawing/2014/main" id="{37EBAED5-FE08-48B3-3877-2C247471DEF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428227" y="2672370"/>
            <a:ext cx="914400" cy="914400"/>
          </a:xfrm>
          <a:prstGeom prst="rect">
            <a:avLst/>
          </a:prstGeom>
        </p:spPr>
      </p:pic>
      <p:pic>
        <p:nvPicPr>
          <p:cNvPr id="13" name="Graphic 12" descr="Family with boy with solid fill">
            <a:extLst>
              <a:ext uri="{FF2B5EF4-FFF2-40B4-BE49-F238E27FC236}">
                <a16:creationId xmlns:a16="http://schemas.microsoft.com/office/drawing/2014/main" id="{3C1CA17F-69D9-504F-E17C-55D62966E052}"/>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533535" y="3664974"/>
            <a:ext cx="914400" cy="914400"/>
          </a:xfrm>
          <a:prstGeom prst="rect">
            <a:avLst/>
          </a:prstGeom>
        </p:spPr>
      </p:pic>
      <p:pic>
        <p:nvPicPr>
          <p:cNvPr id="16" name="Graphic 15" descr="Care with solid fill">
            <a:extLst>
              <a:ext uri="{FF2B5EF4-FFF2-40B4-BE49-F238E27FC236}">
                <a16:creationId xmlns:a16="http://schemas.microsoft.com/office/drawing/2014/main" id="{4A30CBBB-AC88-81AD-960E-5FDC116C758E}"/>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671187" y="4888937"/>
            <a:ext cx="914400" cy="914400"/>
          </a:xfrm>
          <a:prstGeom prst="rect">
            <a:avLst/>
          </a:prstGeom>
        </p:spPr>
      </p:pic>
      <p:sp>
        <p:nvSpPr>
          <p:cNvPr id="19" name="TextBox 18">
            <a:extLst>
              <a:ext uri="{FF2B5EF4-FFF2-40B4-BE49-F238E27FC236}">
                <a16:creationId xmlns:a16="http://schemas.microsoft.com/office/drawing/2014/main" id="{40ACBE35-4488-0E26-C1FE-9FEAF9EA06A9}"/>
              </a:ext>
            </a:extLst>
          </p:cNvPr>
          <p:cNvSpPr txBox="1"/>
          <p:nvPr/>
        </p:nvSpPr>
        <p:spPr>
          <a:xfrm>
            <a:off x="7266939" y="1928201"/>
            <a:ext cx="5017770" cy="1631216"/>
          </a:xfrm>
          <a:prstGeom prst="rect">
            <a:avLst/>
          </a:prstGeom>
          <a:noFill/>
        </p:spPr>
        <p:txBody>
          <a:bodyPr wrap="square">
            <a:spAutoFit/>
          </a:bodyPr>
          <a:lstStyle/>
          <a:p>
            <a:r>
              <a:rPr lang="en-US" sz="2000" b="1" dirty="0"/>
              <a:t>BUSINESS AND EVENT ATTENDING CUSTOMERS </a:t>
            </a:r>
            <a:br>
              <a:rPr lang="en-US" sz="2000" b="1" dirty="0"/>
            </a:br>
            <a:br>
              <a:rPr lang="en-US" sz="2000" b="1" dirty="0"/>
            </a:br>
            <a:br>
              <a:rPr lang="en-US" sz="2000" b="1" dirty="0"/>
            </a:br>
            <a:endParaRPr lang="en-US" sz="2000" b="1" dirty="0"/>
          </a:p>
        </p:txBody>
      </p:sp>
      <p:sp>
        <p:nvSpPr>
          <p:cNvPr id="21" name="TextBox 20">
            <a:extLst>
              <a:ext uri="{FF2B5EF4-FFF2-40B4-BE49-F238E27FC236}">
                <a16:creationId xmlns:a16="http://schemas.microsoft.com/office/drawing/2014/main" id="{C713407D-39A1-D343-1026-1BB2C2B02D04}"/>
              </a:ext>
            </a:extLst>
          </p:cNvPr>
          <p:cNvSpPr txBox="1"/>
          <p:nvPr/>
        </p:nvSpPr>
        <p:spPr>
          <a:xfrm>
            <a:off x="7307557" y="2940984"/>
            <a:ext cx="1980157" cy="400110"/>
          </a:xfrm>
          <a:prstGeom prst="rect">
            <a:avLst/>
          </a:prstGeom>
          <a:noFill/>
        </p:spPr>
        <p:txBody>
          <a:bodyPr wrap="none" rtlCol="0">
            <a:spAutoFit/>
          </a:bodyPr>
          <a:lstStyle/>
          <a:p>
            <a:r>
              <a:rPr lang="en-US" sz="2000" b="1" dirty="0">
                <a:latin typeface="Calibri" panose="020F0502020204030204" pitchFamily="34" charset="0"/>
                <a:cs typeface="Times New Roman" panose="02020603050405020304" pitchFamily="18" charset="0"/>
              </a:rPr>
              <a:t>LEISURE GUESTS </a:t>
            </a:r>
            <a:endParaRPr lang="en-US" sz="2000" b="1" dirty="0"/>
          </a:p>
        </p:txBody>
      </p:sp>
      <p:sp>
        <p:nvSpPr>
          <p:cNvPr id="22" name="TextBox 21">
            <a:extLst>
              <a:ext uri="{FF2B5EF4-FFF2-40B4-BE49-F238E27FC236}">
                <a16:creationId xmlns:a16="http://schemas.microsoft.com/office/drawing/2014/main" id="{1754F8B2-AF9B-FDC0-88A6-2CC0DC595ECE}"/>
              </a:ext>
            </a:extLst>
          </p:cNvPr>
          <p:cNvSpPr txBox="1"/>
          <p:nvPr/>
        </p:nvSpPr>
        <p:spPr>
          <a:xfrm>
            <a:off x="7447935" y="3890113"/>
            <a:ext cx="2066784" cy="369332"/>
          </a:xfrm>
          <a:prstGeom prst="rect">
            <a:avLst/>
          </a:prstGeom>
          <a:noFill/>
        </p:spPr>
        <p:txBody>
          <a:bodyPr wrap="none" rtlCol="0">
            <a:spAutoFit/>
          </a:bodyPr>
          <a:lstStyle/>
          <a:p>
            <a:r>
              <a:rPr lang="en-US" b="1" dirty="0"/>
              <a:t>VISITING FAMILIES </a:t>
            </a:r>
          </a:p>
        </p:txBody>
      </p:sp>
      <p:sp>
        <p:nvSpPr>
          <p:cNvPr id="23" name="TextBox 22">
            <a:extLst>
              <a:ext uri="{FF2B5EF4-FFF2-40B4-BE49-F238E27FC236}">
                <a16:creationId xmlns:a16="http://schemas.microsoft.com/office/drawing/2014/main" id="{BEE80EBF-48E2-0FD6-47A6-EC3BD65E713D}"/>
              </a:ext>
            </a:extLst>
          </p:cNvPr>
          <p:cNvSpPr txBox="1"/>
          <p:nvPr/>
        </p:nvSpPr>
        <p:spPr>
          <a:xfrm>
            <a:off x="7424009" y="5004182"/>
            <a:ext cx="2372509" cy="369332"/>
          </a:xfrm>
          <a:prstGeom prst="rect">
            <a:avLst/>
          </a:prstGeom>
          <a:noFill/>
        </p:spPr>
        <p:txBody>
          <a:bodyPr wrap="none" rtlCol="0">
            <a:spAutoFit/>
          </a:bodyPr>
          <a:lstStyle/>
          <a:p>
            <a:r>
              <a:rPr lang="en-US" b="1" dirty="0"/>
              <a:t>WELNESS TRAVELERS </a:t>
            </a:r>
          </a:p>
        </p:txBody>
      </p:sp>
    </p:spTree>
    <p:extLst>
      <p:ext uri="{BB962C8B-B14F-4D97-AF65-F5344CB8AC3E}">
        <p14:creationId xmlns:p14="http://schemas.microsoft.com/office/powerpoint/2010/main" val="7220987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a:extLst>
              <a:ext uri="{FF2B5EF4-FFF2-40B4-BE49-F238E27FC236}">
                <a16:creationId xmlns:a16="http://schemas.microsoft.com/office/drawing/2014/main" id="{2E7ADBC3-DECA-9F4C-9289-9E43C727592F}"/>
              </a:ext>
            </a:extLst>
          </p:cNvPr>
          <p:cNvPicPr>
            <a:picLocks noGrp="1" noChangeAspect="1"/>
          </p:cNvPicPr>
          <p:nvPr>
            <p:ph type="pic" sz="quarter" idx="10"/>
          </p:nvPr>
        </p:nvPicPr>
        <p:blipFill>
          <a:blip r:embed="rId3"/>
          <a:srcRect/>
          <a:stretch/>
        </p:blipFill>
        <p:spPr>
          <a:xfrm>
            <a:off x="0" y="0"/>
            <a:ext cx="12192000" cy="6371351"/>
          </a:xfrm>
        </p:spPr>
      </p:pic>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2580968" y="346495"/>
            <a:ext cx="9611032" cy="822142"/>
          </a:xfrm>
        </p:spPr>
        <p:txBody>
          <a:bodyPr/>
          <a:lstStyle/>
          <a:p>
            <a:pPr marL="360045" indent="-360045"/>
            <a:r>
              <a:rPr lang="en-US" sz="3200" b="1" dirty="0">
                <a:effectLst/>
                <a:latin typeface="Times New Roman" panose="02020603050405020304" pitchFamily="18" charset="0"/>
                <a:ea typeface="Times New Roman" panose="02020603050405020304" pitchFamily="18" charset="0"/>
              </a:rPr>
              <a:t>NATURE,  SCOPE &amp; ROLE  OF  GUEST  SERVICES </a:t>
            </a:r>
            <a:br>
              <a:rPr lang="en-US" sz="3200" dirty="0">
                <a:effectLst/>
                <a:latin typeface="Times New Roman" panose="02020603050405020304" pitchFamily="18" charset="0"/>
                <a:ea typeface="Times New Roman" panose="02020603050405020304" pitchFamily="18" charset="0"/>
              </a:rPr>
            </a:br>
            <a:endParaRPr lang="en-US" sz="4000" dirty="0">
              <a:effectLst/>
              <a:latin typeface="Amasis MT Pro" panose="020B0604020202020204" pitchFamily="18" charset="0"/>
              <a:ea typeface="Times New Roman" panose="02020603050405020304" pitchFamily="18" charset="0"/>
            </a:endParaRPr>
          </a:p>
        </p:txBody>
      </p:sp>
      <p:sp>
        <p:nvSpPr>
          <p:cNvPr id="14" name="Text Placeholder 13">
            <a:extLst>
              <a:ext uri="{FF2B5EF4-FFF2-40B4-BE49-F238E27FC236}">
                <a16:creationId xmlns:a16="http://schemas.microsoft.com/office/drawing/2014/main" id="{F278402B-CA7D-4F5B-B3FA-ED74AB3CFB6C}"/>
              </a:ext>
            </a:extLst>
          </p:cNvPr>
          <p:cNvSpPr>
            <a:spLocks noGrp="1"/>
          </p:cNvSpPr>
          <p:nvPr>
            <p:ph type="body" sz="quarter" idx="13"/>
          </p:nvPr>
        </p:nvSpPr>
        <p:spPr>
          <a:xfrm>
            <a:off x="1769807" y="1492480"/>
            <a:ext cx="4055806" cy="4672346"/>
          </a:xfrm>
        </p:spPr>
        <p:txBody>
          <a:bodyPr/>
          <a:lstStyle/>
          <a:p>
            <a:pPr algn="ctr"/>
            <a:r>
              <a:rPr lang="en-US" sz="2800" dirty="0"/>
              <a:t>1. </a:t>
            </a:r>
            <a:r>
              <a:rPr lang="en-US" sz="2800" b="1" dirty="0">
                <a:effectLst/>
                <a:latin typeface="Times New Roman" panose="02020603050405020304" pitchFamily="18" charset="0"/>
                <a:ea typeface="Times New Roman" panose="02020603050405020304" pitchFamily="18" charset="0"/>
              </a:rPr>
              <a:t>State-of-the art Guest Rooms </a:t>
            </a:r>
            <a:endParaRPr lang="en-US" sz="2800" dirty="0">
              <a:effectLst/>
              <a:latin typeface="Times New Roman" panose="02020603050405020304" pitchFamily="18" charset="0"/>
              <a:ea typeface="Times New Roman" panose="02020603050405020304" pitchFamily="18" charset="0"/>
            </a:endParaRPr>
          </a:p>
          <a:p>
            <a:pPr algn="ctr"/>
            <a:endParaRPr lang="en-US" sz="2800" dirty="0"/>
          </a:p>
          <a:p>
            <a:pPr algn="ctr"/>
            <a:r>
              <a:rPr lang="en-US" sz="2800" dirty="0"/>
              <a:t>2. </a:t>
            </a:r>
            <a:r>
              <a:rPr lang="en-US" sz="2800" b="1" dirty="0">
                <a:effectLst/>
                <a:latin typeface="Calibri" panose="020F0502020204030204" pitchFamily="34" charset="0"/>
                <a:ea typeface="Calibri" panose="020F0502020204030204" pitchFamily="34" charset="0"/>
                <a:cs typeface="Times New Roman" panose="02020603050405020304" pitchFamily="18" charset="0"/>
              </a:rPr>
              <a:t>Meetings and Business Centre </a:t>
            </a:r>
          </a:p>
          <a:p>
            <a:pPr algn="ctr"/>
            <a:endParaRPr lang="en-US" sz="2800" b="1" dirty="0">
              <a:latin typeface="Calibri" panose="020F0502020204030204" pitchFamily="34" charset="0"/>
              <a:cs typeface="Times New Roman" panose="02020603050405020304" pitchFamily="18" charset="0"/>
            </a:endParaRPr>
          </a:p>
          <a:p>
            <a:pPr algn="ctr"/>
            <a:r>
              <a:rPr lang="en-US" sz="2800" b="1" dirty="0">
                <a:latin typeface="Calibri" panose="020F0502020204030204" pitchFamily="34" charset="0"/>
                <a:cs typeface="Times New Roman" panose="02020603050405020304" pitchFamily="18" charset="0"/>
              </a:rPr>
              <a:t>3. Fitness Amenities </a:t>
            </a:r>
          </a:p>
          <a:p>
            <a:pPr algn="ctr"/>
            <a:endParaRPr lang="en-US" sz="2800" b="1" dirty="0">
              <a:latin typeface="Calibri" panose="020F0502020204030204" pitchFamily="34" charset="0"/>
              <a:cs typeface="Times New Roman" panose="02020603050405020304" pitchFamily="18" charset="0"/>
            </a:endParaRPr>
          </a:p>
          <a:p>
            <a:pPr algn="ctr"/>
            <a:r>
              <a:rPr lang="en-US" sz="2800" b="1" dirty="0">
                <a:latin typeface="Calibri" panose="020F0502020204030204" pitchFamily="34" charset="0"/>
                <a:cs typeface="Times New Roman" panose="02020603050405020304" pitchFamily="18" charset="0"/>
              </a:rPr>
              <a:t>4. Fast free internet </a:t>
            </a:r>
          </a:p>
          <a:p>
            <a:pPr algn="ctr"/>
            <a:endParaRPr lang="en-US" sz="2800" b="1" dirty="0">
              <a:latin typeface="Calibri" panose="020F0502020204030204" pitchFamily="34" charset="0"/>
              <a:cs typeface="Times New Roman" panose="02020603050405020304" pitchFamily="18" charset="0"/>
            </a:endParaRPr>
          </a:p>
          <a:p>
            <a:pPr algn="ctr"/>
            <a:endParaRPr lang="en-US" sz="2800" dirty="0"/>
          </a:p>
        </p:txBody>
      </p:sp>
      <p:sp>
        <p:nvSpPr>
          <p:cNvPr id="5" name="Slide Number Placeholder 4">
            <a:extLst>
              <a:ext uri="{FF2B5EF4-FFF2-40B4-BE49-F238E27FC236}">
                <a16:creationId xmlns:a16="http://schemas.microsoft.com/office/drawing/2014/main" id="{BDD5A594-D852-43BB-B591-E9D9027253BD}"/>
              </a:ext>
            </a:extLst>
          </p:cNvPr>
          <p:cNvSpPr>
            <a:spLocks noGrp="1"/>
          </p:cNvSpPr>
          <p:nvPr>
            <p:ph type="sldNum" sz="quarter" idx="12"/>
          </p:nvPr>
        </p:nvSpPr>
        <p:spPr>
          <a:solidFill>
            <a:schemeClr val="tx1">
              <a:lumMod val="95000"/>
              <a:lumOff val="5000"/>
            </a:schemeClr>
          </a:solidFill>
        </p:spPr>
        <p:txBody>
          <a:bodyPr/>
          <a:lstStyle/>
          <a:p>
            <a:fld id="{19B51A1E-902D-48AF-9020-955120F399B6}" type="slidenum">
              <a:rPr lang="en-US" smtClean="0"/>
              <a:pPr/>
              <a:t>6</a:t>
            </a:fld>
            <a:endParaRPr lang="en-US" dirty="0"/>
          </a:p>
        </p:txBody>
      </p:sp>
    </p:spTree>
    <p:extLst>
      <p:ext uri="{BB962C8B-B14F-4D97-AF65-F5344CB8AC3E}">
        <p14:creationId xmlns:p14="http://schemas.microsoft.com/office/powerpoint/2010/main" val="4091674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pic>
        <p:nvPicPr>
          <p:cNvPr id="23" name="Picture Placeholder 22" descr="Woman on laptop smiling">
            <a:extLst>
              <a:ext uri="{FF2B5EF4-FFF2-40B4-BE49-F238E27FC236}">
                <a16:creationId xmlns:a16="http://schemas.microsoft.com/office/drawing/2014/main" id="{35E3CE9E-B03C-CB4B-A83A-D3265C7A0545}"/>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Title 2">
            <a:extLst>
              <a:ext uri="{FF2B5EF4-FFF2-40B4-BE49-F238E27FC236}">
                <a16:creationId xmlns:a16="http://schemas.microsoft.com/office/drawing/2014/main" id="{200B3D2B-613A-41BE-987D-E6A1324B456D}"/>
              </a:ext>
            </a:extLst>
          </p:cNvPr>
          <p:cNvSpPr>
            <a:spLocks noGrp="1"/>
          </p:cNvSpPr>
          <p:nvPr>
            <p:ph type="title"/>
          </p:nvPr>
        </p:nvSpPr>
        <p:spPr>
          <a:xfrm>
            <a:off x="529241" y="153904"/>
            <a:ext cx="10269387" cy="716251"/>
          </a:xfrm>
        </p:spPr>
        <p:txBody>
          <a:bodyPr/>
          <a:lstStyle/>
          <a:p>
            <a:pPr marL="0" marR="0">
              <a:spcBef>
                <a:spcPts val="0"/>
              </a:spcBef>
            </a:pPr>
            <a:r>
              <a:rPr lang="en-US" sz="2800" b="1" dirty="0">
                <a:solidFill>
                  <a:srgbClr val="1C1C1C"/>
                </a:solidFill>
                <a:effectLst/>
                <a:latin typeface="Times New Roman" panose="02020603050405020304" pitchFamily="18" charset="0"/>
                <a:ea typeface="Times New Roman" panose="02020603050405020304" pitchFamily="18" charset="0"/>
              </a:rPr>
              <a:t>IMPORTANCE OF QUALITY SERVICES TO GUESTS </a:t>
            </a:r>
            <a:endParaRPr lang="en-US" sz="2800" dirty="0">
              <a:effectLst/>
              <a:latin typeface="Times New Roman" panose="02020603050405020304" pitchFamily="18" charset="0"/>
              <a:ea typeface="Times New Roman" panose="02020603050405020304" pitchFamily="18" charset="0"/>
            </a:endParaRPr>
          </a:p>
        </p:txBody>
      </p:sp>
      <p:sp>
        <p:nvSpPr>
          <p:cNvPr id="10" name="Text Placeholder 9">
            <a:extLst>
              <a:ext uri="{FF2B5EF4-FFF2-40B4-BE49-F238E27FC236}">
                <a16:creationId xmlns:a16="http://schemas.microsoft.com/office/drawing/2014/main" id="{2972F17A-D965-40B9-8ABB-C634072DBCC0}"/>
              </a:ext>
            </a:extLst>
          </p:cNvPr>
          <p:cNvSpPr>
            <a:spLocks noGrp="1"/>
          </p:cNvSpPr>
          <p:nvPr>
            <p:ph type="body" sz="quarter" idx="13"/>
          </p:nvPr>
        </p:nvSpPr>
        <p:spPr>
          <a:xfrm>
            <a:off x="398207" y="1511734"/>
            <a:ext cx="4645742" cy="4218037"/>
          </a:xfrm>
        </p:spPr>
        <p:txBody>
          <a:bodyPr/>
          <a:lstStyle/>
          <a:p>
            <a:pPr marL="342900" indent="-342900">
              <a:buAutoNum type="arabicPeriod"/>
            </a:pPr>
            <a:r>
              <a:rPr lang="en-US" sz="2400" b="1" dirty="0"/>
              <a:t>Customer loyalty</a:t>
            </a:r>
            <a:br>
              <a:rPr lang="en-US" sz="2400" b="1" dirty="0"/>
            </a:br>
            <a:br>
              <a:rPr lang="en-US" sz="2400" b="1" dirty="0"/>
            </a:br>
            <a:endParaRPr lang="en-US" sz="2400" b="1" dirty="0"/>
          </a:p>
          <a:p>
            <a:pPr marL="342900" indent="-342900">
              <a:buAutoNum type="arabicPeriod"/>
            </a:pPr>
            <a:r>
              <a:rPr lang="en-US" sz="2400" b="1" dirty="0"/>
              <a:t>Positive evaluations</a:t>
            </a:r>
            <a:br>
              <a:rPr lang="en-US" sz="2400" b="1" dirty="0"/>
            </a:br>
            <a:br>
              <a:rPr lang="en-US" sz="2400" b="1" dirty="0"/>
            </a:br>
            <a:endParaRPr lang="en-US" sz="2400" b="1" dirty="0"/>
          </a:p>
          <a:p>
            <a:pPr marL="342900" indent="-342900">
              <a:buAutoNum type="arabicPeriod"/>
            </a:pPr>
            <a:r>
              <a:rPr lang="en-US" sz="2400" b="1" dirty="0"/>
              <a:t>Profitability</a:t>
            </a:r>
            <a:br>
              <a:rPr lang="en-US" sz="2400" b="1" dirty="0"/>
            </a:br>
            <a:br>
              <a:rPr lang="en-US" sz="2400" b="1" dirty="0"/>
            </a:br>
            <a:endParaRPr lang="en-US" sz="2400" b="1" dirty="0"/>
          </a:p>
          <a:p>
            <a:pPr marL="342900" indent="-342900">
              <a:buAutoNum type="arabicPeriod"/>
            </a:pPr>
            <a:r>
              <a:rPr lang="en-US" sz="2400" b="1" dirty="0"/>
              <a:t>Employee satisfaction </a:t>
            </a:r>
          </a:p>
          <a:p>
            <a:endParaRPr lang="en-US" sz="2000" b="1" dirty="0"/>
          </a:p>
        </p:txBody>
      </p:sp>
      <p:sp>
        <p:nvSpPr>
          <p:cNvPr id="5" name="Slide Number Placeholder 4">
            <a:extLst>
              <a:ext uri="{FF2B5EF4-FFF2-40B4-BE49-F238E27FC236}">
                <a16:creationId xmlns:a16="http://schemas.microsoft.com/office/drawing/2014/main" id="{F6964141-6F81-4947-A236-746D94ED3F6F}"/>
              </a:ext>
            </a:extLst>
          </p:cNvPr>
          <p:cNvSpPr>
            <a:spLocks noGrp="1"/>
          </p:cNvSpPr>
          <p:nvPr>
            <p:ph type="sldNum" sz="quarter" idx="12"/>
          </p:nvPr>
        </p:nvSpPr>
        <p:spPr>
          <a:solidFill>
            <a:schemeClr val="tx1">
              <a:lumMod val="95000"/>
              <a:lumOff val="5000"/>
            </a:schemeClr>
          </a:solidFill>
        </p:spPr>
        <p:txBody>
          <a:bodyPr/>
          <a:lstStyle/>
          <a:p>
            <a:fld id="{19B51A1E-902D-48AF-9020-955120F399B6}" type="slidenum">
              <a:rPr lang="en-US" smtClean="0"/>
              <a:pPr/>
              <a:t>7</a:t>
            </a:fld>
            <a:endParaRPr lang="en-US" dirty="0"/>
          </a:p>
        </p:txBody>
      </p:sp>
    </p:spTree>
    <p:extLst>
      <p:ext uri="{BB962C8B-B14F-4D97-AF65-F5344CB8AC3E}">
        <p14:creationId xmlns:p14="http://schemas.microsoft.com/office/powerpoint/2010/main" val="21176954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descr="Sun hat with sunglasses on blanket">
            <a:extLst>
              <a:ext uri="{FF2B5EF4-FFF2-40B4-BE49-F238E27FC236}">
                <a16:creationId xmlns:a16="http://schemas.microsoft.com/office/drawing/2014/main" id="{8F5AE0D5-C196-A947-8AFE-449A48B26153}"/>
              </a:ext>
            </a:extLst>
          </p:cNvPr>
          <p:cNvPicPr>
            <a:picLocks noGrp="1" noChangeAspect="1"/>
          </p:cNvPicPr>
          <p:nvPr>
            <p:ph type="pic" sz="quarter" idx="14"/>
          </p:nvPr>
        </p:nvPicPr>
        <p:blipFill>
          <a:blip r:embed="rId3"/>
          <a:srcRect l="4242" r="4242"/>
          <a:stretch/>
        </p:blipFill>
        <p:spPr>
          <a:xfrm>
            <a:off x="-1" y="-1"/>
            <a:ext cx="6287961" cy="6371351"/>
          </a:xfrm>
        </p:spPr>
      </p:pic>
      <p:sp>
        <p:nvSpPr>
          <p:cNvPr id="11" name="Title 10" hidden="1">
            <a:extLst>
              <a:ext uri="{FF2B5EF4-FFF2-40B4-BE49-F238E27FC236}">
                <a16:creationId xmlns:a16="http://schemas.microsoft.com/office/drawing/2014/main" id="{C5462610-1D7E-437B-B516-F30D9A789B9B}"/>
              </a:ext>
            </a:extLst>
          </p:cNvPr>
          <p:cNvSpPr>
            <a:spLocks noGrp="1"/>
          </p:cNvSpPr>
          <p:nvPr>
            <p:ph type="title"/>
          </p:nvPr>
        </p:nvSpPr>
        <p:spPr/>
        <p:txBody>
          <a:bodyPr/>
          <a:lstStyle/>
          <a:p>
            <a:r>
              <a:rPr lang="en-US" dirty="0"/>
              <a:t>Large image</a:t>
            </a:r>
          </a:p>
        </p:txBody>
      </p:sp>
      <p:sp>
        <p:nvSpPr>
          <p:cNvPr id="3" name="Text Placeholder 2">
            <a:extLst>
              <a:ext uri="{FF2B5EF4-FFF2-40B4-BE49-F238E27FC236}">
                <a16:creationId xmlns:a16="http://schemas.microsoft.com/office/drawing/2014/main" id="{3AFB7395-1191-6775-23C5-C45BE9DA887C}"/>
              </a:ext>
            </a:extLst>
          </p:cNvPr>
          <p:cNvSpPr>
            <a:spLocks noGrp="1"/>
          </p:cNvSpPr>
          <p:nvPr>
            <p:ph type="body" sz="quarter" idx="32"/>
          </p:nvPr>
        </p:nvSpPr>
        <p:spPr>
          <a:xfrm>
            <a:off x="5118334" y="2109238"/>
            <a:ext cx="6641626" cy="3996594"/>
          </a:xfrm>
        </p:spPr>
        <p:txBody>
          <a:bodyPr/>
          <a:lstStyle/>
          <a:p>
            <a:pPr marL="342900" indent="-342900">
              <a:buAutoNum type="arabicPeriod"/>
            </a:pPr>
            <a:r>
              <a:rPr lang="en-US" sz="2400" b="1" dirty="0">
                <a:latin typeface="Times New Roman" panose="02020603050405020304" pitchFamily="18" charset="0"/>
                <a:cs typeface="Times New Roman" panose="02020603050405020304" pitchFamily="18" charset="0"/>
              </a:rPr>
              <a:t>Offers a rewarding job opportunity.</a:t>
            </a:r>
            <a:br>
              <a:rPr lang="en-US" sz="2400" b="1" dirty="0">
                <a:latin typeface="Times New Roman" panose="02020603050405020304" pitchFamily="18" charset="0"/>
                <a:cs typeface="Times New Roman" panose="02020603050405020304" pitchFamily="18" charset="0"/>
              </a:rPr>
            </a:br>
            <a:br>
              <a:rPr lang="en-US" sz="2400" b="1" dirty="0">
                <a:latin typeface="Times New Roman" panose="02020603050405020304" pitchFamily="18" charset="0"/>
                <a:cs typeface="Times New Roman" panose="02020603050405020304" pitchFamily="18" charset="0"/>
              </a:rPr>
            </a:br>
            <a:endParaRPr lang="en-US" sz="2400" b="1"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AutoNum type="arabicPeriod"/>
            </a:pPr>
            <a:r>
              <a:rPr lang="en-US" sz="2400" b="1" dirty="0">
                <a:effectLst/>
                <a:latin typeface="Times New Roman" panose="02020603050405020304" pitchFamily="18" charset="0"/>
                <a:ea typeface="Times New Roman" panose="02020603050405020304" pitchFamily="18" charset="0"/>
              </a:rPr>
              <a:t>Impacts on the quality of clients’ lives.  </a:t>
            </a:r>
            <a:br>
              <a:rPr lang="en-US" sz="2400" b="1" dirty="0">
                <a:effectLst/>
                <a:latin typeface="Times New Roman" panose="02020603050405020304" pitchFamily="18" charset="0"/>
                <a:ea typeface="Times New Roman" panose="02020603050405020304" pitchFamily="18" charset="0"/>
              </a:rPr>
            </a:br>
            <a:br>
              <a:rPr lang="en-US" sz="2400" b="1" dirty="0">
                <a:effectLst/>
                <a:latin typeface="Times New Roman" panose="02020603050405020304" pitchFamily="18" charset="0"/>
                <a:ea typeface="Times New Roman" panose="02020603050405020304" pitchFamily="18" charset="0"/>
              </a:rPr>
            </a:br>
            <a:endParaRPr lang="en-US" sz="2400" dirty="0">
              <a:effectLst/>
              <a:latin typeface="Times New Roman" panose="02020603050405020304" pitchFamily="18" charset="0"/>
              <a:ea typeface="Times New Roman" panose="02020603050405020304" pitchFamily="18" charset="0"/>
            </a:endParaRPr>
          </a:p>
          <a:p>
            <a:pPr marL="342900" indent="-342900">
              <a:buFont typeface="Arial" panose="020B0604020202020204" pitchFamily="34" charset="0"/>
              <a:buAutoNum type="arabicPeriod"/>
            </a:pPr>
            <a:r>
              <a:rPr lang="en-US" sz="2400" b="1" dirty="0">
                <a:effectLst/>
                <a:latin typeface="Times New Roman" panose="02020603050405020304" pitchFamily="18" charset="0"/>
                <a:ea typeface="Times New Roman" panose="02020603050405020304" pitchFamily="18" charset="0"/>
              </a:rPr>
              <a:t>Promotes Local Cuisines  </a:t>
            </a:r>
            <a:br>
              <a:rPr lang="en-US" sz="2400" b="1" dirty="0">
                <a:effectLst/>
                <a:latin typeface="Times New Roman" panose="02020603050405020304" pitchFamily="18" charset="0"/>
                <a:ea typeface="Times New Roman" panose="02020603050405020304" pitchFamily="18" charset="0"/>
              </a:rPr>
            </a:br>
            <a:br>
              <a:rPr lang="en-US" sz="2400" b="1" dirty="0">
                <a:effectLst/>
                <a:latin typeface="Times New Roman" panose="02020603050405020304" pitchFamily="18" charset="0"/>
                <a:ea typeface="Times New Roman" panose="02020603050405020304" pitchFamily="18" charset="0"/>
              </a:rPr>
            </a:br>
            <a:endParaRPr lang="en-US" sz="2400" dirty="0">
              <a:effectLst/>
              <a:latin typeface="Times New Roman" panose="02020603050405020304" pitchFamily="18" charset="0"/>
              <a:ea typeface="Times New Roman" panose="02020603050405020304" pitchFamily="18" charset="0"/>
            </a:endParaRPr>
          </a:p>
          <a:p>
            <a:pPr marL="342900" indent="-342900">
              <a:buFont typeface="Arial" panose="020B0604020202020204" pitchFamily="34" charset="0"/>
              <a:buAutoNum type="arabicPeriod"/>
            </a:pPr>
            <a:r>
              <a:rPr lang="en-US" sz="2400" dirty="0"/>
              <a:t> </a:t>
            </a:r>
            <a:r>
              <a:rPr lang="en-US" sz="2400" b="1" dirty="0">
                <a:effectLst/>
                <a:latin typeface="Times New Roman" panose="02020603050405020304" pitchFamily="18" charset="0"/>
                <a:ea typeface="Times New Roman" panose="02020603050405020304" pitchFamily="18" charset="0"/>
              </a:rPr>
              <a:t>Promotes Tourism </a:t>
            </a:r>
            <a:endParaRPr lang="en-US" sz="2400" dirty="0">
              <a:effectLst/>
              <a:latin typeface="Times New Roman" panose="02020603050405020304" pitchFamily="18" charset="0"/>
              <a:ea typeface="Times New Roman" panose="02020603050405020304" pitchFamily="18" charset="0"/>
            </a:endParaRPr>
          </a:p>
          <a:p>
            <a:endParaRPr lang="en-US" dirty="0"/>
          </a:p>
          <a:p>
            <a:pPr marL="342900" indent="-342900">
              <a:buAutoNum type="arabicPeriod"/>
            </a:pPr>
            <a:endParaRPr lang="en-US" dirty="0"/>
          </a:p>
          <a:p>
            <a:endParaRPr lang="en-US" dirty="0"/>
          </a:p>
        </p:txBody>
      </p:sp>
      <p:sp>
        <p:nvSpPr>
          <p:cNvPr id="4" name="Content Placeholder 3">
            <a:extLst>
              <a:ext uri="{FF2B5EF4-FFF2-40B4-BE49-F238E27FC236}">
                <a16:creationId xmlns:a16="http://schemas.microsoft.com/office/drawing/2014/main" id="{3B86E961-B76E-423F-995E-11B31E921437}"/>
              </a:ext>
            </a:extLst>
          </p:cNvPr>
          <p:cNvSpPr>
            <a:spLocks noGrp="1"/>
          </p:cNvSpPr>
          <p:nvPr>
            <p:ph sz="half" idx="1"/>
          </p:nvPr>
        </p:nvSpPr>
        <p:spPr>
          <a:xfrm>
            <a:off x="6287960" y="207086"/>
            <a:ext cx="5472000" cy="987533"/>
          </a:xfrm>
          <a:solidFill>
            <a:schemeClr val="tx1">
              <a:lumMod val="95000"/>
              <a:lumOff val="5000"/>
            </a:schemeClr>
          </a:solidFill>
        </p:spPr>
        <p:txBody>
          <a:bodyPr/>
          <a:lstStyle/>
          <a:p>
            <a:r>
              <a:rPr lang="en-US" sz="2800" b="1" dirty="0">
                <a:solidFill>
                  <a:schemeClr val="bg1"/>
                </a:solidFill>
              </a:rPr>
              <a:t>IMPORTANCE OF HOSPITALITY INDUSTRY </a:t>
            </a:r>
          </a:p>
        </p:txBody>
      </p:sp>
      <p:sp>
        <p:nvSpPr>
          <p:cNvPr id="6" name="Slide Number Placeholder 5">
            <a:extLst>
              <a:ext uri="{FF2B5EF4-FFF2-40B4-BE49-F238E27FC236}">
                <a16:creationId xmlns:a16="http://schemas.microsoft.com/office/drawing/2014/main" id="{70202D98-AA1E-41BB-B94E-180311759C13}"/>
              </a:ext>
            </a:extLst>
          </p:cNvPr>
          <p:cNvSpPr>
            <a:spLocks noGrp="1"/>
          </p:cNvSpPr>
          <p:nvPr>
            <p:ph type="sldNum" sz="quarter" idx="33"/>
          </p:nvPr>
        </p:nvSpPr>
        <p:spPr/>
        <p:txBody>
          <a:bodyPr/>
          <a:lstStyle/>
          <a:p>
            <a:fld id="{19B51A1E-902D-48AF-9020-955120F399B6}" type="slidenum">
              <a:rPr lang="en-US" smtClean="0"/>
              <a:pPr/>
              <a:t>8</a:t>
            </a:fld>
            <a:endParaRPr lang="en-US" dirty="0"/>
          </a:p>
        </p:txBody>
      </p:sp>
    </p:spTree>
    <p:extLst>
      <p:ext uri="{BB962C8B-B14F-4D97-AF65-F5344CB8AC3E}">
        <p14:creationId xmlns:p14="http://schemas.microsoft.com/office/powerpoint/2010/main" val="6652193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Placeholder 31" descr="Three orange cocktails">
            <a:extLst>
              <a:ext uri="{FF2B5EF4-FFF2-40B4-BE49-F238E27FC236}">
                <a16:creationId xmlns:a16="http://schemas.microsoft.com/office/drawing/2014/main" id="{AAB6EE12-FEF8-FB41-A909-0DA61D7725C7}"/>
              </a:ext>
            </a:extLst>
          </p:cNvPr>
          <p:cNvPicPr>
            <a:picLocks noGrp="1" noChangeAspect="1"/>
          </p:cNvPicPr>
          <p:nvPr>
            <p:ph type="pic" sz="quarter" idx="10"/>
          </p:nvPr>
        </p:nvPicPr>
        <p:blipFill>
          <a:blip r:embed="rId3"/>
          <a:srcRect/>
          <a:stretch/>
        </p:blipFill>
        <p:spPr>
          <a:xfrm>
            <a:off x="179466" y="53975"/>
            <a:ext cx="12012534" cy="6804025"/>
          </a:xfrm>
        </p:spPr>
      </p:pic>
      <p:sp>
        <p:nvSpPr>
          <p:cNvPr id="14" name="Title 13">
            <a:extLst>
              <a:ext uri="{FF2B5EF4-FFF2-40B4-BE49-F238E27FC236}">
                <a16:creationId xmlns:a16="http://schemas.microsoft.com/office/drawing/2014/main" id="{6C38D7A9-9299-4108-BB08-026F4B9CAE7B}"/>
              </a:ext>
            </a:extLst>
          </p:cNvPr>
          <p:cNvSpPr>
            <a:spLocks noGrp="1"/>
          </p:cNvSpPr>
          <p:nvPr>
            <p:ph type="ctrTitle"/>
          </p:nvPr>
        </p:nvSpPr>
        <p:spPr>
          <a:xfrm>
            <a:off x="2234635" y="522760"/>
            <a:ext cx="9360310" cy="1013684"/>
          </a:xfrm>
        </p:spPr>
        <p:txBody>
          <a:bodyPr/>
          <a:lstStyle/>
          <a:p>
            <a:pPr marL="360045" marR="0" indent="-360045"/>
            <a:r>
              <a:rPr lang="en-US" sz="3200" b="1" dirty="0">
                <a:effectLst/>
                <a:latin typeface="Times New Roman" panose="02020603050405020304" pitchFamily="18" charset="0"/>
                <a:ea typeface="Times New Roman" panose="02020603050405020304" pitchFamily="18" charset="0"/>
              </a:rPr>
              <a:t>HOW HOTELS MEET GUESTS’ EXPECTATIONS </a:t>
            </a:r>
            <a:endParaRPr lang="en-US" sz="3200" dirty="0">
              <a:effectLst/>
              <a:latin typeface="Times New Roman" panose="02020603050405020304" pitchFamily="18" charset="0"/>
              <a:ea typeface="Times New Roman" panose="02020603050405020304" pitchFamily="18" charset="0"/>
            </a:endParaRPr>
          </a:p>
        </p:txBody>
      </p:sp>
      <p:sp>
        <p:nvSpPr>
          <p:cNvPr id="4" name="Text Placeholder 3">
            <a:extLst>
              <a:ext uri="{FF2B5EF4-FFF2-40B4-BE49-F238E27FC236}">
                <a16:creationId xmlns:a16="http://schemas.microsoft.com/office/drawing/2014/main" id="{60828E04-9C2A-4859-8050-C2DF67A249CB}"/>
              </a:ext>
            </a:extLst>
          </p:cNvPr>
          <p:cNvSpPr>
            <a:spLocks noGrp="1"/>
          </p:cNvSpPr>
          <p:nvPr>
            <p:ph type="body" sz="quarter" idx="15"/>
          </p:nvPr>
        </p:nvSpPr>
        <p:spPr>
          <a:xfrm>
            <a:off x="7477432" y="1853244"/>
            <a:ext cx="4117513" cy="1288162"/>
          </a:xfrm>
          <a:solidFill>
            <a:schemeClr val="tx1">
              <a:lumMod val="75000"/>
              <a:lumOff val="25000"/>
            </a:schemeClr>
          </a:solidFill>
        </p:spPr>
        <p:txBody>
          <a:bodyPr/>
          <a:lstStyle/>
          <a:p>
            <a:r>
              <a:rPr lang="en-US" sz="3200" b="1" dirty="0">
                <a:effectLst/>
                <a:latin typeface="Calibri" panose="020F0502020204030204" pitchFamily="34" charset="0"/>
                <a:ea typeface="Calibri" panose="020F0502020204030204" pitchFamily="34" charset="0"/>
                <a:cs typeface="Times New Roman" panose="02020603050405020304" pitchFamily="18" charset="0"/>
              </a:rPr>
              <a:t>Online and Website Advertisements </a:t>
            </a:r>
            <a:endParaRPr lang="en-US" sz="3200" dirty="0"/>
          </a:p>
        </p:txBody>
      </p:sp>
      <p:sp>
        <p:nvSpPr>
          <p:cNvPr id="5" name="Text Placeholder 4">
            <a:extLst>
              <a:ext uri="{FF2B5EF4-FFF2-40B4-BE49-F238E27FC236}">
                <a16:creationId xmlns:a16="http://schemas.microsoft.com/office/drawing/2014/main" id="{11265965-2271-4C1C-BD0A-6F85F80FF9A6}"/>
              </a:ext>
            </a:extLst>
          </p:cNvPr>
          <p:cNvSpPr>
            <a:spLocks noGrp="1"/>
          </p:cNvSpPr>
          <p:nvPr>
            <p:ph type="body" sz="quarter" idx="16"/>
          </p:nvPr>
        </p:nvSpPr>
        <p:spPr>
          <a:xfrm>
            <a:off x="1762431" y="2588789"/>
            <a:ext cx="4723862" cy="1178284"/>
          </a:xfrm>
          <a:solidFill>
            <a:schemeClr val="tx1">
              <a:lumMod val="75000"/>
              <a:lumOff val="25000"/>
            </a:schemeClr>
          </a:solidFill>
        </p:spPr>
        <p:txBody>
          <a:bodyPr/>
          <a:lstStyle/>
          <a:p>
            <a:r>
              <a:rPr lang="en-US" sz="3200" b="1" dirty="0">
                <a:effectLst/>
                <a:latin typeface="Calibri" panose="020F0502020204030204" pitchFamily="34" charset="0"/>
                <a:ea typeface="Calibri" panose="020F0502020204030204" pitchFamily="34" charset="0"/>
                <a:cs typeface="Times New Roman" panose="02020603050405020304" pitchFamily="18" charset="0"/>
              </a:rPr>
              <a:t>Creating a cultural connection to the facilities </a:t>
            </a:r>
            <a:endParaRPr lang="en-US" sz="3200" dirty="0"/>
          </a:p>
        </p:txBody>
      </p:sp>
      <p:sp>
        <p:nvSpPr>
          <p:cNvPr id="6" name="Text Placeholder 5">
            <a:extLst>
              <a:ext uri="{FF2B5EF4-FFF2-40B4-BE49-F238E27FC236}">
                <a16:creationId xmlns:a16="http://schemas.microsoft.com/office/drawing/2014/main" id="{50A3BCC3-A277-4C0B-9EBA-EB53990D8EBD}"/>
              </a:ext>
            </a:extLst>
          </p:cNvPr>
          <p:cNvSpPr>
            <a:spLocks noGrp="1"/>
          </p:cNvSpPr>
          <p:nvPr>
            <p:ph type="body" sz="quarter" idx="17"/>
          </p:nvPr>
        </p:nvSpPr>
        <p:spPr>
          <a:xfrm>
            <a:off x="4890051" y="4986884"/>
            <a:ext cx="4504672" cy="1178284"/>
          </a:xfrm>
          <a:solidFill>
            <a:schemeClr val="tx1">
              <a:lumMod val="75000"/>
              <a:lumOff val="25000"/>
            </a:schemeClr>
          </a:solidFill>
        </p:spPr>
        <p:txBody>
          <a:bodyPr/>
          <a:lstStyle/>
          <a:p>
            <a:r>
              <a:rPr lang="en-US" sz="3600" b="1" dirty="0">
                <a:effectLst/>
                <a:latin typeface="Calibri" panose="020F0502020204030204" pitchFamily="34" charset="0"/>
                <a:ea typeface="Calibri" panose="020F0502020204030204" pitchFamily="34" charset="0"/>
                <a:cs typeface="Times New Roman" panose="02020603050405020304" pitchFamily="18" charset="0"/>
              </a:rPr>
              <a:t>Extra free services </a:t>
            </a:r>
            <a:endParaRPr lang="en-US" sz="3600" dirty="0"/>
          </a:p>
        </p:txBody>
      </p:sp>
      <p:sp>
        <p:nvSpPr>
          <p:cNvPr id="12" name="Slide Number Placeholder 11">
            <a:extLst>
              <a:ext uri="{FF2B5EF4-FFF2-40B4-BE49-F238E27FC236}">
                <a16:creationId xmlns:a16="http://schemas.microsoft.com/office/drawing/2014/main" id="{91814EC9-246A-4C6E-941E-5774FE72F08E}"/>
              </a:ext>
            </a:extLst>
          </p:cNvPr>
          <p:cNvSpPr>
            <a:spLocks noGrp="1"/>
          </p:cNvSpPr>
          <p:nvPr>
            <p:ph type="sldNum" sz="quarter" idx="20"/>
          </p:nvPr>
        </p:nvSpPr>
        <p:spPr>
          <a:solidFill>
            <a:schemeClr val="tx1">
              <a:lumMod val="95000"/>
              <a:lumOff val="5000"/>
            </a:schemeClr>
          </a:solidFill>
        </p:spPr>
        <p:txBody>
          <a:bodyPr/>
          <a:lstStyle/>
          <a:p>
            <a:fld id="{19B51A1E-902D-48AF-9020-955120F399B6}" type="slidenum">
              <a:rPr lang="en-US" smtClean="0"/>
              <a:pPr/>
              <a:t>9</a:t>
            </a:fld>
            <a:endParaRPr lang="en-US" dirty="0"/>
          </a:p>
        </p:txBody>
      </p:sp>
    </p:spTree>
    <p:extLst>
      <p:ext uri="{BB962C8B-B14F-4D97-AF65-F5344CB8AC3E}">
        <p14:creationId xmlns:p14="http://schemas.microsoft.com/office/powerpoint/2010/main" val="41536783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Placeholder 31" descr="Smiling woman by the sea">
            <a:extLst>
              <a:ext uri="{FF2B5EF4-FFF2-40B4-BE49-F238E27FC236}">
                <a16:creationId xmlns:a16="http://schemas.microsoft.com/office/drawing/2014/main" id="{AAB6EE12-FEF8-FB41-A909-0DA61D7725C7}"/>
              </a:ext>
            </a:extLst>
          </p:cNvPr>
          <p:cNvPicPr>
            <a:picLocks noGrp="1" noChangeAspect="1"/>
          </p:cNvPicPr>
          <p:nvPr>
            <p:ph type="pic" sz="quarter" idx="10"/>
          </p:nvPr>
        </p:nvPicPr>
        <p:blipFill>
          <a:blip r:embed="rId3"/>
          <a:srcRect/>
          <a:stretch/>
        </p:blipFill>
        <p:spPr>
          <a:xfrm>
            <a:off x="-31180" y="53975"/>
            <a:ext cx="8526251" cy="6804025"/>
          </a:xfrm>
        </p:spPr>
      </p:pic>
      <p:sp>
        <p:nvSpPr>
          <p:cNvPr id="14" name="Title 13">
            <a:extLst>
              <a:ext uri="{FF2B5EF4-FFF2-40B4-BE49-F238E27FC236}">
                <a16:creationId xmlns:a16="http://schemas.microsoft.com/office/drawing/2014/main" id="{6C38D7A9-9299-4108-BB08-026F4B9CAE7B}"/>
              </a:ext>
            </a:extLst>
          </p:cNvPr>
          <p:cNvSpPr>
            <a:spLocks noGrp="1"/>
          </p:cNvSpPr>
          <p:nvPr>
            <p:ph type="ctrTitle"/>
          </p:nvPr>
        </p:nvSpPr>
        <p:spPr>
          <a:xfrm>
            <a:off x="-31180" y="412391"/>
            <a:ext cx="9086690" cy="1013684"/>
          </a:xfrm>
        </p:spPr>
        <p:txBody>
          <a:bodyPr/>
          <a:lstStyle/>
          <a:p>
            <a:pPr marL="457200" marR="0"/>
            <a:r>
              <a:rPr lang="en-US" sz="3200" b="1" dirty="0">
                <a:effectLst/>
                <a:latin typeface="Times New Roman" panose="02020603050405020304" pitchFamily="18" charset="0"/>
                <a:ea typeface="Times New Roman" panose="02020603050405020304" pitchFamily="18" charset="0"/>
              </a:rPr>
              <a:t>HOW HOTELS EXCEED GUEST EXPECTATIONS </a:t>
            </a:r>
            <a:endParaRPr lang="en-US" sz="3200" dirty="0">
              <a:effectLst/>
              <a:latin typeface="Times New Roman" panose="02020603050405020304" pitchFamily="18" charset="0"/>
              <a:ea typeface="Times New Roman" panose="02020603050405020304" pitchFamily="18" charset="0"/>
            </a:endParaRPr>
          </a:p>
        </p:txBody>
      </p:sp>
      <p:sp>
        <p:nvSpPr>
          <p:cNvPr id="4" name="Text Placeholder 3">
            <a:extLst>
              <a:ext uri="{FF2B5EF4-FFF2-40B4-BE49-F238E27FC236}">
                <a16:creationId xmlns:a16="http://schemas.microsoft.com/office/drawing/2014/main" id="{60828E04-9C2A-4859-8050-C2DF67A249CB}"/>
              </a:ext>
            </a:extLst>
          </p:cNvPr>
          <p:cNvSpPr>
            <a:spLocks noGrp="1"/>
          </p:cNvSpPr>
          <p:nvPr>
            <p:ph type="body" sz="quarter" idx="15"/>
          </p:nvPr>
        </p:nvSpPr>
        <p:spPr>
          <a:xfrm>
            <a:off x="7403690" y="1397108"/>
            <a:ext cx="3124193" cy="634110"/>
          </a:xfrm>
          <a:solidFill>
            <a:schemeClr val="tx1">
              <a:lumMod val="75000"/>
              <a:lumOff val="25000"/>
            </a:schemeClr>
          </a:solidFill>
        </p:spPr>
        <p:txBody>
          <a:bodyPr/>
          <a:lstStyle/>
          <a:p>
            <a:r>
              <a:rPr lang="en-US" sz="3600" b="1" dirty="0">
                <a:latin typeface="Calibri" panose="020F0502020204030204" pitchFamily="34" charset="0"/>
                <a:ea typeface="Calibri" panose="020F0502020204030204" pitchFamily="34" charset="0"/>
                <a:cs typeface="Times New Roman" panose="02020603050405020304" pitchFamily="18" charset="0"/>
              </a:rPr>
              <a:t>D</a:t>
            </a:r>
            <a:r>
              <a:rPr lang="en-US" sz="3600" b="1" dirty="0">
                <a:effectLst/>
                <a:latin typeface="Calibri" panose="020F0502020204030204" pitchFamily="34" charset="0"/>
                <a:ea typeface="Calibri" panose="020F0502020204030204" pitchFamily="34" charset="0"/>
                <a:cs typeface="Times New Roman" panose="02020603050405020304" pitchFamily="18" charset="0"/>
              </a:rPr>
              <a:t>iscounts</a:t>
            </a:r>
            <a:endParaRPr lang="en-US" sz="3600" dirty="0"/>
          </a:p>
        </p:txBody>
      </p:sp>
      <p:sp>
        <p:nvSpPr>
          <p:cNvPr id="5" name="Text Placeholder 4">
            <a:extLst>
              <a:ext uri="{FF2B5EF4-FFF2-40B4-BE49-F238E27FC236}">
                <a16:creationId xmlns:a16="http://schemas.microsoft.com/office/drawing/2014/main" id="{11265965-2271-4C1C-BD0A-6F85F80FF9A6}"/>
              </a:ext>
            </a:extLst>
          </p:cNvPr>
          <p:cNvSpPr>
            <a:spLocks noGrp="1"/>
          </p:cNvSpPr>
          <p:nvPr>
            <p:ph type="body" sz="quarter" idx="16"/>
          </p:nvPr>
        </p:nvSpPr>
        <p:spPr>
          <a:xfrm>
            <a:off x="7440108" y="3058459"/>
            <a:ext cx="3980846" cy="687105"/>
          </a:xfrm>
          <a:solidFill>
            <a:schemeClr val="tx1">
              <a:lumMod val="75000"/>
              <a:lumOff val="25000"/>
            </a:schemeClr>
          </a:solidFill>
        </p:spPr>
        <p:txBody>
          <a:bodyPr/>
          <a:lstStyle/>
          <a:p>
            <a:r>
              <a:rPr lang="en-US" sz="3200" b="1" dirty="0">
                <a:effectLst/>
                <a:latin typeface="Calibri" panose="020F0502020204030204" pitchFamily="34" charset="0"/>
                <a:ea typeface="Calibri" panose="020F0502020204030204" pitchFamily="34" charset="0"/>
                <a:cs typeface="Times New Roman" panose="02020603050405020304" pitchFamily="18" charset="0"/>
              </a:rPr>
              <a:t>Special room services</a:t>
            </a:r>
            <a:r>
              <a:rPr lang="en-US" sz="3200" dirty="0">
                <a:effectLst/>
                <a:latin typeface="Calibri" panose="020F0502020204030204" pitchFamily="34" charset="0"/>
                <a:ea typeface="Calibri" panose="020F0502020204030204" pitchFamily="34" charset="0"/>
                <a:cs typeface="Times New Roman" panose="02020603050405020304" pitchFamily="18" charset="0"/>
              </a:rPr>
              <a:t> </a:t>
            </a:r>
            <a:endParaRPr lang="en-US" sz="3200" dirty="0"/>
          </a:p>
        </p:txBody>
      </p:sp>
      <p:sp>
        <p:nvSpPr>
          <p:cNvPr id="6" name="Text Placeholder 5">
            <a:extLst>
              <a:ext uri="{FF2B5EF4-FFF2-40B4-BE49-F238E27FC236}">
                <a16:creationId xmlns:a16="http://schemas.microsoft.com/office/drawing/2014/main" id="{50A3BCC3-A277-4C0B-9EBA-EB53990D8EBD}"/>
              </a:ext>
            </a:extLst>
          </p:cNvPr>
          <p:cNvSpPr>
            <a:spLocks noGrp="1"/>
          </p:cNvSpPr>
          <p:nvPr>
            <p:ph type="body" sz="quarter" idx="17"/>
          </p:nvPr>
        </p:nvSpPr>
        <p:spPr>
          <a:xfrm>
            <a:off x="7291191" y="4135800"/>
            <a:ext cx="4705637" cy="687105"/>
          </a:xfrm>
          <a:solidFill>
            <a:schemeClr val="tx1">
              <a:lumMod val="75000"/>
              <a:lumOff val="25000"/>
            </a:schemeClr>
          </a:solidFill>
        </p:spPr>
        <p:txBody>
          <a:bodyPr/>
          <a:lstStyle/>
          <a:p>
            <a:r>
              <a:rPr lang="en-US" sz="2800" b="1" dirty="0">
                <a:latin typeface="Calibri" panose="020F0502020204030204" pitchFamily="34" charset="0"/>
                <a:ea typeface="Calibri" panose="020F0502020204030204" pitchFamily="34" charset="0"/>
                <a:cs typeface="Times New Roman" panose="02020603050405020304" pitchFamily="18" charset="0"/>
              </a:rPr>
              <a:t>C</a:t>
            </a:r>
            <a:r>
              <a:rPr lang="en-US" sz="2800" b="1" dirty="0">
                <a:effectLst/>
                <a:latin typeface="Calibri" panose="020F0502020204030204" pitchFamily="34" charset="0"/>
                <a:ea typeface="Calibri" panose="020F0502020204030204" pitchFamily="34" charset="0"/>
                <a:cs typeface="Times New Roman" panose="02020603050405020304" pitchFamily="18" charset="0"/>
              </a:rPr>
              <a:t>heck-in and check-out times</a:t>
            </a:r>
            <a:endParaRPr lang="en-US" sz="2800" dirty="0"/>
          </a:p>
        </p:txBody>
      </p:sp>
      <p:sp>
        <p:nvSpPr>
          <p:cNvPr id="16" name="Text Placeholder 15">
            <a:extLst>
              <a:ext uri="{FF2B5EF4-FFF2-40B4-BE49-F238E27FC236}">
                <a16:creationId xmlns:a16="http://schemas.microsoft.com/office/drawing/2014/main" id="{FD8A1232-50A8-4535-AAF9-7F4180EAA0DD}"/>
              </a:ext>
            </a:extLst>
          </p:cNvPr>
          <p:cNvSpPr>
            <a:spLocks noGrp="1"/>
          </p:cNvSpPr>
          <p:nvPr>
            <p:ph type="body" sz="quarter" idx="18"/>
          </p:nvPr>
        </p:nvSpPr>
        <p:spPr>
          <a:xfrm>
            <a:off x="7239774" y="5241837"/>
            <a:ext cx="3452024" cy="735294"/>
          </a:xfrm>
          <a:solidFill>
            <a:schemeClr val="tx1">
              <a:lumMod val="75000"/>
              <a:lumOff val="25000"/>
            </a:schemeClr>
          </a:solidFill>
        </p:spPr>
        <p:txBody>
          <a:bodyPr/>
          <a:lstStyle/>
          <a:p>
            <a:r>
              <a:rPr lang="en-US" sz="3200" b="1" dirty="0">
                <a:latin typeface="Calibri" panose="020F0502020204030204" pitchFamily="34" charset="0"/>
                <a:ea typeface="Calibri" panose="020F0502020204030204" pitchFamily="34" charset="0"/>
                <a:cs typeface="Times New Roman" panose="02020603050405020304" pitchFamily="18" charset="0"/>
              </a:rPr>
              <a:t>A</a:t>
            </a:r>
            <a:r>
              <a:rPr lang="en-US" sz="3200" b="1" dirty="0">
                <a:effectLst/>
                <a:latin typeface="Calibri" panose="020F0502020204030204" pitchFamily="34" charset="0"/>
                <a:ea typeface="Calibri" panose="020F0502020204030204" pitchFamily="34" charset="0"/>
                <a:cs typeface="Times New Roman" panose="02020603050405020304" pitchFamily="18" charset="0"/>
              </a:rPr>
              <a:t>dditional guests</a:t>
            </a:r>
            <a:r>
              <a:rPr lang="en-US" sz="3200" dirty="0">
                <a:effectLst/>
                <a:latin typeface="Calibri" panose="020F0502020204030204" pitchFamily="34" charset="0"/>
                <a:ea typeface="Calibri" panose="020F0502020204030204" pitchFamily="34" charset="0"/>
                <a:cs typeface="Times New Roman" panose="02020603050405020304" pitchFamily="18" charset="0"/>
              </a:rPr>
              <a:t> </a:t>
            </a:r>
            <a:endParaRPr lang="en-US" sz="3200" dirty="0"/>
          </a:p>
        </p:txBody>
      </p:sp>
      <p:sp>
        <p:nvSpPr>
          <p:cNvPr id="12" name="Slide Number Placeholder 11">
            <a:extLst>
              <a:ext uri="{FF2B5EF4-FFF2-40B4-BE49-F238E27FC236}">
                <a16:creationId xmlns:a16="http://schemas.microsoft.com/office/drawing/2014/main" id="{91814EC9-246A-4C6E-941E-5774FE72F08E}"/>
              </a:ext>
            </a:extLst>
          </p:cNvPr>
          <p:cNvSpPr>
            <a:spLocks noGrp="1"/>
          </p:cNvSpPr>
          <p:nvPr>
            <p:ph type="sldNum" sz="quarter" idx="20"/>
          </p:nvPr>
        </p:nvSpPr>
        <p:spPr>
          <a:solidFill>
            <a:schemeClr val="tx1">
              <a:lumMod val="95000"/>
              <a:lumOff val="5000"/>
            </a:schemeClr>
          </a:solidFill>
        </p:spPr>
        <p:txBody>
          <a:bodyPr/>
          <a:lstStyle/>
          <a:p>
            <a:fld id="{19B51A1E-902D-48AF-9020-955120F399B6}" type="slidenum">
              <a:rPr lang="en-US" smtClean="0"/>
              <a:pPr/>
              <a:t>10</a:t>
            </a:fld>
            <a:endParaRPr lang="en-US" dirty="0"/>
          </a:p>
        </p:txBody>
      </p:sp>
      <p:pic>
        <p:nvPicPr>
          <p:cNvPr id="3" name="Graphic 2" descr="Downward trend graph with solid fill">
            <a:extLst>
              <a:ext uri="{FF2B5EF4-FFF2-40B4-BE49-F238E27FC236}">
                <a16:creationId xmlns:a16="http://schemas.microsoft.com/office/drawing/2014/main" id="{34AA3403-9BA5-C0FA-9072-7F2FDDD5D47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096000" y="1276209"/>
            <a:ext cx="914400" cy="914400"/>
          </a:xfrm>
          <a:prstGeom prst="rect">
            <a:avLst/>
          </a:prstGeom>
        </p:spPr>
      </p:pic>
      <p:pic>
        <p:nvPicPr>
          <p:cNvPr id="13" name="Graphic 12" descr="Catering with solid fill">
            <a:extLst>
              <a:ext uri="{FF2B5EF4-FFF2-40B4-BE49-F238E27FC236}">
                <a16:creationId xmlns:a16="http://schemas.microsoft.com/office/drawing/2014/main" id="{8AEB5F28-EF26-098B-C527-73FEFB36B98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276205" y="2918958"/>
            <a:ext cx="914400" cy="914400"/>
          </a:xfrm>
          <a:prstGeom prst="rect">
            <a:avLst/>
          </a:prstGeom>
        </p:spPr>
      </p:pic>
      <p:pic>
        <p:nvPicPr>
          <p:cNvPr id="17" name="Graphic 16" descr="Stopwatch with solid fill">
            <a:extLst>
              <a:ext uri="{FF2B5EF4-FFF2-40B4-BE49-F238E27FC236}">
                <a16:creationId xmlns:a16="http://schemas.microsoft.com/office/drawing/2014/main" id="{AF554E19-2D8D-6ABC-C1F4-39F2DD7A7FD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113981" y="3908505"/>
            <a:ext cx="914400" cy="914400"/>
          </a:xfrm>
          <a:prstGeom prst="rect">
            <a:avLst/>
          </a:prstGeom>
        </p:spPr>
      </p:pic>
      <p:pic>
        <p:nvPicPr>
          <p:cNvPr id="23" name="Graphic 22" descr="Man and woman with solid fill">
            <a:extLst>
              <a:ext uri="{FF2B5EF4-FFF2-40B4-BE49-F238E27FC236}">
                <a16:creationId xmlns:a16="http://schemas.microsoft.com/office/drawing/2014/main" id="{334EDA99-0237-AB8C-54FB-2EC0D8FCC80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113981" y="5155256"/>
            <a:ext cx="914400" cy="914400"/>
          </a:xfrm>
          <a:prstGeom prst="rect">
            <a:avLst/>
          </a:prstGeom>
        </p:spPr>
      </p:pic>
    </p:spTree>
    <p:extLst>
      <p:ext uri="{BB962C8B-B14F-4D97-AF65-F5344CB8AC3E}">
        <p14:creationId xmlns:p14="http://schemas.microsoft.com/office/powerpoint/2010/main" val="26090597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Placeholder 31">
            <a:extLst>
              <a:ext uri="{FF2B5EF4-FFF2-40B4-BE49-F238E27FC236}">
                <a16:creationId xmlns:a16="http://schemas.microsoft.com/office/drawing/2014/main" id="{AAB6EE12-FEF8-FB41-A909-0DA61D7725C7}"/>
              </a:ext>
            </a:extLst>
          </p:cNvPr>
          <p:cNvPicPr>
            <a:picLocks noGrp="1" noChangeAspect="1"/>
          </p:cNvPicPr>
          <p:nvPr>
            <p:ph type="pic" sz="quarter" idx="10"/>
          </p:nvPr>
        </p:nvPicPr>
        <p:blipFill>
          <a:blip r:embed="rId3"/>
          <a:srcRect/>
          <a:stretch/>
        </p:blipFill>
        <p:spPr>
          <a:xfrm>
            <a:off x="0" y="752167"/>
            <a:ext cx="7080909" cy="6804025"/>
          </a:xfrm>
        </p:spPr>
      </p:pic>
      <p:sp>
        <p:nvSpPr>
          <p:cNvPr id="14" name="Title 13">
            <a:extLst>
              <a:ext uri="{FF2B5EF4-FFF2-40B4-BE49-F238E27FC236}">
                <a16:creationId xmlns:a16="http://schemas.microsoft.com/office/drawing/2014/main" id="{6C38D7A9-9299-4108-BB08-026F4B9CAE7B}"/>
              </a:ext>
            </a:extLst>
          </p:cNvPr>
          <p:cNvSpPr>
            <a:spLocks noGrp="1"/>
          </p:cNvSpPr>
          <p:nvPr>
            <p:ph type="ctrTitle"/>
          </p:nvPr>
        </p:nvSpPr>
        <p:spPr>
          <a:xfrm>
            <a:off x="-31180" y="412391"/>
            <a:ext cx="9086690" cy="1013684"/>
          </a:xfrm>
        </p:spPr>
        <p:txBody>
          <a:bodyPr/>
          <a:lstStyle/>
          <a:p>
            <a:pPr marL="457200" marR="0"/>
            <a:r>
              <a:rPr lang="en-US" sz="4400" b="1" dirty="0">
                <a:effectLst/>
                <a:latin typeface="Times New Roman" panose="02020603050405020304" pitchFamily="18" charset="0"/>
                <a:ea typeface="Times New Roman" panose="02020603050405020304" pitchFamily="18" charset="0"/>
              </a:rPr>
              <a:t>CONCLUSION</a:t>
            </a:r>
            <a:endParaRPr lang="en-US" sz="4400" dirty="0">
              <a:effectLst/>
              <a:latin typeface="Times New Roman" panose="02020603050405020304" pitchFamily="18" charset="0"/>
              <a:ea typeface="Times New Roman" panose="02020603050405020304" pitchFamily="18" charset="0"/>
            </a:endParaRPr>
          </a:p>
        </p:txBody>
      </p:sp>
      <p:sp>
        <p:nvSpPr>
          <p:cNvPr id="4" name="Text Placeholder 3">
            <a:extLst>
              <a:ext uri="{FF2B5EF4-FFF2-40B4-BE49-F238E27FC236}">
                <a16:creationId xmlns:a16="http://schemas.microsoft.com/office/drawing/2014/main" id="{60828E04-9C2A-4859-8050-C2DF67A249CB}"/>
              </a:ext>
            </a:extLst>
          </p:cNvPr>
          <p:cNvSpPr>
            <a:spLocks noGrp="1"/>
          </p:cNvSpPr>
          <p:nvPr>
            <p:ph type="body" sz="quarter" idx="15"/>
          </p:nvPr>
        </p:nvSpPr>
        <p:spPr>
          <a:xfrm>
            <a:off x="4911213" y="1618334"/>
            <a:ext cx="6848787" cy="4384260"/>
          </a:xfrm>
          <a:solidFill>
            <a:schemeClr val="tx1">
              <a:lumMod val="75000"/>
              <a:lumOff val="25000"/>
            </a:schemeClr>
          </a:solidFill>
        </p:spPr>
        <p:txBody>
          <a:bodyPr/>
          <a:lstStyle/>
          <a:p>
            <a:r>
              <a:rPr lang="en-US" sz="2000" dirty="0">
                <a:latin typeface="Calibri" panose="020F0502020204030204" pitchFamily="34" charset="0"/>
                <a:ea typeface="Calibri" panose="020F0502020204030204" pitchFamily="34" charset="0"/>
                <a:cs typeface="Times New Roman" panose="02020603050405020304" pitchFamily="18" charset="0"/>
              </a:rPr>
              <a:t>The competitive hospitality business is one that needs innovation and creativity to make it appealing. The creativity is large service-based, and the quality of facilities. Courtyard by Marriot as a case study in this presentation has proved that splendor sells in this industry and class is founded in the nature, scope and quality of the services</a:t>
            </a:r>
            <a:r>
              <a:rPr lang="en-US" sz="2000" b="1" dirty="0">
                <a:latin typeface="Calibri" panose="020F0502020204030204" pitchFamily="34" charset="0"/>
                <a:ea typeface="Calibri" panose="020F0502020204030204" pitchFamily="34" charset="0"/>
                <a:cs typeface="Times New Roman" panose="02020603050405020304" pitchFamily="18" charset="0"/>
              </a:rPr>
              <a:t>.   </a:t>
            </a:r>
            <a:endParaRPr lang="en-US" sz="3200" dirty="0"/>
          </a:p>
        </p:txBody>
      </p:sp>
      <p:sp>
        <p:nvSpPr>
          <p:cNvPr id="12" name="Slide Number Placeholder 11">
            <a:extLst>
              <a:ext uri="{FF2B5EF4-FFF2-40B4-BE49-F238E27FC236}">
                <a16:creationId xmlns:a16="http://schemas.microsoft.com/office/drawing/2014/main" id="{91814EC9-246A-4C6E-941E-5774FE72F08E}"/>
              </a:ext>
            </a:extLst>
          </p:cNvPr>
          <p:cNvSpPr>
            <a:spLocks noGrp="1"/>
          </p:cNvSpPr>
          <p:nvPr>
            <p:ph type="sldNum" sz="quarter" idx="20"/>
          </p:nvPr>
        </p:nvSpPr>
        <p:spPr>
          <a:solidFill>
            <a:schemeClr val="tx1">
              <a:lumMod val="95000"/>
              <a:lumOff val="5000"/>
            </a:schemeClr>
          </a:solidFill>
        </p:spPr>
        <p:txBody>
          <a:bodyPr/>
          <a:lstStyle/>
          <a:p>
            <a:fld id="{19B51A1E-902D-48AF-9020-955120F399B6}" type="slidenum">
              <a:rPr lang="en-US" smtClean="0"/>
              <a:pPr/>
              <a:t>11</a:t>
            </a:fld>
            <a:endParaRPr lang="en-US" dirty="0"/>
          </a:p>
        </p:txBody>
      </p:sp>
    </p:spTree>
    <p:extLst>
      <p:ext uri="{BB962C8B-B14F-4D97-AF65-F5344CB8AC3E}">
        <p14:creationId xmlns:p14="http://schemas.microsoft.com/office/powerpoint/2010/main" val="19126830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98DCA46-603B-4178-8707-30E192CE6B8D}"/>
              </a:ext>
            </a:extLst>
          </p:cNvPr>
          <p:cNvSpPr>
            <a:spLocks noGrp="1"/>
          </p:cNvSpPr>
          <p:nvPr>
            <p:ph type="title"/>
          </p:nvPr>
        </p:nvSpPr>
        <p:spPr>
          <a:xfrm>
            <a:off x="432000" y="417251"/>
            <a:ext cx="11328000" cy="432000"/>
          </a:xfrm>
        </p:spPr>
        <p:txBody>
          <a:bodyPr/>
          <a:lstStyle/>
          <a:p>
            <a:r>
              <a:rPr lang="en-US" dirty="0"/>
              <a:t>References </a:t>
            </a:r>
          </a:p>
        </p:txBody>
      </p:sp>
      <p:sp>
        <p:nvSpPr>
          <p:cNvPr id="3" name="Text Placeholder 2">
            <a:extLst>
              <a:ext uri="{FF2B5EF4-FFF2-40B4-BE49-F238E27FC236}">
                <a16:creationId xmlns:a16="http://schemas.microsoft.com/office/drawing/2014/main" id="{9E1C54E2-35CD-4B4C-8AF6-A9BBA506FC1F}"/>
              </a:ext>
            </a:extLst>
          </p:cNvPr>
          <p:cNvSpPr>
            <a:spLocks noGrp="1"/>
          </p:cNvSpPr>
          <p:nvPr>
            <p:ph type="body" sz="quarter" idx="14"/>
          </p:nvPr>
        </p:nvSpPr>
        <p:spPr>
          <a:xfrm>
            <a:off x="250370" y="1442720"/>
            <a:ext cx="11646989" cy="4846320"/>
          </a:xfrm>
        </p:spPr>
        <p:txBody>
          <a:bodyPr/>
          <a:lstStyle/>
          <a:p>
            <a:pPr marL="0" marR="0" indent="-457200" algn="just">
              <a:lnSpc>
                <a:spcPct val="105000"/>
              </a:lnSpc>
              <a:spcBef>
                <a:spcPts val="0"/>
              </a:spcBef>
              <a:spcAft>
                <a:spcPts val="800"/>
              </a:spcAft>
            </a:pPr>
            <a:r>
              <a:rPr lang="en-US" sz="1800" kern="1200" dirty="0">
                <a:solidFill>
                  <a:srgbClr val="222222"/>
                </a:solidFill>
                <a:effectLst/>
                <a:latin typeface="Times New Roman" panose="02020603050405020304" pitchFamily="18" charset="0"/>
                <a:ea typeface="Times New Roman" panose="02020603050405020304" pitchFamily="18" charset="0"/>
              </a:rPr>
              <a:t>Courtyard experience (2022) Courtyard by Marriott. Available at: https://courtyard.marriott.com/ (Accessed: January 31, 2023). </a:t>
            </a:r>
            <a:r>
              <a:rPr lang="en-US" sz="1800" kern="1200" dirty="0">
                <a:solidFill>
                  <a:srgbClr val="222222"/>
                </a:solidFill>
                <a:effectLst/>
                <a:latin typeface="Times New Roman" panose="02020603050405020304" pitchFamily="18" charset="0"/>
                <a:ea typeface="Calibri" panose="020F0502020204030204" pitchFamily="34" charset="0"/>
              </a:rPr>
              <a:t>Smith, M.K. and </a:t>
            </a:r>
            <a:r>
              <a:rPr lang="en-US" sz="1800" kern="1200" dirty="0" err="1">
                <a:solidFill>
                  <a:srgbClr val="222222"/>
                </a:solidFill>
                <a:effectLst/>
                <a:latin typeface="Times New Roman" panose="02020603050405020304" pitchFamily="18" charset="0"/>
                <a:ea typeface="Calibri" panose="020F0502020204030204" pitchFamily="34" charset="0"/>
              </a:rPr>
              <a:t>Diekmann</a:t>
            </a:r>
            <a:r>
              <a:rPr lang="en-US" sz="1800" kern="1200" dirty="0">
                <a:solidFill>
                  <a:srgbClr val="222222"/>
                </a:solidFill>
                <a:effectLst/>
                <a:latin typeface="Times New Roman" panose="02020603050405020304" pitchFamily="18" charset="0"/>
                <a:ea typeface="Calibri" panose="020F0502020204030204" pitchFamily="34" charset="0"/>
              </a:rPr>
              <a:t>, A., 2017. Tourism and wellbeing. </a:t>
            </a:r>
            <a:r>
              <a:rPr lang="en-US" sz="1800" i="1" kern="1200" dirty="0">
                <a:solidFill>
                  <a:srgbClr val="222222"/>
                </a:solidFill>
                <a:effectLst/>
                <a:latin typeface="Times New Roman" panose="02020603050405020304" pitchFamily="18" charset="0"/>
                <a:ea typeface="Calibri" panose="020F0502020204030204" pitchFamily="34" charset="0"/>
              </a:rPr>
              <a:t>Annals of tourism research</a:t>
            </a:r>
            <a:r>
              <a:rPr lang="en-US" sz="1800" kern="1200" dirty="0">
                <a:solidFill>
                  <a:srgbClr val="222222"/>
                </a:solidFill>
                <a:effectLst/>
                <a:latin typeface="Times New Roman" panose="02020603050405020304" pitchFamily="18" charset="0"/>
                <a:ea typeface="Calibri" panose="020F0502020204030204" pitchFamily="34" charset="0"/>
              </a:rPr>
              <a:t>, </a:t>
            </a:r>
            <a:r>
              <a:rPr lang="en-US" sz="1800" i="1" kern="1200" dirty="0">
                <a:solidFill>
                  <a:srgbClr val="222222"/>
                </a:solidFill>
                <a:effectLst/>
                <a:latin typeface="Times New Roman" panose="02020603050405020304" pitchFamily="18" charset="0"/>
                <a:ea typeface="Calibri" panose="020F0502020204030204" pitchFamily="34" charset="0"/>
              </a:rPr>
              <a:t>66</a:t>
            </a:r>
            <a:r>
              <a:rPr lang="en-US" sz="1800" kern="1200" dirty="0">
                <a:solidFill>
                  <a:srgbClr val="222222"/>
                </a:solidFill>
                <a:effectLst/>
                <a:latin typeface="Times New Roman" panose="02020603050405020304" pitchFamily="18" charset="0"/>
                <a:ea typeface="Calibri" panose="020F0502020204030204" pitchFamily="34" charset="0"/>
              </a:rPr>
              <a:t>, pp.1-13.</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05000"/>
              </a:lnSpc>
              <a:spcBef>
                <a:spcPts val="0"/>
              </a:spcBef>
              <a:spcAft>
                <a:spcPts val="800"/>
              </a:spcAft>
            </a:pPr>
            <a:r>
              <a:rPr lang="en-US" sz="1800" kern="1200" dirty="0">
                <a:solidFill>
                  <a:srgbClr val="404040"/>
                </a:solidFill>
                <a:effectLst/>
                <a:latin typeface="Times New Roman" panose="02020603050405020304" pitchFamily="18" charset="0"/>
                <a:ea typeface="Calibri" panose="020F0502020204030204" pitchFamily="34" charset="0"/>
              </a:rPr>
              <a:t>Courtyard experience (2022) Courtyard by Marriott. Available at: https://courtyard.marriott.com/ (Accessed: January 31, 2023)</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05000"/>
              </a:lnSpc>
              <a:spcBef>
                <a:spcPts val="0"/>
              </a:spcBef>
              <a:spcAft>
                <a:spcPts val="800"/>
              </a:spcAft>
            </a:pPr>
            <a:r>
              <a:rPr lang="en-US" sz="1800" kern="1200" dirty="0">
                <a:solidFill>
                  <a:srgbClr val="222222"/>
                </a:solidFill>
                <a:effectLst/>
                <a:latin typeface="Times New Roman" panose="02020603050405020304" pitchFamily="18" charset="0"/>
                <a:ea typeface="Times New Roman" panose="02020603050405020304" pitchFamily="18" charset="0"/>
              </a:rPr>
              <a:t>Dhir, S. and Dhir, S., 2019. Marriott Hotels. </a:t>
            </a:r>
            <a:r>
              <a:rPr lang="en-US" sz="1800" i="1" kern="1200" dirty="0">
                <a:solidFill>
                  <a:srgbClr val="404040"/>
                </a:solidFill>
                <a:effectLst/>
                <a:latin typeface="Times New Roman" panose="02020603050405020304" pitchFamily="18" charset="0"/>
                <a:ea typeface="Times New Roman" panose="02020603050405020304" pitchFamily="18" charset="0"/>
              </a:rPr>
              <a:t>Cases in Strategic Management: A Flexibility Perspective</a:t>
            </a:r>
            <a:r>
              <a:rPr lang="en-US" sz="1800" kern="1200" dirty="0">
                <a:solidFill>
                  <a:srgbClr val="404040"/>
                </a:solidFill>
                <a:effectLst/>
                <a:latin typeface="Times New Roman" panose="02020603050405020304" pitchFamily="18" charset="0"/>
                <a:ea typeface="Times New Roman" panose="02020603050405020304" pitchFamily="18" charset="0"/>
              </a:rPr>
              <a:t>, pp.147-162.</a:t>
            </a:r>
            <a:r>
              <a:rPr lang="en-US" sz="1800" i="1" kern="1200" dirty="0">
                <a:solidFill>
                  <a:srgbClr val="404040"/>
                </a:solidFill>
                <a:effectLst/>
                <a:latin typeface="Times New Roman" panose="02020603050405020304" pitchFamily="18" charset="0"/>
                <a:ea typeface="Times New Roman" panose="02020603050405020304" pitchFamily="18" charset="0"/>
              </a:rPr>
              <a:t>Hotels &amp; Resorts: Book Your Hotel directly with Marriott Bonvoy</a:t>
            </a:r>
            <a:r>
              <a:rPr lang="en-US" sz="1800" kern="1200" dirty="0">
                <a:solidFill>
                  <a:srgbClr val="404040"/>
                </a:solidFill>
                <a:effectLst/>
                <a:latin typeface="Times New Roman" panose="02020603050405020304" pitchFamily="18" charset="0"/>
                <a:ea typeface="Times New Roman" panose="02020603050405020304" pitchFamily="18" charset="0"/>
              </a:rPr>
              <a:t> (no date) </a:t>
            </a:r>
            <a:r>
              <a:rPr lang="en-US" sz="1800" i="1" kern="1200" dirty="0">
                <a:solidFill>
                  <a:srgbClr val="404040"/>
                </a:solidFill>
                <a:effectLst/>
                <a:latin typeface="Times New Roman" panose="02020603050405020304" pitchFamily="18" charset="0"/>
                <a:ea typeface="Times New Roman" panose="02020603050405020304" pitchFamily="18" charset="0"/>
              </a:rPr>
              <a:t>ram-test5.ose-dev39-vxbyr.cloud.marriott.com</a:t>
            </a:r>
            <a:r>
              <a:rPr lang="en-US" sz="1800" kern="1200" dirty="0">
                <a:solidFill>
                  <a:srgbClr val="404040"/>
                </a:solidFill>
                <a:effectLst/>
                <a:latin typeface="Times New Roman" panose="02020603050405020304" pitchFamily="18" charset="0"/>
                <a:ea typeface="Times New Roman" panose="02020603050405020304" pitchFamily="18" charset="0"/>
              </a:rPr>
              <a:t>. Available at: https://www.marriott.com/default.mi (Accessed: January 29, 2023). </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05000"/>
              </a:lnSpc>
              <a:spcBef>
                <a:spcPts val="0"/>
              </a:spcBef>
              <a:spcAft>
                <a:spcPts val="800"/>
              </a:spcAft>
            </a:pPr>
            <a:r>
              <a:rPr lang="en-US" sz="1800" kern="1200" dirty="0">
                <a:solidFill>
                  <a:srgbClr val="222222"/>
                </a:solidFill>
                <a:effectLst/>
                <a:latin typeface="Times New Roman" panose="02020603050405020304" pitchFamily="18" charset="0"/>
                <a:ea typeface="Times New Roman" panose="02020603050405020304" pitchFamily="18" charset="0"/>
              </a:rPr>
              <a:t>Hue, N. T. K., Loc, N. T., &amp; Hong, N. T., 2022. Applying Social Media in the Hotel Sector: Satisfaction with the Facebook Pages of Hotels and Intention of Future Visit. </a:t>
            </a:r>
            <a:r>
              <a:rPr lang="en-US" sz="1800" i="1" kern="1200" dirty="0">
                <a:solidFill>
                  <a:srgbClr val="222222"/>
                </a:solidFill>
                <a:effectLst/>
                <a:latin typeface="Times New Roman" panose="02020603050405020304" pitchFamily="18" charset="0"/>
                <a:ea typeface="Times New Roman" panose="02020603050405020304" pitchFamily="18" charset="0"/>
              </a:rPr>
              <a:t>Intellectual Economics</a:t>
            </a:r>
            <a:r>
              <a:rPr lang="en-US" sz="1800" kern="1200" dirty="0">
                <a:solidFill>
                  <a:srgbClr val="222222"/>
                </a:solidFill>
                <a:effectLst/>
                <a:latin typeface="Times New Roman" panose="02020603050405020304" pitchFamily="18" charset="0"/>
                <a:ea typeface="Times New Roman" panose="02020603050405020304" pitchFamily="18" charset="0"/>
              </a:rPr>
              <a:t>, </a:t>
            </a:r>
            <a:r>
              <a:rPr lang="en-US" sz="1800" i="1" kern="1200" dirty="0">
                <a:solidFill>
                  <a:srgbClr val="222222"/>
                </a:solidFill>
                <a:effectLst/>
                <a:latin typeface="Times New Roman" panose="02020603050405020304" pitchFamily="18" charset="0"/>
                <a:ea typeface="Times New Roman" panose="02020603050405020304" pitchFamily="18" charset="0"/>
              </a:rPr>
              <a:t>1</a:t>
            </a:r>
            <a:r>
              <a:rPr lang="en-US" sz="1800" kern="1200" dirty="0">
                <a:solidFill>
                  <a:srgbClr val="222222"/>
                </a:solidFill>
                <a:effectLst/>
                <a:latin typeface="Times New Roman" panose="02020603050405020304" pitchFamily="18" charset="0"/>
                <a:ea typeface="Times New Roman" panose="02020603050405020304" pitchFamily="18" charset="0"/>
              </a:rPr>
              <a:t>(16).</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90000"/>
              </a:lnSpc>
              <a:spcBef>
                <a:spcPts val="1000"/>
              </a:spcBef>
              <a:spcAft>
                <a:spcPts val="0"/>
              </a:spcAft>
            </a:pPr>
            <a:r>
              <a:rPr lang="en-US" sz="1800" kern="1200" dirty="0">
                <a:solidFill>
                  <a:srgbClr val="222222"/>
                </a:solidFill>
                <a:effectLst/>
                <a:latin typeface="Times New Roman" panose="02020603050405020304" pitchFamily="18" charset="0"/>
                <a:ea typeface="Times New Roman" panose="02020603050405020304" pitchFamily="18" charset="0"/>
              </a:rPr>
              <a:t>Keung, S.W.C., 2000. Tourists’ perceptions of hotel frontline employees’ questionable job-related behaviour. </a:t>
            </a:r>
            <a:r>
              <a:rPr lang="en-US" sz="1800" i="1" kern="1200" dirty="0">
                <a:solidFill>
                  <a:srgbClr val="404040"/>
                </a:solidFill>
                <a:effectLst/>
                <a:latin typeface="Times New Roman" panose="02020603050405020304" pitchFamily="18" charset="0"/>
                <a:ea typeface="Times New Roman" panose="02020603050405020304" pitchFamily="18" charset="0"/>
              </a:rPr>
              <a:t>Tourism Management</a:t>
            </a:r>
            <a:r>
              <a:rPr lang="en-US" sz="1800" kern="1200" dirty="0">
                <a:solidFill>
                  <a:srgbClr val="404040"/>
                </a:solidFill>
                <a:effectLst/>
                <a:latin typeface="Times New Roman" panose="02020603050405020304" pitchFamily="18" charset="0"/>
                <a:ea typeface="Times New Roman" panose="02020603050405020304" pitchFamily="18" charset="0"/>
              </a:rPr>
              <a:t>, </a:t>
            </a:r>
            <a:r>
              <a:rPr lang="en-US" sz="1800" i="1" kern="1200" dirty="0">
                <a:solidFill>
                  <a:srgbClr val="404040"/>
                </a:solidFill>
                <a:effectLst/>
                <a:latin typeface="Times New Roman" panose="02020603050405020304" pitchFamily="18" charset="0"/>
                <a:ea typeface="Times New Roman" panose="02020603050405020304" pitchFamily="18" charset="0"/>
              </a:rPr>
              <a:t>21</a:t>
            </a:r>
            <a:r>
              <a:rPr lang="en-US" sz="1800" kern="1200" dirty="0">
                <a:solidFill>
                  <a:srgbClr val="404040"/>
                </a:solidFill>
                <a:effectLst/>
                <a:latin typeface="Times New Roman" panose="02020603050405020304" pitchFamily="18" charset="0"/>
                <a:ea typeface="Times New Roman" panose="02020603050405020304" pitchFamily="18" charset="0"/>
              </a:rPr>
              <a:t>(2), pp.121-134.</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05000"/>
              </a:lnSpc>
              <a:spcBef>
                <a:spcPts val="0"/>
              </a:spcBef>
              <a:spcAft>
                <a:spcPts val="800"/>
              </a:spcAft>
            </a:pPr>
            <a:r>
              <a:rPr lang="en-US" sz="1800" kern="1200" dirty="0" err="1">
                <a:solidFill>
                  <a:srgbClr val="222222"/>
                </a:solidFill>
                <a:effectLst/>
                <a:latin typeface="Times New Roman" panose="02020603050405020304" pitchFamily="18" charset="0"/>
                <a:ea typeface="Calibri" panose="020F0502020204030204" pitchFamily="34" charset="0"/>
              </a:rPr>
              <a:t>Meesala</a:t>
            </a:r>
            <a:r>
              <a:rPr lang="en-US" sz="1800" kern="1200" dirty="0">
                <a:solidFill>
                  <a:srgbClr val="222222"/>
                </a:solidFill>
                <a:effectLst/>
                <a:latin typeface="Times New Roman" panose="02020603050405020304" pitchFamily="18" charset="0"/>
                <a:ea typeface="Calibri" panose="020F0502020204030204" pitchFamily="34" charset="0"/>
              </a:rPr>
              <a:t>, A. and Paul, J., 2018. Service quality, consumer satisfaction and loyalty in hospitals: Thinking for the future. </a:t>
            </a:r>
            <a:r>
              <a:rPr lang="en-US" sz="1800" i="1" kern="1200" dirty="0">
                <a:solidFill>
                  <a:srgbClr val="222222"/>
                </a:solidFill>
                <a:effectLst/>
                <a:latin typeface="Times New Roman" panose="02020603050405020304" pitchFamily="18" charset="0"/>
                <a:ea typeface="Calibri" panose="020F0502020204030204" pitchFamily="34" charset="0"/>
              </a:rPr>
              <a:t>Journal of Retailing and Consumer Services</a:t>
            </a:r>
            <a:r>
              <a:rPr lang="en-US" sz="1800" kern="1200" dirty="0">
                <a:solidFill>
                  <a:srgbClr val="222222"/>
                </a:solidFill>
                <a:effectLst/>
                <a:latin typeface="Times New Roman" panose="02020603050405020304" pitchFamily="18" charset="0"/>
                <a:ea typeface="Calibri" panose="020F0502020204030204" pitchFamily="34" charset="0"/>
              </a:rPr>
              <a:t>, </a:t>
            </a:r>
            <a:r>
              <a:rPr lang="en-US" sz="1800" i="1" kern="1200" dirty="0">
                <a:solidFill>
                  <a:srgbClr val="222222"/>
                </a:solidFill>
                <a:effectLst/>
                <a:latin typeface="Times New Roman" panose="02020603050405020304" pitchFamily="18" charset="0"/>
                <a:ea typeface="Calibri" panose="020F0502020204030204" pitchFamily="34" charset="0"/>
              </a:rPr>
              <a:t>40</a:t>
            </a:r>
            <a:r>
              <a:rPr lang="en-US" sz="1800" kern="1200" dirty="0">
                <a:solidFill>
                  <a:srgbClr val="222222"/>
                </a:solidFill>
                <a:effectLst/>
                <a:latin typeface="Times New Roman" panose="02020603050405020304" pitchFamily="18" charset="0"/>
                <a:ea typeface="Calibri" panose="020F0502020204030204" pitchFamily="34" charset="0"/>
              </a:rPr>
              <a:t>, pp.261-269.</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05000"/>
              </a:lnSpc>
              <a:spcBef>
                <a:spcPts val="0"/>
              </a:spcBef>
              <a:spcAft>
                <a:spcPts val="800"/>
              </a:spcAft>
            </a:pPr>
            <a:r>
              <a:rPr lang="en-US" sz="1800" kern="1200" dirty="0">
                <a:solidFill>
                  <a:srgbClr val="222222"/>
                </a:solidFill>
                <a:effectLst/>
                <a:latin typeface="Times New Roman" panose="02020603050405020304" pitchFamily="18" charset="0"/>
                <a:ea typeface="Times New Roman" panose="02020603050405020304" pitchFamily="18" charset="0"/>
              </a:rPr>
              <a:t>Meyer, D., 2006. </a:t>
            </a:r>
            <a:r>
              <a:rPr lang="en-US" sz="1800" i="1" kern="1200" dirty="0">
                <a:solidFill>
                  <a:srgbClr val="222222"/>
                </a:solidFill>
                <a:effectLst/>
                <a:latin typeface="Times New Roman" panose="02020603050405020304" pitchFamily="18" charset="0"/>
                <a:ea typeface="Times New Roman" panose="02020603050405020304" pitchFamily="18" charset="0"/>
              </a:rPr>
              <a:t>Setting the table: The transforming power of hospitality in business</a:t>
            </a:r>
            <a:r>
              <a:rPr lang="en-US" sz="1800" kern="1200" dirty="0">
                <a:solidFill>
                  <a:srgbClr val="222222"/>
                </a:solidFill>
                <a:effectLst/>
                <a:latin typeface="Times New Roman" panose="02020603050405020304" pitchFamily="18" charset="0"/>
                <a:ea typeface="Times New Roman" panose="02020603050405020304" pitchFamily="18" charset="0"/>
              </a:rPr>
              <a:t>. Harper Collins.</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05000"/>
              </a:lnSpc>
              <a:spcBef>
                <a:spcPts val="0"/>
              </a:spcBef>
              <a:spcAft>
                <a:spcPts val="800"/>
              </a:spcAft>
            </a:pPr>
            <a:r>
              <a:rPr lang="en-US" sz="1800" kern="1200" dirty="0">
                <a:solidFill>
                  <a:srgbClr val="222222"/>
                </a:solidFill>
                <a:effectLst/>
                <a:latin typeface="Times New Roman" panose="02020603050405020304" pitchFamily="18" charset="0"/>
                <a:ea typeface="Times New Roman" panose="02020603050405020304" pitchFamily="18" charset="0"/>
              </a:rPr>
              <a:t>Schmitt, B.H., 2010. </a:t>
            </a:r>
            <a:r>
              <a:rPr lang="en-US" sz="1800" i="1" kern="1200" dirty="0">
                <a:solidFill>
                  <a:srgbClr val="404040"/>
                </a:solidFill>
                <a:effectLst/>
                <a:latin typeface="Times New Roman" panose="02020603050405020304" pitchFamily="18" charset="0"/>
                <a:ea typeface="Times New Roman" panose="02020603050405020304" pitchFamily="18" charset="0"/>
              </a:rPr>
              <a:t>Customer experience management: A revolutionary approach to connecting with your customers</a:t>
            </a:r>
            <a:r>
              <a:rPr lang="en-US" sz="1800" kern="1200" dirty="0">
                <a:solidFill>
                  <a:srgbClr val="404040"/>
                </a:solidFill>
                <a:effectLst/>
                <a:latin typeface="Times New Roman" panose="02020603050405020304" pitchFamily="18"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90000"/>
              </a:lnSpc>
              <a:spcBef>
                <a:spcPts val="1000"/>
              </a:spcBef>
              <a:spcAft>
                <a:spcPts val="0"/>
              </a:spcAft>
            </a:pPr>
            <a:r>
              <a:rPr lang="en-US" sz="1800" kern="1200" dirty="0">
                <a:solidFill>
                  <a:srgbClr val="222222"/>
                </a:solidFill>
                <a:effectLst/>
                <a:latin typeface="Times New Roman" panose="02020603050405020304" pitchFamily="18" charset="0"/>
                <a:ea typeface="Times New Roman" panose="02020603050405020304" pitchFamily="18" charset="0"/>
              </a:rPr>
              <a:t>Smith, M. and </a:t>
            </a:r>
            <a:r>
              <a:rPr lang="en-US" sz="1800" kern="1200" dirty="0" err="1">
                <a:solidFill>
                  <a:srgbClr val="222222"/>
                </a:solidFill>
                <a:effectLst/>
                <a:latin typeface="Times New Roman" panose="02020603050405020304" pitchFamily="18" charset="0"/>
                <a:ea typeface="Times New Roman" panose="02020603050405020304" pitchFamily="18" charset="0"/>
              </a:rPr>
              <a:t>Puczkó</a:t>
            </a:r>
            <a:r>
              <a:rPr lang="en-US" sz="1800" kern="1200" dirty="0">
                <a:solidFill>
                  <a:srgbClr val="222222"/>
                </a:solidFill>
                <a:effectLst/>
                <a:latin typeface="Times New Roman" panose="02020603050405020304" pitchFamily="18" charset="0"/>
                <a:ea typeface="Times New Roman" panose="02020603050405020304" pitchFamily="18" charset="0"/>
              </a:rPr>
              <a:t>, L., 2008. </a:t>
            </a:r>
            <a:r>
              <a:rPr lang="en-US" sz="1800" i="1" kern="1200" dirty="0">
                <a:solidFill>
                  <a:srgbClr val="222222"/>
                </a:solidFill>
                <a:effectLst/>
                <a:latin typeface="Times New Roman" panose="02020603050405020304" pitchFamily="18" charset="0"/>
                <a:ea typeface="Times New Roman" panose="02020603050405020304" pitchFamily="18" charset="0"/>
              </a:rPr>
              <a:t>Health and wellness tourism</a:t>
            </a:r>
            <a:r>
              <a:rPr lang="en-US" sz="1800" kern="1200" dirty="0">
                <a:solidFill>
                  <a:srgbClr val="222222"/>
                </a:solidFill>
                <a:effectLst/>
                <a:latin typeface="Times New Roman" panose="02020603050405020304" pitchFamily="18" charset="0"/>
                <a:ea typeface="Times New Roman" panose="02020603050405020304" pitchFamily="18" charset="0"/>
              </a:rPr>
              <a:t>. Routledge.</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90000"/>
              </a:lnSpc>
              <a:spcBef>
                <a:spcPts val="1000"/>
              </a:spcBef>
              <a:spcAft>
                <a:spcPts val="0"/>
              </a:spcAft>
            </a:pPr>
            <a:r>
              <a:rPr lang="en-US" sz="1800" kern="1200" dirty="0" err="1">
                <a:solidFill>
                  <a:srgbClr val="222222"/>
                </a:solidFill>
                <a:effectLst/>
                <a:latin typeface="Times New Roman" panose="02020603050405020304" pitchFamily="18" charset="0"/>
                <a:ea typeface="Times New Roman" panose="02020603050405020304" pitchFamily="18" charset="0"/>
              </a:rPr>
              <a:t>Suryanarayanan</a:t>
            </a:r>
            <a:r>
              <a:rPr lang="en-US" sz="1800" kern="1200" dirty="0">
                <a:solidFill>
                  <a:srgbClr val="222222"/>
                </a:solidFill>
                <a:effectLst/>
                <a:latin typeface="Times New Roman" panose="02020603050405020304" pitchFamily="18" charset="0"/>
                <a:ea typeface="Times New Roman" panose="02020603050405020304" pitchFamily="18" charset="0"/>
              </a:rPr>
              <a:t>, S., Srinivasan, S. R., Lin, W., Wang, L., &amp; Sabharwal, J. K., 2021. Managing customer expectations: a study of two four-star hotels in Malaysia and Singapore. </a:t>
            </a:r>
            <a:r>
              <a:rPr lang="en-US" sz="1800" i="1" kern="1200" dirty="0">
                <a:solidFill>
                  <a:srgbClr val="222222"/>
                </a:solidFill>
                <a:effectLst/>
                <a:latin typeface="Times New Roman" panose="02020603050405020304" pitchFamily="18" charset="0"/>
                <a:ea typeface="Times New Roman" panose="02020603050405020304" pitchFamily="18" charset="0"/>
              </a:rPr>
              <a:t>Service Excellence in Tourism and Hospitality: Insights from Asia</a:t>
            </a:r>
            <a:r>
              <a:rPr lang="en-US" sz="1800" kern="1200" dirty="0">
                <a:solidFill>
                  <a:srgbClr val="222222"/>
                </a:solidFill>
                <a:effectLst/>
                <a:latin typeface="Times New Roman" panose="02020603050405020304" pitchFamily="18" charset="0"/>
                <a:ea typeface="Times New Roman" panose="02020603050405020304" pitchFamily="18" charset="0"/>
              </a:rPr>
              <a:t>, 41-53.</a:t>
            </a:r>
            <a:endParaRPr lang="en-US" sz="1800" dirty="0">
              <a:effectLst/>
              <a:latin typeface="Times New Roman" panose="02020603050405020304" pitchFamily="18" charset="0"/>
              <a:ea typeface="Times New Roman" panose="02020603050405020304" pitchFamily="18" charset="0"/>
            </a:endParaRPr>
          </a:p>
          <a:p>
            <a:pPr algn="l">
              <a:lnSpc>
                <a:spcPct val="100000"/>
              </a:lnSpc>
            </a:pPr>
            <a:endParaRPr lang="en-US" sz="1400" u="sng" dirty="0">
              <a:solidFill>
                <a:srgbClr val="0070C0"/>
              </a:solidFill>
              <a:latin typeface="Times New Roman" panose="02020603050405020304" pitchFamily="18" charset="0"/>
              <a:cs typeface="Times New Roman" panose="02020603050405020304" pitchFamily="18" charset="0"/>
            </a:endParaRPr>
          </a:p>
        </p:txBody>
      </p:sp>
      <p:sp>
        <p:nvSpPr>
          <p:cNvPr id="2" name="Slide Number Placeholder 1">
            <a:extLst>
              <a:ext uri="{FF2B5EF4-FFF2-40B4-BE49-F238E27FC236}">
                <a16:creationId xmlns:a16="http://schemas.microsoft.com/office/drawing/2014/main" id="{CB78354A-41D5-43F7-A38D-3C946669B3C8}"/>
              </a:ext>
            </a:extLst>
          </p:cNvPr>
          <p:cNvSpPr>
            <a:spLocks noGrp="1"/>
          </p:cNvSpPr>
          <p:nvPr>
            <p:ph type="sldNum" sz="quarter" idx="13"/>
          </p:nvPr>
        </p:nvSpPr>
        <p:spPr>
          <a:solidFill>
            <a:schemeClr val="tx1">
              <a:lumMod val="95000"/>
              <a:lumOff val="5000"/>
            </a:schemeClr>
          </a:solidFill>
        </p:spPr>
        <p:txBody>
          <a:bodyPr/>
          <a:lstStyle/>
          <a:p>
            <a:fld id="{19B51A1E-902D-48AF-9020-955120F399B6}" type="slidenum">
              <a:rPr lang="en-US" smtClean="0"/>
              <a:pPr/>
              <a:t>12</a:t>
            </a:fld>
            <a:endParaRPr lang="en-US" dirty="0"/>
          </a:p>
        </p:txBody>
      </p:sp>
    </p:spTree>
    <p:extLst>
      <p:ext uri="{BB962C8B-B14F-4D97-AF65-F5344CB8AC3E}">
        <p14:creationId xmlns:p14="http://schemas.microsoft.com/office/powerpoint/2010/main" val="595823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Placeholder 31" descr="hand clapping">
            <a:extLst>
              <a:ext uri="{FF2B5EF4-FFF2-40B4-BE49-F238E27FC236}">
                <a16:creationId xmlns:a16="http://schemas.microsoft.com/office/drawing/2014/main" id="{AAB6EE12-FEF8-FB41-A909-0DA61D7725C7}"/>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p:pic>
      <p:sp>
        <p:nvSpPr>
          <p:cNvPr id="14" name="Title 13">
            <a:extLst>
              <a:ext uri="{FF2B5EF4-FFF2-40B4-BE49-F238E27FC236}">
                <a16:creationId xmlns:a16="http://schemas.microsoft.com/office/drawing/2014/main" id="{6C38D7A9-9299-4108-BB08-026F4B9CAE7B}"/>
              </a:ext>
            </a:extLst>
          </p:cNvPr>
          <p:cNvSpPr>
            <a:spLocks noGrp="1"/>
          </p:cNvSpPr>
          <p:nvPr>
            <p:ph type="ctrTitle"/>
          </p:nvPr>
        </p:nvSpPr>
        <p:spPr/>
        <p:txBody>
          <a:bodyPr/>
          <a:lstStyle/>
          <a:p>
            <a:r>
              <a:rPr lang="en-US" dirty="0"/>
              <a:t>Thank You</a:t>
            </a:r>
          </a:p>
        </p:txBody>
      </p:sp>
      <p:sp>
        <p:nvSpPr>
          <p:cNvPr id="4" name="Text Placeholder 3">
            <a:extLst>
              <a:ext uri="{FF2B5EF4-FFF2-40B4-BE49-F238E27FC236}">
                <a16:creationId xmlns:a16="http://schemas.microsoft.com/office/drawing/2014/main" id="{60828E04-9C2A-4859-8050-C2DF67A249CB}"/>
              </a:ext>
            </a:extLst>
          </p:cNvPr>
          <p:cNvSpPr>
            <a:spLocks noGrp="1"/>
          </p:cNvSpPr>
          <p:nvPr>
            <p:ph type="body" sz="quarter" idx="15"/>
          </p:nvPr>
        </p:nvSpPr>
        <p:spPr>
          <a:solidFill>
            <a:schemeClr val="tx1">
              <a:lumMod val="75000"/>
              <a:lumOff val="25000"/>
            </a:schemeClr>
          </a:solidFill>
        </p:spPr>
        <p:txBody>
          <a:bodyPr/>
          <a:lstStyle/>
          <a:p>
            <a:r>
              <a:rPr lang="en-US" dirty="0"/>
              <a:t>Name </a:t>
            </a:r>
          </a:p>
        </p:txBody>
      </p:sp>
      <p:pic>
        <p:nvPicPr>
          <p:cNvPr id="8" name="Graphic 7" descr="User" title="Icon - Presenter Name">
            <a:extLst>
              <a:ext uri="{FF2B5EF4-FFF2-40B4-BE49-F238E27FC236}">
                <a16:creationId xmlns:a16="http://schemas.microsoft.com/office/drawing/2014/main" id="{111541C4-DB03-4E53-994D-499C7D73C4DF}"/>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485495" y="4006655"/>
            <a:ext cx="218900" cy="218900"/>
          </a:xfrm>
          <a:prstGeom prst="rect">
            <a:avLst/>
          </a:prstGeom>
        </p:spPr>
      </p:pic>
      <p:sp>
        <p:nvSpPr>
          <p:cNvPr id="5" name="Text Placeholder 4">
            <a:extLst>
              <a:ext uri="{FF2B5EF4-FFF2-40B4-BE49-F238E27FC236}">
                <a16:creationId xmlns:a16="http://schemas.microsoft.com/office/drawing/2014/main" id="{11265965-2271-4C1C-BD0A-6F85F80FF9A6}"/>
              </a:ext>
            </a:extLst>
          </p:cNvPr>
          <p:cNvSpPr>
            <a:spLocks noGrp="1"/>
          </p:cNvSpPr>
          <p:nvPr>
            <p:ph type="body" sz="quarter" idx="16"/>
          </p:nvPr>
        </p:nvSpPr>
        <p:spPr>
          <a:solidFill>
            <a:schemeClr val="tx1">
              <a:lumMod val="75000"/>
              <a:lumOff val="25000"/>
            </a:schemeClr>
          </a:solidFill>
        </p:spPr>
        <p:txBody>
          <a:bodyPr/>
          <a:lstStyle/>
          <a:p>
            <a:r>
              <a:rPr lang="en-US" dirty="0" err="1"/>
              <a:t>xyz</a:t>
            </a:r>
            <a:endParaRPr lang="en-US" dirty="0"/>
          </a:p>
        </p:txBody>
      </p:sp>
      <p:pic>
        <p:nvPicPr>
          <p:cNvPr id="10" name="Graphic 9" descr="Smart Phone" title="Icon - Presenter Phone Number">
            <a:extLst>
              <a:ext uri="{FF2B5EF4-FFF2-40B4-BE49-F238E27FC236}">
                <a16:creationId xmlns:a16="http://schemas.microsoft.com/office/drawing/2014/main" id="{A29DE31C-E099-4579-BB03-675E0A40C5F2}"/>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1485495" y="4355103"/>
            <a:ext cx="218900" cy="218900"/>
          </a:xfrm>
          <a:prstGeom prst="rect">
            <a:avLst/>
          </a:prstGeom>
        </p:spPr>
      </p:pic>
      <p:sp>
        <p:nvSpPr>
          <p:cNvPr id="6" name="Text Placeholder 5">
            <a:extLst>
              <a:ext uri="{FF2B5EF4-FFF2-40B4-BE49-F238E27FC236}">
                <a16:creationId xmlns:a16="http://schemas.microsoft.com/office/drawing/2014/main" id="{50A3BCC3-A277-4C0B-9EBA-EB53990D8EBD}"/>
              </a:ext>
            </a:extLst>
          </p:cNvPr>
          <p:cNvSpPr>
            <a:spLocks noGrp="1"/>
          </p:cNvSpPr>
          <p:nvPr>
            <p:ph type="body" sz="quarter" idx="17"/>
          </p:nvPr>
        </p:nvSpPr>
        <p:spPr>
          <a:solidFill>
            <a:schemeClr val="tx1">
              <a:lumMod val="75000"/>
              <a:lumOff val="25000"/>
            </a:schemeClr>
          </a:solidFill>
        </p:spPr>
        <p:txBody>
          <a:bodyPr/>
          <a:lstStyle/>
          <a:p>
            <a:r>
              <a:rPr lang="en-US" dirty="0"/>
              <a:t>Email </a:t>
            </a:r>
          </a:p>
        </p:txBody>
      </p:sp>
      <p:pic>
        <p:nvPicPr>
          <p:cNvPr id="9" name="Graphic 8" descr="Envelope" title="Icon Presenter Email">
            <a:extLst>
              <a:ext uri="{FF2B5EF4-FFF2-40B4-BE49-F238E27FC236}">
                <a16:creationId xmlns:a16="http://schemas.microsoft.com/office/drawing/2014/main" id="{773C1382-ACE1-460F-A1B6-AB761A7D2E6B}"/>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11485495" y="4703551"/>
            <a:ext cx="218900" cy="218900"/>
          </a:xfrm>
          <a:prstGeom prst="rect">
            <a:avLst/>
          </a:prstGeom>
        </p:spPr>
      </p:pic>
      <p:sp>
        <p:nvSpPr>
          <p:cNvPr id="16" name="Text Placeholder 15">
            <a:extLst>
              <a:ext uri="{FF2B5EF4-FFF2-40B4-BE49-F238E27FC236}">
                <a16:creationId xmlns:a16="http://schemas.microsoft.com/office/drawing/2014/main" id="{FD8A1232-50A8-4535-AAF9-7F4180EAA0DD}"/>
              </a:ext>
            </a:extLst>
          </p:cNvPr>
          <p:cNvSpPr>
            <a:spLocks noGrp="1"/>
          </p:cNvSpPr>
          <p:nvPr>
            <p:ph type="body" sz="quarter" idx="18"/>
          </p:nvPr>
        </p:nvSpPr>
        <p:spPr>
          <a:solidFill>
            <a:schemeClr val="tx1">
              <a:lumMod val="75000"/>
              <a:lumOff val="25000"/>
            </a:schemeClr>
          </a:solidFill>
        </p:spPr>
        <p:txBody>
          <a:bodyPr/>
          <a:lstStyle/>
          <a:p>
            <a:r>
              <a:rPr lang="en-US" dirty="0"/>
              <a:t>Class </a:t>
            </a:r>
          </a:p>
        </p:txBody>
      </p:sp>
      <p:pic>
        <p:nvPicPr>
          <p:cNvPr id="11" name="Graphic 10" descr="Link">
            <a:extLst>
              <a:ext uri="{FF2B5EF4-FFF2-40B4-BE49-F238E27FC236}">
                <a16:creationId xmlns:a16="http://schemas.microsoft.com/office/drawing/2014/main" id="{0718E6E0-05A2-479C-AEA8-1A385EB73474}"/>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11472552" y="5040763"/>
            <a:ext cx="244786" cy="244786"/>
          </a:xfrm>
          <a:prstGeom prst="rect">
            <a:avLst/>
          </a:prstGeom>
        </p:spPr>
      </p:pic>
      <p:sp>
        <p:nvSpPr>
          <p:cNvPr id="12" name="Slide Number Placeholder 11">
            <a:extLst>
              <a:ext uri="{FF2B5EF4-FFF2-40B4-BE49-F238E27FC236}">
                <a16:creationId xmlns:a16="http://schemas.microsoft.com/office/drawing/2014/main" id="{91814EC9-246A-4C6E-941E-5774FE72F08E}"/>
              </a:ext>
            </a:extLst>
          </p:cNvPr>
          <p:cNvSpPr>
            <a:spLocks noGrp="1"/>
          </p:cNvSpPr>
          <p:nvPr>
            <p:ph type="sldNum" sz="quarter" idx="20"/>
          </p:nvPr>
        </p:nvSpPr>
        <p:spPr>
          <a:solidFill>
            <a:schemeClr val="tx1">
              <a:lumMod val="95000"/>
              <a:lumOff val="5000"/>
            </a:schemeClr>
          </a:solidFill>
        </p:spPr>
        <p:txBody>
          <a:bodyPr/>
          <a:lstStyle/>
          <a:p>
            <a:fld id="{19B51A1E-902D-48AF-9020-955120F399B6}" type="slidenum">
              <a:rPr lang="en-US" smtClean="0"/>
              <a:pPr/>
              <a:t>13</a:t>
            </a:fld>
            <a:endParaRPr lang="en-US" dirty="0"/>
          </a:p>
        </p:txBody>
      </p:sp>
    </p:spTree>
    <p:extLst>
      <p:ext uri="{BB962C8B-B14F-4D97-AF65-F5344CB8AC3E}">
        <p14:creationId xmlns:p14="http://schemas.microsoft.com/office/powerpoint/2010/main" val="3495988170"/>
      </p:ext>
    </p:extLst>
  </p:cSld>
  <p:clrMapOvr>
    <a:masterClrMapping/>
  </p:clrMapOvr>
</p:sld>
</file>

<file path=ppt/theme/theme1.xml><?xml version="1.0" encoding="utf-8"?>
<a:theme xmlns:a="http://schemas.openxmlformats.org/drawingml/2006/main" name="Office Theme">
  <a:themeElements>
    <a:clrScheme name="Custom 129">
      <a:dk1>
        <a:sysClr val="windowText" lastClr="000000"/>
      </a:dk1>
      <a:lt1>
        <a:srgbClr val="FFFFFF"/>
      </a:lt1>
      <a:dk2>
        <a:srgbClr val="3F3F3F"/>
      </a:dk2>
      <a:lt2>
        <a:srgbClr val="F2F2F2"/>
      </a:lt2>
      <a:accent1>
        <a:srgbClr val="25C6E3"/>
      </a:accent1>
      <a:accent2>
        <a:srgbClr val="E80554"/>
      </a:accent2>
      <a:accent3>
        <a:srgbClr val="A9E26F"/>
      </a:accent3>
      <a:accent4>
        <a:srgbClr val="EAD000"/>
      </a:accent4>
      <a:accent5>
        <a:srgbClr val="1A0F49"/>
      </a:accent5>
      <a:accent6>
        <a:srgbClr val="FF4A01"/>
      </a:accent6>
      <a:hlink>
        <a:srgbClr val="25C6E3"/>
      </a:hlink>
      <a:folHlink>
        <a:srgbClr val="25C6E3"/>
      </a:folHlink>
    </a:clrScheme>
    <a:fontScheme name="Custom 149">
      <a:majorFont>
        <a:latin typeface="Corbel"/>
        <a:ea typeface=""/>
        <a:cs typeface=""/>
      </a:majorFont>
      <a:minorFont>
        <a:latin typeface="Candar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16411250_Bright business presentation_AAS_v3" id="{57D58BC9-3F05-45D4-81CD-7BA898B4CAAD}" vid="{0F92AA19-00D6-4C71-B13F-219D7994A0BF}"/>
    </a:ext>
  </a:extLst>
</a:theme>
</file>

<file path=ppt/theme/theme2.xml><?xml version="1.0" encoding="utf-8"?>
<a:theme xmlns:a="http://schemas.openxmlformats.org/drawingml/2006/main" name="Office 主题​​">
  <a:themeElements>
    <a:clrScheme name="Custom 9">
      <a:dk1>
        <a:srgbClr val="000000"/>
      </a:dk1>
      <a:lt1>
        <a:srgbClr val="FFFFFF"/>
      </a:lt1>
      <a:dk2>
        <a:srgbClr val="0F253E"/>
      </a:dk2>
      <a:lt2>
        <a:srgbClr val="E7E6E6"/>
      </a:lt2>
      <a:accent1>
        <a:srgbClr val="4472C4"/>
      </a:accent1>
      <a:accent2>
        <a:srgbClr val="B83803"/>
      </a:accent2>
      <a:accent3>
        <a:srgbClr val="DCD3CC"/>
      </a:accent3>
      <a:accent4>
        <a:srgbClr val="F79320"/>
      </a:accent4>
      <a:accent5>
        <a:srgbClr val="44668D"/>
      </a:accent5>
      <a:accent6>
        <a:srgbClr val="0F253E"/>
      </a:accent6>
      <a:hlink>
        <a:srgbClr val="AEC0D9"/>
      </a:hlink>
      <a:folHlink>
        <a:srgbClr val="B83903"/>
      </a:folHlink>
    </a:clrScheme>
    <a:fontScheme name="Custom 10">
      <a:majorFont>
        <a:latin typeface="Posterama Text Black"/>
        <a:ea typeface=""/>
        <a:cs typeface=""/>
      </a:majorFont>
      <a:minorFont>
        <a:latin typeface="Abad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a:lstStyle>
        <a:defPPr marL="0" indent="0" algn="ctr">
          <a:lnSpc>
            <a:spcPct val="100000"/>
          </a:lnSpc>
          <a:spcBef>
            <a:spcPts val="0"/>
          </a:spcBef>
          <a:buFontTx/>
          <a:buNone/>
          <a:defRPr sz="1800" smtClean="0">
            <a:solidFill>
              <a:prstClr val="white"/>
            </a:solidFill>
            <a:latin typeface="Posterama" panose="020B0504020200020000" pitchFamily="34" charset="0"/>
            <a:ea typeface="微软雅黑"/>
            <a:cs typeface="Posterama" panose="020B0504020200020000" pitchFamily="34" charset="0"/>
          </a:defRPr>
        </a:defPPr>
      </a:lstStyle>
    </a:txDef>
  </a:objectDefaults>
  <a:extraClrSchemeLst/>
  <a:extLst>
    <a:ext uri="{05A4C25C-085E-4340-85A3-A5531E510DB2}">
      <thm15:themeFamily xmlns:thm15="http://schemas.microsoft.com/office/thememl/2012/main" name="Hexagon presentation light - tm89027928_Win22_jx_v15" id="{E4F720B1-AC3A-441F-B00A-6ECF71D2AB0C}" vid="{71933BEE-9DD7-4D62-B50F-A654080E9C9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8E15EA0-2F38-456B-B156-038699A5D17F}">
  <ds:schemaRefs>
    <ds:schemaRef ds:uri="http://schemas.microsoft.com/sharepoint/v3/contenttype/forms"/>
  </ds:schemaRefs>
</ds:datastoreItem>
</file>

<file path=customXml/itemProps2.xml><?xml version="1.0" encoding="utf-8"?>
<ds:datastoreItem xmlns:ds="http://schemas.openxmlformats.org/officeDocument/2006/customXml" ds:itemID="{BF90D0D0-7C1D-47FF-A2F0-9937AA567A3D}">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2EDB5DD7-8DCC-4069-9EB3-5D098186652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{5D678A77-8D26-417E-AC8B-C6D2EE326094}tf16411250_win32</Template>
  <TotalTime>153</TotalTime>
  <Words>1739</Words>
  <Application>Microsoft Office PowerPoint</Application>
  <PresentationFormat>Widescreen</PresentationFormat>
  <Paragraphs>173</Paragraphs>
  <Slides>13</Slides>
  <Notes>10</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13</vt:i4>
      </vt:variant>
    </vt:vector>
  </HeadingPairs>
  <TitlesOfParts>
    <vt:vector size="27" baseType="lpstr">
      <vt:lpstr>等线</vt:lpstr>
      <vt:lpstr>Abadi</vt:lpstr>
      <vt:lpstr>Amasis MT Pro</vt:lpstr>
      <vt:lpstr>Arial</vt:lpstr>
      <vt:lpstr>Calibri</vt:lpstr>
      <vt:lpstr>Candara</vt:lpstr>
      <vt:lpstr>Corbel</vt:lpstr>
      <vt:lpstr>Posterama</vt:lpstr>
      <vt:lpstr>Posterama Text Black</vt:lpstr>
      <vt:lpstr>Posterama Text SemiBold</vt:lpstr>
      <vt:lpstr>Times New Roman</vt:lpstr>
      <vt:lpstr>Wingdings</vt:lpstr>
      <vt:lpstr>Office Theme</vt:lpstr>
      <vt:lpstr>Office 主题​​</vt:lpstr>
      <vt:lpstr>IMPORTANCE OF QUALITY SERVICE IN THE HOSPITALITY INDUSTRY </vt:lpstr>
      <vt:lpstr>PowerPoint Presentation</vt:lpstr>
      <vt:lpstr>Sheraton Tel Aviv  Hotel </vt:lpstr>
      <vt:lpstr>About  Courtyard by Marriot </vt:lpstr>
      <vt:lpstr>Main brand consumers</vt:lpstr>
      <vt:lpstr>NATURE,  SCOPE &amp; ROLE  OF  GUEST  SERVICES  </vt:lpstr>
      <vt:lpstr>IMPORTANCE OF QUALITY SERVICES TO GUESTS </vt:lpstr>
      <vt:lpstr>Large image</vt:lpstr>
      <vt:lpstr>HOW HOTELS MEET GUESTS’ EXPECTATIONS </vt:lpstr>
      <vt:lpstr>HOW HOTELS EXCEED GUEST EXPECTATIONS </vt:lpstr>
      <vt:lpstr>CONCLUSION</vt:lpstr>
      <vt:lpstr>References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IMPORTANCE OF QUALITY SERVICE IN THE HOSPITALITY INDUSTRY</dc:title>
  <dc:creator>Andrea Otieno</dc:creator>
  <cp:lastModifiedBy>Bogdan Rusu</cp:lastModifiedBy>
  <cp:revision>6</cp:revision>
  <dcterms:created xsi:type="dcterms:W3CDTF">2023-01-31T20:07:52Z</dcterms:created>
  <dcterms:modified xsi:type="dcterms:W3CDTF">2023-02-08T20:51:23Z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