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5" r:id="rId6"/>
    <p:sldId id="257" r:id="rId7"/>
    <p:sldId id="258" r:id="rId8"/>
    <p:sldId id="260" r:id="rId9"/>
    <p:sldId id="262" r:id="rId10"/>
    <p:sldId id="261" r:id="rId11"/>
    <p:sldId id="263" r:id="rId12"/>
    <p:sldId id="264" r:id="rId13"/>
    <p:sldId id="266" r:id="rId14"/>
    <p:sldId id="25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7" d="100"/>
          <a:sy n="77" d="100"/>
        </p:scale>
        <p:origin x="23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C60B4-9381-3815-9A81-253E3CC626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5D3E-3377-BE56-2AE1-B6516C151E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B268F7-880C-BD13-BA12-5A19D50920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40B15-7D17-4D71-9D1D-B4262E4DED60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11DC5D-4B6B-5D37-6F0A-D999229B3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EE1EAF-4DAE-8784-74E5-DCDB1FA4E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E4375-4B0C-465E-91AC-27B331016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2045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2F456-6FB6-E633-BE8A-2D5731454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BE26C-01A5-1DBB-4DEB-F20146E855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F00F96-3006-1472-8E72-7BB2C49A7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40B15-7D17-4D71-9D1D-B4262E4DED60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D295E-1743-C3DF-4F73-65F03FE5C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D37F6D-088C-15D3-0A72-1909D734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E4375-4B0C-465E-91AC-27B331016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367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73920-43E0-2504-923F-A8696E466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2993B0-DF83-D37A-134E-A19B7503D4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9EC98C-7AE9-7D62-5678-54F5920C8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40B15-7D17-4D71-9D1D-B4262E4DED60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7F26F0-A855-EE98-8EA2-5484BE1CD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1FD80-B697-CDB3-42E4-F41229678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E4375-4B0C-465E-91AC-27B331016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746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F3CED-0EE3-6A4F-177D-1830A7A72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C28B7-5DDD-29BC-F45D-4065726BE2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DC9CB0-5DB1-19CC-6D8D-C8DFEAB24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F7A12-EAE4-42EF-506A-382577B05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40B15-7D17-4D71-9D1D-B4262E4DED60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5AE488-665C-E181-8D97-ECC4E8EC52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C07466-70FF-E50B-35A7-3FA4BBD05F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E4375-4B0C-465E-91AC-27B331016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5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4AC7A-BB25-6EEC-1349-F2138ED77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C7EC9C-0FBD-903A-A39F-00CCEBE949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4BB1A5-4D08-0639-F3CB-1C235B54F2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22BA2F-8B14-5132-DA90-BE6893517C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529CBB-1509-482A-5210-60F0CFB9FD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28C957-D380-1BE9-93F3-7103F357F2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40B15-7D17-4D71-9D1D-B4262E4DED60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DCB34F-5A5F-6835-BDAE-52C238754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5EA9D1-F793-F4E9-86C7-D5CF6BAAB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E4375-4B0C-465E-91AC-27B331016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344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03641-7E8E-432C-08A2-DB16F10D6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508DF5-FA3E-1495-2176-E504C6CE3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40B15-7D17-4D71-9D1D-B4262E4DED60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67420B-1705-BAF9-DDF4-EEF3CFE37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99514F-67B0-3A5C-FC63-DE2386B2D6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E4375-4B0C-465E-91AC-27B331016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172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09C2EF-A398-EAF7-555C-6E8DCE6C3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40B15-7D17-4D71-9D1D-B4262E4DED60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4BDC2-EE77-7FE6-4BC7-7999756075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778375-54CD-983E-F0D7-64F16DAB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E4375-4B0C-465E-91AC-27B331016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717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E5F7B-9E71-F392-2963-358B02D92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AB303-9CE1-7FB7-9E63-8841530CE1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A73460-AB3F-C244-692B-A9FC93E2D6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569CFE-C897-A8B0-0AC3-9205B0CDD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40B15-7D17-4D71-9D1D-B4262E4DED60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2E6E6-8086-9990-7D80-A7D7799358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CF1EF5-06A4-7045-0C26-243296D99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E4375-4B0C-465E-91AC-27B331016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83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D479A-B337-28D8-F8A8-2982CBE3C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6DE355-4183-0079-BA62-244F07709BF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06C3B3-D1AD-5B16-45B9-25833846C2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722356-9FD4-0C43-1A20-F1039C510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40B15-7D17-4D71-9D1D-B4262E4DED60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B2225E-5A71-87B8-A2BF-F9F79E00F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2B07CD-E173-1084-87F4-E1E5FC3BBD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E4375-4B0C-465E-91AC-27B331016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3444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563CE-2D13-DC87-11B0-26A12E8A7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E2DFA7-5AB4-085F-9A96-5EAA49F249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C42D49-AD8E-4C20-68EC-D725A582E7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40B15-7D17-4D71-9D1D-B4262E4DED60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E11790-AEC2-6D4F-FEE9-0DA83E2F9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D48D11-F16F-C947-9F0C-292725E111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E4375-4B0C-465E-91AC-27B331016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008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112B3-21D2-1B8F-0EBC-032ADC8D67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593EC-CB02-0AD1-F228-1F9BBCB088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A4DA8B-5700-5BCD-45F9-F8273D5EE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40B15-7D17-4D71-9D1D-B4262E4DED60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89F70A-EBF7-A642-16A2-392D6D593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2A5D9-9F63-AAB4-132B-14D5A16C7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E4375-4B0C-465E-91AC-27B331016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377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701226-9132-B735-32B6-47DB6E332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CA51C1-2FC9-64E2-B87F-4C62B04206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C44F03-483A-A4BE-59E6-9067E471E7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640B15-7D17-4D71-9D1D-B4262E4DED60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FC3EA8-B083-E90E-203C-E4DADD7947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4DA54E-7FE5-B34F-C827-1F1903BD7D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8E4375-4B0C-465E-91AC-27B331016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8105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5iwAcd2VuzU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mailto:info@livefearfreehelpline.wale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omensaid.org.uk/information-support/what-is-domestic-abuse/myth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83ED5E3-4393-8A2B-EDA8-B6D447488A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7200">
                <a:solidFill>
                  <a:schemeClr val="bg1"/>
                </a:solidFill>
              </a:rPr>
              <a:t>Domestic Abuse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D38E17-B983-24D9-DDB6-DC5CB4D9FA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5024" y="3809999"/>
            <a:ext cx="7025753" cy="1012778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By Tyler King 2008275</a:t>
            </a:r>
          </a:p>
        </p:txBody>
      </p:sp>
    </p:spTree>
    <p:extLst>
      <p:ext uri="{BB962C8B-B14F-4D97-AF65-F5344CB8AC3E}">
        <p14:creationId xmlns:p14="http://schemas.microsoft.com/office/powerpoint/2010/main" val="2067336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0"/>
            <a:ext cx="4654286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DFA382-B35F-35F0-04BE-D47B0CDAB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9" y="637762"/>
            <a:ext cx="2899568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Aims and objectives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535" y="0"/>
            <a:ext cx="7539455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3E533E-3317-E352-4E6B-DE3CB176B7A1}"/>
              </a:ext>
            </a:extLst>
          </p:cNvPr>
          <p:cNvSpPr txBox="1"/>
          <p:nvPr/>
        </p:nvSpPr>
        <p:spPr>
          <a:xfrm>
            <a:off x="5431023" y="637762"/>
            <a:ext cx="59842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In this session we will: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Discuss domestic abuse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Evaluate the importance of raising awareness and reducing the stigma associated with domestic abuse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Discuss common myths regarding domestic abuse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r>
              <a:rPr lang="en-GB" sz="2000" dirty="0"/>
              <a:t>By the end of this session you will: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Illustrate an understanding of domestic abuse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Identify harmful language concerning domestic abuse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Understand  the appropriate support provisions to survivors of domestic abuse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6523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8344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8A7E82-BCDA-4F39-B3EE-C5CA5954C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8" y="637762"/>
            <a:ext cx="4284397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Activity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30D13-C2CD-B917-9EC4-B0C43267BD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464" y="637762"/>
            <a:ext cx="4305881" cy="58609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4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Work in groups to discuss and debate what you think of when you hear domestic abuse </a:t>
            </a:r>
          </a:p>
        </p:txBody>
      </p:sp>
    </p:spTree>
    <p:extLst>
      <p:ext uri="{BB962C8B-B14F-4D97-AF65-F5344CB8AC3E}">
        <p14:creationId xmlns:p14="http://schemas.microsoft.com/office/powerpoint/2010/main" val="473706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09DAAB-43EA-E85D-4430-A2AC2CBF99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What is domestic abuse?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BBD16-4C98-A316-EBF3-E386C166B7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r>
              <a:rPr lang="en-GB" sz="2400" dirty="0"/>
              <a:t>Also known as intimate partner violence and domestic violence</a:t>
            </a:r>
          </a:p>
          <a:p>
            <a:r>
              <a:rPr lang="en-GB" sz="2400" dirty="0"/>
              <a:t>Defined as a pattern of behaviour in any relationship that is used to gain or maintain power and control over an intimate partner. </a:t>
            </a:r>
          </a:p>
          <a:p>
            <a:r>
              <a:rPr lang="en-GB" sz="2400" dirty="0"/>
              <a:t>It involves a range of abusive actions, including physical, sexual, emotional, psychological, financial abuse, and coercive control.</a:t>
            </a:r>
          </a:p>
          <a:p>
            <a:r>
              <a:rPr lang="en-GB" sz="2400" dirty="0"/>
              <a:t>Often referred to as a public health epidemic, with 1 in 5 adults aged 16 years and over (10.4 million) experiencing domestic abuse since the age of 16 years. (ONS, 2022)</a:t>
            </a:r>
          </a:p>
          <a:p>
            <a:r>
              <a:rPr lang="en-GB" sz="2400" dirty="0"/>
              <a:t>Domestic violence has an estimated overall cost to mental healthcare of £176 million (</a:t>
            </a:r>
            <a:r>
              <a:rPr lang="en-GB" sz="2400" dirty="0" err="1"/>
              <a:t>Walby</a:t>
            </a:r>
            <a:r>
              <a:rPr lang="en-GB" sz="2400" dirty="0"/>
              <a:t>, 2004)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0830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B761509-3B9A-49A6-A84B-C3D868116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91DE43FD-EB47-414A-B0AB-169B0FFFA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272922" cy="6858000"/>
          </a:xfrm>
          <a:custGeom>
            <a:avLst/>
            <a:gdLst>
              <a:gd name="connsiteX0" fmla="*/ 0 w 9272922"/>
              <a:gd name="connsiteY0" fmla="*/ 0 h 6858000"/>
              <a:gd name="connsiteX1" fmla="*/ 1733417 w 9272922"/>
              <a:gd name="connsiteY1" fmla="*/ 0 h 6858000"/>
              <a:gd name="connsiteX2" fmla="*/ 3307976 w 9272922"/>
              <a:gd name="connsiteY2" fmla="*/ 0 h 6858000"/>
              <a:gd name="connsiteX3" fmla="*/ 8126249 w 9272922"/>
              <a:gd name="connsiteY3" fmla="*/ 0 h 6858000"/>
              <a:gd name="connsiteX4" fmla="*/ 8138896 w 9272922"/>
              <a:gd name="connsiteY4" fmla="*/ 31774 h 6858000"/>
              <a:gd name="connsiteX5" fmla="*/ 9193904 w 9272922"/>
              <a:gd name="connsiteY5" fmla="*/ 2682457 h 6858000"/>
              <a:gd name="connsiteX6" fmla="*/ 9193904 w 9272922"/>
              <a:gd name="connsiteY6" fmla="*/ 3752208 h 6858000"/>
              <a:gd name="connsiteX7" fmla="*/ 8036400 w 9272922"/>
              <a:gd name="connsiteY7" fmla="*/ 6660411 h 6858000"/>
              <a:gd name="connsiteX8" fmla="*/ 7957938 w 9272922"/>
              <a:gd name="connsiteY8" fmla="*/ 6857542 h 6858000"/>
              <a:gd name="connsiteX9" fmla="*/ 3307976 w 9272922"/>
              <a:gd name="connsiteY9" fmla="*/ 6857542 h 6858000"/>
              <a:gd name="connsiteX10" fmla="*/ 3307976 w 9272922"/>
              <a:gd name="connsiteY10" fmla="*/ 6858000 h 6858000"/>
              <a:gd name="connsiteX11" fmla="*/ 0 w 9272922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8495BCC-CE77-4CC2-952E-846F41119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75188"/>
            <a:chExt cx="1562267" cy="1172973"/>
          </a:xfrm>
        </p:grpSpPr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1B42538B-E30F-4967-A6C1-8EBA775F4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423846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9A6BD9AC-4DE7-4B20-8547-4E3B375C2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75188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8240243F-3360-B524-871D-8F9651A4D944}"/>
              </a:ext>
            </a:extLst>
          </p:cNvPr>
          <p:cNvSpPr/>
          <p:nvPr/>
        </p:nvSpPr>
        <p:spPr>
          <a:xfrm>
            <a:off x="313172" y="312524"/>
            <a:ext cx="2492093" cy="59926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 defTabSz="557784">
              <a:spcAft>
                <a:spcPts val="600"/>
              </a:spcAft>
            </a:pPr>
            <a:r>
              <a:rPr lang="en-US" sz="3294" kern="1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rPr>
              <a:t>Sexual abuse 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3F6B5DF-A8D1-281B-B617-7973C8EC5455}"/>
              </a:ext>
            </a:extLst>
          </p:cNvPr>
          <p:cNvSpPr/>
          <p:nvPr/>
        </p:nvSpPr>
        <p:spPr>
          <a:xfrm>
            <a:off x="4613574" y="3217456"/>
            <a:ext cx="2903359" cy="59926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 defTabSz="557784">
              <a:spcAft>
                <a:spcPts val="600"/>
              </a:spcAft>
            </a:pPr>
            <a:r>
              <a:rPr lang="en-US" sz="3294" kern="120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rPr>
              <a:t>Financial abuse </a:t>
            </a:r>
            <a:endParaRPr lang="en-US" sz="5400" b="0" cap="none" spc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5EAFA6F-1FCD-55DA-5FF1-C0BC729206BF}"/>
              </a:ext>
            </a:extLst>
          </p:cNvPr>
          <p:cNvSpPr/>
          <p:nvPr/>
        </p:nvSpPr>
        <p:spPr>
          <a:xfrm>
            <a:off x="3316615" y="775554"/>
            <a:ext cx="2748638" cy="59926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 defTabSz="557784">
              <a:spcAft>
                <a:spcPts val="600"/>
              </a:spcAft>
            </a:pPr>
            <a:r>
              <a:rPr lang="en-US" sz="3294" kern="1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rPr>
              <a:t>Physical abuse 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9D9AFFA-962D-5213-13A8-D8E68B5E53A5}"/>
              </a:ext>
            </a:extLst>
          </p:cNvPr>
          <p:cNvSpPr/>
          <p:nvPr/>
        </p:nvSpPr>
        <p:spPr>
          <a:xfrm>
            <a:off x="1694014" y="5483829"/>
            <a:ext cx="3063146" cy="59926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 defTabSz="557784">
              <a:spcAft>
                <a:spcPts val="600"/>
              </a:spcAft>
            </a:pPr>
            <a:r>
              <a:rPr lang="en-US" sz="3294" kern="1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rPr>
              <a:t>Coercive control 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F68056F-DF4C-A395-3481-B5D2CC369B42}"/>
              </a:ext>
            </a:extLst>
          </p:cNvPr>
          <p:cNvSpPr/>
          <p:nvPr/>
        </p:nvSpPr>
        <p:spPr>
          <a:xfrm>
            <a:off x="313172" y="2064613"/>
            <a:ext cx="2481450" cy="59926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 defTabSz="557784">
              <a:spcAft>
                <a:spcPts val="600"/>
              </a:spcAft>
            </a:pPr>
            <a:r>
              <a:rPr lang="en-US" sz="3294" kern="1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rPr>
              <a:t>Digital abuse 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5254116-F172-513C-B636-5253C6133AAF}"/>
              </a:ext>
            </a:extLst>
          </p:cNvPr>
          <p:cNvSpPr/>
          <p:nvPr/>
        </p:nvSpPr>
        <p:spPr>
          <a:xfrm>
            <a:off x="313172" y="3429000"/>
            <a:ext cx="3143809" cy="59926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 defTabSz="557784">
              <a:spcAft>
                <a:spcPts val="600"/>
              </a:spcAft>
            </a:pPr>
            <a:r>
              <a:rPr lang="en-US" sz="3294" kern="1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rPr>
              <a:t>Emotional abuse 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0E3A2AC-C82B-0A98-CAF0-479E6DE6FA7C}"/>
              </a:ext>
            </a:extLst>
          </p:cNvPr>
          <p:cNvSpPr/>
          <p:nvPr/>
        </p:nvSpPr>
        <p:spPr>
          <a:xfrm>
            <a:off x="4757160" y="4438461"/>
            <a:ext cx="2227149" cy="59926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 defTabSz="557784">
              <a:spcAft>
                <a:spcPts val="600"/>
              </a:spcAft>
            </a:pPr>
            <a:r>
              <a:rPr lang="en-US" sz="3294" kern="1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rPr>
              <a:t>Harassment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4A79887-CC47-A976-66F5-9DFF0F2FF728}"/>
              </a:ext>
            </a:extLst>
          </p:cNvPr>
          <p:cNvSpPr/>
          <p:nvPr/>
        </p:nvSpPr>
        <p:spPr>
          <a:xfrm>
            <a:off x="4140563" y="2031530"/>
            <a:ext cx="1617430" cy="59926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 defTabSz="557784">
              <a:spcAft>
                <a:spcPts val="600"/>
              </a:spcAft>
            </a:pPr>
            <a:r>
              <a:rPr lang="en-US" sz="3294" kern="1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rPr>
              <a:t>Stalking 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3DA888E-4B22-C4E8-5B78-DAA4D73EFDF9}"/>
              </a:ext>
            </a:extLst>
          </p:cNvPr>
          <p:cNvSpPr/>
          <p:nvPr/>
        </p:nvSpPr>
        <p:spPr>
          <a:xfrm>
            <a:off x="842990" y="4330986"/>
            <a:ext cx="37705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Intimidation </a:t>
            </a:r>
          </a:p>
        </p:txBody>
      </p:sp>
    </p:spTree>
    <p:extLst>
      <p:ext uri="{BB962C8B-B14F-4D97-AF65-F5344CB8AC3E}">
        <p14:creationId xmlns:p14="http://schemas.microsoft.com/office/powerpoint/2010/main" val="11416336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AED1919-54A1-41C9-B30B-A3FF3F58E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26220" y="98104"/>
            <a:ext cx="4288094" cy="4288094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Thought bubble">
            <a:extLst>
              <a:ext uri="{FF2B5EF4-FFF2-40B4-BE49-F238E27FC236}">
                <a16:creationId xmlns:a16="http://schemas.microsoft.com/office/drawing/2014/main" id="{76C09034-FEC8-51E4-37A4-7D2227C51A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69471" y="941355"/>
            <a:ext cx="2601592" cy="2601592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C4751043-2EE3-4222-9979-8E61D93D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1848" y="2813300"/>
            <a:ext cx="3757487" cy="3757487"/>
            <a:chOff x="1881974" y="1174396"/>
            <a:chExt cx="5290997" cy="5290997"/>
          </a:xfrm>
        </p:grpSpPr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03FD8213-DB67-4E29-9615-984DB5991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84EDB257-28CF-422F-AE6A-B99E3FE8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2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0" name="Oval 29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350" y="2762501"/>
            <a:ext cx="3744592" cy="3744592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D962DE-2B90-4343-3612-F37EC6667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591" y="3404608"/>
            <a:ext cx="3520789" cy="2666087"/>
          </a:xfrm>
        </p:spPr>
        <p:txBody>
          <a:bodyPr>
            <a:normAutofit/>
          </a:bodyPr>
          <a:lstStyle/>
          <a:p>
            <a:pPr algn="ctr"/>
            <a:r>
              <a:rPr lang="en-GB" sz="3100">
                <a:solidFill>
                  <a:schemeClr val="bg1"/>
                </a:solidFill>
                <a:hlinkClick r:id="rId4"/>
              </a:rPr>
              <a:t>Domestic Violence Awareness Video 2020_Kaleidoscopic UK - YouTube</a:t>
            </a:r>
            <a:endParaRPr lang="en-GB" sz="3100">
              <a:solidFill>
                <a:schemeClr val="bg1"/>
              </a:solidFill>
            </a:endParaRPr>
          </a:p>
        </p:txBody>
      </p:sp>
      <p:grpSp>
        <p:nvGrpSpPr>
          <p:cNvPr id="3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6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6D8F1-14E0-AD4B-EB38-84E5B1501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What are your thoughts on this video? Is there anything that stuck out for you?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0069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0"/>
            <a:ext cx="4654286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424646-C5E8-77F8-79C5-C2429327D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9" y="637762"/>
            <a:ext cx="2899568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Reducing the stigma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535" y="0"/>
            <a:ext cx="7539455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28BA0-957E-3292-2F81-58B19ED0F3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4775" y="637762"/>
            <a:ext cx="5600580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Stigma is a major barrier to preventing further violence and supporting victims and survivors</a:t>
            </a:r>
          </a:p>
          <a:p>
            <a:pPr marL="0" indent="0">
              <a:buNone/>
            </a:pPr>
            <a:endParaRPr lang="en-US" sz="3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US" sz="3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12949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FEF463D-EE6B-46FF-B7C7-74B09A96C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1A27B3A-460C-4100-99B5-817F25979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7089" y="1498602"/>
            <a:ext cx="4403345" cy="3940174"/>
            <a:chOff x="827089" y="1498602"/>
            <a:chExt cx="4403345" cy="3940174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5450488-7F33-43E4-B4DA-CAB50A1CC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7089" y="1498602"/>
              <a:ext cx="4403345" cy="3940174"/>
            </a:xfrm>
            <a:custGeom>
              <a:avLst/>
              <a:gdLst>
                <a:gd name="connsiteX0" fmla="*/ 0 w 5260975"/>
                <a:gd name="connsiteY0" fmla="*/ 0 h 4707593"/>
                <a:gd name="connsiteX1" fmla="*/ 5260975 w 5260975"/>
                <a:gd name="connsiteY1" fmla="*/ 0 h 4707593"/>
                <a:gd name="connsiteX2" fmla="*/ 5260975 w 5260975"/>
                <a:gd name="connsiteY2" fmla="*/ 3296937 h 4707593"/>
                <a:gd name="connsiteX3" fmla="*/ 5260975 w 5260975"/>
                <a:gd name="connsiteY3" fmla="*/ 3518571 h 4707593"/>
                <a:gd name="connsiteX4" fmla="*/ 5226504 w 5260975"/>
                <a:gd name="connsiteY4" fmla="*/ 3534000 h 4707593"/>
                <a:gd name="connsiteX5" fmla="*/ 5206341 w 5260975"/>
                <a:gd name="connsiteY5" fmla="*/ 3542065 h 4707593"/>
                <a:gd name="connsiteX6" fmla="*/ 5123287 w 5260975"/>
                <a:gd name="connsiteY6" fmla="*/ 3594010 h 4707593"/>
                <a:gd name="connsiteX7" fmla="*/ 5048107 w 5260975"/>
                <a:gd name="connsiteY7" fmla="*/ 3658244 h 4707593"/>
                <a:gd name="connsiteX8" fmla="*/ 4992899 w 5260975"/>
                <a:gd name="connsiteY8" fmla="*/ 3734479 h 4707593"/>
                <a:gd name="connsiteX9" fmla="*/ 4977440 w 5260975"/>
                <a:gd name="connsiteY9" fmla="*/ 3752627 h 4707593"/>
                <a:gd name="connsiteX10" fmla="*/ 4935194 w 5260975"/>
                <a:gd name="connsiteY10" fmla="*/ 3775382 h 4707593"/>
                <a:gd name="connsiteX11" fmla="*/ 4897844 w 5260975"/>
                <a:gd name="connsiteY11" fmla="*/ 3792472 h 4707593"/>
                <a:gd name="connsiteX12" fmla="*/ 4870767 w 5260975"/>
                <a:gd name="connsiteY12" fmla="*/ 3811388 h 4707593"/>
                <a:gd name="connsiteX13" fmla="*/ 4847917 w 5260975"/>
                <a:gd name="connsiteY13" fmla="*/ 3828767 h 4707593"/>
                <a:gd name="connsiteX14" fmla="*/ 4796163 w 5260975"/>
                <a:gd name="connsiteY14" fmla="*/ 3873702 h 4707593"/>
                <a:gd name="connsiteX15" fmla="*/ 4738843 w 5260975"/>
                <a:gd name="connsiteY15" fmla="*/ 3911628 h 4707593"/>
                <a:gd name="connsiteX16" fmla="*/ 4692755 w 5260975"/>
                <a:gd name="connsiteY16" fmla="*/ 3958099 h 4707593"/>
                <a:gd name="connsiteX17" fmla="*/ 4673744 w 5260975"/>
                <a:gd name="connsiteY17" fmla="*/ 3983255 h 4707593"/>
                <a:gd name="connsiteX18" fmla="*/ 4633801 w 5260975"/>
                <a:gd name="connsiteY18" fmla="*/ 4000442 h 4707593"/>
                <a:gd name="connsiteX19" fmla="*/ 4590499 w 5260975"/>
                <a:gd name="connsiteY19" fmla="*/ 4027326 h 4707593"/>
                <a:gd name="connsiteX20" fmla="*/ 4559773 w 5260975"/>
                <a:gd name="connsiteY20" fmla="*/ 4054018 h 4707593"/>
                <a:gd name="connsiteX21" fmla="*/ 4536059 w 5260975"/>
                <a:gd name="connsiteY21" fmla="*/ 4071877 h 4707593"/>
                <a:gd name="connsiteX22" fmla="*/ 4502550 w 5260975"/>
                <a:gd name="connsiteY22" fmla="*/ 4089832 h 4707593"/>
                <a:gd name="connsiteX23" fmla="*/ 4468944 w 5260975"/>
                <a:gd name="connsiteY23" fmla="*/ 4113356 h 4707593"/>
                <a:gd name="connsiteX24" fmla="*/ 4452623 w 5260975"/>
                <a:gd name="connsiteY24" fmla="*/ 4127854 h 4707593"/>
                <a:gd name="connsiteX25" fmla="*/ 4421032 w 5260975"/>
                <a:gd name="connsiteY25" fmla="*/ 4151953 h 4707593"/>
                <a:gd name="connsiteX26" fmla="*/ 4388483 w 5260975"/>
                <a:gd name="connsiteY26" fmla="*/ 4174421 h 4707593"/>
                <a:gd name="connsiteX27" fmla="*/ 4327321 w 5260975"/>
                <a:gd name="connsiteY27" fmla="*/ 4200153 h 4707593"/>
                <a:gd name="connsiteX28" fmla="*/ 4271633 w 5260975"/>
                <a:gd name="connsiteY28" fmla="*/ 4237983 h 4707593"/>
                <a:gd name="connsiteX29" fmla="*/ 4227465 w 5260975"/>
                <a:gd name="connsiteY29" fmla="*/ 4265635 h 4707593"/>
                <a:gd name="connsiteX30" fmla="*/ 4201733 w 5260975"/>
                <a:gd name="connsiteY30" fmla="*/ 4283783 h 4707593"/>
                <a:gd name="connsiteX31" fmla="*/ 4154494 w 5260975"/>
                <a:gd name="connsiteY31" fmla="*/ 4324301 h 4707593"/>
                <a:gd name="connsiteX32" fmla="*/ 4081234 w 5260975"/>
                <a:gd name="connsiteY32" fmla="*/ 4366931 h 4707593"/>
                <a:gd name="connsiteX33" fmla="*/ 4036971 w 5260975"/>
                <a:gd name="connsiteY33" fmla="*/ 4389975 h 4707593"/>
                <a:gd name="connsiteX34" fmla="*/ 3941725 w 5260975"/>
                <a:gd name="connsiteY34" fmla="*/ 4424733 h 4707593"/>
                <a:gd name="connsiteX35" fmla="*/ 3910999 w 5260975"/>
                <a:gd name="connsiteY35" fmla="*/ 4437119 h 4707593"/>
                <a:gd name="connsiteX36" fmla="*/ 3875859 w 5260975"/>
                <a:gd name="connsiteY36" fmla="*/ 4445280 h 4707593"/>
                <a:gd name="connsiteX37" fmla="*/ 3819401 w 5260975"/>
                <a:gd name="connsiteY37" fmla="*/ 4464579 h 4707593"/>
                <a:gd name="connsiteX38" fmla="*/ 3709176 w 5260975"/>
                <a:gd name="connsiteY38" fmla="*/ 4497800 h 4707593"/>
                <a:gd name="connsiteX39" fmla="*/ 3684981 w 5260975"/>
                <a:gd name="connsiteY39" fmla="*/ 4502889 h 4707593"/>
                <a:gd name="connsiteX40" fmla="*/ 3623338 w 5260975"/>
                <a:gd name="connsiteY40" fmla="*/ 4524300 h 4707593"/>
                <a:gd name="connsiteX41" fmla="*/ 3586373 w 5260975"/>
                <a:gd name="connsiteY41" fmla="*/ 4538702 h 4707593"/>
                <a:gd name="connsiteX42" fmla="*/ 3555743 w 5260975"/>
                <a:gd name="connsiteY42" fmla="*/ 4546960 h 4707593"/>
                <a:gd name="connsiteX43" fmla="*/ 3528667 w 5260975"/>
                <a:gd name="connsiteY43" fmla="*/ 4550801 h 4707593"/>
                <a:gd name="connsiteX44" fmla="*/ 3457424 w 5260975"/>
                <a:gd name="connsiteY44" fmla="*/ 4569811 h 4707593"/>
                <a:gd name="connsiteX45" fmla="*/ 3429003 w 5260975"/>
                <a:gd name="connsiteY45" fmla="*/ 4577301 h 4707593"/>
                <a:gd name="connsiteX46" fmla="*/ 3355264 w 5260975"/>
                <a:gd name="connsiteY46" fmla="*/ 4603033 h 4707593"/>
                <a:gd name="connsiteX47" fmla="*/ 3292757 w 5260975"/>
                <a:gd name="connsiteY47" fmla="*/ 4620027 h 4707593"/>
                <a:gd name="connsiteX48" fmla="*/ 3266643 w 5260975"/>
                <a:gd name="connsiteY48" fmla="*/ 4628188 h 4707593"/>
                <a:gd name="connsiteX49" fmla="*/ 3206921 w 5260975"/>
                <a:gd name="connsiteY49" fmla="*/ 4641823 h 4707593"/>
                <a:gd name="connsiteX50" fmla="*/ 3173123 w 5260975"/>
                <a:gd name="connsiteY50" fmla="*/ 4651425 h 4707593"/>
                <a:gd name="connsiteX51" fmla="*/ 3090646 w 5260975"/>
                <a:gd name="connsiteY51" fmla="*/ 4662274 h 4707593"/>
                <a:gd name="connsiteX52" fmla="*/ 3005480 w 5260975"/>
                <a:gd name="connsiteY52" fmla="*/ 4672739 h 4707593"/>
                <a:gd name="connsiteX53" fmla="*/ 2958721 w 5260975"/>
                <a:gd name="connsiteY53" fmla="*/ 4676196 h 4707593"/>
                <a:gd name="connsiteX54" fmla="*/ 2917915 w 5260975"/>
                <a:gd name="connsiteY54" fmla="*/ 4681670 h 4707593"/>
                <a:gd name="connsiteX55" fmla="*/ 2882389 w 5260975"/>
                <a:gd name="connsiteY55" fmla="*/ 4685126 h 4707593"/>
                <a:gd name="connsiteX56" fmla="*/ 2825837 w 5260975"/>
                <a:gd name="connsiteY56" fmla="*/ 4692135 h 4707593"/>
                <a:gd name="connsiteX57" fmla="*/ 2802313 w 5260975"/>
                <a:gd name="connsiteY57" fmla="*/ 4693960 h 4707593"/>
                <a:gd name="connsiteX58" fmla="*/ 2746816 w 5260975"/>
                <a:gd name="connsiteY58" fmla="*/ 4693863 h 4707593"/>
                <a:gd name="connsiteX59" fmla="*/ 2727517 w 5260975"/>
                <a:gd name="connsiteY59" fmla="*/ 4692903 h 4707593"/>
                <a:gd name="connsiteX60" fmla="*/ 2690359 w 5260975"/>
                <a:gd name="connsiteY60" fmla="*/ 4680997 h 4707593"/>
                <a:gd name="connsiteX61" fmla="*/ 2685943 w 5260975"/>
                <a:gd name="connsiteY61" fmla="*/ 4680133 h 4707593"/>
                <a:gd name="connsiteX62" fmla="*/ 2661554 w 5260975"/>
                <a:gd name="connsiteY62" fmla="*/ 4675428 h 4707593"/>
                <a:gd name="connsiteX63" fmla="*/ 2648208 w 5260975"/>
                <a:gd name="connsiteY63" fmla="*/ 4673892 h 4707593"/>
                <a:gd name="connsiteX64" fmla="*/ 2597512 w 5260975"/>
                <a:gd name="connsiteY64" fmla="*/ 4664099 h 4707593"/>
                <a:gd name="connsiteX65" fmla="*/ 2568324 w 5260975"/>
                <a:gd name="connsiteY65" fmla="*/ 4659490 h 4707593"/>
                <a:gd name="connsiteX66" fmla="*/ 2544704 w 5260975"/>
                <a:gd name="connsiteY66" fmla="*/ 4660162 h 4707593"/>
                <a:gd name="connsiteX67" fmla="*/ 2503225 w 5260975"/>
                <a:gd name="connsiteY67" fmla="*/ 4661026 h 4707593"/>
                <a:gd name="connsiteX68" fmla="*/ 2489975 w 5260975"/>
                <a:gd name="connsiteY68" fmla="*/ 4663235 h 4707593"/>
                <a:gd name="connsiteX69" fmla="*/ 2430061 w 5260975"/>
                <a:gd name="connsiteY69" fmla="*/ 4656897 h 4707593"/>
                <a:gd name="connsiteX70" fmla="*/ 2395880 w 5260975"/>
                <a:gd name="connsiteY70" fmla="*/ 4656417 h 4707593"/>
                <a:gd name="connsiteX71" fmla="*/ 2357378 w 5260975"/>
                <a:gd name="connsiteY71" fmla="*/ 4648544 h 4707593"/>
                <a:gd name="connsiteX72" fmla="*/ 2346145 w 5260975"/>
                <a:gd name="connsiteY72" fmla="*/ 4648928 h 4707593"/>
                <a:gd name="connsiteX73" fmla="*/ 2333567 w 5260975"/>
                <a:gd name="connsiteY73" fmla="*/ 4649600 h 4707593"/>
                <a:gd name="connsiteX74" fmla="*/ 2294968 w 5260975"/>
                <a:gd name="connsiteY74" fmla="*/ 4650177 h 4707593"/>
                <a:gd name="connsiteX75" fmla="*/ 2271540 w 5260975"/>
                <a:gd name="connsiteY75" fmla="*/ 4653057 h 4707593"/>
                <a:gd name="connsiteX76" fmla="*/ 2226895 w 5260975"/>
                <a:gd name="connsiteY76" fmla="*/ 4651329 h 4707593"/>
                <a:gd name="connsiteX77" fmla="*/ 2210379 w 5260975"/>
                <a:gd name="connsiteY77" fmla="*/ 4653825 h 4707593"/>
                <a:gd name="connsiteX78" fmla="*/ 2168613 w 5260975"/>
                <a:gd name="connsiteY78" fmla="*/ 4654113 h 4707593"/>
                <a:gd name="connsiteX79" fmla="*/ 2131167 w 5260975"/>
                <a:gd name="connsiteY79" fmla="*/ 4652673 h 4707593"/>
                <a:gd name="connsiteX80" fmla="*/ 2095065 w 5260975"/>
                <a:gd name="connsiteY80" fmla="*/ 4653441 h 4707593"/>
                <a:gd name="connsiteX81" fmla="*/ 2069237 w 5260975"/>
                <a:gd name="connsiteY81" fmla="*/ 4656609 h 4707593"/>
                <a:gd name="connsiteX82" fmla="*/ 2041201 w 5260975"/>
                <a:gd name="connsiteY82" fmla="*/ 4658529 h 4707593"/>
                <a:gd name="connsiteX83" fmla="*/ 1963909 w 5260975"/>
                <a:gd name="connsiteY83" fmla="*/ 4669955 h 4707593"/>
                <a:gd name="connsiteX84" fmla="*/ 1949603 w 5260975"/>
                <a:gd name="connsiteY84" fmla="*/ 4667171 h 4707593"/>
                <a:gd name="connsiteX85" fmla="*/ 1868373 w 5260975"/>
                <a:gd name="connsiteY85" fmla="*/ 4664578 h 4707593"/>
                <a:gd name="connsiteX86" fmla="*/ 1850707 w 5260975"/>
                <a:gd name="connsiteY86" fmla="*/ 4664771 h 4707593"/>
                <a:gd name="connsiteX87" fmla="*/ 1803275 w 5260975"/>
                <a:gd name="connsiteY87" fmla="*/ 4653441 h 4707593"/>
                <a:gd name="connsiteX88" fmla="*/ 1730112 w 5260975"/>
                <a:gd name="connsiteY88" fmla="*/ 4671396 h 4707593"/>
                <a:gd name="connsiteX89" fmla="*/ 1661652 w 5260975"/>
                <a:gd name="connsiteY89" fmla="*/ 4693863 h 4707593"/>
                <a:gd name="connsiteX90" fmla="*/ 1653011 w 5260975"/>
                <a:gd name="connsiteY90" fmla="*/ 4696744 h 4707593"/>
                <a:gd name="connsiteX91" fmla="*/ 1628431 w 5260975"/>
                <a:gd name="connsiteY91" fmla="*/ 4701641 h 4707593"/>
                <a:gd name="connsiteX92" fmla="*/ 1597995 w 5260975"/>
                <a:gd name="connsiteY92" fmla="*/ 4703369 h 4707593"/>
                <a:gd name="connsiteX93" fmla="*/ 1559396 w 5260975"/>
                <a:gd name="connsiteY93" fmla="*/ 4707593 h 4707593"/>
                <a:gd name="connsiteX94" fmla="*/ 1528480 w 5260975"/>
                <a:gd name="connsiteY94" fmla="*/ 4702312 h 4707593"/>
                <a:gd name="connsiteX95" fmla="*/ 1485272 w 5260975"/>
                <a:gd name="connsiteY95" fmla="*/ 4694439 h 4707593"/>
                <a:gd name="connsiteX96" fmla="*/ 1444562 w 5260975"/>
                <a:gd name="connsiteY96" fmla="*/ 4686950 h 4707593"/>
                <a:gd name="connsiteX97" fmla="*/ 1431696 w 5260975"/>
                <a:gd name="connsiteY97" fmla="*/ 4695783 h 4707593"/>
                <a:gd name="connsiteX98" fmla="*/ 1411821 w 5260975"/>
                <a:gd name="connsiteY98" fmla="*/ 4703464 h 4707593"/>
                <a:gd name="connsiteX99" fmla="*/ 1389738 w 5260975"/>
                <a:gd name="connsiteY99" fmla="*/ 4694247 h 4707593"/>
                <a:gd name="connsiteX100" fmla="*/ 1338081 w 5260975"/>
                <a:gd name="connsiteY100" fmla="*/ 4675141 h 4707593"/>
                <a:gd name="connsiteX101" fmla="*/ 1305436 w 5260975"/>
                <a:gd name="connsiteY101" fmla="*/ 4674276 h 4707593"/>
                <a:gd name="connsiteX102" fmla="*/ 1234481 w 5260975"/>
                <a:gd name="connsiteY102" fmla="*/ 4666115 h 4707593"/>
                <a:gd name="connsiteX103" fmla="*/ 1188106 w 5260975"/>
                <a:gd name="connsiteY103" fmla="*/ 4654497 h 4707593"/>
                <a:gd name="connsiteX104" fmla="*/ 1154790 w 5260975"/>
                <a:gd name="connsiteY104" fmla="*/ 4641343 h 4707593"/>
                <a:gd name="connsiteX105" fmla="*/ 1107069 w 5260975"/>
                <a:gd name="connsiteY105" fmla="*/ 4624156 h 4707593"/>
                <a:gd name="connsiteX106" fmla="*/ 1059158 w 5260975"/>
                <a:gd name="connsiteY106" fmla="*/ 4615227 h 4707593"/>
                <a:gd name="connsiteX107" fmla="*/ 1024496 w 5260975"/>
                <a:gd name="connsiteY107" fmla="*/ 4603993 h 4707593"/>
                <a:gd name="connsiteX108" fmla="*/ 982153 w 5260975"/>
                <a:gd name="connsiteY108" fmla="*/ 4596311 h 4707593"/>
                <a:gd name="connsiteX109" fmla="*/ 946628 w 5260975"/>
                <a:gd name="connsiteY109" fmla="*/ 4596024 h 4707593"/>
                <a:gd name="connsiteX110" fmla="*/ 890939 w 5260975"/>
                <a:gd name="connsiteY110" fmla="*/ 4597368 h 4707593"/>
                <a:gd name="connsiteX111" fmla="*/ 822769 w 5260975"/>
                <a:gd name="connsiteY111" fmla="*/ 4574133 h 4707593"/>
                <a:gd name="connsiteX112" fmla="*/ 795212 w 5260975"/>
                <a:gd name="connsiteY112" fmla="*/ 4568947 h 4707593"/>
                <a:gd name="connsiteX113" fmla="*/ 769288 w 5260975"/>
                <a:gd name="connsiteY113" fmla="*/ 4566547 h 4707593"/>
                <a:gd name="connsiteX114" fmla="*/ 714271 w 5260975"/>
                <a:gd name="connsiteY114" fmla="*/ 4551089 h 4707593"/>
                <a:gd name="connsiteX115" fmla="*/ 691900 w 5260975"/>
                <a:gd name="connsiteY115" fmla="*/ 4545999 h 4707593"/>
                <a:gd name="connsiteX116" fmla="*/ 660598 w 5260975"/>
                <a:gd name="connsiteY116" fmla="*/ 4546096 h 4707593"/>
                <a:gd name="connsiteX117" fmla="*/ 603662 w 5260975"/>
                <a:gd name="connsiteY117" fmla="*/ 4538991 h 4707593"/>
                <a:gd name="connsiteX118" fmla="*/ 546821 w 5260975"/>
                <a:gd name="connsiteY118" fmla="*/ 4518251 h 4707593"/>
                <a:gd name="connsiteX119" fmla="*/ 522721 w 5260975"/>
                <a:gd name="connsiteY119" fmla="*/ 4520267 h 4707593"/>
                <a:gd name="connsiteX120" fmla="*/ 514080 w 5260975"/>
                <a:gd name="connsiteY120" fmla="*/ 4519788 h 4707593"/>
                <a:gd name="connsiteX121" fmla="*/ 436404 w 5260975"/>
                <a:gd name="connsiteY121" fmla="*/ 4508361 h 4707593"/>
                <a:gd name="connsiteX122" fmla="*/ 428626 w 5260975"/>
                <a:gd name="connsiteY122" fmla="*/ 4507114 h 4707593"/>
                <a:gd name="connsiteX123" fmla="*/ 392141 w 5260975"/>
                <a:gd name="connsiteY123" fmla="*/ 4496936 h 4707593"/>
                <a:gd name="connsiteX124" fmla="*/ 300157 w 5260975"/>
                <a:gd name="connsiteY124" fmla="*/ 4490599 h 4707593"/>
                <a:gd name="connsiteX125" fmla="*/ 294493 w 5260975"/>
                <a:gd name="connsiteY125" fmla="*/ 4489831 h 4707593"/>
                <a:gd name="connsiteX126" fmla="*/ 263671 w 5260975"/>
                <a:gd name="connsiteY126" fmla="*/ 4494919 h 4707593"/>
                <a:gd name="connsiteX127" fmla="*/ 248406 w 5260975"/>
                <a:gd name="connsiteY127" fmla="*/ 4502121 h 4707593"/>
                <a:gd name="connsiteX128" fmla="*/ 224594 w 5260975"/>
                <a:gd name="connsiteY128" fmla="*/ 4509610 h 4707593"/>
                <a:gd name="connsiteX129" fmla="*/ 200398 w 5260975"/>
                <a:gd name="connsiteY129" fmla="*/ 4512395 h 4707593"/>
                <a:gd name="connsiteX130" fmla="*/ 159783 w 5260975"/>
                <a:gd name="connsiteY130" fmla="*/ 4501064 h 4707593"/>
                <a:gd name="connsiteX131" fmla="*/ 144997 w 5260975"/>
                <a:gd name="connsiteY131" fmla="*/ 4499912 h 4707593"/>
                <a:gd name="connsiteX132" fmla="*/ 112064 w 5260975"/>
                <a:gd name="connsiteY132" fmla="*/ 4494440 h 4707593"/>
                <a:gd name="connsiteX133" fmla="*/ 83259 w 5260975"/>
                <a:gd name="connsiteY133" fmla="*/ 4494824 h 4707593"/>
                <a:gd name="connsiteX134" fmla="*/ 60120 w 5260975"/>
                <a:gd name="connsiteY134" fmla="*/ 4503561 h 4707593"/>
                <a:gd name="connsiteX135" fmla="*/ 26514 w 5260975"/>
                <a:gd name="connsiteY135" fmla="*/ 4505289 h 4707593"/>
                <a:gd name="connsiteX136" fmla="*/ 4814 w 5260975"/>
                <a:gd name="connsiteY136" fmla="*/ 4498952 h 4707593"/>
                <a:gd name="connsiteX137" fmla="*/ 398 w 5260975"/>
                <a:gd name="connsiteY137" fmla="*/ 4498089 h 4707593"/>
                <a:gd name="connsiteX138" fmla="*/ 0 w 5260975"/>
                <a:gd name="connsiteY138" fmla="*/ 4498087 h 4707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</a:cxnLst>
              <a:rect l="l" t="t" r="r" b="b"/>
              <a:pathLst>
                <a:path w="5260975" h="4707593">
                  <a:moveTo>
                    <a:pt x="0" y="0"/>
                  </a:moveTo>
                  <a:lnTo>
                    <a:pt x="5260975" y="0"/>
                  </a:lnTo>
                  <a:lnTo>
                    <a:pt x="5260975" y="3296937"/>
                  </a:lnTo>
                  <a:lnTo>
                    <a:pt x="5260975" y="3518571"/>
                  </a:lnTo>
                  <a:lnTo>
                    <a:pt x="5226504" y="3534000"/>
                  </a:lnTo>
                  <a:cubicBezTo>
                    <a:pt x="5219783" y="3536785"/>
                    <a:pt x="5212389" y="3538321"/>
                    <a:pt x="5206341" y="3542065"/>
                  </a:cubicBezTo>
                  <a:cubicBezTo>
                    <a:pt x="5178495" y="3559156"/>
                    <a:pt x="5151515" y="3577591"/>
                    <a:pt x="5123287" y="3594010"/>
                  </a:cubicBezTo>
                  <a:cubicBezTo>
                    <a:pt x="5094195" y="3611004"/>
                    <a:pt x="5068175" y="3631071"/>
                    <a:pt x="5048107" y="3658244"/>
                  </a:cubicBezTo>
                  <a:cubicBezTo>
                    <a:pt x="5029480" y="3683496"/>
                    <a:pt x="5011429" y="3709131"/>
                    <a:pt x="4992899" y="3734479"/>
                  </a:cubicBezTo>
                  <a:cubicBezTo>
                    <a:pt x="4988194" y="3740912"/>
                    <a:pt x="4983874" y="3748498"/>
                    <a:pt x="4977440" y="3752627"/>
                  </a:cubicBezTo>
                  <a:cubicBezTo>
                    <a:pt x="4964094" y="3761268"/>
                    <a:pt x="4949500" y="3768277"/>
                    <a:pt x="4935194" y="3775382"/>
                  </a:cubicBezTo>
                  <a:cubicBezTo>
                    <a:pt x="4922903" y="3781431"/>
                    <a:pt x="4909846" y="3785943"/>
                    <a:pt x="4897844" y="3792472"/>
                  </a:cubicBezTo>
                  <a:cubicBezTo>
                    <a:pt x="4888243" y="3797658"/>
                    <a:pt x="4879697" y="3804859"/>
                    <a:pt x="4870767" y="3811388"/>
                  </a:cubicBezTo>
                  <a:cubicBezTo>
                    <a:pt x="4862990" y="3817052"/>
                    <a:pt x="4854445" y="3821949"/>
                    <a:pt x="4847917" y="3828767"/>
                  </a:cubicBezTo>
                  <a:cubicBezTo>
                    <a:pt x="4831977" y="3845281"/>
                    <a:pt x="4815942" y="3861508"/>
                    <a:pt x="4796163" y="3873702"/>
                  </a:cubicBezTo>
                  <a:cubicBezTo>
                    <a:pt x="4776672" y="3885799"/>
                    <a:pt x="4758237" y="3899338"/>
                    <a:pt x="4738843" y="3911628"/>
                  </a:cubicBezTo>
                  <a:cubicBezTo>
                    <a:pt x="4719831" y="3923630"/>
                    <a:pt x="4702645" y="3936783"/>
                    <a:pt x="4692755" y="3958099"/>
                  </a:cubicBezTo>
                  <a:cubicBezTo>
                    <a:pt x="4688339" y="3967508"/>
                    <a:pt x="4682097" y="3977782"/>
                    <a:pt x="4673744" y="3983255"/>
                  </a:cubicBezTo>
                  <a:cubicBezTo>
                    <a:pt x="4661838" y="3991032"/>
                    <a:pt x="4646764" y="3993817"/>
                    <a:pt x="4633801" y="4000442"/>
                  </a:cubicBezTo>
                  <a:cubicBezTo>
                    <a:pt x="4618535" y="4008219"/>
                    <a:pt x="4600869" y="4014940"/>
                    <a:pt x="4590499" y="4027326"/>
                  </a:cubicBezTo>
                  <a:cubicBezTo>
                    <a:pt x="4581281" y="4038368"/>
                    <a:pt x="4571968" y="4047009"/>
                    <a:pt x="4559773" y="4054018"/>
                  </a:cubicBezTo>
                  <a:cubicBezTo>
                    <a:pt x="4551229" y="4058915"/>
                    <a:pt x="4544892" y="4067844"/>
                    <a:pt x="4536059" y="4071877"/>
                  </a:cubicBezTo>
                  <a:cubicBezTo>
                    <a:pt x="4524442" y="4077254"/>
                    <a:pt x="4512727" y="4081479"/>
                    <a:pt x="4502550" y="4089832"/>
                  </a:cubicBezTo>
                  <a:cubicBezTo>
                    <a:pt x="4491987" y="4098473"/>
                    <a:pt x="4479986" y="4105290"/>
                    <a:pt x="4468944" y="4113356"/>
                  </a:cubicBezTo>
                  <a:cubicBezTo>
                    <a:pt x="4463087" y="4117676"/>
                    <a:pt x="4458286" y="4123341"/>
                    <a:pt x="4452623" y="4127854"/>
                  </a:cubicBezTo>
                  <a:cubicBezTo>
                    <a:pt x="4442252" y="4136111"/>
                    <a:pt x="4431690" y="4144176"/>
                    <a:pt x="4421032" y="4151953"/>
                  </a:cubicBezTo>
                  <a:cubicBezTo>
                    <a:pt x="4410375" y="4159731"/>
                    <a:pt x="4400197" y="4168756"/>
                    <a:pt x="4388483" y="4174421"/>
                  </a:cubicBezTo>
                  <a:cubicBezTo>
                    <a:pt x="4368513" y="4184023"/>
                    <a:pt x="4346717" y="4189784"/>
                    <a:pt x="4327321" y="4200153"/>
                  </a:cubicBezTo>
                  <a:cubicBezTo>
                    <a:pt x="4307639" y="4210714"/>
                    <a:pt x="4289107" y="4223965"/>
                    <a:pt x="4271633" y="4237983"/>
                  </a:cubicBezTo>
                  <a:cubicBezTo>
                    <a:pt x="4257807" y="4249025"/>
                    <a:pt x="4244845" y="4259971"/>
                    <a:pt x="4227465" y="4265635"/>
                  </a:cubicBezTo>
                  <a:cubicBezTo>
                    <a:pt x="4217768" y="4268804"/>
                    <a:pt x="4207591" y="4275717"/>
                    <a:pt x="4201733" y="4283783"/>
                  </a:cubicBezTo>
                  <a:cubicBezTo>
                    <a:pt x="4189059" y="4301353"/>
                    <a:pt x="4172833" y="4313739"/>
                    <a:pt x="4154494" y="4324301"/>
                  </a:cubicBezTo>
                  <a:cubicBezTo>
                    <a:pt x="4130010" y="4338511"/>
                    <a:pt x="4105814" y="4353009"/>
                    <a:pt x="4081234" y="4366931"/>
                  </a:cubicBezTo>
                  <a:cubicBezTo>
                    <a:pt x="4066737" y="4375189"/>
                    <a:pt x="4052335" y="4383926"/>
                    <a:pt x="4036971" y="4389975"/>
                  </a:cubicBezTo>
                  <a:cubicBezTo>
                    <a:pt x="4005575" y="4402457"/>
                    <a:pt x="3973410" y="4413114"/>
                    <a:pt x="3941725" y="4424733"/>
                  </a:cubicBezTo>
                  <a:cubicBezTo>
                    <a:pt x="3931355" y="4428477"/>
                    <a:pt x="3921561" y="4433854"/>
                    <a:pt x="3910999" y="4437119"/>
                  </a:cubicBezTo>
                  <a:cubicBezTo>
                    <a:pt x="3899573" y="4440671"/>
                    <a:pt x="3887285" y="4441727"/>
                    <a:pt x="3875859" y="4445280"/>
                  </a:cubicBezTo>
                  <a:cubicBezTo>
                    <a:pt x="3856847" y="4451136"/>
                    <a:pt x="3838412" y="4458626"/>
                    <a:pt x="3819401" y="4464579"/>
                  </a:cubicBezTo>
                  <a:cubicBezTo>
                    <a:pt x="3782723" y="4476005"/>
                    <a:pt x="3745949" y="4486951"/>
                    <a:pt x="3709176" y="4497800"/>
                  </a:cubicBezTo>
                  <a:cubicBezTo>
                    <a:pt x="3701303" y="4500105"/>
                    <a:pt x="3692757" y="4500393"/>
                    <a:pt x="3684981" y="4502889"/>
                  </a:cubicBezTo>
                  <a:cubicBezTo>
                    <a:pt x="3664337" y="4509610"/>
                    <a:pt x="3643789" y="4516907"/>
                    <a:pt x="3623338" y="4524300"/>
                  </a:cubicBezTo>
                  <a:cubicBezTo>
                    <a:pt x="3610953" y="4528813"/>
                    <a:pt x="3598854" y="4534382"/>
                    <a:pt x="3586373" y="4538702"/>
                  </a:cubicBezTo>
                  <a:cubicBezTo>
                    <a:pt x="3576387" y="4542159"/>
                    <a:pt x="3566113" y="4544847"/>
                    <a:pt x="3555743" y="4546960"/>
                  </a:cubicBezTo>
                  <a:cubicBezTo>
                    <a:pt x="3546814" y="4548785"/>
                    <a:pt x="3537501" y="4548592"/>
                    <a:pt x="3528667" y="4550801"/>
                  </a:cubicBezTo>
                  <a:cubicBezTo>
                    <a:pt x="3504759" y="4556753"/>
                    <a:pt x="3481140" y="4563475"/>
                    <a:pt x="3457424" y="4569811"/>
                  </a:cubicBezTo>
                  <a:cubicBezTo>
                    <a:pt x="3447919" y="4572308"/>
                    <a:pt x="3438221" y="4574133"/>
                    <a:pt x="3429003" y="4577301"/>
                  </a:cubicBezTo>
                  <a:cubicBezTo>
                    <a:pt x="3404327" y="4585654"/>
                    <a:pt x="3380036" y="4595159"/>
                    <a:pt x="3355264" y="4603033"/>
                  </a:cubicBezTo>
                  <a:cubicBezTo>
                    <a:pt x="3334717" y="4609562"/>
                    <a:pt x="3313593" y="4614266"/>
                    <a:pt x="3292757" y="4620027"/>
                  </a:cubicBezTo>
                  <a:cubicBezTo>
                    <a:pt x="3283924" y="4622524"/>
                    <a:pt x="3275475" y="4626077"/>
                    <a:pt x="3266643" y="4628188"/>
                  </a:cubicBezTo>
                  <a:cubicBezTo>
                    <a:pt x="3246863" y="4632990"/>
                    <a:pt x="3226796" y="4637022"/>
                    <a:pt x="3206921" y="4641823"/>
                  </a:cubicBezTo>
                  <a:cubicBezTo>
                    <a:pt x="3195590" y="4644607"/>
                    <a:pt x="3184645" y="4649600"/>
                    <a:pt x="3173123" y="4651425"/>
                  </a:cubicBezTo>
                  <a:cubicBezTo>
                    <a:pt x="3145759" y="4655745"/>
                    <a:pt x="3118203" y="4658817"/>
                    <a:pt x="3090646" y="4662274"/>
                  </a:cubicBezTo>
                  <a:cubicBezTo>
                    <a:pt x="3062227" y="4665826"/>
                    <a:pt x="3033902" y="4669571"/>
                    <a:pt x="3005480" y="4672739"/>
                  </a:cubicBezTo>
                  <a:cubicBezTo>
                    <a:pt x="2989926" y="4674372"/>
                    <a:pt x="2974275" y="4674660"/>
                    <a:pt x="2958721" y="4676196"/>
                  </a:cubicBezTo>
                  <a:cubicBezTo>
                    <a:pt x="2945087" y="4677541"/>
                    <a:pt x="2931549" y="4680037"/>
                    <a:pt x="2917915" y="4681670"/>
                  </a:cubicBezTo>
                  <a:cubicBezTo>
                    <a:pt x="2906105" y="4683013"/>
                    <a:pt x="2894199" y="4683781"/>
                    <a:pt x="2882389" y="4685126"/>
                  </a:cubicBezTo>
                  <a:cubicBezTo>
                    <a:pt x="2863475" y="4687334"/>
                    <a:pt x="2844655" y="4689831"/>
                    <a:pt x="2825837" y="4692135"/>
                  </a:cubicBezTo>
                  <a:cubicBezTo>
                    <a:pt x="2817964" y="4692999"/>
                    <a:pt x="2809706" y="4695399"/>
                    <a:pt x="2802313" y="4693960"/>
                  </a:cubicBezTo>
                  <a:cubicBezTo>
                    <a:pt x="2783686" y="4690310"/>
                    <a:pt x="2765347" y="4691367"/>
                    <a:pt x="2746816" y="4693863"/>
                  </a:cubicBezTo>
                  <a:cubicBezTo>
                    <a:pt x="2740479" y="4694728"/>
                    <a:pt x="2733662" y="4694535"/>
                    <a:pt x="2727517" y="4692903"/>
                  </a:cubicBezTo>
                  <a:cubicBezTo>
                    <a:pt x="2714939" y="4689638"/>
                    <a:pt x="2702745" y="4685029"/>
                    <a:pt x="2690359" y="4680997"/>
                  </a:cubicBezTo>
                  <a:cubicBezTo>
                    <a:pt x="2689014" y="4680517"/>
                    <a:pt x="2687382" y="4680421"/>
                    <a:pt x="2685943" y="4680133"/>
                  </a:cubicBezTo>
                  <a:cubicBezTo>
                    <a:pt x="2677781" y="4678500"/>
                    <a:pt x="2669717" y="4676868"/>
                    <a:pt x="2661554" y="4675428"/>
                  </a:cubicBezTo>
                  <a:cubicBezTo>
                    <a:pt x="2657138" y="4674660"/>
                    <a:pt x="2652625" y="4674564"/>
                    <a:pt x="2648208" y="4673892"/>
                  </a:cubicBezTo>
                  <a:cubicBezTo>
                    <a:pt x="2631118" y="4671203"/>
                    <a:pt x="2612299" y="4675716"/>
                    <a:pt x="2597512" y="4664099"/>
                  </a:cubicBezTo>
                  <a:cubicBezTo>
                    <a:pt x="2587911" y="4656609"/>
                    <a:pt x="2578597" y="4658338"/>
                    <a:pt x="2568324" y="4659490"/>
                  </a:cubicBezTo>
                  <a:cubicBezTo>
                    <a:pt x="2560547" y="4660354"/>
                    <a:pt x="2552577" y="4660065"/>
                    <a:pt x="2544704" y="4660162"/>
                  </a:cubicBezTo>
                  <a:cubicBezTo>
                    <a:pt x="2530878" y="4660449"/>
                    <a:pt x="2517052" y="4660546"/>
                    <a:pt x="2503225" y="4661026"/>
                  </a:cubicBezTo>
                  <a:cubicBezTo>
                    <a:pt x="2498808" y="4661218"/>
                    <a:pt x="2494297" y="4663619"/>
                    <a:pt x="2489975" y="4663235"/>
                  </a:cubicBezTo>
                  <a:cubicBezTo>
                    <a:pt x="2470004" y="4661410"/>
                    <a:pt x="2450033" y="4658529"/>
                    <a:pt x="2430061" y="4656897"/>
                  </a:cubicBezTo>
                  <a:cubicBezTo>
                    <a:pt x="2418732" y="4655938"/>
                    <a:pt x="2407114" y="4657761"/>
                    <a:pt x="2395880" y="4656417"/>
                  </a:cubicBezTo>
                  <a:cubicBezTo>
                    <a:pt x="2382919" y="4654881"/>
                    <a:pt x="2370245" y="4650945"/>
                    <a:pt x="2357378" y="4648544"/>
                  </a:cubicBezTo>
                  <a:cubicBezTo>
                    <a:pt x="2353826" y="4647872"/>
                    <a:pt x="2349889" y="4648736"/>
                    <a:pt x="2346145" y="4648928"/>
                  </a:cubicBezTo>
                  <a:cubicBezTo>
                    <a:pt x="2341920" y="4649120"/>
                    <a:pt x="2337791" y="4649504"/>
                    <a:pt x="2333567" y="4649600"/>
                  </a:cubicBezTo>
                  <a:cubicBezTo>
                    <a:pt x="2320700" y="4649793"/>
                    <a:pt x="2307835" y="4649504"/>
                    <a:pt x="2294968" y="4650177"/>
                  </a:cubicBezTo>
                  <a:cubicBezTo>
                    <a:pt x="2287095" y="4650561"/>
                    <a:pt x="2278839" y="4654497"/>
                    <a:pt x="2271540" y="4653057"/>
                  </a:cubicBezTo>
                  <a:cubicBezTo>
                    <a:pt x="2256659" y="4650272"/>
                    <a:pt x="2241776" y="4656513"/>
                    <a:pt x="2226895" y="4651329"/>
                  </a:cubicBezTo>
                  <a:cubicBezTo>
                    <a:pt x="2222285" y="4649793"/>
                    <a:pt x="2215948" y="4653633"/>
                    <a:pt x="2210379" y="4653825"/>
                  </a:cubicBezTo>
                  <a:cubicBezTo>
                    <a:pt x="2196457" y="4654305"/>
                    <a:pt x="2182535" y="4654209"/>
                    <a:pt x="2168613" y="4654113"/>
                  </a:cubicBezTo>
                  <a:cubicBezTo>
                    <a:pt x="2156131" y="4654017"/>
                    <a:pt x="2143168" y="4655361"/>
                    <a:pt x="2131167" y="4652673"/>
                  </a:cubicBezTo>
                  <a:cubicBezTo>
                    <a:pt x="2118588" y="4649793"/>
                    <a:pt x="2107259" y="4650177"/>
                    <a:pt x="2095065" y="4653441"/>
                  </a:cubicBezTo>
                  <a:cubicBezTo>
                    <a:pt x="2086711" y="4655649"/>
                    <a:pt x="2077878" y="4655938"/>
                    <a:pt x="2069237" y="4656609"/>
                  </a:cubicBezTo>
                  <a:cubicBezTo>
                    <a:pt x="2059924" y="4657377"/>
                    <a:pt x="2049650" y="4655361"/>
                    <a:pt x="2041201" y="4658529"/>
                  </a:cubicBezTo>
                  <a:cubicBezTo>
                    <a:pt x="2016044" y="4667939"/>
                    <a:pt x="1990216" y="4669955"/>
                    <a:pt x="1963909" y="4669955"/>
                  </a:cubicBezTo>
                  <a:cubicBezTo>
                    <a:pt x="1959107" y="4669955"/>
                    <a:pt x="1954210" y="4668612"/>
                    <a:pt x="1949603" y="4667171"/>
                  </a:cubicBezTo>
                  <a:cubicBezTo>
                    <a:pt x="1922717" y="4658529"/>
                    <a:pt x="1895737" y="4659297"/>
                    <a:pt x="1868373" y="4664578"/>
                  </a:cubicBezTo>
                  <a:cubicBezTo>
                    <a:pt x="1862708" y="4665731"/>
                    <a:pt x="1856372" y="4665923"/>
                    <a:pt x="1850707" y="4664771"/>
                  </a:cubicBezTo>
                  <a:cubicBezTo>
                    <a:pt x="1834768" y="4661410"/>
                    <a:pt x="1819309" y="4655841"/>
                    <a:pt x="1803275" y="4653441"/>
                  </a:cubicBezTo>
                  <a:cubicBezTo>
                    <a:pt x="1776775" y="4649504"/>
                    <a:pt x="1753828" y="4662754"/>
                    <a:pt x="1730112" y="4671396"/>
                  </a:cubicBezTo>
                  <a:cubicBezTo>
                    <a:pt x="1707548" y="4679557"/>
                    <a:pt x="1688345" y="4697992"/>
                    <a:pt x="1661652" y="4693863"/>
                  </a:cubicBezTo>
                  <a:cubicBezTo>
                    <a:pt x="1658965" y="4693479"/>
                    <a:pt x="1655988" y="4696071"/>
                    <a:pt x="1653011" y="4696744"/>
                  </a:cubicBezTo>
                  <a:cubicBezTo>
                    <a:pt x="1644850" y="4698568"/>
                    <a:pt x="1636689" y="4700776"/>
                    <a:pt x="1628431" y="4701641"/>
                  </a:cubicBezTo>
                  <a:cubicBezTo>
                    <a:pt x="1618350" y="4702793"/>
                    <a:pt x="1608076" y="4702409"/>
                    <a:pt x="1597995" y="4703369"/>
                  </a:cubicBezTo>
                  <a:cubicBezTo>
                    <a:pt x="1585032" y="4704521"/>
                    <a:pt x="1572263" y="4707593"/>
                    <a:pt x="1559396" y="4707593"/>
                  </a:cubicBezTo>
                  <a:cubicBezTo>
                    <a:pt x="1549026" y="4707593"/>
                    <a:pt x="1538753" y="4704041"/>
                    <a:pt x="1528480" y="4702312"/>
                  </a:cubicBezTo>
                  <a:cubicBezTo>
                    <a:pt x="1513981" y="4699912"/>
                    <a:pt x="1498042" y="4700584"/>
                    <a:pt x="1485272" y="4694439"/>
                  </a:cubicBezTo>
                  <a:cubicBezTo>
                    <a:pt x="1471639" y="4687910"/>
                    <a:pt x="1458676" y="4684934"/>
                    <a:pt x="1444562" y="4686950"/>
                  </a:cubicBezTo>
                  <a:cubicBezTo>
                    <a:pt x="1439857" y="4687622"/>
                    <a:pt x="1433808" y="4691655"/>
                    <a:pt x="1431696" y="4695783"/>
                  </a:cubicBezTo>
                  <a:cubicBezTo>
                    <a:pt x="1426991" y="4705001"/>
                    <a:pt x="1420559" y="4706634"/>
                    <a:pt x="1411821" y="4703464"/>
                  </a:cubicBezTo>
                  <a:cubicBezTo>
                    <a:pt x="1404236" y="4700776"/>
                    <a:pt x="1394922" y="4699432"/>
                    <a:pt x="1389738" y="4694247"/>
                  </a:cubicBezTo>
                  <a:cubicBezTo>
                    <a:pt x="1375047" y="4679557"/>
                    <a:pt x="1356324" y="4679077"/>
                    <a:pt x="1338081" y="4675141"/>
                  </a:cubicBezTo>
                  <a:cubicBezTo>
                    <a:pt x="1326945" y="4672739"/>
                    <a:pt x="1316574" y="4672644"/>
                    <a:pt x="1305436" y="4674276"/>
                  </a:cubicBezTo>
                  <a:cubicBezTo>
                    <a:pt x="1281241" y="4677925"/>
                    <a:pt x="1257717" y="4672739"/>
                    <a:pt x="1234481" y="4666115"/>
                  </a:cubicBezTo>
                  <a:cubicBezTo>
                    <a:pt x="1219118" y="4661698"/>
                    <a:pt x="1203372" y="4659010"/>
                    <a:pt x="1188106" y="4654497"/>
                  </a:cubicBezTo>
                  <a:cubicBezTo>
                    <a:pt x="1176680" y="4651041"/>
                    <a:pt x="1165255" y="4646912"/>
                    <a:pt x="1154790" y="4641343"/>
                  </a:cubicBezTo>
                  <a:cubicBezTo>
                    <a:pt x="1139618" y="4633181"/>
                    <a:pt x="1126369" y="4620891"/>
                    <a:pt x="1107069" y="4624156"/>
                  </a:cubicBezTo>
                  <a:cubicBezTo>
                    <a:pt x="1090074" y="4627036"/>
                    <a:pt x="1074713" y="4620988"/>
                    <a:pt x="1059158" y="4615227"/>
                  </a:cubicBezTo>
                  <a:cubicBezTo>
                    <a:pt x="1047732" y="4611002"/>
                    <a:pt x="1036308" y="4606681"/>
                    <a:pt x="1024496" y="4603993"/>
                  </a:cubicBezTo>
                  <a:cubicBezTo>
                    <a:pt x="1010478" y="4600824"/>
                    <a:pt x="994635" y="4602169"/>
                    <a:pt x="982153" y="4596311"/>
                  </a:cubicBezTo>
                  <a:cubicBezTo>
                    <a:pt x="969095" y="4590166"/>
                    <a:pt x="958246" y="4594295"/>
                    <a:pt x="946628" y="4596024"/>
                  </a:cubicBezTo>
                  <a:cubicBezTo>
                    <a:pt x="928097" y="4598712"/>
                    <a:pt x="909661" y="4603705"/>
                    <a:pt x="890939" y="4597368"/>
                  </a:cubicBezTo>
                  <a:cubicBezTo>
                    <a:pt x="868184" y="4589687"/>
                    <a:pt x="845620" y="4581430"/>
                    <a:pt x="822769" y="4574133"/>
                  </a:cubicBezTo>
                  <a:cubicBezTo>
                    <a:pt x="813934" y="4571347"/>
                    <a:pt x="804431" y="4570195"/>
                    <a:pt x="795212" y="4568947"/>
                  </a:cubicBezTo>
                  <a:cubicBezTo>
                    <a:pt x="786476" y="4567891"/>
                    <a:pt x="776010" y="4570579"/>
                    <a:pt x="769288" y="4566547"/>
                  </a:cubicBezTo>
                  <a:cubicBezTo>
                    <a:pt x="752005" y="4556178"/>
                    <a:pt x="734243" y="4551089"/>
                    <a:pt x="714271" y="4551089"/>
                  </a:cubicBezTo>
                  <a:cubicBezTo>
                    <a:pt x="706781" y="4551089"/>
                    <a:pt x="699484" y="4546768"/>
                    <a:pt x="691900" y="4545999"/>
                  </a:cubicBezTo>
                  <a:cubicBezTo>
                    <a:pt x="681529" y="4545040"/>
                    <a:pt x="669623" y="4542447"/>
                    <a:pt x="660598" y="4546096"/>
                  </a:cubicBezTo>
                  <a:cubicBezTo>
                    <a:pt x="639379" y="4554737"/>
                    <a:pt x="622193" y="4547536"/>
                    <a:pt x="603662" y="4538991"/>
                  </a:cubicBezTo>
                  <a:cubicBezTo>
                    <a:pt x="585418" y="4530541"/>
                    <a:pt x="566215" y="4523821"/>
                    <a:pt x="546821" y="4518251"/>
                  </a:cubicBezTo>
                  <a:cubicBezTo>
                    <a:pt x="539524" y="4516235"/>
                    <a:pt x="530787" y="4519596"/>
                    <a:pt x="522721" y="4520267"/>
                  </a:cubicBezTo>
                  <a:cubicBezTo>
                    <a:pt x="519840" y="4520460"/>
                    <a:pt x="516671" y="4520748"/>
                    <a:pt x="514080" y="4519788"/>
                  </a:cubicBezTo>
                  <a:cubicBezTo>
                    <a:pt x="489020" y="4510570"/>
                    <a:pt x="463575" y="4503561"/>
                    <a:pt x="436404" y="4508361"/>
                  </a:cubicBezTo>
                  <a:cubicBezTo>
                    <a:pt x="433908" y="4508842"/>
                    <a:pt x="431123" y="4507786"/>
                    <a:pt x="428626" y="4507114"/>
                  </a:cubicBezTo>
                  <a:cubicBezTo>
                    <a:pt x="416432" y="4503657"/>
                    <a:pt x="404526" y="4498184"/>
                    <a:pt x="392141" y="4496936"/>
                  </a:cubicBezTo>
                  <a:cubicBezTo>
                    <a:pt x="361608" y="4493864"/>
                    <a:pt x="330884" y="4492615"/>
                    <a:pt x="300157" y="4490599"/>
                  </a:cubicBezTo>
                  <a:cubicBezTo>
                    <a:pt x="298237" y="4490503"/>
                    <a:pt x="296221" y="4490503"/>
                    <a:pt x="294493" y="4489831"/>
                  </a:cubicBezTo>
                  <a:cubicBezTo>
                    <a:pt x="283163" y="4485702"/>
                    <a:pt x="273274" y="4487047"/>
                    <a:pt x="263671" y="4494919"/>
                  </a:cubicBezTo>
                  <a:cubicBezTo>
                    <a:pt x="259447" y="4498376"/>
                    <a:pt x="253686" y="4500200"/>
                    <a:pt x="248406" y="4502121"/>
                  </a:cubicBezTo>
                  <a:cubicBezTo>
                    <a:pt x="240628" y="4505002"/>
                    <a:pt x="232659" y="4507786"/>
                    <a:pt x="224594" y="4509610"/>
                  </a:cubicBezTo>
                  <a:cubicBezTo>
                    <a:pt x="216624" y="4511338"/>
                    <a:pt x="208079" y="4513738"/>
                    <a:pt x="200398" y="4512395"/>
                  </a:cubicBezTo>
                  <a:cubicBezTo>
                    <a:pt x="186572" y="4509994"/>
                    <a:pt x="173417" y="4504618"/>
                    <a:pt x="159783" y="4501064"/>
                  </a:cubicBezTo>
                  <a:cubicBezTo>
                    <a:pt x="155079" y="4499816"/>
                    <a:pt x="149893" y="4500009"/>
                    <a:pt x="144997" y="4499912"/>
                  </a:cubicBezTo>
                  <a:cubicBezTo>
                    <a:pt x="133763" y="4499625"/>
                    <a:pt x="122241" y="4502409"/>
                    <a:pt x="112064" y="4494440"/>
                  </a:cubicBezTo>
                  <a:cubicBezTo>
                    <a:pt x="102655" y="4486951"/>
                    <a:pt x="93148" y="4489158"/>
                    <a:pt x="83259" y="4494824"/>
                  </a:cubicBezTo>
                  <a:cubicBezTo>
                    <a:pt x="76154" y="4498857"/>
                    <a:pt x="68090" y="4502025"/>
                    <a:pt x="60120" y="4503561"/>
                  </a:cubicBezTo>
                  <a:cubicBezTo>
                    <a:pt x="49174" y="4505673"/>
                    <a:pt x="38324" y="4506538"/>
                    <a:pt x="26514" y="4505289"/>
                  </a:cubicBezTo>
                  <a:cubicBezTo>
                    <a:pt x="18161" y="4504425"/>
                    <a:pt x="11343" y="4504041"/>
                    <a:pt x="4814" y="4498952"/>
                  </a:cubicBezTo>
                  <a:cubicBezTo>
                    <a:pt x="3759" y="4498184"/>
                    <a:pt x="1839" y="4497992"/>
                    <a:pt x="398" y="4498089"/>
                  </a:cubicBezTo>
                  <a:lnTo>
                    <a:pt x="0" y="4498087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>
                    <a:alpha val="14000"/>
                  </a:schemeClr>
                </a:solidFill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EE5154B2-BEF9-4C08-B6B1-9DED9F17C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7089" y="1498602"/>
              <a:ext cx="4403345" cy="3940174"/>
            </a:xfrm>
            <a:custGeom>
              <a:avLst/>
              <a:gdLst>
                <a:gd name="connsiteX0" fmla="*/ 0 w 5260975"/>
                <a:gd name="connsiteY0" fmla="*/ 0 h 4707593"/>
                <a:gd name="connsiteX1" fmla="*/ 5260975 w 5260975"/>
                <a:gd name="connsiteY1" fmla="*/ 0 h 4707593"/>
                <a:gd name="connsiteX2" fmla="*/ 5260975 w 5260975"/>
                <a:gd name="connsiteY2" fmla="*/ 3296937 h 4707593"/>
                <a:gd name="connsiteX3" fmla="*/ 5260975 w 5260975"/>
                <a:gd name="connsiteY3" fmla="*/ 3518571 h 4707593"/>
                <a:gd name="connsiteX4" fmla="*/ 5226504 w 5260975"/>
                <a:gd name="connsiteY4" fmla="*/ 3534000 h 4707593"/>
                <a:gd name="connsiteX5" fmla="*/ 5206341 w 5260975"/>
                <a:gd name="connsiteY5" fmla="*/ 3542065 h 4707593"/>
                <a:gd name="connsiteX6" fmla="*/ 5123287 w 5260975"/>
                <a:gd name="connsiteY6" fmla="*/ 3594010 h 4707593"/>
                <a:gd name="connsiteX7" fmla="*/ 5048107 w 5260975"/>
                <a:gd name="connsiteY7" fmla="*/ 3658244 h 4707593"/>
                <a:gd name="connsiteX8" fmla="*/ 4992899 w 5260975"/>
                <a:gd name="connsiteY8" fmla="*/ 3734479 h 4707593"/>
                <a:gd name="connsiteX9" fmla="*/ 4977440 w 5260975"/>
                <a:gd name="connsiteY9" fmla="*/ 3752627 h 4707593"/>
                <a:gd name="connsiteX10" fmla="*/ 4935194 w 5260975"/>
                <a:gd name="connsiteY10" fmla="*/ 3775382 h 4707593"/>
                <a:gd name="connsiteX11" fmla="*/ 4897844 w 5260975"/>
                <a:gd name="connsiteY11" fmla="*/ 3792472 h 4707593"/>
                <a:gd name="connsiteX12" fmla="*/ 4870767 w 5260975"/>
                <a:gd name="connsiteY12" fmla="*/ 3811388 h 4707593"/>
                <a:gd name="connsiteX13" fmla="*/ 4847917 w 5260975"/>
                <a:gd name="connsiteY13" fmla="*/ 3828767 h 4707593"/>
                <a:gd name="connsiteX14" fmla="*/ 4796163 w 5260975"/>
                <a:gd name="connsiteY14" fmla="*/ 3873702 h 4707593"/>
                <a:gd name="connsiteX15" fmla="*/ 4738843 w 5260975"/>
                <a:gd name="connsiteY15" fmla="*/ 3911628 h 4707593"/>
                <a:gd name="connsiteX16" fmla="*/ 4692755 w 5260975"/>
                <a:gd name="connsiteY16" fmla="*/ 3958099 h 4707593"/>
                <a:gd name="connsiteX17" fmla="*/ 4673744 w 5260975"/>
                <a:gd name="connsiteY17" fmla="*/ 3983255 h 4707593"/>
                <a:gd name="connsiteX18" fmla="*/ 4633801 w 5260975"/>
                <a:gd name="connsiteY18" fmla="*/ 4000442 h 4707593"/>
                <a:gd name="connsiteX19" fmla="*/ 4590499 w 5260975"/>
                <a:gd name="connsiteY19" fmla="*/ 4027326 h 4707593"/>
                <a:gd name="connsiteX20" fmla="*/ 4559773 w 5260975"/>
                <a:gd name="connsiteY20" fmla="*/ 4054018 h 4707593"/>
                <a:gd name="connsiteX21" fmla="*/ 4536059 w 5260975"/>
                <a:gd name="connsiteY21" fmla="*/ 4071877 h 4707593"/>
                <a:gd name="connsiteX22" fmla="*/ 4502550 w 5260975"/>
                <a:gd name="connsiteY22" fmla="*/ 4089832 h 4707593"/>
                <a:gd name="connsiteX23" fmla="*/ 4468944 w 5260975"/>
                <a:gd name="connsiteY23" fmla="*/ 4113356 h 4707593"/>
                <a:gd name="connsiteX24" fmla="*/ 4452623 w 5260975"/>
                <a:gd name="connsiteY24" fmla="*/ 4127854 h 4707593"/>
                <a:gd name="connsiteX25" fmla="*/ 4421032 w 5260975"/>
                <a:gd name="connsiteY25" fmla="*/ 4151953 h 4707593"/>
                <a:gd name="connsiteX26" fmla="*/ 4388483 w 5260975"/>
                <a:gd name="connsiteY26" fmla="*/ 4174421 h 4707593"/>
                <a:gd name="connsiteX27" fmla="*/ 4327321 w 5260975"/>
                <a:gd name="connsiteY27" fmla="*/ 4200153 h 4707593"/>
                <a:gd name="connsiteX28" fmla="*/ 4271633 w 5260975"/>
                <a:gd name="connsiteY28" fmla="*/ 4237983 h 4707593"/>
                <a:gd name="connsiteX29" fmla="*/ 4227465 w 5260975"/>
                <a:gd name="connsiteY29" fmla="*/ 4265635 h 4707593"/>
                <a:gd name="connsiteX30" fmla="*/ 4201733 w 5260975"/>
                <a:gd name="connsiteY30" fmla="*/ 4283783 h 4707593"/>
                <a:gd name="connsiteX31" fmla="*/ 4154494 w 5260975"/>
                <a:gd name="connsiteY31" fmla="*/ 4324301 h 4707593"/>
                <a:gd name="connsiteX32" fmla="*/ 4081234 w 5260975"/>
                <a:gd name="connsiteY32" fmla="*/ 4366931 h 4707593"/>
                <a:gd name="connsiteX33" fmla="*/ 4036971 w 5260975"/>
                <a:gd name="connsiteY33" fmla="*/ 4389975 h 4707593"/>
                <a:gd name="connsiteX34" fmla="*/ 3941725 w 5260975"/>
                <a:gd name="connsiteY34" fmla="*/ 4424733 h 4707593"/>
                <a:gd name="connsiteX35" fmla="*/ 3910999 w 5260975"/>
                <a:gd name="connsiteY35" fmla="*/ 4437119 h 4707593"/>
                <a:gd name="connsiteX36" fmla="*/ 3875859 w 5260975"/>
                <a:gd name="connsiteY36" fmla="*/ 4445280 h 4707593"/>
                <a:gd name="connsiteX37" fmla="*/ 3819401 w 5260975"/>
                <a:gd name="connsiteY37" fmla="*/ 4464579 h 4707593"/>
                <a:gd name="connsiteX38" fmla="*/ 3709176 w 5260975"/>
                <a:gd name="connsiteY38" fmla="*/ 4497800 h 4707593"/>
                <a:gd name="connsiteX39" fmla="*/ 3684981 w 5260975"/>
                <a:gd name="connsiteY39" fmla="*/ 4502889 h 4707593"/>
                <a:gd name="connsiteX40" fmla="*/ 3623338 w 5260975"/>
                <a:gd name="connsiteY40" fmla="*/ 4524300 h 4707593"/>
                <a:gd name="connsiteX41" fmla="*/ 3586373 w 5260975"/>
                <a:gd name="connsiteY41" fmla="*/ 4538702 h 4707593"/>
                <a:gd name="connsiteX42" fmla="*/ 3555743 w 5260975"/>
                <a:gd name="connsiteY42" fmla="*/ 4546960 h 4707593"/>
                <a:gd name="connsiteX43" fmla="*/ 3528667 w 5260975"/>
                <a:gd name="connsiteY43" fmla="*/ 4550801 h 4707593"/>
                <a:gd name="connsiteX44" fmla="*/ 3457424 w 5260975"/>
                <a:gd name="connsiteY44" fmla="*/ 4569811 h 4707593"/>
                <a:gd name="connsiteX45" fmla="*/ 3429003 w 5260975"/>
                <a:gd name="connsiteY45" fmla="*/ 4577301 h 4707593"/>
                <a:gd name="connsiteX46" fmla="*/ 3355264 w 5260975"/>
                <a:gd name="connsiteY46" fmla="*/ 4603033 h 4707593"/>
                <a:gd name="connsiteX47" fmla="*/ 3292757 w 5260975"/>
                <a:gd name="connsiteY47" fmla="*/ 4620027 h 4707593"/>
                <a:gd name="connsiteX48" fmla="*/ 3266643 w 5260975"/>
                <a:gd name="connsiteY48" fmla="*/ 4628188 h 4707593"/>
                <a:gd name="connsiteX49" fmla="*/ 3206921 w 5260975"/>
                <a:gd name="connsiteY49" fmla="*/ 4641823 h 4707593"/>
                <a:gd name="connsiteX50" fmla="*/ 3173123 w 5260975"/>
                <a:gd name="connsiteY50" fmla="*/ 4651425 h 4707593"/>
                <a:gd name="connsiteX51" fmla="*/ 3090646 w 5260975"/>
                <a:gd name="connsiteY51" fmla="*/ 4662274 h 4707593"/>
                <a:gd name="connsiteX52" fmla="*/ 3005480 w 5260975"/>
                <a:gd name="connsiteY52" fmla="*/ 4672739 h 4707593"/>
                <a:gd name="connsiteX53" fmla="*/ 2958721 w 5260975"/>
                <a:gd name="connsiteY53" fmla="*/ 4676196 h 4707593"/>
                <a:gd name="connsiteX54" fmla="*/ 2917915 w 5260975"/>
                <a:gd name="connsiteY54" fmla="*/ 4681670 h 4707593"/>
                <a:gd name="connsiteX55" fmla="*/ 2882389 w 5260975"/>
                <a:gd name="connsiteY55" fmla="*/ 4685126 h 4707593"/>
                <a:gd name="connsiteX56" fmla="*/ 2825837 w 5260975"/>
                <a:gd name="connsiteY56" fmla="*/ 4692135 h 4707593"/>
                <a:gd name="connsiteX57" fmla="*/ 2802313 w 5260975"/>
                <a:gd name="connsiteY57" fmla="*/ 4693960 h 4707593"/>
                <a:gd name="connsiteX58" fmla="*/ 2746816 w 5260975"/>
                <a:gd name="connsiteY58" fmla="*/ 4693863 h 4707593"/>
                <a:gd name="connsiteX59" fmla="*/ 2727517 w 5260975"/>
                <a:gd name="connsiteY59" fmla="*/ 4692903 h 4707593"/>
                <a:gd name="connsiteX60" fmla="*/ 2690359 w 5260975"/>
                <a:gd name="connsiteY60" fmla="*/ 4680997 h 4707593"/>
                <a:gd name="connsiteX61" fmla="*/ 2685943 w 5260975"/>
                <a:gd name="connsiteY61" fmla="*/ 4680133 h 4707593"/>
                <a:gd name="connsiteX62" fmla="*/ 2661554 w 5260975"/>
                <a:gd name="connsiteY62" fmla="*/ 4675428 h 4707593"/>
                <a:gd name="connsiteX63" fmla="*/ 2648208 w 5260975"/>
                <a:gd name="connsiteY63" fmla="*/ 4673892 h 4707593"/>
                <a:gd name="connsiteX64" fmla="*/ 2597512 w 5260975"/>
                <a:gd name="connsiteY64" fmla="*/ 4664099 h 4707593"/>
                <a:gd name="connsiteX65" fmla="*/ 2568324 w 5260975"/>
                <a:gd name="connsiteY65" fmla="*/ 4659490 h 4707593"/>
                <a:gd name="connsiteX66" fmla="*/ 2544704 w 5260975"/>
                <a:gd name="connsiteY66" fmla="*/ 4660162 h 4707593"/>
                <a:gd name="connsiteX67" fmla="*/ 2503225 w 5260975"/>
                <a:gd name="connsiteY67" fmla="*/ 4661026 h 4707593"/>
                <a:gd name="connsiteX68" fmla="*/ 2489975 w 5260975"/>
                <a:gd name="connsiteY68" fmla="*/ 4663235 h 4707593"/>
                <a:gd name="connsiteX69" fmla="*/ 2430061 w 5260975"/>
                <a:gd name="connsiteY69" fmla="*/ 4656897 h 4707593"/>
                <a:gd name="connsiteX70" fmla="*/ 2395880 w 5260975"/>
                <a:gd name="connsiteY70" fmla="*/ 4656417 h 4707593"/>
                <a:gd name="connsiteX71" fmla="*/ 2357378 w 5260975"/>
                <a:gd name="connsiteY71" fmla="*/ 4648544 h 4707593"/>
                <a:gd name="connsiteX72" fmla="*/ 2346145 w 5260975"/>
                <a:gd name="connsiteY72" fmla="*/ 4648928 h 4707593"/>
                <a:gd name="connsiteX73" fmla="*/ 2333567 w 5260975"/>
                <a:gd name="connsiteY73" fmla="*/ 4649600 h 4707593"/>
                <a:gd name="connsiteX74" fmla="*/ 2294968 w 5260975"/>
                <a:gd name="connsiteY74" fmla="*/ 4650177 h 4707593"/>
                <a:gd name="connsiteX75" fmla="*/ 2271540 w 5260975"/>
                <a:gd name="connsiteY75" fmla="*/ 4653057 h 4707593"/>
                <a:gd name="connsiteX76" fmla="*/ 2226895 w 5260975"/>
                <a:gd name="connsiteY76" fmla="*/ 4651329 h 4707593"/>
                <a:gd name="connsiteX77" fmla="*/ 2210379 w 5260975"/>
                <a:gd name="connsiteY77" fmla="*/ 4653825 h 4707593"/>
                <a:gd name="connsiteX78" fmla="*/ 2168613 w 5260975"/>
                <a:gd name="connsiteY78" fmla="*/ 4654113 h 4707593"/>
                <a:gd name="connsiteX79" fmla="*/ 2131167 w 5260975"/>
                <a:gd name="connsiteY79" fmla="*/ 4652673 h 4707593"/>
                <a:gd name="connsiteX80" fmla="*/ 2095065 w 5260975"/>
                <a:gd name="connsiteY80" fmla="*/ 4653441 h 4707593"/>
                <a:gd name="connsiteX81" fmla="*/ 2069237 w 5260975"/>
                <a:gd name="connsiteY81" fmla="*/ 4656609 h 4707593"/>
                <a:gd name="connsiteX82" fmla="*/ 2041201 w 5260975"/>
                <a:gd name="connsiteY82" fmla="*/ 4658529 h 4707593"/>
                <a:gd name="connsiteX83" fmla="*/ 1963909 w 5260975"/>
                <a:gd name="connsiteY83" fmla="*/ 4669955 h 4707593"/>
                <a:gd name="connsiteX84" fmla="*/ 1949603 w 5260975"/>
                <a:gd name="connsiteY84" fmla="*/ 4667171 h 4707593"/>
                <a:gd name="connsiteX85" fmla="*/ 1868373 w 5260975"/>
                <a:gd name="connsiteY85" fmla="*/ 4664578 h 4707593"/>
                <a:gd name="connsiteX86" fmla="*/ 1850707 w 5260975"/>
                <a:gd name="connsiteY86" fmla="*/ 4664771 h 4707593"/>
                <a:gd name="connsiteX87" fmla="*/ 1803275 w 5260975"/>
                <a:gd name="connsiteY87" fmla="*/ 4653441 h 4707593"/>
                <a:gd name="connsiteX88" fmla="*/ 1730112 w 5260975"/>
                <a:gd name="connsiteY88" fmla="*/ 4671396 h 4707593"/>
                <a:gd name="connsiteX89" fmla="*/ 1661652 w 5260975"/>
                <a:gd name="connsiteY89" fmla="*/ 4693863 h 4707593"/>
                <a:gd name="connsiteX90" fmla="*/ 1653011 w 5260975"/>
                <a:gd name="connsiteY90" fmla="*/ 4696744 h 4707593"/>
                <a:gd name="connsiteX91" fmla="*/ 1628431 w 5260975"/>
                <a:gd name="connsiteY91" fmla="*/ 4701641 h 4707593"/>
                <a:gd name="connsiteX92" fmla="*/ 1597995 w 5260975"/>
                <a:gd name="connsiteY92" fmla="*/ 4703369 h 4707593"/>
                <a:gd name="connsiteX93" fmla="*/ 1559396 w 5260975"/>
                <a:gd name="connsiteY93" fmla="*/ 4707593 h 4707593"/>
                <a:gd name="connsiteX94" fmla="*/ 1528480 w 5260975"/>
                <a:gd name="connsiteY94" fmla="*/ 4702312 h 4707593"/>
                <a:gd name="connsiteX95" fmla="*/ 1485272 w 5260975"/>
                <a:gd name="connsiteY95" fmla="*/ 4694439 h 4707593"/>
                <a:gd name="connsiteX96" fmla="*/ 1444562 w 5260975"/>
                <a:gd name="connsiteY96" fmla="*/ 4686950 h 4707593"/>
                <a:gd name="connsiteX97" fmla="*/ 1431696 w 5260975"/>
                <a:gd name="connsiteY97" fmla="*/ 4695783 h 4707593"/>
                <a:gd name="connsiteX98" fmla="*/ 1411821 w 5260975"/>
                <a:gd name="connsiteY98" fmla="*/ 4703464 h 4707593"/>
                <a:gd name="connsiteX99" fmla="*/ 1389738 w 5260975"/>
                <a:gd name="connsiteY99" fmla="*/ 4694247 h 4707593"/>
                <a:gd name="connsiteX100" fmla="*/ 1338081 w 5260975"/>
                <a:gd name="connsiteY100" fmla="*/ 4675141 h 4707593"/>
                <a:gd name="connsiteX101" fmla="*/ 1305436 w 5260975"/>
                <a:gd name="connsiteY101" fmla="*/ 4674276 h 4707593"/>
                <a:gd name="connsiteX102" fmla="*/ 1234481 w 5260975"/>
                <a:gd name="connsiteY102" fmla="*/ 4666115 h 4707593"/>
                <a:gd name="connsiteX103" fmla="*/ 1188106 w 5260975"/>
                <a:gd name="connsiteY103" fmla="*/ 4654497 h 4707593"/>
                <a:gd name="connsiteX104" fmla="*/ 1154790 w 5260975"/>
                <a:gd name="connsiteY104" fmla="*/ 4641343 h 4707593"/>
                <a:gd name="connsiteX105" fmla="*/ 1107069 w 5260975"/>
                <a:gd name="connsiteY105" fmla="*/ 4624156 h 4707593"/>
                <a:gd name="connsiteX106" fmla="*/ 1059158 w 5260975"/>
                <a:gd name="connsiteY106" fmla="*/ 4615227 h 4707593"/>
                <a:gd name="connsiteX107" fmla="*/ 1024496 w 5260975"/>
                <a:gd name="connsiteY107" fmla="*/ 4603993 h 4707593"/>
                <a:gd name="connsiteX108" fmla="*/ 982153 w 5260975"/>
                <a:gd name="connsiteY108" fmla="*/ 4596311 h 4707593"/>
                <a:gd name="connsiteX109" fmla="*/ 946628 w 5260975"/>
                <a:gd name="connsiteY109" fmla="*/ 4596024 h 4707593"/>
                <a:gd name="connsiteX110" fmla="*/ 890939 w 5260975"/>
                <a:gd name="connsiteY110" fmla="*/ 4597368 h 4707593"/>
                <a:gd name="connsiteX111" fmla="*/ 822769 w 5260975"/>
                <a:gd name="connsiteY111" fmla="*/ 4574133 h 4707593"/>
                <a:gd name="connsiteX112" fmla="*/ 795212 w 5260975"/>
                <a:gd name="connsiteY112" fmla="*/ 4568947 h 4707593"/>
                <a:gd name="connsiteX113" fmla="*/ 769288 w 5260975"/>
                <a:gd name="connsiteY113" fmla="*/ 4566547 h 4707593"/>
                <a:gd name="connsiteX114" fmla="*/ 714271 w 5260975"/>
                <a:gd name="connsiteY114" fmla="*/ 4551089 h 4707593"/>
                <a:gd name="connsiteX115" fmla="*/ 691900 w 5260975"/>
                <a:gd name="connsiteY115" fmla="*/ 4545999 h 4707593"/>
                <a:gd name="connsiteX116" fmla="*/ 660598 w 5260975"/>
                <a:gd name="connsiteY116" fmla="*/ 4546096 h 4707593"/>
                <a:gd name="connsiteX117" fmla="*/ 603662 w 5260975"/>
                <a:gd name="connsiteY117" fmla="*/ 4538991 h 4707593"/>
                <a:gd name="connsiteX118" fmla="*/ 546821 w 5260975"/>
                <a:gd name="connsiteY118" fmla="*/ 4518251 h 4707593"/>
                <a:gd name="connsiteX119" fmla="*/ 522721 w 5260975"/>
                <a:gd name="connsiteY119" fmla="*/ 4520267 h 4707593"/>
                <a:gd name="connsiteX120" fmla="*/ 514080 w 5260975"/>
                <a:gd name="connsiteY120" fmla="*/ 4519788 h 4707593"/>
                <a:gd name="connsiteX121" fmla="*/ 436404 w 5260975"/>
                <a:gd name="connsiteY121" fmla="*/ 4508361 h 4707593"/>
                <a:gd name="connsiteX122" fmla="*/ 428626 w 5260975"/>
                <a:gd name="connsiteY122" fmla="*/ 4507114 h 4707593"/>
                <a:gd name="connsiteX123" fmla="*/ 392141 w 5260975"/>
                <a:gd name="connsiteY123" fmla="*/ 4496936 h 4707593"/>
                <a:gd name="connsiteX124" fmla="*/ 300157 w 5260975"/>
                <a:gd name="connsiteY124" fmla="*/ 4490599 h 4707593"/>
                <a:gd name="connsiteX125" fmla="*/ 294493 w 5260975"/>
                <a:gd name="connsiteY125" fmla="*/ 4489831 h 4707593"/>
                <a:gd name="connsiteX126" fmla="*/ 263671 w 5260975"/>
                <a:gd name="connsiteY126" fmla="*/ 4494919 h 4707593"/>
                <a:gd name="connsiteX127" fmla="*/ 248406 w 5260975"/>
                <a:gd name="connsiteY127" fmla="*/ 4502121 h 4707593"/>
                <a:gd name="connsiteX128" fmla="*/ 224594 w 5260975"/>
                <a:gd name="connsiteY128" fmla="*/ 4509610 h 4707593"/>
                <a:gd name="connsiteX129" fmla="*/ 200398 w 5260975"/>
                <a:gd name="connsiteY129" fmla="*/ 4512395 h 4707593"/>
                <a:gd name="connsiteX130" fmla="*/ 159783 w 5260975"/>
                <a:gd name="connsiteY130" fmla="*/ 4501064 h 4707593"/>
                <a:gd name="connsiteX131" fmla="*/ 144997 w 5260975"/>
                <a:gd name="connsiteY131" fmla="*/ 4499912 h 4707593"/>
                <a:gd name="connsiteX132" fmla="*/ 112064 w 5260975"/>
                <a:gd name="connsiteY132" fmla="*/ 4494440 h 4707593"/>
                <a:gd name="connsiteX133" fmla="*/ 83259 w 5260975"/>
                <a:gd name="connsiteY133" fmla="*/ 4494824 h 4707593"/>
                <a:gd name="connsiteX134" fmla="*/ 60120 w 5260975"/>
                <a:gd name="connsiteY134" fmla="*/ 4503561 h 4707593"/>
                <a:gd name="connsiteX135" fmla="*/ 26514 w 5260975"/>
                <a:gd name="connsiteY135" fmla="*/ 4505289 h 4707593"/>
                <a:gd name="connsiteX136" fmla="*/ 4814 w 5260975"/>
                <a:gd name="connsiteY136" fmla="*/ 4498952 h 4707593"/>
                <a:gd name="connsiteX137" fmla="*/ 398 w 5260975"/>
                <a:gd name="connsiteY137" fmla="*/ 4498089 h 4707593"/>
                <a:gd name="connsiteX138" fmla="*/ 0 w 5260975"/>
                <a:gd name="connsiteY138" fmla="*/ 4498087 h 4707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</a:cxnLst>
              <a:rect l="l" t="t" r="r" b="b"/>
              <a:pathLst>
                <a:path w="5260975" h="4707593">
                  <a:moveTo>
                    <a:pt x="0" y="0"/>
                  </a:moveTo>
                  <a:lnTo>
                    <a:pt x="5260975" y="0"/>
                  </a:lnTo>
                  <a:lnTo>
                    <a:pt x="5260975" y="3296937"/>
                  </a:lnTo>
                  <a:lnTo>
                    <a:pt x="5260975" y="3518571"/>
                  </a:lnTo>
                  <a:lnTo>
                    <a:pt x="5226504" y="3534000"/>
                  </a:lnTo>
                  <a:cubicBezTo>
                    <a:pt x="5219783" y="3536785"/>
                    <a:pt x="5212389" y="3538321"/>
                    <a:pt x="5206341" y="3542065"/>
                  </a:cubicBezTo>
                  <a:cubicBezTo>
                    <a:pt x="5178495" y="3559156"/>
                    <a:pt x="5151515" y="3577591"/>
                    <a:pt x="5123287" y="3594010"/>
                  </a:cubicBezTo>
                  <a:cubicBezTo>
                    <a:pt x="5094195" y="3611004"/>
                    <a:pt x="5068175" y="3631071"/>
                    <a:pt x="5048107" y="3658244"/>
                  </a:cubicBezTo>
                  <a:cubicBezTo>
                    <a:pt x="5029480" y="3683496"/>
                    <a:pt x="5011429" y="3709131"/>
                    <a:pt x="4992899" y="3734479"/>
                  </a:cubicBezTo>
                  <a:cubicBezTo>
                    <a:pt x="4988194" y="3740912"/>
                    <a:pt x="4983874" y="3748498"/>
                    <a:pt x="4977440" y="3752627"/>
                  </a:cubicBezTo>
                  <a:cubicBezTo>
                    <a:pt x="4964094" y="3761268"/>
                    <a:pt x="4949500" y="3768277"/>
                    <a:pt x="4935194" y="3775382"/>
                  </a:cubicBezTo>
                  <a:cubicBezTo>
                    <a:pt x="4922903" y="3781431"/>
                    <a:pt x="4909846" y="3785943"/>
                    <a:pt x="4897844" y="3792472"/>
                  </a:cubicBezTo>
                  <a:cubicBezTo>
                    <a:pt x="4888243" y="3797658"/>
                    <a:pt x="4879697" y="3804859"/>
                    <a:pt x="4870767" y="3811388"/>
                  </a:cubicBezTo>
                  <a:cubicBezTo>
                    <a:pt x="4862990" y="3817052"/>
                    <a:pt x="4854445" y="3821949"/>
                    <a:pt x="4847917" y="3828767"/>
                  </a:cubicBezTo>
                  <a:cubicBezTo>
                    <a:pt x="4831977" y="3845281"/>
                    <a:pt x="4815942" y="3861508"/>
                    <a:pt x="4796163" y="3873702"/>
                  </a:cubicBezTo>
                  <a:cubicBezTo>
                    <a:pt x="4776672" y="3885799"/>
                    <a:pt x="4758237" y="3899338"/>
                    <a:pt x="4738843" y="3911628"/>
                  </a:cubicBezTo>
                  <a:cubicBezTo>
                    <a:pt x="4719831" y="3923630"/>
                    <a:pt x="4702645" y="3936783"/>
                    <a:pt x="4692755" y="3958099"/>
                  </a:cubicBezTo>
                  <a:cubicBezTo>
                    <a:pt x="4688339" y="3967508"/>
                    <a:pt x="4682097" y="3977782"/>
                    <a:pt x="4673744" y="3983255"/>
                  </a:cubicBezTo>
                  <a:cubicBezTo>
                    <a:pt x="4661838" y="3991032"/>
                    <a:pt x="4646764" y="3993817"/>
                    <a:pt x="4633801" y="4000442"/>
                  </a:cubicBezTo>
                  <a:cubicBezTo>
                    <a:pt x="4618535" y="4008219"/>
                    <a:pt x="4600869" y="4014940"/>
                    <a:pt x="4590499" y="4027326"/>
                  </a:cubicBezTo>
                  <a:cubicBezTo>
                    <a:pt x="4581281" y="4038368"/>
                    <a:pt x="4571968" y="4047009"/>
                    <a:pt x="4559773" y="4054018"/>
                  </a:cubicBezTo>
                  <a:cubicBezTo>
                    <a:pt x="4551229" y="4058915"/>
                    <a:pt x="4544892" y="4067844"/>
                    <a:pt x="4536059" y="4071877"/>
                  </a:cubicBezTo>
                  <a:cubicBezTo>
                    <a:pt x="4524442" y="4077254"/>
                    <a:pt x="4512727" y="4081479"/>
                    <a:pt x="4502550" y="4089832"/>
                  </a:cubicBezTo>
                  <a:cubicBezTo>
                    <a:pt x="4491987" y="4098473"/>
                    <a:pt x="4479986" y="4105290"/>
                    <a:pt x="4468944" y="4113356"/>
                  </a:cubicBezTo>
                  <a:cubicBezTo>
                    <a:pt x="4463087" y="4117676"/>
                    <a:pt x="4458286" y="4123341"/>
                    <a:pt x="4452623" y="4127854"/>
                  </a:cubicBezTo>
                  <a:cubicBezTo>
                    <a:pt x="4442252" y="4136111"/>
                    <a:pt x="4431690" y="4144176"/>
                    <a:pt x="4421032" y="4151953"/>
                  </a:cubicBezTo>
                  <a:cubicBezTo>
                    <a:pt x="4410375" y="4159731"/>
                    <a:pt x="4400197" y="4168756"/>
                    <a:pt x="4388483" y="4174421"/>
                  </a:cubicBezTo>
                  <a:cubicBezTo>
                    <a:pt x="4368513" y="4184023"/>
                    <a:pt x="4346717" y="4189784"/>
                    <a:pt x="4327321" y="4200153"/>
                  </a:cubicBezTo>
                  <a:cubicBezTo>
                    <a:pt x="4307639" y="4210714"/>
                    <a:pt x="4289107" y="4223965"/>
                    <a:pt x="4271633" y="4237983"/>
                  </a:cubicBezTo>
                  <a:cubicBezTo>
                    <a:pt x="4257807" y="4249025"/>
                    <a:pt x="4244845" y="4259971"/>
                    <a:pt x="4227465" y="4265635"/>
                  </a:cubicBezTo>
                  <a:cubicBezTo>
                    <a:pt x="4217768" y="4268804"/>
                    <a:pt x="4207591" y="4275717"/>
                    <a:pt x="4201733" y="4283783"/>
                  </a:cubicBezTo>
                  <a:cubicBezTo>
                    <a:pt x="4189059" y="4301353"/>
                    <a:pt x="4172833" y="4313739"/>
                    <a:pt x="4154494" y="4324301"/>
                  </a:cubicBezTo>
                  <a:cubicBezTo>
                    <a:pt x="4130010" y="4338511"/>
                    <a:pt x="4105814" y="4353009"/>
                    <a:pt x="4081234" y="4366931"/>
                  </a:cubicBezTo>
                  <a:cubicBezTo>
                    <a:pt x="4066737" y="4375189"/>
                    <a:pt x="4052335" y="4383926"/>
                    <a:pt x="4036971" y="4389975"/>
                  </a:cubicBezTo>
                  <a:cubicBezTo>
                    <a:pt x="4005575" y="4402457"/>
                    <a:pt x="3973410" y="4413114"/>
                    <a:pt x="3941725" y="4424733"/>
                  </a:cubicBezTo>
                  <a:cubicBezTo>
                    <a:pt x="3931355" y="4428477"/>
                    <a:pt x="3921561" y="4433854"/>
                    <a:pt x="3910999" y="4437119"/>
                  </a:cubicBezTo>
                  <a:cubicBezTo>
                    <a:pt x="3899573" y="4440671"/>
                    <a:pt x="3887285" y="4441727"/>
                    <a:pt x="3875859" y="4445280"/>
                  </a:cubicBezTo>
                  <a:cubicBezTo>
                    <a:pt x="3856847" y="4451136"/>
                    <a:pt x="3838412" y="4458626"/>
                    <a:pt x="3819401" y="4464579"/>
                  </a:cubicBezTo>
                  <a:cubicBezTo>
                    <a:pt x="3782723" y="4476005"/>
                    <a:pt x="3745949" y="4486951"/>
                    <a:pt x="3709176" y="4497800"/>
                  </a:cubicBezTo>
                  <a:cubicBezTo>
                    <a:pt x="3701303" y="4500105"/>
                    <a:pt x="3692757" y="4500393"/>
                    <a:pt x="3684981" y="4502889"/>
                  </a:cubicBezTo>
                  <a:cubicBezTo>
                    <a:pt x="3664337" y="4509610"/>
                    <a:pt x="3643789" y="4516907"/>
                    <a:pt x="3623338" y="4524300"/>
                  </a:cubicBezTo>
                  <a:cubicBezTo>
                    <a:pt x="3610953" y="4528813"/>
                    <a:pt x="3598854" y="4534382"/>
                    <a:pt x="3586373" y="4538702"/>
                  </a:cubicBezTo>
                  <a:cubicBezTo>
                    <a:pt x="3576387" y="4542159"/>
                    <a:pt x="3566113" y="4544847"/>
                    <a:pt x="3555743" y="4546960"/>
                  </a:cubicBezTo>
                  <a:cubicBezTo>
                    <a:pt x="3546814" y="4548785"/>
                    <a:pt x="3537501" y="4548592"/>
                    <a:pt x="3528667" y="4550801"/>
                  </a:cubicBezTo>
                  <a:cubicBezTo>
                    <a:pt x="3504759" y="4556753"/>
                    <a:pt x="3481140" y="4563475"/>
                    <a:pt x="3457424" y="4569811"/>
                  </a:cubicBezTo>
                  <a:cubicBezTo>
                    <a:pt x="3447919" y="4572308"/>
                    <a:pt x="3438221" y="4574133"/>
                    <a:pt x="3429003" y="4577301"/>
                  </a:cubicBezTo>
                  <a:cubicBezTo>
                    <a:pt x="3404327" y="4585654"/>
                    <a:pt x="3380036" y="4595159"/>
                    <a:pt x="3355264" y="4603033"/>
                  </a:cubicBezTo>
                  <a:cubicBezTo>
                    <a:pt x="3334717" y="4609562"/>
                    <a:pt x="3313593" y="4614266"/>
                    <a:pt x="3292757" y="4620027"/>
                  </a:cubicBezTo>
                  <a:cubicBezTo>
                    <a:pt x="3283924" y="4622524"/>
                    <a:pt x="3275475" y="4626077"/>
                    <a:pt x="3266643" y="4628188"/>
                  </a:cubicBezTo>
                  <a:cubicBezTo>
                    <a:pt x="3246863" y="4632990"/>
                    <a:pt x="3226796" y="4637022"/>
                    <a:pt x="3206921" y="4641823"/>
                  </a:cubicBezTo>
                  <a:cubicBezTo>
                    <a:pt x="3195590" y="4644607"/>
                    <a:pt x="3184645" y="4649600"/>
                    <a:pt x="3173123" y="4651425"/>
                  </a:cubicBezTo>
                  <a:cubicBezTo>
                    <a:pt x="3145759" y="4655745"/>
                    <a:pt x="3118203" y="4658817"/>
                    <a:pt x="3090646" y="4662274"/>
                  </a:cubicBezTo>
                  <a:cubicBezTo>
                    <a:pt x="3062227" y="4665826"/>
                    <a:pt x="3033902" y="4669571"/>
                    <a:pt x="3005480" y="4672739"/>
                  </a:cubicBezTo>
                  <a:cubicBezTo>
                    <a:pt x="2989926" y="4674372"/>
                    <a:pt x="2974275" y="4674660"/>
                    <a:pt x="2958721" y="4676196"/>
                  </a:cubicBezTo>
                  <a:cubicBezTo>
                    <a:pt x="2945087" y="4677541"/>
                    <a:pt x="2931549" y="4680037"/>
                    <a:pt x="2917915" y="4681670"/>
                  </a:cubicBezTo>
                  <a:cubicBezTo>
                    <a:pt x="2906105" y="4683013"/>
                    <a:pt x="2894199" y="4683781"/>
                    <a:pt x="2882389" y="4685126"/>
                  </a:cubicBezTo>
                  <a:cubicBezTo>
                    <a:pt x="2863475" y="4687334"/>
                    <a:pt x="2844655" y="4689831"/>
                    <a:pt x="2825837" y="4692135"/>
                  </a:cubicBezTo>
                  <a:cubicBezTo>
                    <a:pt x="2817964" y="4692999"/>
                    <a:pt x="2809706" y="4695399"/>
                    <a:pt x="2802313" y="4693960"/>
                  </a:cubicBezTo>
                  <a:cubicBezTo>
                    <a:pt x="2783686" y="4690310"/>
                    <a:pt x="2765347" y="4691367"/>
                    <a:pt x="2746816" y="4693863"/>
                  </a:cubicBezTo>
                  <a:cubicBezTo>
                    <a:pt x="2740479" y="4694728"/>
                    <a:pt x="2733662" y="4694535"/>
                    <a:pt x="2727517" y="4692903"/>
                  </a:cubicBezTo>
                  <a:cubicBezTo>
                    <a:pt x="2714939" y="4689638"/>
                    <a:pt x="2702745" y="4685029"/>
                    <a:pt x="2690359" y="4680997"/>
                  </a:cubicBezTo>
                  <a:cubicBezTo>
                    <a:pt x="2689014" y="4680517"/>
                    <a:pt x="2687382" y="4680421"/>
                    <a:pt x="2685943" y="4680133"/>
                  </a:cubicBezTo>
                  <a:cubicBezTo>
                    <a:pt x="2677781" y="4678500"/>
                    <a:pt x="2669717" y="4676868"/>
                    <a:pt x="2661554" y="4675428"/>
                  </a:cubicBezTo>
                  <a:cubicBezTo>
                    <a:pt x="2657138" y="4674660"/>
                    <a:pt x="2652625" y="4674564"/>
                    <a:pt x="2648208" y="4673892"/>
                  </a:cubicBezTo>
                  <a:cubicBezTo>
                    <a:pt x="2631118" y="4671203"/>
                    <a:pt x="2612299" y="4675716"/>
                    <a:pt x="2597512" y="4664099"/>
                  </a:cubicBezTo>
                  <a:cubicBezTo>
                    <a:pt x="2587911" y="4656609"/>
                    <a:pt x="2578597" y="4658338"/>
                    <a:pt x="2568324" y="4659490"/>
                  </a:cubicBezTo>
                  <a:cubicBezTo>
                    <a:pt x="2560547" y="4660354"/>
                    <a:pt x="2552577" y="4660065"/>
                    <a:pt x="2544704" y="4660162"/>
                  </a:cubicBezTo>
                  <a:cubicBezTo>
                    <a:pt x="2530878" y="4660449"/>
                    <a:pt x="2517052" y="4660546"/>
                    <a:pt x="2503225" y="4661026"/>
                  </a:cubicBezTo>
                  <a:cubicBezTo>
                    <a:pt x="2498808" y="4661218"/>
                    <a:pt x="2494297" y="4663619"/>
                    <a:pt x="2489975" y="4663235"/>
                  </a:cubicBezTo>
                  <a:cubicBezTo>
                    <a:pt x="2470004" y="4661410"/>
                    <a:pt x="2450033" y="4658529"/>
                    <a:pt x="2430061" y="4656897"/>
                  </a:cubicBezTo>
                  <a:cubicBezTo>
                    <a:pt x="2418732" y="4655938"/>
                    <a:pt x="2407114" y="4657761"/>
                    <a:pt x="2395880" y="4656417"/>
                  </a:cubicBezTo>
                  <a:cubicBezTo>
                    <a:pt x="2382919" y="4654881"/>
                    <a:pt x="2370245" y="4650945"/>
                    <a:pt x="2357378" y="4648544"/>
                  </a:cubicBezTo>
                  <a:cubicBezTo>
                    <a:pt x="2353826" y="4647872"/>
                    <a:pt x="2349889" y="4648736"/>
                    <a:pt x="2346145" y="4648928"/>
                  </a:cubicBezTo>
                  <a:cubicBezTo>
                    <a:pt x="2341920" y="4649120"/>
                    <a:pt x="2337791" y="4649504"/>
                    <a:pt x="2333567" y="4649600"/>
                  </a:cubicBezTo>
                  <a:cubicBezTo>
                    <a:pt x="2320700" y="4649793"/>
                    <a:pt x="2307835" y="4649504"/>
                    <a:pt x="2294968" y="4650177"/>
                  </a:cubicBezTo>
                  <a:cubicBezTo>
                    <a:pt x="2287095" y="4650561"/>
                    <a:pt x="2278839" y="4654497"/>
                    <a:pt x="2271540" y="4653057"/>
                  </a:cubicBezTo>
                  <a:cubicBezTo>
                    <a:pt x="2256659" y="4650272"/>
                    <a:pt x="2241776" y="4656513"/>
                    <a:pt x="2226895" y="4651329"/>
                  </a:cubicBezTo>
                  <a:cubicBezTo>
                    <a:pt x="2222285" y="4649793"/>
                    <a:pt x="2215948" y="4653633"/>
                    <a:pt x="2210379" y="4653825"/>
                  </a:cubicBezTo>
                  <a:cubicBezTo>
                    <a:pt x="2196457" y="4654305"/>
                    <a:pt x="2182535" y="4654209"/>
                    <a:pt x="2168613" y="4654113"/>
                  </a:cubicBezTo>
                  <a:cubicBezTo>
                    <a:pt x="2156131" y="4654017"/>
                    <a:pt x="2143168" y="4655361"/>
                    <a:pt x="2131167" y="4652673"/>
                  </a:cubicBezTo>
                  <a:cubicBezTo>
                    <a:pt x="2118588" y="4649793"/>
                    <a:pt x="2107259" y="4650177"/>
                    <a:pt x="2095065" y="4653441"/>
                  </a:cubicBezTo>
                  <a:cubicBezTo>
                    <a:pt x="2086711" y="4655649"/>
                    <a:pt x="2077878" y="4655938"/>
                    <a:pt x="2069237" y="4656609"/>
                  </a:cubicBezTo>
                  <a:cubicBezTo>
                    <a:pt x="2059924" y="4657377"/>
                    <a:pt x="2049650" y="4655361"/>
                    <a:pt x="2041201" y="4658529"/>
                  </a:cubicBezTo>
                  <a:cubicBezTo>
                    <a:pt x="2016044" y="4667939"/>
                    <a:pt x="1990216" y="4669955"/>
                    <a:pt x="1963909" y="4669955"/>
                  </a:cubicBezTo>
                  <a:cubicBezTo>
                    <a:pt x="1959107" y="4669955"/>
                    <a:pt x="1954210" y="4668612"/>
                    <a:pt x="1949603" y="4667171"/>
                  </a:cubicBezTo>
                  <a:cubicBezTo>
                    <a:pt x="1922717" y="4658529"/>
                    <a:pt x="1895737" y="4659297"/>
                    <a:pt x="1868373" y="4664578"/>
                  </a:cubicBezTo>
                  <a:cubicBezTo>
                    <a:pt x="1862708" y="4665731"/>
                    <a:pt x="1856372" y="4665923"/>
                    <a:pt x="1850707" y="4664771"/>
                  </a:cubicBezTo>
                  <a:cubicBezTo>
                    <a:pt x="1834768" y="4661410"/>
                    <a:pt x="1819309" y="4655841"/>
                    <a:pt x="1803275" y="4653441"/>
                  </a:cubicBezTo>
                  <a:cubicBezTo>
                    <a:pt x="1776775" y="4649504"/>
                    <a:pt x="1753828" y="4662754"/>
                    <a:pt x="1730112" y="4671396"/>
                  </a:cubicBezTo>
                  <a:cubicBezTo>
                    <a:pt x="1707548" y="4679557"/>
                    <a:pt x="1688345" y="4697992"/>
                    <a:pt x="1661652" y="4693863"/>
                  </a:cubicBezTo>
                  <a:cubicBezTo>
                    <a:pt x="1658965" y="4693479"/>
                    <a:pt x="1655988" y="4696071"/>
                    <a:pt x="1653011" y="4696744"/>
                  </a:cubicBezTo>
                  <a:cubicBezTo>
                    <a:pt x="1644850" y="4698568"/>
                    <a:pt x="1636689" y="4700776"/>
                    <a:pt x="1628431" y="4701641"/>
                  </a:cubicBezTo>
                  <a:cubicBezTo>
                    <a:pt x="1618350" y="4702793"/>
                    <a:pt x="1608076" y="4702409"/>
                    <a:pt x="1597995" y="4703369"/>
                  </a:cubicBezTo>
                  <a:cubicBezTo>
                    <a:pt x="1585032" y="4704521"/>
                    <a:pt x="1572263" y="4707593"/>
                    <a:pt x="1559396" y="4707593"/>
                  </a:cubicBezTo>
                  <a:cubicBezTo>
                    <a:pt x="1549026" y="4707593"/>
                    <a:pt x="1538753" y="4704041"/>
                    <a:pt x="1528480" y="4702312"/>
                  </a:cubicBezTo>
                  <a:cubicBezTo>
                    <a:pt x="1513981" y="4699912"/>
                    <a:pt x="1498042" y="4700584"/>
                    <a:pt x="1485272" y="4694439"/>
                  </a:cubicBezTo>
                  <a:cubicBezTo>
                    <a:pt x="1471639" y="4687910"/>
                    <a:pt x="1458676" y="4684934"/>
                    <a:pt x="1444562" y="4686950"/>
                  </a:cubicBezTo>
                  <a:cubicBezTo>
                    <a:pt x="1439857" y="4687622"/>
                    <a:pt x="1433808" y="4691655"/>
                    <a:pt x="1431696" y="4695783"/>
                  </a:cubicBezTo>
                  <a:cubicBezTo>
                    <a:pt x="1426991" y="4705001"/>
                    <a:pt x="1420559" y="4706634"/>
                    <a:pt x="1411821" y="4703464"/>
                  </a:cubicBezTo>
                  <a:cubicBezTo>
                    <a:pt x="1404236" y="4700776"/>
                    <a:pt x="1394922" y="4699432"/>
                    <a:pt x="1389738" y="4694247"/>
                  </a:cubicBezTo>
                  <a:cubicBezTo>
                    <a:pt x="1375047" y="4679557"/>
                    <a:pt x="1356324" y="4679077"/>
                    <a:pt x="1338081" y="4675141"/>
                  </a:cubicBezTo>
                  <a:cubicBezTo>
                    <a:pt x="1326945" y="4672739"/>
                    <a:pt x="1316574" y="4672644"/>
                    <a:pt x="1305436" y="4674276"/>
                  </a:cubicBezTo>
                  <a:cubicBezTo>
                    <a:pt x="1281241" y="4677925"/>
                    <a:pt x="1257717" y="4672739"/>
                    <a:pt x="1234481" y="4666115"/>
                  </a:cubicBezTo>
                  <a:cubicBezTo>
                    <a:pt x="1219118" y="4661698"/>
                    <a:pt x="1203372" y="4659010"/>
                    <a:pt x="1188106" y="4654497"/>
                  </a:cubicBezTo>
                  <a:cubicBezTo>
                    <a:pt x="1176680" y="4651041"/>
                    <a:pt x="1165255" y="4646912"/>
                    <a:pt x="1154790" y="4641343"/>
                  </a:cubicBezTo>
                  <a:cubicBezTo>
                    <a:pt x="1139618" y="4633181"/>
                    <a:pt x="1126369" y="4620891"/>
                    <a:pt x="1107069" y="4624156"/>
                  </a:cubicBezTo>
                  <a:cubicBezTo>
                    <a:pt x="1090074" y="4627036"/>
                    <a:pt x="1074713" y="4620988"/>
                    <a:pt x="1059158" y="4615227"/>
                  </a:cubicBezTo>
                  <a:cubicBezTo>
                    <a:pt x="1047732" y="4611002"/>
                    <a:pt x="1036308" y="4606681"/>
                    <a:pt x="1024496" y="4603993"/>
                  </a:cubicBezTo>
                  <a:cubicBezTo>
                    <a:pt x="1010478" y="4600824"/>
                    <a:pt x="994635" y="4602169"/>
                    <a:pt x="982153" y="4596311"/>
                  </a:cubicBezTo>
                  <a:cubicBezTo>
                    <a:pt x="969095" y="4590166"/>
                    <a:pt x="958246" y="4594295"/>
                    <a:pt x="946628" y="4596024"/>
                  </a:cubicBezTo>
                  <a:cubicBezTo>
                    <a:pt x="928097" y="4598712"/>
                    <a:pt x="909661" y="4603705"/>
                    <a:pt x="890939" y="4597368"/>
                  </a:cubicBezTo>
                  <a:cubicBezTo>
                    <a:pt x="868184" y="4589687"/>
                    <a:pt x="845620" y="4581430"/>
                    <a:pt x="822769" y="4574133"/>
                  </a:cubicBezTo>
                  <a:cubicBezTo>
                    <a:pt x="813934" y="4571347"/>
                    <a:pt x="804431" y="4570195"/>
                    <a:pt x="795212" y="4568947"/>
                  </a:cubicBezTo>
                  <a:cubicBezTo>
                    <a:pt x="786476" y="4567891"/>
                    <a:pt x="776010" y="4570579"/>
                    <a:pt x="769288" y="4566547"/>
                  </a:cubicBezTo>
                  <a:cubicBezTo>
                    <a:pt x="752005" y="4556178"/>
                    <a:pt x="734243" y="4551089"/>
                    <a:pt x="714271" y="4551089"/>
                  </a:cubicBezTo>
                  <a:cubicBezTo>
                    <a:pt x="706781" y="4551089"/>
                    <a:pt x="699484" y="4546768"/>
                    <a:pt x="691900" y="4545999"/>
                  </a:cubicBezTo>
                  <a:cubicBezTo>
                    <a:pt x="681529" y="4545040"/>
                    <a:pt x="669623" y="4542447"/>
                    <a:pt x="660598" y="4546096"/>
                  </a:cubicBezTo>
                  <a:cubicBezTo>
                    <a:pt x="639379" y="4554737"/>
                    <a:pt x="622193" y="4547536"/>
                    <a:pt x="603662" y="4538991"/>
                  </a:cubicBezTo>
                  <a:cubicBezTo>
                    <a:pt x="585418" y="4530541"/>
                    <a:pt x="566215" y="4523821"/>
                    <a:pt x="546821" y="4518251"/>
                  </a:cubicBezTo>
                  <a:cubicBezTo>
                    <a:pt x="539524" y="4516235"/>
                    <a:pt x="530787" y="4519596"/>
                    <a:pt x="522721" y="4520267"/>
                  </a:cubicBezTo>
                  <a:cubicBezTo>
                    <a:pt x="519840" y="4520460"/>
                    <a:pt x="516671" y="4520748"/>
                    <a:pt x="514080" y="4519788"/>
                  </a:cubicBezTo>
                  <a:cubicBezTo>
                    <a:pt x="489020" y="4510570"/>
                    <a:pt x="463575" y="4503561"/>
                    <a:pt x="436404" y="4508361"/>
                  </a:cubicBezTo>
                  <a:cubicBezTo>
                    <a:pt x="433908" y="4508842"/>
                    <a:pt x="431123" y="4507786"/>
                    <a:pt x="428626" y="4507114"/>
                  </a:cubicBezTo>
                  <a:cubicBezTo>
                    <a:pt x="416432" y="4503657"/>
                    <a:pt x="404526" y="4498184"/>
                    <a:pt x="392141" y="4496936"/>
                  </a:cubicBezTo>
                  <a:cubicBezTo>
                    <a:pt x="361608" y="4493864"/>
                    <a:pt x="330884" y="4492615"/>
                    <a:pt x="300157" y="4490599"/>
                  </a:cubicBezTo>
                  <a:cubicBezTo>
                    <a:pt x="298237" y="4490503"/>
                    <a:pt x="296221" y="4490503"/>
                    <a:pt x="294493" y="4489831"/>
                  </a:cubicBezTo>
                  <a:cubicBezTo>
                    <a:pt x="283163" y="4485702"/>
                    <a:pt x="273274" y="4487047"/>
                    <a:pt x="263671" y="4494919"/>
                  </a:cubicBezTo>
                  <a:cubicBezTo>
                    <a:pt x="259447" y="4498376"/>
                    <a:pt x="253686" y="4500200"/>
                    <a:pt x="248406" y="4502121"/>
                  </a:cubicBezTo>
                  <a:cubicBezTo>
                    <a:pt x="240628" y="4505002"/>
                    <a:pt x="232659" y="4507786"/>
                    <a:pt x="224594" y="4509610"/>
                  </a:cubicBezTo>
                  <a:cubicBezTo>
                    <a:pt x="216624" y="4511338"/>
                    <a:pt x="208079" y="4513738"/>
                    <a:pt x="200398" y="4512395"/>
                  </a:cubicBezTo>
                  <a:cubicBezTo>
                    <a:pt x="186572" y="4509994"/>
                    <a:pt x="173417" y="4504618"/>
                    <a:pt x="159783" y="4501064"/>
                  </a:cubicBezTo>
                  <a:cubicBezTo>
                    <a:pt x="155079" y="4499816"/>
                    <a:pt x="149893" y="4500009"/>
                    <a:pt x="144997" y="4499912"/>
                  </a:cubicBezTo>
                  <a:cubicBezTo>
                    <a:pt x="133763" y="4499625"/>
                    <a:pt x="122241" y="4502409"/>
                    <a:pt x="112064" y="4494440"/>
                  </a:cubicBezTo>
                  <a:cubicBezTo>
                    <a:pt x="102655" y="4486951"/>
                    <a:pt x="93148" y="4489158"/>
                    <a:pt x="83259" y="4494824"/>
                  </a:cubicBezTo>
                  <a:cubicBezTo>
                    <a:pt x="76154" y="4498857"/>
                    <a:pt x="68090" y="4502025"/>
                    <a:pt x="60120" y="4503561"/>
                  </a:cubicBezTo>
                  <a:cubicBezTo>
                    <a:pt x="49174" y="4505673"/>
                    <a:pt x="38324" y="4506538"/>
                    <a:pt x="26514" y="4505289"/>
                  </a:cubicBezTo>
                  <a:cubicBezTo>
                    <a:pt x="18161" y="4504425"/>
                    <a:pt x="11343" y="4504041"/>
                    <a:pt x="4814" y="4498952"/>
                  </a:cubicBezTo>
                  <a:cubicBezTo>
                    <a:pt x="3759" y="4498184"/>
                    <a:pt x="1839" y="4497992"/>
                    <a:pt x="398" y="4498089"/>
                  </a:cubicBezTo>
                  <a:lnTo>
                    <a:pt x="0" y="4498087"/>
                  </a:lnTo>
                  <a:close/>
                </a:path>
              </a:pathLst>
            </a:custGeom>
            <a:solidFill>
              <a:schemeClr val="bg1">
                <a:alpha val="86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>
                    <a:alpha val="14000"/>
                  </a:schemeClr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6B204B2-B12A-60BD-7104-AA78F7536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8127" y="2023558"/>
            <a:ext cx="3521265" cy="2491292"/>
          </a:xfrm>
        </p:spPr>
        <p:txBody>
          <a:bodyPr anchor="t">
            <a:normAutofit/>
          </a:bodyPr>
          <a:lstStyle/>
          <a:p>
            <a:r>
              <a:rPr lang="en-GB" sz="3400" dirty="0"/>
              <a:t>Social stigma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0B5ED20-499B-41E7-95BE-8BBD31314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258080"/>
            <a:ext cx="4403345" cy="1180695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5A51D22-76EA-4C70-B5C9-ED3946924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258080"/>
            <a:ext cx="4403345" cy="1180695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B8EAF7-5A4F-11E0-6847-6C344CD3E6BC}"/>
              </a:ext>
            </a:extLst>
          </p:cNvPr>
          <p:cNvSpPr txBox="1"/>
          <p:nvPr/>
        </p:nvSpPr>
        <p:spPr>
          <a:xfrm>
            <a:off x="721359" y="365760"/>
            <a:ext cx="46791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“Why don’t they just leave?”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A59842-1744-877B-453C-1473540328C7}"/>
              </a:ext>
            </a:extLst>
          </p:cNvPr>
          <p:cNvSpPr txBox="1"/>
          <p:nvPr/>
        </p:nvSpPr>
        <p:spPr>
          <a:xfrm>
            <a:off x="6791497" y="735092"/>
            <a:ext cx="30507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“Men can’t be victims”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513BCB-637D-2F0B-6F28-2E0F2039F901}"/>
              </a:ext>
            </a:extLst>
          </p:cNvPr>
          <p:cNvSpPr txBox="1"/>
          <p:nvPr/>
        </p:nvSpPr>
        <p:spPr>
          <a:xfrm>
            <a:off x="6213762" y="2032565"/>
            <a:ext cx="21031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Fear</a:t>
            </a:r>
            <a:r>
              <a:rPr lang="en-GB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7D7A852-1106-2969-DF36-CCC6A9DDD524}"/>
              </a:ext>
            </a:extLst>
          </p:cNvPr>
          <p:cNvSpPr txBox="1"/>
          <p:nvPr/>
        </p:nvSpPr>
        <p:spPr>
          <a:xfrm>
            <a:off x="7182196" y="3397175"/>
            <a:ext cx="38654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Judgement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1B942D9-1C3B-5990-4EBE-98C24040DB3C}"/>
              </a:ext>
            </a:extLst>
          </p:cNvPr>
          <p:cNvSpPr txBox="1"/>
          <p:nvPr/>
        </p:nvSpPr>
        <p:spPr>
          <a:xfrm>
            <a:off x="9734204" y="2726575"/>
            <a:ext cx="20283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Shame</a:t>
            </a:r>
            <a:r>
              <a:rPr lang="en-GB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A55F87-24E2-A5B0-23DC-2702A49085AC}"/>
              </a:ext>
            </a:extLst>
          </p:cNvPr>
          <p:cNvSpPr txBox="1"/>
          <p:nvPr/>
        </p:nvSpPr>
        <p:spPr>
          <a:xfrm>
            <a:off x="5619401" y="4838610"/>
            <a:ext cx="39734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“No one will believe you”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B8F550-A3AA-9FDB-6E55-CD86F116C9F7}"/>
              </a:ext>
            </a:extLst>
          </p:cNvPr>
          <p:cNvSpPr txBox="1"/>
          <p:nvPr/>
        </p:nvSpPr>
        <p:spPr>
          <a:xfrm>
            <a:off x="8570422" y="1546906"/>
            <a:ext cx="3050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Implications on/for children</a:t>
            </a:r>
          </a:p>
        </p:txBody>
      </p:sp>
    </p:spTree>
    <p:extLst>
      <p:ext uri="{BB962C8B-B14F-4D97-AF65-F5344CB8AC3E}">
        <p14:creationId xmlns:p14="http://schemas.microsoft.com/office/powerpoint/2010/main" val="3252783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0"/>
            <a:ext cx="4654286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77C3B0-4E4D-547C-5360-B53C35038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9" y="637762"/>
            <a:ext cx="2899568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Myth Busters!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535" y="0"/>
            <a:ext cx="7539455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927A13-FB5B-66A3-598A-58DDAB5ABE34}"/>
              </a:ext>
            </a:extLst>
          </p:cNvPr>
          <p:cNvSpPr txBox="1"/>
          <p:nvPr/>
        </p:nvSpPr>
        <p:spPr>
          <a:xfrm>
            <a:off x="9301941" y="6308209"/>
            <a:ext cx="29842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</a:t>
            </a:r>
            <a:r>
              <a:rPr lang="en-GB" dirty="0" err="1"/>
              <a:t>Womens</a:t>
            </a:r>
            <a:r>
              <a:rPr lang="en-GB" dirty="0"/>
              <a:t> Aid, 2023)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C38501-AD51-06E5-C803-8110E9AC3749}"/>
              </a:ext>
            </a:extLst>
          </p:cNvPr>
          <p:cNvSpPr txBox="1"/>
          <p:nvPr/>
        </p:nvSpPr>
        <p:spPr>
          <a:xfrm>
            <a:off x="5228705" y="955964"/>
            <a:ext cx="628442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Alcohol and drugs are the reason perpetrators are more violent? </a:t>
            </a:r>
          </a:p>
          <a:p>
            <a:pPr algn="ctr"/>
            <a:r>
              <a:rPr lang="en-GB" dirty="0"/>
              <a:t>FALSE!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dirty="0"/>
          </a:p>
          <a:p>
            <a:pPr algn="ctr"/>
            <a:r>
              <a:rPr lang="en-GB" dirty="0"/>
              <a:t>“If it was that bad they would leave”</a:t>
            </a:r>
          </a:p>
          <a:p>
            <a:pPr algn="ctr"/>
            <a:r>
              <a:rPr lang="en-GB" dirty="0"/>
              <a:t>FALSE!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Domestic abuse always involves physical violence</a:t>
            </a:r>
          </a:p>
          <a:p>
            <a:pPr algn="ctr"/>
            <a:r>
              <a:rPr lang="en-GB" dirty="0"/>
              <a:t>FALSE!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Abusive relationships are bad all of the time</a:t>
            </a:r>
          </a:p>
          <a:p>
            <a:pPr algn="ctr"/>
            <a:r>
              <a:rPr lang="en-GB" dirty="0"/>
              <a:t>FALSE! 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It is easy to identify someone who is abusive </a:t>
            </a:r>
          </a:p>
          <a:p>
            <a:pPr algn="ctr"/>
            <a:r>
              <a:rPr lang="en-GB" dirty="0"/>
              <a:t>FALSE!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 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75507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7F3A35-51C2-E928-8E33-90C714FFAF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There is help!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B81E4-E49E-77F3-E666-9683BE8D92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National Domestic Abuse Helpline – 0808 2000 247</a:t>
            </a:r>
          </a:p>
          <a:p>
            <a:r>
              <a:rPr lang="en-GB" dirty="0">
                <a:solidFill>
                  <a:schemeClr val="bg1"/>
                </a:solidFill>
              </a:rPr>
              <a:t>Samaritans (24/7 service) – 116 123</a:t>
            </a:r>
          </a:p>
          <a:p>
            <a:r>
              <a:rPr lang="en-GB" dirty="0">
                <a:solidFill>
                  <a:schemeClr val="bg1"/>
                </a:solidFill>
              </a:rPr>
              <a:t>Claires Law</a:t>
            </a:r>
          </a:p>
          <a:p>
            <a:r>
              <a:rPr lang="en-GB" dirty="0">
                <a:solidFill>
                  <a:schemeClr val="bg1"/>
                </a:solidFill>
              </a:rPr>
              <a:t>Live fear free 0808 80 10 800 </a:t>
            </a:r>
            <a:r>
              <a:rPr lang="en-GB" dirty="0" err="1">
                <a:solidFill>
                  <a:schemeClr val="bg1"/>
                </a:solidFill>
                <a:hlinkClick r:id="rId2"/>
              </a:rPr>
              <a:t>info@livefearfreehelpline.wales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Safe Spaces are also available in Boots, Morrisons, Superdrug and Well pharmacies, TSB banks and independent pharmacies across the UK.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822796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08C17-1DBD-CF51-7C88-648C15927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313FD-393A-CFF7-4430-EE4C9730A1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Office of National Statistics (ONS)., (2022)., </a:t>
            </a:r>
            <a:r>
              <a:rPr lang="en-GB" sz="1400" i="1" dirty="0"/>
              <a:t>Domestic abuse in England and Wales overview: November 2022., </a:t>
            </a:r>
            <a:r>
              <a:rPr lang="en-GB" sz="1400" dirty="0"/>
              <a:t>https://www.ons.gov.uk/peoplepopulationandcommunity/crimeandjustice/bulletins/domesticabuseinenglandandwalesoverview/november2022 (accessed 16/09/2023)</a:t>
            </a:r>
          </a:p>
          <a:p>
            <a:pPr marL="0" indent="0">
              <a:buNone/>
            </a:pPr>
            <a:r>
              <a:rPr lang="en-GB" sz="1400" dirty="0" err="1"/>
              <a:t>Walby</a:t>
            </a:r>
            <a:r>
              <a:rPr lang="en-GB" sz="1400" dirty="0"/>
              <a:t>, S. (2004). The Cost of Domestic Violence</a:t>
            </a:r>
            <a:r>
              <a:rPr lang="en-GB" sz="1400" i="1" dirty="0"/>
              <a:t>. Research Summary: Women &amp; Equality Unit.</a:t>
            </a:r>
            <a:r>
              <a:rPr lang="en-GB" sz="1400" dirty="0"/>
              <a:t> paladinservice.co.uk/</a:t>
            </a:r>
            <a:r>
              <a:rPr lang="en-GB" sz="1400" dirty="0" err="1"/>
              <a:t>wp</a:t>
            </a:r>
            <a:r>
              <a:rPr lang="en-GB" sz="1400" dirty="0"/>
              <a:t>-content/uploads/2013/07/cost_of_dv_research_summary-Walby-2004.pdf [Accessed 20/09/2023]. </a:t>
            </a:r>
          </a:p>
          <a:p>
            <a:pPr marL="0" indent="0">
              <a:buNone/>
            </a:pPr>
            <a:r>
              <a:rPr lang="en-GB" sz="1400" dirty="0" err="1"/>
              <a:t>Womens</a:t>
            </a:r>
            <a:r>
              <a:rPr lang="en-GB" sz="1400" dirty="0"/>
              <a:t> Aid., (2023)., Myths about domestic violence., </a:t>
            </a:r>
            <a:r>
              <a:rPr lang="en-GB" sz="1400" dirty="0">
                <a:hlinkClick r:id="rId2"/>
              </a:rPr>
              <a:t>https://www.womensaid.org.uk/information-support/what-is-domestic-abuse/myths/</a:t>
            </a:r>
            <a:r>
              <a:rPr lang="en-GB" sz="1400" dirty="0"/>
              <a:t> (accessed 20/09/2023)</a:t>
            </a:r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361448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0" ma:contentTypeDescription="Create a new document." ma:contentTypeScope="" ma:versionID="5fe8d05c895c4eb511474865b4831d34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9c45484d8524286991768316a7666c82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b23fa32-4003-4364-bee1-595462966394" xsi:nil="true"/>
  </documentManagement>
</p:properties>
</file>

<file path=customXml/itemProps1.xml><?xml version="1.0" encoding="utf-8"?>
<ds:datastoreItem xmlns:ds="http://schemas.openxmlformats.org/officeDocument/2006/customXml" ds:itemID="{D56DD5E8-3285-4927-A596-1041D77C7A5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D6CEB55-79F3-4EEB-AA5B-9B38A37DAF3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4AA567E-8B74-46D2-9E69-0D32541F1236}">
  <ds:schemaRefs>
    <ds:schemaRef ds:uri="http://schemas.microsoft.com/office/2006/documentManagement/types"/>
    <ds:schemaRef ds:uri="7b23fa32-4003-4364-bee1-595462966394"/>
    <ds:schemaRef ds:uri="http://schemas.microsoft.com/office/infopath/2007/PartnerControls"/>
    <ds:schemaRef ds:uri="http://purl.org/dc/terms/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f54e4810-f1f5-4bce-aa8e-e4722dc561be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7150</TotalTime>
  <Words>541</Words>
  <Application>Microsoft Office PowerPoint</Application>
  <PresentationFormat>Widescreen</PresentationFormat>
  <Paragraphs>74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Domestic Abuse </vt:lpstr>
      <vt:lpstr>Aims and objectives </vt:lpstr>
      <vt:lpstr>Activity </vt:lpstr>
      <vt:lpstr>What is domestic abuse? </vt:lpstr>
      <vt:lpstr>PowerPoint Presentation</vt:lpstr>
      <vt:lpstr>Domestic Violence Awareness Video 2020_Kaleidoscopic UK - YouTube</vt:lpstr>
      <vt:lpstr>Reducing the stigma</vt:lpstr>
      <vt:lpstr>Social stigma </vt:lpstr>
      <vt:lpstr>Myth Busters! </vt:lpstr>
      <vt:lpstr>There is help!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Domestic Abuse </dc:title>
  <dc:creator>Tyler King (2008275)</dc:creator>
  <cp:lastModifiedBy>Tyler King</cp:lastModifiedBy>
  <cp:revision>2</cp:revision>
  <dcterms:created xsi:type="dcterms:W3CDTF">2023-09-15T20:43:08Z</dcterms:created>
  <dcterms:modified xsi:type="dcterms:W3CDTF">2023-09-20T19:53:45Z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