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73" r:id="rId2"/>
    <p:sldId id="256" r:id="rId3"/>
    <p:sldId id="257" r:id="rId4"/>
    <p:sldId id="270" r:id="rId5"/>
    <p:sldId id="258" r:id="rId6"/>
    <p:sldId id="271" r:id="rId7"/>
    <p:sldId id="272" r:id="rId8"/>
    <p:sldId id="259" r:id="rId9"/>
    <p:sldId id="274" r:id="rId10"/>
    <p:sldId id="265" r:id="rId11"/>
    <p:sldId id="266"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F49798-A48D-45C7-A3B2-52ADE0484113}" v="18" dt="2022-11-25T06:00:25.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3238" autoAdjust="0"/>
  </p:normalViewPr>
  <p:slideViewPr>
    <p:cSldViewPr snapToGrid="0">
      <p:cViewPr varScale="1">
        <p:scale>
          <a:sx n="48" d="100"/>
          <a:sy n="48" d="100"/>
        </p:scale>
        <p:origin x="1292" y="2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ky Namuli (1912621)" userId="ca9eb820-718d-4985-97c3-5951073c6ea5" providerId="ADAL" clId="{EFF49798-A48D-45C7-A3B2-52ADE0484113}"/>
    <pc:docChg chg="custSel addSld modSld">
      <pc:chgData name="Becky Namuli (1912621)" userId="ca9eb820-718d-4985-97c3-5951073c6ea5" providerId="ADAL" clId="{EFF49798-A48D-45C7-A3B2-52ADE0484113}" dt="2022-11-25T06:08:07.045" v="181"/>
      <pc:docMkLst>
        <pc:docMk/>
      </pc:docMkLst>
      <pc:sldChg chg="modSp mod">
        <pc:chgData name="Becky Namuli (1912621)" userId="ca9eb820-718d-4985-97c3-5951073c6ea5" providerId="ADAL" clId="{EFF49798-A48D-45C7-A3B2-52ADE0484113}" dt="2022-11-25T05:38:41.641" v="60" actId="20577"/>
        <pc:sldMkLst>
          <pc:docMk/>
          <pc:sldMk cId="3868169795" sldId="256"/>
        </pc:sldMkLst>
        <pc:spChg chg="mod">
          <ac:chgData name="Becky Namuli (1912621)" userId="ca9eb820-718d-4985-97c3-5951073c6ea5" providerId="ADAL" clId="{EFF49798-A48D-45C7-A3B2-52ADE0484113}" dt="2022-11-25T05:38:41.641" v="60" actId="20577"/>
          <ac:spMkLst>
            <pc:docMk/>
            <pc:sldMk cId="3868169795" sldId="256"/>
            <ac:spMk id="6" creationId="{00000000-0000-0000-0000-000000000000}"/>
          </ac:spMkLst>
        </pc:spChg>
      </pc:sldChg>
      <pc:sldChg chg="modSp">
        <pc:chgData name="Becky Namuli (1912621)" userId="ca9eb820-718d-4985-97c3-5951073c6ea5" providerId="ADAL" clId="{EFF49798-A48D-45C7-A3B2-52ADE0484113}" dt="2022-11-25T05:40:26.814" v="63" actId="478"/>
        <pc:sldMkLst>
          <pc:docMk/>
          <pc:sldMk cId="2337443355" sldId="257"/>
        </pc:sldMkLst>
        <pc:graphicFrameChg chg="mod">
          <ac:chgData name="Becky Namuli (1912621)" userId="ca9eb820-718d-4985-97c3-5951073c6ea5" providerId="ADAL" clId="{EFF49798-A48D-45C7-A3B2-52ADE0484113}" dt="2022-11-25T05:40:26.814" v="63" actId="478"/>
          <ac:graphicFrameMkLst>
            <pc:docMk/>
            <pc:sldMk cId="2337443355" sldId="257"/>
            <ac:graphicFrameMk id="21" creationId="{526D94DB-67B8-59EC-9ADD-D72E26404D52}"/>
          </ac:graphicFrameMkLst>
        </pc:graphicFrameChg>
      </pc:sldChg>
      <pc:sldChg chg="delSp modSp mod">
        <pc:chgData name="Becky Namuli (1912621)" userId="ca9eb820-718d-4985-97c3-5951073c6ea5" providerId="ADAL" clId="{EFF49798-A48D-45C7-A3B2-52ADE0484113}" dt="2022-11-25T05:57:16.899" v="74" actId="27636"/>
        <pc:sldMkLst>
          <pc:docMk/>
          <pc:sldMk cId="3169239949" sldId="265"/>
        </pc:sldMkLst>
        <pc:spChg chg="mod">
          <ac:chgData name="Becky Namuli (1912621)" userId="ca9eb820-718d-4985-97c3-5951073c6ea5" providerId="ADAL" clId="{EFF49798-A48D-45C7-A3B2-52ADE0484113}" dt="2022-11-25T05:57:16.899" v="74" actId="27636"/>
          <ac:spMkLst>
            <pc:docMk/>
            <pc:sldMk cId="3169239949" sldId="265"/>
            <ac:spMk id="2" creationId="{0CF6024F-BF88-8F75-C637-404A209CE49D}"/>
          </ac:spMkLst>
        </pc:spChg>
        <pc:picChg chg="del mod">
          <ac:chgData name="Becky Namuli (1912621)" userId="ca9eb820-718d-4985-97c3-5951073c6ea5" providerId="ADAL" clId="{EFF49798-A48D-45C7-A3B2-52ADE0484113}" dt="2022-11-25T05:55:41.661" v="68" actId="21"/>
          <ac:picMkLst>
            <pc:docMk/>
            <pc:sldMk cId="3169239949" sldId="265"/>
            <ac:picMk id="2050" creationId="{00000000-0000-0000-0000-000000000000}"/>
          </ac:picMkLst>
        </pc:picChg>
      </pc:sldChg>
      <pc:sldChg chg="delSp modSp mod">
        <pc:chgData name="Becky Namuli (1912621)" userId="ca9eb820-718d-4985-97c3-5951073c6ea5" providerId="ADAL" clId="{EFF49798-A48D-45C7-A3B2-52ADE0484113}" dt="2022-11-25T05:15:17.082" v="59"/>
        <pc:sldMkLst>
          <pc:docMk/>
          <pc:sldMk cId="2006996459" sldId="272"/>
        </pc:sldMkLst>
        <pc:spChg chg="mod">
          <ac:chgData name="Becky Namuli (1912621)" userId="ca9eb820-718d-4985-97c3-5951073c6ea5" providerId="ADAL" clId="{EFF49798-A48D-45C7-A3B2-52ADE0484113}" dt="2022-11-25T05:05:44.084" v="2" actId="20577"/>
          <ac:spMkLst>
            <pc:docMk/>
            <pc:sldMk cId="2006996459" sldId="272"/>
            <ac:spMk id="5" creationId="{00000000-0000-0000-0000-000000000000}"/>
          </ac:spMkLst>
        </pc:spChg>
        <pc:spChg chg="mod">
          <ac:chgData name="Becky Namuli (1912621)" userId="ca9eb820-718d-4985-97c3-5951073c6ea5" providerId="ADAL" clId="{EFF49798-A48D-45C7-A3B2-52ADE0484113}" dt="2022-11-25T05:15:17.082" v="59"/>
          <ac:spMkLst>
            <pc:docMk/>
            <pc:sldMk cId="2006996459" sldId="272"/>
            <ac:spMk id="6" creationId="{00000000-0000-0000-0000-000000000000}"/>
          </ac:spMkLst>
        </pc:spChg>
        <pc:spChg chg="del mod">
          <ac:chgData name="Becky Namuli (1912621)" userId="ca9eb820-718d-4985-97c3-5951073c6ea5" providerId="ADAL" clId="{EFF49798-A48D-45C7-A3B2-52ADE0484113}" dt="2022-11-25T05:06:09.431" v="5" actId="478"/>
          <ac:spMkLst>
            <pc:docMk/>
            <pc:sldMk cId="2006996459" sldId="272"/>
            <ac:spMk id="7" creationId="{00000000-0000-0000-0000-000000000000}"/>
          </ac:spMkLst>
        </pc:spChg>
        <pc:spChg chg="del mod">
          <ac:chgData name="Becky Namuli (1912621)" userId="ca9eb820-718d-4985-97c3-5951073c6ea5" providerId="ADAL" clId="{EFF49798-A48D-45C7-A3B2-52ADE0484113}" dt="2022-11-25T05:06:22.694" v="8" actId="478"/>
          <ac:spMkLst>
            <pc:docMk/>
            <pc:sldMk cId="2006996459" sldId="272"/>
            <ac:spMk id="8" creationId="{00000000-0000-0000-0000-000000000000}"/>
          </ac:spMkLst>
        </pc:spChg>
      </pc:sldChg>
      <pc:sldChg chg="addSp delSp modSp new mod">
        <pc:chgData name="Becky Namuli (1912621)" userId="ca9eb820-718d-4985-97c3-5951073c6ea5" providerId="ADAL" clId="{EFF49798-A48D-45C7-A3B2-52ADE0484113}" dt="2022-11-25T06:08:07.045" v="181"/>
        <pc:sldMkLst>
          <pc:docMk/>
          <pc:sldMk cId="1429791281" sldId="274"/>
        </pc:sldMkLst>
        <pc:spChg chg="mod">
          <ac:chgData name="Becky Namuli (1912621)" userId="ca9eb820-718d-4985-97c3-5951073c6ea5" providerId="ADAL" clId="{EFF49798-A48D-45C7-A3B2-52ADE0484113}" dt="2022-11-25T05:56:51.852" v="72"/>
          <ac:spMkLst>
            <pc:docMk/>
            <pc:sldMk cId="1429791281" sldId="274"/>
            <ac:spMk id="2" creationId="{9ABEA0D2-13B6-16E2-6223-8D7A5B35A285}"/>
          </ac:spMkLst>
        </pc:spChg>
        <pc:spChg chg="del">
          <ac:chgData name="Becky Namuli (1912621)" userId="ca9eb820-718d-4985-97c3-5951073c6ea5" providerId="ADAL" clId="{EFF49798-A48D-45C7-A3B2-52ADE0484113}" dt="2022-11-25T05:56:16.773" v="70"/>
          <ac:spMkLst>
            <pc:docMk/>
            <pc:sldMk cId="1429791281" sldId="274"/>
            <ac:spMk id="3" creationId="{0DACAAB9-66C6-BA06-D336-5B8183DA13FB}"/>
          </ac:spMkLst>
        </pc:spChg>
        <pc:spChg chg="del mod">
          <ac:chgData name="Becky Namuli (1912621)" userId="ca9eb820-718d-4985-97c3-5951073c6ea5" providerId="ADAL" clId="{EFF49798-A48D-45C7-A3B2-52ADE0484113}" dt="2022-11-25T06:03:22.425" v="172" actId="478"/>
          <ac:spMkLst>
            <pc:docMk/>
            <pc:sldMk cId="1429791281" sldId="274"/>
            <ac:spMk id="4" creationId="{365E5353-C7BB-37FB-478F-B6C75781BD9E}"/>
          </ac:spMkLst>
        </pc:spChg>
        <pc:spChg chg="add mod">
          <ac:chgData name="Becky Namuli (1912621)" userId="ca9eb820-718d-4985-97c3-5951073c6ea5" providerId="ADAL" clId="{EFF49798-A48D-45C7-A3B2-52ADE0484113}" dt="2022-11-25T06:08:07.045" v="181"/>
          <ac:spMkLst>
            <pc:docMk/>
            <pc:sldMk cId="1429791281" sldId="274"/>
            <ac:spMk id="6" creationId="{5FE17987-6D21-F14B-DC39-625890B51AFA}"/>
          </ac:spMkLst>
        </pc:spChg>
        <pc:spChg chg="add del mod">
          <ac:chgData name="Becky Namuli (1912621)" userId="ca9eb820-718d-4985-97c3-5951073c6ea5" providerId="ADAL" clId="{EFF49798-A48D-45C7-A3B2-52ADE0484113}" dt="2022-11-25T06:03:33.472" v="175" actId="478"/>
          <ac:spMkLst>
            <pc:docMk/>
            <pc:sldMk cId="1429791281" sldId="274"/>
            <ac:spMk id="8" creationId="{298D5B79-9A04-1143-C7BF-044428ED6D2D}"/>
          </ac:spMkLst>
        </pc:spChg>
        <pc:picChg chg="add del mod">
          <ac:chgData name="Becky Namuli (1912621)" userId="ca9eb820-718d-4985-97c3-5951073c6ea5" providerId="ADAL" clId="{EFF49798-A48D-45C7-A3B2-52ADE0484113}" dt="2022-11-25T06:00:25.023" v="101" actId="478"/>
          <ac:picMkLst>
            <pc:docMk/>
            <pc:sldMk cId="1429791281" sldId="274"/>
            <ac:picMk id="5" creationId="{BF4F0D4B-3202-D5D6-05C6-2E6FF0B8A5F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C3EB6D-8E56-4ABF-9151-22E8D03B8CD9}"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007ABFBF-2A43-4C50-BFD5-74701F1DD70B}">
      <dgm:prSet custT="1"/>
      <dgm:spPr/>
      <dgm:t>
        <a:bodyPr/>
        <a:lstStyle/>
        <a:p>
          <a:r>
            <a:rPr lang="en-US" sz="1800" dirty="0">
              <a:latin typeface="Arial" panose="020B0604020202020204" pitchFamily="34" charset="0"/>
              <a:cs typeface="Arial" panose="020B0604020202020204" pitchFamily="34" charset="0"/>
            </a:rPr>
            <a:t>Public Health England has uploaded on internet the number of cases of STI Chlamydia per one hundred thousand individuals (aged 15 to 24) residing in each borough in London (Jones et al., 2012)</a:t>
          </a:r>
        </a:p>
      </dgm:t>
    </dgm:pt>
    <dgm:pt modelId="{040882CC-7872-44B5-AE20-F3BB306F0AC9}" type="parTrans" cxnId="{85E3DFF7-0B66-4169-9312-A41A16E17954}">
      <dgm:prSet/>
      <dgm:spPr/>
      <dgm:t>
        <a:bodyPr/>
        <a:lstStyle/>
        <a:p>
          <a:endParaRPr lang="en-US" sz="1800"/>
        </a:p>
      </dgm:t>
    </dgm:pt>
    <dgm:pt modelId="{C4CA5E00-69EE-4189-82C9-8907F08D93C7}" type="sibTrans" cxnId="{85E3DFF7-0B66-4169-9312-A41A16E17954}">
      <dgm:prSet custT="1"/>
      <dgm:spPr/>
      <dgm:t>
        <a:bodyPr/>
        <a:lstStyle/>
        <a:p>
          <a:endParaRPr lang="en-US" sz="1800"/>
        </a:p>
      </dgm:t>
    </dgm:pt>
    <dgm:pt modelId="{35E6A02A-BC0C-456D-AB48-E81550A854DD}">
      <dgm:prSet custT="1"/>
      <dgm:spPr/>
      <dgm:t>
        <a:bodyPr/>
        <a:lstStyle/>
        <a:p>
          <a:r>
            <a:rPr lang="en-US" sz="1800" dirty="0">
              <a:latin typeface="Arial" panose="020B0604020202020204" pitchFamily="34" charset="0"/>
              <a:cs typeface="Arial" panose="020B0604020202020204" pitchFamily="34" charset="0"/>
            </a:rPr>
            <a:t>STD prevalence in Bromley has been increasing over the last year to 2.65 individuals per thousand. With almost half of fresh cases being infected late and 17% of HIV positive individuals not knowing of their status.</a:t>
          </a:r>
        </a:p>
      </dgm:t>
    </dgm:pt>
    <dgm:pt modelId="{09EF1A4E-6DD8-49E1-A29D-B64EA060A96F}" type="parTrans" cxnId="{F4D80A91-677C-4F40-A08B-8E5C3257731B}">
      <dgm:prSet/>
      <dgm:spPr/>
      <dgm:t>
        <a:bodyPr/>
        <a:lstStyle/>
        <a:p>
          <a:endParaRPr lang="en-US" sz="1800"/>
        </a:p>
      </dgm:t>
    </dgm:pt>
    <dgm:pt modelId="{A795502B-A2F0-4276-B235-23193BDF282B}" type="sibTrans" cxnId="{F4D80A91-677C-4F40-A08B-8E5C3257731B}">
      <dgm:prSet/>
      <dgm:spPr/>
      <dgm:t>
        <a:bodyPr/>
        <a:lstStyle/>
        <a:p>
          <a:endParaRPr lang="en-US" sz="1800"/>
        </a:p>
      </dgm:t>
    </dgm:pt>
    <dgm:pt modelId="{3AB4D046-383D-43F0-9ED4-533DA8F5D603}" type="pres">
      <dgm:prSet presAssocID="{BDC3EB6D-8E56-4ABF-9151-22E8D03B8CD9}" presName="outerComposite" presStyleCnt="0">
        <dgm:presLayoutVars>
          <dgm:chMax val="5"/>
          <dgm:dir/>
          <dgm:resizeHandles val="exact"/>
        </dgm:presLayoutVars>
      </dgm:prSet>
      <dgm:spPr/>
    </dgm:pt>
    <dgm:pt modelId="{D4E1AA2D-E951-4701-89F0-231CC381DCCD}" type="pres">
      <dgm:prSet presAssocID="{BDC3EB6D-8E56-4ABF-9151-22E8D03B8CD9}" presName="dummyMaxCanvas" presStyleCnt="0">
        <dgm:presLayoutVars/>
      </dgm:prSet>
      <dgm:spPr/>
    </dgm:pt>
    <dgm:pt modelId="{016F6D40-982B-491F-8553-481FCE24985C}" type="pres">
      <dgm:prSet presAssocID="{BDC3EB6D-8E56-4ABF-9151-22E8D03B8CD9}" presName="TwoNodes_1" presStyleLbl="node1" presStyleIdx="0" presStyleCnt="2">
        <dgm:presLayoutVars>
          <dgm:bulletEnabled val="1"/>
        </dgm:presLayoutVars>
      </dgm:prSet>
      <dgm:spPr/>
    </dgm:pt>
    <dgm:pt modelId="{091E8C67-505F-415F-8D63-28C0D5D2834D}" type="pres">
      <dgm:prSet presAssocID="{BDC3EB6D-8E56-4ABF-9151-22E8D03B8CD9}" presName="TwoNodes_2" presStyleLbl="node1" presStyleIdx="1" presStyleCnt="2">
        <dgm:presLayoutVars>
          <dgm:bulletEnabled val="1"/>
        </dgm:presLayoutVars>
      </dgm:prSet>
      <dgm:spPr/>
    </dgm:pt>
    <dgm:pt modelId="{C9BBF227-9552-4636-B148-BEF7D32FCD5A}" type="pres">
      <dgm:prSet presAssocID="{BDC3EB6D-8E56-4ABF-9151-22E8D03B8CD9}" presName="TwoConn_1-2" presStyleLbl="fgAccFollowNode1" presStyleIdx="0" presStyleCnt="1">
        <dgm:presLayoutVars>
          <dgm:bulletEnabled val="1"/>
        </dgm:presLayoutVars>
      </dgm:prSet>
      <dgm:spPr/>
    </dgm:pt>
    <dgm:pt modelId="{57C71E6A-9FB6-4AFA-8036-9E9BB265167B}" type="pres">
      <dgm:prSet presAssocID="{BDC3EB6D-8E56-4ABF-9151-22E8D03B8CD9}" presName="TwoNodes_1_text" presStyleLbl="node1" presStyleIdx="1" presStyleCnt="2">
        <dgm:presLayoutVars>
          <dgm:bulletEnabled val="1"/>
        </dgm:presLayoutVars>
      </dgm:prSet>
      <dgm:spPr/>
    </dgm:pt>
    <dgm:pt modelId="{07E24DE9-A2B5-4AC7-8DCD-B3D179F3FECE}" type="pres">
      <dgm:prSet presAssocID="{BDC3EB6D-8E56-4ABF-9151-22E8D03B8CD9}" presName="TwoNodes_2_text" presStyleLbl="node1" presStyleIdx="1" presStyleCnt="2">
        <dgm:presLayoutVars>
          <dgm:bulletEnabled val="1"/>
        </dgm:presLayoutVars>
      </dgm:prSet>
      <dgm:spPr/>
    </dgm:pt>
  </dgm:ptLst>
  <dgm:cxnLst>
    <dgm:cxn modelId="{7B012628-D4FF-472B-9760-FBE5A405E000}" type="presOf" srcId="{35E6A02A-BC0C-456D-AB48-E81550A854DD}" destId="{091E8C67-505F-415F-8D63-28C0D5D2834D}" srcOrd="0" destOrd="0" presId="urn:microsoft.com/office/officeart/2005/8/layout/vProcess5"/>
    <dgm:cxn modelId="{F4D80A91-677C-4F40-A08B-8E5C3257731B}" srcId="{BDC3EB6D-8E56-4ABF-9151-22E8D03B8CD9}" destId="{35E6A02A-BC0C-456D-AB48-E81550A854DD}" srcOrd="1" destOrd="0" parTransId="{09EF1A4E-6DD8-49E1-A29D-B64EA060A96F}" sibTransId="{A795502B-A2F0-4276-B235-23193BDF282B}"/>
    <dgm:cxn modelId="{19C388A3-5D5A-4C40-9D62-7DF588AFBBE4}" type="presOf" srcId="{35E6A02A-BC0C-456D-AB48-E81550A854DD}" destId="{07E24DE9-A2B5-4AC7-8DCD-B3D179F3FECE}" srcOrd="1" destOrd="0" presId="urn:microsoft.com/office/officeart/2005/8/layout/vProcess5"/>
    <dgm:cxn modelId="{EFA775A5-691F-430C-8C19-B6E20D6404D0}" type="presOf" srcId="{C4CA5E00-69EE-4189-82C9-8907F08D93C7}" destId="{C9BBF227-9552-4636-B148-BEF7D32FCD5A}" srcOrd="0" destOrd="0" presId="urn:microsoft.com/office/officeart/2005/8/layout/vProcess5"/>
    <dgm:cxn modelId="{6741A7A9-0062-4EB1-9FFE-667897A2CD20}" type="presOf" srcId="{BDC3EB6D-8E56-4ABF-9151-22E8D03B8CD9}" destId="{3AB4D046-383D-43F0-9ED4-533DA8F5D603}" srcOrd="0" destOrd="0" presId="urn:microsoft.com/office/officeart/2005/8/layout/vProcess5"/>
    <dgm:cxn modelId="{430587C5-6D86-4040-8906-CC99DE660E19}" type="presOf" srcId="{007ABFBF-2A43-4C50-BFD5-74701F1DD70B}" destId="{57C71E6A-9FB6-4AFA-8036-9E9BB265167B}" srcOrd="1" destOrd="0" presId="urn:microsoft.com/office/officeart/2005/8/layout/vProcess5"/>
    <dgm:cxn modelId="{9D568ACC-4559-44B4-9B75-E36BDFBEE64D}" type="presOf" srcId="{007ABFBF-2A43-4C50-BFD5-74701F1DD70B}" destId="{016F6D40-982B-491F-8553-481FCE24985C}" srcOrd="0" destOrd="0" presId="urn:microsoft.com/office/officeart/2005/8/layout/vProcess5"/>
    <dgm:cxn modelId="{85E3DFF7-0B66-4169-9312-A41A16E17954}" srcId="{BDC3EB6D-8E56-4ABF-9151-22E8D03B8CD9}" destId="{007ABFBF-2A43-4C50-BFD5-74701F1DD70B}" srcOrd="0" destOrd="0" parTransId="{040882CC-7872-44B5-AE20-F3BB306F0AC9}" sibTransId="{C4CA5E00-69EE-4189-82C9-8907F08D93C7}"/>
    <dgm:cxn modelId="{3FA5F32B-3B7F-4F28-82BC-9536EE39AE9C}" type="presParOf" srcId="{3AB4D046-383D-43F0-9ED4-533DA8F5D603}" destId="{D4E1AA2D-E951-4701-89F0-231CC381DCCD}" srcOrd="0" destOrd="0" presId="urn:microsoft.com/office/officeart/2005/8/layout/vProcess5"/>
    <dgm:cxn modelId="{9278A16F-8CA2-4C0D-B3BF-AEF18E9C6610}" type="presParOf" srcId="{3AB4D046-383D-43F0-9ED4-533DA8F5D603}" destId="{016F6D40-982B-491F-8553-481FCE24985C}" srcOrd="1" destOrd="0" presId="urn:microsoft.com/office/officeart/2005/8/layout/vProcess5"/>
    <dgm:cxn modelId="{D2F217B0-0BBF-4C7A-9092-9C2834DD6D6B}" type="presParOf" srcId="{3AB4D046-383D-43F0-9ED4-533DA8F5D603}" destId="{091E8C67-505F-415F-8D63-28C0D5D2834D}" srcOrd="2" destOrd="0" presId="urn:microsoft.com/office/officeart/2005/8/layout/vProcess5"/>
    <dgm:cxn modelId="{3EB1766E-B4C3-436B-81B1-6A904FB7848D}" type="presParOf" srcId="{3AB4D046-383D-43F0-9ED4-533DA8F5D603}" destId="{C9BBF227-9552-4636-B148-BEF7D32FCD5A}" srcOrd="3" destOrd="0" presId="urn:microsoft.com/office/officeart/2005/8/layout/vProcess5"/>
    <dgm:cxn modelId="{A5E9ED59-F66B-4E49-9AEE-E39597659BFA}" type="presParOf" srcId="{3AB4D046-383D-43F0-9ED4-533DA8F5D603}" destId="{57C71E6A-9FB6-4AFA-8036-9E9BB265167B}" srcOrd="4" destOrd="0" presId="urn:microsoft.com/office/officeart/2005/8/layout/vProcess5"/>
    <dgm:cxn modelId="{8FDF7D9F-FA9C-46F9-A62C-553DD85F74DD}" type="presParOf" srcId="{3AB4D046-383D-43F0-9ED4-533DA8F5D603}" destId="{07E24DE9-A2B5-4AC7-8DCD-B3D179F3FECE}"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07FD28-7162-419E-B850-119E82DAD8B3}"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6E9B7218-DA85-4827-8AEB-30068FE51F0B}">
      <dgm:prSet phldrT="[Text]"/>
      <dgm:spPr/>
      <dgm:t>
        <a:bodyPr/>
        <a:lstStyle/>
        <a:p>
          <a:r>
            <a:rPr lang="en-US" dirty="0">
              <a:latin typeface="Arial" panose="020B0604020202020204" pitchFamily="34" charset="0"/>
              <a:cs typeface="Arial" panose="020B0604020202020204" pitchFamily="34" charset="0"/>
            </a:rPr>
            <a:t>Health Promotion</a:t>
          </a:r>
          <a:endParaRPr lang="en-GB" dirty="0">
            <a:latin typeface="Arial" panose="020B0604020202020204" pitchFamily="34" charset="0"/>
            <a:cs typeface="Arial" panose="020B0604020202020204" pitchFamily="34" charset="0"/>
          </a:endParaRPr>
        </a:p>
      </dgm:t>
    </dgm:pt>
    <dgm:pt modelId="{9F0F3F2E-B5E9-4401-90F1-3C2B0DCF4642}" type="parTrans" cxnId="{2447B789-96F6-40AF-9EED-9ACF7FFD59C0}">
      <dgm:prSet/>
      <dgm:spPr/>
      <dgm:t>
        <a:bodyPr/>
        <a:lstStyle/>
        <a:p>
          <a:endParaRPr lang="en-GB"/>
        </a:p>
      </dgm:t>
    </dgm:pt>
    <dgm:pt modelId="{484BD34E-AD06-40F7-BA9F-06D678D1B98B}" type="sibTrans" cxnId="{2447B789-96F6-40AF-9EED-9ACF7FFD59C0}">
      <dgm:prSet/>
      <dgm:spPr/>
      <dgm:t>
        <a:bodyPr/>
        <a:lstStyle/>
        <a:p>
          <a:endParaRPr lang="en-GB"/>
        </a:p>
      </dgm:t>
    </dgm:pt>
    <dgm:pt modelId="{8F4D2334-3AD1-4CAB-A9A8-D8BD057F2A00}">
      <dgm:prSet phldrT="[Text]"/>
      <dgm:spPr/>
      <dgm:t>
        <a:bodyPr/>
        <a:lstStyle/>
        <a:p>
          <a:r>
            <a:rPr lang="en-US" dirty="0">
              <a:latin typeface="Arial" panose="020B0604020202020204" pitchFamily="34" charset="0"/>
              <a:cs typeface="Arial" panose="020B0604020202020204" pitchFamily="34" charset="0"/>
            </a:rPr>
            <a:t>Patients</a:t>
          </a:r>
          <a:endParaRPr lang="en-GB" dirty="0">
            <a:latin typeface="Arial" panose="020B0604020202020204" pitchFamily="34" charset="0"/>
            <a:cs typeface="Arial" panose="020B0604020202020204" pitchFamily="34" charset="0"/>
          </a:endParaRPr>
        </a:p>
      </dgm:t>
    </dgm:pt>
    <dgm:pt modelId="{8F8493C0-F9C1-44CE-8A29-A594E87CDF94}" type="parTrans" cxnId="{27BB4211-F13A-4C6C-82BB-9D611C159A2B}">
      <dgm:prSet/>
      <dgm:spPr/>
      <dgm:t>
        <a:bodyPr/>
        <a:lstStyle/>
        <a:p>
          <a:endParaRPr lang="en-GB"/>
        </a:p>
      </dgm:t>
    </dgm:pt>
    <dgm:pt modelId="{2BDA95B3-A024-4127-B56E-42C234511628}" type="sibTrans" cxnId="{27BB4211-F13A-4C6C-82BB-9D611C159A2B}">
      <dgm:prSet/>
      <dgm:spPr/>
      <dgm:t>
        <a:bodyPr/>
        <a:lstStyle/>
        <a:p>
          <a:endParaRPr lang="en-GB"/>
        </a:p>
      </dgm:t>
    </dgm:pt>
    <dgm:pt modelId="{88A9F343-DFA5-41D7-9CB9-7FBECFBCDAC7}">
      <dgm:prSet phldrT="[Text]"/>
      <dgm:spPr/>
      <dgm:t>
        <a:bodyPr/>
        <a:lstStyle/>
        <a:p>
          <a:r>
            <a:rPr lang="en-US" dirty="0">
              <a:latin typeface="Arial" panose="020B0604020202020204" pitchFamily="34" charset="0"/>
              <a:cs typeface="Arial" panose="020B0604020202020204" pitchFamily="34" charset="0"/>
            </a:rPr>
            <a:t>Health and Social Care</a:t>
          </a:r>
          <a:endParaRPr lang="en-GB" dirty="0">
            <a:latin typeface="Arial" panose="020B0604020202020204" pitchFamily="34" charset="0"/>
            <a:cs typeface="Arial" panose="020B0604020202020204" pitchFamily="34" charset="0"/>
          </a:endParaRPr>
        </a:p>
      </dgm:t>
    </dgm:pt>
    <dgm:pt modelId="{D564CA56-9ED0-4D5A-8A00-37E34E41AC70}" type="parTrans" cxnId="{60AEE8BE-6FC8-4D45-B273-2EC490A96551}">
      <dgm:prSet/>
      <dgm:spPr/>
      <dgm:t>
        <a:bodyPr/>
        <a:lstStyle/>
        <a:p>
          <a:endParaRPr lang="en-GB"/>
        </a:p>
      </dgm:t>
    </dgm:pt>
    <dgm:pt modelId="{3D9C0F81-DFEE-4BE7-8D93-2FA494B5434A}" type="sibTrans" cxnId="{60AEE8BE-6FC8-4D45-B273-2EC490A96551}">
      <dgm:prSet/>
      <dgm:spPr/>
      <dgm:t>
        <a:bodyPr/>
        <a:lstStyle/>
        <a:p>
          <a:endParaRPr lang="en-GB"/>
        </a:p>
      </dgm:t>
    </dgm:pt>
    <dgm:pt modelId="{BCB011CE-0BFA-4FE4-82D5-E27A600856ED}">
      <dgm:prSet phldrT="[Text]"/>
      <dgm:spPr/>
      <dgm:t>
        <a:bodyPr/>
        <a:lstStyle/>
        <a:p>
          <a:r>
            <a:rPr lang="en-US" dirty="0">
              <a:latin typeface="Arial" panose="020B0604020202020204" pitchFamily="34" charset="0"/>
              <a:cs typeface="Arial" panose="020B0604020202020204" pitchFamily="34" charset="0"/>
            </a:rPr>
            <a:t>Patients</a:t>
          </a:r>
          <a:endParaRPr lang="en-GB" dirty="0">
            <a:latin typeface="Arial" panose="020B0604020202020204" pitchFamily="34" charset="0"/>
            <a:cs typeface="Arial" panose="020B0604020202020204" pitchFamily="34" charset="0"/>
          </a:endParaRPr>
        </a:p>
      </dgm:t>
    </dgm:pt>
    <dgm:pt modelId="{42892FB9-6E40-49E8-B3D4-6C0E7E4CD1C4}" type="parTrans" cxnId="{E8F80889-2485-4AE2-AE82-A50F6F009E36}">
      <dgm:prSet/>
      <dgm:spPr/>
      <dgm:t>
        <a:bodyPr/>
        <a:lstStyle/>
        <a:p>
          <a:endParaRPr lang="en-GB"/>
        </a:p>
      </dgm:t>
    </dgm:pt>
    <dgm:pt modelId="{63446449-2EE1-4238-A20A-E792EFE1A4E7}" type="sibTrans" cxnId="{E8F80889-2485-4AE2-AE82-A50F6F009E36}">
      <dgm:prSet/>
      <dgm:spPr/>
      <dgm:t>
        <a:bodyPr/>
        <a:lstStyle/>
        <a:p>
          <a:endParaRPr lang="en-GB"/>
        </a:p>
      </dgm:t>
    </dgm:pt>
    <dgm:pt modelId="{D9CA329B-79B6-4313-BA9D-98D4ABE052AF}">
      <dgm:prSet phldrT="[Text]"/>
      <dgm:spPr/>
      <dgm:t>
        <a:bodyPr/>
        <a:lstStyle/>
        <a:p>
          <a:r>
            <a:rPr lang="en-US" dirty="0">
              <a:latin typeface="Arial" panose="020B0604020202020204" pitchFamily="34" charset="0"/>
              <a:cs typeface="Arial" panose="020B0604020202020204" pitchFamily="34" charset="0"/>
            </a:rPr>
            <a:t>Communities</a:t>
          </a:r>
          <a:endParaRPr lang="en-GB" dirty="0">
            <a:latin typeface="Arial" panose="020B0604020202020204" pitchFamily="34" charset="0"/>
            <a:cs typeface="Arial" panose="020B0604020202020204" pitchFamily="34" charset="0"/>
          </a:endParaRPr>
        </a:p>
      </dgm:t>
    </dgm:pt>
    <dgm:pt modelId="{9EBE665A-1380-4D07-8119-906C55D4F467}" type="parTrans" cxnId="{64262DB0-AFB2-4308-9838-9C1594598E16}">
      <dgm:prSet/>
      <dgm:spPr/>
      <dgm:t>
        <a:bodyPr/>
        <a:lstStyle/>
        <a:p>
          <a:endParaRPr lang="en-GB"/>
        </a:p>
      </dgm:t>
    </dgm:pt>
    <dgm:pt modelId="{713EC733-5E33-4D7E-9CC7-823FFD13629F}" type="sibTrans" cxnId="{64262DB0-AFB2-4308-9838-9C1594598E16}">
      <dgm:prSet/>
      <dgm:spPr/>
      <dgm:t>
        <a:bodyPr/>
        <a:lstStyle/>
        <a:p>
          <a:endParaRPr lang="en-GB"/>
        </a:p>
      </dgm:t>
    </dgm:pt>
    <dgm:pt modelId="{4DC19230-CD4F-4497-BF03-5D3AD1306578}">
      <dgm:prSet phldrT="[Text]"/>
      <dgm:spPr/>
      <dgm:t>
        <a:bodyPr/>
        <a:lstStyle/>
        <a:p>
          <a:r>
            <a:rPr lang="en-US" dirty="0">
              <a:latin typeface="Arial" panose="020B0604020202020204" pitchFamily="34" charset="0"/>
              <a:cs typeface="Arial" panose="020B0604020202020204" pitchFamily="34" charset="0"/>
            </a:rPr>
            <a:t>Health Research</a:t>
          </a:r>
          <a:endParaRPr lang="en-GB" dirty="0">
            <a:latin typeface="Arial" panose="020B0604020202020204" pitchFamily="34" charset="0"/>
            <a:cs typeface="Arial" panose="020B0604020202020204" pitchFamily="34" charset="0"/>
          </a:endParaRPr>
        </a:p>
      </dgm:t>
    </dgm:pt>
    <dgm:pt modelId="{663D2998-7447-4C89-8C96-CBE9C0B86E45}" type="parTrans" cxnId="{D104E4D3-66ED-4317-A1DF-062235E843B8}">
      <dgm:prSet/>
      <dgm:spPr/>
      <dgm:t>
        <a:bodyPr/>
        <a:lstStyle/>
        <a:p>
          <a:endParaRPr lang="en-GB"/>
        </a:p>
      </dgm:t>
    </dgm:pt>
    <dgm:pt modelId="{0744421C-0069-4FCD-A534-A78D81D9F81F}" type="sibTrans" cxnId="{D104E4D3-66ED-4317-A1DF-062235E843B8}">
      <dgm:prSet/>
      <dgm:spPr/>
      <dgm:t>
        <a:bodyPr/>
        <a:lstStyle/>
        <a:p>
          <a:endParaRPr lang="en-GB"/>
        </a:p>
      </dgm:t>
    </dgm:pt>
    <dgm:pt modelId="{5F122416-BCC3-4A71-9290-2F6017C7D1F1}">
      <dgm:prSet phldrT="[Text]"/>
      <dgm:spPr/>
      <dgm:t>
        <a:bodyPr/>
        <a:lstStyle/>
        <a:p>
          <a:r>
            <a:rPr lang="en-US" dirty="0">
              <a:latin typeface="Arial" panose="020B0604020202020204" pitchFamily="34" charset="0"/>
              <a:cs typeface="Arial" panose="020B0604020202020204" pitchFamily="34" charset="0"/>
            </a:rPr>
            <a:t>Patients</a:t>
          </a:r>
          <a:endParaRPr lang="en-GB" dirty="0">
            <a:latin typeface="Arial" panose="020B0604020202020204" pitchFamily="34" charset="0"/>
            <a:cs typeface="Arial" panose="020B0604020202020204" pitchFamily="34" charset="0"/>
          </a:endParaRPr>
        </a:p>
      </dgm:t>
    </dgm:pt>
    <dgm:pt modelId="{22245C84-B67E-4790-81C0-C336C3508C85}" type="parTrans" cxnId="{50795F91-77B8-4A3B-ACB2-35D22B30DC40}">
      <dgm:prSet/>
      <dgm:spPr/>
      <dgm:t>
        <a:bodyPr/>
        <a:lstStyle/>
        <a:p>
          <a:endParaRPr lang="en-GB"/>
        </a:p>
      </dgm:t>
    </dgm:pt>
    <dgm:pt modelId="{6BC52F05-D892-42A9-9628-87600E3F8953}" type="sibTrans" cxnId="{50795F91-77B8-4A3B-ACB2-35D22B30DC40}">
      <dgm:prSet/>
      <dgm:spPr/>
      <dgm:t>
        <a:bodyPr/>
        <a:lstStyle/>
        <a:p>
          <a:endParaRPr lang="en-GB"/>
        </a:p>
      </dgm:t>
    </dgm:pt>
    <dgm:pt modelId="{E1C584CB-0C5E-49A6-A578-774CDF986AF8}">
      <dgm:prSet phldrT="[Text]"/>
      <dgm:spPr/>
      <dgm:t>
        <a:bodyPr/>
        <a:lstStyle/>
        <a:p>
          <a:r>
            <a:rPr lang="en-US" dirty="0">
              <a:latin typeface="Arial" panose="020B0604020202020204" pitchFamily="34" charset="0"/>
              <a:cs typeface="Arial" panose="020B0604020202020204" pitchFamily="34" charset="0"/>
            </a:rPr>
            <a:t>Doctors</a:t>
          </a:r>
          <a:endParaRPr lang="en-GB" dirty="0">
            <a:latin typeface="Arial" panose="020B0604020202020204" pitchFamily="34" charset="0"/>
            <a:cs typeface="Arial" panose="020B0604020202020204" pitchFamily="34" charset="0"/>
          </a:endParaRPr>
        </a:p>
      </dgm:t>
    </dgm:pt>
    <dgm:pt modelId="{FE7FA924-7CAB-4A65-BD46-620ED723DCD9}" type="parTrans" cxnId="{2E15E219-D105-446F-AF44-689E26C4F1DA}">
      <dgm:prSet/>
      <dgm:spPr/>
      <dgm:t>
        <a:bodyPr/>
        <a:lstStyle/>
        <a:p>
          <a:endParaRPr lang="en-GB"/>
        </a:p>
      </dgm:t>
    </dgm:pt>
    <dgm:pt modelId="{FF43A2A8-4002-4E09-AEA5-08CA26BC45D1}" type="sibTrans" cxnId="{2E15E219-D105-446F-AF44-689E26C4F1DA}">
      <dgm:prSet/>
      <dgm:spPr/>
      <dgm:t>
        <a:bodyPr/>
        <a:lstStyle/>
        <a:p>
          <a:endParaRPr lang="en-GB"/>
        </a:p>
      </dgm:t>
    </dgm:pt>
    <dgm:pt modelId="{69AA221F-EAEB-43FE-808D-3A9D6236003E}">
      <dgm:prSet/>
      <dgm:spPr/>
      <dgm:t>
        <a:bodyPr/>
        <a:lstStyle/>
        <a:p>
          <a:r>
            <a:rPr lang="en-US" dirty="0">
              <a:latin typeface="Arial" panose="020B0604020202020204" pitchFamily="34" charset="0"/>
              <a:cs typeface="Arial" panose="020B0604020202020204" pitchFamily="34" charset="0"/>
            </a:rPr>
            <a:t>Public Health</a:t>
          </a:r>
          <a:endParaRPr lang="en-GB" dirty="0">
            <a:latin typeface="Arial" panose="020B0604020202020204" pitchFamily="34" charset="0"/>
            <a:cs typeface="Arial" panose="020B0604020202020204" pitchFamily="34" charset="0"/>
          </a:endParaRPr>
        </a:p>
      </dgm:t>
    </dgm:pt>
    <dgm:pt modelId="{9D0AE052-C920-4925-8C7A-2FE107090C44}" type="parTrans" cxnId="{C68FDAB2-4634-4C9B-A879-1389ACBF3226}">
      <dgm:prSet/>
      <dgm:spPr/>
      <dgm:t>
        <a:bodyPr/>
        <a:lstStyle/>
        <a:p>
          <a:endParaRPr lang="en-GB"/>
        </a:p>
      </dgm:t>
    </dgm:pt>
    <dgm:pt modelId="{0A4F3FCA-487F-44BB-B780-6A050BC12BC5}" type="sibTrans" cxnId="{C68FDAB2-4634-4C9B-A879-1389ACBF3226}">
      <dgm:prSet/>
      <dgm:spPr/>
      <dgm:t>
        <a:bodyPr/>
        <a:lstStyle/>
        <a:p>
          <a:endParaRPr lang="en-GB"/>
        </a:p>
      </dgm:t>
    </dgm:pt>
    <dgm:pt modelId="{24274A76-BB5D-463C-8847-A8DA8818E857}">
      <dgm:prSet/>
      <dgm:spPr/>
      <dgm:t>
        <a:bodyPr/>
        <a:lstStyle/>
        <a:p>
          <a:r>
            <a:rPr lang="en-US" dirty="0">
              <a:latin typeface="Arial" panose="020B0604020202020204" pitchFamily="34" charset="0"/>
              <a:cs typeface="Arial" panose="020B0604020202020204" pitchFamily="34" charset="0"/>
            </a:rPr>
            <a:t>Community</a:t>
          </a:r>
          <a:endParaRPr lang="en-GB" dirty="0">
            <a:latin typeface="Arial" panose="020B0604020202020204" pitchFamily="34" charset="0"/>
            <a:cs typeface="Arial" panose="020B0604020202020204" pitchFamily="34" charset="0"/>
          </a:endParaRPr>
        </a:p>
      </dgm:t>
    </dgm:pt>
    <dgm:pt modelId="{C754B351-170F-4E77-9951-08319A135B0F}" type="parTrans" cxnId="{BFD33649-3015-4532-A8FD-7D6FFCEDFFFB}">
      <dgm:prSet/>
      <dgm:spPr/>
      <dgm:t>
        <a:bodyPr/>
        <a:lstStyle/>
        <a:p>
          <a:endParaRPr lang="en-GB"/>
        </a:p>
      </dgm:t>
    </dgm:pt>
    <dgm:pt modelId="{3CEFD38C-2E52-439D-8BE3-1FCF7D9669A0}" type="sibTrans" cxnId="{BFD33649-3015-4532-A8FD-7D6FFCEDFFFB}">
      <dgm:prSet/>
      <dgm:spPr/>
      <dgm:t>
        <a:bodyPr/>
        <a:lstStyle/>
        <a:p>
          <a:endParaRPr lang="en-GB"/>
        </a:p>
      </dgm:t>
    </dgm:pt>
    <dgm:pt modelId="{E282D1D2-0BE9-42C1-8635-6047701BCEB4}">
      <dgm:prSet/>
      <dgm:spPr/>
      <dgm:t>
        <a:bodyPr/>
        <a:lstStyle/>
        <a:p>
          <a:r>
            <a:rPr lang="en-US" dirty="0">
              <a:latin typeface="Arial" panose="020B0604020202020204" pitchFamily="34" charset="0"/>
              <a:cs typeface="Arial" panose="020B0604020202020204" pitchFamily="34" charset="0"/>
            </a:rPr>
            <a:t>Schools</a:t>
          </a:r>
          <a:endParaRPr lang="en-GB" dirty="0">
            <a:latin typeface="Arial" panose="020B0604020202020204" pitchFamily="34" charset="0"/>
            <a:cs typeface="Arial" panose="020B0604020202020204" pitchFamily="34" charset="0"/>
          </a:endParaRPr>
        </a:p>
      </dgm:t>
    </dgm:pt>
    <dgm:pt modelId="{102ADD16-9833-477F-9835-32CD9203B1A0}" type="parTrans" cxnId="{E3CF6A9C-0590-4792-8CBA-7BA082C3A295}">
      <dgm:prSet/>
      <dgm:spPr/>
      <dgm:t>
        <a:bodyPr/>
        <a:lstStyle/>
        <a:p>
          <a:endParaRPr lang="en-GB"/>
        </a:p>
      </dgm:t>
    </dgm:pt>
    <dgm:pt modelId="{2504E9C4-8A3E-41C7-A249-76681D46E1B6}" type="sibTrans" cxnId="{E3CF6A9C-0590-4792-8CBA-7BA082C3A295}">
      <dgm:prSet/>
      <dgm:spPr/>
      <dgm:t>
        <a:bodyPr/>
        <a:lstStyle/>
        <a:p>
          <a:endParaRPr lang="en-GB"/>
        </a:p>
      </dgm:t>
    </dgm:pt>
    <dgm:pt modelId="{1491FED9-E79D-42F1-B9FF-B35AA32D4B33}">
      <dgm:prSet/>
      <dgm:spPr/>
      <dgm:t>
        <a:bodyPr/>
        <a:lstStyle/>
        <a:p>
          <a:r>
            <a:rPr lang="en-US" dirty="0">
              <a:latin typeface="Arial" panose="020B0604020202020204" pitchFamily="34" charset="0"/>
              <a:cs typeface="Arial" panose="020B0604020202020204" pitchFamily="34" charset="0"/>
            </a:rPr>
            <a:t>Local Government Agencies</a:t>
          </a:r>
          <a:endParaRPr lang="en-GB" dirty="0">
            <a:latin typeface="Arial" panose="020B0604020202020204" pitchFamily="34" charset="0"/>
            <a:cs typeface="Arial" panose="020B0604020202020204" pitchFamily="34" charset="0"/>
          </a:endParaRPr>
        </a:p>
      </dgm:t>
    </dgm:pt>
    <dgm:pt modelId="{A747ACD2-C2E8-42D7-A338-6CFE8748ECAC}" type="parTrans" cxnId="{EDD5D7B6-D17F-43C4-837C-F116A18A8911}">
      <dgm:prSet/>
      <dgm:spPr/>
      <dgm:t>
        <a:bodyPr/>
        <a:lstStyle/>
        <a:p>
          <a:endParaRPr lang="en-GB"/>
        </a:p>
      </dgm:t>
    </dgm:pt>
    <dgm:pt modelId="{E06DB6B5-9D8C-4789-8087-9AD12194804C}" type="sibTrans" cxnId="{EDD5D7B6-D17F-43C4-837C-F116A18A8911}">
      <dgm:prSet/>
      <dgm:spPr/>
      <dgm:t>
        <a:bodyPr/>
        <a:lstStyle/>
        <a:p>
          <a:endParaRPr lang="en-GB"/>
        </a:p>
      </dgm:t>
    </dgm:pt>
    <dgm:pt modelId="{300F458D-1E30-4D82-BCEE-14180C3AC0D4}">
      <dgm:prSet/>
      <dgm:spPr/>
      <dgm:t>
        <a:bodyPr/>
        <a:lstStyle/>
        <a:p>
          <a:r>
            <a:rPr lang="en-US" dirty="0"/>
            <a:t>Health Education Specialist</a:t>
          </a:r>
          <a:endParaRPr lang="en-GB" dirty="0"/>
        </a:p>
      </dgm:t>
    </dgm:pt>
    <dgm:pt modelId="{D985BA2B-D531-458B-9FC6-4334069376E2}" type="parTrans" cxnId="{CD4A0FF7-9B21-4A36-8ADC-C180B0218E69}">
      <dgm:prSet/>
      <dgm:spPr/>
      <dgm:t>
        <a:bodyPr/>
        <a:lstStyle/>
        <a:p>
          <a:endParaRPr lang="en-GB"/>
        </a:p>
      </dgm:t>
    </dgm:pt>
    <dgm:pt modelId="{0A58AA38-49BB-4753-9013-9EAD5DBCD2DA}" type="sibTrans" cxnId="{CD4A0FF7-9B21-4A36-8ADC-C180B0218E69}">
      <dgm:prSet/>
      <dgm:spPr/>
      <dgm:t>
        <a:bodyPr/>
        <a:lstStyle/>
        <a:p>
          <a:endParaRPr lang="en-GB"/>
        </a:p>
      </dgm:t>
    </dgm:pt>
    <dgm:pt modelId="{F9057181-CE6E-4BB3-9380-F701BE0B63AF}">
      <dgm:prSet/>
      <dgm:spPr/>
      <dgm:t>
        <a:bodyPr/>
        <a:lstStyle/>
        <a:p>
          <a:r>
            <a:rPr lang="en-US" dirty="0">
              <a:latin typeface="Arial" panose="020B0604020202020204" pitchFamily="34" charset="0"/>
              <a:cs typeface="Arial" panose="020B0604020202020204" pitchFamily="34" charset="0"/>
            </a:rPr>
            <a:t>Pharmaceutical Companies</a:t>
          </a:r>
          <a:endParaRPr lang="en-GB" dirty="0">
            <a:latin typeface="Arial" panose="020B0604020202020204" pitchFamily="34" charset="0"/>
            <a:cs typeface="Arial" panose="020B0604020202020204" pitchFamily="34" charset="0"/>
          </a:endParaRPr>
        </a:p>
      </dgm:t>
    </dgm:pt>
    <dgm:pt modelId="{8938DCC1-57D6-48D1-A589-974F1DEA17E6}" type="parTrans" cxnId="{9AC27BDF-C600-4CBD-93B1-D13E12F56229}">
      <dgm:prSet/>
      <dgm:spPr/>
      <dgm:t>
        <a:bodyPr/>
        <a:lstStyle/>
        <a:p>
          <a:endParaRPr lang="en-GB"/>
        </a:p>
      </dgm:t>
    </dgm:pt>
    <dgm:pt modelId="{17E03DF7-315B-4E97-BE9F-81C1380498C4}" type="sibTrans" cxnId="{9AC27BDF-C600-4CBD-93B1-D13E12F56229}">
      <dgm:prSet/>
      <dgm:spPr/>
      <dgm:t>
        <a:bodyPr/>
        <a:lstStyle/>
        <a:p>
          <a:endParaRPr lang="en-GB"/>
        </a:p>
      </dgm:t>
    </dgm:pt>
    <dgm:pt modelId="{A71FFEDD-D1B1-41D7-8D74-0B399991FE2C}">
      <dgm:prSet phldrT="[Text]"/>
      <dgm:spPr/>
      <dgm:t>
        <a:bodyPr/>
        <a:lstStyle/>
        <a:p>
          <a:r>
            <a:rPr lang="en-US" dirty="0">
              <a:latin typeface="Arial" panose="020B0604020202020204" pitchFamily="34" charset="0"/>
              <a:cs typeface="Arial" panose="020B0604020202020204" pitchFamily="34" charset="0"/>
            </a:rPr>
            <a:t>Universities</a:t>
          </a:r>
          <a:endParaRPr lang="en-GB" dirty="0">
            <a:latin typeface="Arial" panose="020B0604020202020204" pitchFamily="34" charset="0"/>
            <a:cs typeface="Arial" panose="020B0604020202020204" pitchFamily="34" charset="0"/>
          </a:endParaRPr>
        </a:p>
      </dgm:t>
    </dgm:pt>
    <dgm:pt modelId="{F2685801-DB8B-4062-8847-407FA1DB277B}" type="parTrans" cxnId="{45B6DA9A-720B-4543-911C-13235F2C4F39}">
      <dgm:prSet/>
      <dgm:spPr/>
      <dgm:t>
        <a:bodyPr/>
        <a:lstStyle/>
        <a:p>
          <a:endParaRPr lang="en-GB"/>
        </a:p>
      </dgm:t>
    </dgm:pt>
    <dgm:pt modelId="{0D93FC07-AE84-4FFF-B2BA-B790E3361A71}" type="sibTrans" cxnId="{45B6DA9A-720B-4543-911C-13235F2C4F39}">
      <dgm:prSet/>
      <dgm:spPr/>
      <dgm:t>
        <a:bodyPr/>
        <a:lstStyle/>
        <a:p>
          <a:endParaRPr lang="en-GB"/>
        </a:p>
      </dgm:t>
    </dgm:pt>
    <dgm:pt modelId="{91CA6E7E-3333-405F-891E-8C8D19EF75A7}">
      <dgm:prSet phldrT="[Text]"/>
      <dgm:spPr/>
      <dgm:t>
        <a:bodyPr/>
        <a:lstStyle/>
        <a:p>
          <a:r>
            <a:rPr lang="en-US" dirty="0"/>
            <a:t>Pharmaceutical Companies</a:t>
          </a:r>
          <a:endParaRPr lang="en-GB" dirty="0"/>
        </a:p>
      </dgm:t>
    </dgm:pt>
    <dgm:pt modelId="{CE3FDA30-A2BE-4554-8F87-9D5107726585}" type="parTrans" cxnId="{960F30BE-7D0E-4368-95C2-60E25A23429F}">
      <dgm:prSet/>
      <dgm:spPr/>
      <dgm:t>
        <a:bodyPr/>
        <a:lstStyle/>
        <a:p>
          <a:endParaRPr lang="en-GB"/>
        </a:p>
      </dgm:t>
    </dgm:pt>
    <dgm:pt modelId="{0703E897-556F-49B2-A399-9474590C14CA}" type="sibTrans" cxnId="{960F30BE-7D0E-4368-95C2-60E25A23429F}">
      <dgm:prSet/>
      <dgm:spPr/>
      <dgm:t>
        <a:bodyPr/>
        <a:lstStyle/>
        <a:p>
          <a:endParaRPr lang="en-GB"/>
        </a:p>
      </dgm:t>
    </dgm:pt>
    <dgm:pt modelId="{D2CD9944-8579-46B8-B2E7-F07D4F9540DB}">
      <dgm:prSet phldrT="[Text]"/>
      <dgm:spPr/>
      <dgm:t>
        <a:bodyPr/>
        <a:lstStyle/>
        <a:p>
          <a:r>
            <a:rPr lang="en-US" dirty="0"/>
            <a:t>Government Agencies</a:t>
          </a:r>
          <a:endParaRPr lang="en-GB" dirty="0"/>
        </a:p>
      </dgm:t>
    </dgm:pt>
    <dgm:pt modelId="{025BD937-3959-455B-9671-43DF553B1AC0}" type="parTrans" cxnId="{AF4CFD55-4FA3-4625-B938-BD120AA2303A}">
      <dgm:prSet/>
      <dgm:spPr/>
      <dgm:t>
        <a:bodyPr/>
        <a:lstStyle/>
        <a:p>
          <a:endParaRPr lang="en-GB"/>
        </a:p>
      </dgm:t>
    </dgm:pt>
    <dgm:pt modelId="{3232A16E-BC6E-4465-88AF-E498A1CDA4FD}" type="sibTrans" cxnId="{AF4CFD55-4FA3-4625-B938-BD120AA2303A}">
      <dgm:prSet/>
      <dgm:spPr/>
      <dgm:t>
        <a:bodyPr/>
        <a:lstStyle/>
        <a:p>
          <a:endParaRPr lang="en-GB"/>
        </a:p>
      </dgm:t>
    </dgm:pt>
    <dgm:pt modelId="{06B20872-4BCC-43DB-93A2-09CFE783A2F4}">
      <dgm:prSet phldrT="[Text]"/>
      <dgm:spPr/>
      <dgm:t>
        <a:bodyPr/>
        <a:lstStyle/>
        <a:p>
          <a:r>
            <a:rPr lang="en-US" dirty="0">
              <a:latin typeface="Arial" panose="020B0604020202020204" pitchFamily="34" charset="0"/>
              <a:cs typeface="Arial" panose="020B0604020202020204" pitchFamily="34" charset="0"/>
            </a:rPr>
            <a:t>Researchers</a:t>
          </a:r>
          <a:endParaRPr lang="en-GB" dirty="0">
            <a:latin typeface="Arial" panose="020B0604020202020204" pitchFamily="34" charset="0"/>
            <a:cs typeface="Arial" panose="020B0604020202020204" pitchFamily="34" charset="0"/>
          </a:endParaRPr>
        </a:p>
      </dgm:t>
    </dgm:pt>
    <dgm:pt modelId="{68619D3D-BEEB-4C3C-A937-BEA87B2E4A56}" type="parTrans" cxnId="{BEFA45F7-42AE-44E4-88A8-733AFE935653}">
      <dgm:prSet/>
      <dgm:spPr/>
      <dgm:t>
        <a:bodyPr/>
        <a:lstStyle/>
        <a:p>
          <a:endParaRPr lang="en-GB"/>
        </a:p>
      </dgm:t>
    </dgm:pt>
    <dgm:pt modelId="{350AC895-1E42-41E3-A344-A742E18A031F}" type="sibTrans" cxnId="{BEFA45F7-42AE-44E4-88A8-733AFE935653}">
      <dgm:prSet/>
      <dgm:spPr/>
      <dgm:t>
        <a:bodyPr/>
        <a:lstStyle/>
        <a:p>
          <a:endParaRPr lang="en-GB"/>
        </a:p>
      </dgm:t>
    </dgm:pt>
    <dgm:pt modelId="{CC806FD0-C66C-4DFB-9B69-AD10577C9E2B}">
      <dgm:prSet phldrT="[Text]"/>
      <dgm:spPr/>
      <dgm:t>
        <a:bodyPr/>
        <a:lstStyle/>
        <a:p>
          <a:r>
            <a:rPr lang="en-US" dirty="0">
              <a:latin typeface="Arial" panose="020B0604020202020204" pitchFamily="34" charset="0"/>
              <a:cs typeface="Arial" panose="020B0604020202020204" pitchFamily="34" charset="0"/>
            </a:rPr>
            <a:t>Social Groups</a:t>
          </a:r>
          <a:endParaRPr lang="en-GB" dirty="0">
            <a:latin typeface="Arial" panose="020B0604020202020204" pitchFamily="34" charset="0"/>
            <a:cs typeface="Arial" panose="020B0604020202020204" pitchFamily="34" charset="0"/>
          </a:endParaRPr>
        </a:p>
      </dgm:t>
    </dgm:pt>
    <dgm:pt modelId="{EC5B24E5-C5FB-4409-8DAC-1BEFFF4FBBFE}" type="parTrans" cxnId="{40B18E42-4562-40AF-8056-DD390EEF1F19}">
      <dgm:prSet/>
      <dgm:spPr/>
      <dgm:t>
        <a:bodyPr/>
        <a:lstStyle/>
        <a:p>
          <a:endParaRPr lang="en-GB"/>
        </a:p>
      </dgm:t>
    </dgm:pt>
    <dgm:pt modelId="{1D67C025-695C-4F4F-943F-7056F9F23F1D}" type="sibTrans" cxnId="{40B18E42-4562-40AF-8056-DD390EEF1F19}">
      <dgm:prSet/>
      <dgm:spPr/>
      <dgm:t>
        <a:bodyPr/>
        <a:lstStyle/>
        <a:p>
          <a:endParaRPr lang="en-GB"/>
        </a:p>
      </dgm:t>
    </dgm:pt>
    <dgm:pt modelId="{F330C24E-481D-4BDB-8765-8C5D42F59814}">
      <dgm:prSet phldrT="[Text]"/>
      <dgm:spPr/>
      <dgm:t>
        <a:bodyPr/>
        <a:lstStyle/>
        <a:p>
          <a:r>
            <a:rPr lang="en-US" dirty="0"/>
            <a:t>Union</a:t>
          </a:r>
          <a:endParaRPr lang="en-GB" dirty="0"/>
        </a:p>
      </dgm:t>
    </dgm:pt>
    <dgm:pt modelId="{351FC4A9-6C73-4A6F-BB39-3FB36FF55C51}" type="parTrans" cxnId="{A46FD25A-229A-477B-9E4C-A4014B9E08A0}">
      <dgm:prSet/>
      <dgm:spPr/>
      <dgm:t>
        <a:bodyPr/>
        <a:lstStyle/>
        <a:p>
          <a:endParaRPr lang="en-GB"/>
        </a:p>
      </dgm:t>
    </dgm:pt>
    <dgm:pt modelId="{1E3DA143-9303-46D9-B916-24CEC2FA8B62}" type="sibTrans" cxnId="{A46FD25A-229A-477B-9E4C-A4014B9E08A0}">
      <dgm:prSet/>
      <dgm:spPr/>
      <dgm:t>
        <a:bodyPr/>
        <a:lstStyle/>
        <a:p>
          <a:endParaRPr lang="en-GB"/>
        </a:p>
      </dgm:t>
    </dgm:pt>
    <dgm:pt modelId="{34F55CD9-4EDB-48C4-B092-95CFB2BB0CDA}">
      <dgm:prSet phldrT="[Text]"/>
      <dgm:spPr/>
      <dgm:t>
        <a:bodyPr/>
        <a:lstStyle/>
        <a:p>
          <a:r>
            <a:rPr lang="en-US" dirty="0"/>
            <a:t>Charities</a:t>
          </a:r>
          <a:endParaRPr lang="en-GB" dirty="0"/>
        </a:p>
      </dgm:t>
    </dgm:pt>
    <dgm:pt modelId="{14EF023E-E1C8-46D4-BDE5-AE0243CF8570}" type="parTrans" cxnId="{28869FAB-FEEB-4D94-93EE-2DC83E895D6D}">
      <dgm:prSet/>
      <dgm:spPr/>
      <dgm:t>
        <a:bodyPr/>
        <a:lstStyle/>
        <a:p>
          <a:endParaRPr lang="en-GB"/>
        </a:p>
      </dgm:t>
    </dgm:pt>
    <dgm:pt modelId="{41AEBB5F-5C63-45E6-B1A0-E439464F837B}" type="sibTrans" cxnId="{28869FAB-FEEB-4D94-93EE-2DC83E895D6D}">
      <dgm:prSet/>
      <dgm:spPr/>
      <dgm:t>
        <a:bodyPr/>
        <a:lstStyle/>
        <a:p>
          <a:endParaRPr lang="en-GB"/>
        </a:p>
      </dgm:t>
    </dgm:pt>
    <dgm:pt modelId="{C2CFFBEA-5F12-4BE8-A3D5-E2177AF67D8A}">
      <dgm:prSet phldrT="[Text]"/>
      <dgm:spPr/>
      <dgm:t>
        <a:bodyPr/>
        <a:lstStyle/>
        <a:p>
          <a:r>
            <a:rPr lang="en-US" dirty="0">
              <a:latin typeface="Arial" panose="020B0604020202020204" pitchFamily="34" charset="0"/>
              <a:cs typeface="Arial" panose="020B0604020202020204" pitchFamily="34" charset="0"/>
            </a:rPr>
            <a:t>Local Government</a:t>
          </a:r>
          <a:endParaRPr lang="en-GB" dirty="0">
            <a:latin typeface="Arial" panose="020B0604020202020204" pitchFamily="34" charset="0"/>
            <a:cs typeface="Arial" panose="020B0604020202020204" pitchFamily="34" charset="0"/>
          </a:endParaRPr>
        </a:p>
      </dgm:t>
    </dgm:pt>
    <dgm:pt modelId="{03ED1B99-CADE-4466-9061-4CD3CBE4516E}" type="parTrans" cxnId="{4E573A96-626A-4FCE-BCEA-286406379579}">
      <dgm:prSet/>
      <dgm:spPr/>
      <dgm:t>
        <a:bodyPr/>
        <a:lstStyle/>
        <a:p>
          <a:endParaRPr lang="en-GB"/>
        </a:p>
      </dgm:t>
    </dgm:pt>
    <dgm:pt modelId="{21FA4E77-4672-477E-86A2-272E7199144E}" type="sibTrans" cxnId="{4E573A96-626A-4FCE-BCEA-286406379579}">
      <dgm:prSet/>
      <dgm:spPr/>
      <dgm:t>
        <a:bodyPr/>
        <a:lstStyle/>
        <a:p>
          <a:endParaRPr lang="en-GB"/>
        </a:p>
      </dgm:t>
    </dgm:pt>
    <dgm:pt modelId="{985A9221-281D-414E-B789-505E04642B9C}">
      <dgm:prSet phldrT="[Text]"/>
      <dgm:spPr/>
      <dgm:t>
        <a:bodyPr/>
        <a:lstStyle/>
        <a:p>
          <a:r>
            <a:rPr lang="en-US" dirty="0"/>
            <a:t>Employers</a:t>
          </a:r>
          <a:endParaRPr lang="en-GB" dirty="0"/>
        </a:p>
      </dgm:t>
    </dgm:pt>
    <dgm:pt modelId="{87D83EEC-460C-4E3F-82BC-23DAE4D08396}" type="parTrans" cxnId="{84E54255-57C5-4EE3-8B24-67CF271BD4A8}">
      <dgm:prSet/>
      <dgm:spPr/>
      <dgm:t>
        <a:bodyPr/>
        <a:lstStyle/>
        <a:p>
          <a:endParaRPr lang="en-GB"/>
        </a:p>
      </dgm:t>
    </dgm:pt>
    <dgm:pt modelId="{19D1DB32-5417-4CE0-A677-A4611A76FAC0}" type="sibTrans" cxnId="{84E54255-57C5-4EE3-8B24-67CF271BD4A8}">
      <dgm:prSet/>
      <dgm:spPr/>
      <dgm:t>
        <a:bodyPr/>
        <a:lstStyle/>
        <a:p>
          <a:endParaRPr lang="en-GB"/>
        </a:p>
      </dgm:t>
    </dgm:pt>
    <dgm:pt modelId="{027A7A24-291C-415A-9C40-ECB4CE224722}">
      <dgm:prSet phldrT="[Text]"/>
      <dgm:spPr/>
      <dgm:t>
        <a:bodyPr/>
        <a:lstStyle/>
        <a:p>
          <a:r>
            <a:rPr lang="en-US" dirty="0">
              <a:latin typeface="Arial" panose="020B0604020202020204" pitchFamily="34" charset="0"/>
              <a:cs typeface="Arial" panose="020B0604020202020204" pitchFamily="34" charset="0"/>
            </a:rPr>
            <a:t>Doctors</a:t>
          </a:r>
          <a:endParaRPr lang="en-GB" dirty="0">
            <a:latin typeface="Arial" panose="020B0604020202020204" pitchFamily="34" charset="0"/>
            <a:cs typeface="Arial" panose="020B0604020202020204" pitchFamily="34" charset="0"/>
          </a:endParaRPr>
        </a:p>
      </dgm:t>
    </dgm:pt>
    <dgm:pt modelId="{697225BB-807E-4F71-9A08-8AD8E45C8FB8}" type="parTrans" cxnId="{337AD004-F73A-4043-9BDB-CD1E72C0B330}">
      <dgm:prSet/>
      <dgm:spPr/>
      <dgm:t>
        <a:bodyPr/>
        <a:lstStyle/>
        <a:p>
          <a:endParaRPr lang="en-GB"/>
        </a:p>
      </dgm:t>
    </dgm:pt>
    <dgm:pt modelId="{9CC39626-2234-46B6-AD5F-85F09AB81306}" type="sibTrans" cxnId="{337AD004-F73A-4043-9BDB-CD1E72C0B330}">
      <dgm:prSet/>
      <dgm:spPr/>
      <dgm:t>
        <a:bodyPr/>
        <a:lstStyle/>
        <a:p>
          <a:endParaRPr lang="en-GB"/>
        </a:p>
      </dgm:t>
    </dgm:pt>
    <dgm:pt modelId="{19B7BD9A-A1EC-4C9A-A281-D26DCB3CC63F}">
      <dgm:prSet phldrT="[Text]"/>
      <dgm:spPr/>
      <dgm:t>
        <a:bodyPr/>
        <a:lstStyle/>
        <a:p>
          <a:r>
            <a:rPr lang="en-US" dirty="0">
              <a:latin typeface="Arial" panose="020B0604020202020204" pitchFamily="34" charset="0"/>
              <a:cs typeface="Arial" panose="020B0604020202020204" pitchFamily="34" charset="0"/>
            </a:rPr>
            <a:t>Health Education Specialist</a:t>
          </a:r>
          <a:endParaRPr lang="en-GB" dirty="0">
            <a:latin typeface="Arial" panose="020B0604020202020204" pitchFamily="34" charset="0"/>
            <a:cs typeface="Arial" panose="020B0604020202020204" pitchFamily="34" charset="0"/>
          </a:endParaRPr>
        </a:p>
      </dgm:t>
    </dgm:pt>
    <dgm:pt modelId="{6CA90AEE-7BA7-4395-94EC-7B7745E32B2F}" type="parTrans" cxnId="{AE4B8D84-4DE7-43E3-9592-C84001203C8E}">
      <dgm:prSet/>
      <dgm:spPr/>
      <dgm:t>
        <a:bodyPr/>
        <a:lstStyle/>
        <a:p>
          <a:endParaRPr lang="en-GB"/>
        </a:p>
      </dgm:t>
    </dgm:pt>
    <dgm:pt modelId="{45BB5413-A7C8-4740-8F9A-CE5D97A92706}" type="sibTrans" cxnId="{AE4B8D84-4DE7-43E3-9592-C84001203C8E}">
      <dgm:prSet/>
      <dgm:spPr/>
      <dgm:t>
        <a:bodyPr/>
        <a:lstStyle/>
        <a:p>
          <a:endParaRPr lang="en-GB"/>
        </a:p>
      </dgm:t>
    </dgm:pt>
    <dgm:pt modelId="{17D8D996-D495-49C5-B9A9-C5B73296A515}">
      <dgm:prSet phldrT="[Text]"/>
      <dgm:spPr/>
      <dgm:t>
        <a:bodyPr/>
        <a:lstStyle/>
        <a:p>
          <a:r>
            <a:rPr lang="en-US" dirty="0">
              <a:latin typeface="Arial" panose="020B0604020202020204" pitchFamily="34" charset="0"/>
              <a:cs typeface="Arial" panose="020B0604020202020204" pitchFamily="34" charset="0"/>
            </a:rPr>
            <a:t>Insurance Companies</a:t>
          </a:r>
          <a:endParaRPr lang="en-GB" dirty="0">
            <a:latin typeface="Arial" panose="020B0604020202020204" pitchFamily="34" charset="0"/>
            <a:cs typeface="Arial" panose="020B0604020202020204" pitchFamily="34" charset="0"/>
          </a:endParaRPr>
        </a:p>
      </dgm:t>
    </dgm:pt>
    <dgm:pt modelId="{182B46B4-D083-495C-98DF-F28C90CD9E39}" type="parTrans" cxnId="{72E5C108-7BE2-4771-A87C-D2ACF5E34CE9}">
      <dgm:prSet/>
      <dgm:spPr/>
      <dgm:t>
        <a:bodyPr/>
        <a:lstStyle/>
        <a:p>
          <a:endParaRPr lang="en-GB"/>
        </a:p>
      </dgm:t>
    </dgm:pt>
    <dgm:pt modelId="{1A7BD75B-9DEF-446E-872D-CFB62B85B275}" type="sibTrans" cxnId="{72E5C108-7BE2-4771-A87C-D2ACF5E34CE9}">
      <dgm:prSet/>
      <dgm:spPr/>
      <dgm:t>
        <a:bodyPr/>
        <a:lstStyle/>
        <a:p>
          <a:endParaRPr lang="en-GB"/>
        </a:p>
      </dgm:t>
    </dgm:pt>
    <dgm:pt modelId="{CA82A36E-0AA6-4890-9C9B-6B1FDDFCCC63}">
      <dgm:prSet phldrT="[Text]"/>
      <dgm:spPr/>
      <dgm:t>
        <a:bodyPr/>
        <a:lstStyle/>
        <a:p>
          <a:r>
            <a:rPr lang="en-US" dirty="0">
              <a:latin typeface="Arial" panose="020B0604020202020204" pitchFamily="34" charset="0"/>
              <a:cs typeface="Arial" panose="020B0604020202020204" pitchFamily="34" charset="0"/>
            </a:rPr>
            <a:t>Dietitians</a:t>
          </a:r>
          <a:endParaRPr lang="en-GB" dirty="0">
            <a:latin typeface="Arial" panose="020B0604020202020204" pitchFamily="34" charset="0"/>
            <a:cs typeface="Arial" panose="020B0604020202020204" pitchFamily="34" charset="0"/>
          </a:endParaRPr>
        </a:p>
      </dgm:t>
    </dgm:pt>
    <dgm:pt modelId="{F6B5E91F-93D6-4139-A14A-3B16A71647D8}" type="parTrans" cxnId="{B66FEA35-4DDA-4D7A-9229-FF348AFB13FE}">
      <dgm:prSet/>
      <dgm:spPr/>
      <dgm:t>
        <a:bodyPr/>
        <a:lstStyle/>
        <a:p>
          <a:endParaRPr lang="en-GB"/>
        </a:p>
      </dgm:t>
    </dgm:pt>
    <dgm:pt modelId="{44F10A7F-87CD-4A6E-80A8-A29966E0DBA1}" type="sibTrans" cxnId="{B66FEA35-4DDA-4D7A-9229-FF348AFB13FE}">
      <dgm:prSet/>
      <dgm:spPr/>
      <dgm:t>
        <a:bodyPr/>
        <a:lstStyle/>
        <a:p>
          <a:endParaRPr lang="en-GB"/>
        </a:p>
      </dgm:t>
    </dgm:pt>
    <dgm:pt modelId="{7C59D76F-A060-4B4F-B64C-703DF4051039}">
      <dgm:prSet phldrT="[Text]"/>
      <dgm:spPr/>
      <dgm:t>
        <a:bodyPr/>
        <a:lstStyle/>
        <a:p>
          <a:r>
            <a:rPr lang="en-US" dirty="0">
              <a:latin typeface="Arial" panose="020B0604020202020204" pitchFamily="34" charset="0"/>
              <a:cs typeface="Arial" panose="020B0604020202020204" pitchFamily="34" charset="0"/>
            </a:rPr>
            <a:t>Government Agencies</a:t>
          </a:r>
          <a:endParaRPr lang="en-GB" dirty="0">
            <a:latin typeface="Arial" panose="020B0604020202020204" pitchFamily="34" charset="0"/>
            <a:cs typeface="Arial" panose="020B0604020202020204" pitchFamily="34" charset="0"/>
          </a:endParaRPr>
        </a:p>
      </dgm:t>
    </dgm:pt>
    <dgm:pt modelId="{5FFB530F-5CAC-4106-BEBB-421B2FCAC9C7}" type="parTrans" cxnId="{062BCDEE-F4FF-46D0-B3A6-790A4A034BAD}">
      <dgm:prSet/>
      <dgm:spPr/>
      <dgm:t>
        <a:bodyPr/>
        <a:lstStyle/>
        <a:p>
          <a:endParaRPr lang="en-GB"/>
        </a:p>
      </dgm:t>
    </dgm:pt>
    <dgm:pt modelId="{9CB878EA-27F0-4381-8CCA-F55068E26BFC}" type="sibTrans" cxnId="{062BCDEE-F4FF-46D0-B3A6-790A4A034BAD}">
      <dgm:prSet/>
      <dgm:spPr/>
      <dgm:t>
        <a:bodyPr/>
        <a:lstStyle/>
        <a:p>
          <a:endParaRPr lang="en-GB"/>
        </a:p>
      </dgm:t>
    </dgm:pt>
    <dgm:pt modelId="{8428253E-ED0E-4510-A3B4-BF097E9F57CC}" type="pres">
      <dgm:prSet presAssocID="{2107FD28-7162-419E-B850-119E82DAD8B3}" presName="theList" presStyleCnt="0">
        <dgm:presLayoutVars>
          <dgm:dir/>
          <dgm:animLvl val="lvl"/>
          <dgm:resizeHandles val="exact"/>
        </dgm:presLayoutVars>
      </dgm:prSet>
      <dgm:spPr/>
    </dgm:pt>
    <dgm:pt modelId="{B3E448F9-B7D3-4915-8580-840EAACE4F2D}" type="pres">
      <dgm:prSet presAssocID="{6E9B7218-DA85-4827-8AEB-30068FE51F0B}" presName="compNode" presStyleCnt="0"/>
      <dgm:spPr/>
    </dgm:pt>
    <dgm:pt modelId="{F8B9947A-46D0-4914-98B1-90A9B53A95A5}" type="pres">
      <dgm:prSet presAssocID="{6E9B7218-DA85-4827-8AEB-30068FE51F0B}" presName="aNode" presStyleLbl="bgShp" presStyleIdx="0" presStyleCnt="4"/>
      <dgm:spPr/>
    </dgm:pt>
    <dgm:pt modelId="{11D6181B-8BB9-41C0-83C8-FBF0CB653042}" type="pres">
      <dgm:prSet presAssocID="{6E9B7218-DA85-4827-8AEB-30068FE51F0B}" presName="textNode" presStyleLbl="bgShp" presStyleIdx="0" presStyleCnt="4"/>
      <dgm:spPr/>
    </dgm:pt>
    <dgm:pt modelId="{6A16C056-9B39-46AB-911C-A83AE8BB57F1}" type="pres">
      <dgm:prSet presAssocID="{6E9B7218-DA85-4827-8AEB-30068FE51F0B}" presName="compChildNode" presStyleCnt="0"/>
      <dgm:spPr/>
    </dgm:pt>
    <dgm:pt modelId="{007CB31A-3041-4CC3-BBB6-D5D32F054484}" type="pres">
      <dgm:prSet presAssocID="{6E9B7218-DA85-4827-8AEB-30068FE51F0B}" presName="theInnerList" presStyleCnt="0"/>
      <dgm:spPr/>
    </dgm:pt>
    <dgm:pt modelId="{58205FF9-6330-49E1-9058-1EE0BEB3F89A}" type="pres">
      <dgm:prSet presAssocID="{8F4D2334-3AD1-4CAB-A9A8-D8BD057F2A00}" presName="childNode" presStyleLbl="node1" presStyleIdx="0" presStyleCnt="24" custLinFactNeighborX="4245" custLinFactNeighborY="-22380">
        <dgm:presLayoutVars>
          <dgm:bulletEnabled val="1"/>
        </dgm:presLayoutVars>
      </dgm:prSet>
      <dgm:spPr/>
    </dgm:pt>
    <dgm:pt modelId="{E749FC24-2529-4388-9149-6EDDF688E27B}" type="pres">
      <dgm:prSet presAssocID="{8F4D2334-3AD1-4CAB-A9A8-D8BD057F2A00}" presName="aSpace2" presStyleCnt="0"/>
      <dgm:spPr/>
    </dgm:pt>
    <dgm:pt modelId="{029D9491-7C48-4D97-9C82-10F87772E913}" type="pres">
      <dgm:prSet presAssocID="{027A7A24-291C-415A-9C40-ECB4CE224722}" presName="childNode" presStyleLbl="node1" presStyleIdx="1" presStyleCnt="24">
        <dgm:presLayoutVars>
          <dgm:bulletEnabled val="1"/>
        </dgm:presLayoutVars>
      </dgm:prSet>
      <dgm:spPr/>
    </dgm:pt>
    <dgm:pt modelId="{6F22AB56-1B54-4C50-9446-5775E6198CC1}" type="pres">
      <dgm:prSet presAssocID="{027A7A24-291C-415A-9C40-ECB4CE224722}" presName="aSpace2" presStyleCnt="0"/>
      <dgm:spPr/>
    </dgm:pt>
    <dgm:pt modelId="{2506A23C-6142-44F9-9214-B4BE7E4AF8D5}" type="pres">
      <dgm:prSet presAssocID="{19B7BD9A-A1EC-4C9A-A281-D26DCB3CC63F}" presName="childNode" presStyleLbl="node1" presStyleIdx="2" presStyleCnt="24">
        <dgm:presLayoutVars>
          <dgm:bulletEnabled val="1"/>
        </dgm:presLayoutVars>
      </dgm:prSet>
      <dgm:spPr/>
    </dgm:pt>
    <dgm:pt modelId="{A80219F9-44F6-42C0-BCF5-0532E3FB994C}" type="pres">
      <dgm:prSet presAssocID="{19B7BD9A-A1EC-4C9A-A281-D26DCB3CC63F}" presName="aSpace2" presStyleCnt="0"/>
      <dgm:spPr/>
    </dgm:pt>
    <dgm:pt modelId="{6503D5B1-BFD4-448B-9377-FC25698BF7E0}" type="pres">
      <dgm:prSet presAssocID="{17D8D996-D495-49C5-B9A9-C5B73296A515}" presName="childNode" presStyleLbl="node1" presStyleIdx="3" presStyleCnt="24">
        <dgm:presLayoutVars>
          <dgm:bulletEnabled val="1"/>
        </dgm:presLayoutVars>
      </dgm:prSet>
      <dgm:spPr/>
    </dgm:pt>
    <dgm:pt modelId="{DFC3D23A-2A21-482B-800D-0E923A6B1EC5}" type="pres">
      <dgm:prSet presAssocID="{17D8D996-D495-49C5-B9A9-C5B73296A515}" presName="aSpace2" presStyleCnt="0"/>
      <dgm:spPr/>
    </dgm:pt>
    <dgm:pt modelId="{704D7089-4E50-4CE3-B7FD-3180F1AE37E2}" type="pres">
      <dgm:prSet presAssocID="{CA82A36E-0AA6-4890-9C9B-6B1FDDFCCC63}" presName="childNode" presStyleLbl="node1" presStyleIdx="4" presStyleCnt="24">
        <dgm:presLayoutVars>
          <dgm:bulletEnabled val="1"/>
        </dgm:presLayoutVars>
      </dgm:prSet>
      <dgm:spPr/>
    </dgm:pt>
    <dgm:pt modelId="{6BB150DC-471D-4614-825A-4317174A6CCD}" type="pres">
      <dgm:prSet presAssocID="{CA82A36E-0AA6-4890-9C9B-6B1FDDFCCC63}" presName="aSpace2" presStyleCnt="0"/>
      <dgm:spPr/>
    </dgm:pt>
    <dgm:pt modelId="{50B8C427-E115-4357-B974-F793D6866CDF}" type="pres">
      <dgm:prSet presAssocID="{7C59D76F-A060-4B4F-B64C-703DF4051039}" presName="childNode" presStyleLbl="node1" presStyleIdx="5" presStyleCnt="24">
        <dgm:presLayoutVars>
          <dgm:bulletEnabled val="1"/>
        </dgm:presLayoutVars>
      </dgm:prSet>
      <dgm:spPr/>
    </dgm:pt>
    <dgm:pt modelId="{D5692915-F3A7-4258-92AD-F7306BDBF94C}" type="pres">
      <dgm:prSet presAssocID="{6E9B7218-DA85-4827-8AEB-30068FE51F0B}" presName="aSpace" presStyleCnt="0"/>
      <dgm:spPr/>
    </dgm:pt>
    <dgm:pt modelId="{0A532BB7-E51A-44C1-95E9-232C4BF240B0}" type="pres">
      <dgm:prSet presAssocID="{88A9F343-DFA5-41D7-9CB9-7FBECFBCDAC7}" presName="compNode" presStyleCnt="0"/>
      <dgm:spPr/>
    </dgm:pt>
    <dgm:pt modelId="{35D41BBE-FD08-424D-88BA-330D62DE00A2}" type="pres">
      <dgm:prSet presAssocID="{88A9F343-DFA5-41D7-9CB9-7FBECFBCDAC7}" presName="aNode" presStyleLbl="bgShp" presStyleIdx="1" presStyleCnt="4"/>
      <dgm:spPr/>
    </dgm:pt>
    <dgm:pt modelId="{FE17F600-0729-4206-8E69-355C23FEB2CA}" type="pres">
      <dgm:prSet presAssocID="{88A9F343-DFA5-41D7-9CB9-7FBECFBCDAC7}" presName="textNode" presStyleLbl="bgShp" presStyleIdx="1" presStyleCnt="4"/>
      <dgm:spPr/>
    </dgm:pt>
    <dgm:pt modelId="{8489D17E-5C64-48BD-8680-9F6FDC992CB7}" type="pres">
      <dgm:prSet presAssocID="{88A9F343-DFA5-41D7-9CB9-7FBECFBCDAC7}" presName="compChildNode" presStyleCnt="0"/>
      <dgm:spPr/>
    </dgm:pt>
    <dgm:pt modelId="{7BAB96DF-F710-4FA9-B901-ABDF3A6B3C2D}" type="pres">
      <dgm:prSet presAssocID="{88A9F343-DFA5-41D7-9CB9-7FBECFBCDAC7}" presName="theInnerList" presStyleCnt="0"/>
      <dgm:spPr/>
    </dgm:pt>
    <dgm:pt modelId="{1B517580-323A-4611-964B-FFBB390D6B2F}" type="pres">
      <dgm:prSet presAssocID="{BCB011CE-0BFA-4FE4-82D5-E27A600856ED}" presName="childNode" presStyleLbl="node1" presStyleIdx="6" presStyleCnt="24">
        <dgm:presLayoutVars>
          <dgm:bulletEnabled val="1"/>
        </dgm:presLayoutVars>
      </dgm:prSet>
      <dgm:spPr/>
    </dgm:pt>
    <dgm:pt modelId="{2D6ED163-2A11-4737-B100-38C7AFC4FC5D}" type="pres">
      <dgm:prSet presAssocID="{BCB011CE-0BFA-4FE4-82D5-E27A600856ED}" presName="aSpace2" presStyleCnt="0"/>
      <dgm:spPr/>
    </dgm:pt>
    <dgm:pt modelId="{394C9872-8DFE-47C5-BFF4-6A7B19F3E606}" type="pres">
      <dgm:prSet presAssocID="{D9CA329B-79B6-4313-BA9D-98D4ABE052AF}" presName="childNode" presStyleLbl="node1" presStyleIdx="7" presStyleCnt="24">
        <dgm:presLayoutVars>
          <dgm:bulletEnabled val="1"/>
        </dgm:presLayoutVars>
      </dgm:prSet>
      <dgm:spPr/>
    </dgm:pt>
    <dgm:pt modelId="{E9DB8364-0D32-4FE8-8F3C-A72DC8D690DC}" type="pres">
      <dgm:prSet presAssocID="{D9CA329B-79B6-4313-BA9D-98D4ABE052AF}" presName="aSpace2" presStyleCnt="0"/>
      <dgm:spPr/>
    </dgm:pt>
    <dgm:pt modelId="{96A2CDA3-1FA1-4CCA-9F47-DACB6E1BF5ED}" type="pres">
      <dgm:prSet presAssocID="{CC806FD0-C66C-4DFB-9B69-AD10577C9E2B}" presName="childNode" presStyleLbl="node1" presStyleIdx="8" presStyleCnt="24">
        <dgm:presLayoutVars>
          <dgm:bulletEnabled val="1"/>
        </dgm:presLayoutVars>
      </dgm:prSet>
      <dgm:spPr/>
    </dgm:pt>
    <dgm:pt modelId="{49B2840F-3A67-4E81-8E24-AAB6A9EBC25E}" type="pres">
      <dgm:prSet presAssocID="{CC806FD0-C66C-4DFB-9B69-AD10577C9E2B}" presName="aSpace2" presStyleCnt="0"/>
      <dgm:spPr/>
    </dgm:pt>
    <dgm:pt modelId="{43E890CB-7E51-412E-AC45-98FD0F532EE7}" type="pres">
      <dgm:prSet presAssocID="{F330C24E-481D-4BDB-8765-8C5D42F59814}" presName="childNode" presStyleLbl="node1" presStyleIdx="9" presStyleCnt="24">
        <dgm:presLayoutVars>
          <dgm:bulletEnabled val="1"/>
        </dgm:presLayoutVars>
      </dgm:prSet>
      <dgm:spPr/>
    </dgm:pt>
    <dgm:pt modelId="{BA6DFC0B-A88D-4AD6-AAD1-E96174FA5627}" type="pres">
      <dgm:prSet presAssocID="{F330C24E-481D-4BDB-8765-8C5D42F59814}" presName="aSpace2" presStyleCnt="0"/>
      <dgm:spPr/>
    </dgm:pt>
    <dgm:pt modelId="{66EABCB4-B9DC-47CD-AAC6-521B0C0CAF49}" type="pres">
      <dgm:prSet presAssocID="{985A9221-281D-414E-B789-505E04642B9C}" presName="childNode" presStyleLbl="node1" presStyleIdx="10" presStyleCnt="24">
        <dgm:presLayoutVars>
          <dgm:bulletEnabled val="1"/>
        </dgm:presLayoutVars>
      </dgm:prSet>
      <dgm:spPr/>
    </dgm:pt>
    <dgm:pt modelId="{8E9DD0D4-6211-4946-AAF3-9CDC98C0D219}" type="pres">
      <dgm:prSet presAssocID="{985A9221-281D-414E-B789-505E04642B9C}" presName="aSpace2" presStyleCnt="0"/>
      <dgm:spPr/>
    </dgm:pt>
    <dgm:pt modelId="{810A9778-D6B5-4D3F-A136-68D459833C3C}" type="pres">
      <dgm:prSet presAssocID="{34F55CD9-4EDB-48C4-B092-95CFB2BB0CDA}" presName="childNode" presStyleLbl="node1" presStyleIdx="11" presStyleCnt="24">
        <dgm:presLayoutVars>
          <dgm:bulletEnabled val="1"/>
        </dgm:presLayoutVars>
      </dgm:prSet>
      <dgm:spPr/>
    </dgm:pt>
    <dgm:pt modelId="{13D7895E-FC3B-4524-BFEF-46EDA554927E}" type="pres">
      <dgm:prSet presAssocID="{34F55CD9-4EDB-48C4-B092-95CFB2BB0CDA}" presName="aSpace2" presStyleCnt="0"/>
      <dgm:spPr/>
    </dgm:pt>
    <dgm:pt modelId="{93164E61-DA36-4288-B833-7ABBC42D917D}" type="pres">
      <dgm:prSet presAssocID="{C2CFFBEA-5F12-4BE8-A3D5-E2177AF67D8A}" presName="childNode" presStyleLbl="node1" presStyleIdx="12" presStyleCnt="24">
        <dgm:presLayoutVars>
          <dgm:bulletEnabled val="1"/>
        </dgm:presLayoutVars>
      </dgm:prSet>
      <dgm:spPr/>
    </dgm:pt>
    <dgm:pt modelId="{87B7073F-6E63-4C02-907A-EDDCD878E278}" type="pres">
      <dgm:prSet presAssocID="{88A9F343-DFA5-41D7-9CB9-7FBECFBCDAC7}" presName="aSpace" presStyleCnt="0"/>
      <dgm:spPr/>
    </dgm:pt>
    <dgm:pt modelId="{C4DB78DC-F36A-4CFD-94A5-06CB2563873A}" type="pres">
      <dgm:prSet presAssocID="{4DC19230-CD4F-4497-BF03-5D3AD1306578}" presName="compNode" presStyleCnt="0"/>
      <dgm:spPr/>
    </dgm:pt>
    <dgm:pt modelId="{31EDDB72-5F48-48FF-B9DF-672428BDB584}" type="pres">
      <dgm:prSet presAssocID="{4DC19230-CD4F-4497-BF03-5D3AD1306578}" presName="aNode" presStyleLbl="bgShp" presStyleIdx="2" presStyleCnt="4"/>
      <dgm:spPr/>
    </dgm:pt>
    <dgm:pt modelId="{E2C56835-6777-4979-83C7-E1A487273F06}" type="pres">
      <dgm:prSet presAssocID="{4DC19230-CD4F-4497-BF03-5D3AD1306578}" presName="textNode" presStyleLbl="bgShp" presStyleIdx="2" presStyleCnt="4"/>
      <dgm:spPr/>
    </dgm:pt>
    <dgm:pt modelId="{D61283A5-E3CC-4BC6-8C5D-6CB8183554B0}" type="pres">
      <dgm:prSet presAssocID="{4DC19230-CD4F-4497-BF03-5D3AD1306578}" presName="compChildNode" presStyleCnt="0"/>
      <dgm:spPr/>
    </dgm:pt>
    <dgm:pt modelId="{E0CA9C2E-4CCE-43B4-9359-72B167EB4727}" type="pres">
      <dgm:prSet presAssocID="{4DC19230-CD4F-4497-BF03-5D3AD1306578}" presName="theInnerList" presStyleCnt="0"/>
      <dgm:spPr/>
    </dgm:pt>
    <dgm:pt modelId="{037F53F9-223B-4DC4-A0D7-23903BF63BFF}" type="pres">
      <dgm:prSet presAssocID="{5F122416-BCC3-4A71-9290-2F6017C7D1F1}" presName="childNode" presStyleLbl="node1" presStyleIdx="13" presStyleCnt="24">
        <dgm:presLayoutVars>
          <dgm:bulletEnabled val="1"/>
        </dgm:presLayoutVars>
      </dgm:prSet>
      <dgm:spPr/>
    </dgm:pt>
    <dgm:pt modelId="{1E798DD7-3EE4-47FD-9929-B0EC1E73EB64}" type="pres">
      <dgm:prSet presAssocID="{5F122416-BCC3-4A71-9290-2F6017C7D1F1}" presName="aSpace2" presStyleCnt="0"/>
      <dgm:spPr/>
    </dgm:pt>
    <dgm:pt modelId="{347FE027-590B-4DEC-B72E-750D4ECB938D}" type="pres">
      <dgm:prSet presAssocID="{E1C584CB-0C5E-49A6-A578-774CDF986AF8}" presName="childNode" presStyleLbl="node1" presStyleIdx="14" presStyleCnt="24">
        <dgm:presLayoutVars>
          <dgm:bulletEnabled val="1"/>
        </dgm:presLayoutVars>
      </dgm:prSet>
      <dgm:spPr/>
    </dgm:pt>
    <dgm:pt modelId="{AD15B9B7-C79E-4B34-AF1E-D2A3D722C538}" type="pres">
      <dgm:prSet presAssocID="{E1C584CB-0C5E-49A6-A578-774CDF986AF8}" presName="aSpace2" presStyleCnt="0"/>
      <dgm:spPr/>
    </dgm:pt>
    <dgm:pt modelId="{20DCCD0F-F4F8-421F-924F-16A603E40B29}" type="pres">
      <dgm:prSet presAssocID="{A71FFEDD-D1B1-41D7-8D74-0B399991FE2C}" presName="childNode" presStyleLbl="node1" presStyleIdx="15" presStyleCnt="24">
        <dgm:presLayoutVars>
          <dgm:bulletEnabled val="1"/>
        </dgm:presLayoutVars>
      </dgm:prSet>
      <dgm:spPr/>
    </dgm:pt>
    <dgm:pt modelId="{269BE987-504C-4A4A-8C80-AF82FD6E4625}" type="pres">
      <dgm:prSet presAssocID="{A71FFEDD-D1B1-41D7-8D74-0B399991FE2C}" presName="aSpace2" presStyleCnt="0"/>
      <dgm:spPr/>
    </dgm:pt>
    <dgm:pt modelId="{5AA3DA6C-D510-4F9E-9581-1DC07FF9BC20}" type="pres">
      <dgm:prSet presAssocID="{91CA6E7E-3333-405F-891E-8C8D19EF75A7}" presName="childNode" presStyleLbl="node1" presStyleIdx="16" presStyleCnt="24">
        <dgm:presLayoutVars>
          <dgm:bulletEnabled val="1"/>
        </dgm:presLayoutVars>
      </dgm:prSet>
      <dgm:spPr/>
    </dgm:pt>
    <dgm:pt modelId="{A77E96CA-99F9-4C59-84EF-62CDD91AD7E8}" type="pres">
      <dgm:prSet presAssocID="{91CA6E7E-3333-405F-891E-8C8D19EF75A7}" presName="aSpace2" presStyleCnt="0"/>
      <dgm:spPr/>
    </dgm:pt>
    <dgm:pt modelId="{116BFFE4-F3AF-4F7B-87D3-3D750C40B4BB}" type="pres">
      <dgm:prSet presAssocID="{D2CD9944-8579-46B8-B2E7-F07D4F9540DB}" presName="childNode" presStyleLbl="node1" presStyleIdx="17" presStyleCnt="24">
        <dgm:presLayoutVars>
          <dgm:bulletEnabled val="1"/>
        </dgm:presLayoutVars>
      </dgm:prSet>
      <dgm:spPr/>
    </dgm:pt>
    <dgm:pt modelId="{7226BB89-E311-47B5-B655-9F54F09ECEC2}" type="pres">
      <dgm:prSet presAssocID="{D2CD9944-8579-46B8-B2E7-F07D4F9540DB}" presName="aSpace2" presStyleCnt="0"/>
      <dgm:spPr/>
    </dgm:pt>
    <dgm:pt modelId="{812EB165-0705-4B12-B79B-8D3015A78974}" type="pres">
      <dgm:prSet presAssocID="{06B20872-4BCC-43DB-93A2-09CFE783A2F4}" presName="childNode" presStyleLbl="node1" presStyleIdx="18" presStyleCnt="24">
        <dgm:presLayoutVars>
          <dgm:bulletEnabled val="1"/>
        </dgm:presLayoutVars>
      </dgm:prSet>
      <dgm:spPr/>
    </dgm:pt>
    <dgm:pt modelId="{7CF98DE5-DE02-4FAD-8183-9E083A8CFD7E}" type="pres">
      <dgm:prSet presAssocID="{4DC19230-CD4F-4497-BF03-5D3AD1306578}" presName="aSpace" presStyleCnt="0"/>
      <dgm:spPr/>
    </dgm:pt>
    <dgm:pt modelId="{7872DD84-A1EE-441F-9229-E224FBF845DA}" type="pres">
      <dgm:prSet presAssocID="{69AA221F-EAEB-43FE-808D-3A9D6236003E}" presName="compNode" presStyleCnt="0"/>
      <dgm:spPr/>
    </dgm:pt>
    <dgm:pt modelId="{0146CED1-5A80-428B-BBC3-2DF92D5A614C}" type="pres">
      <dgm:prSet presAssocID="{69AA221F-EAEB-43FE-808D-3A9D6236003E}" presName="aNode" presStyleLbl="bgShp" presStyleIdx="3" presStyleCnt="4"/>
      <dgm:spPr/>
    </dgm:pt>
    <dgm:pt modelId="{92CE249F-C3E9-46C2-8290-DB2BC061F5D2}" type="pres">
      <dgm:prSet presAssocID="{69AA221F-EAEB-43FE-808D-3A9D6236003E}" presName="textNode" presStyleLbl="bgShp" presStyleIdx="3" presStyleCnt="4"/>
      <dgm:spPr/>
    </dgm:pt>
    <dgm:pt modelId="{344F5CDE-E0C5-4DB7-9A0D-9900527CD8D5}" type="pres">
      <dgm:prSet presAssocID="{69AA221F-EAEB-43FE-808D-3A9D6236003E}" presName="compChildNode" presStyleCnt="0"/>
      <dgm:spPr/>
    </dgm:pt>
    <dgm:pt modelId="{ADB18D53-D9ED-4AB5-BB8A-8A3C86031050}" type="pres">
      <dgm:prSet presAssocID="{69AA221F-EAEB-43FE-808D-3A9D6236003E}" presName="theInnerList" presStyleCnt="0"/>
      <dgm:spPr/>
    </dgm:pt>
    <dgm:pt modelId="{91D24199-11F5-4D00-BDF8-BAF16D3A5FB3}" type="pres">
      <dgm:prSet presAssocID="{24274A76-BB5D-463C-8847-A8DA8818E857}" presName="childNode" presStyleLbl="node1" presStyleIdx="19" presStyleCnt="24">
        <dgm:presLayoutVars>
          <dgm:bulletEnabled val="1"/>
        </dgm:presLayoutVars>
      </dgm:prSet>
      <dgm:spPr/>
    </dgm:pt>
    <dgm:pt modelId="{73012D8D-53CA-4052-AE2C-B832C1203923}" type="pres">
      <dgm:prSet presAssocID="{24274A76-BB5D-463C-8847-A8DA8818E857}" presName="aSpace2" presStyleCnt="0"/>
      <dgm:spPr/>
    </dgm:pt>
    <dgm:pt modelId="{763B93A1-88D6-40BF-B1DE-CD4CBD46B873}" type="pres">
      <dgm:prSet presAssocID="{E282D1D2-0BE9-42C1-8635-6047701BCEB4}" presName="childNode" presStyleLbl="node1" presStyleIdx="20" presStyleCnt="24">
        <dgm:presLayoutVars>
          <dgm:bulletEnabled val="1"/>
        </dgm:presLayoutVars>
      </dgm:prSet>
      <dgm:spPr/>
    </dgm:pt>
    <dgm:pt modelId="{FA36FDE9-C0A7-40E3-8E1E-BC8C16E2D568}" type="pres">
      <dgm:prSet presAssocID="{E282D1D2-0BE9-42C1-8635-6047701BCEB4}" presName="aSpace2" presStyleCnt="0"/>
      <dgm:spPr/>
    </dgm:pt>
    <dgm:pt modelId="{2FF7ED16-1642-4892-A93E-4BF136A4ADE9}" type="pres">
      <dgm:prSet presAssocID="{1491FED9-E79D-42F1-B9FF-B35AA32D4B33}" presName="childNode" presStyleLbl="node1" presStyleIdx="21" presStyleCnt="24">
        <dgm:presLayoutVars>
          <dgm:bulletEnabled val="1"/>
        </dgm:presLayoutVars>
      </dgm:prSet>
      <dgm:spPr/>
    </dgm:pt>
    <dgm:pt modelId="{15925DAB-8E72-4332-AF6B-0A5950B56E27}" type="pres">
      <dgm:prSet presAssocID="{1491FED9-E79D-42F1-B9FF-B35AA32D4B33}" presName="aSpace2" presStyleCnt="0"/>
      <dgm:spPr/>
    </dgm:pt>
    <dgm:pt modelId="{785EF248-67F3-487A-AB49-0808798F3F02}" type="pres">
      <dgm:prSet presAssocID="{300F458D-1E30-4D82-BCEE-14180C3AC0D4}" presName="childNode" presStyleLbl="node1" presStyleIdx="22" presStyleCnt="24">
        <dgm:presLayoutVars>
          <dgm:bulletEnabled val="1"/>
        </dgm:presLayoutVars>
      </dgm:prSet>
      <dgm:spPr/>
    </dgm:pt>
    <dgm:pt modelId="{A3169202-B1B2-4965-B5F8-B392C7513DC8}" type="pres">
      <dgm:prSet presAssocID="{300F458D-1E30-4D82-BCEE-14180C3AC0D4}" presName="aSpace2" presStyleCnt="0"/>
      <dgm:spPr/>
    </dgm:pt>
    <dgm:pt modelId="{5F34644B-A43F-4A66-A654-8B442880DAC2}" type="pres">
      <dgm:prSet presAssocID="{F9057181-CE6E-4BB3-9380-F701BE0B63AF}" presName="childNode" presStyleLbl="node1" presStyleIdx="23" presStyleCnt="24">
        <dgm:presLayoutVars>
          <dgm:bulletEnabled val="1"/>
        </dgm:presLayoutVars>
      </dgm:prSet>
      <dgm:spPr/>
    </dgm:pt>
  </dgm:ptLst>
  <dgm:cxnLst>
    <dgm:cxn modelId="{337AD004-F73A-4043-9BDB-CD1E72C0B330}" srcId="{6E9B7218-DA85-4827-8AEB-30068FE51F0B}" destId="{027A7A24-291C-415A-9C40-ECB4CE224722}" srcOrd="1" destOrd="0" parTransId="{697225BB-807E-4F71-9A08-8AD8E45C8FB8}" sibTransId="{9CC39626-2234-46B6-AD5F-85F09AB81306}"/>
    <dgm:cxn modelId="{72E5C108-7BE2-4771-A87C-D2ACF5E34CE9}" srcId="{6E9B7218-DA85-4827-8AEB-30068FE51F0B}" destId="{17D8D996-D495-49C5-B9A9-C5B73296A515}" srcOrd="3" destOrd="0" parTransId="{182B46B4-D083-495C-98DF-F28C90CD9E39}" sibTransId="{1A7BD75B-9DEF-446E-872D-CFB62B85B275}"/>
    <dgm:cxn modelId="{67B1E50C-D044-48AE-942E-178D8E0E85CC}" type="presOf" srcId="{8F4D2334-3AD1-4CAB-A9A8-D8BD057F2A00}" destId="{58205FF9-6330-49E1-9058-1EE0BEB3F89A}" srcOrd="0" destOrd="0" presId="urn:microsoft.com/office/officeart/2005/8/layout/lProcess2"/>
    <dgm:cxn modelId="{27BB4211-F13A-4C6C-82BB-9D611C159A2B}" srcId="{6E9B7218-DA85-4827-8AEB-30068FE51F0B}" destId="{8F4D2334-3AD1-4CAB-A9A8-D8BD057F2A00}" srcOrd="0" destOrd="0" parTransId="{8F8493C0-F9C1-44CE-8A29-A594E87CDF94}" sibTransId="{2BDA95B3-A024-4127-B56E-42C234511628}"/>
    <dgm:cxn modelId="{09F19914-0FED-4A00-B702-B0181AB6BE1F}" type="presOf" srcId="{4DC19230-CD4F-4497-BF03-5D3AD1306578}" destId="{31EDDB72-5F48-48FF-B9DF-672428BDB584}" srcOrd="0" destOrd="0" presId="urn:microsoft.com/office/officeart/2005/8/layout/lProcess2"/>
    <dgm:cxn modelId="{2E15E219-D105-446F-AF44-689E26C4F1DA}" srcId="{4DC19230-CD4F-4497-BF03-5D3AD1306578}" destId="{E1C584CB-0C5E-49A6-A578-774CDF986AF8}" srcOrd="1" destOrd="0" parTransId="{FE7FA924-7CAB-4A65-BD46-620ED723DCD9}" sibTransId="{FF43A2A8-4002-4E09-AEA5-08CA26BC45D1}"/>
    <dgm:cxn modelId="{3032ED1E-71C1-4FC3-85A6-49E5DA7E332A}" type="presOf" srcId="{E282D1D2-0BE9-42C1-8635-6047701BCEB4}" destId="{763B93A1-88D6-40BF-B1DE-CD4CBD46B873}" srcOrd="0" destOrd="0" presId="urn:microsoft.com/office/officeart/2005/8/layout/lProcess2"/>
    <dgm:cxn modelId="{321B4B30-15BB-45E4-829F-416FB4A6924B}" type="presOf" srcId="{5F122416-BCC3-4A71-9290-2F6017C7D1F1}" destId="{037F53F9-223B-4DC4-A0D7-23903BF63BFF}" srcOrd="0" destOrd="0" presId="urn:microsoft.com/office/officeart/2005/8/layout/lProcess2"/>
    <dgm:cxn modelId="{4B6F8A33-DFF5-4F33-A8F0-BD06B301883E}" type="presOf" srcId="{2107FD28-7162-419E-B850-119E82DAD8B3}" destId="{8428253E-ED0E-4510-A3B4-BF097E9F57CC}" srcOrd="0" destOrd="0" presId="urn:microsoft.com/office/officeart/2005/8/layout/lProcess2"/>
    <dgm:cxn modelId="{B66FEA35-4DDA-4D7A-9229-FF348AFB13FE}" srcId="{6E9B7218-DA85-4827-8AEB-30068FE51F0B}" destId="{CA82A36E-0AA6-4890-9C9B-6B1FDDFCCC63}" srcOrd="4" destOrd="0" parTransId="{F6B5E91F-93D6-4139-A14A-3B16A71647D8}" sibTransId="{44F10A7F-87CD-4A6E-80A8-A29966E0DBA1}"/>
    <dgm:cxn modelId="{E4C9D23B-72B5-4307-9A01-72E78B05F5E8}" type="presOf" srcId="{BCB011CE-0BFA-4FE4-82D5-E27A600856ED}" destId="{1B517580-323A-4611-964B-FFBB390D6B2F}" srcOrd="0" destOrd="0" presId="urn:microsoft.com/office/officeart/2005/8/layout/lProcess2"/>
    <dgm:cxn modelId="{C781F73E-2552-4F21-8621-D66877CF6424}" type="presOf" srcId="{A71FFEDD-D1B1-41D7-8D74-0B399991FE2C}" destId="{20DCCD0F-F4F8-421F-924F-16A603E40B29}" srcOrd="0" destOrd="0" presId="urn:microsoft.com/office/officeart/2005/8/layout/lProcess2"/>
    <dgm:cxn modelId="{4648035D-190A-4F21-A6CB-2B49E2C83FFF}" type="presOf" srcId="{C2CFFBEA-5F12-4BE8-A3D5-E2177AF67D8A}" destId="{93164E61-DA36-4288-B833-7ABBC42D917D}" srcOrd="0" destOrd="0" presId="urn:microsoft.com/office/officeart/2005/8/layout/lProcess2"/>
    <dgm:cxn modelId="{1C7BBA60-CEE9-4566-B7F0-B4649A5CAACD}" type="presOf" srcId="{24274A76-BB5D-463C-8847-A8DA8818E857}" destId="{91D24199-11F5-4D00-BDF8-BAF16D3A5FB3}" srcOrd="0" destOrd="0" presId="urn:microsoft.com/office/officeart/2005/8/layout/lProcess2"/>
    <dgm:cxn modelId="{40B18E42-4562-40AF-8056-DD390EEF1F19}" srcId="{88A9F343-DFA5-41D7-9CB9-7FBECFBCDAC7}" destId="{CC806FD0-C66C-4DFB-9B69-AD10577C9E2B}" srcOrd="2" destOrd="0" parTransId="{EC5B24E5-C5FB-4409-8DAC-1BEFFF4FBBFE}" sibTransId="{1D67C025-695C-4F4F-943F-7056F9F23F1D}"/>
    <dgm:cxn modelId="{46A25364-2FC4-40E9-AB06-F4F8ECC6F119}" type="presOf" srcId="{06B20872-4BCC-43DB-93A2-09CFE783A2F4}" destId="{812EB165-0705-4B12-B79B-8D3015A78974}" srcOrd="0" destOrd="0" presId="urn:microsoft.com/office/officeart/2005/8/layout/lProcess2"/>
    <dgm:cxn modelId="{B7A47D66-F02E-455C-9305-7FEA641CAF7E}" type="presOf" srcId="{7C59D76F-A060-4B4F-B64C-703DF4051039}" destId="{50B8C427-E115-4357-B974-F793D6866CDF}" srcOrd="0" destOrd="0" presId="urn:microsoft.com/office/officeart/2005/8/layout/lProcess2"/>
    <dgm:cxn modelId="{65AB3B67-1E5E-40B0-B337-20CC9F103E8A}" type="presOf" srcId="{69AA221F-EAEB-43FE-808D-3A9D6236003E}" destId="{92CE249F-C3E9-46C2-8290-DB2BC061F5D2}" srcOrd="1" destOrd="0" presId="urn:microsoft.com/office/officeart/2005/8/layout/lProcess2"/>
    <dgm:cxn modelId="{BFD33649-3015-4532-A8FD-7D6FFCEDFFFB}" srcId="{69AA221F-EAEB-43FE-808D-3A9D6236003E}" destId="{24274A76-BB5D-463C-8847-A8DA8818E857}" srcOrd="0" destOrd="0" parTransId="{C754B351-170F-4E77-9951-08319A135B0F}" sibTransId="{3CEFD38C-2E52-439D-8BE3-1FCF7D9669A0}"/>
    <dgm:cxn modelId="{EE16C74D-ABFB-40C8-BA27-829F722B167F}" type="presOf" srcId="{69AA221F-EAEB-43FE-808D-3A9D6236003E}" destId="{0146CED1-5A80-428B-BBC3-2DF92D5A614C}" srcOrd="0" destOrd="0" presId="urn:microsoft.com/office/officeart/2005/8/layout/lProcess2"/>
    <dgm:cxn modelId="{98BBD34F-3BA9-454B-BD25-2A6F60450EBE}" type="presOf" srcId="{300F458D-1E30-4D82-BCEE-14180C3AC0D4}" destId="{785EF248-67F3-487A-AB49-0808798F3F02}" srcOrd="0" destOrd="0" presId="urn:microsoft.com/office/officeart/2005/8/layout/lProcess2"/>
    <dgm:cxn modelId="{84E54255-57C5-4EE3-8B24-67CF271BD4A8}" srcId="{88A9F343-DFA5-41D7-9CB9-7FBECFBCDAC7}" destId="{985A9221-281D-414E-B789-505E04642B9C}" srcOrd="4" destOrd="0" parTransId="{87D83EEC-460C-4E3F-82BC-23DAE4D08396}" sibTransId="{19D1DB32-5417-4CE0-A677-A4611A76FAC0}"/>
    <dgm:cxn modelId="{AF4CFD55-4FA3-4625-B938-BD120AA2303A}" srcId="{4DC19230-CD4F-4497-BF03-5D3AD1306578}" destId="{D2CD9944-8579-46B8-B2E7-F07D4F9540DB}" srcOrd="4" destOrd="0" parTransId="{025BD937-3959-455B-9671-43DF553B1AC0}" sibTransId="{3232A16E-BC6E-4465-88AF-E498A1CDA4FD}"/>
    <dgm:cxn modelId="{E2D72356-49BF-446C-B341-E5FAE6719EE2}" type="presOf" srcId="{CC806FD0-C66C-4DFB-9B69-AD10577C9E2B}" destId="{96A2CDA3-1FA1-4CCA-9F47-DACB6E1BF5ED}" srcOrd="0" destOrd="0" presId="urn:microsoft.com/office/officeart/2005/8/layout/lProcess2"/>
    <dgm:cxn modelId="{1E3FBC57-AEE3-4E41-8724-1CC7E644F017}" type="presOf" srcId="{88A9F343-DFA5-41D7-9CB9-7FBECFBCDAC7}" destId="{35D41BBE-FD08-424D-88BA-330D62DE00A2}" srcOrd="0" destOrd="0" presId="urn:microsoft.com/office/officeart/2005/8/layout/lProcess2"/>
    <dgm:cxn modelId="{8BD73C78-147F-4931-B30F-BF8C389AB954}" type="presOf" srcId="{E1C584CB-0C5E-49A6-A578-774CDF986AF8}" destId="{347FE027-590B-4DEC-B72E-750D4ECB938D}" srcOrd="0" destOrd="0" presId="urn:microsoft.com/office/officeart/2005/8/layout/lProcess2"/>
    <dgm:cxn modelId="{A46FD25A-229A-477B-9E4C-A4014B9E08A0}" srcId="{88A9F343-DFA5-41D7-9CB9-7FBECFBCDAC7}" destId="{F330C24E-481D-4BDB-8765-8C5D42F59814}" srcOrd="3" destOrd="0" parTransId="{351FC4A9-6C73-4A6F-BB39-3FB36FF55C51}" sibTransId="{1E3DA143-9303-46D9-B916-24CEC2FA8B62}"/>
    <dgm:cxn modelId="{4CAB587D-47CD-4A5D-8A6E-C2A5F21421AD}" type="presOf" srcId="{4DC19230-CD4F-4497-BF03-5D3AD1306578}" destId="{E2C56835-6777-4979-83C7-E1A487273F06}" srcOrd="1" destOrd="0" presId="urn:microsoft.com/office/officeart/2005/8/layout/lProcess2"/>
    <dgm:cxn modelId="{AE4B8D84-4DE7-43E3-9592-C84001203C8E}" srcId="{6E9B7218-DA85-4827-8AEB-30068FE51F0B}" destId="{19B7BD9A-A1EC-4C9A-A281-D26DCB3CC63F}" srcOrd="2" destOrd="0" parTransId="{6CA90AEE-7BA7-4395-94EC-7B7745E32B2F}" sibTransId="{45BB5413-A7C8-4740-8F9A-CE5D97A92706}"/>
    <dgm:cxn modelId="{E8F80889-2485-4AE2-AE82-A50F6F009E36}" srcId="{88A9F343-DFA5-41D7-9CB9-7FBECFBCDAC7}" destId="{BCB011CE-0BFA-4FE4-82D5-E27A600856ED}" srcOrd="0" destOrd="0" parTransId="{42892FB9-6E40-49E8-B3D4-6C0E7E4CD1C4}" sibTransId="{63446449-2EE1-4238-A20A-E792EFE1A4E7}"/>
    <dgm:cxn modelId="{2447B789-96F6-40AF-9EED-9ACF7FFD59C0}" srcId="{2107FD28-7162-419E-B850-119E82DAD8B3}" destId="{6E9B7218-DA85-4827-8AEB-30068FE51F0B}" srcOrd="0" destOrd="0" parTransId="{9F0F3F2E-B5E9-4401-90F1-3C2B0DCF4642}" sibTransId="{484BD34E-AD06-40F7-BA9F-06D678D1B98B}"/>
    <dgm:cxn modelId="{021A8F8F-70AC-4AD5-85BC-BCC78C4319FC}" type="presOf" srcId="{6E9B7218-DA85-4827-8AEB-30068FE51F0B}" destId="{F8B9947A-46D0-4914-98B1-90A9B53A95A5}" srcOrd="0" destOrd="0" presId="urn:microsoft.com/office/officeart/2005/8/layout/lProcess2"/>
    <dgm:cxn modelId="{50795F91-77B8-4A3B-ACB2-35D22B30DC40}" srcId="{4DC19230-CD4F-4497-BF03-5D3AD1306578}" destId="{5F122416-BCC3-4A71-9290-2F6017C7D1F1}" srcOrd="0" destOrd="0" parTransId="{22245C84-B67E-4790-81C0-C336C3508C85}" sibTransId="{6BC52F05-D892-42A9-9628-87600E3F8953}"/>
    <dgm:cxn modelId="{2921F892-45C3-41B5-B2F1-968006B6E524}" type="presOf" srcId="{91CA6E7E-3333-405F-891E-8C8D19EF75A7}" destId="{5AA3DA6C-D510-4F9E-9581-1DC07FF9BC20}" srcOrd="0" destOrd="0" presId="urn:microsoft.com/office/officeart/2005/8/layout/lProcess2"/>
    <dgm:cxn modelId="{4E573A96-626A-4FCE-BCEA-286406379579}" srcId="{88A9F343-DFA5-41D7-9CB9-7FBECFBCDAC7}" destId="{C2CFFBEA-5F12-4BE8-A3D5-E2177AF67D8A}" srcOrd="6" destOrd="0" parTransId="{03ED1B99-CADE-4466-9061-4CD3CBE4516E}" sibTransId="{21FA4E77-4672-477E-86A2-272E7199144E}"/>
    <dgm:cxn modelId="{8746719A-3C7B-4BF1-849D-9F665EBF5DD8}" type="presOf" srcId="{D2CD9944-8579-46B8-B2E7-F07D4F9540DB}" destId="{116BFFE4-F3AF-4F7B-87D3-3D750C40B4BB}" srcOrd="0" destOrd="0" presId="urn:microsoft.com/office/officeart/2005/8/layout/lProcess2"/>
    <dgm:cxn modelId="{45B6DA9A-720B-4543-911C-13235F2C4F39}" srcId="{4DC19230-CD4F-4497-BF03-5D3AD1306578}" destId="{A71FFEDD-D1B1-41D7-8D74-0B399991FE2C}" srcOrd="2" destOrd="0" parTransId="{F2685801-DB8B-4062-8847-407FA1DB277B}" sibTransId="{0D93FC07-AE84-4FFF-B2BA-B790E3361A71}"/>
    <dgm:cxn modelId="{E3CF6A9C-0590-4792-8CBA-7BA082C3A295}" srcId="{69AA221F-EAEB-43FE-808D-3A9D6236003E}" destId="{E282D1D2-0BE9-42C1-8635-6047701BCEB4}" srcOrd="1" destOrd="0" parTransId="{102ADD16-9833-477F-9835-32CD9203B1A0}" sibTransId="{2504E9C4-8A3E-41C7-A249-76681D46E1B6}"/>
    <dgm:cxn modelId="{1300E7A8-2699-4ECD-9759-37215FB243B4}" type="presOf" srcId="{F330C24E-481D-4BDB-8765-8C5D42F59814}" destId="{43E890CB-7E51-412E-AC45-98FD0F532EE7}" srcOrd="0" destOrd="0" presId="urn:microsoft.com/office/officeart/2005/8/layout/lProcess2"/>
    <dgm:cxn modelId="{28869FAB-FEEB-4D94-93EE-2DC83E895D6D}" srcId="{88A9F343-DFA5-41D7-9CB9-7FBECFBCDAC7}" destId="{34F55CD9-4EDB-48C4-B092-95CFB2BB0CDA}" srcOrd="5" destOrd="0" parTransId="{14EF023E-E1C8-46D4-BDE5-AE0243CF8570}" sibTransId="{41AEBB5F-5C63-45E6-B1A0-E439464F837B}"/>
    <dgm:cxn modelId="{64262DB0-AFB2-4308-9838-9C1594598E16}" srcId="{88A9F343-DFA5-41D7-9CB9-7FBECFBCDAC7}" destId="{D9CA329B-79B6-4313-BA9D-98D4ABE052AF}" srcOrd="1" destOrd="0" parTransId="{9EBE665A-1380-4D07-8119-906C55D4F467}" sibTransId="{713EC733-5E33-4D7E-9CC7-823FFD13629F}"/>
    <dgm:cxn modelId="{C68FDAB2-4634-4C9B-A879-1389ACBF3226}" srcId="{2107FD28-7162-419E-B850-119E82DAD8B3}" destId="{69AA221F-EAEB-43FE-808D-3A9D6236003E}" srcOrd="3" destOrd="0" parTransId="{9D0AE052-C920-4925-8C7A-2FE107090C44}" sibTransId="{0A4F3FCA-487F-44BB-B780-6A050BC12BC5}"/>
    <dgm:cxn modelId="{793D62B5-FE54-42C0-8D9F-1929FB3D4364}" type="presOf" srcId="{17D8D996-D495-49C5-B9A9-C5B73296A515}" destId="{6503D5B1-BFD4-448B-9377-FC25698BF7E0}" srcOrd="0" destOrd="0" presId="urn:microsoft.com/office/officeart/2005/8/layout/lProcess2"/>
    <dgm:cxn modelId="{EDD5D7B6-D17F-43C4-837C-F116A18A8911}" srcId="{69AA221F-EAEB-43FE-808D-3A9D6236003E}" destId="{1491FED9-E79D-42F1-B9FF-B35AA32D4B33}" srcOrd="2" destOrd="0" parTransId="{A747ACD2-C2E8-42D7-A338-6CFE8748ECAC}" sibTransId="{E06DB6B5-9D8C-4789-8087-9AD12194804C}"/>
    <dgm:cxn modelId="{960F30BE-7D0E-4368-95C2-60E25A23429F}" srcId="{4DC19230-CD4F-4497-BF03-5D3AD1306578}" destId="{91CA6E7E-3333-405F-891E-8C8D19EF75A7}" srcOrd="3" destOrd="0" parTransId="{CE3FDA30-A2BE-4554-8F87-9D5107726585}" sibTransId="{0703E897-556F-49B2-A399-9474590C14CA}"/>
    <dgm:cxn modelId="{60AEE8BE-6FC8-4D45-B273-2EC490A96551}" srcId="{2107FD28-7162-419E-B850-119E82DAD8B3}" destId="{88A9F343-DFA5-41D7-9CB9-7FBECFBCDAC7}" srcOrd="1" destOrd="0" parTransId="{D564CA56-9ED0-4D5A-8A00-37E34E41AC70}" sibTransId="{3D9C0F81-DFEE-4BE7-8D93-2FA494B5434A}"/>
    <dgm:cxn modelId="{713906BF-4968-4D08-8B6A-1484C1ABB4B1}" type="presOf" srcId="{19B7BD9A-A1EC-4C9A-A281-D26DCB3CC63F}" destId="{2506A23C-6142-44F9-9214-B4BE7E4AF8D5}" srcOrd="0" destOrd="0" presId="urn:microsoft.com/office/officeart/2005/8/layout/lProcess2"/>
    <dgm:cxn modelId="{8D2AB0C5-82C3-44B8-A472-FC2FBF11DF32}" type="presOf" srcId="{D9CA329B-79B6-4313-BA9D-98D4ABE052AF}" destId="{394C9872-8DFE-47C5-BFF4-6A7B19F3E606}" srcOrd="0" destOrd="0" presId="urn:microsoft.com/office/officeart/2005/8/layout/lProcess2"/>
    <dgm:cxn modelId="{BBEC3BCA-B66D-4336-8CAA-2A8CE4C4D7CC}" type="presOf" srcId="{F9057181-CE6E-4BB3-9380-F701BE0B63AF}" destId="{5F34644B-A43F-4A66-A654-8B442880DAC2}" srcOrd="0" destOrd="0" presId="urn:microsoft.com/office/officeart/2005/8/layout/lProcess2"/>
    <dgm:cxn modelId="{EB4A65D2-6687-428F-B021-A4AF1B6682F1}" type="presOf" srcId="{34F55CD9-4EDB-48C4-B092-95CFB2BB0CDA}" destId="{810A9778-D6B5-4D3F-A136-68D459833C3C}" srcOrd="0" destOrd="0" presId="urn:microsoft.com/office/officeart/2005/8/layout/lProcess2"/>
    <dgm:cxn modelId="{D104E4D3-66ED-4317-A1DF-062235E843B8}" srcId="{2107FD28-7162-419E-B850-119E82DAD8B3}" destId="{4DC19230-CD4F-4497-BF03-5D3AD1306578}" srcOrd="2" destOrd="0" parTransId="{663D2998-7447-4C89-8C96-CBE9C0B86E45}" sibTransId="{0744421C-0069-4FCD-A534-A78D81D9F81F}"/>
    <dgm:cxn modelId="{7109F0D5-F104-468B-BB81-633C61AF5764}" type="presOf" srcId="{88A9F343-DFA5-41D7-9CB9-7FBECFBCDAC7}" destId="{FE17F600-0729-4206-8E69-355C23FEB2CA}" srcOrd="1" destOrd="0" presId="urn:microsoft.com/office/officeart/2005/8/layout/lProcess2"/>
    <dgm:cxn modelId="{9AC27BDF-C600-4CBD-93B1-D13E12F56229}" srcId="{69AA221F-EAEB-43FE-808D-3A9D6236003E}" destId="{F9057181-CE6E-4BB3-9380-F701BE0B63AF}" srcOrd="4" destOrd="0" parTransId="{8938DCC1-57D6-48D1-A589-974F1DEA17E6}" sibTransId="{17E03DF7-315B-4E97-BE9F-81C1380498C4}"/>
    <dgm:cxn modelId="{327BEDE5-A9E5-4CCB-993B-5D73799D437B}" type="presOf" srcId="{1491FED9-E79D-42F1-B9FF-B35AA32D4B33}" destId="{2FF7ED16-1642-4892-A93E-4BF136A4ADE9}" srcOrd="0" destOrd="0" presId="urn:microsoft.com/office/officeart/2005/8/layout/lProcess2"/>
    <dgm:cxn modelId="{062BCDEE-F4FF-46D0-B3A6-790A4A034BAD}" srcId="{6E9B7218-DA85-4827-8AEB-30068FE51F0B}" destId="{7C59D76F-A060-4B4F-B64C-703DF4051039}" srcOrd="5" destOrd="0" parTransId="{5FFB530F-5CAC-4106-BEBB-421B2FCAC9C7}" sibTransId="{9CB878EA-27F0-4381-8CCA-F55068E26BFC}"/>
    <dgm:cxn modelId="{BB643BF2-473C-4361-899D-D52DD8C585B6}" type="presOf" srcId="{6E9B7218-DA85-4827-8AEB-30068FE51F0B}" destId="{11D6181B-8BB9-41C0-83C8-FBF0CB653042}" srcOrd="1" destOrd="0" presId="urn:microsoft.com/office/officeart/2005/8/layout/lProcess2"/>
    <dgm:cxn modelId="{CBDF48F4-FB73-4D14-8099-869CBB21F62B}" type="presOf" srcId="{985A9221-281D-414E-B789-505E04642B9C}" destId="{66EABCB4-B9DC-47CD-AAC6-521B0C0CAF49}" srcOrd="0" destOrd="0" presId="urn:microsoft.com/office/officeart/2005/8/layout/lProcess2"/>
    <dgm:cxn modelId="{CD4A0FF7-9B21-4A36-8ADC-C180B0218E69}" srcId="{69AA221F-EAEB-43FE-808D-3A9D6236003E}" destId="{300F458D-1E30-4D82-BCEE-14180C3AC0D4}" srcOrd="3" destOrd="0" parTransId="{D985BA2B-D531-458B-9FC6-4334069376E2}" sibTransId="{0A58AA38-49BB-4753-9013-9EAD5DBCD2DA}"/>
    <dgm:cxn modelId="{3C5B3BF7-DC21-4057-8149-234C4D3826A8}" type="presOf" srcId="{027A7A24-291C-415A-9C40-ECB4CE224722}" destId="{029D9491-7C48-4D97-9C82-10F87772E913}" srcOrd="0" destOrd="0" presId="urn:microsoft.com/office/officeart/2005/8/layout/lProcess2"/>
    <dgm:cxn modelId="{BEFA45F7-42AE-44E4-88A8-733AFE935653}" srcId="{4DC19230-CD4F-4497-BF03-5D3AD1306578}" destId="{06B20872-4BCC-43DB-93A2-09CFE783A2F4}" srcOrd="5" destOrd="0" parTransId="{68619D3D-BEEB-4C3C-A937-BEA87B2E4A56}" sibTransId="{350AC895-1E42-41E3-A344-A742E18A031F}"/>
    <dgm:cxn modelId="{57AA72F9-BC23-4F02-B57F-D785E6E68BB2}" type="presOf" srcId="{CA82A36E-0AA6-4890-9C9B-6B1FDDFCCC63}" destId="{704D7089-4E50-4CE3-B7FD-3180F1AE37E2}" srcOrd="0" destOrd="0" presId="urn:microsoft.com/office/officeart/2005/8/layout/lProcess2"/>
    <dgm:cxn modelId="{AF7A5F05-80E7-49C8-B9A2-C2F45F39ED70}" type="presParOf" srcId="{8428253E-ED0E-4510-A3B4-BF097E9F57CC}" destId="{B3E448F9-B7D3-4915-8580-840EAACE4F2D}" srcOrd="0" destOrd="0" presId="urn:microsoft.com/office/officeart/2005/8/layout/lProcess2"/>
    <dgm:cxn modelId="{95B66584-973A-4D6B-8681-DF3CF2D04010}" type="presParOf" srcId="{B3E448F9-B7D3-4915-8580-840EAACE4F2D}" destId="{F8B9947A-46D0-4914-98B1-90A9B53A95A5}" srcOrd="0" destOrd="0" presId="urn:microsoft.com/office/officeart/2005/8/layout/lProcess2"/>
    <dgm:cxn modelId="{9E701251-937A-490F-A3CF-BDA58CD6ACDC}" type="presParOf" srcId="{B3E448F9-B7D3-4915-8580-840EAACE4F2D}" destId="{11D6181B-8BB9-41C0-83C8-FBF0CB653042}" srcOrd="1" destOrd="0" presId="urn:microsoft.com/office/officeart/2005/8/layout/lProcess2"/>
    <dgm:cxn modelId="{B7AB1AF5-3B7A-4729-9E9D-54A95867C4DF}" type="presParOf" srcId="{B3E448F9-B7D3-4915-8580-840EAACE4F2D}" destId="{6A16C056-9B39-46AB-911C-A83AE8BB57F1}" srcOrd="2" destOrd="0" presId="urn:microsoft.com/office/officeart/2005/8/layout/lProcess2"/>
    <dgm:cxn modelId="{071B2807-B143-4272-9F02-2B0A33AE101C}" type="presParOf" srcId="{6A16C056-9B39-46AB-911C-A83AE8BB57F1}" destId="{007CB31A-3041-4CC3-BBB6-D5D32F054484}" srcOrd="0" destOrd="0" presId="urn:microsoft.com/office/officeart/2005/8/layout/lProcess2"/>
    <dgm:cxn modelId="{B13DB152-9B9B-499D-86B5-6C882B4EE3FA}" type="presParOf" srcId="{007CB31A-3041-4CC3-BBB6-D5D32F054484}" destId="{58205FF9-6330-49E1-9058-1EE0BEB3F89A}" srcOrd="0" destOrd="0" presId="urn:microsoft.com/office/officeart/2005/8/layout/lProcess2"/>
    <dgm:cxn modelId="{8B18A4DF-1B18-452F-8258-8273E6E9EB71}" type="presParOf" srcId="{007CB31A-3041-4CC3-BBB6-D5D32F054484}" destId="{E749FC24-2529-4388-9149-6EDDF688E27B}" srcOrd="1" destOrd="0" presId="urn:microsoft.com/office/officeart/2005/8/layout/lProcess2"/>
    <dgm:cxn modelId="{E59FE38F-4C7C-4A04-B210-1B0F9EB57A3E}" type="presParOf" srcId="{007CB31A-3041-4CC3-BBB6-D5D32F054484}" destId="{029D9491-7C48-4D97-9C82-10F87772E913}" srcOrd="2" destOrd="0" presId="urn:microsoft.com/office/officeart/2005/8/layout/lProcess2"/>
    <dgm:cxn modelId="{B26C3831-EE82-4B77-827B-6BF2B7EE048C}" type="presParOf" srcId="{007CB31A-3041-4CC3-BBB6-D5D32F054484}" destId="{6F22AB56-1B54-4C50-9446-5775E6198CC1}" srcOrd="3" destOrd="0" presId="urn:microsoft.com/office/officeart/2005/8/layout/lProcess2"/>
    <dgm:cxn modelId="{1CAA7436-2338-417F-8216-4C91F6B018F9}" type="presParOf" srcId="{007CB31A-3041-4CC3-BBB6-D5D32F054484}" destId="{2506A23C-6142-44F9-9214-B4BE7E4AF8D5}" srcOrd="4" destOrd="0" presId="urn:microsoft.com/office/officeart/2005/8/layout/lProcess2"/>
    <dgm:cxn modelId="{DCC3B09C-C653-426D-AEBF-C8814CA3909C}" type="presParOf" srcId="{007CB31A-3041-4CC3-BBB6-D5D32F054484}" destId="{A80219F9-44F6-42C0-BCF5-0532E3FB994C}" srcOrd="5" destOrd="0" presId="urn:microsoft.com/office/officeart/2005/8/layout/lProcess2"/>
    <dgm:cxn modelId="{47F57509-CC16-4B8C-A8FF-58C1E87691CB}" type="presParOf" srcId="{007CB31A-3041-4CC3-BBB6-D5D32F054484}" destId="{6503D5B1-BFD4-448B-9377-FC25698BF7E0}" srcOrd="6" destOrd="0" presId="urn:microsoft.com/office/officeart/2005/8/layout/lProcess2"/>
    <dgm:cxn modelId="{D997ACD0-9B9A-47C6-8627-2AE5AD0AFA21}" type="presParOf" srcId="{007CB31A-3041-4CC3-BBB6-D5D32F054484}" destId="{DFC3D23A-2A21-482B-800D-0E923A6B1EC5}" srcOrd="7" destOrd="0" presId="urn:microsoft.com/office/officeart/2005/8/layout/lProcess2"/>
    <dgm:cxn modelId="{DABE5254-391A-4F38-AA5B-DF3D61E70425}" type="presParOf" srcId="{007CB31A-3041-4CC3-BBB6-D5D32F054484}" destId="{704D7089-4E50-4CE3-B7FD-3180F1AE37E2}" srcOrd="8" destOrd="0" presId="urn:microsoft.com/office/officeart/2005/8/layout/lProcess2"/>
    <dgm:cxn modelId="{41DD500F-F44A-4EC8-91C3-B78322CB3D26}" type="presParOf" srcId="{007CB31A-3041-4CC3-BBB6-D5D32F054484}" destId="{6BB150DC-471D-4614-825A-4317174A6CCD}" srcOrd="9" destOrd="0" presId="urn:microsoft.com/office/officeart/2005/8/layout/lProcess2"/>
    <dgm:cxn modelId="{4363136D-FA8A-41A8-A2BF-50A15DF88798}" type="presParOf" srcId="{007CB31A-3041-4CC3-BBB6-D5D32F054484}" destId="{50B8C427-E115-4357-B974-F793D6866CDF}" srcOrd="10" destOrd="0" presId="urn:microsoft.com/office/officeart/2005/8/layout/lProcess2"/>
    <dgm:cxn modelId="{CB26C731-BE08-4CC0-80C3-696CB7D71A15}" type="presParOf" srcId="{8428253E-ED0E-4510-A3B4-BF097E9F57CC}" destId="{D5692915-F3A7-4258-92AD-F7306BDBF94C}" srcOrd="1" destOrd="0" presId="urn:microsoft.com/office/officeart/2005/8/layout/lProcess2"/>
    <dgm:cxn modelId="{26B1DC96-D1DA-4CB2-813F-D0F7CE95C492}" type="presParOf" srcId="{8428253E-ED0E-4510-A3B4-BF097E9F57CC}" destId="{0A532BB7-E51A-44C1-95E9-232C4BF240B0}" srcOrd="2" destOrd="0" presId="urn:microsoft.com/office/officeart/2005/8/layout/lProcess2"/>
    <dgm:cxn modelId="{44516B5B-53DC-4475-A9F7-A7B97AFC4B7A}" type="presParOf" srcId="{0A532BB7-E51A-44C1-95E9-232C4BF240B0}" destId="{35D41BBE-FD08-424D-88BA-330D62DE00A2}" srcOrd="0" destOrd="0" presId="urn:microsoft.com/office/officeart/2005/8/layout/lProcess2"/>
    <dgm:cxn modelId="{3DEB8F11-92D0-433A-ABF5-7420EFA0FEEB}" type="presParOf" srcId="{0A532BB7-E51A-44C1-95E9-232C4BF240B0}" destId="{FE17F600-0729-4206-8E69-355C23FEB2CA}" srcOrd="1" destOrd="0" presId="urn:microsoft.com/office/officeart/2005/8/layout/lProcess2"/>
    <dgm:cxn modelId="{C5868217-C2EC-4FC0-A847-B36E6E1B18B2}" type="presParOf" srcId="{0A532BB7-E51A-44C1-95E9-232C4BF240B0}" destId="{8489D17E-5C64-48BD-8680-9F6FDC992CB7}" srcOrd="2" destOrd="0" presId="urn:microsoft.com/office/officeart/2005/8/layout/lProcess2"/>
    <dgm:cxn modelId="{46BFFF9D-4555-43F2-A0BA-147EDCF4B20F}" type="presParOf" srcId="{8489D17E-5C64-48BD-8680-9F6FDC992CB7}" destId="{7BAB96DF-F710-4FA9-B901-ABDF3A6B3C2D}" srcOrd="0" destOrd="0" presId="urn:microsoft.com/office/officeart/2005/8/layout/lProcess2"/>
    <dgm:cxn modelId="{B699F729-2A67-44CE-845D-6DED8E2836CF}" type="presParOf" srcId="{7BAB96DF-F710-4FA9-B901-ABDF3A6B3C2D}" destId="{1B517580-323A-4611-964B-FFBB390D6B2F}" srcOrd="0" destOrd="0" presId="urn:microsoft.com/office/officeart/2005/8/layout/lProcess2"/>
    <dgm:cxn modelId="{F7A32182-17FA-4151-84BA-59C5A36D8029}" type="presParOf" srcId="{7BAB96DF-F710-4FA9-B901-ABDF3A6B3C2D}" destId="{2D6ED163-2A11-4737-B100-38C7AFC4FC5D}" srcOrd="1" destOrd="0" presId="urn:microsoft.com/office/officeart/2005/8/layout/lProcess2"/>
    <dgm:cxn modelId="{9117286F-9488-4CDE-9394-8C2DD3AD0824}" type="presParOf" srcId="{7BAB96DF-F710-4FA9-B901-ABDF3A6B3C2D}" destId="{394C9872-8DFE-47C5-BFF4-6A7B19F3E606}" srcOrd="2" destOrd="0" presId="urn:microsoft.com/office/officeart/2005/8/layout/lProcess2"/>
    <dgm:cxn modelId="{EAEBA8A3-C03D-421A-893E-32DF5392FC68}" type="presParOf" srcId="{7BAB96DF-F710-4FA9-B901-ABDF3A6B3C2D}" destId="{E9DB8364-0D32-4FE8-8F3C-A72DC8D690DC}" srcOrd="3" destOrd="0" presId="urn:microsoft.com/office/officeart/2005/8/layout/lProcess2"/>
    <dgm:cxn modelId="{CAC76C99-9591-481B-A36C-1A053CF93F04}" type="presParOf" srcId="{7BAB96DF-F710-4FA9-B901-ABDF3A6B3C2D}" destId="{96A2CDA3-1FA1-4CCA-9F47-DACB6E1BF5ED}" srcOrd="4" destOrd="0" presId="urn:microsoft.com/office/officeart/2005/8/layout/lProcess2"/>
    <dgm:cxn modelId="{DC845FF2-28DA-4CF4-8C08-C82774383FAC}" type="presParOf" srcId="{7BAB96DF-F710-4FA9-B901-ABDF3A6B3C2D}" destId="{49B2840F-3A67-4E81-8E24-AAB6A9EBC25E}" srcOrd="5" destOrd="0" presId="urn:microsoft.com/office/officeart/2005/8/layout/lProcess2"/>
    <dgm:cxn modelId="{0D0F3569-F88B-403B-8674-7657C886E99A}" type="presParOf" srcId="{7BAB96DF-F710-4FA9-B901-ABDF3A6B3C2D}" destId="{43E890CB-7E51-412E-AC45-98FD0F532EE7}" srcOrd="6" destOrd="0" presId="urn:microsoft.com/office/officeart/2005/8/layout/lProcess2"/>
    <dgm:cxn modelId="{5A2B1053-940C-40AD-9785-FE8E6E967849}" type="presParOf" srcId="{7BAB96DF-F710-4FA9-B901-ABDF3A6B3C2D}" destId="{BA6DFC0B-A88D-4AD6-AAD1-E96174FA5627}" srcOrd="7" destOrd="0" presId="urn:microsoft.com/office/officeart/2005/8/layout/lProcess2"/>
    <dgm:cxn modelId="{E84179DC-3C4D-419A-A0CD-8FAE17AFCB7D}" type="presParOf" srcId="{7BAB96DF-F710-4FA9-B901-ABDF3A6B3C2D}" destId="{66EABCB4-B9DC-47CD-AAC6-521B0C0CAF49}" srcOrd="8" destOrd="0" presId="urn:microsoft.com/office/officeart/2005/8/layout/lProcess2"/>
    <dgm:cxn modelId="{E425A3FF-217F-484E-9108-F914BF35341B}" type="presParOf" srcId="{7BAB96DF-F710-4FA9-B901-ABDF3A6B3C2D}" destId="{8E9DD0D4-6211-4946-AAF3-9CDC98C0D219}" srcOrd="9" destOrd="0" presId="urn:microsoft.com/office/officeart/2005/8/layout/lProcess2"/>
    <dgm:cxn modelId="{ABC2E8C3-2AAA-4D05-B648-143B2CF2915C}" type="presParOf" srcId="{7BAB96DF-F710-4FA9-B901-ABDF3A6B3C2D}" destId="{810A9778-D6B5-4D3F-A136-68D459833C3C}" srcOrd="10" destOrd="0" presId="urn:microsoft.com/office/officeart/2005/8/layout/lProcess2"/>
    <dgm:cxn modelId="{914C21D7-11B5-4359-BB45-851EE6C58E3F}" type="presParOf" srcId="{7BAB96DF-F710-4FA9-B901-ABDF3A6B3C2D}" destId="{13D7895E-FC3B-4524-BFEF-46EDA554927E}" srcOrd="11" destOrd="0" presId="urn:microsoft.com/office/officeart/2005/8/layout/lProcess2"/>
    <dgm:cxn modelId="{3CB68201-E743-4E7E-8F9D-CB33F0A9E2AF}" type="presParOf" srcId="{7BAB96DF-F710-4FA9-B901-ABDF3A6B3C2D}" destId="{93164E61-DA36-4288-B833-7ABBC42D917D}" srcOrd="12" destOrd="0" presId="urn:microsoft.com/office/officeart/2005/8/layout/lProcess2"/>
    <dgm:cxn modelId="{91F5A3E2-C2D9-4EF0-93B1-81F2985B34A6}" type="presParOf" srcId="{8428253E-ED0E-4510-A3B4-BF097E9F57CC}" destId="{87B7073F-6E63-4C02-907A-EDDCD878E278}" srcOrd="3" destOrd="0" presId="urn:microsoft.com/office/officeart/2005/8/layout/lProcess2"/>
    <dgm:cxn modelId="{8A9E1ADB-7298-4814-BA34-1A2722221563}" type="presParOf" srcId="{8428253E-ED0E-4510-A3B4-BF097E9F57CC}" destId="{C4DB78DC-F36A-4CFD-94A5-06CB2563873A}" srcOrd="4" destOrd="0" presId="urn:microsoft.com/office/officeart/2005/8/layout/lProcess2"/>
    <dgm:cxn modelId="{3DD60D8D-BC7C-4382-B856-9C19A5057D80}" type="presParOf" srcId="{C4DB78DC-F36A-4CFD-94A5-06CB2563873A}" destId="{31EDDB72-5F48-48FF-B9DF-672428BDB584}" srcOrd="0" destOrd="0" presId="urn:microsoft.com/office/officeart/2005/8/layout/lProcess2"/>
    <dgm:cxn modelId="{E83AFF22-E6DB-426F-99E8-ED8022F3669A}" type="presParOf" srcId="{C4DB78DC-F36A-4CFD-94A5-06CB2563873A}" destId="{E2C56835-6777-4979-83C7-E1A487273F06}" srcOrd="1" destOrd="0" presId="urn:microsoft.com/office/officeart/2005/8/layout/lProcess2"/>
    <dgm:cxn modelId="{9E91CC4F-A1AF-4938-A03E-A60A235D5924}" type="presParOf" srcId="{C4DB78DC-F36A-4CFD-94A5-06CB2563873A}" destId="{D61283A5-E3CC-4BC6-8C5D-6CB8183554B0}" srcOrd="2" destOrd="0" presId="urn:microsoft.com/office/officeart/2005/8/layout/lProcess2"/>
    <dgm:cxn modelId="{62A60273-2D2E-4441-8172-5307FA1A50B9}" type="presParOf" srcId="{D61283A5-E3CC-4BC6-8C5D-6CB8183554B0}" destId="{E0CA9C2E-4CCE-43B4-9359-72B167EB4727}" srcOrd="0" destOrd="0" presId="urn:microsoft.com/office/officeart/2005/8/layout/lProcess2"/>
    <dgm:cxn modelId="{F0A4FB30-4591-421A-B4C7-DB3F4E0C8157}" type="presParOf" srcId="{E0CA9C2E-4CCE-43B4-9359-72B167EB4727}" destId="{037F53F9-223B-4DC4-A0D7-23903BF63BFF}" srcOrd="0" destOrd="0" presId="urn:microsoft.com/office/officeart/2005/8/layout/lProcess2"/>
    <dgm:cxn modelId="{D8062A00-92AA-4AF8-843E-6C8062B6122D}" type="presParOf" srcId="{E0CA9C2E-4CCE-43B4-9359-72B167EB4727}" destId="{1E798DD7-3EE4-47FD-9929-B0EC1E73EB64}" srcOrd="1" destOrd="0" presId="urn:microsoft.com/office/officeart/2005/8/layout/lProcess2"/>
    <dgm:cxn modelId="{4194FDB4-D957-42E3-8472-073E85DD919A}" type="presParOf" srcId="{E0CA9C2E-4CCE-43B4-9359-72B167EB4727}" destId="{347FE027-590B-4DEC-B72E-750D4ECB938D}" srcOrd="2" destOrd="0" presId="urn:microsoft.com/office/officeart/2005/8/layout/lProcess2"/>
    <dgm:cxn modelId="{F3D1F359-2A3A-4A8C-9DF2-B9EA0D3D7883}" type="presParOf" srcId="{E0CA9C2E-4CCE-43B4-9359-72B167EB4727}" destId="{AD15B9B7-C79E-4B34-AF1E-D2A3D722C538}" srcOrd="3" destOrd="0" presId="urn:microsoft.com/office/officeart/2005/8/layout/lProcess2"/>
    <dgm:cxn modelId="{5C212455-C31D-478D-B03C-7EF46711CD66}" type="presParOf" srcId="{E0CA9C2E-4CCE-43B4-9359-72B167EB4727}" destId="{20DCCD0F-F4F8-421F-924F-16A603E40B29}" srcOrd="4" destOrd="0" presId="urn:microsoft.com/office/officeart/2005/8/layout/lProcess2"/>
    <dgm:cxn modelId="{6321D339-BC2C-47B3-B725-84F361307319}" type="presParOf" srcId="{E0CA9C2E-4CCE-43B4-9359-72B167EB4727}" destId="{269BE987-504C-4A4A-8C80-AF82FD6E4625}" srcOrd="5" destOrd="0" presId="urn:microsoft.com/office/officeart/2005/8/layout/lProcess2"/>
    <dgm:cxn modelId="{56CDFF8C-0F64-4B2B-91A7-D891012A8721}" type="presParOf" srcId="{E0CA9C2E-4CCE-43B4-9359-72B167EB4727}" destId="{5AA3DA6C-D510-4F9E-9581-1DC07FF9BC20}" srcOrd="6" destOrd="0" presId="urn:microsoft.com/office/officeart/2005/8/layout/lProcess2"/>
    <dgm:cxn modelId="{7502F365-03AF-49E3-B5A2-C17D11084240}" type="presParOf" srcId="{E0CA9C2E-4CCE-43B4-9359-72B167EB4727}" destId="{A77E96CA-99F9-4C59-84EF-62CDD91AD7E8}" srcOrd="7" destOrd="0" presId="urn:microsoft.com/office/officeart/2005/8/layout/lProcess2"/>
    <dgm:cxn modelId="{8F205BBE-A540-4EA9-AD81-CB5BD2044211}" type="presParOf" srcId="{E0CA9C2E-4CCE-43B4-9359-72B167EB4727}" destId="{116BFFE4-F3AF-4F7B-87D3-3D750C40B4BB}" srcOrd="8" destOrd="0" presId="urn:microsoft.com/office/officeart/2005/8/layout/lProcess2"/>
    <dgm:cxn modelId="{480E5796-F731-4187-9545-0433C0F66E64}" type="presParOf" srcId="{E0CA9C2E-4CCE-43B4-9359-72B167EB4727}" destId="{7226BB89-E311-47B5-B655-9F54F09ECEC2}" srcOrd="9" destOrd="0" presId="urn:microsoft.com/office/officeart/2005/8/layout/lProcess2"/>
    <dgm:cxn modelId="{4C3BB4AD-54F0-4DF4-9BB2-776FDDC2265C}" type="presParOf" srcId="{E0CA9C2E-4CCE-43B4-9359-72B167EB4727}" destId="{812EB165-0705-4B12-B79B-8D3015A78974}" srcOrd="10" destOrd="0" presId="urn:microsoft.com/office/officeart/2005/8/layout/lProcess2"/>
    <dgm:cxn modelId="{2BFA4820-B0D7-4D0F-BA53-884401F26D67}" type="presParOf" srcId="{8428253E-ED0E-4510-A3B4-BF097E9F57CC}" destId="{7CF98DE5-DE02-4FAD-8183-9E083A8CFD7E}" srcOrd="5" destOrd="0" presId="urn:microsoft.com/office/officeart/2005/8/layout/lProcess2"/>
    <dgm:cxn modelId="{8D9E4C98-79D2-4E7D-8AC0-5481593E8FD0}" type="presParOf" srcId="{8428253E-ED0E-4510-A3B4-BF097E9F57CC}" destId="{7872DD84-A1EE-441F-9229-E224FBF845DA}" srcOrd="6" destOrd="0" presId="urn:microsoft.com/office/officeart/2005/8/layout/lProcess2"/>
    <dgm:cxn modelId="{5D856D92-3129-4379-8BA1-2B083AE3E29E}" type="presParOf" srcId="{7872DD84-A1EE-441F-9229-E224FBF845DA}" destId="{0146CED1-5A80-428B-BBC3-2DF92D5A614C}" srcOrd="0" destOrd="0" presId="urn:microsoft.com/office/officeart/2005/8/layout/lProcess2"/>
    <dgm:cxn modelId="{360CD506-642D-45A6-A384-7261D5CF169D}" type="presParOf" srcId="{7872DD84-A1EE-441F-9229-E224FBF845DA}" destId="{92CE249F-C3E9-46C2-8290-DB2BC061F5D2}" srcOrd="1" destOrd="0" presId="urn:microsoft.com/office/officeart/2005/8/layout/lProcess2"/>
    <dgm:cxn modelId="{1EA9C714-7069-42FB-9FBF-DF10F1986250}" type="presParOf" srcId="{7872DD84-A1EE-441F-9229-E224FBF845DA}" destId="{344F5CDE-E0C5-4DB7-9A0D-9900527CD8D5}" srcOrd="2" destOrd="0" presId="urn:microsoft.com/office/officeart/2005/8/layout/lProcess2"/>
    <dgm:cxn modelId="{BC803517-0040-4FCF-AB81-484C9BD0189B}" type="presParOf" srcId="{344F5CDE-E0C5-4DB7-9A0D-9900527CD8D5}" destId="{ADB18D53-D9ED-4AB5-BB8A-8A3C86031050}" srcOrd="0" destOrd="0" presId="urn:microsoft.com/office/officeart/2005/8/layout/lProcess2"/>
    <dgm:cxn modelId="{EF2F504D-B74D-454F-8138-DC06EC56F9FB}" type="presParOf" srcId="{ADB18D53-D9ED-4AB5-BB8A-8A3C86031050}" destId="{91D24199-11F5-4D00-BDF8-BAF16D3A5FB3}" srcOrd="0" destOrd="0" presId="urn:microsoft.com/office/officeart/2005/8/layout/lProcess2"/>
    <dgm:cxn modelId="{9507225C-7E49-406A-BE97-0E1604C6F2A5}" type="presParOf" srcId="{ADB18D53-D9ED-4AB5-BB8A-8A3C86031050}" destId="{73012D8D-53CA-4052-AE2C-B832C1203923}" srcOrd="1" destOrd="0" presId="urn:microsoft.com/office/officeart/2005/8/layout/lProcess2"/>
    <dgm:cxn modelId="{245DA2E2-EFEE-4A07-B358-5CCC44BC96EC}" type="presParOf" srcId="{ADB18D53-D9ED-4AB5-BB8A-8A3C86031050}" destId="{763B93A1-88D6-40BF-B1DE-CD4CBD46B873}" srcOrd="2" destOrd="0" presId="urn:microsoft.com/office/officeart/2005/8/layout/lProcess2"/>
    <dgm:cxn modelId="{5D993467-9EEB-4B41-880B-737DD4A0CA03}" type="presParOf" srcId="{ADB18D53-D9ED-4AB5-BB8A-8A3C86031050}" destId="{FA36FDE9-C0A7-40E3-8E1E-BC8C16E2D568}" srcOrd="3" destOrd="0" presId="urn:microsoft.com/office/officeart/2005/8/layout/lProcess2"/>
    <dgm:cxn modelId="{4378C4CE-16F8-466D-B8CD-865B1547FEF8}" type="presParOf" srcId="{ADB18D53-D9ED-4AB5-BB8A-8A3C86031050}" destId="{2FF7ED16-1642-4892-A93E-4BF136A4ADE9}" srcOrd="4" destOrd="0" presId="urn:microsoft.com/office/officeart/2005/8/layout/lProcess2"/>
    <dgm:cxn modelId="{10A63FF4-484A-40BB-AE2D-B5F24EE1C1BB}" type="presParOf" srcId="{ADB18D53-D9ED-4AB5-BB8A-8A3C86031050}" destId="{15925DAB-8E72-4332-AF6B-0A5950B56E27}" srcOrd="5" destOrd="0" presId="urn:microsoft.com/office/officeart/2005/8/layout/lProcess2"/>
    <dgm:cxn modelId="{F39D53A4-703A-4B5D-BDBF-8D06B88C63F3}" type="presParOf" srcId="{ADB18D53-D9ED-4AB5-BB8A-8A3C86031050}" destId="{785EF248-67F3-487A-AB49-0808798F3F02}" srcOrd="6" destOrd="0" presId="urn:microsoft.com/office/officeart/2005/8/layout/lProcess2"/>
    <dgm:cxn modelId="{9FD3A89A-0BD7-45ED-88B6-2BEAF87EE833}" type="presParOf" srcId="{ADB18D53-D9ED-4AB5-BB8A-8A3C86031050}" destId="{A3169202-B1B2-4965-B5F8-B392C7513DC8}" srcOrd="7" destOrd="0" presId="urn:microsoft.com/office/officeart/2005/8/layout/lProcess2"/>
    <dgm:cxn modelId="{5C18CB5A-FEB4-4982-AA04-822B502A1663}" type="presParOf" srcId="{ADB18D53-D9ED-4AB5-BB8A-8A3C86031050}" destId="{5F34644B-A43F-4A66-A654-8B442880DAC2}" srcOrd="8"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6F41E2-AA10-4374-A91C-969B2E136874}"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AAACC6AB-26EF-408A-935A-707849C18B72}">
      <dgm:prSet phldrT="[Text]"/>
      <dgm:spPr/>
      <dgm:t>
        <a:bodyPr/>
        <a:lstStyle/>
        <a:p>
          <a:r>
            <a:rPr lang="en-US" dirty="0">
              <a:latin typeface="Arial" panose="020B0604020202020204" pitchFamily="34" charset="0"/>
              <a:cs typeface="Arial" panose="020B0604020202020204" pitchFamily="34" charset="0"/>
            </a:rPr>
            <a:t>A mobile application will be developed to raise awareness to the people of </a:t>
          </a:r>
          <a:r>
            <a:rPr lang="en-US" dirty="0" err="1">
              <a:latin typeface="Arial" panose="020B0604020202020204" pitchFamily="34" charset="0"/>
              <a:cs typeface="Arial" panose="020B0604020202020204" pitchFamily="34" charset="0"/>
            </a:rPr>
            <a:t>bromley</a:t>
          </a:r>
          <a:r>
            <a:rPr lang="en-US" dirty="0">
              <a:latin typeface="Arial" panose="020B0604020202020204" pitchFamily="34" charset="0"/>
              <a:cs typeface="Arial" panose="020B0604020202020204" pitchFamily="34" charset="0"/>
            </a:rPr>
            <a:t> regarding the STD Chlamydia (</a:t>
          </a:r>
          <a:r>
            <a:rPr lang="en-GB" dirty="0" err="1">
              <a:latin typeface="Arial" panose="020B0604020202020204" pitchFamily="34" charset="0"/>
              <a:cs typeface="Arial" panose="020B0604020202020204" pitchFamily="34" charset="0"/>
            </a:rPr>
            <a:t>Caliwag</a:t>
          </a:r>
          <a:r>
            <a:rPr lang="en-GB" dirty="0">
              <a:latin typeface="Arial" panose="020B0604020202020204" pitchFamily="34" charset="0"/>
              <a:cs typeface="Arial" panose="020B0604020202020204" pitchFamily="34" charset="0"/>
            </a:rPr>
            <a:t> et al., 2018</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dgm:t>
    </dgm:pt>
    <dgm:pt modelId="{C20A8CD8-CDB6-4B90-883F-FA8718D597C0}" type="parTrans" cxnId="{5D35A56A-BB27-4047-B2D5-A1ED5D449FF1}">
      <dgm:prSet/>
      <dgm:spPr/>
      <dgm:t>
        <a:bodyPr/>
        <a:lstStyle/>
        <a:p>
          <a:endParaRPr lang="en-GB"/>
        </a:p>
      </dgm:t>
    </dgm:pt>
    <dgm:pt modelId="{905A0984-719D-4B57-A348-8EF5CC61FAC6}" type="sibTrans" cxnId="{5D35A56A-BB27-4047-B2D5-A1ED5D449FF1}">
      <dgm:prSet/>
      <dgm:spPr/>
      <dgm:t>
        <a:bodyPr/>
        <a:lstStyle/>
        <a:p>
          <a:endParaRPr lang="en-GB"/>
        </a:p>
      </dgm:t>
    </dgm:pt>
    <dgm:pt modelId="{ECC4FB89-25A4-42D6-A78A-999CAF130D00}">
      <dgm:prSet phldrT="[Text]"/>
      <dgm:spPr/>
      <dgm:t>
        <a:bodyPr/>
        <a:lstStyle/>
        <a:p>
          <a:r>
            <a:rPr lang="en-US" dirty="0">
              <a:latin typeface="Arial" panose="020B0604020202020204" pitchFamily="34" charset="0"/>
              <a:cs typeface="Arial" panose="020B0604020202020204" pitchFamily="34" charset="0"/>
            </a:rPr>
            <a:t>The application will provide statistics regarding the number of patients which are suffering from STD Chlamydia</a:t>
          </a:r>
          <a:endParaRPr lang="en-GB" dirty="0">
            <a:latin typeface="Arial" panose="020B0604020202020204" pitchFamily="34" charset="0"/>
            <a:cs typeface="Arial" panose="020B0604020202020204" pitchFamily="34" charset="0"/>
          </a:endParaRPr>
        </a:p>
      </dgm:t>
    </dgm:pt>
    <dgm:pt modelId="{FBB3FCCF-4C6D-463D-AD8B-D4E981F10C95}" type="parTrans" cxnId="{6D928242-036C-490E-9E48-DE34988856B3}">
      <dgm:prSet/>
      <dgm:spPr/>
      <dgm:t>
        <a:bodyPr/>
        <a:lstStyle/>
        <a:p>
          <a:endParaRPr lang="en-GB"/>
        </a:p>
      </dgm:t>
    </dgm:pt>
    <dgm:pt modelId="{847C8E51-1893-4AF5-B2AB-E05E6AB48D4B}" type="sibTrans" cxnId="{6D928242-036C-490E-9E48-DE34988856B3}">
      <dgm:prSet/>
      <dgm:spPr/>
      <dgm:t>
        <a:bodyPr/>
        <a:lstStyle/>
        <a:p>
          <a:endParaRPr lang="en-GB"/>
        </a:p>
      </dgm:t>
    </dgm:pt>
    <dgm:pt modelId="{A00CB694-A42D-4BCA-9F4B-59F85E385126}">
      <dgm:prSet phldrT="[Text]"/>
      <dgm:spPr/>
      <dgm:t>
        <a:bodyPr/>
        <a:lstStyle/>
        <a:p>
          <a:r>
            <a:rPr lang="en-US" dirty="0">
              <a:latin typeface="Arial" panose="020B0604020202020204" pitchFamily="34" charset="0"/>
              <a:cs typeface="Arial" panose="020B0604020202020204" pitchFamily="34" charset="0"/>
            </a:rPr>
            <a:t>The app will also provide an option for user’s intervention where they can engage with the community to provide useful feedback to the community and share their experience. </a:t>
          </a:r>
          <a:endParaRPr lang="en-GB" dirty="0">
            <a:latin typeface="Arial" panose="020B0604020202020204" pitchFamily="34" charset="0"/>
            <a:cs typeface="Arial" panose="020B0604020202020204" pitchFamily="34" charset="0"/>
          </a:endParaRPr>
        </a:p>
      </dgm:t>
    </dgm:pt>
    <dgm:pt modelId="{B327F1BE-395E-4D87-912F-316F1EE247CF}" type="parTrans" cxnId="{A38C6CB7-13B4-4897-BD8B-D05A4321AFD8}">
      <dgm:prSet/>
      <dgm:spPr/>
      <dgm:t>
        <a:bodyPr/>
        <a:lstStyle/>
        <a:p>
          <a:endParaRPr lang="en-GB"/>
        </a:p>
      </dgm:t>
    </dgm:pt>
    <dgm:pt modelId="{67A37A21-9804-4EDB-85FA-E7E11515FF1A}" type="sibTrans" cxnId="{A38C6CB7-13B4-4897-BD8B-D05A4321AFD8}">
      <dgm:prSet/>
      <dgm:spPr/>
      <dgm:t>
        <a:bodyPr/>
        <a:lstStyle/>
        <a:p>
          <a:endParaRPr lang="en-GB"/>
        </a:p>
      </dgm:t>
    </dgm:pt>
    <dgm:pt modelId="{21F938C0-BF3F-4968-89E6-C62DC78DAE91}" type="pres">
      <dgm:prSet presAssocID="{4E6F41E2-AA10-4374-A91C-969B2E136874}" presName="Name0" presStyleCnt="0">
        <dgm:presLayoutVars>
          <dgm:chMax val="7"/>
          <dgm:chPref val="7"/>
          <dgm:dir/>
        </dgm:presLayoutVars>
      </dgm:prSet>
      <dgm:spPr/>
    </dgm:pt>
    <dgm:pt modelId="{7D2DF2F9-6C75-41FF-B995-9DA171016C59}" type="pres">
      <dgm:prSet presAssocID="{4E6F41E2-AA10-4374-A91C-969B2E136874}" presName="Name1" presStyleCnt="0"/>
      <dgm:spPr/>
    </dgm:pt>
    <dgm:pt modelId="{592BC766-4916-400A-A505-05C52B14293B}" type="pres">
      <dgm:prSet presAssocID="{4E6F41E2-AA10-4374-A91C-969B2E136874}" presName="cycle" presStyleCnt="0"/>
      <dgm:spPr/>
    </dgm:pt>
    <dgm:pt modelId="{51D90415-3BE2-4D2D-8ECC-DB3CB2F6A39E}" type="pres">
      <dgm:prSet presAssocID="{4E6F41E2-AA10-4374-A91C-969B2E136874}" presName="srcNode" presStyleLbl="node1" presStyleIdx="0" presStyleCnt="3"/>
      <dgm:spPr/>
    </dgm:pt>
    <dgm:pt modelId="{0D8BF267-AA0F-4695-B5B4-C55701F23C2D}" type="pres">
      <dgm:prSet presAssocID="{4E6F41E2-AA10-4374-A91C-969B2E136874}" presName="conn" presStyleLbl="parChTrans1D2" presStyleIdx="0" presStyleCnt="1"/>
      <dgm:spPr/>
    </dgm:pt>
    <dgm:pt modelId="{AD238ED6-F5CB-4D1F-932E-BC239B1087A3}" type="pres">
      <dgm:prSet presAssocID="{4E6F41E2-AA10-4374-A91C-969B2E136874}" presName="extraNode" presStyleLbl="node1" presStyleIdx="0" presStyleCnt="3"/>
      <dgm:spPr/>
    </dgm:pt>
    <dgm:pt modelId="{8121A453-5BB7-4A5E-A7EF-F7B4C21A2372}" type="pres">
      <dgm:prSet presAssocID="{4E6F41E2-AA10-4374-A91C-969B2E136874}" presName="dstNode" presStyleLbl="node1" presStyleIdx="0" presStyleCnt="3"/>
      <dgm:spPr/>
    </dgm:pt>
    <dgm:pt modelId="{26102DEF-B98B-4373-9203-4F00528FEA4F}" type="pres">
      <dgm:prSet presAssocID="{AAACC6AB-26EF-408A-935A-707849C18B72}" presName="text_1" presStyleLbl="node1" presStyleIdx="0" presStyleCnt="3">
        <dgm:presLayoutVars>
          <dgm:bulletEnabled val="1"/>
        </dgm:presLayoutVars>
      </dgm:prSet>
      <dgm:spPr/>
    </dgm:pt>
    <dgm:pt modelId="{51B5F732-2CEE-46E8-8086-491F5A4C4B65}" type="pres">
      <dgm:prSet presAssocID="{AAACC6AB-26EF-408A-935A-707849C18B72}" presName="accent_1" presStyleCnt="0"/>
      <dgm:spPr/>
    </dgm:pt>
    <dgm:pt modelId="{62542070-EAFA-430F-B938-07424C8FE53B}" type="pres">
      <dgm:prSet presAssocID="{AAACC6AB-26EF-408A-935A-707849C18B72}" presName="accentRepeatNode" presStyleLbl="solidFgAcc1" presStyleIdx="0" presStyleCnt="3"/>
      <dgm:spPr/>
    </dgm:pt>
    <dgm:pt modelId="{4724B837-6799-4ABA-98B8-45736908B5AC}" type="pres">
      <dgm:prSet presAssocID="{ECC4FB89-25A4-42D6-A78A-999CAF130D00}" presName="text_2" presStyleLbl="node1" presStyleIdx="1" presStyleCnt="3">
        <dgm:presLayoutVars>
          <dgm:bulletEnabled val="1"/>
        </dgm:presLayoutVars>
      </dgm:prSet>
      <dgm:spPr/>
    </dgm:pt>
    <dgm:pt modelId="{C443F5CA-7F45-44A3-8B53-B84784A216A8}" type="pres">
      <dgm:prSet presAssocID="{ECC4FB89-25A4-42D6-A78A-999CAF130D00}" presName="accent_2" presStyleCnt="0"/>
      <dgm:spPr/>
    </dgm:pt>
    <dgm:pt modelId="{01D848B4-46D0-45AF-AC63-E117C76ACC4D}" type="pres">
      <dgm:prSet presAssocID="{ECC4FB89-25A4-42D6-A78A-999CAF130D00}" presName="accentRepeatNode" presStyleLbl="solidFgAcc1" presStyleIdx="1" presStyleCnt="3"/>
      <dgm:spPr/>
    </dgm:pt>
    <dgm:pt modelId="{C9D893F1-FC31-4111-8B7A-029C3C890E70}" type="pres">
      <dgm:prSet presAssocID="{A00CB694-A42D-4BCA-9F4B-59F85E385126}" presName="text_3" presStyleLbl="node1" presStyleIdx="2" presStyleCnt="3">
        <dgm:presLayoutVars>
          <dgm:bulletEnabled val="1"/>
        </dgm:presLayoutVars>
      </dgm:prSet>
      <dgm:spPr/>
    </dgm:pt>
    <dgm:pt modelId="{709A74D5-51F8-4A55-A024-4429E6E72F8A}" type="pres">
      <dgm:prSet presAssocID="{A00CB694-A42D-4BCA-9F4B-59F85E385126}" presName="accent_3" presStyleCnt="0"/>
      <dgm:spPr/>
    </dgm:pt>
    <dgm:pt modelId="{5FF9E637-E651-4793-BE1F-28331D4657BB}" type="pres">
      <dgm:prSet presAssocID="{A00CB694-A42D-4BCA-9F4B-59F85E385126}" presName="accentRepeatNode" presStyleLbl="solidFgAcc1" presStyleIdx="2" presStyleCnt="3"/>
      <dgm:spPr/>
    </dgm:pt>
  </dgm:ptLst>
  <dgm:cxnLst>
    <dgm:cxn modelId="{4712A461-9AD4-4F34-8059-1EE6BF9E6443}" type="presOf" srcId="{AAACC6AB-26EF-408A-935A-707849C18B72}" destId="{26102DEF-B98B-4373-9203-4F00528FEA4F}" srcOrd="0" destOrd="0" presId="urn:microsoft.com/office/officeart/2008/layout/VerticalCurvedList"/>
    <dgm:cxn modelId="{6D928242-036C-490E-9E48-DE34988856B3}" srcId="{4E6F41E2-AA10-4374-A91C-969B2E136874}" destId="{ECC4FB89-25A4-42D6-A78A-999CAF130D00}" srcOrd="1" destOrd="0" parTransId="{FBB3FCCF-4C6D-463D-AD8B-D4E981F10C95}" sibTransId="{847C8E51-1893-4AF5-B2AB-E05E6AB48D4B}"/>
    <dgm:cxn modelId="{5D35A56A-BB27-4047-B2D5-A1ED5D449FF1}" srcId="{4E6F41E2-AA10-4374-A91C-969B2E136874}" destId="{AAACC6AB-26EF-408A-935A-707849C18B72}" srcOrd="0" destOrd="0" parTransId="{C20A8CD8-CDB6-4B90-883F-FA8718D597C0}" sibTransId="{905A0984-719D-4B57-A348-8EF5CC61FAC6}"/>
    <dgm:cxn modelId="{0E352F8C-B34F-4C99-ACC5-EF7AE6C505E8}" type="presOf" srcId="{A00CB694-A42D-4BCA-9F4B-59F85E385126}" destId="{C9D893F1-FC31-4111-8B7A-029C3C890E70}" srcOrd="0" destOrd="0" presId="urn:microsoft.com/office/officeart/2008/layout/VerticalCurvedList"/>
    <dgm:cxn modelId="{423CB69C-98F2-4F83-84BE-E4B788E04506}" type="presOf" srcId="{905A0984-719D-4B57-A348-8EF5CC61FAC6}" destId="{0D8BF267-AA0F-4695-B5B4-C55701F23C2D}" srcOrd="0" destOrd="0" presId="urn:microsoft.com/office/officeart/2008/layout/VerticalCurvedList"/>
    <dgm:cxn modelId="{A38C6CB7-13B4-4897-BD8B-D05A4321AFD8}" srcId="{4E6F41E2-AA10-4374-A91C-969B2E136874}" destId="{A00CB694-A42D-4BCA-9F4B-59F85E385126}" srcOrd="2" destOrd="0" parTransId="{B327F1BE-395E-4D87-912F-316F1EE247CF}" sibTransId="{67A37A21-9804-4EDB-85FA-E7E11515FF1A}"/>
    <dgm:cxn modelId="{C4E5D0E3-75F1-4A4E-85A1-FBB4A6FE8969}" type="presOf" srcId="{ECC4FB89-25A4-42D6-A78A-999CAF130D00}" destId="{4724B837-6799-4ABA-98B8-45736908B5AC}" srcOrd="0" destOrd="0" presId="urn:microsoft.com/office/officeart/2008/layout/VerticalCurvedList"/>
    <dgm:cxn modelId="{D6C21FE7-DB7A-449B-9235-2310C7FB4304}" type="presOf" srcId="{4E6F41E2-AA10-4374-A91C-969B2E136874}" destId="{21F938C0-BF3F-4968-89E6-C62DC78DAE91}" srcOrd="0" destOrd="0" presId="urn:microsoft.com/office/officeart/2008/layout/VerticalCurvedList"/>
    <dgm:cxn modelId="{44BDB82D-2B17-425C-BC0E-F648CC7A291E}" type="presParOf" srcId="{21F938C0-BF3F-4968-89E6-C62DC78DAE91}" destId="{7D2DF2F9-6C75-41FF-B995-9DA171016C59}" srcOrd="0" destOrd="0" presId="urn:microsoft.com/office/officeart/2008/layout/VerticalCurvedList"/>
    <dgm:cxn modelId="{004CF5C9-317F-444B-B49F-5B6F98C8BE6E}" type="presParOf" srcId="{7D2DF2F9-6C75-41FF-B995-9DA171016C59}" destId="{592BC766-4916-400A-A505-05C52B14293B}" srcOrd="0" destOrd="0" presId="urn:microsoft.com/office/officeart/2008/layout/VerticalCurvedList"/>
    <dgm:cxn modelId="{2EA065A5-3261-4CC1-A6C5-C446028E645A}" type="presParOf" srcId="{592BC766-4916-400A-A505-05C52B14293B}" destId="{51D90415-3BE2-4D2D-8ECC-DB3CB2F6A39E}" srcOrd="0" destOrd="0" presId="urn:microsoft.com/office/officeart/2008/layout/VerticalCurvedList"/>
    <dgm:cxn modelId="{3B692F88-4480-406E-AA75-BD003E678185}" type="presParOf" srcId="{592BC766-4916-400A-A505-05C52B14293B}" destId="{0D8BF267-AA0F-4695-B5B4-C55701F23C2D}" srcOrd="1" destOrd="0" presId="urn:microsoft.com/office/officeart/2008/layout/VerticalCurvedList"/>
    <dgm:cxn modelId="{CD13492F-26EF-4430-9939-F360182D296F}" type="presParOf" srcId="{592BC766-4916-400A-A505-05C52B14293B}" destId="{AD238ED6-F5CB-4D1F-932E-BC239B1087A3}" srcOrd="2" destOrd="0" presId="urn:microsoft.com/office/officeart/2008/layout/VerticalCurvedList"/>
    <dgm:cxn modelId="{D35131C1-6864-4950-B37E-5241AB403026}" type="presParOf" srcId="{592BC766-4916-400A-A505-05C52B14293B}" destId="{8121A453-5BB7-4A5E-A7EF-F7B4C21A2372}" srcOrd="3" destOrd="0" presId="urn:microsoft.com/office/officeart/2008/layout/VerticalCurvedList"/>
    <dgm:cxn modelId="{6CC34F18-510D-41C7-9674-040110455D2F}" type="presParOf" srcId="{7D2DF2F9-6C75-41FF-B995-9DA171016C59}" destId="{26102DEF-B98B-4373-9203-4F00528FEA4F}" srcOrd="1" destOrd="0" presId="urn:microsoft.com/office/officeart/2008/layout/VerticalCurvedList"/>
    <dgm:cxn modelId="{A4A0565D-775C-464E-86CB-B11DC18B42EA}" type="presParOf" srcId="{7D2DF2F9-6C75-41FF-B995-9DA171016C59}" destId="{51B5F732-2CEE-46E8-8086-491F5A4C4B65}" srcOrd="2" destOrd="0" presId="urn:microsoft.com/office/officeart/2008/layout/VerticalCurvedList"/>
    <dgm:cxn modelId="{11279CC9-83BD-4ABC-B043-B0184E342D9C}" type="presParOf" srcId="{51B5F732-2CEE-46E8-8086-491F5A4C4B65}" destId="{62542070-EAFA-430F-B938-07424C8FE53B}" srcOrd="0" destOrd="0" presId="urn:microsoft.com/office/officeart/2008/layout/VerticalCurvedList"/>
    <dgm:cxn modelId="{BFABE65F-5B25-44AE-B707-F2133B0907F6}" type="presParOf" srcId="{7D2DF2F9-6C75-41FF-B995-9DA171016C59}" destId="{4724B837-6799-4ABA-98B8-45736908B5AC}" srcOrd="3" destOrd="0" presId="urn:microsoft.com/office/officeart/2008/layout/VerticalCurvedList"/>
    <dgm:cxn modelId="{4B636B90-09DB-4B28-B36C-2E7DC2EF19BB}" type="presParOf" srcId="{7D2DF2F9-6C75-41FF-B995-9DA171016C59}" destId="{C443F5CA-7F45-44A3-8B53-B84784A216A8}" srcOrd="4" destOrd="0" presId="urn:microsoft.com/office/officeart/2008/layout/VerticalCurvedList"/>
    <dgm:cxn modelId="{5B0F0002-8780-4E99-8ECC-9380686F427D}" type="presParOf" srcId="{C443F5CA-7F45-44A3-8B53-B84784A216A8}" destId="{01D848B4-46D0-45AF-AC63-E117C76ACC4D}" srcOrd="0" destOrd="0" presId="urn:microsoft.com/office/officeart/2008/layout/VerticalCurvedList"/>
    <dgm:cxn modelId="{EC55CFB7-5B1D-466E-BC03-B17BEBA14015}" type="presParOf" srcId="{7D2DF2F9-6C75-41FF-B995-9DA171016C59}" destId="{C9D893F1-FC31-4111-8B7A-029C3C890E70}" srcOrd="5" destOrd="0" presId="urn:microsoft.com/office/officeart/2008/layout/VerticalCurvedList"/>
    <dgm:cxn modelId="{B9CA6AAF-8FFE-4540-A6FC-5C1E7CD43506}" type="presParOf" srcId="{7D2DF2F9-6C75-41FF-B995-9DA171016C59}" destId="{709A74D5-51F8-4A55-A024-4429E6E72F8A}" srcOrd="6" destOrd="0" presId="urn:microsoft.com/office/officeart/2008/layout/VerticalCurvedList"/>
    <dgm:cxn modelId="{8F5298BC-1FE1-48AE-8B5A-B16C38BA3A96}" type="presParOf" srcId="{709A74D5-51F8-4A55-A024-4429E6E72F8A}" destId="{5FF9E637-E651-4793-BE1F-28331D4657BB}"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6F6D40-982B-491F-8553-481FCE24985C}">
      <dsp:nvSpPr>
        <dsp:cNvPr id="0" name=""/>
        <dsp:cNvSpPr/>
      </dsp:nvSpPr>
      <dsp:spPr>
        <a:xfrm>
          <a:off x="0" y="0"/>
          <a:ext cx="8181575" cy="1540207"/>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Public Health England has uploaded on internet the number of cases of STI Chlamydia per one hundred thousand individuals (aged 15 to 24) residing in each borough in London (Jones et al., 2012)</a:t>
          </a:r>
        </a:p>
      </dsp:txBody>
      <dsp:txXfrm>
        <a:off x="45111" y="45111"/>
        <a:ext cx="6589651" cy="1449985"/>
      </dsp:txXfrm>
    </dsp:sp>
    <dsp:sp modelId="{091E8C67-505F-415F-8D63-28C0D5D2834D}">
      <dsp:nvSpPr>
        <dsp:cNvPr id="0" name=""/>
        <dsp:cNvSpPr/>
      </dsp:nvSpPr>
      <dsp:spPr>
        <a:xfrm>
          <a:off x="1443807" y="1882475"/>
          <a:ext cx="8181575" cy="154020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STD prevalence in Bromley has been increasing over the last year to 2.65 individuals per thousand. With almost half of fresh cases being infected late and 17% of HIV positive individuals not knowing of their status.</a:t>
          </a:r>
        </a:p>
      </dsp:txBody>
      <dsp:txXfrm>
        <a:off x="1488918" y="1927586"/>
        <a:ext cx="5646411" cy="1449985"/>
      </dsp:txXfrm>
    </dsp:sp>
    <dsp:sp modelId="{C9BBF227-9552-4636-B148-BEF7D32FCD5A}">
      <dsp:nvSpPr>
        <dsp:cNvPr id="0" name=""/>
        <dsp:cNvSpPr/>
      </dsp:nvSpPr>
      <dsp:spPr>
        <a:xfrm>
          <a:off x="7180440" y="1210774"/>
          <a:ext cx="1001134" cy="1001134"/>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405695" y="1210774"/>
        <a:ext cx="550624" cy="7533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9947A-46D0-4914-98B1-90A9B53A95A5}">
      <dsp:nvSpPr>
        <dsp:cNvPr id="0" name=""/>
        <dsp:cNvSpPr/>
      </dsp:nvSpPr>
      <dsp:spPr>
        <a:xfrm>
          <a:off x="2783" y="0"/>
          <a:ext cx="2731754" cy="40092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Health Promotion</a:t>
          </a:r>
          <a:endParaRPr lang="en-GB" sz="3500" kern="1200" dirty="0">
            <a:latin typeface="Arial" panose="020B0604020202020204" pitchFamily="34" charset="0"/>
            <a:cs typeface="Arial" panose="020B0604020202020204" pitchFamily="34" charset="0"/>
          </a:endParaRPr>
        </a:p>
      </dsp:txBody>
      <dsp:txXfrm>
        <a:off x="2783" y="0"/>
        <a:ext cx="2731754" cy="1202787"/>
      </dsp:txXfrm>
    </dsp:sp>
    <dsp:sp modelId="{58205FF9-6330-49E1-9058-1EE0BEB3F89A}">
      <dsp:nvSpPr>
        <dsp:cNvPr id="0" name=""/>
        <dsp:cNvSpPr/>
      </dsp:nvSpPr>
      <dsp:spPr>
        <a:xfrm>
          <a:off x="368729" y="1189730"/>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Patients</a:t>
          </a:r>
          <a:endParaRPr lang="en-GB" sz="1200" kern="1200" dirty="0">
            <a:latin typeface="Arial" panose="020B0604020202020204" pitchFamily="34" charset="0"/>
            <a:cs typeface="Arial" panose="020B0604020202020204" pitchFamily="34" charset="0"/>
          </a:endParaRPr>
        </a:p>
      </dsp:txBody>
      <dsp:txXfrm>
        <a:off x="380003" y="1201004"/>
        <a:ext cx="2162855" cy="362377"/>
      </dsp:txXfrm>
    </dsp:sp>
    <dsp:sp modelId="{029D9491-7C48-4D97-9C82-10F87772E913}">
      <dsp:nvSpPr>
        <dsp:cNvPr id="0" name=""/>
        <dsp:cNvSpPr/>
      </dsp:nvSpPr>
      <dsp:spPr>
        <a:xfrm>
          <a:off x="275959" y="1647127"/>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Doctors</a:t>
          </a:r>
          <a:endParaRPr lang="en-GB" sz="1200" kern="1200" dirty="0">
            <a:latin typeface="Arial" panose="020B0604020202020204" pitchFamily="34" charset="0"/>
            <a:cs typeface="Arial" panose="020B0604020202020204" pitchFamily="34" charset="0"/>
          </a:endParaRPr>
        </a:p>
      </dsp:txBody>
      <dsp:txXfrm>
        <a:off x="287233" y="1658401"/>
        <a:ext cx="2162855" cy="362377"/>
      </dsp:txXfrm>
    </dsp:sp>
    <dsp:sp modelId="{2506A23C-6142-44F9-9214-B4BE7E4AF8D5}">
      <dsp:nvSpPr>
        <dsp:cNvPr id="0" name=""/>
        <dsp:cNvSpPr/>
      </dsp:nvSpPr>
      <dsp:spPr>
        <a:xfrm>
          <a:off x="275959" y="2091272"/>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Health Education Specialist</a:t>
          </a:r>
          <a:endParaRPr lang="en-GB" sz="1200" kern="1200" dirty="0">
            <a:latin typeface="Arial" panose="020B0604020202020204" pitchFamily="34" charset="0"/>
            <a:cs typeface="Arial" panose="020B0604020202020204" pitchFamily="34" charset="0"/>
          </a:endParaRPr>
        </a:p>
      </dsp:txBody>
      <dsp:txXfrm>
        <a:off x="287233" y="2102546"/>
        <a:ext cx="2162855" cy="362377"/>
      </dsp:txXfrm>
    </dsp:sp>
    <dsp:sp modelId="{6503D5B1-BFD4-448B-9377-FC25698BF7E0}">
      <dsp:nvSpPr>
        <dsp:cNvPr id="0" name=""/>
        <dsp:cNvSpPr/>
      </dsp:nvSpPr>
      <dsp:spPr>
        <a:xfrm>
          <a:off x="275959" y="2535417"/>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Insurance Companies</a:t>
          </a:r>
          <a:endParaRPr lang="en-GB" sz="1200" kern="1200" dirty="0">
            <a:latin typeface="Arial" panose="020B0604020202020204" pitchFamily="34" charset="0"/>
            <a:cs typeface="Arial" panose="020B0604020202020204" pitchFamily="34" charset="0"/>
          </a:endParaRPr>
        </a:p>
      </dsp:txBody>
      <dsp:txXfrm>
        <a:off x="287233" y="2546691"/>
        <a:ext cx="2162855" cy="362377"/>
      </dsp:txXfrm>
    </dsp:sp>
    <dsp:sp modelId="{704D7089-4E50-4CE3-B7FD-3180F1AE37E2}">
      <dsp:nvSpPr>
        <dsp:cNvPr id="0" name=""/>
        <dsp:cNvSpPr/>
      </dsp:nvSpPr>
      <dsp:spPr>
        <a:xfrm>
          <a:off x="275959" y="2979561"/>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Dietitians</a:t>
          </a:r>
          <a:endParaRPr lang="en-GB" sz="1200" kern="1200" dirty="0">
            <a:latin typeface="Arial" panose="020B0604020202020204" pitchFamily="34" charset="0"/>
            <a:cs typeface="Arial" panose="020B0604020202020204" pitchFamily="34" charset="0"/>
          </a:endParaRPr>
        </a:p>
      </dsp:txBody>
      <dsp:txXfrm>
        <a:off x="287233" y="2990835"/>
        <a:ext cx="2162855" cy="362377"/>
      </dsp:txXfrm>
    </dsp:sp>
    <dsp:sp modelId="{50B8C427-E115-4357-B974-F793D6866CDF}">
      <dsp:nvSpPr>
        <dsp:cNvPr id="0" name=""/>
        <dsp:cNvSpPr/>
      </dsp:nvSpPr>
      <dsp:spPr>
        <a:xfrm>
          <a:off x="275959" y="3423706"/>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Government Agencies</a:t>
          </a:r>
          <a:endParaRPr lang="en-GB" sz="1200" kern="1200" dirty="0">
            <a:latin typeface="Arial" panose="020B0604020202020204" pitchFamily="34" charset="0"/>
            <a:cs typeface="Arial" panose="020B0604020202020204" pitchFamily="34" charset="0"/>
          </a:endParaRPr>
        </a:p>
      </dsp:txBody>
      <dsp:txXfrm>
        <a:off x="287233" y="3434980"/>
        <a:ext cx="2162855" cy="362377"/>
      </dsp:txXfrm>
    </dsp:sp>
    <dsp:sp modelId="{35D41BBE-FD08-424D-88BA-330D62DE00A2}">
      <dsp:nvSpPr>
        <dsp:cNvPr id="0" name=""/>
        <dsp:cNvSpPr/>
      </dsp:nvSpPr>
      <dsp:spPr>
        <a:xfrm>
          <a:off x="2939420" y="0"/>
          <a:ext cx="2731754" cy="40092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Health and Social Care</a:t>
          </a:r>
          <a:endParaRPr lang="en-GB" sz="3500" kern="1200" dirty="0">
            <a:latin typeface="Arial" panose="020B0604020202020204" pitchFamily="34" charset="0"/>
            <a:cs typeface="Arial" panose="020B0604020202020204" pitchFamily="34" charset="0"/>
          </a:endParaRPr>
        </a:p>
      </dsp:txBody>
      <dsp:txXfrm>
        <a:off x="2939420" y="0"/>
        <a:ext cx="2731754" cy="1202787"/>
      </dsp:txXfrm>
    </dsp:sp>
    <dsp:sp modelId="{1B517580-323A-4611-964B-FFBB390D6B2F}">
      <dsp:nvSpPr>
        <dsp:cNvPr id="0" name=""/>
        <dsp:cNvSpPr/>
      </dsp:nvSpPr>
      <dsp:spPr>
        <a:xfrm>
          <a:off x="3212595" y="1205234"/>
          <a:ext cx="2185403" cy="3282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Patients</a:t>
          </a:r>
          <a:endParaRPr lang="en-GB" sz="1200" kern="1200" dirty="0">
            <a:latin typeface="Arial" panose="020B0604020202020204" pitchFamily="34" charset="0"/>
            <a:cs typeface="Arial" panose="020B0604020202020204" pitchFamily="34" charset="0"/>
          </a:endParaRPr>
        </a:p>
      </dsp:txBody>
      <dsp:txXfrm>
        <a:off x="3222211" y="1214850"/>
        <a:ext cx="2166171" cy="309067"/>
      </dsp:txXfrm>
    </dsp:sp>
    <dsp:sp modelId="{394C9872-8DFE-47C5-BFF4-6A7B19F3E606}">
      <dsp:nvSpPr>
        <dsp:cNvPr id="0" name=""/>
        <dsp:cNvSpPr/>
      </dsp:nvSpPr>
      <dsp:spPr>
        <a:xfrm>
          <a:off x="3212595" y="1584042"/>
          <a:ext cx="2185403" cy="3282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Communities</a:t>
          </a:r>
          <a:endParaRPr lang="en-GB" sz="1200" kern="1200" dirty="0">
            <a:latin typeface="Arial" panose="020B0604020202020204" pitchFamily="34" charset="0"/>
            <a:cs typeface="Arial" panose="020B0604020202020204" pitchFamily="34" charset="0"/>
          </a:endParaRPr>
        </a:p>
      </dsp:txBody>
      <dsp:txXfrm>
        <a:off x="3222211" y="1593658"/>
        <a:ext cx="2166171" cy="309067"/>
      </dsp:txXfrm>
    </dsp:sp>
    <dsp:sp modelId="{96A2CDA3-1FA1-4CCA-9F47-DACB6E1BF5ED}">
      <dsp:nvSpPr>
        <dsp:cNvPr id="0" name=""/>
        <dsp:cNvSpPr/>
      </dsp:nvSpPr>
      <dsp:spPr>
        <a:xfrm>
          <a:off x="3212595" y="1962849"/>
          <a:ext cx="2185403" cy="3282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Social Groups</a:t>
          </a:r>
          <a:endParaRPr lang="en-GB" sz="1200" kern="1200" dirty="0">
            <a:latin typeface="Arial" panose="020B0604020202020204" pitchFamily="34" charset="0"/>
            <a:cs typeface="Arial" panose="020B0604020202020204" pitchFamily="34" charset="0"/>
          </a:endParaRPr>
        </a:p>
      </dsp:txBody>
      <dsp:txXfrm>
        <a:off x="3222211" y="1972465"/>
        <a:ext cx="2166171" cy="309067"/>
      </dsp:txXfrm>
    </dsp:sp>
    <dsp:sp modelId="{43E890CB-7E51-412E-AC45-98FD0F532EE7}">
      <dsp:nvSpPr>
        <dsp:cNvPr id="0" name=""/>
        <dsp:cNvSpPr/>
      </dsp:nvSpPr>
      <dsp:spPr>
        <a:xfrm>
          <a:off x="3212595" y="2341657"/>
          <a:ext cx="2185403" cy="3282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t>Union</a:t>
          </a:r>
          <a:endParaRPr lang="en-GB" sz="1200" kern="1200" dirty="0"/>
        </a:p>
      </dsp:txBody>
      <dsp:txXfrm>
        <a:off x="3222211" y="2351273"/>
        <a:ext cx="2166171" cy="309067"/>
      </dsp:txXfrm>
    </dsp:sp>
    <dsp:sp modelId="{66EABCB4-B9DC-47CD-AAC6-521B0C0CAF49}">
      <dsp:nvSpPr>
        <dsp:cNvPr id="0" name=""/>
        <dsp:cNvSpPr/>
      </dsp:nvSpPr>
      <dsp:spPr>
        <a:xfrm>
          <a:off x="3212595" y="2720465"/>
          <a:ext cx="2185403" cy="3282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t>Employers</a:t>
          </a:r>
          <a:endParaRPr lang="en-GB" sz="1200" kern="1200" dirty="0"/>
        </a:p>
      </dsp:txBody>
      <dsp:txXfrm>
        <a:off x="3222211" y="2730081"/>
        <a:ext cx="2166171" cy="309067"/>
      </dsp:txXfrm>
    </dsp:sp>
    <dsp:sp modelId="{810A9778-D6B5-4D3F-A136-68D459833C3C}">
      <dsp:nvSpPr>
        <dsp:cNvPr id="0" name=""/>
        <dsp:cNvSpPr/>
      </dsp:nvSpPr>
      <dsp:spPr>
        <a:xfrm>
          <a:off x="3212595" y="3099272"/>
          <a:ext cx="2185403" cy="3282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t>Charities</a:t>
          </a:r>
          <a:endParaRPr lang="en-GB" sz="1200" kern="1200" dirty="0"/>
        </a:p>
      </dsp:txBody>
      <dsp:txXfrm>
        <a:off x="3222211" y="3108888"/>
        <a:ext cx="2166171" cy="309067"/>
      </dsp:txXfrm>
    </dsp:sp>
    <dsp:sp modelId="{93164E61-DA36-4288-B833-7ABBC42D917D}">
      <dsp:nvSpPr>
        <dsp:cNvPr id="0" name=""/>
        <dsp:cNvSpPr/>
      </dsp:nvSpPr>
      <dsp:spPr>
        <a:xfrm>
          <a:off x="3212595" y="3478080"/>
          <a:ext cx="2185403" cy="32829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Local Government</a:t>
          </a:r>
          <a:endParaRPr lang="en-GB" sz="1200" kern="1200" dirty="0">
            <a:latin typeface="Arial" panose="020B0604020202020204" pitchFamily="34" charset="0"/>
            <a:cs typeface="Arial" panose="020B0604020202020204" pitchFamily="34" charset="0"/>
          </a:endParaRPr>
        </a:p>
      </dsp:txBody>
      <dsp:txXfrm>
        <a:off x="3222211" y="3487696"/>
        <a:ext cx="2166171" cy="309067"/>
      </dsp:txXfrm>
    </dsp:sp>
    <dsp:sp modelId="{31EDDB72-5F48-48FF-B9DF-672428BDB584}">
      <dsp:nvSpPr>
        <dsp:cNvPr id="0" name=""/>
        <dsp:cNvSpPr/>
      </dsp:nvSpPr>
      <dsp:spPr>
        <a:xfrm>
          <a:off x="5876056" y="0"/>
          <a:ext cx="2731754" cy="40092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Health Research</a:t>
          </a:r>
          <a:endParaRPr lang="en-GB" sz="3500" kern="1200" dirty="0">
            <a:latin typeface="Arial" panose="020B0604020202020204" pitchFamily="34" charset="0"/>
            <a:cs typeface="Arial" panose="020B0604020202020204" pitchFamily="34" charset="0"/>
          </a:endParaRPr>
        </a:p>
      </dsp:txBody>
      <dsp:txXfrm>
        <a:off x="5876056" y="0"/>
        <a:ext cx="2731754" cy="1202787"/>
      </dsp:txXfrm>
    </dsp:sp>
    <dsp:sp modelId="{037F53F9-223B-4DC4-A0D7-23903BF63BFF}">
      <dsp:nvSpPr>
        <dsp:cNvPr id="0" name=""/>
        <dsp:cNvSpPr/>
      </dsp:nvSpPr>
      <dsp:spPr>
        <a:xfrm>
          <a:off x="6149231" y="1202983"/>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Patients</a:t>
          </a:r>
          <a:endParaRPr lang="en-GB" sz="1200" kern="1200" dirty="0">
            <a:latin typeface="Arial" panose="020B0604020202020204" pitchFamily="34" charset="0"/>
            <a:cs typeface="Arial" panose="020B0604020202020204" pitchFamily="34" charset="0"/>
          </a:endParaRPr>
        </a:p>
      </dsp:txBody>
      <dsp:txXfrm>
        <a:off x="6160505" y="1214257"/>
        <a:ext cx="2162855" cy="362377"/>
      </dsp:txXfrm>
    </dsp:sp>
    <dsp:sp modelId="{347FE027-590B-4DEC-B72E-750D4ECB938D}">
      <dsp:nvSpPr>
        <dsp:cNvPr id="0" name=""/>
        <dsp:cNvSpPr/>
      </dsp:nvSpPr>
      <dsp:spPr>
        <a:xfrm>
          <a:off x="6149231" y="1647127"/>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Doctors</a:t>
          </a:r>
          <a:endParaRPr lang="en-GB" sz="1200" kern="1200" dirty="0">
            <a:latin typeface="Arial" panose="020B0604020202020204" pitchFamily="34" charset="0"/>
            <a:cs typeface="Arial" panose="020B0604020202020204" pitchFamily="34" charset="0"/>
          </a:endParaRPr>
        </a:p>
      </dsp:txBody>
      <dsp:txXfrm>
        <a:off x="6160505" y="1658401"/>
        <a:ext cx="2162855" cy="362377"/>
      </dsp:txXfrm>
    </dsp:sp>
    <dsp:sp modelId="{20DCCD0F-F4F8-421F-924F-16A603E40B29}">
      <dsp:nvSpPr>
        <dsp:cNvPr id="0" name=""/>
        <dsp:cNvSpPr/>
      </dsp:nvSpPr>
      <dsp:spPr>
        <a:xfrm>
          <a:off x="6149231" y="2091272"/>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Universities</a:t>
          </a:r>
          <a:endParaRPr lang="en-GB" sz="1200" kern="1200" dirty="0">
            <a:latin typeface="Arial" panose="020B0604020202020204" pitchFamily="34" charset="0"/>
            <a:cs typeface="Arial" panose="020B0604020202020204" pitchFamily="34" charset="0"/>
          </a:endParaRPr>
        </a:p>
      </dsp:txBody>
      <dsp:txXfrm>
        <a:off x="6160505" y="2102546"/>
        <a:ext cx="2162855" cy="362377"/>
      </dsp:txXfrm>
    </dsp:sp>
    <dsp:sp modelId="{5AA3DA6C-D510-4F9E-9581-1DC07FF9BC20}">
      <dsp:nvSpPr>
        <dsp:cNvPr id="0" name=""/>
        <dsp:cNvSpPr/>
      </dsp:nvSpPr>
      <dsp:spPr>
        <a:xfrm>
          <a:off x="6149231" y="2535417"/>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t>Pharmaceutical Companies</a:t>
          </a:r>
          <a:endParaRPr lang="en-GB" sz="1200" kern="1200" dirty="0"/>
        </a:p>
      </dsp:txBody>
      <dsp:txXfrm>
        <a:off x="6160505" y="2546691"/>
        <a:ext cx="2162855" cy="362377"/>
      </dsp:txXfrm>
    </dsp:sp>
    <dsp:sp modelId="{116BFFE4-F3AF-4F7B-87D3-3D750C40B4BB}">
      <dsp:nvSpPr>
        <dsp:cNvPr id="0" name=""/>
        <dsp:cNvSpPr/>
      </dsp:nvSpPr>
      <dsp:spPr>
        <a:xfrm>
          <a:off x="6149231" y="2979561"/>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t>Government Agencies</a:t>
          </a:r>
          <a:endParaRPr lang="en-GB" sz="1200" kern="1200" dirty="0"/>
        </a:p>
      </dsp:txBody>
      <dsp:txXfrm>
        <a:off x="6160505" y="2990835"/>
        <a:ext cx="2162855" cy="362377"/>
      </dsp:txXfrm>
    </dsp:sp>
    <dsp:sp modelId="{812EB165-0705-4B12-B79B-8D3015A78974}">
      <dsp:nvSpPr>
        <dsp:cNvPr id="0" name=""/>
        <dsp:cNvSpPr/>
      </dsp:nvSpPr>
      <dsp:spPr>
        <a:xfrm>
          <a:off x="6149231" y="3423706"/>
          <a:ext cx="2185403" cy="3849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Researchers</a:t>
          </a:r>
          <a:endParaRPr lang="en-GB" sz="1200" kern="1200" dirty="0">
            <a:latin typeface="Arial" panose="020B0604020202020204" pitchFamily="34" charset="0"/>
            <a:cs typeface="Arial" panose="020B0604020202020204" pitchFamily="34" charset="0"/>
          </a:endParaRPr>
        </a:p>
      </dsp:txBody>
      <dsp:txXfrm>
        <a:off x="6160505" y="3434980"/>
        <a:ext cx="2162855" cy="362377"/>
      </dsp:txXfrm>
    </dsp:sp>
    <dsp:sp modelId="{0146CED1-5A80-428B-BBC3-2DF92D5A614C}">
      <dsp:nvSpPr>
        <dsp:cNvPr id="0" name=""/>
        <dsp:cNvSpPr/>
      </dsp:nvSpPr>
      <dsp:spPr>
        <a:xfrm>
          <a:off x="8812692" y="0"/>
          <a:ext cx="2731754" cy="40092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Public Health</a:t>
          </a:r>
          <a:endParaRPr lang="en-GB" sz="3500" kern="1200" dirty="0">
            <a:latin typeface="Arial" panose="020B0604020202020204" pitchFamily="34" charset="0"/>
            <a:cs typeface="Arial" panose="020B0604020202020204" pitchFamily="34" charset="0"/>
          </a:endParaRPr>
        </a:p>
      </dsp:txBody>
      <dsp:txXfrm>
        <a:off x="8812692" y="0"/>
        <a:ext cx="2731754" cy="1202787"/>
      </dsp:txXfrm>
    </dsp:sp>
    <dsp:sp modelId="{91D24199-11F5-4D00-BDF8-BAF16D3A5FB3}">
      <dsp:nvSpPr>
        <dsp:cNvPr id="0" name=""/>
        <dsp:cNvSpPr/>
      </dsp:nvSpPr>
      <dsp:spPr>
        <a:xfrm>
          <a:off x="9085867" y="1203546"/>
          <a:ext cx="2185403" cy="46381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Community</a:t>
          </a:r>
          <a:endParaRPr lang="en-GB" sz="1200" kern="1200" dirty="0">
            <a:latin typeface="Arial" panose="020B0604020202020204" pitchFamily="34" charset="0"/>
            <a:cs typeface="Arial" panose="020B0604020202020204" pitchFamily="34" charset="0"/>
          </a:endParaRPr>
        </a:p>
      </dsp:txBody>
      <dsp:txXfrm>
        <a:off x="9099452" y="1217131"/>
        <a:ext cx="2158233" cy="436649"/>
      </dsp:txXfrm>
    </dsp:sp>
    <dsp:sp modelId="{763B93A1-88D6-40BF-B1DE-CD4CBD46B873}">
      <dsp:nvSpPr>
        <dsp:cNvPr id="0" name=""/>
        <dsp:cNvSpPr/>
      </dsp:nvSpPr>
      <dsp:spPr>
        <a:xfrm>
          <a:off x="9085867" y="1738722"/>
          <a:ext cx="2185403" cy="46381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Schools</a:t>
          </a:r>
          <a:endParaRPr lang="en-GB" sz="1200" kern="1200" dirty="0">
            <a:latin typeface="Arial" panose="020B0604020202020204" pitchFamily="34" charset="0"/>
            <a:cs typeface="Arial" panose="020B0604020202020204" pitchFamily="34" charset="0"/>
          </a:endParaRPr>
        </a:p>
      </dsp:txBody>
      <dsp:txXfrm>
        <a:off x="9099452" y="1752307"/>
        <a:ext cx="2158233" cy="436649"/>
      </dsp:txXfrm>
    </dsp:sp>
    <dsp:sp modelId="{2FF7ED16-1642-4892-A93E-4BF136A4ADE9}">
      <dsp:nvSpPr>
        <dsp:cNvPr id="0" name=""/>
        <dsp:cNvSpPr/>
      </dsp:nvSpPr>
      <dsp:spPr>
        <a:xfrm>
          <a:off x="9085867" y="2273897"/>
          <a:ext cx="2185403" cy="46381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Local Government Agencies</a:t>
          </a:r>
          <a:endParaRPr lang="en-GB" sz="1200" kern="1200" dirty="0">
            <a:latin typeface="Arial" panose="020B0604020202020204" pitchFamily="34" charset="0"/>
            <a:cs typeface="Arial" panose="020B0604020202020204" pitchFamily="34" charset="0"/>
          </a:endParaRPr>
        </a:p>
      </dsp:txBody>
      <dsp:txXfrm>
        <a:off x="9099452" y="2287482"/>
        <a:ext cx="2158233" cy="436649"/>
      </dsp:txXfrm>
    </dsp:sp>
    <dsp:sp modelId="{785EF248-67F3-487A-AB49-0808798F3F02}">
      <dsp:nvSpPr>
        <dsp:cNvPr id="0" name=""/>
        <dsp:cNvSpPr/>
      </dsp:nvSpPr>
      <dsp:spPr>
        <a:xfrm>
          <a:off x="9085867" y="2809073"/>
          <a:ext cx="2185403" cy="46381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t>Health Education Specialist</a:t>
          </a:r>
          <a:endParaRPr lang="en-GB" sz="1200" kern="1200" dirty="0"/>
        </a:p>
      </dsp:txBody>
      <dsp:txXfrm>
        <a:off x="9099452" y="2822658"/>
        <a:ext cx="2158233" cy="436649"/>
      </dsp:txXfrm>
    </dsp:sp>
    <dsp:sp modelId="{5F34644B-A43F-4A66-A654-8B442880DAC2}">
      <dsp:nvSpPr>
        <dsp:cNvPr id="0" name=""/>
        <dsp:cNvSpPr/>
      </dsp:nvSpPr>
      <dsp:spPr>
        <a:xfrm>
          <a:off x="9085867" y="3344249"/>
          <a:ext cx="2185403" cy="46381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Pharmaceutical Companies</a:t>
          </a:r>
          <a:endParaRPr lang="en-GB" sz="1200" kern="1200" dirty="0">
            <a:latin typeface="Arial" panose="020B0604020202020204" pitchFamily="34" charset="0"/>
            <a:cs typeface="Arial" panose="020B0604020202020204" pitchFamily="34" charset="0"/>
          </a:endParaRPr>
        </a:p>
      </dsp:txBody>
      <dsp:txXfrm>
        <a:off x="9099452" y="3357834"/>
        <a:ext cx="2158233" cy="4366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8BF267-AA0F-4695-B5B4-C55701F23C2D}">
      <dsp:nvSpPr>
        <dsp:cNvPr id="0" name=""/>
        <dsp:cNvSpPr/>
      </dsp:nvSpPr>
      <dsp:spPr>
        <a:xfrm>
          <a:off x="-6667814" y="-1020051"/>
          <a:ext cx="7939241" cy="7939241"/>
        </a:xfrm>
        <a:prstGeom prst="blockArc">
          <a:avLst>
            <a:gd name="adj1" fmla="val 18900000"/>
            <a:gd name="adj2" fmla="val 2700000"/>
            <a:gd name="adj3" fmla="val 272"/>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6102DEF-B98B-4373-9203-4F00528FEA4F}">
      <dsp:nvSpPr>
        <dsp:cNvPr id="0" name=""/>
        <dsp:cNvSpPr/>
      </dsp:nvSpPr>
      <dsp:spPr>
        <a:xfrm>
          <a:off x="818800" y="589913"/>
          <a:ext cx="6075021" cy="11798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64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 mobile application will be developed to raise awareness to the people of </a:t>
          </a:r>
          <a:r>
            <a:rPr lang="en-US" sz="2000" kern="1200" dirty="0" err="1">
              <a:latin typeface="Arial" panose="020B0604020202020204" pitchFamily="34" charset="0"/>
              <a:cs typeface="Arial" panose="020B0604020202020204" pitchFamily="34" charset="0"/>
            </a:rPr>
            <a:t>bromley</a:t>
          </a:r>
          <a:r>
            <a:rPr lang="en-US" sz="2000" kern="1200" dirty="0">
              <a:latin typeface="Arial" panose="020B0604020202020204" pitchFamily="34" charset="0"/>
              <a:cs typeface="Arial" panose="020B0604020202020204" pitchFamily="34" charset="0"/>
            </a:rPr>
            <a:t> regarding the STD Chlamydia (</a:t>
          </a:r>
          <a:r>
            <a:rPr lang="en-GB" sz="2000" kern="1200" dirty="0" err="1">
              <a:latin typeface="Arial" panose="020B0604020202020204" pitchFamily="34" charset="0"/>
              <a:cs typeface="Arial" panose="020B0604020202020204" pitchFamily="34" charset="0"/>
            </a:rPr>
            <a:t>Caliwag</a:t>
          </a:r>
          <a:r>
            <a:rPr lang="en-GB" sz="2000" kern="1200" dirty="0">
              <a:latin typeface="Arial" panose="020B0604020202020204" pitchFamily="34" charset="0"/>
              <a:cs typeface="Arial" panose="020B0604020202020204" pitchFamily="34" charset="0"/>
            </a:rPr>
            <a:t> et al., 2018</a:t>
          </a:r>
          <a:r>
            <a:rPr lang="en-US" sz="2000" kern="1200" dirty="0">
              <a:latin typeface="Arial" panose="020B0604020202020204" pitchFamily="34" charset="0"/>
              <a:cs typeface="Arial" panose="020B0604020202020204" pitchFamily="34" charset="0"/>
            </a:rPr>
            <a:t>). </a:t>
          </a:r>
          <a:endParaRPr lang="en-GB" sz="2000" kern="1200" dirty="0">
            <a:latin typeface="Arial" panose="020B0604020202020204" pitchFamily="34" charset="0"/>
            <a:cs typeface="Arial" panose="020B0604020202020204" pitchFamily="34" charset="0"/>
          </a:endParaRPr>
        </a:p>
      </dsp:txBody>
      <dsp:txXfrm>
        <a:off x="818800" y="589913"/>
        <a:ext cx="6075021" cy="1179827"/>
      </dsp:txXfrm>
    </dsp:sp>
    <dsp:sp modelId="{62542070-EAFA-430F-B938-07424C8FE53B}">
      <dsp:nvSpPr>
        <dsp:cNvPr id="0" name=""/>
        <dsp:cNvSpPr/>
      </dsp:nvSpPr>
      <dsp:spPr>
        <a:xfrm>
          <a:off x="81408" y="442435"/>
          <a:ext cx="1474784" cy="1474784"/>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724B837-6799-4ABA-98B8-45736908B5AC}">
      <dsp:nvSpPr>
        <dsp:cNvPr id="0" name=""/>
        <dsp:cNvSpPr/>
      </dsp:nvSpPr>
      <dsp:spPr>
        <a:xfrm>
          <a:off x="1247667" y="2359655"/>
          <a:ext cx="5646154" cy="11798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64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application will provide statistics regarding the number of patients which are suffering from STD Chlamydia</a:t>
          </a:r>
          <a:endParaRPr lang="en-GB" sz="2000" kern="1200" dirty="0">
            <a:latin typeface="Arial" panose="020B0604020202020204" pitchFamily="34" charset="0"/>
            <a:cs typeface="Arial" panose="020B0604020202020204" pitchFamily="34" charset="0"/>
          </a:endParaRPr>
        </a:p>
      </dsp:txBody>
      <dsp:txXfrm>
        <a:off x="1247667" y="2359655"/>
        <a:ext cx="5646154" cy="1179827"/>
      </dsp:txXfrm>
    </dsp:sp>
    <dsp:sp modelId="{01D848B4-46D0-45AF-AC63-E117C76ACC4D}">
      <dsp:nvSpPr>
        <dsp:cNvPr id="0" name=""/>
        <dsp:cNvSpPr/>
      </dsp:nvSpPr>
      <dsp:spPr>
        <a:xfrm>
          <a:off x="510275" y="2212176"/>
          <a:ext cx="1474784" cy="1474784"/>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D893F1-FC31-4111-8B7A-029C3C890E70}">
      <dsp:nvSpPr>
        <dsp:cNvPr id="0" name=""/>
        <dsp:cNvSpPr/>
      </dsp:nvSpPr>
      <dsp:spPr>
        <a:xfrm>
          <a:off x="818800" y="4129396"/>
          <a:ext cx="6075021" cy="117982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36488"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 app will also provide an option for user’s intervention where they can engage with the community to provide useful feedback to the community and share their experience. </a:t>
          </a:r>
          <a:endParaRPr lang="en-GB" sz="2000" kern="1200" dirty="0">
            <a:latin typeface="Arial" panose="020B0604020202020204" pitchFamily="34" charset="0"/>
            <a:cs typeface="Arial" panose="020B0604020202020204" pitchFamily="34" charset="0"/>
          </a:endParaRPr>
        </a:p>
      </dsp:txBody>
      <dsp:txXfrm>
        <a:off x="818800" y="4129396"/>
        <a:ext cx="6075021" cy="1179827"/>
      </dsp:txXfrm>
    </dsp:sp>
    <dsp:sp modelId="{5FF9E637-E651-4793-BE1F-28331D4657BB}">
      <dsp:nvSpPr>
        <dsp:cNvPr id="0" name=""/>
        <dsp:cNvSpPr/>
      </dsp:nvSpPr>
      <dsp:spPr>
        <a:xfrm>
          <a:off x="81408" y="3981918"/>
          <a:ext cx="1474784" cy="1474784"/>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D52F81-36BE-408D-BA99-826E5DFBEDF8}" type="datetimeFigureOut">
              <a:rPr lang="en-GB" smtClean="0"/>
              <a:t>24/11/2022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7630DB-60C6-4003-BF1E-2D38CCADCC79}" type="slidenum">
              <a:rPr lang="en-GB" smtClean="0"/>
              <a:t>‹#›</a:t>
            </a:fld>
            <a:endParaRPr lang="en-GB"/>
          </a:p>
        </p:txBody>
      </p:sp>
    </p:spTree>
    <p:extLst>
      <p:ext uri="{BB962C8B-B14F-4D97-AF65-F5344CB8AC3E}">
        <p14:creationId xmlns:p14="http://schemas.microsoft.com/office/powerpoint/2010/main" val="2016536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F7630DB-60C6-4003-BF1E-2D38CCADCC79}" type="slidenum">
              <a:rPr lang="en-GB" smtClean="0"/>
              <a:t>2</a:t>
            </a:fld>
            <a:endParaRPr lang="en-GB"/>
          </a:p>
        </p:txBody>
      </p:sp>
    </p:spTree>
    <p:extLst>
      <p:ext uri="{BB962C8B-B14F-4D97-AF65-F5344CB8AC3E}">
        <p14:creationId xmlns:p14="http://schemas.microsoft.com/office/powerpoint/2010/main" val="2197362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F7630DB-60C6-4003-BF1E-2D38CCADCC79}" type="slidenum">
              <a:rPr lang="en-GB" smtClean="0"/>
              <a:t>3</a:t>
            </a:fld>
            <a:endParaRPr lang="en-GB"/>
          </a:p>
        </p:txBody>
      </p:sp>
    </p:spTree>
    <p:extLst>
      <p:ext uri="{BB962C8B-B14F-4D97-AF65-F5344CB8AC3E}">
        <p14:creationId xmlns:p14="http://schemas.microsoft.com/office/powerpoint/2010/main" val="2144231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panose="020B0604020202020204" pitchFamily="34" charset="0"/>
                <a:ea typeface="+mn-ea"/>
                <a:cs typeface="Arial" panose="020B0604020202020204" pitchFamily="34" charset="0"/>
              </a:rPr>
              <a:t>.</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F7630DB-60C6-4003-BF1E-2D38CCADCC79}" type="slidenum">
              <a:rPr lang="en-GB" smtClean="0"/>
              <a:t>4</a:t>
            </a:fld>
            <a:endParaRPr lang="en-GB"/>
          </a:p>
        </p:txBody>
      </p:sp>
    </p:spTree>
    <p:extLst>
      <p:ext uri="{BB962C8B-B14F-4D97-AF65-F5344CB8AC3E}">
        <p14:creationId xmlns:p14="http://schemas.microsoft.com/office/powerpoint/2010/main" val="4259567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Digital Media and Technologies</a:t>
            </a:r>
            <a:endParaRPr lang="en-GB" sz="1200" b="1" kern="1200">
              <a:solidFill>
                <a:schemeClr val="tx1"/>
              </a:solidFill>
              <a:effectLst/>
              <a:latin typeface="+mn-lt"/>
              <a:ea typeface="+mn-ea"/>
              <a:cs typeface="+mn-cs"/>
            </a:endParaRPr>
          </a:p>
          <a:p>
            <a:r>
              <a:rPr lang="en-US" sz="1200" kern="1200">
                <a:solidFill>
                  <a:schemeClr val="tx1"/>
                </a:solidFill>
                <a:effectLst/>
                <a:latin typeface="+mn-lt"/>
                <a:ea typeface="+mn-ea"/>
                <a:cs typeface="+mn-cs"/>
              </a:rPr>
              <a:t>A mobile application will be developed to raise awareness to the people of bromley regarding the STD Chlamydia. The mobile application will also feature measures in order for an individual to prevent itself from infected from the disease. The application will provide statistics regarding the number of patients which are suffering from STD Chlamydia and will show a graph of improvement through time that how many people have recovered since the start of project till date which will serve as a tool of achievement, motivation, and record. The app will also provide an option for user’s intervention where they can engage with the community to provide useful feedback to the community and share their experience. </a:t>
            </a:r>
            <a:endParaRPr lang="en-GB" sz="1200" kern="120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F7630DB-60C6-4003-BF1E-2D38CCADCC79}" type="slidenum">
              <a:rPr lang="en-GB" smtClean="0"/>
              <a:t>5</a:t>
            </a:fld>
            <a:endParaRPr lang="en-GB"/>
          </a:p>
        </p:txBody>
      </p:sp>
    </p:spTree>
    <p:extLst>
      <p:ext uri="{BB962C8B-B14F-4D97-AF65-F5344CB8AC3E}">
        <p14:creationId xmlns:p14="http://schemas.microsoft.com/office/powerpoint/2010/main" val="3601264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Now I will recommend a theory which is applicable in this project. The recommended theory is the Belief model. The HBM suggests that a person's belief in a personal threat of an illness or disease together with a person's belief in the effectiveness of the recommended health behavior or action will predict the likelihood the person will adopt the behavior. The HBM derives from psychological and behavioral theory with the foundation that the two components of health-related behavior are 1) the desire to avoid illness, or conversely get well if already ill; and, 2) the belief that a specific health action will prevent, or cure, illness. Ultimately, an individual's course of action aged between 18-24 living in London Borough of Bromley often depends on the their perceptions of the benefits and barriers related to STD Chlamydia. There are six constructs of the HBM. The first four constructs were developed as the original tenets of the HBM. The last two were added as research about the HBM evolved.</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F7630DB-60C6-4003-BF1E-2D38CCADCC79}" type="slidenum">
              <a:rPr lang="en-GB" smtClean="0"/>
              <a:t>6</a:t>
            </a:fld>
            <a:endParaRPr lang="en-GB"/>
          </a:p>
        </p:txBody>
      </p:sp>
    </p:spTree>
    <p:extLst>
      <p:ext uri="{BB962C8B-B14F-4D97-AF65-F5344CB8AC3E}">
        <p14:creationId xmlns:p14="http://schemas.microsoft.com/office/powerpoint/2010/main" val="1437642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Arial" panose="020B0604020202020204" pitchFamily="34" charset="0"/>
                <a:ea typeface="+mn-ea"/>
                <a:cs typeface="Arial" panose="020B0604020202020204" pitchFamily="34" charset="0"/>
              </a:rPr>
              <a:t>Now I will talk about UK laws related to STD. The courts have recognised that person-to-person transmission of a sexual infection that will have serious, perhaps life-threatening, consequences for the infected person's health can amount to grievous bodily harm under the Offences against the Person Act 1861: R v Dica [2004] 2 Cr. App. R. 28. Therefore, the transmission of that infection can constitute the offence of inflicting or causing grievous bodily harm, which when intentional can attract a sentence of life imprisonment.</a:t>
            </a:r>
            <a:endParaRPr lang="en-GB" sz="1200" kern="1200">
              <a:solidFill>
                <a:schemeClr val="tx1"/>
              </a:solidFill>
              <a:effectLst/>
              <a:latin typeface="Arial" panose="020B0604020202020204" pitchFamily="34" charset="0"/>
              <a:ea typeface="+mn-ea"/>
              <a:cs typeface="Arial" panose="020B0604020202020204" pitchFamily="34" charset="0"/>
            </a:endParaRPr>
          </a:p>
          <a:p>
            <a:r>
              <a:rPr lang="en-US" sz="1200" kern="1200">
                <a:solidFill>
                  <a:schemeClr val="tx1"/>
                </a:solidFill>
                <a:effectLst/>
                <a:latin typeface="Arial" panose="020B0604020202020204" pitchFamily="34" charset="0"/>
                <a:ea typeface="+mn-ea"/>
                <a:cs typeface="Arial" panose="020B0604020202020204" pitchFamily="34" charset="0"/>
              </a:rPr>
              <a:t>The government of UK has also initiated a program called National Chlamydia Screening Programme (NCSP). The aim of the National Chlamydia Screening Programme (NCSP) is to focus on reducing the harms from untreated chlamydia infection. The harmful effects of chlamydia occur predominantly in women and other people with a womb or ovaries so the opportunistic screening (that is the proactive offer of a chlamydia test to young people without symptoms) should focus on women, combined with:</a:t>
            </a:r>
            <a:endParaRPr lang="en-GB" sz="1200" kern="1200">
              <a:solidFill>
                <a:schemeClr val="tx1"/>
              </a:solidFill>
              <a:effectLst/>
              <a:latin typeface="Arial" panose="020B0604020202020204" pitchFamily="34" charset="0"/>
              <a:ea typeface="+mn-ea"/>
              <a:cs typeface="Arial" panose="020B0604020202020204" pitchFamily="34" charset="0"/>
            </a:endParaRPr>
          </a:p>
          <a:p>
            <a:pPr lvl="0"/>
            <a:r>
              <a:rPr lang="en-US" sz="1200" kern="1200">
                <a:solidFill>
                  <a:schemeClr val="tx1"/>
                </a:solidFill>
                <a:effectLst/>
                <a:latin typeface="Arial" panose="020B0604020202020204" pitchFamily="34" charset="0"/>
                <a:ea typeface="+mn-ea"/>
                <a:cs typeface="Arial" panose="020B0604020202020204" pitchFamily="34" charset="0"/>
              </a:rPr>
              <a:t>reducing time to test results and treatment</a:t>
            </a:r>
            <a:endParaRPr lang="en-GB" sz="1200" kern="1200">
              <a:solidFill>
                <a:schemeClr val="tx1"/>
              </a:solidFill>
              <a:effectLst/>
              <a:latin typeface="Arial" panose="020B0604020202020204" pitchFamily="34" charset="0"/>
              <a:ea typeface="+mn-ea"/>
              <a:cs typeface="Arial" panose="020B0604020202020204" pitchFamily="34" charset="0"/>
            </a:endParaRPr>
          </a:p>
          <a:p>
            <a:pPr lvl="0"/>
            <a:r>
              <a:rPr lang="en-US" sz="1200" kern="1200">
                <a:solidFill>
                  <a:schemeClr val="tx1"/>
                </a:solidFill>
                <a:effectLst/>
                <a:latin typeface="Arial" panose="020B0604020202020204" pitchFamily="34" charset="0"/>
                <a:ea typeface="+mn-ea"/>
                <a:cs typeface="Arial" panose="020B0604020202020204" pitchFamily="34" charset="0"/>
              </a:rPr>
              <a:t>strengthening partner notification</a:t>
            </a:r>
            <a:endParaRPr lang="en-GB" sz="1200" kern="1200">
              <a:solidFill>
                <a:schemeClr val="tx1"/>
              </a:solidFill>
              <a:effectLst/>
              <a:latin typeface="Arial" panose="020B0604020202020204" pitchFamily="34" charset="0"/>
              <a:ea typeface="+mn-ea"/>
              <a:cs typeface="Arial" panose="020B0604020202020204" pitchFamily="34" charset="0"/>
            </a:endParaRPr>
          </a:p>
          <a:p>
            <a:pPr lvl="0"/>
            <a:r>
              <a:rPr lang="en-US" sz="1200" kern="1200">
                <a:solidFill>
                  <a:schemeClr val="tx1"/>
                </a:solidFill>
                <a:effectLst/>
                <a:latin typeface="Arial" panose="020B0604020202020204" pitchFamily="34" charset="0"/>
                <a:ea typeface="+mn-ea"/>
                <a:cs typeface="Arial" panose="020B0604020202020204" pitchFamily="34" charset="0"/>
              </a:rPr>
              <a:t>re-testing after treatment</a:t>
            </a:r>
            <a:endParaRPr lang="en-GB" sz="1200" kern="120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F7630DB-60C6-4003-BF1E-2D38CCADCC79}" type="slidenum">
              <a:rPr lang="en-GB" smtClean="0"/>
              <a:t>7</a:t>
            </a:fld>
            <a:endParaRPr lang="en-GB"/>
          </a:p>
        </p:txBody>
      </p:sp>
    </p:spTree>
    <p:extLst>
      <p:ext uri="{BB962C8B-B14F-4D97-AF65-F5344CB8AC3E}">
        <p14:creationId xmlns:p14="http://schemas.microsoft.com/office/powerpoint/2010/main" val="155003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panose="020B0604020202020204" pitchFamily="34" charset="0"/>
                <a:ea typeface="+mn-ea"/>
                <a:cs typeface="Arial" panose="020B0604020202020204" pitchFamily="34" charset="0"/>
              </a:rPr>
              <a:t>STI and reproductive health services can miss a key target group in the Bromley—men. This is important as men, because of sexual </a:t>
            </a:r>
            <a:r>
              <a:rPr lang="en-US" sz="1200" kern="1200" dirty="0" err="1">
                <a:solidFill>
                  <a:schemeClr val="tx1"/>
                </a:solidFill>
                <a:effectLst/>
                <a:latin typeface="Arial" panose="020B0604020202020204" pitchFamily="34" charset="0"/>
                <a:ea typeface="+mn-ea"/>
                <a:cs typeface="Arial" panose="020B0604020202020204" pitchFamily="34" charset="0"/>
              </a:rPr>
              <a:t>behaviour</a:t>
            </a:r>
            <a:r>
              <a:rPr lang="en-US" sz="1200" kern="1200" dirty="0">
                <a:solidFill>
                  <a:schemeClr val="tx1"/>
                </a:solidFill>
                <a:effectLst/>
                <a:latin typeface="Arial" panose="020B0604020202020204" pitchFamily="34" charset="0"/>
                <a:ea typeface="+mn-ea"/>
                <a:cs typeface="Arial" panose="020B0604020202020204" pitchFamily="34" charset="0"/>
              </a:rPr>
              <a:t> and increased mobility, are at higher risk, initially, of contracting STIs; and, once infected, their clinical management is simpler than that of Bromley women.</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US" sz="1200" kern="1200" dirty="0">
                <a:solidFill>
                  <a:schemeClr val="tx1"/>
                </a:solidFill>
                <a:effectLst/>
                <a:latin typeface="Arial" panose="020B0604020202020204" pitchFamily="34" charset="0"/>
                <a:ea typeface="+mn-ea"/>
                <a:cs typeface="Arial" panose="020B0604020202020204" pitchFamily="34" charset="0"/>
              </a:rPr>
              <a:t>Additional challenges to STI control in Bromley include the capacity of pathogens to develop resistance to antimicrobials, and the rapid emergence of some pathogens—for example, herpes simplex virus type 2 (HSV-2), as significant causes of morbidity and important cofactors of STI.</a:t>
            </a:r>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US" sz="1200" kern="1200" dirty="0">
                <a:solidFill>
                  <a:schemeClr val="tx1"/>
                </a:solidFill>
                <a:effectLst/>
                <a:latin typeface="Arial" panose="020B0604020202020204" pitchFamily="34" charset="0"/>
                <a:ea typeface="+mn-ea"/>
                <a:cs typeface="Arial" panose="020B0604020202020204" pitchFamily="34" charset="0"/>
              </a:rPr>
              <a:t>Other barriers and obstacles include Lack of awareness, social stigma, barriers to finding and treating sex partners of infected women, and difficulties in measuring public health impact all present challenges and opportunities for chlamydia prevention programs.</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F7630DB-60C6-4003-BF1E-2D38CCADCC79}" type="slidenum">
              <a:rPr lang="en-GB" smtClean="0"/>
              <a:t>8</a:t>
            </a:fld>
            <a:endParaRPr lang="en-GB"/>
          </a:p>
        </p:txBody>
      </p:sp>
    </p:spTree>
    <p:extLst>
      <p:ext uri="{BB962C8B-B14F-4D97-AF65-F5344CB8AC3E}">
        <p14:creationId xmlns:p14="http://schemas.microsoft.com/office/powerpoint/2010/main" val="3394217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Arial" panose="020B0604020202020204" pitchFamily="34" charset="0"/>
                <a:ea typeface="+mn-ea"/>
                <a:cs typeface="Arial" panose="020B0604020202020204" pitchFamily="34" charset="0"/>
              </a:rPr>
              <a:t>Now I will provide some recommendation to imporove this project and help people suffering form chlamydia. Annual chlamydia and gonorrhea testing in all sexually active women younger than 25 years and in older women at increased risk of infection should be conducted. </a:t>
            </a:r>
            <a:endParaRPr lang="en-GB" sz="1200" kern="1200">
              <a:solidFill>
                <a:schemeClr val="tx1"/>
              </a:solidFill>
              <a:effectLst/>
              <a:latin typeface="Arial" panose="020B0604020202020204" pitchFamily="34" charset="0"/>
              <a:ea typeface="+mn-ea"/>
              <a:cs typeface="Arial" panose="020B0604020202020204" pitchFamily="34" charset="0"/>
            </a:endParaRPr>
          </a:p>
          <a:p>
            <a:r>
              <a:rPr lang="en-US" sz="1200" kern="1200">
                <a:solidFill>
                  <a:schemeClr val="tx1"/>
                </a:solidFill>
                <a:effectLst/>
                <a:latin typeface="Arial" panose="020B0604020202020204" pitchFamily="34" charset="0"/>
                <a:ea typeface="+mn-ea"/>
                <a:cs typeface="Arial" panose="020B0604020202020204" pitchFamily="34" charset="0"/>
              </a:rPr>
              <a:t>Screening is also recommended for both infections in pregnant women younger than 25 years and in older pregnant women at increased risk for infection during their first prenatal visit and again during their third trimester if risk remains high. </a:t>
            </a:r>
            <a:endParaRPr lang="en-GB" sz="1200" kern="1200">
              <a:solidFill>
                <a:schemeClr val="tx1"/>
              </a:solidFill>
              <a:effectLst/>
              <a:latin typeface="Arial" panose="020B0604020202020204" pitchFamily="34" charset="0"/>
              <a:ea typeface="+mn-ea"/>
              <a:cs typeface="Arial" panose="020B0604020202020204" pitchFamily="34" charset="0"/>
            </a:endParaRPr>
          </a:p>
          <a:p>
            <a:r>
              <a:rPr lang="en-US" sz="1200" kern="1200">
                <a:solidFill>
                  <a:schemeClr val="tx1"/>
                </a:solidFill>
                <a:effectLst/>
                <a:latin typeface="Arial" panose="020B0604020202020204" pitchFamily="34" charset="0"/>
                <a:ea typeface="+mn-ea"/>
                <a:cs typeface="Arial" panose="020B0604020202020204" pitchFamily="34" charset="0"/>
              </a:rPr>
              <a:t>Recommendation to clinicians is that they should consider screening for chlamydia in sexually active young men in Bromley. </a:t>
            </a:r>
            <a:endParaRPr lang="en-GB" sz="1200" kern="1200">
              <a:solidFill>
                <a:schemeClr val="tx1"/>
              </a:solidFill>
              <a:effectLst/>
              <a:latin typeface="Arial" panose="020B0604020202020204" pitchFamily="34" charset="0"/>
              <a:ea typeface="+mn-ea"/>
              <a:cs typeface="Arial" panose="020B0604020202020204" pitchFamily="34" charset="0"/>
            </a:endParaRPr>
          </a:p>
          <a:p>
            <a:r>
              <a:rPr lang="en-US" sz="1200" kern="1200">
                <a:solidFill>
                  <a:schemeClr val="tx1"/>
                </a:solidFill>
                <a:effectLst/>
                <a:latin typeface="Arial" panose="020B0604020202020204" pitchFamily="34" charset="0"/>
                <a:ea typeface="+mn-ea"/>
                <a:cs typeface="Arial" panose="020B0604020202020204" pitchFamily="34" charset="0"/>
              </a:rPr>
              <a:t>Because of the high likelihood of reinfection, retesting is recommended to all patients diagnosed with chlamydial or gonococcal infections 3 months after treatment, regardless of whether they believe their partners have been treated</a:t>
            </a:r>
            <a:endParaRPr lang="en-GB" sz="1200" kern="1200">
              <a:solidFill>
                <a:schemeClr val="tx1"/>
              </a:solidFill>
              <a:effectLst/>
              <a:latin typeface="Arial" panose="020B0604020202020204" pitchFamily="34" charset="0"/>
              <a:ea typeface="+mn-ea"/>
              <a:cs typeface="Arial" panose="020B0604020202020204" pitchFamily="34" charset="0"/>
            </a:endParaRPr>
          </a:p>
          <a:p>
            <a:r>
              <a:rPr lang="en-US" sz="1200" kern="1200">
                <a:solidFill>
                  <a:schemeClr val="tx1"/>
                </a:solidFill>
                <a:effectLst/>
                <a:latin typeface="Arial" panose="020B0604020202020204" pitchFamily="34" charset="0"/>
                <a:ea typeface="+mn-ea"/>
                <a:cs typeface="Arial" panose="020B0604020202020204" pitchFamily="34" charset="0"/>
              </a:rPr>
              <a:t>Now I would like to conclude my presentation by saying that STI chlamydia is a dreadful disease which should be avoided at all cost in order to do that this project will raise awareness through digital media, the recommended belief theory, and legislations of UK.</a:t>
            </a:r>
            <a:endParaRPr lang="en-GB" sz="1200" kern="120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F7630DB-60C6-4003-BF1E-2D38CCADCC79}" type="slidenum">
              <a:rPr lang="en-GB" smtClean="0"/>
              <a:t>10</a:t>
            </a:fld>
            <a:endParaRPr lang="en-GB"/>
          </a:p>
        </p:txBody>
      </p:sp>
    </p:spTree>
    <p:extLst>
      <p:ext uri="{BB962C8B-B14F-4D97-AF65-F5344CB8AC3E}">
        <p14:creationId xmlns:p14="http://schemas.microsoft.com/office/powerpoint/2010/main" val="973626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solidFill>
                <a:schemeClr val="tx1"/>
              </a:solidFill>
            </a:endParaRPr>
          </a:p>
          <a:p>
            <a:endParaRPr lang="en-GB" sz="1200" dirty="0">
              <a:solidFill>
                <a:schemeClr val="tx1"/>
              </a:solidFill>
            </a:endParaRPr>
          </a:p>
          <a:p>
            <a:endParaRPr lang="en-US" sz="1200"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2F7630DB-60C6-4003-BF1E-2D38CCADCC79}" type="slidenum">
              <a:rPr lang="en-GB" smtClean="0"/>
              <a:t>11</a:t>
            </a:fld>
            <a:endParaRPr lang="en-GB"/>
          </a:p>
        </p:txBody>
      </p:sp>
    </p:spTree>
    <p:extLst>
      <p:ext uri="{BB962C8B-B14F-4D97-AF65-F5344CB8AC3E}">
        <p14:creationId xmlns:p14="http://schemas.microsoft.com/office/powerpoint/2010/main" val="8868234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186B5CE-C646-43DD-999B-5A803BB63DF4}" type="datetimeFigureOut">
              <a:rPr lang="en-GB" smtClean="0"/>
              <a:t>24/11/2022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1649401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86B5CE-C646-43DD-999B-5A803BB63DF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75891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86B5CE-C646-43DD-999B-5A803BB63DF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1639147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86B5CE-C646-43DD-999B-5A803BB63DF4}"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44581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86B5CE-C646-43DD-999B-5A803BB63DF4}" type="datetimeFigureOut">
              <a:rPr lang="en-GB" smtClean="0"/>
              <a:t>24/11/2022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3824938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86B5CE-C646-43DD-999B-5A803BB63DF4}" type="datetimeFigureOut">
              <a:rPr lang="en-GB" smtClean="0"/>
              <a:t>24/11/2022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1044825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86B5CE-C646-43DD-999B-5A803BB63DF4}" type="datetimeFigureOut">
              <a:rPr lang="en-GB" smtClean="0"/>
              <a:t>24/11/2022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2477256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86B5CE-C646-43DD-999B-5A803BB63DF4}"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2890536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86B5CE-C646-43DD-999B-5A803BB63DF4}"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3287571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86B5CE-C646-43DD-999B-5A803BB63DF4}" type="datetimeFigureOut">
              <a:rPr lang="en-GB" smtClean="0"/>
              <a:t>24/11/2022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3654647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186B5CE-C646-43DD-999B-5A803BB63DF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3235418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186B5CE-C646-43DD-999B-5A803BB63DF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8967864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86B5CE-C646-43DD-999B-5A803BB63DF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4120826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86B5CE-C646-43DD-999B-5A803BB63DF4}" type="datetimeFigureOut">
              <a:rPr lang="en-GB" smtClean="0"/>
              <a:t>24/11/2022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1342449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86B5CE-C646-43DD-999B-5A803BB63DF4}" type="datetimeFigureOut">
              <a:rPr lang="en-GB" smtClean="0"/>
              <a:t>24/11/2022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613363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186B5CE-C646-43DD-999B-5A803BB63DF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15067754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186B5CE-C646-43DD-999B-5A803BB63DF4}" type="datetimeFigureOut">
              <a:rPr lang="en-GB" smtClean="0"/>
              <a:t>24/11/2022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9C74184-FFD0-4F6C-8897-518839E4B93B}" type="slidenum">
              <a:rPr lang="en-GB" smtClean="0"/>
              <a:t>‹#›</a:t>
            </a:fld>
            <a:endParaRPr lang="en-GB"/>
          </a:p>
        </p:txBody>
      </p:sp>
    </p:spTree>
    <p:extLst>
      <p:ext uri="{BB962C8B-B14F-4D97-AF65-F5344CB8AC3E}">
        <p14:creationId xmlns:p14="http://schemas.microsoft.com/office/powerpoint/2010/main" val="477029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186B5CE-C646-43DD-999B-5A803BB63DF4}" type="datetimeFigureOut">
              <a:rPr lang="en-GB" smtClean="0"/>
              <a:t>24/11/2022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9C74184-FFD0-4F6C-8897-518839E4B93B}" type="slidenum">
              <a:rPr lang="en-GB" smtClean="0"/>
              <a:t>‹#›</a:t>
            </a:fld>
            <a:endParaRPr lang="en-GB"/>
          </a:p>
        </p:txBody>
      </p:sp>
    </p:spTree>
    <p:extLst>
      <p:ext uri="{BB962C8B-B14F-4D97-AF65-F5344CB8AC3E}">
        <p14:creationId xmlns:p14="http://schemas.microsoft.com/office/powerpoint/2010/main" val="8934600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C552A-A3F2-BF45-EA70-EDAA37627F98}"/>
              </a:ext>
            </a:extLst>
          </p:cNvPr>
          <p:cNvSpPr>
            <a:spLocks noGrp="1"/>
          </p:cNvSpPr>
          <p:nvPr>
            <p:ph type="title"/>
          </p:nvPr>
        </p:nvSpPr>
        <p:spPr>
          <a:xfrm>
            <a:off x="1154954" y="4439840"/>
            <a:ext cx="8825659" cy="566738"/>
          </a:xfrm>
        </p:spPr>
        <p:txBody>
          <a:bodyPr/>
          <a:lstStyle/>
          <a:p>
            <a:r>
              <a:rPr lang="en-GB" dirty="0">
                <a:latin typeface="Arial Black" panose="020B0A04020102020204" pitchFamily="34" charset="0"/>
              </a:rPr>
              <a:t>COMMUNITY CARE DEVELOPMENT</a:t>
            </a:r>
          </a:p>
        </p:txBody>
      </p:sp>
      <p:sp>
        <p:nvSpPr>
          <p:cNvPr id="4" name="Text Placeholder 3">
            <a:extLst>
              <a:ext uri="{FF2B5EF4-FFF2-40B4-BE49-F238E27FC236}">
                <a16:creationId xmlns:a16="http://schemas.microsoft.com/office/drawing/2014/main" id="{27A6EA9F-7664-89B5-E164-9043DF2D4D77}"/>
              </a:ext>
            </a:extLst>
          </p:cNvPr>
          <p:cNvSpPr>
            <a:spLocks noGrp="1"/>
          </p:cNvSpPr>
          <p:nvPr>
            <p:ph type="body" sz="half" idx="2"/>
          </p:nvPr>
        </p:nvSpPr>
        <p:spPr>
          <a:xfrm>
            <a:off x="1062189" y="5139099"/>
            <a:ext cx="8825658" cy="1168936"/>
          </a:xfrm>
        </p:spPr>
        <p:txBody>
          <a:bodyPr>
            <a:normAutofit lnSpcReduction="10000"/>
          </a:bodyPr>
          <a:lstStyle/>
          <a:p>
            <a:r>
              <a:rPr lang="en-GB" dirty="0">
                <a:latin typeface="Arial Black" panose="020B0A04020102020204" pitchFamily="34" charset="0"/>
              </a:rPr>
              <a:t>STUDENT NUMBER: 1912621</a:t>
            </a:r>
          </a:p>
          <a:p>
            <a:r>
              <a:rPr lang="en-GB" dirty="0">
                <a:latin typeface="Arial Black" panose="020B0A04020102020204" pitchFamily="34" charset="0"/>
              </a:rPr>
              <a:t>NAME: AIDAH BECKY NAMULI</a:t>
            </a:r>
          </a:p>
          <a:p>
            <a:r>
              <a:rPr lang="en-GB" dirty="0">
                <a:latin typeface="Arial Black" panose="020B0A04020102020204" pitchFamily="34" charset="0"/>
              </a:rPr>
              <a:t>LECTURER: DR: LAILA SURANI</a:t>
            </a:r>
          </a:p>
          <a:p>
            <a:r>
              <a:rPr lang="en-GB" dirty="0">
                <a:latin typeface="Arial Black" panose="020B0A04020102020204" pitchFamily="34" charset="0"/>
              </a:rPr>
              <a:t>DATE OF SUBMISSION: 25</a:t>
            </a:r>
            <a:r>
              <a:rPr lang="en-GB" baseline="30000" dirty="0">
                <a:latin typeface="Arial Black" panose="020B0A04020102020204" pitchFamily="34" charset="0"/>
              </a:rPr>
              <a:t>TH</a:t>
            </a:r>
            <a:r>
              <a:rPr lang="en-GB" dirty="0">
                <a:latin typeface="Arial Black" panose="020B0A04020102020204" pitchFamily="34" charset="0"/>
              </a:rPr>
              <a:t> –DECEMBER-2022</a:t>
            </a:r>
          </a:p>
          <a:p>
            <a:endParaRPr lang="en-GB" dirty="0">
              <a:latin typeface="Arial Black" panose="020B0A04020102020204" pitchFamily="34" charset="0"/>
            </a:endParaRPr>
          </a:p>
          <a:p>
            <a:endParaRPr lang="en-GB" dirty="0">
              <a:latin typeface="Arial Black" panose="020B0A04020102020204" pitchFamily="34" charset="0"/>
            </a:endParaRPr>
          </a:p>
        </p:txBody>
      </p:sp>
      <p:pic>
        <p:nvPicPr>
          <p:cNvPr id="14" name="Picture Placeholder 13">
            <a:extLst>
              <a:ext uri="{FF2B5EF4-FFF2-40B4-BE49-F238E27FC236}">
                <a16:creationId xmlns:a16="http://schemas.microsoft.com/office/drawing/2014/main" id="{A467B283-0536-9105-23EE-10B3E41D7B85}"/>
              </a:ext>
            </a:extLst>
          </p:cNvPr>
          <p:cNvPicPr>
            <a:picLocks noGrp="1" noChangeAspect="1"/>
          </p:cNvPicPr>
          <p:nvPr>
            <p:ph type="pic" idx="1"/>
          </p:nvPr>
        </p:nvPicPr>
        <p:blipFill>
          <a:blip r:embed="rId2"/>
          <a:srcRect l="7301" r="7301"/>
          <a:stretch>
            <a:fillRect/>
          </a:stretch>
        </p:blipFill>
        <p:spPr>
          <a:xfrm>
            <a:off x="-1283446" y="109796"/>
            <a:ext cx="8825659" cy="3429000"/>
          </a:xfrm>
          <a:prstGeom prst="rec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pic>
    </p:spTree>
    <p:extLst>
      <p:ext uri="{BB962C8B-B14F-4D97-AF65-F5344CB8AC3E}">
        <p14:creationId xmlns:p14="http://schemas.microsoft.com/office/powerpoint/2010/main" val="3737691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C8D6-BBDD-7446-5476-9F9D90784C67}"/>
              </a:ext>
            </a:extLst>
          </p:cNvPr>
          <p:cNvSpPr>
            <a:spLocks noGrp="1"/>
          </p:cNvSpPr>
          <p:nvPr>
            <p:ph type="ctrTitle"/>
          </p:nvPr>
        </p:nvSpPr>
        <p:spPr>
          <a:xfrm>
            <a:off x="1280495" y="538872"/>
            <a:ext cx="8738148" cy="1754326"/>
          </a:xfrm>
        </p:spPr>
        <p:txBody>
          <a:bodyPr/>
          <a:lstStyle/>
          <a:p>
            <a:pPr algn="ctr"/>
            <a:r>
              <a:rPr lang="en-US" sz="3600" b="1" dirty="0">
                <a:solidFill>
                  <a:schemeClr val="bg1"/>
                </a:solidFill>
                <a:latin typeface="Arial" panose="020B0604020202020204" pitchFamily="34" charset="0"/>
                <a:cs typeface="Arial" panose="020B0604020202020204" pitchFamily="34" charset="0"/>
              </a:rPr>
              <a:t>Community Care Development</a:t>
            </a:r>
            <a:br>
              <a:rPr lang="en-US" sz="3600" b="1" dirty="0">
                <a:solidFill>
                  <a:schemeClr val="bg1"/>
                </a:solidFill>
                <a:latin typeface="Arial" panose="020B0604020202020204" pitchFamily="34" charset="0"/>
                <a:cs typeface="Arial" panose="020B0604020202020204" pitchFamily="34" charset="0"/>
              </a:rPr>
            </a:br>
            <a:r>
              <a:rPr lang="en-US" sz="3600" b="1" dirty="0">
                <a:solidFill>
                  <a:schemeClr val="bg1"/>
                </a:solidFill>
                <a:latin typeface="Arial" panose="020B0604020202020204" pitchFamily="34" charset="0"/>
                <a:cs typeface="Arial" panose="020B0604020202020204" pitchFamily="34" charset="0"/>
              </a:rPr>
              <a:t> STI- Chlamydia in London Borough of Bromley</a:t>
            </a:r>
            <a:endParaRPr lang="en-GB" sz="3600" b="1" dirty="0">
              <a:solidFill>
                <a:schemeClr val="bg1"/>
              </a:solidFill>
              <a:latin typeface="Arial" panose="020B0604020202020204" pitchFamily="34" charset="0"/>
              <a:cs typeface="Arial" panose="020B0604020202020204" pitchFamily="34" charset="0"/>
            </a:endParaRPr>
          </a:p>
        </p:txBody>
      </p:sp>
      <p:sp>
        <p:nvSpPr>
          <p:cNvPr id="6" name="TextBox 5"/>
          <p:cNvSpPr txBox="1"/>
          <p:nvPr/>
        </p:nvSpPr>
        <p:spPr>
          <a:xfrm>
            <a:off x="4185137" y="4167596"/>
            <a:ext cx="3927231" cy="1754326"/>
          </a:xfrm>
          <a:prstGeom prst="rect">
            <a:avLst/>
          </a:prstGeom>
          <a:solidFill>
            <a:schemeClr val="accent6">
              <a:lumMod val="20000"/>
              <a:lumOff val="80000"/>
            </a:schemeClr>
          </a:solidFill>
        </p:spPr>
        <p:txBody>
          <a:bodyPr wrap="square" rtlCol="0">
            <a:spAutoFit/>
          </a:bodyPr>
          <a:lstStyle/>
          <a:p>
            <a:r>
              <a:rPr lang="en-US" b="1" dirty="0">
                <a:latin typeface="Arial" panose="020B0604020202020204" pitchFamily="34" charset="0"/>
                <a:cs typeface="Arial" panose="020B0604020202020204" pitchFamily="34" charset="0"/>
              </a:rPr>
              <a:t>Aim:</a:t>
            </a:r>
          </a:p>
          <a:p>
            <a:r>
              <a:rPr lang="en-US" dirty="0">
                <a:latin typeface="Arial" panose="020B0604020202020204" pitchFamily="34" charset="0"/>
                <a:cs typeface="Arial" panose="020B0604020202020204" pitchFamily="34" charset="0"/>
              </a:rPr>
              <a:t>To treat and work towards a health issue of STI, Chlamydia focusing on a community and the selected community for this project is London Borough of Bromley. </a:t>
            </a:r>
            <a:endParaRPr lang="en-GB" dirty="0">
              <a:latin typeface="Arial" panose="020B0604020202020204" pitchFamily="34" charset="0"/>
              <a:cs typeface="Arial" panose="020B0604020202020204" pitchFamily="34" charset="0"/>
            </a:endParaRPr>
          </a:p>
        </p:txBody>
      </p:sp>
      <p:sp>
        <p:nvSpPr>
          <p:cNvPr id="7" name="TextBox 6"/>
          <p:cNvSpPr txBox="1"/>
          <p:nvPr/>
        </p:nvSpPr>
        <p:spPr>
          <a:xfrm>
            <a:off x="1280495" y="2284119"/>
            <a:ext cx="3927231" cy="1477328"/>
          </a:xfrm>
          <a:prstGeom prst="rect">
            <a:avLst/>
          </a:prstGeom>
          <a:solidFill>
            <a:schemeClr val="accent6">
              <a:lumMod val="20000"/>
              <a:lumOff val="80000"/>
            </a:schemeClr>
          </a:solidFill>
        </p:spPr>
        <p:txBody>
          <a:bodyPr wrap="square" rtlCol="0">
            <a:spAutoFit/>
          </a:bodyPr>
          <a:lstStyle/>
          <a:p>
            <a:r>
              <a:rPr lang="en-US" b="1" dirty="0">
                <a:latin typeface="Arial" panose="020B0604020202020204" pitchFamily="34" charset="0"/>
                <a:cs typeface="Arial" panose="020B0604020202020204" pitchFamily="34" charset="0"/>
              </a:rPr>
              <a:t>Definition:</a:t>
            </a:r>
          </a:p>
          <a:p>
            <a:r>
              <a:rPr lang="en-US" dirty="0">
                <a:latin typeface="Arial" panose="020B0604020202020204" pitchFamily="34" charset="0"/>
                <a:cs typeface="Arial" panose="020B0604020202020204" pitchFamily="34" charset="0"/>
              </a:rPr>
              <a:t>Chlamydia is a general STI that causes infection among both women and men. It causes permanent harm to a woman’s reproductive process</a:t>
            </a:r>
            <a:r>
              <a:rPr lang="en-US" dirty="0"/>
              <a:t>. </a:t>
            </a:r>
            <a:endParaRPr lang="en-GB" dirty="0"/>
          </a:p>
        </p:txBody>
      </p:sp>
      <p:sp>
        <p:nvSpPr>
          <p:cNvPr id="8" name="TextBox 7"/>
          <p:cNvSpPr txBox="1"/>
          <p:nvPr/>
        </p:nvSpPr>
        <p:spPr>
          <a:xfrm>
            <a:off x="7010901" y="2382418"/>
            <a:ext cx="3927231" cy="1200329"/>
          </a:xfrm>
          <a:prstGeom prst="rect">
            <a:avLst/>
          </a:prstGeom>
          <a:solidFill>
            <a:schemeClr val="accent6">
              <a:lumMod val="20000"/>
              <a:lumOff val="80000"/>
            </a:schemeClr>
          </a:solidFill>
        </p:spPr>
        <p:txBody>
          <a:bodyPr wrap="square" rtlCol="0">
            <a:spAutoFit/>
          </a:bodyPr>
          <a:lstStyle/>
          <a:p>
            <a:r>
              <a:rPr lang="en-US" b="1" dirty="0">
                <a:latin typeface="Arial" panose="020B0604020202020204" pitchFamily="34" charset="0"/>
                <a:cs typeface="Arial" panose="020B0604020202020204" pitchFamily="34" charset="0"/>
              </a:rPr>
              <a:t>How it occurs:</a:t>
            </a:r>
          </a:p>
          <a:p>
            <a:r>
              <a:rPr lang="en-US" dirty="0">
                <a:latin typeface="Arial" panose="020B0604020202020204" pitchFamily="34" charset="0"/>
                <a:cs typeface="Arial" panose="020B0604020202020204" pitchFamily="34" charset="0"/>
              </a:rPr>
              <a:t>An individual can get chlamydia by having oral, anal, or vaginal sex with someone who has chlamydia.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8169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FD5347E7-2EC5-8283-42DB-D159509BD1AE}"/>
              </a:ext>
            </a:extLst>
          </p:cNvPr>
          <p:cNvSpPr>
            <a:spLocks noGrp="1"/>
          </p:cNvSpPr>
          <p:nvPr>
            <p:ph type="title"/>
          </p:nvPr>
        </p:nvSpPr>
        <p:spPr>
          <a:xfrm>
            <a:off x="1154954" y="973668"/>
            <a:ext cx="8761413" cy="706964"/>
          </a:xfrm>
        </p:spPr>
        <p:txBody>
          <a:bodyPr>
            <a:normAutofit/>
          </a:bodyPr>
          <a:lstStyle/>
          <a:p>
            <a:r>
              <a:rPr lang="en-US" b="1" dirty="0">
                <a:solidFill>
                  <a:srgbClr val="FFFFFF"/>
                </a:solidFill>
                <a:latin typeface="Arial" panose="020B0604020202020204" pitchFamily="34" charset="0"/>
                <a:cs typeface="Arial" panose="020B0604020202020204" pitchFamily="34" charset="0"/>
              </a:rPr>
              <a:t>Demographic Characteristics</a:t>
            </a:r>
            <a:endParaRPr lang="en-GB" dirty="0">
              <a:solidFill>
                <a:srgbClr val="FFFFFF"/>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1" name="Content Placeholder 2">
            <a:extLst>
              <a:ext uri="{FF2B5EF4-FFF2-40B4-BE49-F238E27FC236}">
                <a16:creationId xmlns:a16="http://schemas.microsoft.com/office/drawing/2014/main" id="{526D94DB-67B8-59EC-9ADD-D72E26404D52}"/>
              </a:ext>
            </a:extLst>
          </p:cNvPr>
          <p:cNvGraphicFramePr>
            <a:graphicFrameLocks noGrp="1"/>
          </p:cNvGraphicFramePr>
          <p:nvPr>
            <p:ph idx="1"/>
            <p:extLst>
              <p:ext uri="{D42A27DB-BD31-4B8C-83A1-F6EECF244321}">
                <p14:modId xmlns:p14="http://schemas.microsoft.com/office/powerpoint/2010/main" val="372109434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3744335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latin typeface="Arial" panose="020B0604020202020204" pitchFamily="34" charset="0"/>
                <a:cs typeface="Arial" panose="020B0604020202020204" pitchFamily="34" charset="0"/>
              </a:rPr>
              <a:t>Stakeholders</a:t>
            </a:r>
            <a:endParaRPr lang="en-GB" b="1"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1378116291"/>
              </p:ext>
            </p:extLst>
          </p:nvPr>
        </p:nvGraphicFramePr>
        <p:xfrm>
          <a:off x="375138" y="2438400"/>
          <a:ext cx="11547231" cy="4009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4160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3B3127F3-119B-1734-BA53-03A57436620C}"/>
              </a:ext>
            </a:extLst>
          </p:cNvPr>
          <p:cNvSpPr>
            <a:spLocks noGrp="1"/>
          </p:cNvSpPr>
          <p:nvPr>
            <p:ph type="title"/>
          </p:nvPr>
        </p:nvSpPr>
        <p:spPr>
          <a:xfrm>
            <a:off x="1181100" y="694811"/>
            <a:ext cx="2942210" cy="2734982"/>
          </a:xfrm>
        </p:spPr>
        <p:txBody>
          <a:bodyPr>
            <a:normAutofit/>
          </a:bodyPr>
          <a:lstStyle/>
          <a:p>
            <a:pPr>
              <a:lnSpc>
                <a:spcPct val="90000"/>
              </a:lnSpc>
            </a:pPr>
            <a:r>
              <a:rPr lang="en-US" sz="2800" b="1" dirty="0">
                <a:solidFill>
                  <a:srgbClr val="EBEBEB"/>
                </a:solidFill>
                <a:latin typeface="Arial" panose="020B0604020202020204" pitchFamily="34" charset="0"/>
                <a:cs typeface="Arial" panose="020B0604020202020204" pitchFamily="34" charset="0"/>
              </a:rPr>
              <a:t>Digital Media and Technologies</a:t>
            </a:r>
            <a:endParaRPr lang="en-GB" sz="2800" b="1" dirty="0">
              <a:solidFill>
                <a:srgbClr val="EBEBEB"/>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6" name="Picture 2" descr="Health designs, themes, templates and downloadable graphic elements on  Dribbbl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417" y="2895600"/>
            <a:ext cx="3810000" cy="28575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1278419244"/>
              </p:ext>
            </p:extLst>
          </p:nvPr>
        </p:nvGraphicFramePr>
        <p:xfrm>
          <a:off x="5017478" y="384431"/>
          <a:ext cx="6975230" cy="58991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59696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The Belief Model</a:t>
            </a:r>
            <a:endParaRPr lang="en-GB"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0893" y="2318378"/>
            <a:ext cx="8968154" cy="4075225"/>
          </a:xfrm>
          <a:prstGeom prst="rect">
            <a:avLst/>
          </a:prstGeom>
        </p:spPr>
      </p:pic>
    </p:spTree>
    <p:extLst>
      <p:ext uri="{BB962C8B-B14F-4D97-AF65-F5344CB8AC3E}">
        <p14:creationId xmlns:p14="http://schemas.microsoft.com/office/powerpoint/2010/main" val="2444407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latin typeface="Arial" panose="020B0604020202020204" pitchFamily="34" charset="0"/>
                <a:cs typeface="Arial" panose="020B0604020202020204" pitchFamily="34" charset="0"/>
              </a:rPr>
              <a:t>Legislation and Policy</a:t>
            </a:r>
            <a:endParaRPr lang="en-GB" b="1" dirty="0">
              <a:latin typeface="Arial" panose="020B0604020202020204" pitchFamily="34" charset="0"/>
              <a:cs typeface="Arial" panose="020B0604020202020204" pitchFamily="34" charset="0"/>
            </a:endParaRPr>
          </a:p>
        </p:txBody>
      </p:sp>
      <p:sp>
        <p:nvSpPr>
          <p:cNvPr id="5" name="Text Placeholder 4"/>
          <p:cNvSpPr>
            <a:spLocks noGrp="1"/>
          </p:cNvSpPr>
          <p:nvPr>
            <p:ph type="body" idx="1"/>
          </p:nvPr>
        </p:nvSpPr>
        <p:spPr/>
        <p:txBody>
          <a:bodyPr/>
          <a:lstStyle/>
          <a:p>
            <a:r>
              <a:rPr lang="en-US" b="1" dirty="0">
                <a:latin typeface="Arial" panose="020B0604020202020204" pitchFamily="34" charset="0"/>
                <a:cs typeface="Arial" panose="020B0604020202020204" pitchFamily="34" charset="0"/>
              </a:rPr>
              <a:t>National Chlamydia Screening Program (NCSP).</a:t>
            </a:r>
            <a:endParaRPr lang="en-GB" b="1"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1272209" y="3578087"/>
            <a:ext cx="4707902" cy="2441714"/>
          </a:xfrm>
        </p:spPr>
        <p:txBody>
          <a:bodyPr>
            <a:normAutofit/>
          </a:bodyPr>
          <a:lstStyle/>
          <a:p>
            <a:r>
              <a:rPr lang="en-GB" sz="2000" dirty="0">
                <a:latin typeface="Arial" panose="020B0604020202020204" pitchFamily="34" charset="0"/>
                <a:cs typeface="Arial" panose="020B0604020202020204" pitchFamily="34" charset="0"/>
              </a:rPr>
              <a:t>Notifying partners more effectively</a:t>
            </a:r>
          </a:p>
          <a:p>
            <a:r>
              <a:rPr lang="en-GB" sz="2000" dirty="0">
                <a:latin typeface="Arial" panose="020B0604020202020204" pitchFamily="34" charset="0"/>
                <a:cs typeface="Arial" panose="020B0604020202020204" pitchFamily="34" charset="0"/>
              </a:rPr>
              <a:t>After treatment, retesting is necessary</a:t>
            </a:r>
          </a:p>
          <a:p>
            <a:r>
              <a:rPr lang="en-GB" sz="2000" dirty="0">
                <a:latin typeface="Arial" panose="020B0604020202020204" pitchFamily="34" charset="0"/>
                <a:cs typeface="Arial" panose="020B0604020202020204" pitchFamily="34" charset="0"/>
              </a:rPr>
              <a:t>Treatment and test outcomes can be obtained more quickly</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lvl="0" indent="0">
              <a:buNone/>
            </a:pPr>
            <a:endParaRPr lang="en-GB" sz="2000" dirty="0">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2006996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D10A932-A349-78DD-4F70-3902B9F09D15}"/>
              </a:ext>
            </a:extLst>
          </p:cNvPr>
          <p:cNvSpPr>
            <a:spLocks noGrp="1"/>
          </p:cNvSpPr>
          <p:nvPr>
            <p:ph type="title"/>
          </p:nvPr>
        </p:nvSpPr>
        <p:spPr>
          <a:xfrm>
            <a:off x="1154954" y="973668"/>
            <a:ext cx="8761413" cy="706964"/>
          </a:xfrm>
        </p:spPr>
        <p:txBody>
          <a:bodyPr>
            <a:normAutofit/>
          </a:bodyPr>
          <a:lstStyle/>
          <a:p>
            <a:r>
              <a:rPr lang="en-GB" b="1" dirty="0">
                <a:solidFill>
                  <a:srgbClr val="FFFFFF"/>
                </a:solidFill>
                <a:latin typeface="Arial" panose="020B0604020202020204" pitchFamily="34" charset="0"/>
                <a:cs typeface="Arial" panose="020B0604020202020204" pitchFamily="34" charset="0"/>
              </a:rPr>
              <a:t>Barriers and Obstacles in Bromley</a:t>
            </a:r>
            <a:endParaRPr lang="en-GB" dirty="0">
              <a:solidFill>
                <a:srgbClr val="FFFFFF"/>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9712" y="2111661"/>
            <a:ext cx="9172575" cy="3600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875068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EA0D2-13B6-16E2-6223-8D7A5B35A285}"/>
              </a:ext>
            </a:extLst>
          </p:cNvPr>
          <p:cNvSpPr>
            <a:spLocks noGrp="1"/>
          </p:cNvSpPr>
          <p:nvPr>
            <p:ph type="title"/>
          </p:nvPr>
        </p:nvSpPr>
        <p:spPr/>
        <p:txBody>
          <a:bodyPr/>
          <a:lstStyle/>
          <a:p>
            <a:r>
              <a:rPr lang="en-US" sz="3600" b="1" dirty="0">
                <a:solidFill>
                  <a:schemeClr val="bg1"/>
                </a:solidFill>
                <a:latin typeface="Arial" panose="020B0604020202020204" pitchFamily="34" charset="0"/>
                <a:cs typeface="Arial" panose="020B0604020202020204" pitchFamily="34" charset="0"/>
              </a:rPr>
              <a:t>Recommendation</a:t>
            </a:r>
            <a:r>
              <a:rPr lang="en-US" sz="3600" b="1" dirty="0">
                <a:solidFill>
                  <a:schemeClr val="bg1"/>
                </a:solidFill>
              </a:rPr>
              <a:t> </a:t>
            </a:r>
            <a:r>
              <a:rPr lang="en-US" sz="3600" b="1" dirty="0">
                <a:solidFill>
                  <a:schemeClr val="bg1"/>
                </a:solidFill>
                <a:latin typeface="Arial" panose="020B0604020202020204" pitchFamily="34" charset="0"/>
                <a:cs typeface="Arial" panose="020B0604020202020204" pitchFamily="34" charset="0"/>
              </a:rPr>
              <a:t>and Conclusion</a:t>
            </a:r>
            <a:endParaRPr lang="en-GB" dirty="0"/>
          </a:p>
        </p:txBody>
      </p:sp>
      <p:sp>
        <p:nvSpPr>
          <p:cNvPr id="6" name="Content Placeholder 5">
            <a:extLst>
              <a:ext uri="{FF2B5EF4-FFF2-40B4-BE49-F238E27FC236}">
                <a16:creationId xmlns:a16="http://schemas.microsoft.com/office/drawing/2014/main" id="{5FE17987-6D21-F14B-DC39-625890B51AFA}"/>
              </a:ext>
            </a:extLst>
          </p:cNvPr>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Annual screening tests for both male and female partners</a:t>
            </a:r>
          </a:p>
          <a:p>
            <a:r>
              <a:rPr lang="en-GB" sz="1800" dirty="0">
                <a:latin typeface="Arial" panose="020B0604020202020204" pitchFamily="34" charset="0"/>
                <a:cs typeface="Arial" panose="020B0604020202020204" pitchFamily="34" charset="0"/>
              </a:rPr>
              <a:t>For those between 14 and 25 years old, Come Correct offers free condoms (some are available online).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For those between 14 and 25 years old, Come Correct offers free condoms (some are </a:t>
            </a:r>
            <a:r>
              <a:rPr lang="en-GB" sz="1800">
                <a:latin typeface="Arial" panose="020B0604020202020204" pitchFamily="34" charset="0"/>
                <a:cs typeface="Arial" panose="020B0604020202020204" pitchFamily="34" charset="0"/>
              </a:rPr>
              <a:t>available online (Hale, 2022).</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9791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CF6024F-BF88-8F75-C637-404A209CE49D}"/>
              </a:ext>
            </a:extLst>
          </p:cNvPr>
          <p:cNvSpPr>
            <a:spLocks noGrp="1"/>
          </p:cNvSpPr>
          <p:nvPr>
            <p:ph type="title"/>
          </p:nvPr>
        </p:nvSpPr>
        <p:spPr>
          <a:xfrm>
            <a:off x="644769" y="973667"/>
            <a:ext cx="3792648" cy="4833745"/>
          </a:xfrm>
        </p:spPr>
        <p:txBody>
          <a:bodyPr>
            <a:normAutofit/>
          </a:bodyPr>
          <a:lstStyle/>
          <a:p>
            <a:br>
              <a:rPr lang="en-US" sz="3100" b="1" dirty="0">
                <a:solidFill>
                  <a:schemeClr val="bg1"/>
                </a:solidFill>
                <a:latin typeface="Arial" panose="020B0604020202020204" pitchFamily="34" charset="0"/>
                <a:cs typeface="Arial" panose="020B0604020202020204" pitchFamily="34" charset="0"/>
              </a:rPr>
            </a:br>
            <a:endParaRPr lang="en-GB" sz="3100" dirty="0">
              <a:solidFill>
                <a:srgbClr val="EBEBEB"/>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9239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B320FD5B-B16B-7052-7AD0-9947085A0093}"/>
              </a:ext>
            </a:extLst>
          </p:cNvPr>
          <p:cNvSpPr>
            <a:spLocks noGrp="1"/>
          </p:cNvSpPr>
          <p:nvPr>
            <p:ph type="title"/>
          </p:nvPr>
        </p:nvSpPr>
        <p:spPr>
          <a:xfrm>
            <a:off x="836247" y="1085549"/>
            <a:ext cx="3430947" cy="4686903"/>
          </a:xfrm>
        </p:spPr>
        <p:txBody>
          <a:bodyPr anchor="ctr">
            <a:normAutofit/>
          </a:bodyPr>
          <a:lstStyle/>
          <a:p>
            <a:pPr algn="r"/>
            <a:r>
              <a:rPr lang="en-US" b="1" dirty="0">
                <a:solidFill>
                  <a:schemeClr val="tx1"/>
                </a:solidFill>
                <a:latin typeface="Arial" panose="020B0604020202020204" pitchFamily="34" charset="0"/>
                <a:cs typeface="Arial" panose="020B0604020202020204" pitchFamily="34" charset="0"/>
              </a:rPr>
              <a:t>REFERENCES</a:t>
            </a:r>
            <a:r>
              <a:rPr lang="en-US" dirty="0">
                <a:solidFill>
                  <a:schemeClr val="tx1"/>
                </a:solidFill>
              </a:rPr>
              <a:t> </a:t>
            </a:r>
            <a:endParaRPr lang="en-GB" dirty="0">
              <a:solidFill>
                <a:schemeClr val="tx1"/>
              </a:solidFil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36105E-8329-1D30-F092-C0448FF1B552}"/>
              </a:ext>
            </a:extLst>
          </p:cNvPr>
          <p:cNvSpPr>
            <a:spLocks noGrp="1"/>
          </p:cNvSpPr>
          <p:nvPr>
            <p:ph idx="1"/>
          </p:nvPr>
        </p:nvSpPr>
        <p:spPr>
          <a:xfrm>
            <a:off x="5041399" y="1085549"/>
            <a:ext cx="6284098" cy="4910302"/>
          </a:xfrm>
        </p:spPr>
        <p:txBody>
          <a:bodyPr anchor="ctr">
            <a:normAutofit fontScale="85000" lnSpcReduction="10000"/>
          </a:bodyPr>
          <a:lstStyle/>
          <a:p>
            <a:r>
              <a:rPr lang="en-US" sz="1600" dirty="0" err="1">
                <a:latin typeface="Arial" panose="020B0604020202020204" pitchFamily="34" charset="0"/>
                <a:cs typeface="Arial" panose="020B0604020202020204" pitchFamily="34" charset="0"/>
              </a:rPr>
              <a:t>Caliwag</a:t>
            </a:r>
            <a:r>
              <a:rPr lang="en-US" sz="1600" dirty="0">
                <a:latin typeface="Arial" panose="020B0604020202020204" pitchFamily="34" charset="0"/>
                <a:cs typeface="Arial" panose="020B0604020202020204" pitchFamily="34" charset="0"/>
              </a:rPr>
              <a:t>, J.A., Reyes, F.C., Castro, P.J. and Castillo, R.E., 2018. A mobile expert system utilizing fuzzy logic for venereal and sexually transmitted diseases. </a:t>
            </a:r>
            <a:r>
              <a:rPr lang="en-GB" sz="1600" i="1" dirty="0">
                <a:latin typeface="Arial" panose="020B0604020202020204" pitchFamily="34" charset="0"/>
                <a:cs typeface="Arial" panose="020B0604020202020204" pitchFamily="34" charset="0"/>
              </a:rPr>
              <a:t>Journal of Advances in Information Technology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9</a:t>
            </a:r>
            <a:r>
              <a:rPr lang="en-GB" sz="1600" dirty="0">
                <a:latin typeface="Arial" panose="020B0604020202020204" pitchFamily="34" charset="0"/>
                <a:cs typeface="Arial" panose="020B0604020202020204" pitchFamily="34" charset="0"/>
              </a:rPr>
              <a:t>(3).</a:t>
            </a:r>
          </a:p>
          <a:p>
            <a:r>
              <a:rPr lang="en-US" sz="1600" dirty="0" err="1">
                <a:latin typeface="Arial" panose="020B0604020202020204" pitchFamily="34" charset="0"/>
                <a:cs typeface="Arial" panose="020B0604020202020204" pitchFamily="34" charset="0"/>
              </a:rPr>
              <a:t>Hunjan</a:t>
            </a:r>
            <a:r>
              <a:rPr lang="en-US" sz="1600" dirty="0">
                <a:latin typeface="Arial" panose="020B0604020202020204" pitchFamily="34" charset="0"/>
                <a:cs typeface="Arial" panose="020B0604020202020204" pitchFamily="34" charset="0"/>
              </a:rPr>
              <a:t>, T., Kerry, S.R., </a:t>
            </a:r>
            <a:r>
              <a:rPr lang="en-US" sz="1600" dirty="0" err="1">
                <a:latin typeface="Arial" panose="020B0604020202020204" pitchFamily="34" charset="0"/>
                <a:cs typeface="Arial" panose="020B0604020202020204" pitchFamily="34" charset="0"/>
              </a:rPr>
              <a:t>Normansell</a:t>
            </a:r>
            <a:r>
              <a:rPr lang="en-US" sz="1600" dirty="0">
                <a:latin typeface="Arial" panose="020B0604020202020204" pitchFamily="34" charset="0"/>
                <a:cs typeface="Arial" panose="020B0604020202020204" pitchFamily="34" charset="0"/>
              </a:rPr>
              <a:t>, R., Hay, P.E., </a:t>
            </a:r>
            <a:r>
              <a:rPr lang="en-US" sz="1600" dirty="0" err="1">
                <a:latin typeface="Arial" panose="020B0604020202020204" pitchFamily="34" charset="0"/>
                <a:cs typeface="Arial" panose="020B0604020202020204" pitchFamily="34" charset="0"/>
              </a:rPr>
              <a:t>Sadiq</a:t>
            </a:r>
            <a:r>
              <a:rPr lang="en-US" sz="1600" dirty="0">
                <a:latin typeface="Arial" panose="020B0604020202020204" pitchFamily="34" charset="0"/>
                <a:cs typeface="Arial" panose="020B0604020202020204" pitchFamily="34" charset="0"/>
              </a:rPr>
              <a:t>, T.S., </a:t>
            </a:r>
            <a:r>
              <a:rPr lang="en-US" sz="1600" dirty="0" err="1">
                <a:latin typeface="Arial" panose="020B0604020202020204" pitchFamily="34" charset="0"/>
                <a:cs typeface="Arial" panose="020B0604020202020204" pitchFamily="34" charset="0"/>
              </a:rPr>
              <a:t>Planche</a:t>
            </a:r>
            <a:r>
              <a:rPr lang="en-US" sz="1600" dirty="0">
                <a:latin typeface="Arial" panose="020B0604020202020204" pitchFamily="34" charset="0"/>
                <a:cs typeface="Arial" panose="020B0604020202020204" pitchFamily="34" charset="0"/>
              </a:rPr>
              <a:t>, T. and </a:t>
            </a:r>
            <a:r>
              <a:rPr lang="en-US" sz="1600" dirty="0" err="1">
                <a:latin typeface="Arial" panose="020B0604020202020204" pitchFamily="34" charset="0"/>
                <a:cs typeface="Arial" panose="020B0604020202020204" pitchFamily="34" charset="0"/>
              </a:rPr>
              <a:t>Oakeshot</a:t>
            </a:r>
            <a:r>
              <a:rPr lang="en-US" sz="1600" dirty="0">
                <a:latin typeface="Arial" panose="020B0604020202020204" pitchFamily="34" charset="0"/>
                <a:cs typeface="Arial" panose="020B0604020202020204" pitchFamily="34" charset="0"/>
              </a:rPr>
              <a:t>, P., 2013. Chlamydia testing: where are we now? Recruiting high-risk women to a pilot STI screening trial. </a:t>
            </a:r>
            <a:r>
              <a:rPr lang="en-GB" sz="1600" i="1" dirty="0">
                <a:latin typeface="Arial" panose="020B0604020202020204" pitchFamily="34" charset="0"/>
                <a:cs typeface="Arial" panose="020B0604020202020204" pitchFamily="34" charset="0"/>
              </a:rPr>
              <a:t>Sexually transmitted infections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89</a:t>
            </a:r>
            <a:r>
              <a:rPr lang="en-GB" sz="1600" dirty="0">
                <a:latin typeface="Arial" panose="020B0604020202020204" pitchFamily="34" charset="0"/>
                <a:cs typeface="Arial" panose="020B0604020202020204" pitchFamily="34" charset="0"/>
              </a:rPr>
              <a:t>(7), pp.556-556.</a:t>
            </a:r>
          </a:p>
          <a:p>
            <a:r>
              <a:rPr lang="en-US" sz="1600" dirty="0">
                <a:latin typeface="Arial" panose="020B0604020202020204" pitchFamily="34" charset="0"/>
                <a:cs typeface="Arial" panose="020B0604020202020204" pitchFamily="34" charset="0"/>
              </a:rPr>
              <a:t>Jones, K., Baldwin, K.A. and Lewis, P.R., 2012. The potential influence of a social media intervention on risky sexual behavior and Chlamydia incidence. </a:t>
            </a:r>
            <a:r>
              <a:rPr lang="en-GB" sz="1600" i="1" dirty="0">
                <a:latin typeface="Arial" panose="020B0604020202020204" pitchFamily="34" charset="0"/>
                <a:cs typeface="Arial" panose="020B0604020202020204" pitchFamily="34" charset="0"/>
              </a:rPr>
              <a:t>Journal of community health nursing</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29</a:t>
            </a:r>
            <a:r>
              <a:rPr lang="en-GB" sz="1600" dirty="0">
                <a:latin typeface="Arial" panose="020B0604020202020204" pitchFamily="34" charset="0"/>
                <a:cs typeface="Arial" panose="020B0604020202020204" pitchFamily="34" charset="0"/>
              </a:rPr>
              <a:t>(2), pp.106-120.</a:t>
            </a:r>
          </a:p>
          <a:p>
            <a:r>
              <a:rPr lang="en-US" sz="1600" dirty="0" err="1">
                <a:latin typeface="Arial" panose="020B0604020202020204" pitchFamily="34" charset="0"/>
                <a:cs typeface="Arial" panose="020B0604020202020204" pitchFamily="34" charset="0"/>
              </a:rPr>
              <a:t>LaMontagne</a:t>
            </a:r>
            <a:r>
              <a:rPr lang="en-US" sz="1600" dirty="0">
                <a:latin typeface="Arial" panose="020B0604020202020204" pitchFamily="34" charset="0"/>
                <a:cs typeface="Arial" panose="020B0604020202020204" pitchFamily="34" charset="0"/>
              </a:rPr>
              <a:t>, D.S., Fenton, K.A., Randall, S., Anderson, S. and Carter, P., 2004. Establishing the National Chlamydia Screening </a:t>
            </a:r>
            <a:r>
              <a:rPr lang="en-US" sz="1600" dirty="0" err="1">
                <a:latin typeface="Arial" panose="020B0604020202020204" pitchFamily="34" charset="0"/>
                <a:cs typeface="Arial" panose="020B0604020202020204" pitchFamily="34" charset="0"/>
              </a:rPr>
              <a:t>Programme</a:t>
            </a:r>
            <a:r>
              <a:rPr lang="en-US" sz="1600" dirty="0">
                <a:latin typeface="Arial" panose="020B0604020202020204" pitchFamily="34" charset="0"/>
                <a:cs typeface="Arial" panose="020B0604020202020204" pitchFamily="34" charset="0"/>
              </a:rPr>
              <a:t> in England: results from the first full year of screening. </a:t>
            </a:r>
            <a:r>
              <a:rPr lang="en-GB" sz="1600" i="1" dirty="0">
                <a:latin typeface="Arial" panose="020B0604020202020204" pitchFamily="34" charset="0"/>
                <a:cs typeface="Arial" panose="020B0604020202020204" pitchFamily="34" charset="0"/>
              </a:rPr>
              <a:t>Sexually transmitted infections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80</a:t>
            </a:r>
            <a:r>
              <a:rPr lang="en-GB" sz="1600" dirty="0">
                <a:latin typeface="Arial" panose="020B0604020202020204" pitchFamily="34" charset="0"/>
                <a:cs typeface="Arial" panose="020B0604020202020204" pitchFamily="34" charset="0"/>
              </a:rPr>
              <a:t>(5), pp.335-341.</a:t>
            </a:r>
          </a:p>
          <a:p>
            <a:r>
              <a:rPr lang="en-US" sz="1600" dirty="0">
                <a:latin typeface="Arial" panose="020B0604020202020204" pitchFamily="34" charset="0"/>
                <a:cs typeface="Arial" panose="020B0604020202020204" pitchFamily="34" charset="0"/>
              </a:rPr>
              <a:t>Person Act 1861: R v </a:t>
            </a:r>
            <a:r>
              <a:rPr lang="en-US" sz="1600" dirty="0" err="1">
                <a:latin typeface="Arial" panose="020B0604020202020204" pitchFamily="34" charset="0"/>
                <a:cs typeface="Arial" panose="020B0604020202020204" pitchFamily="34" charset="0"/>
              </a:rPr>
              <a:t>Dica</a:t>
            </a:r>
            <a:r>
              <a:rPr lang="en-US" sz="1600" dirty="0">
                <a:latin typeface="Arial" panose="020B0604020202020204" pitchFamily="34" charset="0"/>
                <a:cs typeface="Arial" panose="020B0604020202020204" pitchFamily="34" charset="0"/>
              </a:rPr>
              <a:t> [2004] 2 Cr. App. R. 28</a:t>
            </a:r>
            <a:endParaRPr lang="en-GB" sz="1600" dirty="0">
              <a:latin typeface="Arial" panose="020B0604020202020204" pitchFamily="34" charset="0"/>
              <a:cs typeface="Arial" panose="020B0604020202020204" pitchFamily="34" charset="0"/>
            </a:endParaRPr>
          </a:p>
          <a:p>
            <a:r>
              <a:rPr lang="en-US" sz="1600" dirty="0" err="1">
                <a:latin typeface="Arial" panose="020B0604020202020204" pitchFamily="34" charset="0"/>
                <a:cs typeface="Arial" panose="020B0604020202020204" pitchFamily="34" charset="0"/>
              </a:rPr>
              <a:t>Rosenstock</a:t>
            </a:r>
            <a:r>
              <a:rPr lang="en-US" sz="1600" dirty="0">
                <a:latin typeface="Arial" panose="020B0604020202020204" pitchFamily="34" charset="0"/>
                <a:cs typeface="Arial" panose="020B0604020202020204" pitchFamily="34" charset="0"/>
              </a:rPr>
              <a:t>, I.M., 1974. The health belief model and preventive health behavior. </a:t>
            </a:r>
            <a:r>
              <a:rPr lang="en-GB" sz="1600" i="1" dirty="0">
                <a:latin typeface="Arial" panose="020B0604020202020204" pitchFamily="34" charset="0"/>
                <a:cs typeface="Arial" panose="020B0604020202020204" pitchFamily="34" charset="0"/>
              </a:rPr>
              <a:t>Health education monographs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a:t>
            </a:r>
            <a:r>
              <a:rPr lang="en-GB" sz="1600" dirty="0">
                <a:latin typeface="Arial" panose="020B0604020202020204" pitchFamily="34" charset="0"/>
                <a:cs typeface="Arial" panose="020B0604020202020204" pitchFamily="34" charset="0"/>
              </a:rPr>
              <a:t>(4), pp.354-386.</a:t>
            </a:r>
          </a:p>
          <a:p>
            <a:r>
              <a:rPr lang="en-US" sz="1600" dirty="0">
                <a:latin typeface="Arial" panose="020B0604020202020204" pitchFamily="34" charset="0"/>
                <a:cs typeface="Arial" panose="020B0604020202020204" pitchFamily="34" charset="0"/>
              </a:rPr>
              <a:t>Stretcher, V., and </a:t>
            </a:r>
            <a:r>
              <a:rPr lang="en-US" sz="1600" dirty="0" err="1">
                <a:latin typeface="Arial" panose="020B0604020202020204" pitchFamily="34" charset="0"/>
                <a:cs typeface="Arial" panose="020B0604020202020204" pitchFamily="34" charset="0"/>
              </a:rPr>
              <a:t>Rosenstock</a:t>
            </a:r>
            <a:r>
              <a:rPr lang="en-US" sz="1600" dirty="0">
                <a:latin typeface="Arial" panose="020B0604020202020204" pitchFamily="34" charset="0"/>
                <a:cs typeface="Arial" panose="020B0604020202020204" pitchFamily="34" charset="0"/>
              </a:rPr>
              <a:t>, I. M., 1997. The Health Belief Model. In K. </a:t>
            </a:r>
            <a:r>
              <a:rPr lang="en-US" sz="1600" dirty="0" err="1">
                <a:latin typeface="Arial" panose="020B0604020202020204" pitchFamily="34" charset="0"/>
                <a:cs typeface="Arial" panose="020B0604020202020204" pitchFamily="34" charset="0"/>
              </a:rPr>
              <a:t>Glanz</a:t>
            </a:r>
            <a:r>
              <a:rPr lang="en-US" sz="1600" dirty="0">
                <a:latin typeface="Arial" panose="020B0604020202020204" pitchFamily="34" charset="0"/>
                <a:cs typeface="Arial" panose="020B0604020202020204" pitchFamily="34" charset="0"/>
              </a:rPr>
              <a:t>, F. M. Lewis, &amp; B. K. </a:t>
            </a:r>
            <a:r>
              <a:rPr lang="en-US" sz="1600" dirty="0" err="1">
                <a:latin typeface="Arial" panose="020B0604020202020204" pitchFamily="34" charset="0"/>
                <a:cs typeface="Arial" panose="020B0604020202020204" pitchFamily="34" charset="0"/>
              </a:rPr>
              <a:t>Rimer</a:t>
            </a:r>
            <a:r>
              <a:rPr lang="en-US" sz="1600" dirty="0">
                <a:latin typeface="Arial" panose="020B0604020202020204" pitchFamily="34" charset="0"/>
                <a:cs typeface="Arial" panose="020B0604020202020204" pitchFamily="34" charset="0"/>
              </a:rPr>
              <a:t> (Eds.), </a:t>
            </a:r>
            <a:r>
              <a:rPr lang="en-US" sz="1600" i="1" dirty="0">
                <a:latin typeface="Arial" panose="020B0604020202020204" pitchFamily="34" charset="0"/>
                <a:cs typeface="Arial" panose="020B0604020202020204" pitchFamily="34" charset="0"/>
              </a:rPr>
              <a:t>Health behavior and health education: Theory, research and practice</a:t>
            </a:r>
            <a:r>
              <a:rPr lang="en-US" sz="1600" dirty="0">
                <a:latin typeface="Arial" panose="020B0604020202020204" pitchFamily="34" charset="0"/>
                <a:cs typeface="Arial" panose="020B0604020202020204" pitchFamily="34" charset="0"/>
              </a:rPr>
              <a:t> (pp. 48-54). San Francisco, CA: </a:t>
            </a:r>
            <a:r>
              <a:rPr lang="en-US" sz="1600" dirty="0" err="1">
                <a:latin typeface="Arial" panose="020B0604020202020204" pitchFamily="34" charset="0"/>
                <a:cs typeface="Arial" panose="020B0604020202020204" pitchFamily="34" charset="0"/>
              </a:rPr>
              <a:t>Jossey</a:t>
            </a:r>
            <a:r>
              <a:rPr lang="en-US" sz="1600" dirty="0">
                <a:latin typeface="Arial" panose="020B0604020202020204" pitchFamily="34" charset="0"/>
                <a:cs typeface="Arial" panose="020B0604020202020204" pitchFamily="34" charset="0"/>
              </a:rPr>
              <a:t>-Bass.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220802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616407-3E4D-4469-BDAF-3837EBF9FD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6" name="Picture 2" descr="Thank You Purple Images – Browse 6,708 Stock Photos, Vectors, and Video |  Adobe Stock">
            <a:extLst>
              <a:ext uri="{FF2B5EF4-FFF2-40B4-BE49-F238E27FC236}">
                <a16:creationId xmlns:a16="http://schemas.microsoft.com/office/drawing/2014/main" id="{39ACD4B0-E0A9-5326-9D5E-D6EF509110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3473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590</TotalTime>
  <Words>1587</Words>
  <Application>Microsoft Office PowerPoint</Application>
  <PresentationFormat>Widescreen</PresentationFormat>
  <Paragraphs>97</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Black</vt:lpstr>
      <vt:lpstr>Calibri</vt:lpstr>
      <vt:lpstr>Century Gothic</vt:lpstr>
      <vt:lpstr>Wingdings 3</vt:lpstr>
      <vt:lpstr>Ion Boardroom</vt:lpstr>
      <vt:lpstr>COMMUNITY CARE DEVELOPMENT</vt:lpstr>
      <vt:lpstr>Community Care Development  STI- Chlamydia in London Borough of Bromley</vt:lpstr>
      <vt:lpstr>Demographic Characteristics</vt:lpstr>
      <vt:lpstr>Stakeholders</vt:lpstr>
      <vt:lpstr>Digital Media and Technologies</vt:lpstr>
      <vt:lpstr>The Belief Model</vt:lpstr>
      <vt:lpstr>Legislation and Policy</vt:lpstr>
      <vt:lpstr>Barriers and Obstacles in Bromley</vt:lpstr>
      <vt:lpstr>Recommendation and Conclusion</vt:lpstr>
      <vt:lpstr>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OF DIGITAL TECHNOLOGIES IN HEALTHCARE SYSTEM</dc:title>
  <dc:creator>8896</dc:creator>
  <cp:lastModifiedBy>Becky Namuli (1912621)</cp:lastModifiedBy>
  <cp:revision>13</cp:revision>
  <dcterms:created xsi:type="dcterms:W3CDTF">2022-11-08T15:40:06Z</dcterms:created>
  <dcterms:modified xsi:type="dcterms:W3CDTF">2022-11-25T06:08:09Z</dcterms:modified>
</cp:coreProperties>
</file>