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  <p:sldId id="264" r:id="rId10"/>
    <p:sldId id="265" r:id="rId11"/>
    <p:sldId id="266" r:id="rId12"/>
    <p:sldId id="267" r:id="rId13"/>
    <p:sldId id="269" r:id="rId14"/>
    <p:sldId id="268" r:id="rId15"/>
    <p:sldId id="270" r:id="rId16"/>
    <p:sldId id="276" r:id="rId17"/>
    <p:sldId id="271" r:id="rId18"/>
    <p:sldId id="272" r:id="rId19"/>
    <p:sldId id="273" r:id="rId20"/>
    <p:sldId id="280" r:id="rId21"/>
    <p:sldId id="275" r:id="rId22"/>
    <p:sldId id="279" r:id="rId23"/>
    <p:sldId id="281" r:id="rId24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588" autoAdjust="0"/>
    <p:restoredTop sz="94620" autoAdjust="0"/>
  </p:normalViewPr>
  <p:slideViewPr>
    <p:cSldViewPr>
      <p:cViewPr varScale="1">
        <p:scale>
          <a:sx n="66" d="100"/>
          <a:sy n="66" d="100"/>
        </p:scale>
        <p:origin x="-1506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dirty="0" err="1" smtClean="0"/>
              <a:t>zhù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shēnɡ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rì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kuài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lè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   祝  你  生   日 快   乐</a:t>
            </a: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err="1" smtClean="0"/>
              <a:t>shēnɡ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rì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                    生    日  </a:t>
            </a:r>
            <a:r>
              <a:rPr lang="en-US" altLang="zh-CN" dirty="0" smtClean="0"/>
              <a:t>birthday</a:t>
            </a:r>
            <a:endParaRPr lang="zh-CN" altLang="en-US" dirty="0"/>
          </a:p>
        </p:txBody>
      </p:sp>
      <p:pic>
        <p:nvPicPr>
          <p:cNvPr id="1026" name="Picture 2" descr="C:\Users\ICE\Desktop\蛋糕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1956702"/>
            <a:ext cx="4429156" cy="4901298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4528634" y="2000240"/>
            <a:ext cx="46153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200" dirty="0" smtClean="0"/>
              <a:t>生日蛋糕</a:t>
            </a:r>
            <a:r>
              <a:rPr lang="en-US" altLang="zh-CN" sz="3200" dirty="0" err="1" smtClean="0"/>
              <a:t>shēnɡ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rì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dàn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ɡāo</a:t>
            </a:r>
            <a:endParaRPr lang="zh-CN" altLang="en-US" sz="3200" dirty="0"/>
          </a:p>
        </p:txBody>
      </p:sp>
      <p:sp>
        <p:nvSpPr>
          <p:cNvPr id="11" name="TextBox 10"/>
          <p:cNvSpPr txBox="1"/>
          <p:nvPr/>
        </p:nvSpPr>
        <p:spPr>
          <a:xfrm>
            <a:off x="4500562" y="2928934"/>
            <a:ext cx="44354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200" dirty="0" smtClean="0"/>
              <a:t>生日快乐</a:t>
            </a:r>
            <a:r>
              <a:rPr lang="en-US" altLang="zh-CN" sz="3200" dirty="0" err="1" smtClean="0"/>
              <a:t>shēnɡ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rì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kuài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lè</a:t>
            </a:r>
            <a:r>
              <a:rPr lang="en-US" altLang="zh-CN" sz="3200" dirty="0" smtClean="0"/>
              <a:t> </a:t>
            </a:r>
            <a:endParaRPr lang="zh-CN" alt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57158" y="1500174"/>
            <a:ext cx="8286808" cy="3000396"/>
          </a:xfrm>
        </p:spPr>
        <p:txBody>
          <a:bodyPr>
            <a:normAutofit/>
          </a:bodyPr>
          <a:lstStyle/>
          <a:p>
            <a:r>
              <a:rPr lang="en-US" altLang="zh-CN" dirty="0" err="1" smtClean="0"/>
              <a:t>zhù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shēnɡ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rì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kuài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lè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   祝  你  生   日 快   乐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28596" y="571480"/>
            <a:ext cx="8286808" cy="928694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zh-CN" altLang="en-US" sz="4400" dirty="0" smtClean="0"/>
              <a:t>祝  （</a:t>
            </a:r>
            <a:r>
              <a:rPr lang="en-US" altLang="zh-CN" sz="4400" dirty="0" err="1" smtClean="0"/>
              <a:t>zhù</a:t>
            </a:r>
            <a:r>
              <a:rPr lang="zh-CN" altLang="en-US" sz="4400" dirty="0" smtClean="0"/>
              <a:t>）</a:t>
            </a:r>
            <a:r>
              <a:rPr lang="en-US" altLang="zh-CN" sz="4400" dirty="0" smtClean="0"/>
              <a:t>  offer good wishes</a:t>
            </a:r>
            <a:r>
              <a:rPr lang="zh-CN" altLang="en-US" sz="4400" dirty="0" smtClean="0"/>
              <a:t>；</a:t>
            </a:r>
            <a:r>
              <a:rPr lang="en-US" altLang="zh-CN" sz="4400" dirty="0" smtClean="0"/>
              <a:t>wish</a:t>
            </a:r>
            <a:endParaRPr lang="zh-CN" altLang="en-US" sz="4400" dirty="0" smtClean="0"/>
          </a:p>
          <a:p>
            <a:pPr>
              <a:buNone/>
            </a:pPr>
            <a:endParaRPr lang="zh-CN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71472" y="214290"/>
            <a:ext cx="8329642" cy="1296974"/>
          </a:xfrm>
        </p:spPr>
        <p:txBody>
          <a:bodyPr/>
          <a:lstStyle/>
          <a:p>
            <a:r>
              <a:rPr lang="en-US" altLang="zh-CN" dirty="0" err="1" smtClean="0"/>
              <a:t>lǐ</a:t>
            </a:r>
            <a:r>
              <a:rPr lang="zh-CN" altLang="en-US" dirty="0" smtClean="0"/>
              <a:t>  </a:t>
            </a:r>
            <a:r>
              <a:rPr lang="en-US" altLang="zh-CN" dirty="0" err="1" smtClean="0"/>
              <a:t>wù</a:t>
            </a:r>
            <a:r>
              <a:rPr lang="en-US" altLang="zh-CN" dirty="0" smtClean="0"/>
              <a:t> </a:t>
            </a:r>
            <a:r>
              <a:rPr lang="zh-CN" altLang="en-US" dirty="0" smtClean="0"/>
              <a:t>（</a:t>
            </a:r>
            <a:r>
              <a:rPr lang="en-US" dirty="0" smtClean="0"/>
              <a:t>gift</a:t>
            </a:r>
            <a:r>
              <a:rPr lang="zh-CN" altLang="en-US" dirty="0" smtClean="0"/>
              <a:t>）</a:t>
            </a:r>
            <a:endParaRPr lang="zh-CN" altLang="en-US" dirty="0"/>
          </a:p>
        </p:txBody>
      </p:sp>
      <p:pic>
        <p:nvPicPr>
          <p:cNvPr id="4" name="内容占位符 3" descr="花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928812"/>
            <a:ext cx="4929188" cy="4929188"/>
          </a:xfrm>
        </p:spPr>
      </p:pic>
      <p:sp>
        <p:nvSpPr>
          <p:cNvPr id="5" name="TextBox 4"/>
          <p:cNvSpPr txBox="1"/>
          <p:nvPr/>
        </p:nvSpPr>
        <p:spPr>
          <a:xfrm>
            <a:off x="5357818" y="2000240"/>
            <a:ext cx="35926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000" dirty="0" err="1" smtClean="0"/>
              <a:t>Huār</a:t>
            </a:r>
            <a:r>
              <a:rPr lang="en-US" altLang="zh-CN" sz="6000" dirty="0" smtClean="0"/>
              <a:t>  </a:t>
            </a:r>
            <a:r>
              <a:rPr lang="zh-CN" altLang="en-US" sz="6000" dirty="0" smtClean="0"/>
              <a:t>花儿</a:t>
            </a:r>
            <a:endParaRPr lang="zh-CN" altLang="en-US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plush toy             </a:t>
            </a:r>
            <a:r>
              <a:rPr lang="en-US" altLang="zh-CN" dirty="0" err="1" smtClean="0"/>
              <a:t>máo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rónɡ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wán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jù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                                毛     绒    玩   具</a:t>
            </a:r>
            <a:endParaRPr lang="zh-CN" altLang="en-US" dirty="0"/>
          </a:p>
        </p:txBody>
      </p:sp>
      <p:pic>
        <p:nvPicPr>
          <p:cNvPr id="4" name="内容占位符 3" descr="熊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" y="1428736"/>
            <a:ext cx="5143504" cy="54292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err="1" smtClean="0"/>
              <a:t>yī</a:t>
            </a:r>
            <a:r>
              <a:rPr lang="zh-CN" altLang="en-US" dirty="0" smtClean="0"/>
              <a:t> </a:t>
            </a:r>
            <a:r>
              <a:rPr lang="en-US" altLang="zh-CN" dirty="0" smtClean="0"/>
              <a:t>fu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                衣 服  </a:t>
            </a:r>
            <a:r>
              <a:rPr lang="en-US" dirty="0" smtClean="0"/>
              <a:t>Clothes</a:t>
            </a:r>
            <a:endParaRPr lang="zh-CN" altLang="en-US" dirty="0"/>
          </a:p>
        </p:txBody>
      </p:sp>
      <p:pic>
        <p:nvPicPr>
          <p:cNvPr id="4" name="内容占位符 3" descr="5015548_143740051890_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428736"/>
            <a:ext cx="5707824" cy="54292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err="1" smtClean="0"/>
              <a:t>shóu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biǎo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                      手    表             </a:t>
            </a:r>
            <a:r>
              <a:rPr lang="en-US" altLang="zh-CN" dirty="0" smtClean="0"/>
              <a:t>watch</a:t>
            </a:r>
            <a:endParaRPr lang="zh-CN" altLang="en-US" dirty="0"/>
          </a:p>
        </p:txBody>
      </p:sp>
      <p:pic>
        <p:nvPicPr>
          <p:cNvPr id="4" name="内容占位符 3" descr="表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500174"/>
            <a:ext cx="3857620" cy="53381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 smtClean="0"/>
              <a:t>MP3</a:t>
            </a:r>
            <a:r>
              <a:rPr lang="zh-CN" altLang="en-US" dirty="0" smtClean="0"/>
              <a:t>、</a:t>
            </a:r>
            <a:r>
              <a:rPr lang="en-US" altLang="zh-CN" dirty="0" smtClean="0"/>
              <a:t>MP4</a:t>
            </a:r>
            <a:r>
              <a:rPr lang="zh-CN" altLang="en-US" dirty="0" smtClean="0"/>
              <a:t>、</a:t>
            </a:r>
            <a:r>
              <a:rPr lang="en-US" altLang="zh-CN" dirty="0" smtClean="0"/>
              <a:t>MP5</a:t>
            </a:r>
            <a:endParaRPr lang="zh-CN" altLang="en-US" dirty="0"/>
          </a:p>
        </p:txBody>
      </p:sp>
      <p:pic>
        <p:nvPicPr>
          <p:cNvPr id="4" name="内容占位符 3" descr="b_2010052514532026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500183"/>
            <a:ext cx="5357818" cy="535781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err="1" smtClean="0"/>
              <a:t>chèn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yī</a:t>
            </a:r>
            <a:r>
              <a:rPr lang="zh-CN" altLang="en-US" dirty="0" smtClean="0"/>
              <a:t> </a:t>
            </a:r>
            <a:br>
              <a:rPr lang="zh-CN" altLang="en-US" dirty="0" smtClean="0"/>
            </a:br>
            <a:r>
              <a:rPr lang="zh-CN" altLang="en-US" dirty="0" smtClean="0"/>
              <a:t>                       衬   衣  </a:t>
            </a:r>
            <a:r>
              <a:rPr lang="en-US" altLang="zh-CN" dirty="0" err="1" smtClean="0"/>
              <a:t>underlinen</a:t>
            </a:r>
            <a:endParaRPr lang="zh-CN" altLang="en-US" dirty="0"/>
          </a:p>
        </p:txBody>
      </p:sp>
      <p:pic>
        <p:nvPicPr>
          <p:cNvPr id="4" name="内容占位符 3" descr="衬衣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857364"/>
            <a:ext cx="5565926" cy="50006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您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nín</a:t>
            </a:r>
            <a:r>
              <a:rPr lang="en-US" altLang="zh-CN" dirty="0" smtClean="0"/>
              <a:t>) polite form of</a:t>
            </a:r>
            <a:r>
              <a:rPr lang="zh-CN" altLang="en-US" dirty="0" smtClean="0"/>
              <a:t>“</a:t>
            </a:r>
            <a:r>
              <a:rPr lang="en-US" altLang="zh-CN" dirty="0" smtClean="0"/>
              <a:t>you</a:t>
            </a:r>
            <a:r>
              <a:rPr lang="zh-CN" altLang="en-US" dirty="0" smtClean="0"/>
              <a:t>”（</a:t>
            </a:r>
            <a:r>
              <a:rPr lang="en-US" altLang="zh-CN" dirty="0" smtClean="0"/>
              <a:t>singular</a:t>
            </a:r>
            <a:r>
              <a:rPr lang="zh-CN" altLang="en-US" dirty="0" smtClean="0"/>
              <a:t>）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434023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zh-CN" altLang="en-US" sz="5400" dirty="0" smtClean="0"/>
              <a:t>您好！</a:t>
            </a:r>
            <a:r>
              <a:rPr lang="en-US" altLang="zh-CN" sz="5400" dirty="0" err="1" smtClean="0"/>
              <a:t>Nín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Hǎo</a:t>
            </a:r>
            <a:r>
              <a:rPr lang="zh-CN" altLang="en-US" sz="5400" dirty="0" smtClean="0"/>
              <a:t>！</a:t>
            </a:r>
            <a:endParaRPr lang="zh-CN" altLang="en-US" sz="5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找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zhǎo</a:t>
            </a:r>
            <a:r>
              <a:rPr lang="en-US" altLang="zh-CN" dirty="0" smtClean="0"/>
              <a:t>) to find</a:t>
            </a:r>
            <a:r>
              <a:rPr lang="zh-CN" altLang="en-US" dirty="0" smtClean="0"/>
              <a:t>；</a:t>
            </a:r>
            <a:r>
              <a:rPr lang="en-US" altLang="zh-CN" dirty="0" smtClean="0"/>
              <a:t>to look for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你找谁？</a:t>
            </a:r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Zhǎo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Shuí</a:t>
            </a:r>
            <a:r>
              <a:rPr lang="zh-CN" altLang="en-US" dirty="0" smtClean="0"/>
              <a:t> ？ </a:t>
            </a:r>
            <a:endParaRPr lang="en-US" altLang="zh-CN" dirty="0" smtClean="0"/>
          </a:p>
          <a:p>
            <a:r>
              <a:rPr lang="zh-CN" altLang="en-US" dirty="0" smtClean="0"/>
              <a:t>我找王家明。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Zhǎo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Wánɡ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Mínɡ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找东西。</a:t>
            </a:r>
            <a:r>
              <a:rPr lang="en-US" altLang="zh-CN" dirty="0" err="1" smtClean="0"/>
              <a:t>Zhǎo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Dōnɡ</a:t>
            </a:r>
            <a:r>
              <a:rPr lang="en-US" altLang="zh-CN" dirty="0" smtClean="0"/>
              <a:t> Xi </a:t>
            </a:r>
            <a:r>
              <a:rPr lang="zh-CN" altLang="en-US" dirty="0" smtClean="0"/>
              <a:t>。</a:t>
            </a:r>
            <a:r>
              <a:rPr lang="en-US" altLang="zh-CN" dirty="0" smtClean="0"/>
              <a:t>Look  for something.</a:t>
            </a:r>
          </a:p>
          <a:p>
            <a:r>
              <a:rPr lang="zh-CN" altLang="en-US" dirty="0" smtClean="0"/>
              <a:t>找朋友。</a:t>
            </a:r>
            <a:r>
              <a:rPr lang="en-US" altLang="zh-CN" dirty="0" err="1" smtClean="0"/>
              <a:t>Zhǎo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Pénɡ</a:t>
            </a:r>
            <a:r>
              <a:rPr lang="en-US" altLang="zh-CN" dirty="0" smtClean="0"/>
              <a:t> You </a:t>
            </a:r>
            <a:r>
              <a:rPr lang="zh-CN" altLang="en-US" dirty="0" smtClean="0"/>
              <a:t>。</a:t>
            </a:r>
            <a:r>
              <a:rPr lang="en-US" altLang="zh-CN" dirty="0" smtClean="0"/>
              <a:t>Find  friends.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在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)  be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14282" y="1643050"/>
            <a:ext cx="8686800" cy="4525963"/>
          </a:xfrm>
        </p:spPr>
        <p:txBody>
          <a:bodyPr/>
          <a:lstStyle/>
          <a:p>
            <a:r>
              <a:rPr lang="zh-CN" altLang="en-US" dirty="0" smtClean="0"/>
              <a:t>我们在上课。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smtClean="0"/>
              <a:t>men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shànɡ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kè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  <a:endParaRPr lang="en-US" altLang="zh-CN" dirty="0" smtClean="0"/>
          </a:p>
          <a:p>
            <a:r>
              <a:rPr lang="zh-CN" altLang="en-US" dirty="0" smtClean="0"/>
              <a:t>同学们在打篮球。</a:t>
            </a:r>
            <a:r>
              <a:rPr lang="en-US" altLang="zh-CN" dirty="0" err="1" smtClean="0"/>
              <a:t>tónɡ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xué</a:t>
            </a:r>
            <a:r>
              <a:rPr lang="en-US" altLang="zh-CN" dirty="0" smtClean="0"/>
              <a:t> men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dǎ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lán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qiú</a:t>
            </a:r>
            <a:r>
              <a:rPr lang="zh-CN" altLang="en-US" dirty="0" smtClean="0"/>
              <a:t> 。</a:t>
            </a:r>
            <a:endParaRPr lang="en-US" altLang="zh-CN" dirty="0" smtClean="0"/>
          </a:p>
          <a:p>
            <a:r>
              <a:rPr lang="zh-CN" altLang="en-US" dirty="0" smtClean="0"/>
              <a:t>他在家。 </a:t>
            </a:r>
            <a:r>
              <a:rPr lang="en-US" altLang="zh-CN" dirty="0" err="1" smtClean="0"/>
              <a:t>tā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。 </a:t>
            </a:r>
            <a:endParaRPr lang="zh-CN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哪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nǎ</a:t>
            </a:r>
            <a:r>
              <a:rPr lang="en-US" altLang="zh-CN" dirty="0" smtClean="0"/>
              <a:t>) </a:t>
            </a:r>
            <a:r>
              <a:rPr lang="zh-CN" altLang="en-US" dirty="0" smtClean="0"/>
              <a:t>里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)where 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他在哪里？</a:t>
            </a:r>
            <a:r>
              <a:rPr lang="en-US" altLang="zh-CN" dirty="0" err="1" smtClean="0"/>
              <a:t>tā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nǎ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 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r>
              <a:rPr lang="zh-CN" altLang="en-US" dirty="0" smtClean="0"/>
              <a:t>我的书包在哪里？ 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smtClean="0"/>
              <a:t>de </a:t>
            </a:r>
            <a:r>
              <a:rPr lang="en-US" altLang="zh-CN" dirty="0" err="1" smtClean="0"/>
              <a:t>shū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bāo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nǎ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 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r>
              <a:rPr lang="zh-CN" altLang="en-US" dirty="0" smtClean="0"/>
              <a:t> 你去哪里？</a:t>
            </a:r>
            <a:r>
              <a:rPr lang="en-US" altLang="zh-CN" dirty="0" smtClean="0"/>
              <a:t>Go where</a:t>
            </a:r>
            <a:r>
              <a:rPr lang="zh-CN" altLang="en-US" dirty="0" smtClean="0"/>
              <a:t>？</a:t>
            </a:r>
            <a:endParaRPr lang="zh-CN" alt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这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zhè</a:t>
            </a:r>
            <a:r>
              <a:rPr lang="en-US" altLang="zh-CN" dirty="0" smtClean="0"/>
              <a:t>) </a:t>
            </a:r>
            <a:r>
              <a:rPr lang="zh-CN" altLang="en-US" dirty="0" smtClean="0"/>
              <a:t>里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)  here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r>
              <a:rPr lang="zh-CN" altLang="en-US" dirty="0" smtClean="0"/>
              <a:t>他在这里。</a:t>
            </a:r>
            <a:r>
              <a:rPr lang="en-US" altLang="zh-CN" dirty="0" err="1" smtClean="0"/>
              <a:t>tā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zhè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他们在这里。</a:t>
            </a:r>
            <a:r>
              <a:rPr lang="en-US" altLang="zh-CN" dirty="0" err="1" smtClean="0"/>
              <a:t>tā</a:t>
            </a:r>
            <a:r>
              <a:rPr lang="zh-CN" altLang="en-US" dirty="0" smtClean="0"/>
              <a:t> </a:t>
            </a:r>
            <a:r>
              <a:rPr lang="en-US" altLang="zh-CN" dirty="0" smtClean="0"/>
              <a:t>men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zhè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王家明不在这里。</a:t>
            </a:r>
            <a:r>
              <a:rPr lang="en-US" altLang="zh-CN" dirty="0" err="1" smtClean="0"/>
              <a:t>wánɡ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mínɡ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bú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zhè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我的文具盒不在这里。</a:t>
            </a:r>
            <a:r>
              <a:rPr lang="en-US" altLang="zh-CN" sz="2800" dirty="0" err="1" smtClean="0"/>
              <a:t>wǒ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de </a:t>
            </a:r>
            <a:r>
              <a:rPr lang="en-US" altLang="zh-CN" sz="2800" dirty="0" err="1" smtClean="0"/>
              <a:t>wén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jù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hé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bú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zài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zhè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lǐ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。  </a:t>
            </a:r>
            <a:endParaRPr lang="zh-CN" alt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那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nà</a:t>
            </a:r>
            <a:r>
              <a:rPr lang="en-US" altLang="zh-CN" dirty="0" smtClean="0"/>
              <a:t>) </a:t>
            </a:r>
            <a:r>
              <a:rPr lang="zh-CN" altLang="en-US" dirty="0" smtClean="0"/>
              <a:t>里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) there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r>
              <a:rPr lang="zh-CN" altLang="en-US" dirty="0" smtClean="0"/>
              <a:t>我的书包在那里。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smtClean="0"/>
              <a:t>de </a:t>
            </a:r>
            <a:r>
              <a:rPr lang="en-US" altLang="zh-CN" dirty="0" err="1" smtClean="0"/>
              <a:t>shū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bāo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他在那里。 </a:t>
            </a:r>
            <a:r>
              <a:rPr lang="en-US" altLang="zh-CN" dirty="0" err="1" smtClean="0"/>
              <a:t>tā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  <a:endParaRPr lang="en-US" altLang="zh-CN" dirty="0" smtClean="0"/>
          </a:p>
          <a:p>
            <a:r>
              <a:rPr lang="zh-CN" altLang="en-US" dirty="0" smtClean="0"/>
              <a:t>那里是我们的教室。</a:t>
            </a:r>
            <a:r>
              <a:rPr lang="en-US" altLang="zh-CN" dirty="0" err="1" smtClean="0"/>
              <a:t>nà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shì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wǒ</a:t>
            </a:r>
            <a:r>
              <a:rPr lang="en-US" altLang="zh-CN" dirty="0" smtClean="0"/>
              <a:t> men de </a:t>
            </a:r>
            <a:r>
              <a:rPr lang="en-US" altLang="zh-CN" dirty="0" err="1" smtClean="0"/>
              <a:t>jiào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shì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那里不是我们的学校。</a:t>
            </a:r>
            <a:r>
              <a:rPr lang="en-US" altLang="zh-CN" sz="2400" dirty="0" err="1" smtClean="0"/>
              <a:t>nà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lǐ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bú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shì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wǒ</a:t>
            </a:r>
            <a:r>
              <a:rPr lang="en-US" altLang="zh-CN" sz="2400" dirty="0" smtClean="0"/>
              <a:t> men de </a:t>
            </a:r>
            <a:r>
              <a:rPr lang="en-US" altLang="zh-CN" sz="2400" dirty="0" err="1" smtClean="0"/>
              <a:t>xué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xiào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。 </a:t>
            </a:r>
            <a:endParaRPr lang="en-US" altLang="zh-CN" sz="2400" dirty="0" smtClean="0"/>
          </a:p>
          <a:p>
            <a:endParaRPr lang="en-US" altLang="zh-CN" dirty="0" smtClean="0"/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我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wǒ</a:t>
            </a:r>
            <a:r>
              <a:rPr lang="en-US" altLang="zh-CN" dirty="0" smtClean="0"/>
              <a:t>) </a:t>
            </a:r>
            <a:r>
              <a:rPr lang="zh-CN" altLang="en-US" dirty="0" smtClean="0"/>
              <a:t>不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bù</a:t>
            </a:r>
            <a:r>
              <a:rPr lang="en-US" altLang="zh-CN" dirty="0" smtClean="0"/>
              <a:t>) </a:t>
            </a:r>
            <a:r>
              <a:rPr lang="zh-CN" altLang="en-US" dirty="0" smtClean="0"/>
              <a:t>知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zhī</a:t>
            </a:r>
            <a:r>
              <a:rPr lang="en-US" altLang="zh-CN" dirty="0" smtClean="0"/>
              <a:t>) </a:t>
            </a:r>
            <a:r>
              <a:rPr lang="zh-CN" altLang="en-US" dirty="0" smtClean="0"/>
              <a:t>道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dào</a:t>
            </a:r>
            <a:r>
              <a:rPr lang="en-US" altLang="zh-CN" dirty="0" smtClean="0"/>
              <a:t>) </a:t>
            </a:r>
            <a:br>
              <a:rPr lang="en-US" altLang="zh-CN" dirty="0" smtClean="0"/>
            </a:br>
            <a:r>
              <a:rPr lang="en-US" altLang="zh-CN" dirty="0" smtClean="0"/>
              <a:t>I do not know.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/>
          <a:lstStyle/>
          <a:p>
            <a:pPr>
              <a:buNone/>
            </a:pPr>
            <a:r>
              <a:rPr lang="en-US" altLang="zh-CN" dirty="0" smtClean="0"/>
              <a:t>A</a:t>
            </a:r>
            <a:r>
              <a:rPr lang="zh-CN" altLang="en-US" dirty="0" smtClean="0"/>
              <a:t>：他们在哪里？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tā</a:t>
            </a:r>
            <a:r>
              <a:rPr lang="zh-CN" altLang="en-US" dirty="0" smtClean="0"/>
              <a:t> </a:t>
            </a:r>
            <a:r>
              <a:rPr lang="en-US" altLang="zh-CN" dirty="0" smtClean="0"/>
              <a:t>men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nǎ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 </a:t>
            </a:r>
            <a:r>
              <a:rPr lang="zh-CN" altLang="en-US" dirty="0" smtClean="0"/>
              <a:t>？ </a:t>
            </a:r>
            <a:endParaRPr lang="en-US" altLang="zh-CN" dirty="0" smtClean="0"/>
          </a:p>
          <a:p>
            <a:pPr>
              <a:buNone/>
            </a:pPr>
            <a:r>
              <a:rPr lang="en-US" altLang="zh-CN" dirty="0" smtClean="0"/>
              <a:t>B</a:t>
            </a:r>
            <a:r>
              <a:rPr lang="zh-CN" altLang="en-US" dirty="0" smtClean="0"/>
              <a:t>：我不知道。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bù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dào</a:t>
            </a:r>
            <a:endParaRPr lang="en-US" altLang="zh-CN" dirty="0" smtClean="0"/>
          </a:p>
          <a:p>
            <a:pPr>
              <a:buNone/>
            </a:pPr>
            <a:endParaRPr lang="en-US" altLang="zh-CN" dirty="0" smtClean="0"/>
          </a:p>
          <a:p>
            <a:pPr>
              <a:buNone/>
            </a:pPr>
            <a:endParaRPr lang="zh-CN" alt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和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hé</a:t>
            </a:r>
            <a:r>
              <a:rPr lang="en-US" altLang="zh-CN" dirty="0" smtClean="0"/>
              <a:t>)  and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r>
              <a:rPr lang="zh-CN" altLang="en-US" dirty="0" smtClean="0"/>
              <a:t>我们学汉语和法语。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smtClean="0"/>
              <a:t>men </a:t>
            </a:r>
            <a:r>
              <a:rPr lang="en-US" altLang="zh-CN" dirty="0" err="1" smtClean="0"/>
              <a:t>xué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hàn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yǔ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hé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fá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yǔ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我和王家明去学校。</a:t>
            </a:r>
            <a:r>
              <a:rPr lang="en-US" altLang="zh-CN" sz="2400" dirty="0" err="1" smtClean="0"/>
              <a:t>wǒ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hé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wánɡ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jiā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mínɡ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qù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xué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xiào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r>
              <a:rPr lang="zh-CN" altLang="en-US" dirty="0" smtClean="0"/>
              <a:t>我有一张中文光盘和三支笔。 </a:t>
            </a:r>
            <a:endParaRPr lang="en-US" altLang="zh-CN" dirty="0" smtClean="0"/>
          </a:p>
          <a:p>
            <a:r>
              <a:rPr lang="en-US" altLang="zh-CN" sz="2800" dirty="0" err="1" smtClean="0"/>
              <a:t>wǒ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yǒu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yì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zhānɡ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zhōnɡ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wén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ɡuānɡ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pán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hé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sān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zhī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bǐ</a:t>
            </a:r>
            <a:r>
              <a:rPr lang="zh-CN" altLang="en-US" sz="2800" dirty="0" smtClean="0"/>
              <a:t> 。</a:t>
            </a:r>
            <a:endParaRPr lang="en-US" altLang="zh-CN" sz="2800" dirty="0" smtClean="0"/>
          </a:p>
          <a:p>
            <a:r>
              <a:rPr lang="zh-CN" altLang="en-US" dirty="0" smtClean="0"/>
              <a:t>我和你。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hé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nǐ</a:t>
            </a:r>
            <a:r>
              <a:rPr lang="zh-CN" altLang="en-US" dirty="0" smtClean="0"/>
              <a:t> 。 </a:t>
            </a:r>
          </a:p>
          <a:p>
            <a:pPr>
              <a:buNone/>
            </a:pPr>
            <a:endParaRPr lang="zh-CN" alt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500042"/>
            <a:ext cx="8686800" cy="5626121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王   家  明   ： 林  老  师  ， 您  好  ！ </a:t>
            </a:r>
          </a:p>
          <a:p>
            <a:r>
              <a:rPr lang="en-US" altLang="zh-CN" dirty="0" err="1" smtClean="0"/>
              <a:t>wánɡ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mínɡ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： </a:t>
            </a:r>
            <a:r>
              <a:rPr lang="en-US" altLang="zh-CN" dirty="0" err="1" smtClean="0"/>
              <a:t>lín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shī</a:t>
            </a:r>
            <a:r>
              <a:rPr lang="zh-CN" altLang="en-US" dirty="0" smtClean="0"/>
              <a:t> ， </a:t>
            </a:r>
            <a:r>
              <a:rPr lang="en-US" altLang="zh-CN" dirty="0" err="1" smtClean="0"/>
              <a:t>nín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hǎo</a:t>
            </a:r>
            <a:r>
              <a:rPr lang="en-US" altLang="zh-CN" dirty="0" smtClean="0"/>
              <a:t> </a:t>
            </a:r>
            <a:r>
              <a:rPr lang="zh-CN" altLang="en-US" dirty="0" smtClean="0"/>
              <a:t>！ </a:t>
            </a:r>
          </a:p>
          <a:p>
            <a:r>
              <a:rPr lang="zh-CN" altLang="en-US" dirty="0" smtClean="0"/>
              <a:t>林  老  师  ： 你 找   谁   ？ </a:t>
            </a:r>
          </a:p>
          <a:p>
            <a:r>
              <a:rPr lang="en-US" altLang="zh-CN" dirty="0" err="1" smtClean="0"/>
              <a:t>lín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shī</a:t>
            </a:r>
            <a:r>
              <a:rPr lang="zh-CN" altLang="en-US" dirty="0" smtClean="0"/>
              <a:t> ： </a:t>
            </a:r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zhǎo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shuí</a:t>
            </a:r>
            <a:r>
              <a:rPr lang="zh-CN" altLang="en-US" dirty="0" smtClean="0"/>
              <a:t> ？ </a:t>
            </a:r>
          </a:p>
          <a:p>
            <a:r>
              <a:rPr lang="zh-CN" altLang="en-US" dirty="0" smtClean="0"/>
              <a:t>王   家  明   ： 我 找   登   明   和 梅  丽 。 </a:t>
            </a:r>
          </a:p>
          <a:p>
            <a:r>
              <a:rPr lang="en-US" altLang="zh-CN" dirty="0" err="1" smtClean="0"/>
              <a:t>wánɡ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mínɡ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： 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zhǎo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dēnɡ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mínɡ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hé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méi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lì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r>
              <a:rPr lang="zh-CN" altLang="en-US" dirty="0" smtClean="0"/>
              <a:t>林  老  师  ： 他 们  不 在  这  里 。 </a:t>
            </a:r>
          </a:p>
          <a:p>
            <a:r>
              <a:rPr lang="en-US" altLang="zh-CN" dirty="0" err="1" smtClean="0"/>
              <a:t>lín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shī</a:t>
            </a:r>
            <a:r>
              <a:rPr lang="zh-CN" altLang="en-US" dirty="0" smtClean="0"/>
              <a:t> ： </a:t>
            </a:r>
            <a:r>
              <a:rPr lang="en-US" altLang="zh-CN" dirty="0" err="1" smtClean="0"/>
              <a:t>tā</a:t>
            </a:r>
            <a:r>
              <a:rPr lang="zh-CN" altLang="en-US" dirty="0" smtClean="0"/>
              <a:t> </a:t>
            </a:r>
            <a:r>
              <a:rPr lang="en-US" altLang="zh-CN" dirty="0" smtClean="0"/>
              <a:t>men </a:t>
            </a:r>
            <a:r>
              <a:rPr lang="en-US" altLang="zh-CN" dirty="0" err="1" smtClean="0"/>
              <a:t>bú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zhè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endParaRPr lang="zh-CN" altLang="en-US" dirty="0" smtClean="0"/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/>
          <a:lstStyle/>
          <a:p>
            <a:r>
              <a:rPr lang="zh-CN" altLang="en-US" dirty="0" smtClean="0"/>
              <a:t>王   家  明   ： 他 们  在  哪 里 ？ </a:t>
            </a:r>
          </a:p>
          <a:p>
            <a:r>
              <a:rPr lang="en-US" altLang="zh-CN" dirty="0" err="1" smtClean="0"/>
              <a:t>wánɡ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mínɡ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： </a:t>
            </a:r>
            <a:r>
              <a:rPr lang="en-US" altLang="zh-CN" dirty="0" err="1" smtClean="0"/>
              <a:t>tā</a:t>
            </a:r>
            <a:r>
              <a:rPr lang="zh-CN" altLang="en-US" dirty="0" smtClean="0"/>
              <a:t> </a:t>
            </a:r>
            <a:r>
              <a:rPr lang="en-US" altLang="zh-CN" dirty="0" smtClean="0"/>
              <a:t>men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nǎ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 </a:t>
            </a:r>
            <a:r>
              <a:rPr lang="zh-CN" altLang="en-US" dirty="0" smtClean="0"/>
              <a:t>？ </a:t>
            </a:r>
          </a:p>
          <a:p>
            <a:r>
              <a:rPr lang="zh-CN" altLang="en-US" dirty="0" smtClean="0"/>
              <a:t>登   明   、 佐  通   、 梅  丽 ： 我 们  在  这  里 ！ 祝  你 生 日 快 乐 ！ </a:t>
            </a:r>
          </a:p>
          <a:p>
            <a:r>
              <a:rPr lang="en-US" altLang="zh-CN" dirty="0" err="1" smtClean="0"/>
              <a:t>dēnɡ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mínɡ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、 </a:t>
            </a:r>
            <a:r>
              <a:rPr lang="en-US" altLang="zh-CN" dirty="0" err="1" smtClean="0"/>
              <a:t>zuǒ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tōnɡ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、 </a:t>
            </a:r>
            <a:r>
              <a:rPr lang="en-US" altLang="zh-CN" dirty="0" err="1" smtClean="0"/>
              <a:t>méi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lì</a:t>
            </a:r>
            <a:r>
              <a:rPr lang="en-US" altLang="zh-CN" dirty="0" smtClean="0"/>
              <a:t> </a:t>
            </a:r>
            <a:r>
              <a:rPr lang="zh-CN" altLang="en-US" dirty="0" smtClean="0"/>
              <a:t>： 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smtClean="0"/>
              <a:t>men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zhè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 </a:t>
            </a:r>
            <a:r>
              <a:rPr lang="zh-CN" altLang="en-US" dirty="0" smtClean="0"/>
              <a:t>！ </a:t>
            </a:r>
            <a:r>
              <a:rPr lang="en-US" altLang="zh-CN" dirty="0" err="1" smtClean="0"/>
              <a:t>zhù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shēnɡ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rì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kuài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lè</a:t>
            </a:r>
            <a:r>
              <a:rPr lang="en-US" altLang="zh-CN" dirty="0" smtClean="0"/>
              <a:t> </a:t>
            </a:r>
            <a:r>
              <a:rPr lang="zh-CN" altLang="en-US" dirty="0" smtClean="0"/>
              <a:t>！ </a:t>
            </a:r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err="1" smtClean="0"/>
              <a:t>zhù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shēnɡ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rì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kuài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lè</a:t>
            </a:r>
            <a:r>
              <a:rPr lang="en-US" altLang="zh-CN" dirty="0" smtClean="0"/>
              <a:t> </a:t>
            </a:r>
            <a:r>
              <a:rPr lang="zh-CN" altLang="en-US" dirty="0" smtClean="0"/>
              <a:t>！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zh-CN" altLang="en-US" dirty="0" smtClean="0"/>
              <a:t>祝  你 生 日 快 乐 ！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71472" y="2000240"/>
            <a:ext cx="8229600" cy="3768733"/>
          </a:xfrm>
        </p:spPr>
        <p:txBody>
          <a:bodyPr>
            <a:normAutofit/>
          </a:bodyPr>
          <a:lstStyle/>
          <a:p>
            <a:r>
              <a:rPr lang="zh-CN" altLang="en-US" sz="4000" dirty="0" smtClean="0"/>
              <a:t>祝你生日快乐，祝你生日快乐。</a:t>
            </a:r>
            <a:endParaRPr lang="en-US" altLang="zh-CN" sz="4000" dirty="0" smtClean="0"/>
          </a:p>
          <a:p>
            <a:r>
              <a:rPr lang="zh-CN" altLang="en-US" sz="4000" dirty="0" smtClean="0"/>
              <a:t>祝你生日快乐，祝你生日快乐。</a:t>
            </a:r>
            <a:endParaRPr lang="zh-CN" altLang="en-US" sz="40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8229600" cy="939784"/>
          </a:xfrm>
        </p:spPr>
        <p:txBody>
          <a:bodyPr>
            <a:normAutofit fontScale="90000"/>
          </a:bodyPr>
          <a:lstStyle/>
          <a:p>
            <a:r>
              <a:rPr lang="en-US" altLang="zh-CN" dirty="0" err="1" smtClean="0"/>
              <a:t>yì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shǒu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shī</a:t>
            </a:r>
            <a:r>
              <a:rPr lang="zh-CN" altLang="en-US" dirty="0" smtClean="0"/>
              <a:t> </a:t>
            </a:r>
            <a:br>
              <a:rPr lang="zh-CN" altLang="en-US" dirty="0" smtClean="0"/>
            </a:br>
            <a:r>
              <a:rPr lang="zh-CN" altLang="en-US" dirty="0" smtClean="0"/>
              <a:t>            一 首   诗  </a:t>
            </a:r>
            <a:r>
              <a:rPr lang="en-US" altLang="zh-CN" dirty="0" smtClean="0"/>
              <a:t>poem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rmAutofit/>
          </a:bodyPr>
          <a:lstStyle/>
          <a:p>
            <a:r>
              <a:rPr lang="en-US" altLang="zh-CN" dirty="0" smtClean="0"/>
              <a:t>【</a:t>
            </a:r>
            <a:r>
              <a:rPr lang="zh-CN" altLang="en-US" dirty="0" smtClean="0"/>
              <a:t>元</a:t>
            </a:r>
            <a:r>
              <a:rPr lang="en-US" altLang="zh-CN" dirty="0" smtClean="0"/>
              <a:t>】 【</a:t>
            </a:r>
            <a:r>
              <a:rPr lang="zh-CN" altLang="en-US" dirty="0" smtClean="0"/>
              <a:t>徐再思</a:t>
            </a:r>
            <a:r>
              <a:rPr lang="en-US" altLang="zh-CN" dirty="0" smtClean="0"/>
              <a:t>】 </a:t>
            </a:r>
            <a:endParaRPr lang="zh-CN" altLang="en-US" dirty="0" smtClean="0"/>
          </a:p>
          <a:p>
            <a:r>
              <a:rPr lang="en-US" altLang="zh-CN" dirty="0" err="1" smtClean="0"/>
              <a:t>yí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wànɡ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èr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lǐ</a:t>
            </a:r>
            <a:r>
              <a:rPr lang="zh-CN" altLang="en-US" dirty="0" smtClean="0"/>
              <a:t> ，</a:t>
            </a:r>
            <a:r>
              <a:rPr lang="en-US" altLang="zh-CN" dirty="0" err="1" smtClean="0"/>
              <a:t>yān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cūn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wǔ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。 </a:t>
            </a:r>
          </a:p>
          <a:p>
            <a:r>
              <a:rPr lang="zh-CN" altLang="en-US" dirty="0" smtClean="0"/>
              <a:t>一 望   二 三  里 ，烟  村  四 五 家  。 </a:t>
            </a:r>
          </a:p>
          <a:p>
            <a:r>
              <a:rPr lang="en-US" altLang="zh-CN" dirty="0" err="1" smtClean="0"/>
              <a:t>tínɡ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tái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liù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qí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zuò</a:t>
            </a:r>
            <a:r>
              <a:rPr lang="en-US" altLang="zh-CN" dirty="0" smtClean="0"/>
              <a:t> </a:t>
            </a:r>
            <a:r>
              <a:rPr lang="zh-CN" altLang="en-US" dirty="0" smtClean="0"/>
              <a:t>， </a:t>
            </a:r>
            <a:r>
              <a:rPr lang="en-US" altLang="zh-CN" dirty="0" err="1" smtClean="0"/>
              <a:t>bā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jiǔ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shí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huā</a:t>
            </a:r>
            <a:r>
              <a:rPr lang="zh-CN" altLang="en-US" dirty="0" smtClean="0"/>
              <a:t> 。 </a:t>
            </a:r>
          </a:p>
          <a:p>
            <a:r>
              <a:rPr lang="zh-CN" altLang="en-US" dirty="0" smtClean="0"/>
              <a:t>亭   台  六  七 座  ，八 九  十  枝  花  。 </a:t>
            </a:r>
          </a:p>
          <a:p>
            <a:pPr>
              <a:buNone/>
            </a:pPr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4000" dirty="0" smtClean="0"/>
              <a:t>禾   </a:t>
            </a:r>
            <a:r>
              <a:rPr lang="en-US" altLang="zh-CN" sz="4000" dirty="0" err="1" smtClean="0"/>
              <a:t>hé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mù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pánɡ</a:t>
            </a:r>
            <a:r>
              <a:rPr lang="en-US" altLang="zh-CN" sz="4000" dirty="0" smtClean="0"/>
              <a:t>     </a:t>
            </a:r>
            <a:r>
              <a:rPr lang="zh-CN" altLang="en-US" sz="4000" dirty="0" smtClean="0"/>
              <a:t>和</a:t>
            </a:r>
            <a:endParaRPr lang="en-US" altLang="zh-CN" sz="4000" dirty="0" smtClean="0"/>
          </a:p>
          <a:p>
            <a:r>
              <a:rPr lang="zh-CN" altLang="en-US" sz="4000" dirty="0" smtClean="0"/>
              <a:t>心   </a:t>
            </a:r>
            <a:r>
              <a:rPr lang="en-US" altLang="zh-CN" sz="4000" dirty="0" err="1" smtClean="0"/>
              <a:t>xīn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zì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dǐ</a:t>
            </a:r>
            <a:r>
              <a:rPr lang="en-US" altLang="zh-CN" sz="4000" dirty="0" smtClean="0"/>
              <a:t>             </a:t>
            </a:r>
            <a:r>
              <a:rPr lang="zh-CN" altLang="en-US" sz="4000" dirty="0" smtClean="0"/>
              <a:t>您</a:t>
            </a:r>
            <a:endParaRPr lang="en-US" altLang="zh-CN" sz="4000" dirty="0" smtClean="0"/>
          </a:p>
          <a:p>
            <a:r>
              <a:rPr lang="zh-CN" altLang="en-US" sz="4000" dirty="0" smtClean="0"/>
              <a:t>忄   </a:t>
            </a:r>
            <a:r>
              <a:rPr lang="en-US" altLang="zh-CN" sz="4000" dirty="0" err="1" smtClean="0"/>
              <a:t>shù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xīn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pánɡ</a:t>
            </a:r>
            <a:r>
              <a:rPr lang="en-US" altLang="zh-CN" sz="4000" dirty="0" smtClean="0"/>
              <a:t>    </a:t>
            </a:r>
            <a:r>
              <a:rPr lang="zh-CN" altLang="en-US" sz="4000" dirty="0" smtClean="0"/>
              <a:t>快</a:t>
            </a:r>
            <a:endParaRPr lang="en-US" altLang="zh-CN" sz="4000" dirty="0" smtClean="0"/>
          </a:p>
          <a:p>
            <a:r>
              <a:rPr lang="zh-CN" altLang="en-US" sz="4000" dirty="0" smtClean="0"/>
              <a:t>扌   </a:t>
            </a:r>
            <a:r>
              <a:rPr lang="en-US" altLang="zh-CN" sz="4000" dirty="0" err="1" smtClean="0"/>
              <a:t>tí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shǒu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pánɡ</a:t>
            </a:r>
            <a:r>
              <a:rPr lang="en-US" altLang="zh-CN" sz="4000" dirty="0" smtClean="0"/>
              <a:t>    </a:t>
            </a:r>
            <a:r>
              <a:rPr lang="zh-CN" altLang="en-US" sz="4000" dirty="0" smtClean="0"/>
              <a:t>找</a:t>
            </a:r>
            <a:endParaRPr lang="en-US" altLang="zh-CN" sz="4000" dirty="0" smtClean="0"/>
          </a:p>
          <a:p>
            <a:r>
              <a:rPr lang="zh-CN" altLang="en-US" sz="4000" dirty="0" smtClean="0"/>
              <a:t>礻   </a:t>
            </a:r>
            <a:r>
              <a:rPr lang="en-US" altLang="zh-CN" sz="4000" dirty="0" err="1" smtClean="0"/>
              <a:t>shì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zì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pánɡ</a:t>
            </a:r>
            <a:r>
              <a:rPr lang="en-US" altLang="zh-CN" sz="4000" dirty="0" smtClean="0"/>
              <a:t>        </a:t>
            </a:r>
            <a:r>
              <a:rPr lang="zh-CN" altLang="en-US" sz="4000" dirty="0" smtClean="0"/>
              <a:t>祝</a:t>
            </a:r>
            <a:endParaRPr lang="en-US" altLang="zh-CN" sz="4000" dirty="0" smtClean="0"/>
          </a:p>
          <a:p>
            <a:r>
              <a:rPr lang="zh-CN" altLang="en-US" sz="4000" dirty="0" smtClean="0"/>
              <a:t>讠   </a:t>
            </a:r>
            <a:r>
              <a:rPr lang="en-US" altLang="zh-CN" sz="4000" dirty="0" err="1" smtClean="0"/>
              <a:t>yán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zì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pánɡ</a:t>
            </a:r>
            <a:r>
              <a:rPr lang="en-US" altLang="zh-CN" sz="4000" dirty="0" smtClean="0"/>
              <a:t>      </a:t>
            </a:r>
            <a:r>
              <a:rPr lang="zh-CN" altLang="en-US" sz="4000" dirty="0" smtClean="0"/>
              <a:t>谁</a:t>
            </a:r>
            <a:endParaRPr lang="zh-CN" altLang="en-US" sz="40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game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14282" y="1428736"/>
            <a:ext cx="8715436" cy="5143536"/>
          </a:xfrm>
        </p:spPr>
        <p:txBody>
          <a:bodyPr/>
          <a:lstStyle/>
          <a:p>
            <a:endParaRPr lang="zh-CN" alt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685</Words>
  <PresentationFormat>全屏显示(4:3)</PresentationFormat>
  <Paragraphs>76</Paragraphs>
  <Slides>23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23</vt:i4>
      </vt:variant>
    </vt:vector>
  </HeadingPairs>
  <TitlesOfParts>
    <vt:vector size="24" baseType="lpstr">
      <vt:lpstr>Office 主题</vt:lpstr>
      <vt:lpstr>zhù nǐ shēnɡ rì kuài lè     祝  你  生   日 快   乐</vt:lpstr>
      <vt:lpstr>shēnɡ rì                      生    日  birthday</vt:lpstr>
      <vt:lpstr>zhù nǐ shēnɡ rì kuài lè     祝  你  生   日 快   乐</vt:lpstr>
      <vt:lpstr>lǐ  wù （gift）</vt:lpstr>
      <vt:lpstr>plush toy             máo rónɡ wán jù                                  毛     绒    玩   具</vt:lpstr>
      <vt:lpstr>yī fu                  衣 服  Clothes</vt:lpstr>
      <vt:lpstr>shóu biǎo                        手    表             watch</vt:lpstr>
      <vt:lpstr>MP3、MP4、MP5</vt:lpstr>
      <vt:lpstr>chèn yī                         衬   衣  underlinen</vt:lpstr>
      <vt:lpstr>您(nín) polite form of“you”（singular）</vt:lpstr>
      <vt:lpstr>找(zhǎo) to find；to look for</vt:lpstr>
      <vt:lpstr>在(zài)  be</vt:lpstr>
      <vt:lpstr>哪(nǎ) 里(lǐ)where </vt:lpstr>
      <vt:lpstr>这(zhè) 里(lǐ)  here</vt:lpstr>
      <vt:lpstr>那(nà) 里(lǐ) there</vt:lpstr>
      <vt:lpstr>我(wǒ) 不(bù) 知(zhī) 道(dào)  I do not know.</vt:lpstr>
      <vt:lpstr>和(hé)  and</vt:lpstr>
      <vt:lpstr>幻灯片 18</vt:lpstr>
      <vt:lpstr>幻灯片 19</vt:lpstr>
      <vt:lpstr>zhù nǐ shēnɡ rì kuài lè ！ 祝  你 生 日 快 乐 ！</vt:lpstr>
      <vt:lpstr>yì shǒu shī              一 首   诗  poem</vt:lpstr>
      <vt:lpstr>幻灯片 22</vt:lpstr>
      <vt:lpstr>game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MATT</dc:creator>
  <cp:lastModifiedBy>ICE</cp:lastModifiedBy>
  <cp:revision>57</cp:revision>
  <dcterms:created xsi:type="dcterms:W3CDTF">2012-02-01T10:04:24Z</dcterms:created>
  <dcterms:modified xsi:type="dcterms:W3CDTF">2012-02-17T08:03:15Z</dcterms:modified>
</cp:coreProperties>
</file>