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8F0E6A-1457-4D0F-AD1E-791B39C52E41}" v="292" dt="2023-10-27T21:20:58.3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druta Bogatean" userId="9281367b85dfa20c" providerId="LiveId" clId="{F58F0E6A-1457-4D0F-AD1E-791B39C52E41}"/>
    <pc:docChg chg="undo redo custSel delSld modSld">
      <pc:chgData name="Codruta Bogatean" userId="9281367b85dfa20c" providerId="LiveId" clId="{F58F0E6A-1457-4D0F-AD1E-791B39C52E41}" dt="2023-10-27T21:20:55.113" v="713"/>
      <pc:docMkLst>
        <pc:docMk/>
      </pc:docMkLst>
      <pc:sldChg chg="addSp delSp modSp mod modTransition setBg modAnim">
        <pc:chgData name="Codruta Bogatean" userId="9281367b85dfa20c" providerId="LiveId" clId="{F58F0E6A-1457-4D0F-AD1E-791B39C52E41}" dt="2023-10-27T21:20:55.113" v="713"/>
        <pc:sldMkLst>
          <pc:docMk/>
          <pc:sldMk cId="1925785720" sldId="256"/>
        </pc:sldMkLst>
        <pc:spChg chg="mod">
          <ac:chgData name="Codruta Bogatean" userId="9281367b85dfa20c" providerId="LiveId" clId="{F58F0E6A-1457-4D0F-AD1E-791B39C52E41}" dt="2023-10-27T15:20:15.764" v="460" actId="113"/>
          <ac:spMkLst>
            <pc:docMk/>
            <pc:sldMk cId="1925785720" sldId="256"/>
            <ac:spMk id="2" creationId="{F47993D3-C243-68C9-ACFF-FF337381CF17}"/>
          </ac:spMkLst>
        </pc:spChg>
        <pc:spChg chg="mod">
          <ac:chgData name="Codruta Bogatean" userId="9281367b85dfa20c" providerId="LiveId" clId="{F58F0E6A-1457-4D0F-AD1E-791B39C52E41}" dt="2023-10-27T15:19:26.655" v="453" actId="26606"/>
          <ac:spMkLst>
            <pc:docMk/>
            <pc:sldMk cId="1925785720" sldId="256"/>
            <ac:spMk id="6" creationId="{80EC96C6-F6AF-4C10-06E2-681F205FCE90}"/>
          </ac:spMkLst>
        </pc:spChg>
        <pc:graphicFrameChg chg="mod">
          <ac:chgData name="Codruta Bogatean" userId="9281367b85dfa20c" providerId="LiveId" clId="{F58F0E6A-1457-4D0F-AD1E-791B39C52E41}" dt="2023-10-27T21:20:55.113" v="713"/>
          <ac:graphicFrameMkLst>
            <pc:docMk/>
            <pc:sldMk cId="1925785720" sldId="256"/>
            <ac:graphicFrameMk id="69" creationId="{E33A6C79-E622-01DD-23AA-F801365A67EF}"/>
          </ac:graphicFrameMkLst>
        </pc:graphicFrameChg>
        <pc:picChg chg="mod">
          <ac:chgData name="Codruta Bogatean" userId="9281367b85dfa20c" providerId="LiveId" clId="{F58F0E6A-1457-4D0F-AD1E-791B39C52E41}" dt="2023-10-27T15:19:26.655" v="453" actId="26606"/>
          <ac:picMkLst>
            <pc:docMk/>
            <pc:sldMk cId="1925785720" sldId="256"/>
            <ac:picMk id="5" creationId="{847A7FBC-522C-F940-BC7B-2F41B5D5423C}"/>
          </ac:picMkLst>
        </pc:picChg>
        <pc:picChg chg="add mod">
          <ac:chgData name="Codruta Bogatean" userId="9281367b85dfa20c" providerId="LiveId" clId="{F58F0E6A-1457-4D0F-AD1E-791B39C52E41}" dt="2023-10-27T19:04:28.004" v="662"/>
          <ac:picMkLst>
            <pc:docMk/>
            <pc:sldMk cId="1925785720" sldId="256"/>
            <ac:picMk id="7" creationId="{CC5511C6-F956-3BAD-620C-5DF4AC6E8549}"/>
          </ac:picMkLst>
        </pc:pic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1925785720" sldId="256"/>
            <ac:picMk id="12" creationId="{BA06AC97-D74C-5E85-A02A-E6D555B33D8C}"/>
          </ac:picMkLst>
        </pc:picChg>
        <pc:picChg chg="add del mod ord">
          <ac:chgData name="Codruta Bogatean" userId="9281367b85dfa20c" providerId="LiveId" clId="{F58F0E6A-1457-4D0F-AD1E-791B39C52E41}" dt="2023-10-27T19:18:49.134" v="676"/>
          <ac:picMkLst>
            <pc:docMk/>
            <pc:sldMk cId="1925785720" sldId="256"/>
            <ac:picMk id="13" creationId="{2AEC393E-54CB-DED9-B883-2564BF8F963F}"/>
          </ac:picMkLst>
        </pc:picChg>
        <pc:picChg chg="add del mod">
          <ac:chgData name="Codruta Bogatean" userId="9281367b85dfa20c" providerId="LiveId" clId="{F58F0E6A-1457-4D0F-AD1E-791B39C52E41}" dt="2023-10-27T19:18:58.327" v="677"/>
          <ac:picMkLst>
            <pc:docMk/>
            <pc:sldMk cId="1925785720" sldId="256"/>
            <ac:picMk id="14" creationId="{5BAC4994-CEB8-A42F-7BE9-08C6C3CCCD96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1925785720" sldId="256"/>
            <ac:picMk id="19" creationId="{EBC4EFD8-AD18-DF66-0A3C-DA04D5BACAAA}"/>
          </ac:picMkLst>
        </pc:picChg>
        <pc:picChg chg="add del mod ord">
          <ac:chgData name="Codruta Bogatean" userId="9281367b85dfa20c" providerId="LiveId" clId="{F58F0E6A-1457-4D0F-AD1E-791B39C52E41}" dt="2023-10-27T19:33:42.119" v="690"/>
          <ac:picMkLst>
            <pc:docMk/>
            <pc:sldMk cId="1925785720" sldId="256"/>
            <ac:picMk id="20" creationId="{798D2E93-47F0-F1AE-862E-FB986B6AE010}"/>
          </ac:picMkLst>
        </pc:picChg>
        <pc:picChg chg="add mod">
          <ac:chgData name="Codruta Bogatean" userId="9281367b85dfa20c" providerId="LiveId" clId="{F58F0E6A-1457-4D0F-AD1E-791B39C52E41}" dt="2023-10-27T19:33:42.119" v="690"/>
          <ac:picMkLst>
            <pc:docMk/>
            <pc:sldMk cId="1925785720" sldId="256"/>
            <ac:picMk id="21" creationId="{2B2BFFF0-3C17-C068-B1B9-D34B7B497FCF}"/>
          </ac:picMkLst>
        </pc:picChg>
      </pc:sldChg>
      <pc:sldChg chg="addSp delSp modSp mod modTransition setBg modAnim setClrOvrMap delDesignElem">
        <pc:chgData name="Codruta Bogatean" userId="9281367b85dfa20c" providerId="LiveId" clId="{F58F0E6A-1457-4D0F-AD1E-791B39C52E41}" dt="2023-10-27T19:33:42.119" v="690"/>
        <pc:sldMkLst>
          <pc:docMk/>
          <pc:sldMk cId="2374570332" sldId="257"/>
        </pc:sldMkLst>
        <pc:spChg chg="mod ord">
          <ac:chgData name="Codruta Bogatean" userId="9281367b85dfa20c" providerId="LiveId" clId="{F58F0E6A-1457-4D0F-AD1E-791B39C52E41}" dt="2023-10-27T15:15:57.035" v="426" actId="1076"/>
          <ac:spMkLst>
            <pc:docMk/>
            <pc:sldMk cId="2374570332" sldId="257"/>
            <ac:spMk id="9" creationId="{CD3868BB-AC36-A282-6D50-9A3D88DF565B}"/>
          </ac:spMkLst>
        </pc:spChg>
        <pc:spChg chg="add del mod">
          <ac:chgData name="Codruta Bogatean" userId="9281367b85dfa20c" providerId="LiveId" clId="{F58F0E6A-1457-4D0F-AD1E-791B39C52E41}" dt="2023-10-26T16:01:12.446" v="72" actId="26606"/>
          <ac:spMkLst>
            <pc:docMk/>
            <pc:sldMk cId="2374570332" sldId="257"/>
            <ac:spMk id="10" creationId="{5583FC54-B708-12F4-E661-0DEE124FDF26}"/>
          </ac:spMkLst>
        </pc:spChg>
        <pc:spChg chg="add mod ord">
          <ac:chgData name="Codruta Bogatean" userId="9281367b85dfa20c" providerId="LiveId" clId="{F58F0E6A-1457-4D0F-AD1E-791B39C52E41}" dt="2023-10-27T15:15:42.222" v="423" actId="26606"/>
          <ac:spMkLst>
            <pc:docMk/>
            <pc:sldMk cId="2374570332" sldId="257"/>
            <ac:spMk id="14" creationId="{5583FC54-B708-12F4-E661-0DEE124FDF26}"/>
          </ac:spMkLst>
        </pc:spChg>
        <pc:spChg chg="add del">
          <ac:chgData name="Codruta Bogatean" userId="9281367b85dfa20c" providerId="LiveId" clId="{F58F0E6A-1457-4D0F-AD1E-791B39C52E41}" dt="2023-10-26T16:01:03.347" v="69" actId="26606"/>
          <ac:spMkLst>
            <pc:docMk/>
            <pc:sldMk cId="2374570332" sldId="257"/>
            <ac:spMk id="15" creationId="{8D25211A-4CA0-4B53-82BB-1EE7C7F3C725}"/>
          </ac:spMkLst>
        </pc:spChg>
        <pc:spChg chg="add del">
          <ac:chgData name="Codruta Bogatean" userId="9281367b85dfa20c" providerId="LiveId" clId="{F58F0E6A-1457-4D0F-AD1E-791B39C52E41}" dt="2023-10-26T16:01:55.741" v="82" actId="26606"/>
          <ac:spMkLst>
            <pc:docMk/>
            <pc:sldMk cId="2374570332" sldId="257"/>
            <ac:spMk id="16" creationId="{8D25211A-4CA0-4B53-82BB-1EE7C7F3C725}"/>
          </ac:spMkLst>
        </pc:spChg>
        <pc:spChg chg="add del">
          <ac:chgData name="Codruta Bogatean" userId="9281367b85dfa20c" providerId="LiveId" clId="{F58F0E6A-1457-4D0F-AD1E-791B39C52E41}" dt="2023-10-27T15:14:52.755" v="417"/>
          <ac:spMkLst>
            <pc:docMk/>
            <pc:sldMk cId="2374570332" sldId="257"/>
            <ac:spMk id="18" creationId="{8D25211A-4CA0-4B53-82BB-1EE7C7F3C725}"/>
          </ac:spMkLst>
        </pc:spChg>
        <pc:spChg chg="add">
          <ac:chgData name="Codruta Bogatean" userId="9281367b85dfa20c" providerId="LiveId" clId="{F58F0E6A-1457-4D0F-AD1E-791B39C52E41}" dt="2023-10-27T15:15:42.222" v="423" actId="26606"/>
          <ac:spMkLst>
            <pc:docMk/>
            <pc:sldMk cId="2374570332" sldId="257"/>
            <ac:spMk id="19" creationId="{8D77D416-66F5-413A-9B46-6289471B36B6}"/>
          </ac:spMkLst>
        </pc:spChg>
        <pc:spChg chg="add del">
          <ac:chgData name="Codruta Bogatean" userId="9281367b85dfa20c" providerId="LiveId" clId="{F58F0E6A-1457-4D0F-AD1E-791B39C52E41}" dt="2023-10-26T16:01:52.810" v="79" actId="26606"/>
          <ac:spMkLst>
            <pc:docMk/>
            <pc:sldMk cId="2374570332" sldId="257"/>
            <ac:spMk id="21" creationId="{1EA5387D-64D8-4D6C-B109-FF4E81DF609A}"/>
          </ac:spMkLst>
        </pc:spChg>
        <pc:graphicFrameChg chg="add del">
          <ac:chgData name="Codruta Bogatean" userId="9281367b85dfa20c" providerId="LiveId" clId="{F58F0E6A-1457-4D0F-AD1E-791B39C52E41}" dt="2023-10-26T16:01:12.440" v="71" actId="26606"/>
          <ac:graphicFrameMkLst>
            <pc:docMk/>
            <pc:sldMk cId="2374570332" sldId="257"/>
            <ac:graphicFrameMk id="12" creationId="{C813C33A-98AC-6BE7-3F1C-03C3614BBA2B}"/>
          </ac:graphicFrameMkLst>
        </pc:graphicFrameChg>
        <pc:picChg chg="mod ord">
          <ac:chgData name="Codruta Bogatean" userId="9281367b85dfa20c" providerId="LiveId" clId="{F58F0E6A-1457-4D0F-AD1E-791B39C52E41}" dt="2023-10-27T15:15:42.222" v="423" actId="26606"/>
          <ac:picMkLst>
            <pc:docMk/>
            <pc:sldMk cId="2374570332" sldId="257"/>
            <ac:picMk id="4" creationId="{D943A4E7-34B8-F2C9-AE2B-7269EF7B0C57}"/>
          </ac:picMkLst>
        </pc:picChg>
        <pc:picChg chg="add mod">
          <ac:chgData name="Codruta Bogatean" userId="9281367b85dfa20c" providerId="LiveId" clId="{F58F0E6A-1457-4D0F-AD1E-791B39C52E41}" dt="2023-10-27T19:04:28.004" v="662"/>
          <ac:picMkLst>
            <pc:docMk/>
            <pc:sldMk cId="2374570332" sldId="257"/>
            <ac:picMk id="7" creationId="{F904CD9D-96EF-33D6-2414-96F50F6DB19B}"/>
          </ac:picMkLst>
        </pc:pic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2374570332" sldId="257"/>
            <ac:picMk id="12" creationId="{59A74D04-5B42-9FC8-6E4E-891C17AD66A3}"/>
          </ac:picMkLst>
        </pc:picChg>
        <pc:picChg chg="add del mod ord">
          <ac:chgData name="Codruta Bogatean" userId="9281367b85dfa20c" providerId="LiveId" clId="{F58F0E6A-1457-4D0F-AD1E-791B39C52E41}" dt="2023-10-27T19:24:45.573" v="678"/>
          <ac:picMkLst>
            <pc:docMk/>
            <pc:sldMk cId="2374570332" sldId="257"/>
            <ac:picMk id="13" creationId="{E12D60E0-AEBC-5F7C-AC9B-11B29A4234C6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2374570332" sldId="257"/>
            <ac:picMk id="15" creationId="{E0597BC0-3E13-E53C-C9BB-04725EA15C3B}"/>
          </ac:picMkLst>
        </pc:picChg>
        <pc:picChg chg="add del mod ord">
          <ac:chgData name="Codruta Bogatean" userId="9281367b85dfa20c" providerId="LiveId" clId="{F58F0E6A-1457-4D0F-AD1E-791B39C52E41}" dt="2023-10-27T19:33:42.119" v="690"/>
          <ac:picMkLst>
            <pc:docMk/>
            <pc:sldMk cId="2374570332" sldId="257"/>
            <ac:picMk id="16" creationId="{2CAE80D1-A0C3-D4C5-2437-8C81964B193D}"/>
          </ac:picMkLst>
        </pc:picChg>
        <pc:picChg chg="add mod">
          <ac:chgData name="Codruta Bogatean" userId="9281367b85dfa20c" providerId="LiveId" clId="{F58F0E6A-1457-4D0F-AD1E-791B39C52E41}" dt="2023-10-27T19:33:42.119" v="690"/>
          <ac:picMkLst>
            <pc:docMk/>
            <pc:sldMk cId="2374570332" sldId="257"/>
            <ac:picMk id="17" creationId="{19DC203A-491C-EBC4-9E0F-0654828BEB65}"/>
          </ac:picMkLst>
        </pc:picChg>
      </pc:sldChg>
      <pc:sldChg chg="addSp delSp modSp mod modTransition setBg modAnim">
        <pc:chgData name="Codruta Bogatean" userId="9281367b85dfa20c" providerId="LiveId" clId="{F58F0E6A-1457-4D0F-AD1E-791B39C52E41}" dt="2023-10-27T19:33:42.119" v="690"/>
        <pc:sldMkLst>
          <pc:docMk/>
          <pc:sldMk cId="1442167674" sldId="258"/>
        </pc:sldMkLst>
        <pc:spChg chg="mod">
          <ac:chgData name="Codruta Bogatean" userId="9281367b85dfa20c" providerId="LiveId" clId="{F58F0E6A-1457-4D0F-AD1E-791B39C52E41}" dt="2023-10-27T15:16:05.092" v="427" actId="26606"/>
          <ac:spMkLst>
            <pc:docMk/>
            <pc:sldMk cId="1442167674" sldId="258"/>
            <ac:spMk id="2" creationId="{0D2F058A-9693-B831-5ABA-79A6630A4492}"/>
          </ac:spMkLst>
        </pc:spChg>
        <pc:spChg chg="add del">
          <ac:chgData name="Codruta Bogatean" userId="9281367b85dfa20c" providerId="LiveId" clId="{F58F0E6A-1457-4D0F-AD1E-791B39C52E41}" dt="2023-10-26T15:59:35.072" v="44" actId="26606"/>
          <ac:spMkLst>
            <pc:docMk/>
            <pc:sldMk cId="1442167674" sldId="258"/>
            <ac:spMk id="6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5:59:57.432" v="56" actId="26606"/>
          <ac:spMkLst>
            <pc:docMk/>
            <pc:sldMk cId="1442167674" sldId="258"/>
            <ac:spMk id="8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5:59:11.675" v="36" actId="26606"/>
          <ac:spMkLst>
            <pc:docMk/>
            <pc:sldMk cId="1442167674" sldId="258"/>
            <ac:spMk id="9" creationId="{12CC1C37-8BC7-4374-8300-E73C369150D7}"/>
          </ac:spMkLst>
        </pc:spChg>
        <pc:spChg chg="add del">
          <ac:chgData name="Codruta Bogatean" userId="9281367b85dfa20c" providerId="LiveId" clId="{F58F0E6A-1457-4D0F-AD1E-791B39C52E41}" dt="2023-10-26T15:59:40.037" v="46" actId="26606"/>
          <ac:spMkLst>
            <pc:docMk/>
            <pc:sldMk cId="1442167674" sldId="258"/>
            <ac:spMk id="10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5:59:11.675" v="36" actId="26606"/>
          <ac:spMkLst>
            <pc:docMk/>
            <pc:sldMk cId="1442167674" sldId="258"/>
            <ac:spMk id="11" creationId="{8CC82757-F96F-41CB-B2B8-49689F4362A3}"/>
          </ac:spMkLst>
        </pc:spChg>
        <pc:spChg chg="add del">
          <ac:chgData name="Codruta Bogatean" userId="9281367b85dfa20c" providerId="LiveId" clId="{F58F0E6A-1457-4D0F-AD1E-791B39C52E41}" dt="2023-10-26T16:00:03.920" v="58" actId="26606"/>
          <ac:spMkLst>
            <pc:docMk/>
            <pc:sldMk cId="1442167674" sldId="258"/>
            <ac:spMk id="16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5:59:21.649" v="38" actId="26606"/>
          <ac:spMkLst>
            <pc:docMk/>
            <pc:sldMk cId="1442167674" sldId="258"/>
            <ac:spMk id="17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5:59:29.320" v="40" actId="26606"/>
          <ac:spMkLst>
            <pc:docMk/>
            <pc:sldMk cId="1442167674" sldId="258"/>
            <ac:spMk id="20" creationId="{12CC1C37-8BC7-4374-8300-E73C369150D7}"/>
          </ac:spMkLst>
        </pc:spChg>
        <pc:spChg chg="add del">
          <ac:chgData name="Codruta Bogatean" userId="9281367b85dfa20c" providerId="LiveId" clId="{F58F0E6A-1457-4D0F-AD1E-791B39C52E41}" dt="2023-10-26T15:59:29.320" v="40" actId="26606"/>
          <ac:spMkLst>
            <pc:docMk/>
            <pc:sldMk cId="1442167674" sldId="258"/>
            <ac:spMk id="21" creationId="{8CC82757-F96F-41CB-B2B8-49689F4362A3}"/>
          </ac:spMkLst>
        </pc:spChg>
        <pc:spChg chg="add del">
          <ac:chgData name="Codruta Bogatean" userId="9281367b85dfa20c" providerId="LiveId" clId="{F58F0E6A-1457-4D0F-AD1E-791B39C52E41}" dt="2023-10-26T16:00:07.065" v="60" actId="26606"/>
          <ac:spMkLst>
            <pc:docMk/>
            <pc:sldMk cId="1442167674" sldId="258"/>
            <ac:spMk id="24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6:00:10.993" v="62" actId="26606"/>
          <ac:spMkLst>
            <pc:docMk/>
            <pc:sldMk cId="1442167674" sldId="258"/>
            <ac:spMk id="27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6T16:00:13.212" v="64" actId="26606"/>
          <ac:spMkLst>
            <pc:docMk/>
            <pc:sldMk cId="1442167674" sldId="258"/>
            <ac:spMk id="30" creationId="{12CC1C37-8BC7-4374-8300-E73C369150D7}"/>
          </ac:spMkLst>
        </pc:spChg>
        <pc:spChg chg="add del">
          <ac:chgData name="Codruta Bogatean" userId="9281367b85dfa20c" providerId="LiveId" clId="{F58F0E6A-1457-4D0F-AD1E-791B39C52E41}" dt="2023-10-26T16:00:13.212" v="64" actId="26606"/>
          <ac:spMkLst>
            <pc:docMk/>
            <pc:sldMk cId="1442167674" sldId="258"/>
            <ac:spMk id="31" creationId="{8CC82757-F96F-41CB-B2B8-49689F4362A3}"/>
          </ac:spMkLst>
        </pc:spChg>
        <pc:graphicFrameChg chg="mod modGraphic">
          <ac:chgData name="Codruta Bogatean" userId="9281367b85dfa20c" providerId="LiveId" clId="{F58F0E6A-1457-4D0F-AD1E-791B39C52E41}" dt="2023-10-27T15:18:29.220" v="444" actId="1076"/>
          <ac:graphicFrameMkLst>
            <pc:docMk/>
            <pc:sldMk cId="1442167674" sldId="258"/>
            <ac:graphicFrameMk id="4" creationId="{E7927FA1-AAF8-2E90-26FD-ECFF2557FBC8}"/>
          </ac:graphicFrameMkLst>
        </pc:graphicFrameChg>
        <pc:picChg chg="add mod">
          <ac:chgData name="Codruta Bogatean" userId="9281367b85dfa20c" providerId="LiveId" clId="{F58F0E6A-1457-4D0F-AD1E-791B39C52E41}" dt="2023-10-27T19:04:28.004" v="662"/>
          <ac:picMkLst>
            <pc:docMk/>
            <pc:sldMk cId="1442167674" sldId="258"/>
            <ac:picMk id="6" creationId="{DFBC5A5A-7144-A1F2-57DE-46B50D492EF7}"/>
          </ac:picMkLst>
        </pc:picChg>
        <pc:picChg chg="add del">
          <ac:chgData name="Codruta Bogatean" userId="9281367b85dfa20c" providerId="LiveId" clId="{F58F0E6A-1457-4D0F-AD1E-791B39C52E41}" dt="2023-10-26T15:59:35.072" v="44" actId="26606"/>
          <ac:picMkLst>
            <pc:docMk/>
            <pc:sldMk cId="1442167674" sldId="258"/>
            <ac:picMk id="7" creationId="{D0E2A6FF-057A-4920-923D-05A12E99EA86}"/>
          </ac:picMkLst>
        </pc:pic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1442167674" sldId="258"/>
            <ac:picMk id="11" creationId="{7C408CD1-2A77-3BF8-AFE2-21F9212F8DA9}"/>
          </ac:picMkLst>
        </pc:picChg>
        <pc:picChg chg="add del mod ord">
          <ac:chgData name="Codruta Bogatean" userId="9281367b85dfa20c" providerId="LiveId" clId="{F58F0E6A-1457-4D0F-AD1E-791B39C52E41}" dt="2023-10-27T19:24:45.573" v="678"/>
          <ac:picMkLst>
            <pc:docMk/>
            <pc:sldMk cId="1442167674" sldId="258"/>
            <ac:picMk id="12" creationId="{9BAD5D41-F345-3F71-3D4F-6790DDBF855E}"/>
          </ac:picMkLst>
        </pc:picChg>
        <pc:picChg chg="add del">
          <ac:chgData name="Codruta Bogatean" userId="9281367b85dfa20c" providerId="LiveId" clId="{F58F0E6A-1457-4D0F-AD1E-791B39C52E41}" dt="2023-10-26T15:59:40.037" v="46" actId="26606"/>
          <ac:picMkLst>
            <pc:docMk/>
            <pc:sldMk cId="1442167674" sldId="258"/>
            <ac:picMk id="12" creationId="{D0E2A6FF-057A-4920-923D-05A12E99EA86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1442167674" sldId="258"/>
            <ac:picMk id="13" creationId="{40C8A9F7-BA54-6B64-D844-F4DD72846717}"/>
          </ac:picMkLst>
        </pc:picChg>
        <pc:picChg chg="add del">
          <ac:chgData name="Codruta Bogatean" userId="9281367b85dfa20c" providerId="LiveId" clId="{F58F0E6A-1457-4D0F-AD1E-791B39C52E41}" dt="2023-10-26T15:59:11.675" v="36" actId="26606"/>
          <ac:picMkLst>
            <pc:docMk/>
            <pc:sldMk cId="1442167674" sldId="258"/>
            <ac:picMk id="13" creationId="{FA37F53D-999D-4551-B3F8-064DBF315562}"/>
          </ac:picMkLst>
        </pc:picChg>
        <pc:picChg chg="add del mod ord">
          <ac:chgData name="Codruta Bogatean" userId="9281367b85dfa20c" providerId="LiveId" clId="{F58F0E6A-1457-4D0F-AD1E-791B39C52E41}" dt="2023-10-27T19:33:42.119" v="690"/>
          <ac:picMkLst>
            <pc:docMk/>
            <pc:sldMk cId="1442167674" sldId="258"/>
            <ac:picMk id="14" creationId="{30CE3C69-A0B5-545F-6CE7-A0237D619223}"/>
          </ac:picMkLst>
        </pc:picChg>
        <pc:picChg chg="add del">
          <ac:chgData name="Codruta Bogatean" userId="9281367b85dfa20c" providerId="LiveId" clId="{F58F0E6A-1457-4D0F-AD1E-791B39C52E41}" dt="2023-10-26T15:59:57.432" v="56" actId="26606"/>
          <ac:picMkLst>
            <pc:docMk/>
            <pc:sldMk cId="1442167674" sldId="258"/>
            <ac:picMk id="14" creationId="{D0E2A6FF-057A-4920-923D-05A12E99EA86}"/>
          </ac:picMkLst>
        </pc:picChg>
        <pc:picChg chg="add mod">
          <ac:chgData name="Codruta Bogatean" userId="9281367b85dfa20c" providerId="LiveId" clId="{F58F0E6A-1457-4D0F-AD1E-791B39C52E41}" dt="2023-10-27T19:33:42.119" v="690"/>
          <ac:picMkLst>
            <pc:docMk/>
            <pc:sldMk cId="1442167674" sldId="258"/>
            <ac:picMk id="15" creationId="{417C6113-0F9F-6D18-AF0E-581430CA1BF2}"/>
          </ac:picMkLst>
        </pc:picChg>
        <pc:picChg chg="add del">
          <ac:chgData name="Codruta Bogatean" userId="9281367b85dfa20c" providerId="LiveId" clId="{F58F0E6A-1457-4D0F-AD1E-791B39C52E41}" dt="2023-10-26T15:59:11.675" v="36" actId="26606"/>
          <ac:picMkLst>
            <pc:docMk/>
            <pc:sldMk cId="1442167674" sldId="258"/>
            <ac:picMk id="15" creationId="{A9C99389-A1E4-4A6F-BF8E-9013FF049140}"/>
          </ac:picMkLst>
        </pc:picChg>
        <pc:picChg chg="add del">
          <ac:chgData name="Codruta Bogatean" userId="9281367b85dfa20c" providerId="LiveId" clId="{F58F0E6A-1457-4D0F-AD1E-791B39C52E41}" dt="2023-10-26T15:59:21.649" v="38" actId="26606"/>
          <ac:picMkLst>
            <pc:docMk/>
            <pc:sldMk cId="1442167674" sldId="258"/>
            <ac:picMk id="18" creationId="{D0E2A6FF-057A-4920-923D-05A12E99EA86}"/>
          </ac:picMkLst>
        </pc:picChg>
        <pc:picChg chg="add del">
          <ac:chgData name="Codruta Bogatean" userId="9281367b85dfa20c" providerId="LiveId" clId="{F58F0E6A-1457-4D0F-AD1E-791B39C52E41}" dt="2023-10-26T16:00:03.920" v="58" actId="26606"/>
          <ac:picMkLst>
            <pc:docMk/>
            <pc:sldMk cId="1442167674" sldId="258"/>
            <ac:picMk id="19" creationId="{D0E2A6FF-057A-4920-923D-05A12E99EA86}"/>
          </ac:picMkLst>
        </pc:picChg>
        <pc:picChg chg="add del">
          <ac:chgData name="Codruta Bogatean" userId="9281367b85dfa20c" providerId="LiveId" clId="{F58F0E6A-1457-4D0F-AD1E-791B39C52E41}" dt="2023-10-26T15:59:29.320" v="40" actId="26606"/>
          <ac:picMkLst>
            <pc:docMk/>
            <pc:sldMk cId="1442167674" sldId="258"/>
            <ac:picMk id="22" creationId="{FA37F53D-999D-4551-B3F8-064DBF315562}"/>
          </ac:picMkLst>
        </pc:picChg>
        <pc:picChg chg="add del">
          <ac:chgData name="Codruta Bogatean" userId="9281367b85dfa20c" providerId="LiveId" clId="{F58F0E6A-1457-4D0F-AD1E-791B39C52E41}" dt="2023-10-26T15:59:29.320" v="40" actId="26606"/>
          <ac:picMkLst>
            <pc:docMk/>
            <pc:sldMk cId="1442167674" sldId="258"/>
            <ac:picMk id="23" creationId="{A9C99389-A1E4-4A6F-BF8E-9013FF049140}"/>
          </ac:picMkLst>
        </pc:picChg>
        <pc:picChg chg="add del">
          <ac:chgData name="Codruta Bogatean" userId="9281367b85dfa20c" providerId="LiveId" clId="{F58F0E6A-1457-4D0F-AD1E-791B39C52E41}" dt="2023-10-26T16:00:07.065" v="60" actId="26606"/>
          <ac:picMkLst>
            <pc:docMk/>
            <pc:sldMk cId="1442167674" sldId="258"/>
            <ac:picMk id="25" creationId="{D0E2A6FF-057A-4920-923D-05A12E99EA86}"/>
          </ac:picMkLst>
        </pc:picChg>
        <pc:picChg chg="add del">
          <ac:chgData name="Codruta Bogatean" userId="9281367b85dfa20c" providerId="LiveId" clId="{F58F0E6A-1457-4D0F-AD1E-791B39C52E41}" dt="2023-10-26T16:00:10.993" v="62" actId="26606"/>
          <ac:picMkLst>
            <pc:docMk/>
            <pc:sldMk cId="1442167674" sldId="258"/>
            <ac:picMk id="28" creationId="{D0E2A6FF-057A-4920-923D-05A12E99EA86}"/>
          </ac:picMkLst>
        </pc:picChg>
        <pc:picChg chg="add del">
          <ac:chgData name="Codruta Bogatean" userId="9281367b85dfa20c" providerId="LiveId" clId="{F58F0E6A-1457-4D0F-AD1E-791B39C52E41}" dt="2023-10-26T16:00:13.212" v="64" actId="26606"/>
          <ac:picMkLst>
            <pc:docMk/>
            <pc:sldMk cId="1442167674" sldId="258"/>
            <ac:picMk id="32" creationId="{FA37F53D-999D-4551-B3F8-064DBF315562}"/>
          </ac:picMkLst>
        </pc:picChg>
        <pc:picChg chg="add del">
          <ac:chgData name="Codruta Bogatean" userId="9281367b85dfa20c" providerId="LiveId" clId="{F58F0E6A-1457-4D0F-AD1E-791B39C52E41}" dt="2023-10-26T16:00:13.212" v="64" actId="26606"/>
          <ac:picMkLst>
            <pc:docMk/>
            <pc:sldMk cId="1442167674" sldId="258"/>
            <ac:picMk id="33" creationId="{A9C99389-A1E4-4A6F-BF8E-9013FF049140}"/>
          </ac:picMkLst>
        </pc:picChg>
      </pc:sldChg>
      <pc:sldChg chg="addSp delSp modSp mod modTransition setBg modAnim">
        <pc:chgData name="Codruta Bogatean" userId="9281367b85dfa20c" providerId="LiveId" clId="{F58F0E6A-1457-4D0F-AD1E-791B39C52E41}" dt="2023-10-27T21:12:02.677" v="704"/>
        <pc:sldMkLst>
          <pc:docMk/>
          <pc:sldMk cId="947356986" sldId="259"/>
        </pc:sldMkLst>
        <pc:spChg chg="mod">
          <ac:chgData name="Codruta Bogatean" userId="9281367b85dfa20c" providerId="LiveId" clId="{F58F0E6A-1457-4D0F-AD1E-791B39C52E41}" dt="2023-10-27T15:52:38.516" v="627" actId="1076"/>
          <ac:spMkLst>
            <pc:docMk/>
            <pc:sldMk cId="947356986" sldId="259"/>
            <ac:spMk id="10" creationId="{6B024118-C106-9054-C006-78440E11D685}"/>
          </ac:spMkLst>
        </pc:spChg>
        <pc:spChg chg="mod">
          <ac:chgData name="Codruta Bogatean" userId="9281367b85dfa20c" providerId="LiveId" clId="{F58F0E6A-1457-4D0F-AD1E-791B39C52E41}" dt="2023-10-27T15:53:31.107" v="660" actId="122"/>
          <ac:spMkLst>
            <pc:docMk/>
            <pc:sldMk cId="947356986" sldId="259"/>
            <ac:spMk id="11" creationId="{D288756D-98F9-57D4-1D08-BCA05AE7AD42}"/>
          </ac:spMkLst>
        </pc:spChg>
        <pc:spChg chg="mod">
          <ac:chgData name="Codruta Bogatean" userId="9281367b85dfa20c" providerId="LiveId" clId="{F58F0E6A-1457-4D0F-AD1E-791B39C52E41}" dt="2023-10-27T15:48:39.033" v="587" actId="207"/>
          <ac:spMkLst>
            <pc:docMk/>
            <pc:sldMk cId="947356986" sldId="259"/>
            <ac:spMk id="12" creationId="{0724FD9D-6FE1-F913-5A1A-A14F9354C550}"/>
          </ac:spMkLst>
        </pc:spChg>
        <pc:spChg chg="mod">
          <ac:chgData name="Codruta Bogatean" userId="9281367b85dfa20c" providerId="LiveId" clId="{F58F0E6A-1457-4D0F-AD1E-791B39C52E41}" dt="2023-10-27T15:48:24.509" v="585" actId="207"/>
          <ac:spMkLst>
            <pc:docMk/>
            <pc:sldMk cId="947356986" sldId="259"/>
            <ac:spMk id="14" creationId="{70C2E6CB-0FE2-171D-C849-B5464026171D}"/>
          </ac:spMkLst>
        </pc:spChg>
        <pc:spChg chg="del mod">
          <ac:chgData name="Codruta Bogatean" userId="9281367b85dfa20c" providerId="LiveId" clId="{F58F0E6A-1457-4D0F-AD1E-791B39C52E41}" dt="2023-10-27T19:49:49.615" v="695" actId="21"/>
          <ac:spMkLst>
            <pc:docMk/>
            <pc:sldMk cId="947356986" sldId="259"/>
            <ac:spMk id="15" creationId="{D690485D-7BA2-38B0-406B-BCF16D315FC0}"/>
          </ac:spMkLst>
        </pc:spChg>
        <pc:picChg chg="mod ord">
          <ac:chgData name="Codruta Bogatean" userId="9281367b85dfa20c" providerId="LiveId" clId="{F58F0E6A-1457-4D0F-AD1E-791B39C52E41}" dt="2023-10-27T15:52:34.957" v="626" actId="1076"/>
          <ac:picMkLst>
            <pc:docMk/>
            <pc:sldMk cId="947356986" sldId="259"/>
            <ac:picMk id="4" creationId="{CC32D252-4CF7-E3E9-64C9-00DB8C6921C3}"/>
          </ac:picMkLst>
        </pc:picChg>
        <pc:picChg chg="add del mod ord">
          <ac:chgData name="Codruta Bogatean" userId="9281367b85dfa20c" providerId="LiveId" clId="{F58F0E6A-1457-4D0F-AD1E-791B39C52E41}" dt="2023-10-27T21:06:38.093" v="698"/>
          <ac:picMkLst>
            <pc:docMk/>
            <pc:sldMk cId="947356986" sldId="259"/>
            <ac:picMk id="6" creationId="{7F3428F3-957F-A306-EFB8-B93CF6507BFC}"/>
          </ac:picMkLst>
        </pc:pic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947356986" sldId="259"/>
            <ac:picMk id="7" creationId="{3A39F69B-C579-3F1D-E0FA-4AAF816D3CF5}"/>
          </ac:picMkLst>
        </pc:picChg>
        <pc:picChg chg="add del mod">
          <ac:chgData name="Codruta Bogatean" userId="9281367b85dfa20c" providerId="LiveId" clId="{F58F0E6A-1457-4D0F-AD1E-791B39C52E41}" dt="2023-10-27T21:06:40.598" v="700"/>
          <ac:picMkLst>
            <pc:docMk/>
            <pc:sldMk cId="947356986" sldId="259"/>
            <ac:picMk id="7" creationId="{F55299B1-E148-7D6B-BC50-345760E2B1A4}"/>
          </ac:picMkLst>
        </pc:picChg>
        <pc:picChg chg="add del mod ord">
          <ac:chgData name="Codruta Bogatean" userId="9281367b85dfa20c" providerId="LiveId" clId="{F58F0E6A-1457-4D0F-AD1E-791B39C52E41}" dt="2023-10-27T19:24:45.573" v="678"/>
          <ac:picMkLst>
            <pc:docMk/>
            <pc:sldMk cId="947356986" sldId="259"/>
            <ac:picMk id="8" creationId="{BAEBC4AB-2995-F574-84DA-FB176EA6831F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947356986" sldId="259"/>
            <ac:picMk id="9" creationId="{B12619F3-5949-F7DD-79D9-EB47B12965FC}"/>
          </ac:picMkLst>
        </pc:picChg>
        <pc:picChg chg="add del mod ord">
          <ac:chgData name="Codruta Bogatean" userId="9281367b85dfa20c" providerId="LiveId" clId="{F58F0E6A-1457-4D0F-AD1E-791B39C52E41}" dt="2023-10-27T19:33:42.119" v="690"/>
          <ac:picMkLst>
            <pc:docMk/>
            <pc:sldMk cId="947356986" sldId="259"/>
            <ac:picMk id="13" creationId="{072A9312-95BE-532F-36FE-C4D793CE00BC}"/>
          </ac:picMkLst>
        </pc:picChg>
        <pc:picChg chg="add del mod ord">
          <ac:chgData name="Codruta Bogatean" userId="9281367b85dfa20c" providerId="LiveId" clId="{F58F0E6A-1457-4D0F-AD1E-791B39C52E41}" dt="2023-10-27T21:09:19.062" v="701"/>
          <ac:picMkLst>
            <pc:docMk/>
            <pc:sldMk cId="947356986" sldId="259"/>
            <ac:picMk id="13" creationId="{DCC3D191-E967-BFD1-3E87-BA0E29898989}"/>
          </ac:picMkLst>
        </pc:picChg>
        <pc:picChg chg="add del mod">
          <ac:chgData name="Codruta Bogatean" userId="9281367b85dfa20c" providerId="LiveId" clId="{F58F0E6A-1457-4D0F-AD1E-791B39C52E41}" dt="2023-10-27T21:09:49.185" v="703"/>
          <ac:picMkLst>
            <pc:docMk/>
            <pc:sldMk cId="947356986" sldId="259"/>
            <ac:picMk id="15" creationId="{46F02496-318D-A0AC-45EB-946D1044E94D}"/>
          </ac:picMkLst>
        </pc:picChg>
        <pc:picChg chg="add del mod">
          <ac:chgData name="Codruta Bogatean" userId="9281367b85dfa20c" providerId="LiveId" clId="{F58F0E6A-1457-4D0F-AD1E-791B39C52E41}" dt="2023-10-27T19:34:25.131" v="692"/>
          <ac:picMkLst>
            <pc:docMk/>
            <pc:sldMk cId="947356986" sldId="259"/>
            <ac:picMk id="16" creationId="{B7874CC3-EF50-6DBC-1D41-522803615205}"/>
          </ac:picMkLst>
        </pc:picChg>
        <pc:picChg chg="add del mod ord">
          <ac:chgData name="Codruta Bogatean" userId="9281367b85dfa20c" providerId="LiveId" clId="{F58F0E6A-1457-4D0F-AD1E-791B39C52E41}" dt="2023-10-27T21:12:02.677" v="704"/>
          <ac:picMkLst>
            <pc:docMk/>
            <pc:sldMk cId="947356986" sldId="259"/>
            <ac:picMk id="18" creationId="{66CFE243-E19F-97A4-08E2-BFAB6F1DB762}"/>
          </ac:picMkLst>
        </pc:picChg>
        <pc:picChg chg="add mod">
          <ac:chgData name="Codruta Bogatean" userId="9281367b85dfa20c" providerId="LiveId" clId="{F58F0E6A-1457-4D0F-AD1E-791B39C52E41}" dt="2023-10-27T21:12:02.677" v="704"/>
          <ac:picMkLst>
            <pc:docMk/>
            <pc:sldMk cId="947356986" sldId="259"/>
            <ac:picMk id="19" creationId="{30947551-D84D-CFFE-1E66-F72E5313D08C}"/>
          </ac:picMkLst>
        </pc:picChg>
        <pc:picChg chg="add del mod ord">
          <ac:chgData name="Codruta Bogatean" userId="9281367b85dfa20c" providerId="LiveId" clId="{F58F0E6A-1457-4D0F-AD1E-791B39C52E41}" dt="2023-10-27T19:37:06.195" v="693"/>
          <ac:picMkLst>
            <pc:docMk/>
            <pc:sldMk cId="947356986" sldId="259"/>
            <ac:picMk id="19" creationId="{AB7219FF-97A5-EC97-C29E-57FF58C80C5E}"/>
          </ac:picMkLst>
        </pc:picChg>
        <pc:picChg chg="add del mod">
          <ac:chgData name="Codruta Bogatean" userId="9281367b85dfa20c" providerId="LiveId" clId="{F58F0E6A-1457-4D0F-AD1E-791B39C52E41}" dt="2023-10-27T21:06:29.787" v="697"/>
          <ac:picMkLst>
            <pc:docMk/>
            <pc:sldMk cId="947356986" sldId="259"/>
            <ac:picMk id="20" creationId="{20BE3185-D761-CACB-2B85-7726513AFF23}"/>
          </ac:picMkLst>
        </pc:picChg>
      </pc:sldChg>
      <pc:sldChg chg="addSp delSp modSp mod modTransition setBg modAnim">
        <pc:chgData name="Codruta Bogatean" userId="9281367b85dfa20c" providerId="LiveId" clId="{F58F0E6A-1457-4D0F-AD1E-791B39C52E41}" dt="2023-10-27T21:14:59.172" v="710"/>
        <pc:sldMkLst>
          <pc:docMk/>
          <pc:sldMk cId="480894532" sldId="260"/>
        </pc:sldMkLst>
        <pc:spChg chg="mod">
          <ac:chgData name="Codruta Bogatean" userId="9281367b85dfa20c" providerId="LiveId" clId="{F58F0E6A-1457-4D0F-AD1E-791B39C52E41}" dt="2023-10-27T15:50:25.519" v="605" actId="1076"/>
          <ac:spMkLst>
            <pc:docMk/>
            <pc:sldMk cId="480894532" sldId="260"/>
            <ac:spMk id="2" creationId="{EE868A30-0DF0-4444-0485-AC3D3C9A2F8C}"/>
          </ac:spMkLst>
        </pc:spChg>
        <pc:graphicFrameChg chg="mod modGraphic">
          <ac:chgData name="Codruta Bogatean" userId="9281367b85dfa20c" providerId="LiveId" clId="{F58F0E6A-1457-4D0F-AD1E-791B39C52E41}" dt="2023-10-27T15:51:22.090" v="616" actId="14734"/>
          <ac:graphicFrameMkLst>
            <pc:docMk/>
            <pc:sldMk cId="480894532" sldId="260"/>
            <ac:graphicFrameMk id="9" creationId="{E69D70F7-3CBB-CEED-6450-61D8D3DDD872}"/>
          </ac:graphicFrameMkLst>
        </pc:graphicFrameChg>
        <pc:graphicFrameChg chg="mod modGraphic">
          <ac:chgData name="Codruta Bogatean" userId="9281367b85dfa20c" providerId="LiveId" clId="{F58F0E6A-1457-4D0F-AD1E-791B39C52E41}" dt="2023-10-27T15:51:43.639" v="621" actId="14100"/>
          <ac:graphicFrameMkLst>
            <pc:docMk/>
            <pc:sldMk cId="480894532" sldId="260"/>
            <ac:graphicFrameMk id="16" creationId="{A5CC8C2B-77AE-D99B-4693-502C95FE7506}"/>
          </ac:graphicFrameMkLst>
        </pc:graphicFrameChg>
        <pc:picChg chg="add del mod">
          <ac:chgData name="Codruta Bogatean" userId="9281367b85dfa20c" providerId="LiveId" clId="{F58F0E6A-1457-4D0F-AD1E-791B39C52E41}" dt="2023-10-27T19:11:55.996" v="664"/>
          <ac:picMkLst>
            <pc:docMk/>
            <pc:sldMk cId="480894532" sldId="260"/>
            <ac:picMk id="4" creationId="{929E7664-258E-4F1F-8C7E-69E98044F07D}"/>
          </ac:picMkLst>
        </pc:picChg>
        <pc:picChg chg="add del mod ord">
          <ac:chgData name="Codruta Bogatean" userId="9281367b85dfa20c" providerId="LiveId" clId="{F58F0E6A-1457-4D0F-AD1E-791B39C52E41}" dt="2023-10-27T21:12:29.077" v="707"/>
          <ac:picMkLst>
            <pc:docMk/>
            <pc:sldMk cId="480894532" sldId="260"/>
            <ac:picMk id="6" creationId="{B82B436F-338F-7DE7-8A08-81EF5E316FFE}"/>
          </ac:picMkLst>
        </pc:picChg>
        <pc:picChg chg="add del mod">
          <ac:chgData name="Codruta Bogatean" userId="9281367b85dfa20c" providerId="LiveId" clId="{F58F0E6A-1457-4D0F-AD1E-791B39C52E41}" dt="2023-10-27T21:12:52.779" v="709"/>
          <ac:picMkLst>
            <pc:docMk/>
            <pc:sldMk cId="480894532" sldId="260"/>
            <ac:picMk id="7" creationId="{C70220B2-962C-BA86-9840-CB571973D306}"/>
          </ac:picMkLst>
        </pc:picChg>
        <pc:picChg chg="mod">
          <ac:chgData name="Codruta Bogatean" userId="9281367b85dfa20c" providerId="LiveId" clId="{F58F0E6A-1457-4D0F-AD1E-791B39C52E41}" dt="2023-10-27T15:52:02.707" v="625" actId="1076"/>
          <ac:picMkLst>
            <pc:docMk/>
            <pc:sldMk cId="480894532" sldId="260"/>
            <ac:picMk id="10" creationId="{D86AE6EA-678F-C36D-7AFC-78F7570F9F72}"/>
          </ac:picMkLst>
        </pc:picChg>
        <pc:picChg chg="add del mod">
          <ac:chgData name="Codruta Bogatean" userId="9281367b85dfa20c" providerId="LiveId" clId="{F58F0E6A-1457-4D0F-AD1E-791B39C52E41}" dt="2023-10-27T19:13:20.499" v="666"/>
          <ac:picMkLst>
            <pc:docMk/>
            <pc:sldMk cId="480894532" sldId="260"/>
            <ac:picMk id="11" creationId="{E1D9B400-ABD9-3877-21A9-9622140B5550}"/>
          </ac:picMkLst>
        </pc:picChg>
        <pc:picChg chg="mod">
          <ac:chgData name="Codruta Bogatean" userId="9281367b85dfa20c" providerId="LiveId" clId="{F58F0E6A-1457-4D0F-AD1E-791B39C52E41}" dt="2023-10-27T15:52:01.219" v="624" actId="1076"/>
          <ac:picMkLst>
            <pc:docMk/>
            <pc:sldMk cId="480894532" sldId="260"/>
            <ac:picMk id="12" creationId="{D0424065-9B68-3C6E-42F6-E781DB64DD77}"/>
          </ac:picMkLst>
        </pc:picChg>
        <pc:picChg chg="mod">
          <ac:chgData name="Codruta Bogatean" userId="9281367b85dfa20c" providerId="LiveId" clId="{F58F0E6A-1457-4D0F-AD1E-791B39C52E41}" dt="2023-10-27T15:51:56.510" v="622" actId="1076"/>
          <ac:picMkLst>
            <pc:docMk/>
            <pc:sldMk cId="480894532" sldId="260"/>
            <ac:picMk id="13" creationId="{E020EC06-826C-0920-E004-C923822746A1}"/>
          </ac:picMkLst>
        </pc:picChg>
        <pc:picChg chg="mod">
          <ac:chgData name="Codruta Bogatean" userId="9281367b85dfa20c" providerId="LiveId" clId="{F58F0E6A-1457-4D0F-AD1E-791B39C52E41}" dt="2023-10-27T15:51:59.461" v="623" actId="1076"/>
          <ac:picMkLst>
            <pc:docMk/>
            <pc:sldMk cId="480894532" sldId="260"/>
            <ac:picMk id="14" creationId="{5D52463B-3688-A41A-28CA-BB64C7BC9032}"/>
          </ac:picMkLst>
        </pc:picChg>
        <pc:picChg chg="add del mod ord">
          <ac:chgData name="Codruta Bogatean" userId="9281367b85dfa20c" providerId="LiveId" clId="{F58F0E6A-1457-4D0F-AD1E-791B39C52E41}" dt="2023-10-27T21:14:59.172" v="710"/>
          <ac:picMkLst>
            <pc:docMk/>
            <pc:sldMk cId="480894532" sldId="260"/>
            <ac:picMk id="15" creationId="{B8187201-C728-EFE4-F92A-04C60BBF818E}"/>
          </ac:picMkLst>
        </pc:picChg>
        <pc:picChg chg="add mod">
          <ac:chgData name="Codruta Bogatean" userId="9281367b85dfa20c" providerId="LiveId" clId="{F58F0E6A-1457-4D0F-AD1E-791B39C52E41}" dt="2023-10-27T21:14:59.172" v="710"/>
          <ac:picMkLst>
            <pc:docMk/>
            <pc:sldMk cId="480894532" sldId="260"/>
            <ac:picMk id="17" creationId="{B6BC6A53-0770-0010-9260-7F46104BFE00}"/>
          </ac:picMkLst>
        </pc:pic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480894532" sldId="260"/>
            <ac:picMk id="20" creationId="{399B3CDF-D5A3-15CB-1320-1654254976DD}"/>
          </ac:picMkLst>
        </pc:picChg>
        <pc:picChg chg="add del mod ord">
          <ac:chgData name="Codruta Bogatean" userId="9281367b85dfa20c" providerId="LiveId" clId="{F58F0E6A-1457-4D0F-AD1E-791B39C52E41}" dt="2023-10-27T19:24:45.573" v="678"/>
          <ac:picMkLst>
            <pc:docMk/>
            <pc:sldMk cId="480894532" sldId="260"/>
            <ac:picMk id="21" creationId="{6C661A10-022A-C72F-332D-E4FB51D64FB2}"/>
          </ac:picMkLst>
        </pc:picChg>
        <pc:picChg chg="add del mod">
          <ac:chgData name="Codruta Bogatean" userId="9281367b85dfa20c" providerId="LiveId" clId="{F58F0E6A-1457-4D0F-AD1E-791B39C52E41}" dt="2023-10-27T19:24:54.542" v="680"/>
          <ac:picMkLst>
            <pc:docMk/>
            <pc:sldMk cId="480894532" sldId="260"/>
            <ac:picMk id="22" creationId="{6BB7195D-184E-6971-E668-D76E5416F396}"/>
          </ac:picMkLst>
        </pc:picChg>
        <pc:picChg chg="add del mod ord">
          <ac:chgData name="Codruta Bogatean" userId="9281367b85dfa20c" providerId="LiveId" clId="{F58F0E6A-1457-4D0F-AD1E-791B39C52E41}" dt="2023-10-27T19:28:09.892" v="681"/>
          <ac:picMkLst>
            <pc:docMk/>
            <pc:sldMk cId="480894532" sldId="260"/>
            <ac:picMk id="25" creationId="{6ED99DB1-B7F3-AA77-5E65-574E3934383A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480894532" sldId="260"/>
            <ac:picMk id="26" creationId="{B640F857-17CD-5F6E-1EEB-BBDAEE8E8C2F}"/>
          </ac:picMkLst>
        </pc:picChg>
        <pc:picChg chg="add del mod ord">
          <ac:chgData name="Codruta Bogatean" userId="9281367b85dfa20c" providerId="LiveId" clId="{F58F0E6A-1457-4D0F-AD1E-791B39C52E41}" dt="2023-10-27T19:41:34.943" v="694"/>
          <ac:picMkLst>
            <pc:docMk/>
            <pc:sldMk cId="480894532" sldId="260"/>
            <ac:picMk id="29" creationId="{E92440E0-5E5A-8D9E-FA38-362ABA028BAD}"/>
          </ac:picMkLst>
        </pc:picChg>
        <pc:picChg chg="add del mod">
          <ac:chgData name="Codruta Bogatean" userId="9281367b85dfa20c" providerId="LiveId" clId="{F58F0E6A-1457-4D0F-AD1E-791B39C52E41}" dt="2023-10-27T21:12:22.885" v="706"/>
          <ac:picMkLst>
            <pc:docMk/>
            <pc:sldMk cId="480894532" sldId="260"/>
            <ac:picMk id="30" creationId="{20CBFCB8-313E-EA42-CCD9-E662BD02DBFE}"/>
          </ac:picMkLst>
        </pc:picChg>
      </pc:sldChg>
      <pc:sldChg chg="addSp delSp modSp mod modTransition setBg modAnim">
        <pc:chgData name="Codruta Bogatean" userId="9281367b85dfa20c" providerId="LiveId" clId="{F58F0E6A-1457-4D0F-AD1E-791B39C52E41}" dt="2023-10-27T19:41:34.943" v="694"/>
        <pc:sldMkLst>
          <pc:docMk/>
          <pc:sldMk cId="10579374" sldId="261"/>
        </pc:sldMkLst>
        <pc:spChg chg="add del">
          <ac:chgData name="Codruta Bogatean" userId="9281367b85dfa20c" providerId="LiveId" clId="{F58F0E6A-1457-4D0F-AD1E-791B39C52E41}" dt="2023-10-26T15:58:11.097" v="24" actId="26606"/>
          <ac:spMkLst>
            <pc:docMk/>
            <pc:sldMk cId="10579374" sldId="261"/>
            <ac:spMk id="15" creationId="{6CFF51E2-169D-4F85-A842-E8413F664EE8}"/>
          </ac:spMkLst>
        </pc:spChg>
        <pc:spChg chg="add del">
          <ac:chgData name="Codruta Bogatean" userId="9281367b85dfa20c" providerId="LiveId" clId="{F58F0E6A-1457-4D0F-AD1E-791B39C52E41}" dt="2023-10-27T15:38:32.510" v="471" actId="26606"/>
          <ac:spMkLst>
            <pc:docMk/>
            <pc:sldMk cId="10579374" sldId="261"/>
            <ac:spMk id="17" creationId="{619B3503-D505-49AA-97C1-B299D58DB436}"/>
          </ac:spMkLst>
        </pc:spChg>
        <pc:spChg chg="add del">
          <ac:chgData name="Codruta Bogatean" userId="9281367b85dfa20c" providerId="LiveId" clId="{F58F0E6A-1457-4D0F-AD1E-791B39C52E41}" dt="2023-10-26T15:57:59.237" v="20" actId="26606"/>
          <ac:spMkLst>
            <pc:docMk/>
            <pc:sldMk cId="10579374" sldId="261"/>
            <ac:spMk id="18" creationId="{12CC1C37-8BC7-4374-8300-E73C369150D7}"/>
          </ac:spMkLst>
        </pc:spChg>
        <pc:spChg chg="add del">
          <ac:chgData name="Codruta Bogatean" userId="9281367b85dfa20c" providerId="LiveId" clId="{F58F0E6A-1457-4D0F-AD1E-791B39C52E41}" dt="2023-10-27T15:38:32.510" v="471" actId="26606"/>
          <ac:spMkLst>
            <pc:docMk/>
            <pc:sldMk cId="10579374" sldId="261"/>
            <ac:spMk id="19" creationId="{E39A2319-946A-4C65-9B7C-1F86E9B1B57C}"/>
          </ac:spMkLst>
        </pc:spChg>
        <pc:spChg chg="add del">
          <ac:chgData name="Codruta Bogatean" userId="9281367b85dfa20c" providerId="LiveId" clId="{F58F0E6A-1457-4D0F-AD1E-791B39C52E41}" dt="2023-10-26T15:57:59.237" v="20" actId="26606"/>
          <ac:spMkLst>
            <pc:docMk/>
            <pc:sldMk cId="10579374" sldId="261"/>
            <ac:spMk id="20" creationId="{8CC82757-F96F-41CB-B2B8-49689F4362A3}"/>
          </ac:spMkLst>
        </pc:spChg>
        <pc:spChg chg="add">
          <ac:chgData name="Codruta Bogatean" userId="9281367b85dfa20c" providerId="LiveId" clId="{F58F0E6A-1457-4D0F-AD1E-791B39C52E41}" dt="2023-10-27T15:38:45.764" v="473" actId="26606"/>
          <ac:spMkLst>
            <pc:docMk/>
            <pc:sldMk cId="10579374" sldId="261"/>
            <ac:spMk id="21" creationId="{229B61F6-561C-44B1-809D-51A2F295F329}"/>
          </ac:spMkLst>
        </pc:spChg>
        <pc:graphicFrameChg chg="mod modGraphic">
          <ac:chgData name="Codruta Bogatean" userId="9281367b85dfa20c" providerId="LiveId" clId="{F58F0E6A-1457-4D0F-AD1E-791B39C52E41}" dt="2023-10-27T15:40:11.334" v="488" actId="122"/>
          <ac:graphicFrameMkLst>
            <pc:docMk/>
            <pc:sldMk cId="10579374" sldId="261"/>
            <ac:graphicFrameMk id="13" creationId="{EBC14ADA-79A9-7D06-6F58-5F2FD7D42B3F}"/>
          </ac:graphicFrameMkLst>
        </pc:graphicFrameChg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10579374" sldId="261"/>
            <ac:picMk id="5" creationId="{5B014144-D8EB-B312-B5CC-691C66C48B0C}"/>
          </ac:picMkLst>
        </pc:picChg>
        <pc:picChg chg="add del mod ord">
          <ac:chgData name="Codruta Bogatean" userId="9281367b85dfa20c" providerId="LiveId" clId="{F58F0E6A-1457-4D0F-AD1E-791B39C52E41}" dt="2023-10-27T19:29:06.170" v="682"/>
          <ac:picMkLst>
            <pc:docMk/>
            <pc:sldMk cId="10579374" sldId="261"/>
            <ac:picMk id="6" creationId="{32D9906C-520F-8E98-9283-FA47F7AB9893}"/>
          </ac:picMkLst>
        </pc:picChg>
        <pc:picChg chg="add del mod">
          <ac:chgData name="Codruta Bogatean" userId="9281367b85dfa20c" providerId="LiveId" clId="{F58F0E6A-1457-4D0F-AD1E-791B39C52E41}" dt="2023-10-27T19:30:29.147" v="689"/>
          <ac:picMkLst>
            <pc:docMk/>
            <pc:sldMk cId="10579374" sldId="261"/>
            <ac:picMk id="7" creationId="{02A5C862-057E-DB74-319A-A3068CD8E3AC}"/>
          </ac:picMkLst>
        </pc:picChg>
        <pc:picChg chg="add mod">
          <ac:chgData name="Codruta Bogatean" userId="9281367b85dfa20c" providerId="LiveId" clId="{F58F0E6A-1457-4D0F-AD1E-791B39C52E41}" dt="2023-10-27T15:39:08.621" v="478" actId="14100"/>
          <ac:picMkLst>
            <pc:docMk/>
            <pc:sldMk cId="10579374" sldId="261"/>
            <ac:picMk id="11" creationId="{0DE133D9-196D-E09D-3053-45E6E6210DEB}"/>
          </ac:picMkLst>
        </pc:picChg>
        <pc:picChg chg="add del mod ord">
          <ac:chgData name="Codruta Bogatean" userId="9281367b85dfa20c" providerId="LiveId" clId="{F58F0E6A-1457-4D0F-AD1E-791B39C52E41}" dt="2023-10-27T19:41:34.943" v="694"/>
          <ac:picMkLst>
            <pc:docMk/>
            <pc:sldMk cId="10579374" sldId="261"/>
            <ac:picMk id="12" creationId="{13F594A8-4DB2-34E4-CBCF-CE5F2A860E50}"/>
          </ac:picMkLst>
        </pc:picChg>
        <pc:picChg chg="add mod">
          <ac:chgData name="Codruta Bogatean" userId="9281367b85dfa20c" providerId="LiveId" clId="{F58F0E6A-1457-4D0F-AD1E-791B39C52E41}" dt="2023-10-27T19:41:34.943" v="694"/>
          <ac:picMkLst>
            <pc:docMk/>
            <pc:sldMk cId="10579374" sldId="261"/>
            <ac:picMk id="14" creationId="{7A51DBCB-4684-B38D-F00C-16191660EBF3}"/>
          </ac:picMkLst>
        </pc:picChg>
        <pc:picChg chg="add del">
          <ac:chgData name="Codruta Bogatean" userId="9281367b85dfa20c" providerId="LiveId" clId="{F58F0E6A-1457-4D0F-AD1E-791B39C52E41}" dt="2023-10-26T15:58:11.097" v="24" actId="26606"/>
          <ac:picMkLst>
            <pc:docMk/>
            <pc:sldMk cId="10579374" sldId="261"/>
            <ac:picMk id="16" creationId="{D0E2A6FF-057A-4920-923D-05A12E99EA86}"/>
          </ac:picMkLst>
        </pc:picChg>
        <pc:picChg chg="add del">
          <ac:chgData name="Codruta Bogatean" userId="9281367b85dfa20c" providerId="LiveId" clId="{F58F0E6A-1457-4D0F-AD1E-791B39C52E41}" dt="2023-10-26T15:57:59.237" v="20" actId="26606"/>
          <ac:picMkLst>
            <pc:docMk/>
            <pc:sldMk cId="10579374" sldId="261"/>
            <ac:picMk id="22" creationId="{FA37F53D-999D-4551-B3F8-064DBF315562}"/>
          </ac:picMkLst>
        </pc:picChg>
        <pc:picChg chg="add del">
          <ac:chgData name="Codruta Bogatean" userId="9281367b85dfa20c" providerId="LiveId" clId="{F58F0E6A-1457-4D0F-AD1E-791B39C52E41}" dt="2023-10-26T15:57:59.237" v="20" actId="26606"/>
          <ac:picMkLst>
            <pc:docMk/>
            <pc:sldMk cId="10579374" sldId="261"/>
            <ac:picMk id="24" creationId="{A9C99389-A1E4-4A6F-BF8E-9013FF049140}"/>
          </ac:picMkLst>
        </pc:picChg>
      </pc:sldChg>
      <pc:sldChg chg="addSp delSp modSp mod modTransition modAnim">
        <pc:chgData name="Codruta Bogatean" userId="9281367b85dfa20c" providerId="LiveId" clId="{F58F0E6A-1457-4D0F-AD1E-791B39C52E41}" dt="2023-10-27T19:41:34.943" v="694"/>
        <pc:sldMkLst>
          <pc:docMk/>
          <pc:sldMk cId="2516577837" sldId="262"/>
        </pc:sldMkLst>
        <pc:picChg chg="add del mod">
          <ac:chgData name="Codruta Bogatean" userId="9281367b85dfa20c" providerId="LiveId" clId="{F58F0E6A-1457-4D0F-AD1E-791B39C52E41}" dt="2023-10-27T19:18:46.072" v="675"/>
          <ac:picMkLst>
            <pc:docMk/>
            <pc:sldMk cId="2516577837" sldId="262"/>
            <ac:picMk id="5" creationId="{FB0F44BE-4760-E38F-26EE-72B95BBBA113}"/>
          </ac:picMkLst>
        </pc:picChg>
        <pc:picChg chg="add del mod ord">
          <ac:chgData name="Codruta Bogatean" userId="9281367b85dfa20c" providerId="LiveId" clId="{F58F0E6A-1457-4D0F-AD1E-791B39C52E41}" dt="2023-10-27T19:41:34.943" v="694"/>
          <ac:picMkLst>
            <pc:docMk/>
            <pc:sldMk cId="2516577837" sldId="262"/>
            <ac:picMk id="8" creationId="{07A364FD-CCAD-5877-348E-574265B0DB95}"/>
          </ac:picMkLst>
        </pc:picChg>
        <pc:picChg chg="add mod">
          <ac:chgData name="Codruta Bogatean" userId="9281367b85dfa20c" providerId="LiveId" clId="{F58F0E6A-1457-4D0F-AD1E-791B39C52E41}" dt="2023-10-27T19:41:34.943" v="694"/>
          <ac:picMkLst>
            <pc:docMk/>
            <pc:sldMk cId="2516577837" sldId="262"/>
            <ac:picMk id="9" creationId="{48D41C0F-28E5-842D-2F19-832B09876CAF}"/>
          </ac:picMkLst>
        </pc:picChg>
      </pc:sldChg>
      <pc:sldChg chg="modSp del mod">
        <pc:chgData name="Codruta Bogatean" userId="9281367b85dfa20c" providerId="LiveId" clId="{F58F0E6A-1457-4D0F-AD1E-791B39C52E41}" dt="2023-10-27T15:41:12.148" v="489" actId="2696"/>
        <pc:sldMkLst>
          <pc:docMk/>
          <pc:sldMk cId="3849739951" sldId="265"/>
        </pc:sldMkLst>
        <pc:picChg chg="mod">
          <ac:chgData name="Codruta Bogatean" userId="9281367b85dfa20c" providerId="LiveId" clId="{F58F0E6A-1457-4D0F-AD1E-791B39C52E41}" dt="2023-10-26T15:57:17.276" v="18" actId="1440"/>
          <ac:picMkLst>
            <pc:docMk/>
            <pc:sldMk cId="3849739951" sldId="265"/>
            <ac:picMk id="4" creationId="{5CC6F05E-E674-F619-D20E-1412231B1DAD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B3D5B-336F-4F81-A6A5-E326F7FC32C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8A6FF7-9793-457A-801E-343EB8FC5A5E}">
      <dgm:prSet custT="1"/>
      <dgm:spPr/>
      <dgm:t>
        <a:bodyPr/>
        <a:lstStyle/>
        <a:p>
          <a:pPr algn="ctr"/>
          <a:r>
            <a:rPr lang="en-US" sz="2000" dirty="0"/>
            <a:t>Presented by </a:t>
          </a:r>
          <a:br>
            <a:rPr lang="en-US" sz="2000" dirty="0"/>
          </a:br>
          <a:r>
            <a:rPr lang="en-US" sz="2000" dirty="0"/>
            <a:t>Codruta-Daniela Bogatean</a:t>
          </a:r>
          <a:br>
            <a:rPr lang="en-US" sz="2000" dirty="0"/>
          </a:br>
          <a:r>
            <a:rPr lang="en-US" sz="2000" dirty="0"/>
            <a:t>2210404</a:t>
          </a:r>
        </a:p>
      </dgm:t>
    </dgm:pt>
    <dgm:pt modelId="{BCAAC567-6639-46E7-82B5-74DF57C4EF39}" type="parTrans" cxnId="{9566D1BC-4213-4474-899C-9D615C5396DC}">
      <dgm:prSet/>
      <dgm:spPr/>
      <dgm:t>
        <a:bodyPr/>
        <a:lstStyle/>
        <a:p>
          <a:endParaRPr lang="en-US"/>
        </a:p>
      </dgm:t>
    </dgm:pt>
    <dgm:pt modelId="{7C1F263C-502A-4019-BF77-96CB940258B1}" type="sibTrans" cxnId="{9566D1BC-4213-4474-899C-9D615C5396DC}">
      <dgm:prSet/>
      <dgm:spPr/>
      <dgm:t>
        <a:bodyPr/>
        <a:lstStyle/>
        <a:p>
          <a:endParaRPr lang="en-US"/>
        </a:p>
      </dgm:t>
    </dgm:pt>
    <dgm:pt modelId="{0907D29D-F0C2-456D-963B-4C1C7F53CC8E}">
      <dgm:prSet custT="1"/>
      <dgm:spPr/>
      <dgm:t>
        <a:bodyPr/>
        <a:lstStyle/>
        <a:p>
          <a:pPr algn="ctr"/>
          <a:r>
            <a:rPr lang="en-US" sz="2400" dirty="0"/>
            <a:t>Lisa Bassler</a:t>
          </a:r>
        </a:p>
        <a:p>
          <a:pPr algn="ctr"/>
          <a:endParaRPr lang="en-US" sz="2400" dirty="0"/>
        </a:p>
      </dgm:t>
    </dgm:pt>
    <dgm:pt modelId="{2583FE08-2B64-4F0D-A112-2E19485A6B8D}" type="parTrans" cxnId="{78A8169C-041A-43C9-9AF9-3BAF7A5D580C}">
      <dgm:prSet/>
      <dgm:spPr/>
      <dgm:t>
        <a:bodyPr/>
        <a:lstStyle/>
        <a:p>
          <a:endParaRPr lang="en-US"/>
        </a:p>
      </dgm:t>
    </dgm:pt>
    <dgm:pt modelId="{AE5CF46E-3A3E-48A4-9F94-D9038CA499BE}" type="sibTrans" cxnId="{78A8169C-041A-43C9-9AF9-3BAF7A5D580C}">
      <dgm:prSet/>
      <dgm:spPr/>
      <dgm:t>
        <a:bodyPr/>
        <a:lstStyle/>
        <a:p>
          <a:endParaRPr lang="en-US"/>
        </a:p>
      </dgm:t>
    </dgm:pt>
    <dgm:pt modelId="{D0646FA9-91AE-4660-9A4E-724FBB849A4E}" type="pres">
      <dgm:prSet presAssocID="{5F7B3D5B-336F-4F81-A6A5-E326F7FC32CC}" presName="vert0" presStyleCnt="0">
        <dgm:presLayoutVars>
          <dgm:dir/>
          <dgm:animOne val="branch"/>
          <dgm:animLvl val="lvl"/>
        </dgm:presLayoutVars>
      </dgm:prSet>
      <dgm:spPr/>
    </dgm:pt>
    <dgm:pt modelId="{4B31622E-F68D-4EFC-B003-2144A38B1901}" type="pres">
      <dgm:prSet presAssocID="{0E8A6FF7-9793-457A-801E-343EB8FC5A5E}" presName="thickLine" presStyleLbl="alignNode1" presStyleIdx="0" presStyleCnt="2"/>
      <dgm:spPr/>
    </dgm:pt>
    <dgm:pt modelId="{81514BDC-7021-4FEB-8C31-C345689F3864}" type="pres">
      <dgm:prSet presAssocID="{0E8A6FF7-9793-457A-801E-343EB8FC5A5E}" presName="horz1" presStyleCnt="0"/>
      <dgm:spPr/>
    </dgm:pt>
    <dgm:pt modelId="{BCC3739F-2928-4541-8196-9A16799787E9}" type="pres">
      <dgm:prSet presAssocID="{0E8A6FF7-9793-457A-801E-343EB8FC5A5E}" presName="tx1" presStyleLbl="revTx" presStyleIdx="0" presStyleCnt="2" custScaleY="134994" custLinFactNeighborX="98" custLinFactNeighborY="-147"/>
      <dgm:spPr/>
    </dgm:pt>
    <dgm:pt modelId="{7B69DA4A-D7CB-42DA-A3BF-69A489880496}" type="pres">
      <dgm:prSet presAssocID="{0E8A6FF7-9793-457A-801E-343EB8FC5A5E}" presName="vert1" presStyleCnt="0"/>
      <dgm:spPr/>
    </dgm:pt>
    <dgm:pt modelId="{2B740780-C40B-4109-BEB7-0965056188B8}" type="pres">
      <dgm:prSet presAssocID="{0907D29D-F0C2-456D-963B-4C1C7F53CC8E}" presName="thickLine" presStyleLbl="alignNode1" presStyleIdx="1" presStyleCnt="2"/>
      <dgm:spPr/>
    </dgm:pt>
    <dgm:pt modelId="{85F3F827-5AB6-4B48-8E4C-FD967DC39C67}" type="pres">
      <dgm:prSet presAssocID="{0907D29D-F0C2-456D-963B-4C1C7F53CC8E}" presName="horz1" presStyleCnt="0"/>
      <dgm:spPr/>
    </dgm:pt>
    <dgm:pt modelId="{593F6EAB-84C4-44B7-A378-0886B262B1CE}" type="pres">
      <dgm:prSet presAssocID="{0907D29D-F0C2-456D-963B-4C1C7F53CC8E}" presName="tx1" presStyleLbl="revTx" presStyleIdx="1" presStyleCnt="2"/>
      <dgm:spPr/>
    </dgm:pt>
    <dgm:pt modelId="{CD359284-4E67-46B4-94F8-A5386EF0868C}" type="pres">
      <dgm:prSet presAssocID="{0907D29D-F0C2-456D-963B-4C1C7F53CC8E}" presName="vert1" presStyleCnt="0"/>
      <dgm:spPr/>
    </dgm:pt>
  </dgm:ptLst>
  <dgm:cxnLst>
    <dgm:cxn modelId="{956E9A53-DC1C-40E4-98FB-F5DC7F6FB235}" type="presOf" srcId="{5F7B3D5B-336F-4F81-A6A5-E326F7FC32CC}" destId="{D0646FA9-91AE-4660-9A4E-724FBB849A4E}" srcOrd="0" destOrd="0" presId="urn:microsoft.com/office/officeart/2008/layout/LinedList"/>
    <dgm:cxn modelId="{78A8169C-041A-43C9-9AF9-3BAF7A5D580C}" srcId="{5F7B3D5B-336F-4F81-A6A5-E326F7FC32CC}" destId="{0907D29D-F0C2-456D-963B-4C1C7F53CC8E}" srcOrd="1" destOrd="0" parTransId="{2583FE08-2B64-4F0D-A112-2E19485A6B8D}" sibTransId="{AE5CF46E-3A3E-48A4-9F94-D9038CA499BE}"/>
    <dgm:cxn modelId="{E66E0FA5-39E2-4593-B7A9-A98041ABD6F5}" type="presOf" srcId="{0907D29D-F0C2-456D-963B-4C1C7F53CC8E}" destId="{593F6EAB-84C4-44B7-A378-0886B262B1CE}" srcOrd="0" destOrd="0" presId="urn:microsoft.com/office/officeart/2008/layout/LinedList"/>
    <dgm:cxn modelId="{9566D1BC-4213-4474-899C-9D615C5396DC}" srcId="{5F7B3D5B-336F-4F81-A6A5-E326F7FC32CC}" destId="{0E8A6FF7-9793-457A-801E-343EB8FC5A5E}" srcOrd="0" destOrd="0" parTransId="{BCAAC567-6639-46E7-82B5-74DF57C4EF39}" sibTransId="{7C1F263C-502A-4019-BF77-96CB940258B1}"/>
    <dgm:cxn modelId="{749C16E2-F8EC-4289-A4A1-951B764C497D}" type="presOf" srcId="{0E8A6FF7-9793-457A-801E-343EB8FC5A5E}" destId="{BCC3739F-2928-4541-8196-9A16799787E9}" srcOrd="0" destOrd="0" presId="urn:microsoft.com/office/officeart/2008/layout/LinedList"/>
    <dgm:cxn modelId="{2B4CB767-FB44-4A18-B8D6-169B087A4961}" type="presParOf" srcId="{D0646FA9-91AE-4660-9A4E-724FBB849A4E}" destId="{4B31622E-F68D-4EFC-B003-2144A38B1901}" srcOrd="0" destOrd="0" presId="urn:microsoft.com/office/officeart/2008/layout/LinedList"/>
    <dgm:cxn modelId="{E74C78DD-9874-48E2-ABD1-8F0328DD66C6}" type="presParOf" srcId="{D0646FA9-91AE-4660-9A4E-724FBB849A4E}" destId="{81514BDC-7021-4FEB-8C31-C345689F3864}" srcOrd="1" destOrd="0" presId="urn:microsoft.com/office/officeart/2008/layout/LinedList"/>
    <dgm:cxn modelId="{7A6760AF-6515-4D8E-8D00-E9CEE68890FD}" type="presParOf" srcId="{81514BDC-7021-4FEB-8C31-C345689F3864}" destId="{BCC3739F-2928-4541-8196-9A16799787E9}" srcOrd="0" destOrd="0" presId="urn:microsoft.com/office/officeart/2008/layout/LinedList"/>
    <dgm:cxn modelId="{C837BA8E-34A9-4CF3-816A-6D0CAAC67C80}" type="presParOf" srcId="{81514BDC-7021-4FEB-8C31-C345689F3864}" destId="{7B69DA4A-D7CB-42DA-A3BF-69A489880496}" srcOrd="1" destOrd="0" presId="urn:microsoft.com/office/officeart/2008/layout/LinedList"/>
    <dgm:cxn modelId="{25F26D4C-BC00-49CE-A5CD-8FE573E4BE53}" type="presParOf" srcId="{D0646FA9-91AE-4660-9A4E-724FBB849A4E}" destId="{2B740780-C40B-4109-BEB7-0965056188B8}" srcOrd="2" destOrd="0" presId="urn:microsoft.com/office/officeart/2008/layout/LinedList"/>
    <dgm:cxn modelId="{CB8BF675-5724-49C3-A32A-FEF398522C88}" type="presParOf" srcId="{D0646FA9-91AE-4660-9A4E-724FBB849A4E}" destId="{85F3F827-5AB6-4B48-8E4C-FD967DC39C67}" srcOrd="3" destOrd="0" presId="urn:microsoft.com/office/officeart/2008/layout/LinedList"/>
    <dgm:cxn modelId="{C6CEA318-BE57-4AD3-82E7-345330C9E564}" type="presParOf" srcId="{85F3F827-5AB6-4B48-8E4C-FD967DC39C67}" destId="{593F6EAB-84C4-44B7-A378-0886B262B1CE}" srcOrd="0" destOrd="0" presId="urn:microsoft.com/office/officeart/2008/layout/LinedList"/>
    <dgm:cxn modelId="{7F144EC7-93A8-4B0D-82A6-42815D1E7A6D}" type="presParOf" srcId="{85F3F827-5AB6-4B48-8E4C-FD967DC39C67}" destId="{CD359284-4E67-46B4-94F8-A5386EF086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42491B-1C61-4027-A59C-D62E02F124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589868C4-AC02-41A3-88E6-D878764500E4}">
      <dgm:prSet phldrT="[Text]"/>
      <dgm:spPr/>
      <dgm:t>
        <a:bodyPr/>
        <a:lstStyle/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Understanding The Subtleties</a:t>
          </a:r>
          <a:endParaRPr lang="en-GB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6500FD-12BD-43B6-81A5-03F62A100064}" type="parTrans" cxnId="{7020E606-62BE-4653-A15E-8F1E59F38BA5}">
      <dgm:prSet/>
      <dgm:spPr/>
      <dgm:t>
        <a:bodyPr/>
        <a:lstStyle/>
        <a:p>
          <a:endParaRPr lang="en-GB"/>
        </a:p>
      </dgm:t>
    </dgm:pt>
    <dgm:pt modelId="{C3B7D353-1D8D-4A9E-84E2-79F1946CA1F6}" type="sibTrans" cxnId="{7020E606-62BE-4653-A15E-8F1E59F38BA5}">
      <dgm:prSet/>
      <dgm:spPr/>
      <dgm:t>
        <a:bodyPr/>
        <a:lstStyle/>
        <a:p>
          <a:endParaRPr lang="en-GB"/>
        </a:p>
      </dgm:t>
    </dgm:pt>
    <dgm:pt modelId="{7DEF98C7-0701-4F7C-8EC6-A47B62198261}">
      <dgm:prSet phldrT="[Text]"/>
      <dgm:spPr/>
      <dgm:t>
        <a:bodyPr/>
        <a:lstStyle/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Non-verbal Communication</a:t>
          </a:r>
          <a:endParaRPr lang="en-GB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523DD3-8700-4AD0-8253-8B7CD38B3E2E}" type="parTrans" cxnId="{2C858BB1-AEA7-42E0-A976-95C81585567D}">
      <dgm:prSet/>
      <dgm:spPr/>
      <dgm:t>
        <a:bodyPr/>
        <a:lstStyle/>
        <a:p>
          <a:endParaRPr lang="en-GB"/>
        </a:p>
      </dgm:t>
    </dgm:pt>
    <dgm:pt modelId="{A59AD6CA-0DAB-4965-985D-0521137298CD}" type="sibTrans" cxnId="{2C858BB1-AEA7-42E0-A976-95C81585567D}">
      <dgm:prSet/>
      <dgm:spPr/>
      <dgm:t>
        <a:bodyPr/>
        <a:lstStyle/>
        <a:p>
          <a:endParaRPr lang="en-GB"/>
        </a:p>
      </dgm:t>
    </dgm:pt>
    <dgm:pt modelId="{6961452B-82C2-4826-8FF1-EA909C43C0A3}">
      <dgm:prSet phldrT="[Text]"/>
      <dgm:spPr/>
      <dgm:t>
        <a:bodyPr/>
        <a:lstStyle/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Adapting To Accents</a:t>
          </a:r>
          <a:endParaRPr lang="en-GB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CB32CD-C12E-4A79-904C-020B57470B3F}" type="parTrans" cxnId="{9FC70412-BD53-4876-95B5-F06BA17BA7EE}">
      <dgm:prSet/>
      <dgm:spPr/>
      <dgm:t>
        <a:bodyPr/>
        <a:lstStyle/>
        <a:p>
          <a:endParaRPr lang="en-GB"/>
        </a:p>
      </dgm:t>
    </dgm:pt>
    <dgm:pt modelId="{36C1DA78-0AC9-4191-9E12-22B1C21840EE}" type="sibTrans" cxnId="{9FC70412-BD53-4876-95B5-F06BA17BA7EE}">
      <dgm:prSet/>
      <dgm:spPr/>
      <dgm:t>
        <a:bodyPr/>
        <a:lstStyle/>
        <a:p>
          <a:endParaRPr lang="en-GB"/>
        </a:p>
      </dgm:t>
    </dgm:pt>
    <dgm:pt modelId="{50657CA5-8E07-49C0-B9DA-273FC64DC143}">
      <dgm:prSet phldrT="[Text]"/>
      <dgm:spPr/>
      <dgm:t>
        <a:bodyPr/>
        <a:lstStyle/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Cultural</a:t>
          </a:r>
        </a:p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 Respect</a:t>
          </a:r>
          <a:endParaRPr lang="en-GB" cap="none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8F382D-DAEE-484D-81AC-885F7F121AF8}" type="parTrans" cxnId="{235A0883-A376-49F7-B3A3-2455EDF206E4}">
      <dgm:prSet/>
      <dgm:spPr/>
      <dgm:t>
        <a:bodyPr/>
        <a:lstStyle/>
        <a:p>
          <a:endParaRPr lang="en-GB"/>
        </a:p>
      </dgm:t>
    </dgm:pt>
    <dgm:pt modelId="{3BA0BF79-E7B2-4B1C-8C61-065C61CD50D6}" type="sibTrans" cxnId="{235A0883-A376-49F7-B3A3-2455EDF206E4}">
      <dgm:prSet/>
      <dgm:spPr/>
      <dgm:t>
        <a:bodyPr/>
        <a:lstStyle/>
        <a:p>
          <a:endParaRPr lang="en-GB"/>
        </a:p>
      </dgm:t>
    </dgm:pt>
    <dgm:pt modelId="{B930D775-AB03-43E7-B677-C084F178009F}">
      <dgm:prSet phldrT="[Text]"/>
      <dgm:spPr/>
      <dgm:t>
        <a:bodyPr/>
        <a:lstStyle/>
        <a:p>
          <a:pPr>
            <a:defRPr cap="all"/>
          </a:pPr>
          <a:r>
            <a:rPr lang="en-GB" i="1" cap="none">
              <a:latin typeface="Times New Roman" panose="02020603050405020304" pitchFamily="18" charset="0"/>
              <a:cs typeface="Times New Roman" panose="02020603050405020304" pitchFamily="18" charset="0"/>
            </a:rPr>
            <a:t>Efficiency</a:t>
          </a:r>
        </a:p>
      </dgm:t>
    </dgm:pt>
    <dgm:pt modelId="{0CADC503-23A5-41E9-BC70-C9F1630DB4EB}" type="parTrans" cxnId="{B1C0CDDE-3DEF-4B67-BA8B-C9A455C8FB3A}">
      <dgm:prSet/>
      <dgm:spPr/>
      <dgm:t>
        <a:bodyPr/>
        <a:lstStyle/>
        <a:p>
          <a:endParaRPr lang="en-GB"/>
        </a:p>
      </dgm:t>
    </dgm:pt>
    <dgm:pt modelId="{2DDA5634-C1DC-45EC-BD71-321F47D5223C}" type="sibTrans" cxnId="{B1C0CDDE-3DEF-4B67-BA8B-C9A455C8FB3A}">
      <dgm:prSet/>
      <dgm:spPr/>
      <dgm:t>
        <a:bodyPr/>
        <a:lstStyle/>
        <a:p>
          <a:endParaRPr lang="en-GB"/>
        </a:p>
      </dgm:t>
    </dgm:pt>
    <dgm:pt modelId="{57848239-3911-42BD-B41A-511ECB81A8FD}" type="pres">
      <dgm:prSet presAssocID="{7742491B-1C61-4027-A59C-D62E02F124AC}" presName="root" presStyleCnt="0">
        <dgm:presLayoutVars>
          <dgm:dir/>
          <dgm:resizeHandles val="exact"/>
        </dgm:presLayoutVars>
      </dgm:prSet>
      <dgm:spPr/>
    </dgm:pt>
    <dgm:pt modelId="{96620DAB-5D27-4F6B-B693-785D935CCDF7}" type="pres">
      <dgm:prSet presAssocID="{589868C4-AC02-41A3-88E6-D878764500E4}" presName="compNode" presStyleCnt="0"/>
      <dgm:spPr/>
    </dgm:pt>
    <dgm:pt modelId="{AD95DE57-0359-4D55-A7F5-B3211C71E3AB}" type="pres">
      <dgm:prSet presAssocID="{589868C4-AC02-41A3-88E6-D878764500E4}" presName="iconBgRect" presStyleLbl="bgShp" presStyleIdx="0" presStyleCnt="5"/>
      <dgm:spPr/>
    </dgm:pt>
    <dgm:pt modelId="{28D464BF-0D48-4434-ABFE-B1B12D4B51B3}" type="pres">
      <dgm:prSet presAssocID="{589868C4-AC02-41A3-88E6-D878764500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15E6D8A-4A7D-44C1-BEFC-C5B37C9DB73E}" type="pres">
      <dgm:prSet presAssocID="{589868C4-AC02-41A3-88E6-D878764500E4}" presName="spaceRect" presStyleCnt="0"/>
      <dgm:spPr/>
    </dgm:pt>
    <dgm:pt modelId="{6D7F2A89-C597-48F8-9ED6-51928870B58A}" type="pres">
      <dgm:prSet presAssocID="{589868C4-AC02-41A3-88E6-D878764500E4}" presName="textRect" presStyleLbl="revTx" presStyleIdx="0" presStyleCnt="5">
        <dgm:presLayoutVars>
          <dgm:chMax val="1"/>
          <dgm:chPref val="1"/>
        </dgm:presLayoutVars>
      </dgm:prSet>
      <dgm:spPr/>
    </dgm:pt>
    <dgm:pt modelId="{9AE713E7-92F3-4D45-AC06-89EE09CBAB92}" type="pres">
      <dgm:prSet presAssocID="{C3B7D353-1D8D-4A9E-84E2-79F1946CA1F6}" presName="sibTrans" presStyleCnt="0"/>
      <dgm:spPr/>
    </dgm:pt>
    <dgm:pt modelId="{0DF4C53D-96C4-4CA0-9CD4-9DE1A7A585DF}" type="pres">
      <dgm:prSet presAssocID="{7DEF98C7-0701-4F7C-8EC6-A47B62198261}" presName="compNode" presStyleCnt="0"/>
      <dgm:spPr/>
    </dgm:pt>
    <dgm:pt modelId="{1A1B7FB0-238E-44A8-9764-56752A4C8DC0}" type="pres">
      <dgm:prSet presAssocID="{7DEF98C7-0701-4F7C-8EC6-A47B62198261}" presName="iconBgRect" presStyleLbl="bgShp" presStyleIdx="1" presStyleCnt="5"/>
      <dgm:spPr/>
    </dgm:pt>
    <dgm:pt modelId="{F1920A5C-70CF-47EE-844F-0B8CAFBC1040}" type="pres">
      <dgm:prSet presAssocID="{7DEF98C7-0701-4F7C-8EC6-A47B6219826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D72FDF28-2717-4B1B-B4E0-F90B18DDE334}" type="pres">
      <dgm:prSet presAssocID="{7DEF98C7-0701-4F7C-8EC6-A47B62198261}" presName="spaceRect" presStyleCnt="0"/>
      <dgm:spPr/>
    </dgm:pt>
    <dgm:pt modelId="{763E846B-BE44-422A-B3BE-2477382BCFE2}" type="pres">
      <dgm:prSet presAssocID="{7DEF98C7-0701-4F7C-8EC6-A47B62198261}" presName="textRect" presStyleLbl="revTx" presStyleIdx="1" presStyleCnt="5">
        <dgm:presLayoutVars>
          <dgm:chMax val="1"/>
          <dgm:chPref val="1"/>
        </dgm:presLayoutVars>
      </dgm:prSet>
      <dgm:spPr/>
    </dgm:pt>
    <dgm:pt modelId="{5E4023B7-E800-481E-A9E0-CD974340BAD8}" type="pres">
      <dgm:prSet presAssocID="{A59AD6CA-0DAB-4965-985D-0521137298CD}" presName="sibTrans" presStyleCnt="0"/>
      <dgm:spPr/>
    </dgm:pt>
    <dgm:pt modelId="{DE077686-FF6B-42E9-A01A-374484E0F72C}" type="pres">
      <dgm:prSet presAssocID="{6961452B-82C2-4826-8FF1-EA909C43C0A3}" presName="compNode" presStyleCnt="0"/>
      <dgm:spPr/>
    </dgm:pt>
    <dgm:pt modelId="{681CD8A3-B4A9-421D-93EE-0DC4CBB4635D}" type="pres">
      <dgm:prSet presAssocID="{6961452B-82C2-4826-8FF1-EA909C43C0A3}" presName="iconBgRect" presStyleLbl="bgShp" presStyleIdx="2" presStyleCnt="5"/>
      <dgm:spPr/>
    </dgm:pt>
    <dgm:pt modelId="{CE779EC2-3467-4D27-B99A-233EA324C803}" type="pres">
      <dgm:prSet presAssocID="{6961452B-82C2-4826-8FF1-EA909C43C0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D4E71820-A297-4651-BE98-C72260F9F5E9}" type="pres">
      <dgm:prSet presAssocID="{6961452B-82C2-4826-8FF1-EA909C43C0A3}" presName="spaceRect" presStyleCnt="0"/>
      <dgm:spPr/>
    </dgm:pt>
    <dgm:pt modelId="{238255E5-A359-4447-9B24-C5ABD3B2E36A}" type="pres">
      <dgm:prSet presAssocID="{6961452B-82C2-4826-8FF1-EA909C43C0A3}" presName="textRect" presStyleLbl="revTx" presStyleIdx="2" presStyleCnt="5">
        <dgm:presLayoutVars>
          <dgm:chMax val="1"/>
          <dgm:chPref val="1"/>
        </dgm:presLayoutVars>
      </dgm:prSet>
      <dgm:spPr/>
    </dgm:pt>
    <dgm:pt modelId="{4784427E-A4D5-4B09-AB74-E47DD2EE04E5}" type="pres">
      <dgm:prSet presAssocID="{36C1DA78-0AC9-4191-9E12-22B1C21840EE}" presName="sibTrans" presStyleCnt="0"/>
      <dgm:spPr/>
    </dgm:pt>
    <dgm:pt modelId="{DA39F614-CB96-43DA-92F0-6177C048DCC6}" type="pres">
      <dgm:prSet presAssocID="{50657CA5-8E07-49C0-B9DA-273FC64DC143}" presName="compNode" presStyleCnt="0"/>
      <dgm:spPr/>
    </dgm:pt>
    <dgm:pt modelId="{C87C6C52-0548-4191-BFBD-65D2525559CF}" type="pres">
      <dgm:prSet presAssocID="{50657CA5-8E07-49C0-B9DA-273FC64DC143}" presName="iconBgRect" presStyleLbl="bgShp" presStyleIdx="3" presStyleCnt="5"/>
      <dgm:spPr/>
    </dgm:pt>
    <dgm:pt modelId="{C0C78056-27B8-4796-AE60-4F73DCFC568A}" type="pres">
      <dgm:prSet presAssocID="{50657CA5-8E07-49C0-B9DA-273FC64DC14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FD84F1BB-2C8D-4375-ABC6-5747E4801C96}" type="pres">
      <dgm:prSet presAssocID="{50657CA5-8E07-49C0-B9DA-273FC64DC143}" presName="spaceRect" presStyleCnt="0"/>
      <dgm:spPr/>
    </dgm:pt>
    <dgm:pt modelId="{9D469C57-C5B1-47E9-B6E1-DD17B19DF8BF}" type="pres">
      <dgm:prSet presAssocID="{50657CA5-8E07-49C0-B9DA-273FC64DC143}" presName="textRect" presStyleLbl="revTx" presStyleIdx="3" presStyleCnt="5">
        <dgm:presLayoutVars>
          <dgm:chMax val="1"/>
          <dgm:chPref val="1"/>
        </dgm:presLayoutVars>
      </dgm:prSet>
      <dgm:spPr/>
    </dgm:pt>
    <dgm:pt modelId="{184F8704-5C90-449E-889F-C16D4397E4DF}" type="pres">
      <dgm:prSet presAssocID="{3BA0BF79-E7B2-4B1C-8C61-065C61CD50D6}" presName="sibTrans" presStyleCnt="0"/>
      <dgm:spPr/>
    </dgm:pt>
    <dgm:pt modelId="{8C4E6600-DB14-4F5D-B038-EC97EE8C6A7F}" type="pres">
      <dgm:prSet presAssocID="{B930D775-AB03-43E7-B677-C084F178009F}" presName="compNode" presStyleCnt="0"/>
      <dgm:spPr/>
    </dgm:pt>
    <dgm:pt modelId="{E4A09235-3FFB-402C-9E04-B782D5AF3216}" type="pres">
      <dgm:prSet presAssocID="{B930D775-AB03-43E7-B677-C084F178009F}" presName="iconBgRect" presStyleLbl="bgShp" presStyleIdx="4" presStyleCnt="5"/>
      <dgm:spPr/>
    </dgm:pt>
    <dgm:pt modelId="{F9302ADD-59E9-4404-9D5D-15F451E539EB}" type="pres">
      <dgm:prSet presAssocID="{B930D775-AB03-43E7-B677-C084F178009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808BBC8-E7C0-4032-8602-8BB75F0D615E}" type="pres">
      <dgm:prSet presAssocID="{B930D775-AB03-43E7-B677-C084F178009F}" presName="spaceRect" presStyleCnt="0"/>
      <dgm:spPr/>
    </dgm:pt>
    <dgm:pt modelId="{5654CF50-E812-4117-804C-6B7069056993}" type="pres">
      <dgm:prSet presAssocID="{B930D775-AB03-43E7-B677-C084F178009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C648405-563A-4F39-8220-6B062C5C4E48}" type="presOf" srcId="{6961452B-82C2-4826-8FF1-EA909C43C0A3}" destId="{238255E5-A359-4447-9B24-C5ABD3B2E36A}" srcOrd="0" destOrd="0" presId="urn:microsoft.com/office/officeart/2018/5/layout/IconCircleLabelList"/>
    <dgm:cxn modelId="{7020E606-62BE-4653-A15E-8F1E59F38BA5}" srcId="{7742491B-1C61-4027-A59C-D62E02F124AC}" destId="{589868C4-AC02-41A3-88E6-D878764500E4}" srcOrd="0" destOrd="0" parTransId="{A16500FD-12BD-43B6-81A5-03F62A100064}" sibTransId="{C3B7D353-1D8D-4A9E-84E2-79F1946CA1F6}"/>
    <dgm:cxn modelId="{9FC70412-BD53-4876-95B5-F06BA17BA7EE}" srcId="{7742491B-1C61-4027-A59C-D62E02F124AC}" destId="{6961452B-82C2-4826-8FF1-EA909C43C0A3}" srcOrd="2" destOrd="0" parTransId="{67CB32CD-C12E-4A79-904C-020B57470B3F}" sibTransId="{36C1DA78-0AC9-4191-9E12-22B1C21840EE}"/>
    <dgm:cxn modelId="{235A0883-A376-49F7-B3A3-2455EDF206E4}" srcId="{7742491B-1C61-4027-A59C-D62E02F124AC}" destId="{50657CA5-8E07-49C0-B9DA-273FC64DC143}" srcOrd="3" destOrd="0" parTransId="{188F382D-DAEE-484D-81AC-885F7F121AF8}" sibTransId="{3BA0BF79-E7B2-4B1C-8C61-065C61CD50D6}"/>
    <dgm:cxn modelId="{20866F98-5519-4D83-8918-25DD84A5E5A3}" type="presOf" srcId="{50657CA5-8E07-49C0-B9DA-273FC64DC143}" destId="{9D469C57-C5B1-47E9-B6E1-DD17B19DF8BF}" srcOrd="0" destOrd="0" presId="urn:microsoft.com/office/officeart/2018/5/layout/IconCircleLabelList"/>
    <dgm:cxn modelId="{E01672A1-EF94-48ED-B9C1-C9CF98C23192}" type="presOf" srcId="{7742491B-1C61-4027-A59C-D62E02F124AC}" destId="{57848239-3911-42BD-B41A-511ECB81A8FD}" srcOrd="0" destOrd="0" presId="urn:microsoft.com/office/officeart/2018/5/layout/IconCircleLabelList"/>
    <dgm:cxn modelId="{2C858BB1-AEA7-42E0-A976-95C81585567D}" srcId="{7742491B-1C61-4027-A59C-D62E02F124AC}" destId="{7DEF98C7-0701-4F7C-8EC6-A47B62198261}" srcOrd="1" destOrd="0" parTransId="{D9523DD3-8700-4AD0-8253-8B7CD38B3E2E}" sibTransId="{A59AD6CA-0DAB-4965-985D-0521137298CD}"/>
    <dgm:cxn modelId="{447975C1-55C0-4FC0-AA36-B735910C758E}" type="presOf" srcId="{B930D775-AB03-43E7-B677-C084F178009F}" destId="{5654CF50-E812-4117-804C-6B7069056993}" srcOrd="0" destOrd="0" presId="urn:microsoft.com/office/officeart/2018/5/layout/IconCircleLabelList"/>
    <dgm:cxn modelId="{B1C0CDDE-3DEF-4B67-BA8B-C9A455C8FB3A}" srcId="{7742491B-1C61-4027-A59C-D62E02F124AC}" destId="{B930D775-AB03-43E7-B677-C084F178009F}" srcOrd="4" destOrd="0" parTransId="{0CADC503-23A5-41E9-BC70-C9F1630DB4EB}" sibTransId="{2DDA5634-C1DC-45EC-BD71-321F47D5223C}"/>
    <dgm:cxn modelId="{F732A5E9-DA5D-4539-B76F-DD4036304DCF}" type="presOf" srcId="{589868C4-AC02-41A3-88E6-D878764500E4}" destId="{6D7F2A89-C597-48F8-9ED6-51928870B58A}" srcOrd="0" destOrd="0" presId="urn:microsoft.com/office/officeart/2018/5/layout/IconCircleLabelList"/>
    <dgm:cxn modelId="{BD4753F4-794F-495B-8EAE-AC131E0C3B98}" type="presOf" srcId="{7DEF98C7-0701-4F7C-8EC6-A47B62198261}" destId="{763E846B-BE44-422A-B3BE-2477382BCFE2}" srcOrd="0" destOrd="0" presId="urn:microsoft.com/office/officeart/2018/5/layout/IconCircleLabelList"/>
    <dgm:cxn modelId="{2F644EC4-A0E2-4F79-84ED-1BFF9C682CF4}" type="presParOf" srcId="{57848239-3911-42BD-B41A-511ECB81A8FD}" destId="{96620DAB-5D27-4F6B-B693-785D935CCDF7}" srcOrd="0" destOrd="0" presId="urn:microsoft.com/office/officeart/2018/5/layout/IconCircleLabelList"/>
    <dgm:cxn modelId="{F42EBEEA-E51A-4E15-86BE-6DD50C65682D}" type="presParOf" srcId="{96620DAB-5D27-4F6B-B693-785D935CCDF7}" destId="{AD95DE57-0359-4D55-A7F5-B3211C71E3AB}" srcOrd="0" destOrd="0" presId="urn:microsoft.com/office/officeart/2018/5/layout/IconCircleLabelList"/>
    <dgm:cxn modelId="{7775216A-0D08-4995-B7EC-6A422AD6A8A4}" type="presParOf" srcId="{96620DAB-5D27-4F6B-B693-785D935CCDF7}" destId="{28D464BF-0D48-4434-ABFE-B1B12D4B51B3}" srcOrd="1" destOrd="0" presId="urn:microsoft.com/office/officeart/2018/5/layout/IconCircleLabelList"/>
    <dgm:cxn modelId="{EA0C4620-62F0-4FA6-AAF6-6E6BF1356FA0}" type="presParOf" srcId="{96620DAB-5D27-4F6B-B693-785D935CCDF7}" destId="{A15E6D8A-4A7D-44C1-BEFC-C5B37C9DB73E}" srcOrd="2" destOrd="0" presId="urn:microsoft.com/office/officeart/2018/5/layout/IconCircleLabelList"/>
    <dgm:cxn modelId="{B0C04570-892B-4EB6-9E97-2689CC36ECAF}" type="presParOf" srcId="{96620DAB-5D27-4F6B-B693-785D935CCDF7}" destId="{6D7F2A89-C597-48F8-9ED6-51928870B58A}" srcOrd="3" destOrd="0" presId="urn:microsoft.com/office/officeart/2018/5/layout/IconCircleLabelList"/>
    <dgm:cxn modelId="{D1750125-796D-423D-A00A-63803290447B}" type="presParOf" srcId="{57848239-3911-42BD-B41A-511ECB81A8FD}" destId="{9AE713E7-92F3-4D45-AC06-89EE09CBAB92}" srcOrd="1" destOrd="0" presId="urn:microsoft.com/office/officeart/2018/5/layout/IconCircleLabelList"/>
    <dgm:cxn modelId="{628F7F4F-50B2-4619-95F2-241EDA76257C}" type="presParOf" srcId="{57848239-3911-42BD-B41A-511ECB81A8FD}" destId="{0DF4C53D-96C4-4CA0-9CD4-9DE1A7A585DF}" srcOrd="2" destOrd="0" presId="urn:microsoft.com/office/officeart/2018/5/layout/IconCircleLabelList"/>
    <dgm:cxn modelId="{075E0185-0C8D-4E8A-B07C-D64676B590A6}" type="presParOf" srcId="{0DF4C53D-96C4-4CA0-9CD4-9DE1A7A585DF}" destId="{1A1B7FB0-238E-44A8-9764-56752A4C8DC0}" srcOrd="0" destOrd="0" presId="urn:microsoft.com/office/officeart/2018/5/layout/IconCircleLabelList"/>
    <dgm:cxn modelId="{9398B2EE-46BC-423F-B56B-C9833DA2A0DF}" type="presParOf" srcId="{0DF4C53D-96C4-4CA0-9CD4-9DE1A7A585DF}" destId="{F1920A5C-70CF-47EE-844F-0B8CAFBC1040}" srcOrd="1" destOrd="0" presId="urn:microsoft.com/office/officeart/2018/5/layout/IconCircleLabelList"/>
    <dgm:cxn modelId="{B9E151C0-805F-42CA-9858-17BCF80FE8F5}" type="presParOf" srcId="{0DF4C53D-96C4-4CA0-9CD4-9DE1A7A585DF}" destId="{D72FDF28-2717-4B1B-B4E0-F90B18DDE334}" srcOrd="2" destOrd="0" presId="urn:microsoft.com/office/officeart/2018/5/layout/IconCircleLabelList"/>
    <dgm:cxn modelId="{3CB24988-3B22-421F-8700-606BDFDB8A41}" type="presParOf" srcId="{0DF4C53D-96C4-4CA0-9CD4-9DE1A7A585DF}" destId="{763E846B-BE44-422A-B3BE-2477382BCFE2}" srcOrd="3" destOrd="0" presId="urn:microsoft.com/office/officeart/2018/5/layout/IconCircleLabelList"/>
    <dgm:cxn modelId="{D2362B16-D4D1-4A40-B23D-6DBD2D361BE4}" type="presParOf" srcId="{57848239-3911-42BD-B41A-511ECB81A8FD}" destId="{5E4023B7-E800-481E-A9E0-CD974340BAD8}" srcOrd="3" destOrd="0" presId="urn:microsoft.com/office/officeart/2018/5/layout/IconCircleLabelList"/>
    <dgm:cxn modelId="{FC0600A2-8F07-4360-94C2-C424311A3159}" type="presParOf" srcId="{57848239-3911-42BD-B41A-511ECB81A8FD}" destId="{DE077686-FF6B-42E9-A01A-374484E0F72C}" srcOrd="4" destOrd="0" presId="urn:microsoft.com/office/officeart/2018/5/layout/IconCircleLabelList"/>
    <dgm:cxn modelId="{01698394-8A32-468A-80F9-E5BBCBF7E2A4}" type="presParOf" srcId="{DE077686-FF6B-42E9-A01A-374484E0F72C}" destId="{681CD8A3-B4A9-421D-93EE-0DC4CBB4635D}" srcOrd="0" destOrd="0" presId="urn:microsoft.com/office/officeart/2018/5/layout/IconCircleLabelList"/>
    <dgm:cxn modelId="{72489B8B-2AE7-43AE-A4DD-45B6B83B0201}" type="presParOf" srcId="{DE077686-FF6B-42E9-A01A-374484E0F72C}" destId="{CE779EC2-3467-4D27-B99A-233EA324C803}" srcOrd="1" destOrd="0" presId="urn:microsoft.com/office/officeart/2018/5/layout/IconCircleLabelList"/>
    <dgm:cxn modelId="{35C5011C-F68F-45FD-BF43-5D7517EF2EE0}" type="presParOf" srcId="{DE077686-FF6B-42E9-A01A-374484E0F72C}" destId="{D4E71820-A297-4651-BE98-C72260F9F5E9}" srcOrd="2" destOrd="0" presId="urn:microsoft.com/office/officeart/2018/5/layout/IconCircleLabelList"/>
    <dgm:cxn modelId="{BDA7420D-7E85-4F49-9CB0-7C6338EAF7B8}" type="presParOf" srcId="{DE077686-FF6B-42E9-A01A-374484E0F72C}" destId="{238255E5-A359-4447-9B24-C5ABD3B2E36A}" srcOrd="3" destOrd="0" presId="urn:microsoft.com/office/officeart/2018/5/layout/IconCircleLabelList"/>
    <dgm:cxn modelId="{EE4B5C6E-17C7-4541-9AD4-44535F485D37}" type="presParOf" srcId="{57848239-3911-42BD-B41A-511ECB81A8FD}" destId="{4784427E-A4D5-4B09-AB74-E47DD2EE04E5}" srcOrd="5" destOrd="0" presId="urn:microsoft.com/office/officeart/2018/5/layout/IconCircleLabelList"/>
    <dgm:cxn modelId="{918EA872-1FB3-4EB2-B259-75E793BA3E8B}" type="presParOf" srcId="{57848239-3911-42BD-B41A-511ECB81A8FD}" destId="{DA39F614-CB96-43DA-92F0-6177C048DCC6}" srcOrd="6" destOrd="0" presId="urn:microsoft.com/office/officeart/2018/5/layout/IconCircleLabelList"/>
    <dgm:cxn modelId="{F10CC313-6DD3-412F-85F2-DA74CEEECBC8}" type="presParOf" srcId="{DA39F614-CB96-43DA-92F0-6177C048DCC6}" destId="{C87C6C52-0548-4191-BFBD-65D2525559CF}" srcOrd="0" destOrd="0" presId="urn:microsoft.com/office/officeart/2018/5/layout/IconCircleLabelList"/>
    <dgm:cxn modelId="{FE1A5C0F-BA12-4863-A306-E5AD4E9742AB}" type="presParOf" srcId="{DA39F614-CB96-43DA-92F0-6177C048DCC6}" destId="{C0C78056-27B8-4796-AE60-4F73DCFC568A}" srcOrd="1" destOrd="0" presId="urn:microsoft.com/office/officeart/2018/5/layout/IconCircleLabelList"/>
    <dgm:cxn modelId="{1D0A69D9-E6FC-4714-8E9C-970CCDCBC4C9}" type="presParOf" srcId="{DA39F614-CB96-43DA-92F0-6177C048DCC6}" destId="{FD84F1BB-2C8D-4375-ABC6-5747E4801C96}" srcOrd="2" destOrd="0" presId="urn:microsoft.com/office/officeart/2018/5/layout/IconCircleLabelList"/>
    <dgm:cxn modelId="{8D0A712B-D9F3-4D45-8A2A-A7D00156F009}" type="presParOf" srcId="{DA39F614-CB96-43DA-92F0-6177C048DCC6}" destId="{9D469C57-C5B1-47E9-B6E1-DD17B19DF8BF}" srcOrd="3" destOrd="0" presId="urn:microsoft.com/office/officeart/2018/5/layout/IconCircleLabelList"/>
    <dgm:cxn modelId="{0D401500-E265-48C9-8AB0-77C972C563E0}" type="presParOf" srcId="{57848239-3911-42BD-B41A-511ECB81A8FD}" destId="{184F8704-5C90-449E-889F-C16D4397E4DF}" srcOrd="7" destOrd="0" presId="urn:microsoft.com/office/officeart/2018/5/layout/IconCircleLabelList"/>
    <dgm:cxn modelId="{969EA1FA-C0BF-4EFC-8C7D-ECCD26D46A53}" type="presParOf" srcId="{57848239-3911-42BD-B41A-511ECB81A8FD}" destId="{8C4E6600-DB14-4F5D-B038-EC97EE8C6A7F}" srcOrd="8" destOrd="0" presId="urn:microsoft.com/office/officeart/2018/5/layout/IconCircleLabelList"/>
    <dgm:cxn modelId="{83466B51-D9E2-45D0-821E-A60F181F3A0A}" type="presParOf" srcId="{8C4E6600-DB14-4F5D-B038-EC97EE8C6A7F}" destId="{E4A09235-3FFB-402C-9E04-B782D5AF3216}" srcOrd="0" destOrd="0" presId="urn:microsoft.com/office/officeart/2018/5/layout/IconCircleLabelList"/>
    <dgm:cxn modelId="{3F0D9E78-DD1A-49B4-923A-0B5AB431EB41}" type="presParOf" srcId="{8C4E6600-DB14-4F5D-B038-EC97EE8C6A7F}" destId="{F9302ADD-59E9-4404-9D5D-15F451E539EB}" srcOrd="1" destOrd="0" presId="urn:microsoft.com/office/officeart/2018/5/layout/IconCircleLabelList"/>
    <dgm:cxn modelId="{8276D6B8-30EC-450B-888C-7A205E534E0F}" type="presParOf" srcId="{8C4E6600-DB14-4F5D-B038-EC97EE8C6A7F}" destId="{0808BBC8-E7C0-4032-8602-8BB75F0D615E}" srcOrd="2" destOrd="0" presId="urn:microsoft.com/office/officeart/2018/5/layout/IconCircleLabelList"/>
    <dgm:cxn modelId="{A656B4F1-3A39-4E58-A571-C8A4545B75E1}" type="presParOf" srcId="{8C4E6600-DB14-4F5D-B038-EC97EE8C6A7F}" destId="{5654CF50-E812-4117-804C-6B70690569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028AE-A2BF-4A9A-93AF-FFFF785CB493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57B95BF-9E96-46B7-A334-CAA1BF4A83AA}">
      <dgm:prSet/>
      <dgm:spPr/>
      <dgm:t>
        <a:bodyPr/>
        <a:lstStyle/>
        <a:p>
          <a:pPr algn="ctr"/>
          <a:endParaRPr lang="en-GB" dirty="0"/>
        </a:p>
        <a:p>
          <a:pPr algn="ctr"/>
          <a:r>
            <a:rPr lang="en-GB" dirty="0"/>
            <a:t>In conclusion, language awareness skills and multilingualism are helpful in the hotel industry, improving guest experiences, reducing misunderstandings, and improving efficiency.</a:t>
          </a:r>
          <a:endParaRPr lang="en-US" dirty="0"/>
        </a:p>
      </dgm:t>
    </dgm:pt>
    <dgm:pt modelId="{8370C293-9C27-43F5-8543-4891B5666936}" type="parTrans" cxnId="{A844E432-936D-4FFC-8F3C-4994FAE29DB9}">
      <dgm:prSet/>
      <dgm:spPr/>
      <dgm:t>
        <a:bodyPr/>
        <a:lstStyle/>
        <a:p>
          <a:endParaRPr lang="en-US"/>
        </a:p>
      </dgm:t>
    </dgm:pt>
    <dgm:pt modelId="{7CEEC43B-140B-4955-99B9-5C95EDEFFF44}" type="sibTrans" cxnId="{A844E432-936D-4FFC-8F3C-4994FAE29DB9}">
      <dgm:prSet/>
      <dgm:spPr/>
      <dgm:t>
        <a:bodyPr/>
        <a:lstStyle/>
        <a:p>
          <a:endParaRPr lang="en-US"/>
        </a:p>
      </dgm:t>
    </dgm:pt>
    <dgm:pt modelId="{2C177796-5CC7-4F26-9543-C44D17400328}">
      <dgm:prSet/>
      <dgm:spPr/>
      <dgm:t>
        <a:bodyPr/>
        <a:lstStyle/>
        <a:p>
          <a:pPr algn="l"/>
          <a:endParaRPr lang="en-GB" dirty="0"/>
        </a:p>
        <a:p>
          <a:pPr algn="ctr"/>
          <a:r>
            <a:rPr lang="en-GB" dirty="0"/>
            <a:t>While Italian is primarily spoken in Italy and its immediate neighbours, its influence is felt globally due to migration, history and cultural impact. Italian is an easy-to-learn language for English speakers as well as for other Romance language speakers like Spanish, French, Portuguese, and Romanian.</a:t>
          </a:r>
          <a:endParaRPr lang="en-US" dirty="0"/>
        </a:p>
      </dgm:t>
    </dgm:pt>
    <dgm:pt modelId="{CA93D3EA-EE4A-466C-8C51-DFEA73BDE10C}" type="parTrans" cxnId="{19E39187-B485-426A-81C5-3D8F0120329D}">
      <dgm:prSet/>
      <dgm:spPr/>
      <dgm:t>
        <a:bodyPr/>
        <a:lstStyle/>
        <a:p>
          <a:endParaRPr lang="en-US"/>
        </a:p>
      </dgm:t>
    </dgm:pt>
    <dgm:pt modelId="{A1D17717-58ED-4DCF-9C21-7C1A3F4F8DAD}" type="sibTrans" cxnId="{19E39187-B485-426A-81C5-3D8F0120329D}">
      <dgm:prSet/>
      <dgm:spPr/>
      <dgm:t>
        <a:bodyPr/>
        <a:lstStyle/>
        <a:p>
          <a:endParaRPr lang="en-US"/>
        </a:p>
      </dgm:t>
    </dgm:pt>
    <dgm:pt modelId="{372473BA-AD28-4965-9118-9090B42D4FB0}">
      <dgm:prSet/>
      <dgm:spPr/>
      <dgm:t>
        <a:bodyPr/>
        <a:lstStyle/>
        <a:p>
          <a:pPr algn="l"/>
          <a:endParaRPr lang="en-GB" dirty="0"/>
        </a:p>
        <a:p>
          <a:pPr algn="ctr"/>
          <a:r>
            <a:rPr lang="en-GB" dirty="0"/>
            <a:t>Business success can be achieved by understanding and respecting the norms and etiquette of other countries. </a:t>
          </a:r>
          <a:endParaRPr lang="en-US" dirty="0"/>
        </a:p>
      </dgm:t>
    </dgm:pt>
    <dgm:pt modelId="{9DD054AA-8572-46C1-8412-B820C4C84171}" type="parTrans" cxnId="{0845585E-B722-430A-BEB6-294BBBD473B3}">
      <dgm:prSet/>
      <dgm:spPr/>
      <dgm:t>
        <a:bodyPr/>
        <a:lstStyle/>
        <a:p>
          <a:endParaRPr lang="en-US"/>
        </a:p>
      </dgm:t>
    </dgm:pt>
    <dgm:pt modelId="{70547ACA-FA4A-4BA1-B492-5C72E5D7E8B3}" type="sibTrans" cxnId="{0845585E-B722-430A-BEB6-294BBBD473B3}">
      <dgm:prSet/>
      <dgm:spPr/>
      <dgm:t>
        <a:bodyPr/>
        <a:lstStyle/>
        <a:p>
          <a:endParaRPr lang="en-US"/>
        </a:p>
      </dgm:t>
    </dgm:pt>
    <dgm:pt modelId="{0C0F031A-4A3B-4CBB-A95A-C3436675393C}" type="pres">
      <dgm:prSet presAssocID="{683028AE-A2BF-4A9A-93AF-FFFF785CB493}" presName="vert0" presStyleCnt="0">
        <dgm:presLayoutVars>
          <dgm:dir/>
          <dgm:animOne val="branch"/>
          <dgm:animLvl val="lvl"/>
        </dgm:presLayoutVars>
      </dgm:prSet>
      <dgm:spPr/>
    </dgm:pt>
    <dgm:pt modelId="{B24517BE-84EB-43FA-80A5-ACA3909031E1}" type="pres">
      <dgm:prSet presAssocID="{B57B95BF-9E96-46B7-A334-CAA1BF4A83AA}" presName="thickLine" presStyleLbl="alignNode1" presStyleIdx="0" presStyleCnt="3"/>
      <dgm:spPr/>
    </dgm:pt>
    <dgm:pt modelId="{B35ED3FF-221A-4945-B92A-0AC1CD837B11}" type="pres">
      <dgm:prSet presAssocID="{B57B95BF-9E96-46B7-A334-CAA1BF4A83AA}" presName="horz1" presStyleCnt="0"/>
      <dgm:spPr/>
    </dgm:pt>
    <dgm:pt modelId="{11440F1D-EED1-4FD5-8B4B-943B88E9789A}" type="pres">
      <dgm:prSet presAssocID="{B57B95BF-9E96-46B7-A334-CAA1BF4A83AA}" presName="tx1" presStyleLbl="revTx" presStyleIdx="0" presStyleCnt="3"/>
      <dgm:spPr/>
    </dgm:pt>
    <dgm:pt modelId="{CF9FF056-2F0F-4C1F-B7C3-176E3FCBA0FC}" type="pres">
      <dgm:prSet presAssocID="{B57B95BF-9E96-46B7-A334-CAA1BF4A83AA}" presName="vert1" presStyleCnt="0"/>
      <dgm:spPr/>
    </dgm:pt>
    <dgm:pt modelId="{63A25725-CB66-4477-BD2A-EB7572B0EFA1}" type="pres">
      <dgm:prSet presAssocID="{2C177796-5CC7-4F26-9543-C44D17400328}" presName="thickLine" presStyleLbl="alignNode1" presStyleIdx="1" presStyleCnt="3"/>
      <dgm:spPr/>
    </dgm:pt>
    <dgm:pt modelId="{ED249563-7644-4D2A-8AB5-3A8D5D3670B3}" type="pres">
      <dgm:prSet presAssocID="{2C177796-5CC7-4F26-9543-C44D17400328}" presName="horz1" presStyleCnt="0"/>
      <dgm:spPr/>
    </dgm:pt>
    <dgm:pt modelId="{E36AA6D5-489D-4E71-A0D9-6E1333191175}" type="pres">
      <dgm:prSet presAssocID="{2C177796-5CC7-4F26-9543-C44D17400328}" presName="tx1" presStyleLbl="revTx" presStyleIdx="1" presStyleCnt="3"/>
      <dgm:spPr/>
    </dgm:pt>
    <dgm:pt modelId="{9F4B93DC-B43B-4B5C-A41E-B77AB3164EDF}" type="pres">
      <dgm:prSet presAssocID="{2C177796-5CC7-4F26-9543-C44D17400328}" presName="vert1" presStyleCnt="0"/>
      <dgm:spPr/>
    </dgm:pt>
    <dgm:pt modelId="{2B685550-BFAD-4266-B611-5FD2E6F83F10}" type="pres">
      <dgm:prSet presAssocID="{372473BA-AD28-4965-9118-9090B42D4FB0}" presName="thickLine" presStyleLbl="alignNode1" presStyleIdx="2" presStyleCnt="3"/>
      <dgm:spPr/>
    </dgm:pt>
    <dgm:pt modelId="{A17E6245-CD05-4346-BED3-403539E6E255}" type="pres">
      <dgm:prSet presAssocID="{372473BA-AD28-4965-9118-9090B42D4FB0}" presName="horz1" presStyleCnt="0"/>
      <dgm:spPr/>
    </dgm:pt>
    <dgm:pt modelId="{70939E62-A4FE-4273-8429-FE0A7577D2F7}" type="pres">
      <dgm:prSet presAssocID="{372473BA-AD28-4965-9118-9090B42D4FB0}" presName="tx1" presStyleLbl="revTx" presStyleIdx="2" presStyleCnt="3"/>
      <dgm:spPr/>
    </dgm:pt>
    <dgm:pt modelId="{A89F854F-CAC0-42FC-B7CF-F236A34E2DB5}" type="pres">
      <dgm:prSet presAssocID="{372473BA-AD28-4965-9118-9090B42D4FB0}" presName="vert1" presStyleCnt="0"/>
      <dgm:spPr/>
    </dgm:pt>
  </dgm:ptLst>
  <dgm:cxnLst>
    <dgm:cxn modelId="{BC9F2E2B-8795-4A8B-9D12-E603B0486426}" type="presOf" srcId="{B57B95BF-9E96-46B7-A334-CAA1BF4A83AA}" destId="{11440F1D-EED1-4FD5-8B4B-943B88E9789A}" srcOrd="0" destOrd="0" presId="urn:microsoft.com/office/officeart/2008/layout/LinedList"/>
    <dgm:cxn modelId="{A844E432-936D-4FFC-8F3C-4994FAE29DB9}" srcId="{683028AE-A2BF-4A9A-93AF-FFFF785CB493}" destId="{B57B95BF-9E96-46B7-A334-CAA1BF4A83AA}" srcOrd="0" destOrd="0" parTransId="{8370C293-9C27-43F5-8543-4891B5666936}" sibTransId="{7CEEC43B-140B-4955-99B9-5C95EDEFFF44}"/>
    <dgm:cxn modelId="{0845585E-B722-430A-BEB6-294BBBD473B3}" srcId="{683028AE-A2BF-4A9A-93AF-FFFF785CB493}" destId="{372473BA-AD28-4965-9118-9090B42D4FB0}" srcOrd="2" destOrd="0" parTransId="{9DD054AA-8572-46C1-8412-B820C4C84171}" sibTransId="{70547ACA-FA4A-4BA1-B492-5C72E5D7E8B3}"/>
    <dgm:cxn modelId="{19E39187-B485-426A-81C5-3D8F0120329D}" srcId="{683028AE-A2BF-4A9A-93AF-FFFF785CB493}" destId="{2C177796-5CC7-4F26-9543-C44D17400328}" srcOrd="1" destOrd="0" parTransId="{CA93D3EA-EE4A-466C-8C51-DFEA73BDE10C}" sibTransId="{A1D17717-58ED-4DCF-9C21-7C1A3F4F8DAD}"/>
    <dgm:cxn modelId="{E886638C-612C-43AD-A23D-C81B104337F7}" type="presOf" srcId="{683028AE-A2BF-4A9A-93AF-FFFF785CB493}" destId="{0C0F031A-4A3B-4CBB-A95A-C3436675393C}" srcOrd="0" destOrd="0" presId="urn:microsoft.com/office/officeart/2008/layout/LinedList"/>
    <dgm:cxn modelId="{C5435ECD-A83E-4F3F-A078-672A940AA4A4}" type="presOf" srcId="{2C177796-5CC7-4F26-9543-C44D17400328}" destId="{E36AA6D5-489D-4E71-A0D9-6E1333191175}" srcOrd="0" destOrd="0" presId="urn:microsoft.com/office/officeart/2008/layout/LinedList"/>
    <dgm:cxn modelId="{74BA53F5-6F8C-48FA-B072-D124E6AE20CE}" type="presOf" srcId="{372473BA-AD28-4965-9118-9090B42D4FB0}" destId="{70939E62-A4FE-4273-8429-FE0A7577D2F7}" srcOrd="0" destOrd="0" presId="urn:microsoft.com/office/officeart/2008/layout/LinedList"/>
    <dgm:cxn modelId="{3773D70E-DFF2-4998-9247-3ECCC5235EE6}" type="presParOf" srcId="{0C0F031A-4A3B-4CBB-A95A-C3436675393C}" destId="{B24517BE-84EB-43FA-80A5-ACA3909031E1}" srcOrd="0" destOrd="0" presId="urn:microsoft.com/office/officeart/2008/layout/LinedList"/>
    <dgm:cxn modelId="{571A7689-282D-401B-AFD2-11A3CF94FBA1}" type="presParOf" srcId="{0C0F031A-4A3B-4CBB-A95A-C3436675393C}" destId="{B35ED3FF-221A-4945-B92A-0AC1CD837B11}" srcOrd="1" destOrd="0" presId="urn:microsoft.com/office/officeart/2008/layout/LinedList"/>
    <dgm:cxn modelId="{B2328EED-0661-4577-8C9B-39D3F56A1F6D}" type="presParOf" srcId="{B35ED3FF-221A-4945-B92A-0AC1CD837B11}" destId="{11440F1D-EED1-4FD5-8B4B-943B88E9789A}" srcOrd="0" destOrd="0" presId="urn:microsoft.com/office/officeart/2008/layout/LinedList"/>
    <dgm:cxn modelId="{BB3312E6-173C-47CA-AB95-7A52966BEB53}" type="presParOf" srcId="{B35ED3FF-221A-4945-B92A-0AC1CD837B11}" destId="{CF9FF056-2F0F-4C1F-B7C3-176E3FCBA0FC}" srcOrd="1" destOrd="0" presId="urn:microsoft.com/office/officeart/2008/layout/LinedList"/>
    <dgm:cxn modelId="{FCABA634-3DC1-42D7-8060-9D1EAEF253B0}" type="presParOf" srcId="{0C0F031A-4A3B-4CBB-A95A-C3436675393C}" destId="{63A25725-CB66-4477-BD2A-EB7572B0EFA1}" srcOrd="2" destOrd="0" presId="urn:microsoft.com/office/officeart/2008/layout/LinedList"/>
    <dgm:cxn modelId="{22FEE255-0BD1-40A7-A150-114B1569958C}" type="presParOf" srcId="{0C0F031A-4A3B-4CBB-A95A-C3436675393C}" destId="{ED249563-7644-4D2A-8AB5-3A8D5D3670B3}" srcOrd="3" destOrd="0" presId="urn:microsoft.com/office/officeart/2008/layout/LinedList"/>
    <dgm:cxn modelId="{F63D25EF-ED8A-4AC2-A55A-283BCA1D2725}" type="presParOf" srcId="{ED249563-7644-4D2A-8AB5-3A8D5D3670B3}" destId="{E36AA6D5-489D-4E71-A0D9-6E1333191175}" srcOrd="0" destOrd="0" presId="urn:microsoft.com/office/officeart/2008/layout/LinedList"/>
    <dgm:cxn modelId="{F079E216-76E5-446E-AF35-44AF12C1B1BB}" type="presParOf" srcId="{ED249563-7644-4D2A-8AB5-3A8D5D3670B3}" destId="{9F4B93DC-B43B-4B5C-A41E-B77AB3164EDF}" srcOrd="1" destOrd="0" presId="urn:microsoft.com/office/officeart/2008/layout/LinedList"/>
    <dgm:cxn modelId="{9958959A-268C-4380-A381-1DD46D3B70FE}" type="presParOf" srcId="{0C0F031A-4A3B-4CBB-A95A-C3436675393C}" destId="{2B685550-BFAD-4266-B611-5FD2E6F83F10}" srcOrd="4" destOrd="0" presId="urn:microsoft.com/office/officeart/2008/layout/LinedList"/>
    <dgm:cxn modelId="{7C33DAA2-9EB6-433A-A8D1-ADEA9EF49DC5}" type="presParOf" srcId="{0C0F031A-4A3B-4CBB-A95A-C3436675393C}" destId="{A17E6245-CD05-4346-BED3-403539E6E255}" srcOrd="5" destOrd="0" presId="urn:microsoft.com/office/officeart/2008/layout/LinedList"/>
    <dgm:cxn modelId="{A67D27EB-72DC-4956-9BB2-037F58694C62}" type="presParOf" srcId="{A17E6245-CD05-4346-BED3-403539E6E255}" destId="{70939E62-A4FE-4273-8429-FE0A7577D2F7}" srcOrd="0" destOrd="0" presId="urn:microsoft.com/office/officeart/2008/layout/LinedList"/>
    <dgm:cxn modelId="{996ABD55-FE04-4BD3-9751-BE8DDA33B689}" type="presParOf" srcId="{A17E6245-CD05-4346-BED3-403539E6E255}" destId="{A89F854F-CAC0-42FC-B7CF-F236A34E2D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31622E-F68D-4EFC-B003-2144A38B1901}">
      <dsp:nvSpPr>
        <dsp:cNvPr id="0" name=""/>
        <dsp:cNvSpPr/>
      </dsp:nvSpPr>
      <dsp:spPr>
        <a:xfrm>
          <a:off x="0" y="499"/>
          <a:ext cx="4644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3739F-2928-4541-8196-9A16799787E9}">
      <dsp:nvSpPr>
        <dsp:cNvPr id="0" name=""/>
        <dsp:cNvSpPr/>
      </dsp:nvSpPr>
      <dsp:spPr>
        <a:xfrm>
          <a:off x="4535" y="0"/>
          <a:ext cx="4639905" cy="976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Presented by </a:t>
          </a:r>
          <a:br>
            <a:rPr lang="en-US" sz="2000" kern="1200" dirty="0"/>
          </a:br>
          <a:r>
            <a:rPr lang="en-US" sz="2000" kern="1200" dirty="0"/>
            <a:t>Codruta-Daniela Bogatean</a:t>
          </a:r>
          <a:br>
            <a:rPr lang="en-US" sz="2000" kern="1200" dirty="0"/>
          </a:br>
          <a:r>
            <a:rPr lang="en-US" sz="2000" kern="1200" dirty="0"/>
            <a:t>2210404</a:t>
          </a:r>
        </a:p>
      </dsp:txBody>
      <dsp:txXfrm>
        <a:off x="4535" y="0"/>
        <a:ext cx="4639905" cy="976071"/>
      </dsp:txXfrm>
    </dsp:sp>
    <dsp:sp modelId="{2B740780-C40B-4109-BEB7-0965056188B8}">
      <dsp:nvSpPr>
        <dsp:cNvPr id="0" name=""/>
        <dsp:cNvSpPr/>
      </dsp:nvSpPr>
      <dsp:spPr>
        <a:xfrm>
          <a:off x="0" y="976570"/>
          <a:ext cx="464444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F6EAB-84C4-44B7-A378-0886B262B1CE}">
      <dsp:nvSpPr>
        <dsp:cNvPr id="0" name=""/>
        <dsp:cNvSpPr/>
      </dsp:nvSpPr>
      <dsp:spPr>
        <a:xfrm>
          <a:off x="0" y="976570"/>
          <a:ext cx="4644441" cy="7230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Lisa Bassler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>
        <a:off x="0" y="976570"/>
        <a:ext cx="4644441" cy="7230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5DE57-0359-4D55-A7F5-B3211C71E3AB}">
      <dsp:nvSpPr>
        <dsp:cNvPr id="0" name=""/>
        <dsp:cNvSpPr/>
      </dsp:nvSpPr>
      <dsp:spPr>
        <a:xfrm>
          <a:off x="351513" y="1098833"/>
          <a:ext cx="1094783" cy="10947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D464BF-0D48-4434-ABFE-B1B12D4B51B3}">
      <dsp:nvSpPr>
        <dsp:cNvPr id="0" name=""/>
        <dsp:cNvSpPr/>
      </dsp:nvSpPr>
      <dsp:spPr>
        <a:xfrm>
          <a:off x="584827" y="1332147"/>
          <a:ext cx="628154" cy="6281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7F2A89-C597-48F8-9ED6-51928870B58A}">
      <dsp:nvSpPr>
        <dsp:cNvPr id="0" name=""/>
        <dsp:cNvSpPr/>
      </dsp:nvSpPr>
      <dsp:spPr>
        <a:xfrm>
          <a:off x="1541" y="2534614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Understanding The Subtleties</a:t>
          </a:r>
          <a:endParaRPr lang="en-GB" sz="22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41" y="2534614"/>
        <a:ext cx="1794726" cy="717890"/>
      </dsp:txXfrm>
    </dsp:sp>
    <dsp:sp modelId="{1A1B7FB0-238E-44A8-9764-56752A4C8DC0}">
      <dsp:nvSpPr>
        <dsp:cNvPr id="0" name=""/>
        <dsp:cNvSpPr/>
      </dsp:nvSpPr>
      <dsp:spPr>
        <a:xfrm>
          <a:off x="2460317" y="1098833"/>
          <a:ext cx="1094783" cy="10947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920A5C-70CF-47EE-844F-0B8CAFBC1040}">
      <dsp:nvSpPr>
        <dsp:cNvPr id="0" name=""/>
        <dsp:cNvSpPr/>
      </dsp:nvSpPr>
      <dsp:spPr>
        <a:xfrm>
          <a:off x="2693631" y="1332147"/>
          <a:ext cx="628154" cy="6281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E846B-BE44-422A-B3BE-2477382BCFE2}">
      <dsp:nvSpPr>
        <dsp:cNvPr id="0" name=""/>
        <dsp:cNvSpPr/>
      </dsp:nvSpPr>
      <dsp:spPr>
        <a:xfrm>
          <a:off x="2110345" y="2534614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Non-verbal Communication</a:t>
          </a:r>
          <a:endParaRPr lang="en-GB" sz="22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10345" y="2534614"/>
        <a:ext cx="1794726" cy="717890"/>
      </dsp:txXfrm>
    </dsp:sp>
    <dsp:sp modelId="{681CD8A3-B4A9-421D-93EE-0DC4CBB4635D}">
      <dsp:nvSpPr>
        <dsp:cNvPr id="0" name=""/>
        <dsp:cNvSpPr/>
      </dsp:nvSpPr>
      <dsp:spPr>
        <a:xfrm>
          <a:off x="4569120" y="1098833"/>
          <a:ext cx="1094783" cy="10947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79EC2-3467-4D27-B99A-233EA324C803}">
      <dsp:nvSpPr>
        <dsp:cNvPr id="0" name=""/>
        <dsp:cNvSpPr/>
      </dsp:nvSpPr>
      <dsp:spPr>
        <a:xfrm>
          <a:off x="4802435" y="1332147"/>
          <a:ext cx="628154" cy="6281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8255E5-A359-4447-9B24-C5ABD3B2E36A}">
      <dsp:nvSpPr>
        <dsp:cNvPr id="0" name=""/>
        <dsp:cNvSpPr/>
      </dsp:nvSpPr>
      <dsp:spPr>
        <a:xfrm>
          <a:off x="4219149" y="2534614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Adapting To Accents</a:t>
          </a:r>
          <a:endParaRPr lang="en-GB" sz="22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19149" y="2534614"/>
        <a:ext cx="1794726" cy="717890"/>
      </dsp:txXfrm>
    </dsp:sp>
    <dsp:sp modelId="{C87C6C52-0548-4191-BFBD-65D2525559CF}">
      <dsp:nvSpPr>
        <dsp:cNvPr id="0" name=""/>
        <dsp:cNvSpPr/>
      </dsp:nvSpPr>
      <dsp:spPr>
        <a:xfrm>
          <a:off x="6677924" y="1098833"/>
          <a:ext cx="1094783" cy="109478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C78056-27B8-4796-AE60-4F73DCFC568A}">
      <dsp:nvSpPr>
        <dsp:cNvPr id="0" name=""/>
        <dsp:cNvSpPr/>
      </dsp:nvSpPr>
      <dsp:spPr>
        <a:xfrm>
          <a:off x="6911239" y="1332147"/>
          <a:ext cx="628154" cy="6281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469C57-C5B1-47E9-B6E1-DD17B19DF8BF}">
      <dsp:nvSpPr>
        <dsp:cNvPr id="0" name=""/>
        <dsp:cNvSpPr/>
      </dsp:nvSpPr>
      <dsp:spPr>
        <a:xfrm>
          <a:off x="6327952" y="2534614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Cultural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 Respect</a:t>
          </a:r>
          <a:endParaRPr lang="en-GB" sz="2200" kern="1200" cap="none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27952" y="2534614"/>
        <a:ext cx="1794726" cy="717890"/>
      </dsp:txXfrm>
    </dsp:sp>
    <dsp:sp modelId="{E4A09235-3FFB-402C-9E04-B782D5AF3216}">
      <dsp:nvSpPr>
        <dsp:cNvPr id="0" name=""/>
        <dsp:cNvSpPr/>
      </dsp:nvSpPr>
      <dsp:spPr>
        <a:xfrm>
          <a:off x="8786728" y="1098833"/>
          <a:ext cx="1094783" cy="109478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02ADD-59E9-4404-9D5D-15F451E539EB}">
      <dsp:nvSpPr>
        <dsp:cNvPr id="0" name=""/>
        <dsp:cNvSpPr/>
      </dsp:nvSpPr>
      <dsp:spPr>
        <a:xfrm>
          <a:off x="9020042" y="1332147"/>
          <a:ext cx="628154" cy="6281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4CF50-E812-4117-804C-6B7069056993}">
      <dsp:nvSpPr>
        <dsp:cNvPr id="0" name=""/>
        <dsp:cNvSpPr/>
      </dsp:nvSpPr>
      <dsp:spPr>
        <a:xfrm>
          <a:off x="8436756" y="2534614"/>
          <a:ext cx="1794726" cy="717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i="1" kern="1200" cap="none">
              <a:latin typeface="Times New Roman" panose="02020603050405020304" pitchFamily="18" charset="0"/>
              <a:cs typeface="Times New Roman" panose="02020603050405020304" pitchFamily="18" charset="0"/>
            </a:rPr>
            <a:t>Efficiency</a:t>
          </a:r>
        </a:p>
      </dsp:txBody>
      <dsp:txXfrm>
        <a:off x="8436756" y="2534614"/>
        <a:ext cx="1794726" cy="7178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517BE-84EB-43FA-80A5-ACA3909031E1}">
      <dsp:nvSpPr>
        <dsp:cNvPr id="0" name=""/>
        <dsp:cNvSpPr/>
      </dsp:nvSpPr>
      <dsp:spPr>
        <a:xfrm>
          <a:off x="0" y="3167"/>
          <a:ext cx="522615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1440F1D-EED1-4FD5-8B4B-943B88E9789A}">
      <dsp:nvSpPr>
        <dsp:cNvPr id="0" name=""/>
        <dsp:cNvSpPr/>
      </dsp:nvSpPr>
      <dsp:spPr>
        <a:xfrm>
          <a:off x="0" y="3167"/>
          <a:ext cx="5226152" cy="2160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conclusion, language awareness skills and multilingualism are helpful in the hotel industry, improving guest experiences, reducing misunderstandings, and improving efficiency.</a:t>
          </a:r>
          <a:endParaRPr lang="en-US" sz="1800" kern="1200" dirty="0"/>
        </a:p>
      </dsp:txBody>
      <dsp:txXfrm>
        <a:off x="0" y="3167"/>
        <a:ext cx="5226152" cy="2160063"/>
      </dsp:txXfrm>
    </dsp:sp>
    <dsp:sp modelId="{63A25725-CB66-4477-BD2A-EB7572B0EFA1}">
      <dsp:nvSpPr>
        <dsp:cNvPr id="0" name=""/>
        <dsp:cNvSpPr/>
      </dsp:nvSpPr>
      <dsp:spPr>
        <a:xfrm>
          <a:off x="0" y="2163230"/>
          <a:ext cx="522615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36AA6D5-489D-4E71-A0D9-6E1333191175}">
      <dsp:nvSpPr>
        <dsp:cNvPr id="0" name=""/>
        <dsp:cNvSpPr/>
      </dsp:nvSpPr>
      <dsp:spPr>
        <a:xfrm>
          <a:off x="0" y="2163230"/>
          <a:ext cx="5226152" cy="2160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While Italian is primarily spoken in Italy and its immediate neighbours, its influence is felt globally due to migration, history and cultural impact. Italian is an easy-to-learn language for English speakers as well as for other Romance language speakers like Spanish, French, Portuguese, and Romanian.</a:t>
          </a:r>
          <a:endParaRPr lang="en-US" sz="1800" kern="1200" dirty="0"/>
        </a:p>
      </dsp:txBody>
      <dsp:txXfrm>
        <a:off x="0" y="2163230"/>
        <a:ext cx="5226152" cy="2160063"/>
      </dsp:txXfrm>
    </dsp:sp>
    <dsp:sp modelId="{2B685550-BFAD-4266-B611-5FD2E6F83F10}">
      <dsp:nvSpPr>
        <dsp:cNvPr id="0" name=""/>
        <dsp:cNvSpPr/>
      </dsp:nvSpPr>
      <dsp:spPr>
        <a:xfrm>
          <a:off x="0" y="4323293"/>
          <a:ext cx="522615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0939E62-A4FE-4273-8429-FE0A7577D2F7}">
      <dsp:nvSpPr>
        <dsp:cNvPr id="0" name=""/>
        <dsp:cNvSpPr/>
      </dsp:nvSpPr>
      <dsp:spPr>
        <a:xfrm>
          <a:off x="0" y="4323293"/>
          <a:ext cx="5226152" cy="2160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Business success can be achieved by understanding and respecting the norms and etiquette of other countries. </a:t>
          </a:r>
          <a:endParaRPr lang="en-US" sz="1800" kern="1200" dirty="0"/>
        </a:p>
      </dsp:txBody>
      <dsp:txXfrm>
        <a:off x="0" y="4323293"/>
        <a:ext cx="5226152" cy="2160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760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578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717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9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72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61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2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05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51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545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41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4457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281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313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2388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6609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690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E351CED-465B-40B5-ADCE-957C918F227B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8632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9" r:id="rId1"/>
    <p:sldLayoutId id="2147484040" r:id="rId2"/>
    <p:sldLayoutId id="2147484041" r:id="rId3"/>
    <p:sldLayoutId id="2147484042" r:id="rId4"/>
    <p:sldLayoutId id="2147484043" r:id="rId5"/>
    <p:sldLayoutId id="2147484044" r:id="rId6"/>
    <p:sldLayoutId id="2147484045" r:id="rId7"/>
    <p:sldLayoutId id="2147484046" r:id="rId8"/>
    <p:sldLayoutId id="2147484047" r:id="rId9"/>
    <p:sldLayoutId id="2147484048" r:id="rId10"/>
    <p:sldLayoutId id="2147484049" r:id="rId11"/>
    <p:sldLayoutId id="2147484050" r:id="rId12"/>
    <p:sldLayoutId id="2147484051" r:id="rId13"/>
    <p:sldLayoutId id="2147484052" r:id="rId14"/>
    <p:sldLayoutId id="2147484053" r:id="rId15"/>
    <p:sldLayoutId id="2147484054" r:id="rId16"/>
    <p:sldLayoutId id="214748405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diagramLayout" Target="../diagrams/layout1.xml"/><Relationship Id="rId11" Type="http://schemas.openxmlformats.org/officeDocument/2006/relationships/hyperlink" Target="https://freesvg.org/boys-n-ball-circle" TargetMode="Externa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1.pn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6.png"/><Relationship Id="rId4" Type="http://schemas.openxmlformats.org/officeDocument/2006/relationships/image" Target="../media/image1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diagramLayout" Target="../diagrams/layout3.xml"/><Relationship Id="rId11" Type="http://schemas.openxmlformats.org/officeDocument/2006/relationships/image" Target="../media/image25.png"/><Relationship Id="rId5" Type="http://schemas.openxmlformats.org/officeDocument/2006/relationships/diagramData" Target="../diagrams/data3.xml"/><Relationship Id="rId10" Type="http://schemas.openxmlformats.org/officeDocument/2006/relationships/image" Target="../media/image24.png"/><Relationship Id="rId4" Type="http://schemas.openxmlformats.org/officeDocument/2006/relationships/image" Target="../media/image1.pn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6.png"/><Relationship Id="rId5" Type="http://schemas.openxmlformats.org/officeDocument/2006/relationships/hyperlink" Target="https://www.britannica.com/topic/Romance-languages" TargetMode="External"/><Relationship Id="rId4" Type="http://schemas.openxmlformats.org/officeDocument/2006/relationships/hyperlink" Target="https://www.effectivelanguagelearning.com/language-guide/language-difficul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93D3-C243-68C9-ACFF-FF337381C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261" y="216450"/>
            <a:ext cx="5911829" cy="2099597"/>
          </a:xfrm>
        </p:spPr>
        <p:txBody>
          <a:bodyPr vert="horz" lIns="91440" tIns="45720" rIns="91440" bIns="45720" rtlCol="0">
            <a:noAutofit/>
          </a:bodyPr>
          <a:lstStyle/>
          <a:p>
            <a:pPr algn="ctr" defTabSz="641715">
              <a:lnSpc>
                <a:spcPct val="100000"/>
              </a:lnSpc>
            </a:pPr>
            <a:br>
              <a:rPr lang="en-US" sz="1740" b="0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Arial Black" panose="020B0A04020102020204" pitchFamily="34" charset="0"/>
                <a:ea typeface="+mj-ea"/>
                <a:cs typeface="+mj-cs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 awareness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 skills 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for hotel staff</a:t>
            </a:r>
            <a:br>
              <a:rPr lang="en-US" sz="2400" b="1" kern="1200" cap="all" spc="-36" dirty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b="1" spc="-50" baseline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9" name="Subtitle 2">
            <a:extLst>
              <a:ext uri="{FF2B5EF4-FFF2-40B4-BE49-F238E27FC236}">
                <a16:creationId xmlns:a16="http://schemas.microsoft.com/office/drawing/2014/main" id="{E33A6C79-E622-01DD-23AA-F801365A67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034706"/>
              </p:ext>
            </p:extLst>
          </p:nvPr>
        </p:nvGraphicFramePr>
        <p:xfrm>
          <a:off x="1042869" y="4161621"/>
          <a:ext cx="4644441" cy="1700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A circle of people in different colors&#10;&#10;Description automatically generated">
            <a:extLst>
              <a:ext uri="{FF2B5EF4-FFF2-40B4-BE49-F238E27FC236}">
                <a16:creationId xmlns:a16="http://schemas.microsoft.com/office/drawing/2014/main" id="{847A7FBC-522C-F940-BC7B-2F41B5D5423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/>
        </p:blipFill>
        <p:spPr>
          <a:xfrm>
            <a:off x="274514" y="216450"/>
            <a:ext cx="1881398" cy="1881398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EC96C6-F6AF-4C10-06E2-681F205FCE90}"/>
              </a:ext>
            </a:extLst>
          </p:cNvPr>
          <p:cNvSpPr txBox="1"/>
          <p:nvPr/>
        </p:nvSpPr>
        <p:spPr>
          <a:xfrm>
            <a:off x="633581" y="910205"/>
            <a:ext cx="1163264" cy="667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320858">
              <a:spcAft>
                <a:spcPts val="638"/>
              </a:spcAft>
            </a:pPr>
            <a:r>
              <a:rPr lang="en-GB" sz="1263" b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Diversity Hotel &amp; Spa </a:t>
            </a:r>
            <a:r>
              <a:rPr lang="en-GB" sz="1218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London</a:t>
            </a:r>
            <a:endParaRPr lang="en-GB" b="1" dirty="0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2B2BFFF0-3C17-C068-B1B9-D34B7B497F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2578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73"/>
    </mc:Choice>
    <mc:Fallback xmlns="">
      <p:transition spd="slow" advTm="11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people standing in front of a white brick wall&#10;&#10;Description automatically generated">
            <a:extLst>
              <a:ext uri="{FF2B5EF4-FFF2-40B4-BE49-F238E27FC236}">
                <a16:creationId xmlns:a16="http://schemas.microsoft.com/office/drawing/2014/main" id="{D943A4E7-34B8-F2C9-AE2B-7269EF7B0C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r="12684"/>
          <a:stretch/>
        </p:blipFill>
        <p:spPr>
          <a:xfrm>
            <a:off x="4636008" y="10"/>
            <a:ext cx="7555992" cy="6857990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D77D416-66F5-413A-9B46-6289471B3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CD3868BB-AC36-A282-6D50-9A3D88DF5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7" y="481806"/>
            <a:ext cx="347816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i="1" dirty="0"/>
              <a:t>Importance </a:t>
            </a:r>
            <a:br>
              <a:rPr lang="en-US" sz="2800" i="1" dirty="0"/>
            </a:br>
            <a:r>
              <a:rPr lang="en-US" sz="2800" i="1" dirty="0"/>
              <a:t>of </a:t>
            </a:r>
            <a:br>
              <a:rPr lang="en-US" sz="2800" i="1" dirty="0"/>
            </a:br>
            <a:r>
              <a:rPr lang="en-US" sz="2800" i="1" dirty="0"/>
              <a:t>multilingualism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83FC54-B708-12F4-E661-0DEE124FDF26}"/>
              </a:ext>
            </a:extLst>
          </p:cNvPr>
          <p:cNvSpPr txBox="1"/>
          <p:nvPr/>
        </p:nvSpPr>
        <p:spPr>
          <a:xfrm>
            <a:off x="838202" y="1825625"/>
            <a:ext cx="347816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  <a:effectLst/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Enhanced Guest Relations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Increased Revenue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Competitive Edge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Reduced Misunderstandings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Cultural Sensitivity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25000"/>
                        <a:lumOff val="75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  <a:effectLst/>
              </a:rPr>
              <a:t>Personal Development</a:t>
            </a: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i="1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gradFill>
                <a:gsLst>
                  <a:gs pos="34000">
                    <a:schemeClr val="tx1">
                      <a:lumMod val="93000"/>
                    </a:schemeClr>
                  </a:gs>
                  <a:gs pos="0">
                    <a:schemeClr val="bg1">
                      <a:lumMod val="25000"/>
                      <a:lumOff val="75000"/>
                    </a:schemeClr>
                  </a:gs>
                  <a:gs pos="100000">
                    <a:schemeClr val="tx2">
                      <a:lumMod val="0"/>
                      <a:lumOff val="100000"/>
                    </a:schemeClr>
                  </a:gs>
                </a:gsLst>
                <a:lin ang="4800000" scaled="0"/>
              </a:gradFill>
            </a:endParaRP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19DC203A-491C-EBC4-9E0F-0654828BEB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457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68"/>
    </mc:Choice>
    <mc:Fallback xmlns="">
      <p:transition spd="slow" advTm="27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F058A-9693-B831-5ABA-79A6630A4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b="1" i="1" cap="none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language awareness skills</a:t>
            </a:r>
            <a:endParaRPr lang="en-GB" sz="4600" i="1" cap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927FA1-AAF8-2E90-26FD-ECFF2557FB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3662385"/>
              </p:ext>
            </p:extLst>
          </p:nvPr>
        </p:nvGraphicFramePr>
        <p:xfrm>
          <a:off x="979487" y="1321772"/>
          <a:ext cx="1023302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417C6113-0F9F-6D18-AF0E-581430CA1BF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216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242"/>
    </mc:Choice>
    <mc:Fallback xmlns="">
      <p:transition spd="slow" advTm="34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32D252-4CF7-E3E9-64C9-00DB8C6921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061838" y="1646604"/>
            <a:ext cx="3574189" cy="35482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B024118-C106-9054-C006-78440E11D685}"/>
              </a:ext>
            </a:extLst>
          </p:cNvPr>
          <p:cNvSpPr txBox="1"/>
          <p:nvPr/>
        </p:nvSpPr>
        <p:spPr>
          <a:xfrm>
            <a:off x="4663558" y="2821778"/>
            <a:ext cx="20806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4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Italian</a:t>
            </a:r>
            <a:endParaRPr lang="en-GB" sz="36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88756D-98F9-57D4-1D08-BCA05AE7AD42}"/>
              </a:ext>
            </a:extLst>
          </p:cNvPr>
          <p:cNvSpPr txBox="1"/>
          <p:nvPr/>
        </p:nvSpPr>
        <p:spPr>
          <a:xfrm>
            <a:off x="323746" y="0"/>
            <a:ext cx="3985159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800" i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800" b="1" i="1" dirty="0">
                <a:solidFill>
                  <a:srgbClr val="00B05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Spoken in: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Italy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Vatican City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Switzerland</a:t>
            </a:r>
            <a:r>
              <a:rPr lang="en-GB" sz="2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GB" sz="2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(Canton of Ticino and Canton of Graubünden)</a:t>
            </a:r>
          </a:p>
          <a:p>
            <a:pPr algn="ctr"/>
            <a:r>
              <a:rPr lang="en-GB" sz="2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Italian diaspora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24FD9D-6FE1-F913-5A1A-A14F9354C550}"/>
              </a:ext>
            </a:extLst>
          </p:cNvPr>
          <p:cNvSpPr txBox="1"/>
          <p:nvPr/>
        </p:nvSpPr>
        <p:spPr>
          <a:xfrm>
            <a:off x="283755" y="3874580"/>
            <a:ext cx="3687873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it hard to learn?</a:t>
            </a:r>
          </a:p>
          <a:p>
            <a:pPr algn="ctr"/>
            <a:endParaRPr lang="en-GB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Category I  language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Latin roots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Regular phonetics</a:t>
            </a:r>
            <a:endParaRPr lang="en-GB" sz="2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C2E6CB-0FE2-171D-C849-B5464026171D}"/>
              </a:ext>
            </a:extLst>
          </p:cNvPr>
          <p:cNvSpPr txBox="1"/>
          <p:nvPr/>
        </p:nvSpPr>
        <p:spPr>
          <a:xfrm>
            <a:off x="8060048" y="701571"/>
            <a:ext cx="367725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in learning: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Grammatical Gender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Verbal Conjugation</a:t>
            </a:r>
          </a:p>
          <a:p>
            <a:pPr algn="ctr"/>
            <a:r>
              <a:rPr lang="en-GB" sz="2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Pronunciation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30947551-D84D-CFFE-1E66-F72E5313D0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735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421"/>
    </mc:Choice>
    <mc:Fallback xmlns="">
      <p:transition spd="slow" advTm="130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68A30-0DF0-4444-0485-AC3D3C9A2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4825" y="365125"/>
            <a:ext cx="8294914" cy="1325563"/>
          </a:xfrm>
        </p:spPr>
        <p:txBody>
          <a:bodyPr>
            <a:normAutofit/>
          </a:bodyPr>
          <a:lstStyle/>
          <a:p>
            <a:r>
              <a:rPr lang="en-GB" b="1" i="1" cap="none" dirty="0">
                <a:solidFill>
                  <a:srgbClr val="00B050"/>
                </a:solidFill>
              </a:rPr>
              <a:t>Politeness </a:t>
            </a:r>
            <a:r>
              <a:rPr lang="en-GB" b="1" i="1" cap="none" dirty="0">
                <a:solidFill>
                  <a:schemeClr val="tx1"/>
                </a:solidFill>
              </a:rPr>
              <a:t>vs. </a:t>
            </a:r>
            <a:r>
              <a:rPr lang="en-GB" b="1" i="1" cap="none" dirty="0">
                <a:solidFill>
                  <a:srgbClr val="FF0000"/>
                </a:solidFill>
              </a:rPr>
              <a:t>Impoliteness</a:t>
            </a:r>
          </a:p>
        </p:txBody>
      </p:sp>
      <p:pic>
        <p:nvPicPr>
          <p:cNvPr id="10" name="Content Placeholder 9" descr="A white speech bubble with colorful text&#10;&#10;Description automatically generated">
            <a:extLst>
              <a:ext uri="{FF2B5EF4-FFF2-40B4-BE49-F238E27FC236}">
                <a16:creationId xmlns:a16="http://schemas.microsoft.com/office/drawing/2014/main" id="{D86AE6EA-678F-C36D-7AFC-78F7570F9F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4140" y="1527796"/>
            <a:ext cx="1745974" cy="1147174"/>
          </a:xfrm>
          <a:prstGeom prst="rect">
            <a:avLst/>
          </a:prstGeom>
        </p:spPr>
      </p:pic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E69D70F7-3CBB-CEED-6450-61D8D3DDD87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63357714"/>
              </p:ext>
            </p:extLst>
          </p:nvPr>
        </p:nvGraphicFramePr>
        <p:xfrm>
          <a:off x="398287" y="1455576"/>
          <a:ext cx="2963414" cy="4881670"/>
        </p:xfrm>
        <a:graphic>
          <a:graphicData uri="http://schemas.openxmlformats.org/drawingml/2006/table">
            <a:tbl>
              <a:tblPr firstRow="1" bandRow="1">
                <a:noFill/>
                <a:tableStyleId>{2D5ABB26-0587-4C30-8999-92F81FD0307C}</a:tableStyleId>
              </a:tblPr>
              <a:tblGrid>
                <a:gridCol w="2963414">
                  <a:extLst>
                    <a:ext uri="{9D8B030D-6E8A-4147-A177-3AD203B41FA5}">
                      <a16:colId xmlns:a16="http://schemas.microsoft.com/office/drawing/2014/main" val="1018487748"/>
                    </a:ext>
                  </a:extLst>
                </a:gridCol>
              </a:tblGrid>
              <a:tr h="494522">
                <a:tc>
                  <a:txBody>
                    <a:bodyPr/>
                    <a:lstStyle/>
                    <a:p>
                      <a:pPr algn="ctr"/>
                      <a:r>
                        <a:rPr lang="en-GB" sz="1600" b="0" i="1" cap="all" spc="150" dirty="0">
                          <a:solidFill>
                            <a:schemeClr val="l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Etiquette to follow</a:t>
                      </a:r>
                    </a:p>
                  </a:txBody>
                  <a:tcPr marL="101803" marR="101803" marT="101803" marB="10180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5689596"/>
                  </a:ext>
                </a:extLst>
              </a:tr>
              <a:tr h="46390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Punctuality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0004979"/>
                  </a:ext>
                </a:extLst>
              </a:tr>
              <a:tr h="46390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Dress Code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962962"/>
                  </a:ext>
                </a:extLst>
              </a:tr>
              <a:tr h="46390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Business Cards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3578723"/>
                  </a:ext>
                </a:extLst>
              </a:tr>
              <a:tr h="46390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Formal Address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7853354"/>
                  </a:ext>
                </a:extLst>
              </a:tr>
              <a:tr h="622636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Face-to-Face Meetings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2272148"/>
                  </a:ext>
                </a:extLst>
              </a:tr>
              <a:tr h="622636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Active Listening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3204701"/>
                  </a:ext>
                </a:extLst>
              </a:tr>
              <a:tr h="73017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Understanding the Importance of Lunch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9842835"/>
                  </a:ext>
                </a:extLst>
              </a:tr>
              <a:tr h="46390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Bringing a Small Gift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097987"/>
                  </a:ext>
                </a:extLst>
              </a:tr>
            </a:tbl>
          </a:graphicData>
        </a:graphic>
      </p:graphicFrame>
      <p:pic>
        <p:nvPicPr>
          <p:cNvPr id="12" name="Picture 11" descr="A close-up of a person's hand wearing a watch&#10;&#10;Description automatically generated">
            <a:extLst>
              <a:ext uri="{FF2B5EF4-FFF2-40B4-BE49-F238E27FC236}">
                <a16:creationId xmlns:a16="http://schemas.microsoft.com/office/drawing/2014/main" id="{D0424065-9B68-3C6E-42F6-E781DB64DD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81642" y="2494715"/>
            <a:ext cx="1917631" cy="1125473"/>
          </a:xfrm>
          <a:prstGeom prst="rect">
            <a:avLst/>
          </a:prstGeom>
        </p:spPr>
      </p:pic>
      <p:pic>
        <p:nvPicPr>
          <p:cNvPr id="13" name="Picture 12" descr="A person and person in black and white&#10;&#10;Description automatically generated">
            <a:extLst>
              <a:ext uri="{FF2B5EF4-FFF2-40B4-BE49-F238E27FC236}">
                <a16:creationId xmlns:a16="http://schemas.microsoft.com/office/drawing/2014/main" id="{E020EC06-826C-0920-E004-C923822746A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1603" y="4806427"/>
            <a:ext cx="1894594" cy="1250987"/>
          </a:xfrm>
          <a:prstGeom prst="rect">
            <a:avLst/>
          </a:prstGeom>
        </p:spPr>
      </p:pic>
      <p:pic>
        <p:nvPicPr>
          <p:cNvPr id="14" name="Picture 13" descr="A person and person sitting at a table with food&#10;&#10;Description automatically generated">
            <a:extLst>
              <a:ext uri="{FF2B5EF4-FFF2-40B4-BE49-F238E27FC236}">
                <a16:creationId xmlns:a16="http://schemas.microsoft.com/office/drawing/2014/main" id="{5D52463B-3688-A41A-28CA-BB64C7BC903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65529" y="3596780"/>
            <a:ext cx="1745973" cy="1209647"/>
          </a:xfrm>
          <a:prstGeom prst="rect">
            <a:avLst/>
          </a:prstGeom>
        </p:spPr>
      </p:pic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A5CC8C2B-77AE-D99B-4693-502C95FE75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7886496"/>
              </p:ext>
            </p:extLst>
          </p:nvPr>
        </p:nvGraphicFramePr>
        <p:xfrm>
          <a:off x="7394982" y="1493368"/>
          <a:ext cx="2644757" cy="4901637"/>
        </p:xfrm>
        <a:graphic>
          <a:graphicData uri="http://schemas.openxmlformats.org/drawingml/2006/table">
            <a:tbl>
              <a:tblPr firstRow="1" bandRow="1">
                <a:noFill/>
                <a:tableStyleId>{2D5ABB26-0587-4C30-8999-92F81FD0307C}</a:tableStyleId>
              </a:tblPr>
              <a:tblGrid>
                <a:gridCol w="2644757">
                  <a:extLst>
                    <a:ext uri="{9D8B030D-6E8A-4147-A177-3AD203B41FA5}">
                      <a16:colId xmlns:a16="http://schemas.microsoft.com/office/drawing/2014/main" val="2034266934"/>
                    </a:ext>
                  </a:extLst>
                </a:gridCol>
              </a:tblGrid>
              <a:tr h="484812">
                <a:tc>
                  <a:txBody>
                    <a:bodyPr/>
                    <a:lstStyle/>
                    <a:p>
                      <a:pPr algn="ctr"/>
                      <a:r>
                        <a:rPr lang="en-GB" sz="1600" b="0" i="1" cap="all" spc="150" dirty="0">
                          <a:solidFill>
                            <a:schemeClr val="lt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Things to Avoid</a:t>
                      </a:r>
                    </a:p>
                  </a:txBody>
                  <a:tcPr marL="101803" marR="101803" marT="101803" marB="10180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27808"/>
                  </a:ext>
                </a:extLst>
              </a:tr>
              <a:tr h="47537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Impatience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0886432"/>
                  </a:ext>
                </a:extLst>
              </a:tr>
              <a:tr h="47537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High Pressure Tactics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3854380"/>
                  </a:ext>
                </a:extLst>
              </a:tr>
              <a:tr h="47537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Interruptions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9133134"/>
                  </a:ext>
                </a:extLst>
              </a:tr>
              <a:tr h="476227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Avoiding Eye Contact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0113876"/>
                  </a:ext>
                </a:extLst>
              </a:tr>
              <a:tr h="748224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Discussing Money Immediately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65129781"/>
                  </a:ext>
                </a:extLst>
              </a:tr>
              <a:tr h="748224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Over-Formality in Social Settings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1523212"/>
                  </a:ext>
                </a:extLst>
              </a:tr>
              <a:tr h="522703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Declining Invitations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381380"/>
                  </a:ext>
                </a:extLst>
              </a:tr>
              <a:tr h="475370">
                <a:tc>
                  <a:txBody>
                    <a:bodyPr/>
                    <a:lstStyle/>
                    <a:p>
                      <a:pPr algn="ctr"/>
                      <a:r>
                        <a:rPr lang="en-GB" sz="1800" i="1" kern="1200" cap="none" spc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Controversial Topics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01803" marR="101803" marT="101803" marB="101803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9014725"/>
                  </a:ext>
                </a:extLst>
              </a:tr>
            </a:tbl>
          </a:graphicData>
        </a:graphic>
      </p:graphicFrame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B6BC6A53-0770-0010-9260-7F46104BFE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0894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563"/>
    </mc:Choice>
    <mc:Fallback xmlns="">
      <p:transition spd="slow" advTm="122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29B61F6-561C-44B1-809D-51A2F295F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139700" dist="508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EBC14ADA-79A9-7D06-6F58-5F2FD7D42B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713880"/>
              </p:ext>
            </p:extLst>
          </p:nvPr>
        </p:nvGraphicFramePr>
        <p:xfrm>
          <a:off x="466726" y="276226"/>
          <a:ext cx="5226152" cy="6486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0DE133D9-196D-E09D-3053-45E6E6210DE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77025" y="0"/>
            <a:ext cx="5200650" cy="3429000"/>
          </a:xfrm>
          <a:prstGeom prst="rect">
            <a:avLst/>
          </a:prstGeom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7A51DBCB-4684-B38D-F00C-16191660EB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79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57"/>
    </mc:Choice>
    <mc:Fallback xmlns="">
      <p:transition spd="slow" advTm="44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C6855-FE13-6F6A-5EF5-5C5119D41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8952" y="51486"/>
            <a:ext cx="4144347" cy="1293028"/>
          </a:xfrm>
        </p:spPr>
        <p:txBody>
          <a:bodyPr/>
          <a:lstStyle/>
          <a:p>
            <a:r>
              <a:rPr lang="en-GB" cap="none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61FBB-5F99-7845-6948-8FBB37B09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12372"/>
            <a:ext cx="10820400" cy="5206314"/>
          </a:xfrm>
        </p:spPr>
        <p:txBody>
          <a:bodyPr>
            <a:normAutofit/>
          </a:bodyPr>
          <a:lstStyle/>
          <a:p>
            <a:endParaRPr lang="en-GB" sz="1800" i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Bialystok, E. (2011). Reshaping the mind: The benefits of bilingualism. Canadian Journal of Experimental Psychology/Revue canadienne de psychologie expérimentale, 65(4), 229.</a:t>
            </a:r>
          </a:p>
          <a:p>
            <a:pPr>
              <a:lnSpc>
                <a:spcPct val="100000"/>
              </a:lnSpc>
            </a:pP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Calce-Murcia, M., Brinton, D. M., &amp; Goodwin, J. M. (2010). Teaching pronunciation: A course book and reference guide. Cambridge University Press.</a:t>
            </a:r>
          </a:p>
          <a:p>
            <a:pPr>
              <a:lnSpc>
                <a:spcPct val="10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Foreign Service Institute (FSI). (n.d.). Language Difficulty Ranking. </a:t>
            </a: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https://www.effectivelanguagelearning.com/language-guide/language-difficulty</a:t>
            </a: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 Accessed on 22.10.2023)</a:t>
            </a:r>
          </a:p>
          <a:p>
            <a:pPr>
              <a:lnSpc>
                <a:spcPct val="10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Lustig, M. W., &amp; Koester, J. (2012). Intercultural competence: Interpersonal communication across cultures. Pearson.</a:t>
            </a:r>
          </a:p>
          <a:p>
            <a:pPr>
              <a:lnSpc>
                <a:spcPct val="100000"/>
              </a:lnSpc>
            </a:pP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Marius Sala, Rebecca Posner and The editors of Encyclopaedia Britannica (2023) Romance languages. Available at: </a:t>
            </a: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https://www.britannica.com/topic/Romance-languages</a:t>
            </a:r>
            <a:r>
              <a:rPr lang="en-GB" sz="18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on 22.10.2023)</a:t>
            </a:r>
            <a:endParaRPr lang="en-GB" sz="18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Pine, R., &amp; Qi, P. (2004). Service innovation and service differentiation in the new economy. Journal of Vacation Marketing, 10(1), 68-81.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Whitley, M. S. (2002). Spanish/English contrasts: A course in Spanish linguistics. Georgetown University Press.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48D41C0F-28E5-842D-2F19-832B09876C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6577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4"/>
    </mc:Choice>
    <mc:Fallback xmlns="">
      <p:transition spd="slow" advTm="25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1829</TotalTime>
  <Words>473</Words>
  <Application>Microsoft Office PowerPoint</Application>
  <PresentationFormat>Widescreen</PresentationFormat>
  <Paragraphs>81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Corbel</vt:lpstr>
      <vt:lpstr>Times New Roman</vt:lpstr>
      <vt:lpstr>Depth</vt:lpstr>
      <vt:lpstr> Benefits of multilingualism and  the importance of  language awareness  skills  for hotel staff </vt:lpstr>
      <vt:lpstr>Importance  of  multilingualism </vt:lpstr>
      <vt:lpstr>Importance of language awareness skills</vt:lpstr>
      <vt:lpstr>PowerPoint Presentation</vt:lpstr>
      <vt:lpstr>Politeness vs. Impoliteness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multilingualism and the importance of language awareness skills for hotel staff</dc:title>
  <dc:creator>Codruta Bogatean</dc:creator>
  <cp:lastModifiedBy>Codruta Bogatean</cp:lastModifiedBy>
  <cp:revision>2</cp:revision>
  <dcterms:created xsi:type="dcterms:W3CDTF">2023-10-25T13:21:23Z</dcterms:created>
  <dcterms:modified xsi:type="dcterms:W3CDTF">2023-10-27T21:21:08Z</dcterms:modified>
</cp:coreProperties>
</file>